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5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6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8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9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2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7" r:id="rId5"/>
    <p:sldMasterId id="2147483692" r:id="rId6"/>
    <p:sldMasterId id="2147483702" r:id="rId7"/>
    <p:sldMasterId id="2147483713" r:id="rId8"/>
    <p:sldMasterId id="2147483742" r:id="rId9"/>
    <p:sldMasterId id="2147483747" r:id="rId10"/>
    <p:sldMasterId id="2147483752" r:id="rId11"/>
    <p:sldMasterId id="2147483723" r:id="rId12"/>
    <p:sldMasterId id="2147483727" r:id="rId13"/>
    <p:sldMasterId id="2147483733" r:id="rId14"/>
    <p:sldMasterId id="2147483737" r:id="rId15"/>
    <p:sldMasterId id="2147483730" r:id="rId16"/>
  </p:sldMasterIdLst>
  <p:notesMasterIdLst>
    <p:notesMasterId r:id="rId65"/>
  </p:notesMasterIdLst>
  <p:handoutMasterIdLst>
    <p:handoutMasterId r:id="rId66"/>
  </p:handoutMasterIdLst>
  <p:sldIdLst>
    <p:sldId id="436" r:id="rId17"/>
    <p:sldId id="4046" r:id="rId18"/>
    <p:sldId id="4073" r:id="rId19"/>
    <p:sldId id="281" r:id="rId20"/>
    <p:sldId id="563" r:id="rId21"/>
    <p:sldId id="561" r:id="rId22"/>
    <p:sldId id="4072" r:id="rId23"/>
    <p:sldId id="4130" r:id="rId24"/>
    <p:sldId id="4132" r:id="rId25"/>
    <p:sldId id="4085" r:id="rId26"/>
    <p:sldId id="4090" r:id="rId27"/>
    <p:sldId id="4115" r:id="rId28"/>
    <p:sldId id="4111" r:id="rId29"/>
    <p:sldId id="4133" r:id="rId30"/>
    <p:sldId id="4131" r:id="rId31"/>
    <p:sldId id="4095" r:id="rId32"/>
    <p:sldId id="4096" r:id="rId33"/>
    <p:sldId id="4097" r:id="rId34"/>
    <p:sldId id="4098" r:id="rId35"/>
    <p:sldId id="4100" r:id="rId36"/>
    <p:sldId id="4101" r:id="rId37"/>
    <p:sldId id="4112" r:id="rId38"/>
    <p:sldId id="4125" r:id="rId39"/>
    <p:sldId id="4127" r:id="rId40"/>
    <p:sldId id="4117" r:id="rId41"/>
    <p:sldId id="4119" r:id="rId42"/>
    <p:sldId id="4128" r:id="rId43"/>
    <p:sldId id="4041" r:id="rId44"/>
    <p:sldId id="4083" r:id="rId45"/>
    <p:sldId id="4120" r:id="rId46"/>
    <p:sldId id="4079" r:id="rId47"/>
    <p:sldId id="4031" r:id="rId48"/>
    <p:sldId id="4121" r:id="rId49"/>
    <p:sldId id="259" r:id="rId50"/>
    <p:sldId id="4103" r:id="rId51"/>
    <p:sldId id="4104" r:id="rId52"/>
    <p:sldId id="4105" r:id="rId53"/>
    <p:sldId id="4106" r:id="rId54"/>
    <p:sldId id="4122" r:id="rId55"/>
    <p:sldId id="270" r:id="rId56"/>
    <p:sldId id="275" r:id="rId57"/>
    <p:sldId id="4081" r:id="rId58"/>
    <p:sldId id="583" r:id="rId59"/>
    <p:sldId id="4080" r:id="rId60"/>
    <p:sldId id="4076" r:id="rId61"/>
    <p:sldId id="4077" r:id="rId62"/>
    <p:sldId id="4078" r:id="rId63"/>
    <p:sldId id="4124" r:id="rId6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FBD2"/>
    <a:srgbClr val="FFBEFD"/>
    <a:srgbClr val="D8C1FF"/>
    <a:srgbClr val="B7F7FB"/>
    <a:srgbClr val="FFF59E"/>
    <a:srgbClr val="EBE0FF"/>
    <a:srgbClr val="F4F3FF"/>
    <a:srgbClr val="A7A7AA"/>
    <a:srgbClr val="292A4B"/>
    <a:srgbClr val="89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D942CF-CDFD-4669-84A7-194DDE33F0DB}" v="4119" dt="2026-02-10T14:17:03.780"/>
    <p1510:client id="{DB9553F8-9274-4301-8B20-CE6E521C7CE6}" v="1253" dt="2026-02-09T11:33:22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presProps" Target="pres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yja Birgisdottir - MMS" userId="958650b2-1347-45b2-ae2c-0152667de901" providerId="ADAL" clId="{ADD942CF-CDFD-4669-84A7-194DDE33F0DB}"/>
    <pc:docChg chg="undo custSel addSld delSld modSld sldOrd">
      <pc:chgData name="Freyja Birgisdottir - MMS" userId="958650b2-1347-45b2-ae2c-0152667de901" providerId="ADAL" clId="{ADD942CF-CDFD-4669-84A7-194DDE33F0DB}" dt="2026-02-10T14:17:03.780" v="4127" actId="20578"/>
      <pc:docMkLst>
        <pc:docMk/>
      </pc:docMkLst>
      <pc:sldChg chg="modNotesTx">
        <pc:chgData name="Freyja Birgisdottir - MMS" userId="958650b2-1347-45b2-ae2c-0152667de901" providerId="ADAL" clId="{ADD942CF-CDFD-4669-84A7-194DDE33F0DB}" dt="2026-02-10T13:41:30.825" v="3940" actId="6549"/>
        <pc:sldMkLst>
          <pc:docMk/>
          <pc:sldMk cId="290822769" sldId="281"/>
        </pc:sldMkLst>
      </pc:sldChg>
      <pc:sldChg chg="modNotesTx">
        <pc:chgData name="Freyja Birgisdottir - MMS" userId="958650b2-1347-45b2-ae2c-0152667de901" providerId="ADAL" clId="{ADD942CF-CDFD-4669-84A7-194DDE33F0DB}" dt="2026-02-10T13:41:21.327" v="3939" actId="6549"/>
        <pc:sldMkLst>
          <pc:docMk/>
          <pc:sldMk cId="3334262607" sldId="436"/>
        </pc:sldMkLst>
      </pc:sldChg>
      <pc:sldChg chg="modSp mod modNotesTx">
        <pc:chgData name="Freyja Birgisdottir - MMS" userId="958650b2-1347-45b2-ae2c-0152667de901" providerId="ADAL" clId="{ADD942CF-CDFD-4669-84A7-194DDE33F0DB}" dt="2026-02-10T13:41:39.596" v="3941" actId="6549"/>
        <pc:sldMkLst>
          <pc:docMk/>
          <pc:sldMk cId="2155376066" sldId="563"/>
        </pc:sldMkLst>
        <pc:spChg chg="mod">
          <ac:chgData name="Freyja Birgisdottir - MMS" userId="958650b2-1347-45b2-ae2c-0152667de901" providerId="ADAL" clId="{ADD942CF-CDFD-4669-84A7-194DDE33F0DB}" dt="2026-02-09T12:35:33.632" v="2795" actId="20577"/>
          <ac:spMkLst>
            <pc:docMk/>
            <pc:sldMk cId="2155376066" sldId="563"/>
            <ac:spMk id="3" creationId="{80DAD8CA-0F76-591A-C547-A657D5773FED}"/>
          </ac:spMkLst>
        </pc:spChg>
      </pc:sldChg>
      <pc:sldChg chg="modNotesTx">
        <pc:chgData name="Freyja Birgisdottir - MMS" userId="958650b2-1347-45b2-ae2c-0152667de901" providerId="ADAL" clId="{ADD942CF-CDFD-4669-84A7-194DDE33F0DB}" dt="2026-02-10T13:42:48.983" v="3947" actId="6549"/>
        <pc:sldMkLst>
          <pc:docMk/>
          <pc:sldMk cId="3939779464" sldId="4041"/>
        </pc:sldMkLst>
      </pc:sldChg>
      <pc:sldChg chg="modSp mod">
        <pc:chgData name="Freyja Birgisdottir - MMS" userId="958650b2-1347-45b2-ae2c-0152667de901" providerId="ADAL" clId="{ADD942CF-CDFD-4669-84A7-194DDE33F0DB}" dt="2026-02-09T12:38:04.589" v="2811" actId="20577"/>
        <pc:sldMkLst>
          <pc:docMk/>
          <pc:sldMk cId="250958514" sldId="4072"/>
        </pc:sldMkLst>
        <pc:spChg chg="mod">
          <ac:chgData name="Freyja Birgisdottir - MMS" userId="958650b2-1347-45b2-ae2c-0152667de901" providerId="ADAL" clId="{ADD942CF-CDFD-4669-84A7-194DDE33F0DB}" dt="2026-02-09T12:38:04.589" v="2811" actId="20577"/>
          <ac:spMkLst>
            <pc:docMk/>
            <pc:sldMk cId="250958514" sldId="4072"/>
            <ac:spMk id="3" creationId="{F1A05DBB-02DB-DBD8-ECF4-E1FA83740E3B}"/>
          </ac:spMkLst>
        </pc:spChg>
      </pc:sldChg>
      <pc:sldChg chg="modSp mod">
        <pc:chgData name="Freyja Birgisdottir - MMS" userId="958650b2-1347-45b2-ae2c-0152667de901" providerId="ADAL" clId="{ADD942CF-CDFD-4669-84A7-194DDE33F0DB}" dt="2026-02-09T11:13:23.977" v="589" actId="20577"/>
        <pc:sldMkLst>
          <pc:docMk/>
          <pc:sldMk cId="2693967780" sldId="4073"/>
        </pc:sldMkLst>
        <pc:spChg chg="mod">
          <ac:chgData name="Freyja Birgisdottir - MMS" userId="958650b2-1347-45b2-ae2c-0152667de901" providerId="ADAL" clId="{ADD942CF-CDFD-4669-84A7-194DDE33F0DB}" dt="2026-02-09T11:13:23.977" v="589" actId="20577"/>
          <ac:spMkLst>
            <pc:docMk/>
            <pc:sldMk cId="2693967780" sldId="4073"/>
            <ac:spMk id="2" creationId="{CB73A709-FF10-5397-F35A-14B55CFBCFA8}"/>
          </ac:spMkLst>
        </pc:spChg>
      </pc:sldChg>
      <pc:sldChg chg="modSp mod modNotesTx">
        <pc:chgData name="Freyja Birgisdottir - MMS" userId="958650b2-1347-45b2-ae2c-0152667de901" providerId="ADAL" clId="{ADD942CF-CDFD-4669-84A7-194DDE33F0DB}" dt="2026-02-10T13:41:56.511" v="3942" actId="6549"/>
        <pc:sldMkLst>
          <pc:docMk/>
          <pc:sldMk cId="3523464727" sldId="4085"/>
        </pc:sldMkLst>
        <pc:spChg chg="mod">
          <ac:chgData name="Freyja Birgisdottir - MMS" userId="958650b2-1347-45b2-ae2c-0152667de901" providerId="ADAL" clId="{ADD942CF-CDFD-4669-84A7-194DDE33F0DB}" dt="2026-02-09T13:27:55.305" v="3564" actId="6549"/>
          <ac:spMkLst>
            <pc:docMk/>
            <pc:sldMk cId="3523464727" sldId="4085"/>
            <ac:spMk id="4" creationId="{8D3CC922-5B54-F632-5DE9-0A41C512BA0F}"/>
          </ac:spMkLst>
        </pc:spChg>
      </pc:sldChg>
      <pc:sldChg chg="del">
        <pc:chgData name="Freyja Birgisdottir - MMS" userId="958650b2-1347-45b2-ae2c-0152667de901" providerId="ADAL" clId="{ADD942CF-CDFD-4669-84A7-194DDE33F0DB}" dt="2026-02-09T12:13:41.255" v="2633" actId="2696"/>
        <pc:sldMkLst>
          <pc:docMk/>
          <pc:sldMk cId="282712454" sldId="4093"/>
        </pc:sldMkLst>
      </pc:sldChg>
      <pc:sldChg chg="add del">
        <pc:chgData name="Freyja Birgisdottir - MMS" userId="958650b2-1347-45b2-ae2c-0152667de901" providerId="ADAL" clId="{ADD942CF-CDFD-4669-84A7-194DDE33F0DB}" dt="2026-02-10T13:33:32.813" v="3937" actId="47"/>
        <pc:sldMkLst>
          <pc:docMk/>
          <pc:sldMk cId="4104633848" sldId="4093"/>
        </pc:sldMkLst>
      </pc:sldChg>
      <pc:sldChg chg="del ord">
        <pc:chgData name="Freyja Birgisdottir - MMS" userId="958650b2-1347-45b2-ae2c-0152667de901" providerId="ADAL" clId="{ADD942CF-CDFD-4669-84A7-194DDE33F0DB}" dt="2026-02-09T12:15:12.675" v="2635" actId="2696"/>
        <pc:sldMkLst>
          <pc:docMk/>
          <pc:sldMk cId="169839666" sldId="4094"/>
        </pc:sldMkLst>
      </pc:sldChg>
      <pc:sldChg chg="add del">
        <pc:chgData name="Freyja Birgisdottir - MMS" userId="958650b2-1347-45b2-ae2c-0152667de901" providerId="ADAL" clId="{ADD942CF-CDFD-4669-84A7-194DDE33F0DB}" dt="2026-02-10T13:33:35.343" v="3938" actId="47"/>
        <pc:sldMkLst>
          <pc:docMk/>
          <pc:sldMk cId="4234712527" sldId="4094"/>
        </pc:sldMkLst>
      </pc:sldChg>
      <pc:sldChg chg="modSp mod ord">
        <pc:chgData name="Freyja Birgisdottir - MMS" userId="958650b2-1347-45b2-ae2c-0152667de901" providerId="ADAL" clId="{ADD942CF-CDFD-4669-84A7-194DDE33F0DB}" dt="2026-02-10T14:12:19.752" v="4071" actId="1037"/>
        <pc:sldMkLst>
          <pc:docMk/>
          <pc:sldMk cId="1122871879" sldId="4095"/>
        </pc:sldMkLst>
        <pc:spChg chg="mod">
          <ac:chgData name="Freyja Birgisdottir - MMS" userId="958650b2-1347-45b2-ae2c-0152667de901" providerId="ADAL" clId="{ADD942CF-CDFD-4669-84A7-194DDE33F0DB}" dt="2026-02-10T14:12:19.752" v="4071" actId="1037"/>
          <ac:spMkLst>
            <pc:docMk/>
            <pc:sldMk cId="1122871879" sldId="4095"/>
            <ac:spMk id="4" creationId="{FCAFDB1F-B5E2-0E87-15B4-607057AD3CE3}"/>
          </ac:spMkLst>
        </pc:spChg>
        <pc:grpChg chg="mod">
          <ac:chgData name="Freyja Birgisdottir - MMS" userId="958650b2-1347-45b2-ae2c-0152667de901" providerId="ADAL" clId="{ADD942CF-CDFD-4669-84A7-194DDE33F0DB}" dt="2026-02-10T14:10:37.569" v="4005" actId="1076"/>
          <ac:grpSpMkLst>
            <pc:docMk/>
            <pc:sldMk cId="1122871879" sldId="4095"/>
            <ac:grpSpMk id="7" creationId="{63C83BFF-BD95-A264-4B23-A7CA9061B765}"/>
          </ac:grpSpMkLst>
        </pc:grpChg>
        <pc:picChg chg="mod">
          <ac:chgData name="Freyja Birgisdottir - MMS" userId="958650b2-1347-45b2-ae2c-0152667de901" providerId="ADAL" clId="{ADD942CF-CDFD-4669-84A7-194DDE33F0DB}" dt="2026-02-10T14:12:07.254" v="4062" actId="1037"/>
          <ac:picMkLst>
            <pc:docMk/>
            <pc:sldMk cId="1122871879" sldId="4095"/>
            <ac:picMk id="5" creationId="{859766C4-4512-AE8A-DD02-6223B4CEDBC3}"/>
          </ac:picMkLst>
        </pc:picChg>
      </pc:sldChg>
      <pc:sldChg chg="addSp delSp modSp mod">
        <pc:chgData name="Freyja Birgisdottir - MMS" userId="958650b2-1347-45b2-ae2c-0152667de901" providerId="ADAL" clId="{ADD942CF-CDFD-4669-84A7-194DDE33F0DB}" dt="2026-02-09T13:33:21.516" v="3613" actId="478"/>
        <pc:sldMkLst>
          <pc:docMk/>
          <pc:sldMk cId="1010381005" sldId="4111"/>
        </pc:sldMkLst>
        <pc:spChg chg="mod">
          <ac:chgData name="Freyja Birgisdottir - MMS" userId="958650b2-1347-45b2-ae2c-0152667de901" providerId="ADAL" clId="{ADD942CF-CDFD-4669-84A7-194DDE33F0DB}" dt="2026-02-09T13:30:45.005" v="3607" actId="20577"/>
          <ac:spMkLst>
            <pc:docMk/>
            <pc:sldMk cId="1010381005" sldId="4111"/>
            <ac:spMk id="2" creationId="{72599CA4-4CBD-7558-55A7-669D0635BE05}"/>
          </ac:spMkLst>
        </pc:spChg>
        <pc:picChg chg="add del">
          <ac:chgData name="Freyja Birgisdottir - MMS" userId="958650b2-1347-45b2-ae2c-0152667de901" providerId="ADAL" clId="{ADD942CF-CDFD-4669-84A7-194DDE33F0DB}" dt="2026-02-09T13:33:21.516" v="3613" actId="478"/>
          <ac:picMkLst>
            <pc:docMk/>
            <pc:sldMk cId="1010381005" sldId="4111"/>
            <ac:picMk id="4" creationId="{10B30EA2-B46F-6760-2014-98E9D892B676}"/>
          </ac:picMkLst>
        </pc:picChg>
      </pc:sldChg>
      <pc:sldChg chg="modSp mod">
        <pc:chgData name="Freyja Birgisdottir - MMS" userId="958650b2-1347-45b2-ae2c-0152667de901" providerId="ADAL" clId="{ADD942CF-CDFD-4669-84A7-194DDE33F0DB}" dt="2026-02-09T12:23:25.399" v="2750" actId="1076"/>
        <pc:sldMkLst>
          <pc:docMk/>
          <pc:sldMk cId="2900558515" sldId="4112"/>
        </pc:sldMkLst>
        <pc:spChg chg="mod">
          <ac:chgData name="Freyja Birgisdottir - MMS" userId="958650b2-1347-45b2-ae2c-0152667de901" providerId="ADAL" clId="{ADD942CF-CDFD-4669-84A7-194DDE33F0DB}" dt="2026-02-09T12:23:25.399" v="2750" actId="1076"/>
          <ac:spMkLst>
            <pc:docMk/>
            <pc:sldMk cId="2900558515" sldId="4112"/>
            <ac:spMk id="3" creationId="{FA323777-C644-EA8A-80E2-3B5322F10355}"/>
          </ac:spMkLst>
        </pc:spChg>
      </pc:sldChg>
      <pc:sldChg chg="del">
        <pc:chgData name="Freyja Birgisdottir - MMS" userId="958650b2-1347-45b2-ae2c-0152667de901" providerId="ADAL" clId="{ADD942CF-CDFD-4669-84A7-194DDE33F0DB}" dt="2026-02-09T10:44:49.579" v="558" actId="47"/>
        <pc:sldMkLst>
          <pc:docMk/>
          <pc:sldMk cId="2372338089" sldId="4113"/>
        </pc:sldMkLst>
      </pc:sldChg>
      <pc:sldChg chg="delSp modSp mod ord modNotesTx">
        <pc:chgData name="Freyja Birgisdottir - MMS" userId="958650b2-1347-45b2-ae2c-0152667de901" providerId="ADAL" clId="{ADD942CF-CDFD-4669-84A7-194DDE33F0DB}" dt="2026-02-10T14:17:03.780" v="4127" actId="20578"/>
        <pc:sldMkLst>
          <pc:docMk/>
          <pc:sldMk cId="3175271261" sldId="4115"/>
        </pc:sldMkLst>
        <pc:spChg chg="del">
          <ac:chgData name="Freyja Birgisdottir - MMS" userId="958650b2-1347-45b2-ae2c-0152667de901" providerId="ADAL" clId="{ADD942CF-CDFD-4669-84A7-194DDE33F0DB}" dt="2026-02-09T13:28:22.760" v="3565" actId="478"/>
          <ac:spMkLst>
            <pc:docMk/>
            <pc:sldMk cId="3175271261" sldId="4115"/>
            <ac:spMk id="2" creationId="{A49EFB7E-AA40-109F-7F18-9A80A2B24C33}"/>
          </ac:spMkLst>
        </pc:spChg>
        <pc:spChg chg="mod">
          <ac:chgData name="Freyja Birgisdottir - MMS" userId="958650b2-1347-45b2-ae2c-0152667de901" providerId="ADAL" clId="{ADD942CF-CDFD-4669-84A7-194DDE33F0DB}" dt="2026-02-09T13:28:31.641" v="3567" actId="1076"/>
          <ac:spMkLst>
            <pc:docMk/>
            <pc:sldMk cId="3175271261" sldId="4115"/>
            <ac:spMk id="4" creationId="{8D3CC922-5B54-F632-5DE9-0A41C512BA0F}"/>
          </ac:spMkLst>
        </pc:spChg>
      </pc:sldChg>
      <pc:sldChg chg="del ord">
        <pc:chgData name="Freyja Birgisdottir - MMS" userId="958650b2-1347-45b2-ae2c-0152667de901" providerId="ADAL" clId="{ADD942CF-CDFD-4669-84A7-194DDE33F0DB}" dt="2026-02-09T12:21:13.035" v="2709" actId="47"/>
        <pc:sldMkLst>
          <pc:docMk/>
          <pc:sldMk cId="2562689928" sldId="4116"/>
        </pc:sldMkLst>
      </pc:sldChg>
      <pc:sldChg chg="del">
        <pc:chgData name="Freyja Birgisdottir - MMS" userId="958650b2-1347-45b2-ae2c-0152667de901" providerId="ADAL" clId="{ADD942CF-CDFD-4669-84A7-194DDE33F0DB}" dt="2026-02-09T10:44:28.023" v="557" actId="47"/>
        <pc:sldMkLst>
          <pc:docMk/>
          <pc:sldMk cId="2065188446" sldId="4118"/>
        </pc:sldMkLst>
      </pc:sldChg>
      <pc:sldChg chg="modNotesTx">
        <pc:chgData name="Freyja Birgisdottir - MMS" userId="958650b2-1347-45b2-ae2c-0152667de901" providerId="ADAL" clId="{ADD942CF-CDFD-4669-84A7-194DDE33F0DB}" dt="2026-02-10T13:42:30.802" v="3945" actId="5793"/>
        <pc:sldMkLst>
          <pc:docMk/>
          <pc:sldMk cId="1122189934" sldId="4119"/>
        </pc:sldMkLst>
      </pc:sldChg>
      <pc:sldChg chg="addSp modSp new mod">
        <pc:chgData name="Freyja Birgisdottir - MMS" userId="958650b2-1347-45b2-ae2c-0152667de901" providerId="ADAL" clId="{ADD942CF-CDFD-4669-84A7-194DDE33F0DB}" dt="2026-02-09T10:48:29.367" v="564" actId="1076"/>
        <pc:sldMkLst>
          <pc:docMk/>
          <pc:sldMk cId="93887156" sldId="4125"/>
        </pc:sldMkLst>
        <pc:spChg chg="add mod">
          <ac:chgData name="Freyja Birgisdottir - MMS" userId="958650b2-1347-45b2-ae2c-0152667de901" providerId="ADAL" clId="{ADD942CF-CDFD-4669-84A7-194DDE33F0DB}" dt="2026-02-09T10:48:29.367" v="564" actId="1076"/>
          <ac:spMkLst>
            <pc:docMk/>
            <pc:sldMk cId="93887156" sldId="4125"/>
            <ac:spMk id="2" creationId="{D7FA2BBE-E9EE-2AFB-2752-F4A8ABDC59F9}"/>
          </ac:spMkLst>
        </pc:spChg>
        <pc:spChg chg="add mod">
          <ac:chgData name="Freyja Birgisdottir - MMS" userId="958650b2-1347-45b2-ae2c-0152667de901" providerId="ADAL" clId="{ADD942CF-CDFD-4669-84A7-194DDE33F0DB}" dt="2026-02-09T10:28:45.129" v="341"/>
          <ac:spMkLst>
            <pc:docMk/>
            <pc:sldMk cId="93887156" sldId="4125"/>
            <ac:spMk id="3" creationId="{8D7089FA-827F-57C8-3FD5-5B32D7D22770}"/>
          </ac:spMkLst>
        </pc:spChg>
      </pc:sldChg>
      <pc:sldChg chg="add del ord">
        <pc:chgData name="Freyja Birgisdottir - MMS" userId="958650b2-1347-45b2-ae2c-0152667de901" providerId="ADAL" clId="{ADD942CF-CDFD-4669-84A7-194DDE33F0DB}" dt="2026-02-09T12:23:18.092" v="2749" actId="47"/>
        <pc:sldMkLst>
          <pc:docMk/>
          <pc:sldMk cId="470169368" sldId="4126"/>
        </pc:sldMkLst>
      </pc:sldChg>
      <pc:sldChg chg="modNotesTx">
        <pc:chgData name="Freyja Birgisdottir - MMS" userId="958650b2-1347-45b2-ae2c-0152667de901" providerId="ADAL" clId="{ADD942CF-CDFD-4669-84A7-194DDE33F0DB}" dt="2026-02-10T13:42:41.801" v="3946" actId="6549"/>
        <pc:sldMkLst>
          <pc:docMk/>
          <pc:sldMk cId="3021338801" sldId="4128"/>
        </pc:sldMkLst>
      </pc:sldChg>
      <pc:sldChg chg="new del">
        <pc:chgData name="Freyja Birgisdottir - MMS" userId="958650b2-1347-45b2-ae2c-0152667de901" providerId="ADAL" clId="{ADD942CF-CDFD-4669-84A7-194DDE33F0DB}" dt="2026-02-09T12:09:43.742" v="2627" actId="47"/>
        <pc:sldMkLst>
          <pc:docMk/>
          <pc:sldMk cId="1393790516" sldId="4129"/>
        </pc:sldMkLst>
      </pc:sldChg>
      <pc:sldChg chg="addSp delSp modSp add mod">
        <pc:chgData name="Freyja Birgisdottir - MMS" userId="958650b2-1347-45b2-ae2c-0152667de901" providerId="ADAL" clId="{ADD942CF-CDFD-4669-84A7-194DDE33F0DB}" dt="2026-02-09T12:40:00.819" v="2829" actId="20577"/>
        <pc:sldMkLst>
          <pc:docMk/>
          <pc:sldMk cId="1737048144" sldId="4130"/>
        </pc:sldMkLst>
        <pc:spChg chg="add del mod">
          <ac:chgData name="Freyja Birgisdottir - MMS" userId="958650b2-1347-45b2-ae2c-0152667de901" providerId="ADAL" clId="{ADD942CF-CDFD-4669-84A7-194DDE33F0DB}" dt="2026-02-09T12:40:00.819" v="2829" actId="20577"/>
          <ac:spMkLst>
            <pc:docMk/>
            <pc:sldMk cId="1737048144" sldId="4130"/>
            <ac:spMk id="3" creationId="{F1A05DBB-02DB-DBD8-ECF4-E1FA83740E3B}"/>
          </ac:spMkLst>
        </pc:spChg>
      </pc:sldChg>
      <pc:sldChg chg="addSp modSp new">
        <pc:chgData name="Freyja Birgisdottir - MMS" userId="958650b2-1347-45b2-ae2c-0152667de901" providerId="ADAL" clId="{ADD942CF-CDFD-4669-84A7-194DDE33F0DB}" dt="2026-02-09T12:18:54.954" v="2695" actId="1076"/>
        <pc:sldMkLst>
          <pc:docMk/>
          <pc:sldMk cId="1967809727" sldId="4131"/>
        </pc:sldMkLst>
        <pc:picChg chg="add mod">
          <ac:chgData name="Freyja Birgisdottir - MMS" userId="958650b2-1347-45b2-ae2c-0152667de901" providerId="ADAL" clId="{ADD942CF-CDFD-4669-84A7-194DDE33F0DB}" dt="2026-02-09T12:18:54.954" v="2695" actId="1076"/>
          <ac:picMkLst>
            <pc:docMk/>
            <pc:sldMk cId="1967809727" sldId="4131"/>
            <ac:picMk id="1026" creationId="{88B1FE3C-424D-86C4-C6AB-104435B6FD18}"/>
          </ac:picMkLst>
        </pc:picChg>
      </pc:sldChg>
      <pc:sldChg chg="modSp add mod modNotesTx">
        <pc:chgData name="Freyja Birgisdottir - MMS" userId="958650b2-1347-45b2-ae2c-0152667de901" providerId="ADAL" clId="{ADD942CF-CDFD-4669-84A7-194DDE33F0DB}" dt="2026-02-10T13:25:44.013" v="3936" actId="20577"/>
        <pc:sldMkLst>
          <pc:docMk/>
          <pc:sldMk cId="2381466593" sldId="4132"/>
        </pc:sldMkLst>
        <pc:spChg chg="mod">
          <ac:chgData name="Freyja Birgisdottir - MMS" userId="958650b2-1347-45b2-ae2c-0152667de901" providerId="ADAL" clId="{ADD942CF-CDFD-4669-84A7-194DDE33F0DB}" dt="2026-02-09T13:24:54.034" v="3423" actId="13926"/>
          <ac:spMkLst>
            <pc:docMk/>
            <pc:sldMk cId="2381466593" sldId="4132"/>
            <ac:spMk id="2" creationId="{A49EFB7E-AA40-109F-7F18-9A80A2B24C33}"/>
          </ac:spMkLst>
        </pc:spChg>
        <pc:spChg chg="mod">
          <ac:chgData name="Freyja Birgisdottir - MMS" userId="958650b2-1347-45b2-ae2c-0152667de901" providerId="ADAL" clId="{ADD942CF-CDFD-4669-84A7-194DDE33F0DB}" dt="2026-02-10T13:25:44.013" v="3936" actId="20577"/>
          <ac:spMkLst>
            <pc:docMk/>
            <pc:sldMk cId="2381466593" sldId="4132"/>
            <ac:spMk id="4" creationId="{8D3CC922-5B54-F632-5DE9-0A41C512BA0F}"/>
          </ac:spMkLst>
        </pc:spChg>
      </pc:sldChg>
      <pc:sldChg chg="addSp modSp new mod">
        <pc:chgData name="Freyja Birgisdottir - MMS" userId="958650b2-1347-45b2-ae2c-0152667de901" providerId="ADAL" clId="{ADD942CF-CDFD-4669-84A7-194DDE33F0DB}" dt="2026-02-10T14:16:48.084" v="4124" actId="20577"/>
        <pc:sldMkLst>
          <pc:docMk/>
          <pc:sldMk cId="2235486537" sldId="4133"/>
        </pc:sldMkLst>
        <pc:spChg chg="add mod">
          <ac:chgData name="Freyja Birgisdottir - MMS" userId="958650b2-1347-45b2-ae2c-0152667de901" providerId="ADAL" clId="{ADD942CF-CDFD-4669-84A7-194DDE33F0DB}" dt="2026-02-10T14:16:48.084" v="4124" actId="20577"/>
          <ac:spMkLst>
            <pc:docMk/>
            <pc:sldMk cId="2235486537" sldId="4133"/>
            <ac:spMk id="4" creationId="{3790ABCC-E9FC-89EE-6294-D6F4C19FD710}"/>
          </ac:spMkLst>
        </pc:spChg>
        <pc:picChg chg="add mod">
          <ac:chgData name="Freyja Birgisdottir - MMS" userId="958650b2-1347-45b2-ae2c-0152667de901" providerId="ADAL" clId="{ADD942CF-CDFD-4669-84A7-194DDE33F0DB}" dt="2026-02-09T13:35:15.271" v="3749" actId="1076"/>
          <ac:picMkLst>
            <pc:docMk/>
            <pc:sldMk cId="2235486537" sldId="4133"/>
            <ac:picMk id="3" creationId="{927E2C48-F8C0-5C4C-B10C-08B62DE430E2}"/>
          </ac:picMkLst>
        </pc:picChg>
      </pc:sldChg>
      <pc:sldChg chg="new del">
        <pc:chgData name="Freyja Birgisdottir - MMS" userId="958650b2-1347-45b2-ae2c-0152667de901" providerId="ADAL" clId="{ADD942CF-CDFD-4669-84A7-194DDE33F0DB}" dt="2026-02-09T13:35:50.893" v="3756" actId="47"/>
        <pc:sldMkLst>
          <pc:docMk/>
          <pc:sldMk cId="4279870170" sldId="4134"/>
        </pc:sldMkLst>
      </pc:sldChg>
      <pc:sldMasterChg chg="delSldLayout">
        <pc:chgData name="Freyja Birgisdottir - MMS" userId="958650b2-1347-45b2-ae2c-0152667de901" providerId="ADAL" clId="{ADD942CF-CDFD-4669-84A7-194DDE33F0DB}" dt="2026-02-09T12:23:18.092" v="2749" actId="47"/>
        <pc:sldMasterMkLst>
          <pc:docMk/>
          <pc:sldMasterMk cId="4089342902" sldId="2147483730"/>
        </pc:sldMasterMkLst>
        <pc:sldLayoutChg chg="del">
          <pc:chgData name="Freyja Birgisdottir - MMS" userId="958650b2-1347-45b2-ae2c-0152667de901" providerId="ADAL" clId="{ADD942CF-CDFD-4669-84A7-194DDE33F0DB}" dt="2026-02-09T12:23:18.092" v="2749" actId="47"/>
          <pc:sldLayoutMkLst>
            <pc:docMk/>
            <pc:sldMasterMk cId="4089342902" sldId="2147483730"/>
            <pc:sldLayoutMk cId="338017118" sldId="2147483924"/>
          </pc:sldLayoutMkLst>
        </pc:sldLayoutChg>
      </pc:sldMasterChg>
    </pc:docChg>
  </pc:docChgLst>
  <pc:docChgLst>
    <pc:chgData name="Katrín Ósk Þráinsdóttir - MMS" userId="eb55ae37-6ac1-47e1-9c3c-ae55c09ee324" providerId="ADAL" clId="{7E235BBF-77EF-4280-8EF9-1A56B63E1120}"/>
    <pc:docChg chg="undo custSel addSld delSld modSld sldOrd">
      <pc:chgData name="Katrín Ósk Þráinsdóttir - MMS" userId="eb55ae37-6ac1-47e1-9c3c-ae55c09ee324" providerId="ADAL" clId="{7E235BBF-77EF-4280-8EF9-1A56B63E1120}" dt="2026-02-09T11:33:22.781" v="4010" actId="20577"/>
      <pc:docMkLst>
        <pc:docMk/>
      </pc:docMkLst>
      <pc:sldChg chg="modNotesTx">
        <pc:chgData name="Katrín Ósk Þráinsdóttir - MMS" userId="eb55ae37-6ac1-47e1-9c3c-ae55c09ee324" providerId="ADAL" clId="{7E235BBF-77EF-4280-8EF9-1A56B63E1120}" dt="2026-02-09T10:22:51.766" v="3030" actId="20577"/>
        <pc:sldMkLst>
          <pc:docMk/>
          <pc:sldMk cId="3545755996" sldId="275"/>
        </pc:sldMkLst>
      </pc:sldChg>
      <pc:sldChg chg="addSp modSp add mod ord modClrScheme chgLayout">
        <pc:chgData name="Katrín Ósk Þráinsdóttir - MMS" userId="eb55ae37-6ac1-47e1-9c3c-ae55c09ee324" providerId="ADAL" clId="{7E235BBF-77EF-4280-8EF9-1A56B63E1120}" dt="2026-02-09T11:32:12.292" v="3976"/>
        <pc:sldMkLst>
          <pc:docMk/>
          <pc:sldMk cId="3846058736" sldId="4031"/>
        </pc:sldMkLst>
        <pc:spChg chg="mod ord">
          <ac:chgData name="Katrín Ósk Þráinsdóttir - MMS" userId="eb55ae37-6ac1-47e1-9c3c-ae55c09ee324" providerId="ADAL" clId="{7E235BBF-77EF-4280-8EF9-1A56B63E1120}" dt="2026-02-09T11:26:28.675" v="3912" actId="207"/>
          <ac:spMkLst>
            <pc:docMk/>
            <pc:sldMk cId="3846058736" sldId="4031"/>
            <ac:spMk id="2" creationId="{21FEC1FA-5A49-4B24-80FB-FE49ED96798A}"/>
          </ac:spMkLst>
        </pc:spChg>
        <pc:picChg chg="add mod">
          <ac:chgData name="Katrín Ósk Þráinsdóttir - MMS" userId="eb55ae37-6ac1-47e1-9c3c-ae55c09ee324" providerId="ADAL" clId="{7E235BBF-77EF-4280-8EF9-1A56B63E1120}" dt="2026-02-09T11:25:55.763" v="3895" actId="1076"/>
          <ac:picMkLst>
            <pc:docMk/>
            <pc:sldMk cId="3846058736" sldId="4031"/>
            <ac:picMk id="4" creationId="{832DBE70-41E5-1904-2AC5-0A0E8FE5CC8E}"/>
          </ac:picMkLst>
        </pc:picChg>
      </pc:sldChg>
      <pc:sldChg chg="modSp add mod modNotesTx">
        <pc:chgData name="Katrín Ósk Þráinsdóttir - MMS" userId="eb55ae37-6ac1-47e1-9c3c-ae55c09ee324" providerId="ADAL" clId="{7E235BBF-77EF-4280-8EF9-1A56B63E1120}" dt="2026-02-09T11:11:57.285" v="3639" actId="113"/>
        <pc:sldMkLst>
          <pc:docMk/>
          <pc:sldMk cId="3939779464" sldId="4041"/>
        </pc:sldMkLst>
        <pc:spChg chg="mod">
          <ac:chgData name="Katrín Ósk Þráinsdóttir - MMS" userId="eb55ae37-6ac1-47e1-9c3c-ae55c09ee324" providerId="ADAL" clId="{7E235BBF-77EF-4280-8EF9-1A56B63E1120}" dt="2026-02-09T11:10:44.731" v="3636" actId="27636"/>
          <ac:spMkLst>
            <pc:docMk/>
            <pc:sldMk cId="3939779464" sldId="4041"/>
            <ac:spMk id="2" creationId="{2E30D699-945B-7E98-2A4A-6C1069846659}"/>
          </ac:spMkLst>
        </pc:spChg>
      </pc:sldChg>
      <pc:sldChg chg="modNotesTx">
        <pc:chgData name="Katrín Ósk Þráinsdóttir - MMS" userId="eb55ae37-6ac1-47e1-9c3c-ae55c09ee324" providerId="ADAL" clId="{7E235BBF-77EF-4280-8EF9-1A56B63E1120}" dt="2026-02-09T10:41:39.311" v="3167" actId="20577"/>
        <pc:sldMkLst>
          <pc:docMk/>
          <pc:sldMk cId="2285029064" sldId="4076"/>
        </pc:sldMkLst>
      </pc:sldChg>
      <pc:sldChg chg="modNotesTx">
        <pc:chgData name="Katrín Ósk Þráinsdóttir - MMS" userId="eb55ae37-6ac1-47e1-9c3c-ae55c09ee324" providerId="ADAL" clId="{7E235BBF-77EF-4280-8EF9-1A56B63E1120}" dt="2026-02-09T11:08:03.051" v="3632" actId="5793"/>
        <pc:sldMkLst>
          <pc:docMk/>
          <pc:sldMk cId="1105849731" sldId="4077"/>
        </pc:sldMkLst>
      </pc:sldChg>
      <pc:sldChg chg="mod ord modShow modNotesTx">
        <pc:chgData name="Katrín Ósk Þráinsdóttir - MMS" userId="eb55ae37-6ac1-47e1-9c3c-ae55c09ee324" providerId="ADAL" clId="{7E235BBF-77EF-4280-8EF9-1A56B63E1120}" dt="2026-02-09T11:08:39.285" v="3633" actId="729"/>
        <pc:sldMkLst>
          <pc:docMk/>
          <pc:sldMk cId="3371822590" sldId="4078"/>
        </pc:sldMkLst>
      </pc:sldChg>
      <pc:sldChg chg="modSp add mod modNotesTx">
        <pc:chgData name="Katrín Ósk Þráinsdóttir - MMS" userId="eb55ae37-6ac1-47e1-9c3c-ae55c09ee324" providerId="ADAL" clId="{7E235BBF-77EF-4280-8EF9-1A56B63E1120}" dt="2026-02-09T11:33:22.781" v="4010" actId="20577"/>
        <pc:sldMkLst>
          <pc:docMk/>
          <pc:sldMk cId="4175799945" sldId="4079"/>
        </pc:sldMkLst>
        <pc:spChg chg="mod">
          <ac:chgData name="Katrín Ósk Þráinsdóttir - MMS" userId="eb55ae37-6ac1-47e1-9c3c-ae55c09ee324" providerId="ADAL" clId="{7E235BBF-77EF-4280-8EF9-1A56B63E1120}" dt="2026-02-09T11:32:02.399" v="3974" actId="20577"/>
          <ac:spMkLst>
            <pc:docMk/>
            <pc:sldMk cId="4175799945" sldId="4079"/>
            <ac:spMk id="2" creationId="{110FE54E-0B19-6F0C-5394-3838E9DCFFBD}"/>
          </ac:spMkLst>
        </pc:spChg>
      </pc:sldChg>
      <pc:sldChg chg="modNotesTx">
        <pc:chgData name="Katrín Ósk Þráinsdóttir - MMS" userId="eb55ae37-6ac1-47e1-9c3c-ae55c09ee324" providerId="ADAL" clId="{7E235BBF-77EF-4280-8EF9-1A56B63E1120}" dt="2026-02-09T10:57:44.049" v="3279" actId="20577"/>
        <pc:sldMkLst>
          <pc:docMk/>
          <pc:sldMk cId="4221473095" sldId="4080"/>
        </pc:sldMkLst>
      </pc:sldChg>
      <pc:sldChg chg="ord modNotesTx">
        <pc:chgData name="Katrín Ósk Þráinsdóttir - MMS" userId="eb55ae37-6ac1-47e1-9c3c-ae55c09ee324" providerId="ADAL" clId="{7E235BBF-77EF-4280-8EF9-1A56B63E1120}" dt="2026-02-09T10:22:23.156" v="3001"/>
        <pc:sldMkLst>
          <pc:docMk/>
          <pc:sldMk cId="630626623" sldId="4081"/>
        </pc:sldMkLst>
      </pc:sldChg>
      <pc:sldChg chg="modSp mod ord modClrScheme chgLayout">
        <pc:chgData name="Katrín Ósk Þráinsdóttir - MMS" userId="eb55ae37-6ac1-47e1-9c3c-ae55c09ee324" providerId="ADAL" clId="{7E235BBF-77EF-4280-8EF9-1A56B63E1120}" dt="2026-02-06T15:59:01.073" v="2503" actId="14100"/>
        <pc:sldMkLst>
          <pc:docMk/>
          <pc:sldMk cId="686848565" sldId="4083"/>
        </pc:sldMkLst>
        <pc:spChg chg="mod ord">
          <ac:chgData name="Katrín Ósk Þráinsdóttir - MMS" userId="eb55ae37-6ac1-47e1-9c3c-ae55c09ee324" providerId="ADAL" clId="{7E235BBF-77EF-4280-8EF9-1A56B63E1120}" dt="2026-02-06T15:59:01.073" v="2503" actId="14100"/>
          <ac:spMkLst>
            <pc:docMk/>
            <pc:sldMk cId="686848565" sldId="4083"/>
            <ac:spMk id="2" creationId="{3345F3FE-8352-1FDC-EB19-D99CE51638C0}"/>
          </ac:spMkLst>
        </pc:spChg>
        <pc:spChg chg="mod ord">
          <ac:chgData name="Katrín Ósk Þráinsdóttir - MMS" userId="eb55ae37-6ac1-47e1-9c3c-ae55c09ee324" providerId="ADAL" clId="{7E235BBF-77EF-4280-8EF9-1A56B63E1120}" dt="2026-02-06T15:58:34.206" v="2462" actId="700"/>
          <ac:spMkLst>
            <pc:docMk/>
            <pc:sldMk cId="686848565" sldId="4083"/>
            <ac:spMk id="3" creationId="{7255AF5C-660C-0033-59B7-353B91D9D8C7}"/>
          </ac:spMkLst>
        </pc:spChg>
      </pc:sldChg>
      <pc:sldChg chg="del ord">
        <pc:chgData name="Katrín Ósk Þráinsdóttir - MMS" userId="eb55ae37-6ac1-47e1-9c3c-ae55c09ee324" providerId="ADAL" clId="{7E235BBF-77EF-4280-8EF9-1A56B63E1120}" dt="2026-02-09T10:53:33.550" v="3171" actId="2696"/>
        <pc:sldMkLst>
          <pc:docMk/>
          <pc:sldMk cId="4086952644" sldId="4086"/>
        </pc:sldMkLst>
      </pc:sldChg>
      <pc:sldChg chg="del">
        <pc:chgData name="Katrín Ósk Þráinsdóttir - MMS" userId="eb55ae37-6ac1-47e1-9c3c-ae55c09ee324" providerId="ADAL" clId="{7E235BBF-77EF-4280-8EF9-1A56B63E1120}" dt="2026-02-06T16:01:22.998" v="2561" actId="2696"/>
        <pc:sldMkLst>
          <pc:docMk/>
          <pc:sldMk cId="307170516" sldId="4087"/>
        </pc:sldMkLst>
      </pc:sldChg>
      <pc:sldChg chg="modSp del mod">
        <pc:chgData name="Katrín Ósk Þráinsdóttir - MMS" userId="eb55ae37-6ac1-47e1-9c3c-ae55c09ee324" providerId="ADAL" clId="{7E235BBF-77EF-4280-8EF9-1A56B63E1120}" dt="2026-02-09T10:53:18.097" v="3170" actId="2696"/>
        <pc:sldMkLst>
          <pc:docMk/>
          <pc:sldMk cId="3733741300" sldId="4088"/>
        </pc:sldMkLst>
        <pc:spChg chg="mod">
          <ac:chgData name="Katrín Ósk Þráinsdóttir - MMS" userId="eb55ae37-6ac1-47e1-9c3c-ae55c09ee324" providerId="ADAL" clId="{7E235BBF-77EF-4280-8EF9-1A56B63E1120}" dt="2026-02-09T09:21:02.614" v="2724" actId="14100"/>
          <ac:spMkLst>
            <pc:docMk/>
            <pc:sldMk cId="3733741300" sldId="4088"/>
            <ac:spMk id="3" creationId="{9DC12ABD-5384-6DAA-3F0F-4975CB8B9C91}"/>
          </ac:spMkLst>
        </pc:spChg>
      </pc:sldChg>
      <pc:sldChg chg="del">
        <pc:chgData name="Katrín Ósk Þráinsdóttir - MMS" userId="eb55ae37-6ac1-47e1-9c3c-ae55c09ee324" providerId="ADAL" clId="{7E235BBF-77EF-4280-8EF9-1A56B63E1120}" dt="2026-02-06T15:57:43.886" v="2454" actId="2696"/>
        <pc:sldMkLst>
          <pc:docMk/>
          <pc:sldMk cId="847714576" sldId="4102"/>
        </pc:sldMkLst>
      </pc:sldChg>
      <pc:sldChg chg="addSp delSp modSp mod modClrScheme chgLayout">
        <pc:chgData name="Katrín Ósk Þráinsdóttir - MMS" userId="eb55ae37-6ac1-47e1-9c3c-ae55c09ee324" providerId="ADAL" clId="{7E235BBF-77EF-4280-8EF9-1A56B63E1120}" dt="2026-02-09T09:17:15.508" v="2713" actId="20577"/>
        <pc:sldMkLst>
          <pc:docMk/>
          <pc:sldMk cId="4180205059" sldId="4117"/>
        </pc:sldMkLst>
        <pc:spChg chg="del mod">
          <ac:chgData name="Katrín Ósk Þráinsdóttir - MMS" userId="eb55ae37-6ac1-47e1-9c3c-ae55c09ee324" providerId="ADAL" clId="{7E235BBF-77EF-4280-8EF9-1A56B63E1120}" dt="2026-02-09T09:15:17.679" v="2646" actId="478"/>
          <ac:spMkLst>
            <pc:docMk/>
            <pc:sldMk cId="4180205059" sldId="4117"/>
            <ac:spMk id="2" creationId="{8B91FCA0-0A3D-400C-1873-A3AB4DC22DA6}"/>
          </ac:spMkLst>
        </pc:spChg>
        <pc:spChg chg="add mod ord">
          <ac:chgData name="Katrín Ósk Þráinsdóttir - MMS" userId="eb55ae37-6ac1-47e1-9c3c-ae55c09ee324" providerId="ADAL" clId="{7E235BBF-77EF-4280-8EF9-1A56B63E1120}" dt="2026-02-09T09:14:13.744" v="2595" actId="20577"/>
          <ac:spMkLst>
            <pc:docMk/>
            <pc:sldMk cId="4180205059" sldId="4117"/>
            <ac:spMk id="3" creationId="{4B8BA4BD-12E0-3E62-E96D-EFFFD974DA29}"/>
          </ac:spMkLst>
        </pc:spChg>
        <pc:spChg chg="add mod ord">
          <ac:chgData name="Katrín Ósk Þráinsdóttir - MMS" userId="eb55ae37-6ac1-47e1-9c3c-ae55c09ee324" providerId="ADAL" clId="{7E235BBF-77EF-4280-8EF9-1A56B63E1120}" dt="2026-02-09T09:17:15.508" v="2713" actId="20577"/>
          <ac:spMkLst>
            <pc:docMk/>
            <pc:sldMk cId="4180205059" sldId="4117"/>
            <ac:spMk id="4" creationId="{A71EA247-001F-D2C8-C56E-16C2168B35A6}"/>
          </ac:spMkLst>
        </pc:spChg>
      </pc:sldChg>
      <pc:sldChg chg="addSp delSp modSp add mod ord modNotesTx">
        <pc:chgData name="Katrín Ósk Þráinsdóttir - MMS" userId="eb55ae37-6ac1-47e1-9c3c-ae55c09ee324" providerId="ADAL" clId="{7E235BBF-77EF-4280-8EF9-1A56B63E1120}" dt="2026-02-06T15:48:01.923" v="2020" actId="1076"/>
        <pc:sldMkLst>
          <pc:docMk/>
          <pc:sldMk cId="1122189934" sldId="4119"/>
        </pc:sldMkLst>
        <pc:spChg chg="mod">
          <ac:chgData name="Katrín Ósk Þráinsdóttir - MMS" userId="eb55ae37-6ac1-47e1-9c3c-ae55c09ee324" providerId="ADAL" clId="{7E235BBF-77EF-4280-8EF9-1A56B63E1120}" dt="2026-02-06T15:48:01.923" v="2020" actId="1076"/>
          <ac:spMkLst>
            <pc:docMk/>
            <pc:sldMk cId="1122189934" sldId="4119"/>
            <ac:spMk id="2" creationId="{25E81AE1-6D09-A43A-90A8-27CEFC0F3C40}"/>
          </ac:spMkLst>
        </pc:spChg>
        <pc:spChg chg="mod">
          <ac:chgData name="Katrín Ósk Þráinsdóttir - MMS" userId="eb55ae37-6ac1-47e1-9c3c-ae55c09ee324" providerId="ADAL" clId="{7E235BBF-77EF-4280-8EF9-1A56B63E1120}" dt="2026-02-06T15:47:54.841" v="2019" actId="14100"/>
          <ac:spMkLst>
            <pc:docMk/>
            <pc:sldMk cId="1122189934" sldId="4119"/>
            <ac:spMk id="4" creationId="{5DC4655C-16CF-168E-D5FD-C2747B492192}"/>
          </ac:spMkLst>
        </pc:spChg>
      </pc:sldChg>
      <pc:sldChg chg="modSp add mod modNotesTx">
        <pc:chgData name="Katrín Ósk Þráinsdóttir - MMS" userId="eb55ae37-6ac1-47e1-9c3c-ae55c09ee324" providerId="ADAL" clId="{7E235BBF-77EF-4280-8EF9-1A56B63E1120}" dt="2026-02-09T11:14:52.990" v="3888" actId="20577"/>
        <pc:sldMkLst>
          <pc:docMk/>
          <pc:sldMk cId="3821840302" sldId="4120"/>
        </pc:sldMkLst>
        <pc:spChg chg="mod">
          <ac:chgData name="Katrín Ósk Þráinsdóttir - MMS" userId="eb55ae37-6ac1-47e1-9c3c-ae55c09ee324" providerId="ADAL" clId="{7E235BBF-77EF-4280-8EF9-1A56B63E1120}" dt="2026-02-06T15:57:09.446" v="2453" actId="1076"/>
          <ac:spMkLst>
            <pc:docMk/>
            <pc:sldMk cId="3821840302" sldId="4120"/>
            <ac:spMk id="2" creationId="{AC54802A-9A20-CAA1-23D1-0039FCD118D9}"/>
          </ac:spMkLst>
        </pc:spChg>
        <pc:spChg chg="mod">
          <ac:chgData name="Katrín Ósk Þráinsdóttir - MMS" userId="eb55ae37-6ac1-47e1-9c3c-ae55c09ee324" providerId="ADAL" clId="{7E235BBF-77EF-4280-8EF9-1A56B63E1120}" dt="2026-02-06T15:57:02.273" v="2452" actId="14100"/>
          <ac:spMkLst>
            <pc:docMk/>
            <pc:sldMk cId="3821840302" sldId="4120"/>
            <ac:spMk id="4" creationId="{7FF7339C-AE1E-6E0F-63A1-1202343AAB17}"/>
          </ac:spMkLst>
        </pc:spChg>
      </pc:sldChg>
      <pc:sldChg chg="modSp add mod modNotesTx">
        <pc:chgData name="Katrín Ósk Þráinsdóttir - MMS" userId="eb55ae37-6ac1-47e1-9c3c-ae55c09ee324" providerId="ADAL" clId="{7E235BBF-77EF-4280-8EF9-1A56B63E1120}" dt="2026-02-06T15:56:23.138" v="2451" actId="20577"/>
        <pc:sldMkLst>
          <pc:docMk/>
          <pc:sldMk cId="973883015" sldId="4121"/>
        </pc:sldMkLst>
        <pc:spChg chg="mod">
          <ac:chgData name="Katrín Ósk Þráinsdóttir - MMS" userId="eb55ae37-6ac1-47e1-9c3c-ae55c09ee324" providerId="ADAL" clId="{7E235BBF-77EF-4280-8EF9-1A56B63E1120}" dt="2026-02-06T15:50:58.136" v="2047" actId="13926"/>
          <ac:spMkLst>
            <pc:docMk/>
            <pc:sldMk cId="973883015" sldId="4121"/>
            <ac:spMk id="2" creationId="{C2208B45-0C93-420D-135A-DBAE2D91573B}"/>
          </ac:spMkLst>
        </pc:spChg>
        <pc:spChg chg="mod">
          <ac:chgData name="Katrín Ósk Þráinsdóttir - MMS" userId="eb55ae37-6ac1-47e1-9c3c-ae55c09ee324" providerId="ADAL" clId="{7E235BBF-77EF-4280-8EF9-1A56B63E1120}" dt="2026-02-06T15:56:13.535" v="2450" actId="1076"/>
          <ac:spMkLst>
            <pc:docMk/>
            <pc:sldMk cId="973883015" sldId="4121"/>
            <ac:spMk id="4" creationId="{7F41D673-75C7-4FD9-2AC1-8539CFBB94FE}"/>
          </ac:spMkLst>
        </pc:spChg>
      </pc:sldChg>
      <pc:sldChg chg="modSp add mod modClrScheme chgLayout">
        <pc:chgData name="Katrín Ósk Þráinsdóttir - MMS" userId="eb55ae37-6ac1-47e1-9c3c-ae55c09ee324" providerId="ADAL" clId="{7E235BBF-77EF-4280-8EF9-1A56B63E1120}" dt="2026-02-09T10:54:57.975" v="3177" actId="1076"/>
        <pc:sldMkLst>
          <pc:docMk/>
          <pc:sldMk cId="897588841" sldId="4122"/>
        </pc:sldMkLst>
        <pc:spChg chg="mod ord">
          <ac:chgData name="Katrín Ósk Þráinsdóttir - MMS" userId="eb55ae37-6ac1-47e1-9c3c-ae55c09ee324" providerId="ADAL" clId="{7E235BBF-77EF-4280-8EF9-1A56B63E1120}" dt="2026-02-09T10:54:57.975" v="3177" actId="1076"/>
          <ac:spMkLst>
            <pc:docMk/>
            <pc:sldMk cId="897588841" sldId="4122"/>
            <ac:spMk id="2" creationId="{95D13C92-F906-CBC8-97C5-698AB2BBFD29}"/>
          </ac:spMkLst>
        </pc:spChg>
        <pc:spChg chg="mod ord">
          <ac:chgData name="Katrín Ósk Þráinsdóttir - MMS" userId="eb55ae37-6ac1-47e1-9c3c-ae55c09ee324" providerId="ADAL" clId="{7E235BBF-77EF-4280-8EF9-1A56B63E1120}" dt="2026-02-06T15:59:29.759" v="2504" actId="700"/>
          <ac:spMkLst>
            <pc:docMk/>
            <pc:sldMk cId="897588841" sldId="4122"/>
            <ac:spMk id="3" creationId="{DA2C244A-A843-8D07-C4F1-3D5E89DAD7CA}"/>
          </ac:spMkLst>
        </pc:spChg>
      </pc:sldChg>
      <pc:sldChg chg="modSp add del mod ord modClrScheme chgLayout">
        <pc:chgData name="Katrín Ósk Þráinsdóttir - MMS" userId="eb55ae37-6ac1-47e1-9c3c-ae55c09ee324" providerId="ADAL" clId="{7E235BBF-77EF-4280-8EF9-1A56B63E1120}" dt="2026-02-09T10:54:47.017" v="3174" actId="2696"/>
        <pc:sldMkLst>
          <pc:docMk/>
          <pc:sldMk cId="600422267" sldId="4123"/>
        </pc:sldMkLst>
      </pc:sldChg>
      <pc:sldChg chg="addSp delSp modSp new mod modClrScheme chgLayout">
        <pc:chgData name="Katrín Ósk Þráinsdóttir - MMS" userId="eb55ae37-6ac1-47e1-9c3c-ae55c09ee324" providerId="ADAL" clId="{7E235BBF-77EF-4280-8EF9-1A56B63E1120}" dt="2026-02-09T09:23:01.817" v="2758" actId="20577"/>
        <pc:sldMkLst>
          <pc:docMk/>
          <pc:sldMk cId="3664395210" sldId="4124"/>
        </pc:sldMkLst>
        <pc:spChg chg="del">
          <ac:chgData name="Katrín Ósk Þráinsdóttir - MMS" userId="eb55ae37-6ac1-47e1-9c3c-ae55c09ee324" providerId="ADAL" clId="{7E235BBF-77EF-4280-8EF9-1A56B63E1120}" dt="2026-02-09T09:21:38.185" v="2726" actId="700"/>
          <ac:spMkLst>
            <pc:docMk/>
            <pc:sldMk cId="3664395210" sldId="4124"/>
            <ac:spMk id="2" creationId="{BD3C5669-E482-16F2-8C7E-A2A225C28EAA}"/>
          </ac:spMkLst>
        </pc:spChg>
        <pc:spChg chg="del mod ord">
          <ac:chgData name="Katrín Ósk Þráinsdóttir - MMS" userId="eb55ae37-6ac1-47e1-9c3c-ae55c09ee324" providerId="ADAL" clId="{7E235BBF-77EF-4280-8EF9-1A56B63E1120}" dt="2026-02-09T09:21:38.185" v="2726" actId="700"/>
          <ac:spMkLst>
            <pc:docMk/>
            <pc:sldMk cId="3664395210" sldId="4124"/>
            <ac:spMk id="3" creationId="{F4F9752E-3744-40D3-0F07-9D0555C4CEA6}"/>
          </ac:spMkLst>
        </pc:spChg>
        <pc:spChg chg="add mod ord">
          <ac:chgData name="Katrín Ósk Þráinsdóttir - MMS" userId="eb55ae37-6ac1-47e1-9c3c-ae55c09ee324" providerId="ADAL" clId="{7E235BBF-77EF-4280-8EF9-1A56B63E1120}" dt="2026-02-09T09:23:01.817" v="2758" actId="20577"/>
          <ac:spMkLst>
            <pc:docMk/>
            <pc:sldMk cId="3664395210" sldId="4124"/>
            <ac:spMk id="4" creationId="{0E33C143-01E3-BC5D-187C-6B151B689836}"/>
          </ac:spMkLst>
        </pc:spChg>
      </pc:sldChg>
      <pc:sldChg chg="modSp add mod ord">
        <pc:chgData name="Katrín Ósk Þráinsdóttir - MMS" userId="eb55ae37-6ac1-47e1-9c3c-ae55c09ee324" providerId="ADAL" clId="{7E235BBF-77EF-4280-8EF9-1A56B63E1120}" dt="2026-02-09T10:55:49.255" v="3200" actId="20577"/>
        <pc:sldMkLst>
          <pc:docMk/>
          <pc:sldMk cId="3686231665" sldId="4127"/>
        </pc:sldMkLst>
        <pc:spChg chg="mod">
          <ac:chgData name="Katrín Ósk Þráinsdóttir - MMS" userId="eb55ae37-6ac1-47e1-9c3c-ae55c09ee324" providerId="ADAL" clId="{7E235BBF-77EF-4280-8EF9-1A56B63E1120}" dt="2026-02-09T10:55:49.255" v="3200" actId="20577"/>
          <ac:spMkLst>
            <pc:docMk/>
            <pc:sldMk cId="3686231665" sldId="4127"/>
            <ac:spMk id="4" creationId="{4743EF17-8B4F-AC5F-E972-18CDC14424DA}"/>
          </ac:spMkLst>
        </pc:spChg>
      </pc:sldChg>
      <pc:sldChg chg="add modNotesTx">
        <pc:chgData name="Katrín Ósk Þráinsdóttir - MMS" userId="eb55ae37-6ac1-47e1-9c3c-ae55c09ee324" providerId="ADAL" clId="{7E235BBF-77EF-4280-8EF9-1A56B63E1120}" dt="2026-02-09T11:13:43.170" v="3823" actId="20577"/>
        <pc:sldMkLst>
          <pc:docMk/>
          <pc:sldMk cId="3021338801" sldId="4128"/>
        </pc:sldMkLst>
      </pc:sldChg>
      <pc:sldChg chg="add del">
        <pc:chgData name="Katrín Ósk Þráinsdóttir - MMS" userId="eb55ae37-6ac1-47e1-9c3c-ae55c09ee324" providerId="ADAL" clId="{7E235BBF-77EF-4280-8EF9-1A56B63E1120}" dt="2026-02-09T10:44:45.559" v="3169" actId="2696"/>
        <pc:sldMkLst>
          <pc:docMk/>
          <pc:sldMk cId="1339962601" sldId="41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6576CD-C261-A0EB-DDD3-F4090B5050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29BB6-3976-4059-C95C-A279E2BF13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20E42-D2DD-4C02-95F0-892BCF3F4640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6758C-75D1-0B49-B74E-2441A20CD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2D4BD-88C9-2EB3-B7F2-F7B28636F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A9FF0-5AC7-442D-950F-F91CEA1C2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9363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28228-1AE9-482B-8366-521C04E7E1C3}" type="datetimeFigureOut">
              <a:rPr lang="is-IS" smtClean="0"/>
              <a:t>10.2.2026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F506B-CDAD-4158-B7DF-0864901A59C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8213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is-IS" sz="12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2E2C2-49CE-433A-B13D-65E2B26D20FB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86340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0082-62D0-9846-AC4B-90E4764506A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991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0082-62D0-9846-AC4B-90E4764506A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42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36970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84691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51557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7888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98777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BF760-B96A-EBC0-018B-C2E01621F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F139A-DAD1-99BF-ADD9-9B09C2355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3D05B-ED20-455B-0972-D02B5BF04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C445D-166A-D05F-FEB3-88ADF3BBE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93761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25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82239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80EE3-6B74-C6DC-4E2A-F076D34E5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32A439F3-6DBB-F262-B826-138A8447B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E2CF9B7C-C53A-3EB9-A530-338FF9DEB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Calibri" panose="020F0502020204030204" pitchFamily="34" charset="0"/>
              <a:buNone/>
            </a:pPr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E871EBEF-5518-5B48-3C1E-75F12E4AD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0082-62D0-9846-AC4B-90E4764506A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9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23194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A4CD8-F186-4B06-8302-3C1B3677CCA2}" type="slidenum">
              <a:rPr lang="is-IS" smtClean="0"/>
              <a:t>27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67425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73F33-1752-483D-9705-DC45B6696588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232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9007E-EAE1-0E7F-58B4-FFE895B6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CD2F56CC-7750-4440-72DF-C095E2B72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248BB0AB-C3C7-8F37-04FF-DE8D7EEEE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is-I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HVERS VEGNA EKKI UPPLESTUR Á LESSKILNINGSPRÓFI? Prófið er hannað sem lesskilningspróf en ekki hlustunarskilningspróf.</a:t>
            </a:r>
            <a:r>
              <a:rPr lang="is-I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is-I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Upplestur reynir á hlustunarskilning og veitir ekki upplýsingar um að hvaða marki nemandi getur nýtt lestrarfærni sína til að afla sér upplýsinga.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is-I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Lesskilningspróf reyna m.a. á sjónræna úrvinnslu, færni í umskráningu og þekkingu á notkun greinarmerkjasetningar, á uppbyggingu texta og notkun </a:t>
            </a:r>
            <a:r>
              <a:rPr lang="is-I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sjónrænna</a:t>
            </a:r>
            <a:r>
              <a:rPr lang="is-I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vísbendinga (myndefni og uppsetning) til að skilja efni texta.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is-I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Mikilvægt að leggja áherslu á að hjálpa nemendum að komast yfir umskráningarvanda sinn og ná nægilegri sjálfvirkni í lestri til að geta þreytt lesskilningspróf upp á eigin spýtur. Viljum ekki að nemendur þurfi að styðjast við hækjur alla ævi.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lnSpc>
                <a:spcPct val="107000"/>
              </a:lnSpc>
              <a:buFont typeface="Calibri" panose="020F0502020204030204" pitchFamily="34" charset="0"/>
              <a:buNone/>
            </a:pPr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DA8EDF0A-F8C9-727A-1781-BC05C376C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0082-62D0-9846-AC4B-90E4764506A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674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sz="1200"/>
              <a:t>Gátlistar</a:t>
            </a:r>
          </a:p>
          <a:p>
            <a:r>
              <a:rPr lang="is-IS" sz="1200"/>
              <a:t>Bréf til forráðamanna</a:t>
            </a:r>
          </a:p>
          <a:p>
            <a:endParaRPr lang="is-IS" sz="120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A4CD8-F186-4B06-8302-3C1B3677CCA2}" type="slidenum">
              <a:rPr lang="is-IS" smtClean="0"/>
              <a:t>31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39286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 sz="1200" b="1"/>
              <a:t>Sýnispróf</a:t>
            </a:r>
          </a:p>
          <a:p>
            <a:r>
              <a:rPr lang="is-IS" sz="1200">
                <a:solidFill>
                  <a:schemeClr val="tx1"/>
                </a:solidFill>
              </a:rPr>
              <a:t>Tilgangur sýnisprófsins er að veita nemendum tækifæri til að kynna sér og venjast stafrænu prófaumhverfi og nota </a:t>
            </a:r>
            <a:r>
              <a:rPr lang="is-IS" sz="1200" err="1">
                <a:solidFill>
                  <a:schemeClr val="tx1"/>
                </a:solidFill>
              </a:rPr>
              <a:t>aðgengistól</a:t>
            </a:r>
            <a:r>
              <a:rPr lang="is-IS" sz="1200">
                <a:solidFill>
                  <a:schemeClr val="tx1"/>
                </a:solidFill>
              </a:rPr>
              <a:t>. Gott er að undirbúa þá með því að láta þá skoða sýnisprófið svo ekkert komi á óvart í próftöku og hún gangi vel. </a:t>
            </a:r>
          </a:p>
          <a:p>
            <a:r>
              <a:rPr lang="is-IS" sz="1200">
                <a:solidFill>
                  <a:schemeClr val="tx1"/>
                </a:solidFill>
              </a:rPr>
              <a:t>Varðandi börn með prófkvíða þá er sérlega mikilvægt að þau fái næg tækifæri til að kynnast prófaumhverfinu og æfa sig.</a:t>
            </a:r>
          </a:p>
          <a:p>
            <a:endParaRPr lang="is-IS" sz="1200">
              <a:solidFill>
                <a:schemeClr val="tx1"/>
              </a:solidFill>
            </a:endParaRPr>
          </a:p>
          <a:p>
            <a:r>
              <a:rPr lang="is-IS" sz="1200">
                <a:solidFill>
                  <a:schemeClr val="tx1"/>
                </a:solidFill>
              </a:rPr>
              <a:t>Ekki  er verið að þjálfa nemendur sérstaklega fyrir prófin efnislega en mikilvægt er að þau fái að sjá og þjálfast í prófaumhverfinu.</a:t>
            </a:r>
          </a:p>
          <a:p>
            <a:endParaRPr lang="is-IS" sz="1050">
              <a:solidFill>
                <a:schemeClr val="tx1"/>
              </a:solidFill>
            </a:endParaRPr>
          </a:p>
          <a:p>
            <a:r>
              <a:rPr lang="is-IS"/>
              <a:t>Gefin verða út sýnispróf fyrir 4. og 5. bekk, 6. og 7. bekk og unglingastig. Annars vegar fyrir lesskilning og hins vegar stærðfræði. Samtals 6 sýnispróf. </a:t>
            </a:r>
          </a:p>
          <a:p>
            <a:r>
              <a:rPr lang="is-IS"/>
              <a:t>Prófin verða tilbúin og aðgengileg í byrjun febrúar. </a:t>
            </a:r>
          </a:p>
          <a:p>
            <a:endParaRPr lang="is-IS"/>
          </a:p>
          <a:p>
            <a:r>
              <a:rPr lang="is-IS" b="1"/>
              <a:t>Myndbönd sem kynna prófakerfið og </a:t>
            </a:r>
            <a:r>
              <a:rPr lang="is-IS" b="1" err="1"/>
              <a:t>aðgengistólin</a:t>
            </a:r>
            <a:r>
              <a:rPr lang="is-IS" b="1"/>
              <a:t> verða á forsíðum sýnisprófa en mikilvægt er að kennarar hvetji börnin auk þess að fara í gegnum sýnispróf, fyrir bæði les og </a:t>
            </a:r>
            <a:r>
              <a:rPr lang="is-IS" b="1" err="1"/>
              <a:t>stæ</a:t>
            </a:r>
            <a:endParaRPr lang="is-IS" b="1"/>
          </a:p>
          <a:p>
            <a:r>
              <a:rPr lang="is-IS"/>
              <a:t>Auka </a:t>
            </a:r>
            <a:r>
              <a:rPr lang="is-IS" err="1"/>
              <a:t>uppl</a:t>
            </a:r>
            <a:r>
              <a:rPr lang="is-IS"/>
              <a:t>: Gerð verða tvö myndbönd fyrir Les: 4 og 5 bekkur  &amp; 6. – 10. bekkur</a:t>
            </a:r>
          </a:p>
          <a:p>
            <a:r>
              <a:rPr lang="is-IS"/>
              <a:t>Gerð verða tvö myndbönd fyrir </a:t>
            </a:r>
            <a:r>
              <a:rPr lang="is-IS" err="1"/>
              <a:t>stæ</a:t>
            </a:r>
            <a:r>
              <a:rPr lang="is-IS"/>
              <a:t>: 4. – 7. bekkur og 8. – 10. bekkur</a:t>
            </a:r>
          </a:p>
          <a:p>
            <a:endParaRPr lang="is-IS"/>
          </a:p>
          <a:p>
            <a:endParaRPr lang="is-IS"/>
          </a:p>
          <a:p>
            <a:r>
              <a:rPr lang="is-IS" b="1"/>
              <a:t>Hlekkur á sýnispróf – notum lesskilningspróf eða stærðfræði f. 6. og 7. bekk</a:t>
            </a:r>
          </a:p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A4CD8-F186-4B06-8302-3C1B3677CCA2}" type="slidenum">
              <a:rPr lang="is-IS" smtClean="0"/>
              <a:t>32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97331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8FFFD-CC02-81A6-E8C7-857764F4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BB46F3C9-E70C-9726-F01C-061B458F2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5EE9F4B2-0735-2DB6-0655-0FBF0F05A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is-I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Nemendur sem eru á undan/eftir í skóla …: </a:t>
            </a:r>
            <a:r>
              <a:rPr lang="is-I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Þar sem prófútgáfur eru staðlaðar fyrir ákveðinn aldur á ekki að leggja fyrir þessa nemendur próf yngri árganga því þannig fæst ekki marktækur samanburður við jafnaldra og niðurstöður gefa ekki rétta mynd af færni nemanda.</a:t>
            </a:r>
            <a:r>
              <a:rPr lang="is-I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is-I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is-I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Spurningar úr könnun: Hvers vegna þurfa kennarar að nota persónuleg skilríki til að skrá sig inn?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is-I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Notkun á notendanafni og lykilorði ekki örugg innskráningarleið. Eina leiðin til að sannreyna að þú sért sá sem þú segist vera er að nota rafræn skilríki.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lvl="0" indent="0">
              <a:lnSpc>
                <a:spcPct val="107000"/>
              </a:lnSpc>
              <a:buFont typeface="Calibri" panose="020F0502020204030204" pitchFamily="34" charset="0"/>
              <a:buNone/>
            </a:pPr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0B63E1F0-39EC-4DD1-33CF-DBC9FE379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0082-62D0-9846-AC4B-90E4764506A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237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="1"/>
              <a:t>Nemendagrunnur: </a:t>
            </a:r>
            <a:r>
              <a:rPr lang="is-IS" b="0"/>
              <a:t>Búið er að flytja öll gögn úr Skólagátt í Nemendagrunn.</a:t>
            </a:r>
          </a:p>
          <a:p>
            <a:endParaRPr lang="is-IS" b="0"/>
          </a:p>
          <a:p>
            <a:r>
              <a:rPr lang="is-IS" b="1"/>
              <a:t>Önnur skólastig:</a:t>
            </a:r>
            <a:r>
              <a:rPr lang="is-IS" b="0"/>
              <a:t> Stefnt að því að leik- og framhaldsskólinn fari inn í grunninn líka.</a:t>
            </a:r>
            <a:endParaRPr lang="is-IS" b="1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34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36188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39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29477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is-IS"/>
              <a:t>Hér er samantekt eða yfirlit sem sýnir niðurstöður allra nemenda í bekk/hópi. </a:t>
            </a:r>
          </a:p>
          <a:p>
            <a:pPr marL="228600" indent="-228600">
              <a:buAutoNum type="arabicPeriod"/>
            </a:pPr>
            <a:r>
              <a:rPr lang="is-IS"/>
              <a:t>Dálkar: Gefin er upp mælitala, raðeinkunn nemanda og hlutfall réttra svara. </a:t>
            </a:r>
          </a:p>
          <a:p>
            <a:pPr marL="228600" indent="-228600">
              <a:buAutoNum type="arabicPeriod"/>
            </a:pPr>
            <a:r>
              <a:rPr lang="is-IS"/>
              <a:t>Loks er staða nemenda gefin upp út frá lýsingu á mælitölubili. Kennari mun geta síað niðurstöður þannig að allir nemendur, á tilteknu bili, raðast saman. Þá getur hann t.d. séð alla nemendur sem eru við neðstu mörk eða undir meðaltali. Þannig verður það skýrt hvaða nemendur þurfa stuðning vegna slaks lesskilnings.</a:t>
            </a:r>
          </a:p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9213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 b="1"/>
              <a:t>Niðurstöður nemanda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b="1"/>
              <a:t>Þessi birtingarmynd á niðurstöðum er í takt við framsetningu á niðurstöðum fyrir lesfimi- og stuðningsprófin.</a:t>
            </a:r>
          </a:p>
          <a:p>
            <a:pPr marL="0" indent="0">
              <a:buNone/>
            </a:pPr>
            <a:endParaRPr lang="is-IS" b="1"/>
          </a:p>
          <a:p>
            <a:pPr marL="0" indent="0">
              <a:buNone/>
            </a:pPr>
            <a:endParaRPr lang="is-IS"/>
          </a:p>
          <a:p>
            <a:pPr marL="228600" indent="-228600">
              <a:buAutoNum type="arabicPeriod"/>
            </a:pPr>
            <a:r>
              <a:rPr lang="is-IS"/>
              <a:t>Framvindan birtist ekki núna þar sem þetta er nýtt stöðu- og framvindupróf. Framvindan birtist þegar tvær mælingar eru komnar. SJÁ Á GLÆRU Á EFTIR.</a:t>
            </a:r>
          </a:p>
          <a:p>
            <a:pPr marL="228600" indent="-228600">
              <a:buAutoNum type="arabicPeriod"/>
            </a:pPr>
            <a:endParaRPr lang="is-IS"/>
          </a:p>
          <a:p>
            <a:pPr marL="228600" indent="-228600">
              <a:buAutoNum type="arabicPeriod"/>
            </a:pPr>
            <a:r>
              <a:rPr lang="is-IS"/>
              <a:t>Lesa texta: Þetta er lýsing á stöðu nemanda (mælitala og raðeinkunn) ásamt almennri tillögu um næstu skrefum í námi. Þetta er svokölluð sértæk lýsing á stöðu nemanda.</a:t>
            </a:r>
          </a:p>
          <a:p>
            <a:pPr marL="228600" indent="-228600">
              <a:buAutoNum type="arabicPeriod"/>
            </a:pPr>
            <a:endParaRPr lang="is-IS"/>
          </a:p>
          <a:p>
            <a:pPr marL="228600" indent="-228600">
              <a:buAutoNum type="arabicPeriod"/>
            </a:pPr>
            <a:r>
              <a:rPr lang="is-IS"/>
              <a:t>Myndin – </a:t>
            </a:r>
            <a:r>
              <a:rPr lang="is-IS" err="1"/>
              <a:t>mælitölukvarði</a:t>
            </a:r>
            <a:r>
              <a:rPr lang="is-IS"/>
              <a:t> (ítarlegri umfjöllun í handbók fyrir lesfimi- og stuðningspróf og seinna í handbókinni fyrir stöðu- og framvinduprófin)</a:t>
            </a:r>
          </a:p>
          <a:p>
            <a:pPr marL="685800" lvl="1" indent="-228600">
              <a:buAutoNum type="arabicPeriod"/>
            </a:pPr>
            <a:r>
              <a:rPr lang="is-IS"/>
              <a:t>Mæltölur eru notaðar til að gefa niðurstöðum prófa skýrari merkingu með því að lýsa stöðu nemenda miðað við jafnaldra.</a:t>
            </a:r>
          </a:p>
          <a:p>
            <a:pPr marL="685800" lvl="1" indent="-228600">
              <a:buAutoNum type="arabicPeriod"/>
            </a:pPr>
            <a:r>
              <a:rPr lang="is-IS"/>
              <a:t>Með því að notast við mælitölur fæst réttmætari og nákvæmari mynd af stöðu nemenda.</a:t>
            </a:r>
          </a:p>
          <a:p>
            <a:pPr marL="685800" lvl="1" indent="-228600">
              <a:buAutoNum type="arabicPeriod"/>
            </a:pPr>
            <a:r>
              <a:rPr lang="is-IS"/>
              <a:t>Kvarðinn er 19 bila kvarði þar sem lág gildi tákna litla færni (dekkri litir) en hærri gildi meiri færni (ljósari litir)</a:t>
            </a:r>
          </a:p>
          <a:p>
            <a:pPr marL="685800" lvl="1" indent="-228600">
              <a:buAutoNum type="arabicPeriod"/>
            </a:pPr>
            <a:r>
              <a:rPr lang="is-IS"/>
              <a:t>Landsmeðaltalið er alltaf sett á 10 og staðalfrávikið er 3. Þetta þýðir að flestir nemendur fá mælitölu á bilinu 8-12 sem er meðalframmistaða (í samræmi við normaldreifingu).</a:t>
            </a:r>
          </a:p>
          <a:p>
            <a:pPr marL="685800" lvl="1" indent="-228600">
              <a:buAutoNum type="arabicPeriod"/>
            </a:pPr>
            <a:r>
              <a:rPr lang="is-IS"/>
              <a:t>Til að auðvelda túlkun á niðurstöðum eru gefnar upp fjórar, almennar lýsingar sem eru einkennandi fyrir nemendur sem falla á tiltekið bil.</a:t>
            </a:r>
          </a:p>
          <a:p>
            <a:pPr marL="685800" lvl="1" indent="-228600">
              <a:buAutoNum type="arabicPeriod"/>
            </a:pPr>
            <a:r>
              <a:rPr lang="is-IS"/>
              <a:t>Notkun mælitalna gera okkur kleift að bera saman frammistöðu nemenda á ólíkum prófum með því að nota sama mælikvarða eða túlkunarramma. – SJÁ Á NÆSTU GLÆRU</a:t>
            </a:r>
          </a:p>
          <a:p>
            <a:pPr marL="457200" lvl="1" indent="0">
              <a:buNone/>
            </a:pPr>
            <a:endParaRPr lang="is-IS"/>
          </a:p>
          <a:p>
            <a:pPr marL="228600" indent="-228600">
              <a:buAutoNum type="arabicPeriod"/>
            </a:pPr>
            <a:r>
              <a:rPr lang="is-IS"/>
              <a:t>Almennar mælitölulýsingar – lesa í gegnum þennan texta einu sinni til að kennarar átti sig á lýsingunum.</a:t>
            </a:r>
          </a:p>
          <a:p>
            <a:pPr marL="228600" indent="-228600">
              <a:buAutoNum type="arabicPeriod"/>
            </a:pPr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7402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7237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/>
              <a:t>Hér sjáum við hvernig notkun mælitalna gera okkur kleift að bera saman frammistöðu nemenda á ólíkum prófum með því að nota sama mælikvarða eða túlkunarramma</a:t>
            </a: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62664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="1"/>
              <a:t>Meðalárangur hóps í september – 3. bekkur</a:t>
            </a:r>
          </a:p>
          <a:p>
            <a:endParaRPr lang="is-IS"/>
          </a:p>
          <a:p>
            <a:r>
              <a:rPr lang="is-IS"/>
              <a:t>Merkimiðar: </a:t>
            </a:r>
            <a:r>
              <a:rPr lang="is-IS" err="1"/>
              <a:t>Septemberfyrirlögn</a:t>
            </a:r>
            <a:r>
              <a:rPr lang="is-IS"/>
              <a:t> og fjöldi nemenda sem hafa lokið prófi</a:t>
            </a:r>
          </a:p>
          <a:p>
            <a:endParaRPr lang="is-IS"/>
          </a:p>
          <a:p>
            <a:r>
              <a:rPr lang="is-IS"/>
              <a:t>x-ás: Mælitölubil</a:t>
            </a:r>
          </a:p>
          <a:p>
            <a:r>
              <a:rPr lang="is-IS"/>
              <a:t>Svartur punktur sýnir meðaltal bekkjar</a:t>
            </a:r>
          </a:p>
          <a:p>
            <a:r>
              <a:rPr lang="is-IS"/>
              <a:t>Gráir punktar sýna frammistöðu einstakra nemenda í hópnum – hægt að smella á þá og fara í niðurstöður nemanda</a:t>
            </a:r>
          </a:p>
          <a:p>
            <a:endParaRPr lang="is-IS"/>
          </a:p>
          <a:p>
            <a:r>
              <a:rPr lang="is-IS"/>
              <a:t>Ath. að þrátt fyrir að meðaltal bekkjar sé hærra en landsmeðaltal er mikilvægt að skoða stöðu nemenda sem eru á mælitölubilinu</a:t>
            </a:r>
          </a:p>
          <a:p>
            <a:r>
              <a:rPr lang="is-IS"/>
              <a:t>5-7. Mikilvægt að fylgjast áfram með framvindu lestrarnáms hjá þeim.</a:t>
            </a:r>
          </a:p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25003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="1"/>
              <a:t>Staða árgangs er fyrri flipinn og þá er bara tvær </a:t>
            </a:r>
            <a:r>
              <a:rPr lang="is-IS" b="1" err="1"/>
              <a:t>stikur</a:t>
            </a:r>
            <a:r>
              <a:rPr lang="is-IS" b="1"/>
              <a:t>: ein fyrir bekkinn og önnur fyrir landsmeðaltal</a:t>
            </a:r>
          </a:p>
          <a:p>
            <a:r>
              <a:rPr lang="is-IS" b="1"/>
              <a:t>Framvinda árgangs – fjórar mælingar</a:t>
            </a:r>
            <a:endParaRPr lang="is-IS" b="0"/>
          </a:p>
          <a:p>
            <a:endParaRPr lang="is-IS" b="0"/>
          </a:p>
          <a:p>
            <a:r>
              <a:rPr lang="is-IS" b="0"/>
              <a:t>Breyting á stöðu (hlutfalli á bili) innan skólaárs.</a:t>
            </a:r>
            <a:endParaRPr lang="is-IS" b="1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815241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/>
              <a:t>Undir-, eða inntaksflokkarnir í lesskilningi -  í stærðfræði eru fjórir inntaksflokkar– lesa skilgreiningu á hverjum inntaksflokki.</a:t>
            </a:r>
          </a:p>
          <a:p>
            <a:r>
              <a:rPr lang="is-IS"/>
              <a:t>Þessi mynd sýnir frammistöðu Freyju á flokkunum miðað við landsmeðaltal. Frammistaða Freyju á öllum flokkum er betri en á landsvísu.</a:t>
            </a:r>
          </a:p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82429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/>
              <a:t>Síðan er hægt að sjá enn nánar – fara inn í prófatriðalýsingu – talan fyrir aftan segir hversu mörg atriði/spurningar voru af hverju meiði</a:t>
            </a:r>
          </a:p>
          <a:p>
            <a:r>
              <a:rPr lang="is-IS"/>
              <a:t>Fyrir aftan hlutfall réttra svara hjá bekknum og samanburður við landið.</a:t>
            </a:r>
          </a:p>
          <a:p>
            <a:endParaRPr lang="is-IS"/>
          </a:p>
          <a:p>
            <a:r>
              <a:rPr lang="is-IS"/>
              <a:t>Þessar upplýsingar nýtast kennurum vel til að bæði sjá hvernig prófspurningar er verið að nota og ekki síður til að endurskoða kennslu sína m.t.t. Niðurstaðna.</a:t>
            </a: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82672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="1"/>
              <a:t>Flipi – Framvinda nemanda – sýn úr lesfiminni en verður með sama hætti þegar við verðum komin með aðra mælingu</a:t>
            </a:r>
          </a:p>
          <a:p>
            <a:endParaRPr lang="is-IS" b="1"/>
          </a:p>
          <a:p>
            <a:r>
              <a:rPr lang="is-IS" b="0"/>
              <a:t>x-ás: </a:t>
            </a:r>
            <a:r>
              <a:rPr lang="is-IS" b="0" err="1"/>
              <a:t>Próffyrirlagnir</a:t>
            </a:r>
            <a:endParaRPr lang="is-IS" b="0"/>
          </a:p>
          <a:p>
            <a:r>
              <a:rPr lang="is-IS" b="0" err="1"/>
              <a:t>y-ás</a:t>
            </a:r>
            <a:r>
              <a:rPr lang="is-IS" b="0"/>
              <a:t>: Lesin orð á mínútu</a:t>
            </a:r>
          </a:p>
          <a:p>
            <a:r>
              <a:rPr lang="is-IS" b="0"/>
              <a:t>Mælitölubil: Litakóðun</a:t>
            </a:r>
          </a:p>
          <a:p>
            <a:endParaRPr lang="is-IS" b="0"/>
          </a:p>
          <a:p>
            <a:r>
              <a:rPr lang="is-IS" b="0"/>
              <a:t>Svartur punktur: Niðurstaða nemandans</a:t>
            </a:r>
          </a:p>
          <a:p>
            <a:r>
              <a:rPr lang="is-IS" b="0"/>
              <a:t>Svör lína: Framvinda (sama próf)</a:t>
            </a:r>
          </a:p>
          <a:p>
            <a:r>
              <a:rPr lang="is-IS" b="0"/>
              <a:t>Bil: Ný prófútgáfa</a:t>
            </a:r>
          </a:p>
          <a:p>
            <a:r>
              <a:rPr lang="is-IS" b="0"/>
              <a:t>Brotalína og auðir punktar: Staða og framvinda landsmeðaltals</a:t>
            </a:r>
          </a:p>
          <a:p>
            <a:endParaRPr lang="is-IS" b="0"/>
          </a:p>
          <a:p>
            <a:r>
              <a:rPr lang="is-IS" b="0"/>
              <a:t>Upplýsingakassi</a:t>
            </a: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546738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48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4405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2E2C2-49CE-433A-B13D-65E2B26D20FB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632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1D023-A54C-4827-8E8B-54229C5B39E9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598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199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F506B-CDAD-4158-B7DF-0864901A59C7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7866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sz="1200" kern="0" spc="100">
              <a:latin typeface="+mj-lt"/>
            </a:endParaRPr>
          </a:p>
          <a:p>
            <a:endParaRPr lang="is-IS" sz="1200" kern="0" spc="100">
              <a:latin typeface="+mj-lt"/>
            </a:endParaRPr>
          </a:p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0082-62D0-9846-AC4B-90E4764506A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280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sz="1200" kern="0" spc="100">
              <a:latin typeface="+mj-lt"/>
            </a:endParaRPr>
          </a:p>
          <a:p>
            <a:endParaRPr lang="is-IS" sz="1200" kern="0" spc="100">
              <a:latin typeface="+mj-lt"/>
            </a:endParaRPr>
          </a:p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0082-62D0-9846-AC4B-90E4764506A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93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4.svg"/><Relationship Id="rId4" Type="http://schemas.openxmlformats.org/officeDocument/2006/relationships/image" Target="../media/image203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6.svg"/><Relationship Id="rId4" Type="http://schemas.openxmlformats.org/officeDocument/2006/relationships/image" Target="../media/image205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6.svg"/><Relationship Id="rId4" Type="http://schemas.openxmlformats.org/officeDocument/2006/relationships/image" Target="../media/image205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9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0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1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svg"/><Relationship Id="rId2" Type="http://schemas.openxmlformats.org/officeDocument/2006/relationships/image" Target="../media/image2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svg"/><Relationship Id="rId2" Type="http://schemas.openxmlformats.org/officeDocument/2006/relationships/image" Target="../media/image2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svg"/><Relationship Id="rId2" Type="http://schemas.openxmlformats.org/officeDocument/2006/relationships/image" Target="../media/image2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svg"/><Relationship Id="rId2" Type="http://schemas.openxmlformats.org/officeDocument/2006/relationships/image" Target="../media/image2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svg"/><Relationship Id="rId2" Type="http://schemas.openxmlformats.org/officeDocument/2006/relationships/image" Target="../media/image2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svg"/><Relationship Id="rId2" Type="http://schemas.openxmlformats.org/officeDocument/2006/relationships/image" Target="../media/image2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svg"/><Relationship Id="rId2" Type="http://schemas.openxmlformats.org/officeDocument/2006/relationships/image" Target="../media/image2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svg"/><Relationship Id="rId2" Type="http://schemas.openxmlformats.org/officeDocument/2006/relationships/image" Target="../media/image2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svg"/><Relationship Id="rId2" Type="http://schemas.openxmlformats.org/officeDocument/2006/relationships/image" Target="../media/image2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svg"/><Relationship Id="rId2" Type="http://schemas.openxmlformats.org/officeDocument/2006/relationships/image" Target="../media/image2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2" Type="http://schemas.openxmlformats.org/officeDocument/2006/relationships/image" Target="../media/image18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svg"/><Relationship Id="rId2" Type="http://schemas.openxmlformats.org/officeDocument/2006/relationships/image" Target="../media/image2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svg"/><Relationship Id="rId2" Type="http://schemas.openxmlformats.org/officeDocument/2006/relationships/image" Target="../media/image2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svg"/><Relationship Id="rId7" Type="http://schemas.openxmlformats.org/officeDocument/2006/relationships/image" Target="../media/image239.svg"/><Relationship Id="rId2" Type="http://schemas.openxmlformats.org/officeDocument/2006/relationships/image" Target="../media/image2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svg"/><Relationship Id="rId7" Type="http://schemas.openxmlformats.org/officeDocument/2006/relationships/image" Target="../media/image241.svg"/><Relationship Id="rId2" Type="http://schemas.openxmlformats.org/officeDocument/2006/relationships/image" Target="../media/image2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44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47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svg"/><Relationship Id="rId2" Type="http://schemas.openxmlformats.org/officeDocument/2006/relationships/image" Target="../media/image2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7" Type="http://schemas.openxmlformats.org/officeDocument/2006/relationships/image" Target="../media/image2.svg"/><Relationship Id="rId2" Type="http://schemas.openxmlformats.org/officeDocument/2006/relationships/image" Target="../media/image18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189.svg"/><Relationship Id="rId4" Type="http://schemas.openxmlformats.org/officeDocument/2006/relationships/image" Target="../media/image18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svg"/><Relationship Id="rId7" Type="http://schemas.openxmlformats.org/officeDocument/2006/relationships/image" Target="../media/image2.svg"/><Relationship Id="rId2" Type="http://schemas.openxmlformats.org/officeDocument/2006/relationships/image" Target="../media/image2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251.svg"/><Relationship Id="rId4" Type="http://schemas.openxmlformats.org/officeDocument/2006/relationships/image" Target="../media/image250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svg"/><Relationship Id="rId7" Type="http://schemas.openxmlformats.org/officeDocument/2006/relationships/image" Target="../media/image2.svg"/><Relationship Id="rId2" Type="http://schemas.openxmlformats.org/officeDocument/2006/relationships/image" Target="../media/image2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251.svg"/><Relationship Id="rId4" Type="http://schemas.openxmlformats.org/officeDocument/2006/relationships/image" Target="../media/image25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svg"/><Relationship Id="rId7" Type="http://schemas.openxmlformats.org/officeDocument/2006/relationships/image" Target="../media/image2.svg"/><Relationship Id="rId2" Type="http://schemas.openxmlformats.org/officeDocument/2006/relationships/image" Target="../media/image25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255.svg"/><Relationship Id="rId4" Type="http://schemas.openxmlformats.org/officeDocument/2006/relationships/image" Target="../media/image254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svg"/><Relationship Id="rId7" Type="http://schemas.openxmlformats.org/officeDocument/2006/relationships/image" Target="../media/image2.svg"/><Relationship Id="rId2" Type="http://schemas.openxmlformats.org/officeDocument/2006/relationships/image" Target="../media/image25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255.svg"/><Relationship Id="rId4" Type="http://schemas.openxmlformats.org/officeDocument/2006/relationships/image" Target="../media/image254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svg"/><Relationship Id="rId7" Type="http://schemas.openxmlformats.org/officeDocument/2006/relationships/image" Target="../media/image2.svg"/><Relationship Id="rId2" Type="http://schemas.openxmlformats.org/officeDocument/2006/relationships/image" Target="../media/image25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187.svg"/><Relationship Id="rId4" Type="http://schemas.openxmlformats.org/officeDocument/2006/relationships/image" Target="../media/image186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svg"/><Relationship Id="rId7" Type="http://schemas.openxmlformats.org/officeDocument/2006/relationships/image" Target="../media/image2.svg"/><Relationship Id="rId2" Type="http://schemas.openxmlformats.org/officeDocument/2006/relationships/image" Target="../media/image26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187.svg"/><Relationship Id="rId4" Type="http://schemas.openxmlformats.org/officeDocument/2006/relationships/image" Target="../media/image186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svg"/><Relationship Id="rId7" Type="http://schemas.openxmlformats.org/officeDocument/2006/relationships/image" Target="../media/image2.svg"/><Relationship Id="rId2" Type="http://schemas.openxmlformats.org/officeDocument/2006/relationships/image" Target="../media/image2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235.svg"/><Relationship Id="rId4" Type="http://schemas.openxmlformats.org/officeDocument/2006/relationships/image" Target="../media/image23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svg"/><Relationship Id="rId7" Type="http://schemas.openxmlformats.org/officeDocument/2006/relationships/image" Target="../media/image2.svg"/><Relationship Id="rId2" Type="http://schemas.openxmlformats.org/officeDocument/2006/relationships/image" Target="../media/image26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257.svg"/><Relationship Id="rId4" Type="http://schemas.openxmlformats.org/officeDocument/2006/relationships/image" Target="../media/image256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7" Type="http://schemas.openxmlformats.org/officeDocument/2006/relationships/image" Target="../media/image2.svg"/><Relationship Id="rId2" Type="http://schemas.openxmlformats.org/officeDocument/2006/relationships/image" Target="../media/image26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249.svg"/><Relationship Id="rId4" Type="http://schemas.openxmlformats.org/officeDocument/2006/relationships/image" Target="../media/image248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svg"/><Relationship Id="rId2" Type="http://schemas.openxmlformats.org/officeDocument/2006/relationships/image" Target="../media/image2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69.svg"/><Relationship Id="rId4" Type="http://schemas.openxmlformats.org/officeDocument/2006/relationships/image" Target="../media/image268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svg"/><Relationship Id="rId2" Type="http://schemas.openxmlformats.org/officeDocument/2006/relationships/image" Target="../media/image27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svg"/><Relationship Id="rId2" Type="http://schemas.openxmlformats.org/officeDocument/2006/relationships/image" Target="../media/image27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svg"/><Relationship Id="rId2" Type="http://schemas.openxmlformats.org/officeDocument/2006/relationships/image" Target="../media/image27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svg"/><Relationship Id="rId2" Type="http://schemas.openxmlformats.org/officeDocument/2006/relationships/image" Target="../media/image27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svg"/><Relationship Id="rId2" Type="http://schemas.openxmlformats.org/officeDocument/2006/relationships/image" Target="../media/image27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svg"/><Relationship Id="rId2" Type="http://schemas.openxmlformats.org/officeDocument/2006/relationships/image" Target="../media/image28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svg"/><Relationship Id="rId2" Type="http://schemas.openxmlformats.org/officeDocument/2006/relationships/image" Target="../media/image28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svg"/><Relationship Id="rId2" Type="http://schemas.openxmlformats.org/officeDocument/2006/relationships/image" Target="../media/image280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8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8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svg"/><Relationship Id="rId2" Type="http://schemas.openxmlformats.org/officeDocument/2006/relationships/image" Target="../media/image280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8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2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10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10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10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10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10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2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3.svg"/><Relationship Id="rId4" Type="http://schemas.openxmlformats.org/officeDocument/2006/relationships/image" Target="../media/image2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10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3.svg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2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10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11" Type="http://schemas.openxmlformats.org/officeDocument/2006/relationships/image" Target="../media/image2.svg"/><Relationship Id="rId5" Type="http://schemas.openxmlformats.org/officeDocument/2006/relationships/image" Target="../media/image79.svg"/><Relationship Id="rId10" Type="http://schemas.openxmlformats.org/officeDocument/2006/relationships/image" Target="../media/image1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Relationship Id="rId9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11" Type="http://schemas.openxmlformats.org/officeDocument/2006/relationships/image" Target="../media/image2.svg"/><Relationship Id="rId5" Type="http://schemas.openxmlformats.org/officeDocument/2006/relationships/image" Target="../media/image79.svg"/><Relationship Id="rId10" Type="http://schemas.openxmlformats.org/officeDocument/2006/relationships/image" Target="../media/image1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3.svg"/><Relationship Id="rId7" Type="http://schemas.openxmlformats.org/officeDocument/2006/relationships/image" Target="../media/image89.sv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2.sv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10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6.png"/><Relationship Id="rId11" Type="http://schemas.openxmlformats.org/officeDocument/2006/relationships/image" Target="../media/image2.svg"/><Relationship Id="rId5" Type="http://schemas.openxmlformats.org/officeDocument/2006/relationships/image" Target="../media/image105.svg"/><Relationship Id="rId10" Type="http://schemas.openxmlformats.org/officeDocument/2006/relationships/image" Target="../media/image1.png"/><Relationship Id="rId4" Type="http://schemas.openxmlformats.org/officeDocument/2006/relationships/image" Target="../media/image104.png"/><Relationship Id="rId9" Type="http://schemas.openxmlformats.org/officeDocument/2006/relationships/image" Target="../media/image83.sv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9.svg"/><Relationship Id="rId7" Type="http://schemas.openxmlformats.org/officeDocument/2006/relationships/image" Target="../media/image111.svg"/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0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3.svg"/><Relationship Id="rId7" Type="http://schemas.openxmlformats.org/officeDocument/2006/relationships/image" Target="../media/image95.sv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4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Relationship Id="rId9" Type="http://schemas.openxmlformats.org/officeDocument/2006/relationships/image" Target="../media/image2.sv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7.svg"/><Relationship Id="rId7" Type="http://schemas.openxmlformats.org/officeDocument/2006/relationships/image" Target="../media/image101.svg"/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Relationship Id="rId9" Type="http://schemas.openxmlformats.org/officeDocument/2006/relationships/image" Target="../media/image2.sv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3.svg"/><Relationship Id="rId7" Type="http://schemas.openxmlformats.org/officeDocument/2006/relationships/image" Target="../media/image121.sv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0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2.sv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7.svg"/><Relationship Id="rId7" Type="http://schemas.openxmlformats.org/officeDocument/2006/relationships/image" Target="../media/image125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4.png"/><Relationship Id="rId11" Type="http://schemas.openxmlformats.org/officeDocument/2006/relationships/image" Target="../media/image127.svg"/><Relationship Id="rId5" Type="http://schemas.openxmlformats.org/officeDocument/2006/relationships/image" Target="../media/image123.sv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2.sv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9.svg"/><Relationship Id="rId7" Type="http://schemas.openxmlformats.org/officeDocument/2006/relationships/image" Target="../media/image2.svg"/><Relationship Id="rId2" Type="http://schemas.openxmlformats.org/officeDocument/2006/relationships/image" Target="../media/image1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31.svg"/><Relationship Id="rId4" Type="http://schemas.openxmlformats.org/officeDocument/2006/relationships/image" Target="../media/image130.png"/><Relationship Id="rId9" Type="http://schemas.openxmlformats.org/officeDocument/2006/relationships/image" Target="../media/image133.sv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5.svg"/><Relationship Id="rId7" Type="http://schemas.openxmlformats.org/officeDocument/2006/relationships/image" Target="../media/image111.svg"/><Relationship Id="rId2" Type="http://schemas.openxmlformats.org/officeDocument/2006/relationships/image" Target="../media/image1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0.png"/><Relationship Id="rId5" Type="http://schemas.openxmlformats.org/officeDocument/2006/relationships/image" Target="../media/image137.svg"/><Relationship Id="rId4" Type="http://schemas.openxmlformats.org/officeDocument/2006/relationships/image" Target="../media/image136.png"/><Relationship Id="rId9" Type="http://schemas.openxmlformats.org/officeDocument/2006/relationships/image" Target="../media/image2.sv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9.svg"/><Relationship Id="rId7" Type="http://schemas.openxmlformats.org/officeDocument/2006/relationships/image" Target="../media/image143.svg"/><Relationship Id="rId2" Type="http://schemas.openxmlformats.org/officeDocument/2006/relationships/image" Target="../media/image1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2.png"/><Relationship Id="rId5" Type="http://schemas.openxmlformats.org/officeDocument/2006/relationships/image" Target="../media/image141.svg"/><Relationship Id="rId4" Type="http://schemas.openxmlformats.org/officeDocument/2006/relationships/image" Target="../media/image140.png"/><Relationship Id="rId9" Type="http://schemas.openxmlformats.org/officeDocument/2006/relationships/image" Target="../media/image2.sv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5.svg"/><Relationship Id="rId7" Type="http://schemas.openxmlformats.org/officeDocument/2006/relationships/image" Target="../media/image2.svg"/><Relationship Id="rId2" Type="http://schemas.openxmlformats.org/officeDocument/2006/relationships/image" Target="../media/image14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Relationship Id="rId9" Type="http://schemas.openxmlformats.org/officeDocument/2006/relationships/image" Target="../media/image147.sv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9.svg"/><Relationship Id="rId7" Type="http://schemas.openxmlformats.org/officeDocument/2006/relationships/image" Target="../media/image2.svg"/><Relationship Id="rId2" Type="http://schemas.openxmlformats.org/officeDocument/2006/relationships/image" Target="../media/image1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151.sv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3.svg"/><Relationship Id="rId4" Type="http://schemas.openxmlformats.org/officeDocument/2006/relationships/image" Target="../media/image15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9.svg"/><Relationship Id="rId4" Type="http://schemas.openxmlformats.org/officeDocument/2006/relationships/image" Target="../media/image15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1.svg"/><Relationship Id="rId4" Type="http://schemas.openxmlformats.org/officeDocument/2006/relationships/image" Target="../media/image16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3.svg"/><Relationship Id="rId4" Type="http://schemas.openxmlformats.org/officeDocument/2006/relationships/image" Target="../media/image16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5.svg"/><Relationship Id="rId4" Type="http://schemas.openxmlformats.org/officeDocument/2006/relationships/image" Target="../media/image16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svg"/><Relationship Id="rId2" Type="http://schemas.openxmlformats.org/officeDocument/2006/relationships/image" Target="../media/image16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svg"/><Relationship Id="rId2" Type="http://schemas.openxmlformats.org/officeDocument/2006/relationships/image" Target="../media/image17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svg"/><Relationship Id="rId2" Type="http://schemas.openxmlformats.org/officeDocument/2006/relationships/image" Target="../media/image16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svg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svg"/><Relationship Id="rId2" Type="http://schemas.openxmlformats.org/officeDocument/2006/relationships/image" Target="../media/image17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9.svg"/><Relationship Id="rId4" Type="http://schemas.openxmlformats.org/officeDocument/2006/relationships/image" Target="../media/image178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1.svg"/><Relationship Id="rId4" Type="http://schemas.openxmlformats.org/officeDocument/2006/relationships/image" Target="../media/image18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3.svg"/><Relationship Id="rId4" Type="http://schemas.openxmlformats.org/officeDocument/2006/relationships/image" Target="../media/image18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7.svg"/><Relationship Id="rId4" Type="http://schemas.openxmlformats.org/officeDocument/2006/relationships/image" Target="../media/image17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9.svg"/><Relationship Id="rId4" Type="http://schemas.openxmlformats.org/officeDocument/2006/relationships/image" Target="../media/image17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5.svg"/><Relationship Id="rId4" Type="http://schemas.openxmlformats.org/officeDocument/2006/relationships/image" Target="../media/image18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7" Type="http://schemas.openxmlformats.org/officeDocument/2006/relationships/image" Target="../media/image2.svg"/><Relationship Id="rId2" Type="http://schemas.openxmlformats.org/officeDocument/2006/relationships/image" Target="../media/image18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189.svg"/><Relationship Id="rId4" Type="http://schemas.openxmlformats.org/officeDocument/2006/relationships/image" Target="../media/image188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2.png"/><Relationship Id="rId5" Type="http://schemas.openxmlformats.org/officeDocument/2006/relationships/image" Target="../media/image191.svg"/><Relationship Id="rId4" Type="http://schemas.openxmlformats.org/officeDocument/2006/relationships/image" Target="../media/image190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2.png"/><Relationship Id="rId5" Type="http://schemas.openxmlformats.org/officeDocument/2006/relationships/image" Target="../media/image191.svg"/><Relationship Id="rId4" Type="http://schemas.openxmlformats.org/officeDocument/2006/relationships/image" Target="../media/image190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2.png"/><Relationship Id="rId5" Type="http://schemas.openxmlformats.org/officeDocument/2006/relationships/image" Target="../media/image195.svg"/><Relationship Id="rId4" Type="http://schemas.openxmlformats.org/officeDocument/2006/relationships/image" Target="../media/image19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0.svg"/><Relationship Id="rId4" Type="http://schemas.openxmlformats.org/officeDocument/2006/relationships/image" Target="../media/image19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2.svg"/><Relationship Id="rId4" Type="http://schemas.openxmlformats.org/officeDocument/2006/relationships/image" Target="../media/image20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9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20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99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F56AE24-FA1C-C11F-4CDD-08DAE6F5F4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33ACF-E534-272C-4E8C-E2B78C71B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FC00EB-696A-E6BC-8EA7-01542A54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179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68CDAB-5AD6-9AFB-297A-B0CF9E01B1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E10C13F-8C6E-FE86-C0BB-D32B337CF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DD326-2A66-2F02-95D1-C761B53F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64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00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113454"/>
            <a:ext cx="4210050" cy="422275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35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062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54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26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C6E4627-2025-318E-A157-F489BE34E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455DFC-1EA5-B13F-8543-BE29522D6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C55AA4-BCDD-47FE-F5A9-7C8AD67C2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93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CDAC3B-F8C1-499B-9CDA-151CD8869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70EAA-1F8F-E1B6-F82A-7F0DF67CC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9FE10D-4995-897E-BBC7-2982E375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201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50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50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30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230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82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9784D9D-0601-16EC-1F1C-5A560807B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693920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2B20AA-EDD6-798F-FF4D-70913291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176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453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123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154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71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02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243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265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1827362"/>
            <a:ext cx="4386934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01DAB-8E28-3275-AC7F-F808452D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7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827362"/>
            <a:ext cx="4386935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458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59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873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4" name="Graphic 13">
            <a:extLst>
              <a:ext uri="{FF2B5EF4-FFF2-40B4-BE49-F238E27FC236}">
                <a16:creationId xmlns:a16="http://schemas.microsoft.com/office/drawing/2014/main" id="{FA22A87F-7FD6-08A4-7709-1EB98B89D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54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B84BF-3828-6943-4D93-F4EC332C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443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783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16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74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561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46268"/>
            <a:ext cx="4386934" cy="51117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772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848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19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104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DECB6-C562-D950-A78F-60CDA27D5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946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3DC87-5103-BD52-8B68-02C3D330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25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FB81C69-506A-4ABD-2075-6131C30FA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1E6EC56-EB4D-170F-1DFE-F00E61C1E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17AB36E-37BD-AC58-8C0C-0063DCDA88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8C17AF0-DBBD-B675-0017-3821DAA4B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FA0360-5F7A-F6B3-8AB0-ADF3C483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12063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20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FB81C69-506A-4ABD-2075-6131C30FA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3160557"/>
            <a:ext cx="5120640" cy="182880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1E6EC56-EB4D-170F-1DFE-F00E61C1E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2209892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FA0360-5F7A-F6B3-8AB0-ADF3C483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512064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0C79D22-AE1E-E8BC-85DA-45FC3EAAF7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664584"/>
            <a:ext cx="5120640" cy="402336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370C4F8-9D0D-F4A8-BC19-B328F8C02C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713919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752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17AB36E-37BD-AC58-8C0C-0063DCDA88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664584"/>
            <a:ext cx="5120640" cy="402336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8C17AF0-DBBD-B675-0017-3821DAA4B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713919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D54B7A6-E9A0-6A2B-2604-330B4DDD06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500" y="1664584"/>
            <a:ext cx="5120640" cy="402336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EA321FC-6EDE-403B-FFD9-CE3CFA5F4F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500" y="713919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960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3DC87-5103-BD52-8B68-02C3D330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106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3DC87-5103-BD52-8B68-02C3D330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12064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45FC9C2-3EBE-8C61-EB28-010496F83F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9098A51-5D21-C3D2-74DD-66981F0DD2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4CB9DAB-B7E6-9D80-7585-0C7B4F1199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D28B759-C138-D011-C9A6-F491DA050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2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28EDA4B-4E12-A085-80C6-B5C1A04380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693920" cy="18813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28E72AD-A79C-446E-2D3D-12C0BAC6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30DCFCD-E7DB-62EA-CECB-1BD46D8CC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AE464B2-88DF-96C8-1BDF-8A7DB87A99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794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B694166-C150-25CE-CC95-E1B5FFDEF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3101" y="0"/>
            <a:ext cx="516889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C99518E-3A37-2A5C-3969-5150991222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2928134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33BF6E7-D560-F525-C41A-2D773DF581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1977469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977C82-CE68-6C21-BD64-AA97C34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40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153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B694166-C150-25CE-CC95-E1B5FFDEF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76548"/>
            <a:ext cx="3979817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977C82-CE68-6C21-BD64-AA97C34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CBC35CD-B69C-6732-EEF7-768A0CEC4C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6091" y="1776548"/>
            <a:ext cx="3979817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36ED3CA-5BB2-52CE-E734-133E15226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2183" y="1776547"/>
            <a:ext cx="3979817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912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82EFFAC-CE65-8B84-89F5-33559FF5C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7361" t="-35989" r="-36111" b="-35989"/>
          <a:stretch>
            <a:fillRect/>
          </a:stretch>
        </p:blipFill>
        <p:spPr>
          <a:xfrm>
            <a:off x="1581150" y="6307158"/>
            <a:ext cx="2105025" cy="493713"/>
          </a:xfrm>
          <a:custGeom>
            <a:avLst/>
            <a:gdLst>
              <a:gd name="connsiteX0" fmla="*/ 0 w 2105025"/>
              <a:gd name="connsiteY0" fmla="*/ 0 h 493713"/>
              <a:gd name="connsiteX1" fmla="*/ 2105025 w 2105025"/>
              <a:gd name="connsiteY1" fmla="*/ 0 h 493713"/>
              <a:gd name="connsiteX2" fmla="*/ 2105025 w 2105025"/>
              <a:gd name="connsiteY2" fmla="*/ 493713 h 493713"/>
              <a:gd name="connsiteX3" fmla="*/ 0 w 2105025"/>
              <a:gd name="connsiteY3" fmla="*/ 493713 h 493713"/>
              <a:gd name="connsiteX4" fmla="*/ 0 w 2105025"/>
              <a:gd name="connsiteY4" fmla="*/ 0 h 493713"/>
              <a:gd name="connsiteX5" fmla="*/ 238125 w 2105025"/>
              <a:gd name="connsiteY5" fmla="*/ 103318 h 493713"/>
              <a:gd name="connsiteX6" fmla="*/ 238125 w 2105025"/>
              <a:gd name="connsiteY6" fmla="*/ 390397 h 493713"/>
              <a:gd name="connsiteX7" fmla="*/ 1609725 w 2105025"/>
              <a:gd name="connsiteY7" fmla="*/ 390397 h 493713"/>
              <a:gd name="connsiteX8" fmla="*/ 1609725 w 2105025"/>
              <a:gd name="connsiteY8" fmla="*/ 103318 h 493713"/>
              <a:gd name="connsiteX9" fmla="*/ 238125 w 2105025"/>
              <a:gd name="connsiteY9" fmla="*/ 103318 h 49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5025" h="493713">
                <a:moveTo>
                  <a:pt x="0" y="0"/>
                </a:moveTo>
                <a:lnTo>
                  <a:pt x="2105025" y="0"/>
                </a:lnTo>
                <a:lnTo>
                  <a:pt x="2105025" y="493713"/>
                </a:lnTo>
                <a:lnTo>
                  <a:pt x="0" y="493713"/>
                </a:lnTo>
                <a:lnTo>
                  <a:pt x="0" y="0"/>
                </a:lnTo>
                <a:close/>
                <a:moveTo>
                  <a:pt x="238125" y="103318"/>
                </a:moveTo>
                <a:lnTo>
                  <a:pt x="238125" y="390397"/>
                </a:lnTo>
                <a:lnTo>
                  <a:pt x="1609725" y="390397"/>
                </a:lnTo>
                <a:lnTo>
                  <a:pt x="1609725" y="103318"/>
                </a:lnTo>
                <a:lnTo>
                  <a:pt x="238125" y="103318"/>
                </a:lnTo>
                <a:close/>
              </a:path>
            </a:pathLst>
          </a:cu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B694166-C150-25CE-CC95-E1B5FFDEF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" y="1776548"/>
            <a:ext cx="3666309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977C82-CE68-6C21-BD64-AA97C34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E354EAD-B438-A787-9086-AB03EBBA77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0892" y="1776548"/>
            <a:ext cx="3666309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9278E1-5C04-E566-F9D8-8E614FB2C5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2846" y="1776548"/>
            <a:ext cx="3666309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4569EC8-5373-7F28-2EAF-5C1E3D17C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98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9278E1-5C04-E566-F9D8-8E614FB2C5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6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EB4FD33-17FB-1EF5-F7BC-7595BB1D16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4000" y="0"/>
            <a:ext cx="4064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1FC4EAF-8418-6B04-1EE2-FCE790987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8000" y="0"/>
            <a:ext cx="4064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263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9278E1-5C04-E566-F9D8-8E614FB2C5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1FC4EAF-8418-6B04-1EE2-FCE790987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535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1FC4EAF-8418-6B04-1EE2-FCE790987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7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48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525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BED89-B7B0-6218-FB51-582C67BE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299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3101" y="0"/>
            <a:ext cx="5168899" cy="634127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75458-8412-BC55-9A04-FFBE62E8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07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190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4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826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14FEBDE4-254F-4EAD-7375-BC7A8DBF3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511040" cy="2204834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308925-0A2B-A676-5D69-4B46BB1AF6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402"/>
            <a:ext cx="4450068" cy="4333868"/>
          </a:xfrm>
          <a:custGeom>
            <a:avLst/>
            <a:gdLst>
              <a:gd name="connsiteX0" fmla="*/ 530787 w 4450068"/>
              <a:gd name="connsiteY0" fmla="*/ 0 h 4333868"/>
              <a:gd name="connsiteX1" fmla="*/ 4450068 w 4450068"/>
              <a:gd name="connsiteY1" fmla="*/ 693693 h 4333868"/>
              <a:gd name="connsiteX2" fmla="*/ 3805775 w 4450068"/>
              <a:gd name="connsiteY2" fmla="*/ 4333868 h 4333868"/>
              <a:gd name="connsiteX3" fmla="*/ 0 w 4450068"/>
              <a:gd name="connsiteY3" fmla="*/ 4333868 h 4333868"/>
              <a:gd name="connsiteX4" fmla="*/ 0 w 4450068"/>
              <a:gd name="connsiteY4" fmla="*/ 2998882 h 43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68" h="4333868">
                <a:moveTo>
                  <a:pt x="530787" y="0"/>
                </a:moveTo>
                <a:lnTo>
                  <a:pt x="4450068" y="693693"/>
                </a:lnTo>
                <a:lnTo>
                  <a:pt x="3805775" y="4333868"/>
                </a:lnTo>
                <a:lnTo>
                  <a:pt x="0" y="4333868"/>
                </a:lnTo>
                <a:lnTo>
                  <a:pt x="0" y="29988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548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14FEBDE4-254F-4EAD-7375-BC7A8DBF3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511040" cy="2204834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308925-0A2B-A676-5D69-4B46BB1AF6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402"/>
            <a:ext cx="4450068" cy="4333868"/>
          </a:xfrm>
          <a:custGeom>
            <a:avLst/>
            <a:gdLst>
              <a:gd name="connsiteX0" fmla="*/ 530787 w 4450068"/>
              <a:gd name="connsiteY0" fmla="*/ 0 h 4333868"/>
              <a:gd name="connsiteX1" fmla="*/ 4450068 w 4450068"/>
              <a:gd name="connsiteY1" fmla="*/ 693693 h 4333868"/>
              <a:gd name="connsiteX2" fmla="*/ 3805775 w 4450068"/>
              <a:gd name="connsiteY2" fmla="*/ 4333868 h 4333868"/>
              <a:gd name="connsiteX3" fmla="*/ 0 w 4450068"/>
              <a:gd name="connsiteY3" fmla="*/ 4333868 h 4333868"/>
              <a:gd name="connsiteX4" fmla="*/ 0 w 4450068"/>
              <a:gd name="connsiteY4" fmla="*/ 2998882 h 43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68" h="4333868">
                <a:moveTo>
                  <a:pt x="530787" y="0"/>
                </a:moveTo>
                <a:lnTo>
                  <a:pt x="4450068" y="693693"/>
                </a:lnTo>
                <a:lnTo>
                  <a:pt x="3805775" y="4333868"/>
                </a:lnTo>
                <a:lnTo>
                  <a:pt x="0" y="4333868"/>
                </a:lnTo>
                <a:lnTo>
                  <a:pt x="0" y="29988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234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427AA27-6419-E36A-15A0-F675BE263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28490"/>
            <a:ext cx="4478048" cy="4412780"/>
          </a:xfrm>
          <a:custGeom>
            <a:avLst/>
            <a:gdLst>
              <a:gd name="connsiteX0" fmla="*/ 3619386 w 4478048"/>
              <a:gd name="connsiteY0" fmla="*/ 0 h 4412780"/>
              <a:gd name="connsiteX1" fmla="*/ 4478048 w 4478048"/>
              <a:gd name="connsiteY1" fmla="*/ 4412780 h 4412780"/>
              <a:gd name="connsiteX2" fmla="*/ 411166 w 4478048"/>
              <a:gd name="connsiteY2" fmla="*/ 4412780 h 4412780"/>
              <a:gd name="connsiteX3" fmla="*/ 0 w 4478048"/>
              <a:gd name="connsiteY3" fmla="*/ 2299742 h 4412780"/>
              <a:gd name="connsiteX4" fmla="*/ 0 w 4478048"/>
              <a:gd name="connsiteY4" fmla="*/ 704280 h 441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048" h="4412780">
                <a:moveTo>
                  <a:pt x="3619386" y="0"/>
                </a:moveTo>
                <a:lnTo>
                  <a:pt x="4478048" y="4412780"/>
                </a:lnTo>
                <a:lnTo>
                  <a:pt x="411166" y="4412780"/>
                </a:lnTo>
                <a:lnTo>
                  <a:pt x="0" y="2299742"/>
                </a:lnTo>
                <a:lnTo>
                  <a:pt x="0" y="704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US">
                <a:noFill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4ABD08-B3BA-D1CB-E0DC-B213334E0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4511041" cy="2019774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183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427AA27-6419-E36A-15A0-F675BE263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28490"/>
            <a:ext cx="4478048" cy="4412780"/>
          </a:xfrm>
          <a:custGeom>
            <a:avLst/>
            <a:gdLst>
              <a:gd name="connsiteX0" fmla="*/ 3619386 w 4478048"/>
              <a:gd name="connsiteY0" fmla="*/ 0 h 4412780"/>
              <a:gd name="connsiteX1" fmla="*/ 4478048 w 4478048"/>
              <a:gd name="connsiteY1" fmla="*/ 4412780 h 4412780"/>
              <a:gd name="connsiteX2" fmla="*/ 411166 w 4478048"/>
              <a:gd name="connsiteY2" fmla="*/ 4412780 h 4412780"/>
              <a:gd name="connsiteX3" fmla="*/ 0 w 4478048"/>
              <a:gd name="connsiteY3" fmla="*/ 2299742 h 4412780"/>
              <a:gd name="connsiteX4" fmla="*/ 0 w 4478048"/>
              <a:gd name="connsiteY4" fmla="*/ 704280 h 441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048" h="4412780">
                <a:moveTo>
                  <a:pt x="3619386" y="0"/>
                </a:moveTo>
                <a:lnTo>
                  <a:pt x="4478048" y="4412780"/>
                </a:lnTo>
                <a:lnTo>
                  <a:pt x="411166" y="4412780"/>
                </a:lnTo>
                <a:lnTo>
                  <a:pt x="0" y="2299742"/>
                </a:lnTo>
                <a:lnTo>
                  <a:pt x="0" y="704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US">
                <a:noFill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4ABD08-B3BA-D1CB-E0DC-B213334E0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4511041" cy="2019774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24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287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427AA27-6419-E36A-15A0-F675BE263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28490"/>
            <a:ext cx="4478048" cy="4412780"/>
          </a:xfrm>
          <a:custGeom>
            <a:avLst/>
            <a:gdLst>
              <a:gd name="connsiteX0" fmla="*/ 3619386 w 4478048"/>
              <a:gd name="connsiteY0" fmla="*/ 0 h 4412780"/>
              <a:gd name="connsiteX1" fmla="*/ 4478048 w 4478048"/>
              <a:gd name="connsiteY1" fmla="*/ 4412780 h 4412780"/>
              <a:gd name="connsiteX2" fmla="*/ 411166 w 4478048"/>
              <a:gd name="connsiteY2" fmla="*/ 4412780 h 4412780"/>
              <a:gd name="connsiteX3" fmla="*/ 0 w 4478048"/>
              <a:gd name="connsiteY3" fmla="*/ 2299742 h 4412780"/>
              <a:gd name="connsiteX4" fmla="*/ 0 w 4478048"/>
              <a:gd name="connsiteY4" fmla="*/ 704280 h 441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048" h="4412780">
                <a:moveTo>
                  <a:pt x="3619386" y="0"/>
                </a:moveTo>
                <a:lnTo>
                  <a:pt x="4478048" y="4412780"/>
                </a:lnTo>
                <a:lnTo>
                  <a:pt x="411166" y="4412780"/>
                </a:lnTo>
                <a:lnTo>
                  <a:pt x="0" y="2299742"/>
                </a:lnTo>
                <a:lnTo>
                  <a:pt x="0" y="704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US">
                <a:noFill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4ABD08-B3BA-D1CB-E0DC-B213334E0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4511041" cy="2019774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563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F94ED9A-BAD0-C67F-DC2C-C54177F5B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B19B0AF6-F9F1-0546-FB87-34E41D4D518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92480" y="2205038"/>
            <a:ext cx="10607040" cy="365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157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7335BAF-BCAE-F0AD-C813-1E8351F65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4800" cy="162956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Chart Placeholder 3">
            <a:extLst>
              <a:ext uri="{FF2B5EF4-FFF2-40B4-BE49-F238E27FC236}">
                <a16:creationId xmlns:a16="http://schemas.microsoft.com/office/drawing/2014/main" id="{0F7F71C1-811D-5DEE-BB5F-174ED1F2E10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92480" y="2205038"/>
            <a:ext cx="10607040" cy="365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951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8F998ED-799F-2318-76D3-41C7A5E2A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BEDB9E80-BB01-4804-33FA-E6E0615054C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92480" y="2204833"/>
            <a:ext cx="10607040" cy="36575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8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542602B-373C-6024-124E-910C22976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BF8450-E727-6653-068D-EE633EC46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6790" y="1952313"/>
            <a:ext cx="2286000" cy="548640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F1CFE4A-3262-7B0F-306D-5B5667E9AE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679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4359DB18-4868-E91B-867E-96DC55D53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0930" y="1952313"/>
            <a:ext cx="2286000" cy="548640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2184D050-F17A-7170-6411-0C1C851A7F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0930" y="1687510"/>
            <a:ext cx="604165" cy="264803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2771422C-E36E-0BF0-DDDE-6AFFE3CCF1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070" y="1952313"/>
            <a:ext cx="2286000" cy="54864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C44ADC9D-C8EB-59C7-35FC-A85C85FB01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5070" y="1687510"/>
            <a:ext cx="604165" cy="264803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080DC672-B048-570B-4A3B-CCC4C77FEF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9210" y="1952313"/>
            <a:ext cx="2286000" cy="54864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CA545F2B-983E-2FCC-FECC-162E6A265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1921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99A01B35-0970-97B9-E67C-B539B3EE1C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flipH="1">
            <a:off x="807720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B0B6FD03-7F8B-3A71-72F0-D6A220472B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H="1">
            <a:off x="3442716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06D15ADB-DDDB-5508-E698-B41145966A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flipH="1">
            <a:off x="6091428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AE39707-42D6-6C19-6067-2BD4BD679D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8744492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" name="Text Placeholder 98">
            <a:extLst>
              <a:ext uri="{FF2B5EF4-FFF2-40B4-BE49-F238E27FC236}">
                <a16:creationId xmlns:a16="http://schemas.microsoft.com/office/drawing/2014/main" id="{3891725F-513C-5CD9-065B-18D4EE368DC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1" name="Text Placeholder 98">
            <a:extLst>
              <a:ext uri="{FF2B5EF4-FFF2-40B4-BE49-F238E27FC236}">
                <a16:creationId xmlns:a16="http://schemas.microsoft.com/office/drawing/2014/main" id="{73409C52-CE14-79B3-2462-86E8CAFEA82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2" name="Text Placeholder 98">
            <a:extLst>
              <a:ext uri="{FF2B5EF4-FFF2-40B4-BE49-F238E27FC236}">
                <a16:creationId xmlns:a16="http://schemas.microsoft.com/office/drawing/2014/main" id="{513318B8-6C66-9609-7EAE-D7EF7823B14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8942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B9C35E1-121C-9ED3-2B23-CB50D6BCA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79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B92E5B1F-475A-7DB5-91F5-38FD657FB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093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1B717377-C2AE-1617-E2B7-689A994D0D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507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2F94834E-F2ED-3426-4D3C-0D35EACB3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921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245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ED34EE9-C588-5C5F-130D-E32EA866D6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B6ACB9EB-51EF-8596-4009-533B498154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ED25A431-FBAF-9B15-7085-1584DCEDED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CF3D5C7-EEB0-4F28-FF9B-785919670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4800" cy="162956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2B07E01-0D3B-B6C8-3AE0-ACF2720CC1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C35408E0-F38E-AD8C-8ECA-2AF612C26A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2050925" cy="96920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969204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E1143D3B-77C6-6962-4A38-23EC902514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CD7472C4-3522-4B7E-2887-BB6BB09BE0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EFFA8952-8542-8446-D8E6-0509481FDD0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46859" y="2215956"/>
            <a:ext cx="2050925" cy="88538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2D9DE9E1-F0AF-C8F0-A7B9-328502C9D3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5599" y="2215956"/>
            <a:ext cx="222116" cy="885382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615067D3-E533-275B-9B23-41B7F4F4C0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E709F2F2-CB1B-E3E3-D23E-B32DFE1F37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E65AEDD1-8C73-9244-86AB-7345EAFDE9E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A5951BB-74A9-E5AF-C0B3-C1670871228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05194" y="2215956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F958554-9863-1DC1-D2ED-945128621FD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3934" y="2215956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8663C31-7846-E70A-3CD1-1D60D464F4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0519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8008152-7B88-69EC-54DA-B10097927E8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27393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27A2C3-E741-C373-CC42-ED23F1FBFB2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91">
            <a:extLst>
              <a:ext uri="{FF2B5EF4-FFF2-40B4-BE49-F238E27FC236}">
                <a16:creationId xmlns:a16="http://schemas.microsoft.com/office/drawing/2014/main" id="{7C4810D9-ADE1-68A3-D533-2522AE41E9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B9989E1-2227-B0AC-4360-EAD9A6D1B0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505194" y="3047630"/>
            <a:ext cx="2050925" cy="84328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B3AD104-C717-FCE7-96ED-038C4548C94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73934" y="3047630"/>
            <a:ext cx="222116" cy="84328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D1AD7AC-D723-1600-544D-59A6E34CA3A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3996469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6E8568-68AF-E6F9-5B6A-C2CC8373305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3996469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84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7B9FE3D-EAAC-842C-BFE7-5A3E267DE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FA0FF2F1-2380-43F8-7326-AEAE26E1077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839C3F8-1167-F9DF-4730-F2A6113FB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C7EE89AF-010E-F967-2A14-2769E0974B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82AFD801-F7B3-A92C-6345-C02B25CD59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1150CA1-5A56-1BB3-C960-E31276F54D7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5599" y="3555069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3FFCF79-0F24-6D77-FFDE-4496F3962A4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9D206BFB-C78A-4B95-ACAA-E720B11AB07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224628"/>
            <a:ext cx="222116" cy="71785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ACA58FB-A92D-C6CF-C6C5-F60A5B4DE7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80D4257-C88B-B5DA-EB53-CD9C4244C0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F761F2B-42D6-B2BF-3C97-5F58861E08B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32269" y="2885513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7648A1E-8A39-E649-442B-322CF107BE4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32269" y="3555070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7935EE6-DFB4-1562-63DC-60A54D128AE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46859" y="3555069"/>
            <a:ext cx="2050925" cy="566928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ADA9E91-53B0-E754-7658-675BB9F49A6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AC28567-BFC9-E77E-9B0B-9F3ABC5CAF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399E7C1-9FC1-B273-A32C-0EC5D5BF5E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97DCAA89-DAB7-C06E-28DD-E844D4EC57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224628"/>
            <a:ext cx="2050925" cy="71785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D629B79-D872-3147-F44E-04A27D48FE9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91">
            <a:extLst>
              <a:ext uri="{FF2B5EF4-FFF2-40B4-BE49-F238E27FC236}">
                <a16:creationId xmlns:a16="http://schemas.microsoft.com/office/drawing/2014/main" id="{598F0648-4460-4EA9-201B-AD5B070F467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7334255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71AD9F7-16DF-32C7-D766-54A857A8E79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863529" y="2885513"/>
            <a:ext cx="4692590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09C80F5-22F1-CA50-E5F7-2BBD9349E58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863529" y="3555070"/>
            <a:ext cx="4692590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81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794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170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D35D3CB8-DC51-5FB8-365F-084B4222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F449ABA1-74CF-F68F-106D-2B8D11692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517F9B3E-31DE-D1B9-9CA0-A1E4FC48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2801E-8161-4348-8D44-4980F3766376}" type="datetimeFigureOut">
              <a:rPr lang="is-IS" smtClean="0"/>
              <a:t>10.2.2026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8B96542-875B-93D3-0D33-5140B4B95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23A0FDE-A69F-17EE-EF13-11A03982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3831-2DAD-4339-9901-3856107EBF01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43530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6AD25E-ADDC-4358-080F-82E8F5AB3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674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451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A5ED14-635E-D667-7DF9-FA7981E68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7D990AA-0A34-04F9-133B-AF7252B83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D71EE1-A758-6D46-CDCD-A3DA4DCC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989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hapter - Collag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2524132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1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AF466FF-F9BF-7484-2836-DDAE307BF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8743C5-85E2-B9EB-09F9-BF3C9CFC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5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03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E7386B-4F11-24E4-5164-A187773D5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25EFF15-0A9B-95B0-5442-17BB0E2ACD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473A4C-F130-CE2E-F445-6660245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92D666-6F94-83B7-EB4D-465EB83200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F491F2-F6DF-D592-E7A0-79C3A243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7A8C9A5-9CCD-2526-6DFB-7DB3C985E4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76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282FD9-202C-5A80-706E-66A6457E15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4B5E921-EA1E-2DEA-2E79-2D34C35497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CB9E77-4B06-C83E-CF39-1E39BDE6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57A9950-AA2B-DFF2-CC26-5E981F9C5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88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2BEA3A-429F-C921-B30E-D2C36C516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0DC1DCF-2925-74CB-C617-DCBFF8018B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6C4EEB-B6B4-D53E-BD0F-12A13221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209EFBA-014C-B0CF-4A64-FEB1AFBF3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3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8207F7B-B5F6-D65E-FBB8-993D3B6285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6F24CD-113D-323D-DDB7-F6DE25DB04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C1FEF5-322A-00BF-DBF2-B2D8534E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4259FC1-CC7A-6D4A-44C4-03FBAAA07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3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844975D-7D87-5F3E-D590-88B00268A0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608BA6-2284-3108-1BC4-D70B0B72DD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12F7E6-0936-D066-392B-F28E81A0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76A04A0E-850A-6741-F434-AAA274B14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07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30A861F-1826-F60F-E741-A4D206497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90C3982-CADA-9BB5-97D8-C68A9BBBA2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A147F-43E1-C928-2359-D08B0F4D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B75B6EC-E9E2-4E1D-1601-A9EE4B8AD5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04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12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1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56B6C0-3722-191D-3823-71574EE3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92A1593-BA6C-7956-0015-247BC244F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61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9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68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515E26-3E0E-76C7-51EC-811E5E112E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9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403D96-AADB-5A5A-E731-3365D6BDD1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1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C05A44-C544-998A-259A-6A13A49647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4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22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7DCD77-33E6-E9E9-A733-EEF7CE326F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0B8F4-8EDC-5026-E953-1F9FB6F6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DE30945-6099-BC58-4324-BA57CF6CF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36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821F414-F278-68A3-418F-64901D9580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7FE45E-B61C-5AE2-5FBC-A54FE44A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D14EB24-2879-AFFF-7662-C43215FF4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90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01F2319-CDC8-3043-E690-87904FB0B9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55D643-20AB-1948-257B-2DCDAB29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6C6F4284-5705-699A-0102-A7C0640C7B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9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C4FA8DD-C18F-7CF2-830E-4B33574A76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E340F3-BFA3-5CEB-6C79-8F0D8EB1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64FA92D-3725-9A78-2A96-C0D7933A8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15A50B-E62D-FDD8-F85D-A9DFFF7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E71DA2E7-0C8F-8FBE-44EB-42A24165C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69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8FF129D-D2B8-093D-80BA-E16F6487BD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B5769-62AE-4AE2-1A65-20FC2C16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3984E04-510B-3E74-5AA4-7491B65DE5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9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728225-58BD-90B9-22A0-726C0F02BB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58A90-0915-9AD4-151D-5C6D8BDD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140DE4-C36C-BFBA-DAE1-7E7970FFC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0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7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19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6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5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03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7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7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3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3069E6-29FC-E4C2-5C12-8182888F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499D7FE-7BDD-0E4F-188E-D13A6A07E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7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3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AFC734-0293-322C-7DB9-2016BF8EA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9766000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3604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4935494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80600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207776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5772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0099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419781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7F7855-A42F-C5F6-DB34-1AB754B0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F9472A6-8A85-799A-C615-649748611A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79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8F1C08-27EA-94CC-986F-53EE11F71662}"/>
              </a:ext>
            </a:extLst>
          </p:cNvPr>
          <p:cNvSpPr/>
          <p:nvPr userDrawn="1"/>
        </p:nvSpPr>
        <p:spPr>
          <a:xfrm>
            <a:off x="5471160" y="6088380"/>
            <a:ext cx="883920" cy="54864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9905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3077845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833157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D45C360-BF88-9803-75F7-209515CC8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25739" cy="591052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DCCB839-04E3-E591-1843-C687111716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110241"/>
            <a:ext cx="9330490" cy="474775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BE56AA1-A59A-FB96-F855-B85163943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1" y="2103893"/>
            <a:ext cx="9330490" cy="4754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98E6E60-1EBB-5B81-E842-918D6D3CF9A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6070" y="-1"/>
            <a:ext cx="4915930" cy="60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54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1F1121-C34F-A2F6-4A50-C8F8544CB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8563"/>
            <a:ext cx="7707702" cy="51194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863A03B-921C-5399-3435-FB4FE96E6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7642225" cy="35262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866716F-2400-11FB-F9D6-6DB2164223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0690" y="0"/>
            <a:ext cx="504131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65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120623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9F6C62-FDAC-2696-47A8-3000DABB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143000"/>
            <a:ext cx="7770616" cy="57149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8B8F5F8-E9C3-2343-8FF2-0E1971B96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8134357" cy="37401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398C76-5F7B-F70A-F859-07E57AE23A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2640" y="816240"/>
            <a:ext cx="6301961" cy="6041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4951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4DC261-728F-3141-6B3B-C4B0A8BC6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484336"/>
            <a:ext cx="10172699" cy="537366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FF28AD-A331-9DE9-75FD-9966D09BEA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2"/>
            <a:ext cx="7126330" cy="2946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598B6FA-3C2D-7778-C210-F2BCF6AF42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2698" y="0"/>
            <a:ext cx="6899302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483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02F3F63-61B1-FAD6-6AF0-AF0AA4ADF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76553"/>
            <a:ext cx="8432800" cy="56814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B07B0-6527-6624-D59C-91BFF2E52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3"/>
            <a:ext cx="6079026" cy="36322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577276-AF58-5E54-6F59-C69B2B7098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2720" y="0"/>
            <a:ext cx="637928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0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111A63-F37F-9EC3-3B5C-C3D3ED99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8975EE63-4213-D46D-5352-F0DFD761D7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61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0558"/>
            <a:ext cx="4162697" cy="4860710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46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1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AF466FF-F9BF-7484-2836-DDAE307BF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8743C5-85E2-B9EB-09F9-BF3C9CFC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731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456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5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5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06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8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6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23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665A3CA-A0F2-855A-4C8B-68ECF786F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861213C-4A78-7607-31FE-D1AE06101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86445E-CA74-A293-F598-F69F2447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32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A5ED14-635E-D667-7DF9-FA7981E68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7D990AA-0A34-04F9-133B-AF7252B83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D71EE1-A758-6D46-CDCD-A3DA4DCC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762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5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778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70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0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252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777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773943-928C-3E35-74DD-39BDBBAC3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8B25794-A0F4-A38C-BD13-1A66D4EA0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A83373-EDDB-FDAD-12CB-056C93C7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80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10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E548D2B-6274-37A8-F5D1-7541F4BBD5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94199C0-2A9F-C75A-B8CE-60B710C1A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FF1D1-987E-128C-21E5-BC411FA5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264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760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56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4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658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364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117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6882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66F4CE0-87A8-CF58-BE77-0789D7EB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400" b="0" spc="0" baseline="0">
                <a:solidFill>
                  <a:srgbClr val="292A4B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4B6F927-1D4C-7EE3-074F-05FF9FEED6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6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8B158E-B24E-B354-A3A1-B37FA37BFE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1234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600" b="1" spc="-60" baseline="0">
                <a:solidFill>
                  <a:srgbClr val="292A4B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436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A9E682B-A4B9-213D-CFD6-657A4DD45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9ECF4-67AE-C179-1B3C-D754FDE6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41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9042651-9979-FA66-421B-DBF3959A0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C692D-1F28-CB29-38E8-DAD6DEF3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245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88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141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703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4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870" r:id="rId42"/>
    <p:sldLayoutId id="2147483871" r:id="rId43"/>
    <p:sldLayoutId id="2147483872" r:id="rId44"/>
    <p:sldLayoutId id="2147483873" r:id="rId45"/>
    <p:sldLayoutId id="2147483874" r:id="rId46"/>
    <p:sldLayoutId id="2147483875" r:id="rId47"/>
    <p:sldLayoutId id="2147483876" r:id="rId48"/>
    <p:sldLayoutId id="2147483877" r:id="rId49"/>
    <p:sldLayoutId id="2147483878" r:id="rId50"/>
    <p:sldLayoutId id="2147483879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5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908" r:id="rId2"/>
    <p:sldLayoutId id="2147483729" r:id="rId3"/>
    <p:sldLayoutId id="2147483909" r:id="rId4"/>
    <p:sldLayoutId id="21474839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9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1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918" r:id="rId3"/>
    <p:sldLayoutId id="2147483922" r:id="rId4"/>
    <p:sldLayoutId id="2147483925" r:id="rId5"/>
    <p:sldLayoutId id="2147483926" r:id="rId6"/>
    <p:sldLayoutId id="214748392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92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5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825" r:id="rId4"/>
    <p:sldLayoutId id="2147483826" r:id="rId5"/>
    <p:sldLayoutId id="2147483827" r:id="rId6"/>
    <p:sldLayoutId id="2147483828" r:id="rId7"/>
    <p:sldLayoutId id="2147483696" r:id="rId8"/>
    <p:sldLayoutId id="2147483697" r:id="rId9"/>
    <p:sldLayoutId id="2147483698" r:id="rId10"/>
    <p:sldLayoutId id="2147483829" r:id="rId11"/>
    <p:sldLayoutId id="2147483830" r:id="rId12"/>
    <p:sldLayoutId id="2147483831" r:id="rId13"/>
    <p:sldLayoutId id="2147483832" r:id="rId14"/>
    <p:sldLayoutId id="2147483699" r:id="rId15"/>
    <p:sldLayoutId id="2147483700" r:id="rId16"/>
    <p:sldLayoutId id="2147483701" r:id="rId17"/>
    <p:sldLayoutId id="2147483833" r:id="rId18"/>
    <p:sldLayoutId id="2147483834" r:id="rId19"/>
    <p:sldLayoutId id="2147483835" r:id="rId20"/>
    <p:sldLayoutId id="2147483836" r:id="rId21"/>
    <p:sldLayoutId id="2147483911" r:id="rId22"/>
    <p:sldLayoutId id="2147483919" r:id="rId23"/>
    <p:sldLayoutId id="214748392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880" r:id="rId4"/>
    <p:sldLayoutId id="2147483881" r:id="rId5"/>
    <p:sldLayoutId id="2147483882" r:id="rId6"/>
    <p:sldLayoutId id="2147483883" r:id="rId7"/>
    <p:sldLayoutId id="2147483707" r:id="rId8"/>
    <p:sldLayoutId id="2147483708" r:id="rId9"/>
    <p:sldLayoutId id="2147483709" r:id="rId10"/>
    <p:sldLayoutId id="2147483884" r:id="rId11"/>
    <p:sldLayoutId id="2147483885" r:id="rId12"/>
    <p:sldLayoutId id="2147483886" r:id="rId13"/>
    <p:sldLayoutId id="2147483887" r:id="rId14"/>
    <p:sldLayoutId id="2147483710" r:id="rId15"/>
    <p:sldLayoutId id="2147483711" r:id="rId16"/>
    <p:sldLayoutId id="2147483712" r:id="rId17"/>
    <p:sldLayoutId id="2147483888" r:id="rId18"/>
    <p:sldLayoutId id="2147483889" r:id="rId19"/>
    <p:sldLayoutId id="2147483890" r:id="rId20"/>
    <p:sldLayoutId id="21474838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0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892" r:id="rId3"/>
    <p:sldLayoutId id="2147483893" r:id="rId4"/>
    <p:sldLayoutId id="2147483716" r:id="rId5"/>
    <p:sldLayoutId id="2147483894" r:id="rId6"/>
    <p:sldLayoutId id="2147483895" r:id="rId7"/>
    <p:sldLayoutId id="2147483720" r:id="rId8"/>
    <p:sldLayoutId id="2147483717" r:id="rId9"/>
    <p:sldLayoutId id="2147483896" r:id="rId10"/>
    <p:sldLayoutId id="2147483897" r:id="rId11"/>
    <p:sldLayoutId id="2147483898" r:id="rId12"/>
    <p:sldLayoutId id="2147483721" r:id="rId13"/>
    <p:sldLayoutId id="2147483718" r:id="rId14"/>
    <p:sldLayoutId id="2147483899" r:id="rId15"/>
    <p:sldLayoutId id="2147483900" r:id="rId16"/>
    <p:sldLayoutId id="2147483901" r:id="rId17"/>
    <p:sldLayoutId id="2147483719" r:id="rId18"/>
    <p:sldLayoutId id="2147483902" r:id="rId19"/>
    <p:sldLayoutId id="2147483903" r:id="rId20"/>
    <p:sldLayoutId id="2147483904" r:id="rId21"/>
    <p:sldLayoutId id="214748372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8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sland.is/s/midstod-menntunar-og-skolathjonustu/namsmat-matsferil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7.xml"/><Relationship Id="rId4" Type="http://schemas.openxmlformats.org/officeDocument/2006/relationships/hyperlink" Target="mailto:hjalp@midstodmenntunar.i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sland.is/handbaekur/leidbeiningar-fyrir-taeknitengilidi-skol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9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29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sland.is/s/midstod-menntunar-og-skolathjonustu/stodu-og-framvinduprof-matsferil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3.xml"/><Relationship Id="rId4" Type="http://schemas.openxmlformats.org/officeDocument/2006/relationships/hyperlink" Target="mailto:hjalp@midstodmenntunar.i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ms.prod.gcp-eu.taocloud.org/logi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30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sferill.mms.is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hyperlink" Target="mailto:hjalp@mms.is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3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7" Type="http://schemas.openxmlformats.org/officeDocument/2006/relationships/image" Target="../media/image3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309.png"/><Relationship Id="rId5" Type="http://schemas.openxmlformats.org/officeDocument/2006/relationships/image" Target="../media/image314.png"/><Relationship Id="rId4" Type="http://schemas.openxmlformats.org/officeDocument/2006/relationships/image" Target="../media/image3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32231">
            <a:off x="5375897" y="37984"/>
            <a:ext cx="6761683" cy="4769383"/>
            <a:chOff x="0" y="0"/>
            <a:chExt cx="2671282" cy="18842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71282" cy="1884201"/>
            </a:xfrm>
            <a:custGeom>
              <a:avLst/>
              <a:gdLst/>
              <a:ahLst/>
              <a:cxnLst/>
              <a:rect l="l" t="t" r="r" b="b"/>
              <a:pathLst>
                <a:path w="2671282" h="1884201">
                  <a:moveTo>
                    <a:pt x="0" y="0"/>
                  </a:moveTo>
                  <a:lnTo>
                    <a:pt x="2671282" y="0"/>
                  </a:lnTo>
                  <a:lnTo>
                    <a:pt x="2671282" y="1884201"/>
                  </a:lnTo>
                  <a:lnTo>
                    <a:pt x="0" y="1884201"/>
                  </a:lnTo>
                  <a:close/>
                </a:path>
              </a:pathLst>
            </a:custGeom>
            <a:solidFill>
              <a:srgbClr val="C7FBD2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671282" cy="19032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4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-1886555">
            <a:off x="7585273" y="1239000"/>
            <a:ext cx="4823167" cy="6745689"/>
            <a:chOff x="0" y="0"/>
            <a:chExt cx="1452880" cy="2032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2880" cy="2032000"/>
            </a:xfrm>
            <a:custGeom>
              <a:avLst/>
              <a:gdLst/>
              <a:ahLst/>
              <a:cxnLst/>
              <a:rect l="l" t="t" r="r" b="b"/>
              <a:pathLst>
                <a:path w="1452880" h="2032000">
                  <a:moveTo>
                    <a:pt x="0" y="0"/>
                  </a:moveTo>
                  <a:lnTo>
                    <a:pt x="1452880" y="0"/>
                  </a:lnTo>
                  <a:lnTo>
                    <a:pt x="1452880" y="2032000"/>
                  </a:lnTo>
                  <a:lnTo>
                    <a:pt x="0" y="2032000"/>
                  </a:lnTo>
                  <a:close/>
                </a:path>
              </a:pathLst>
            </a:custGeom>
            <a:solidFill>
              <a:srgbClr val="292A4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52880" cy="2070100"/>
            </a:xfrm>
            <a:prstGeom prst="rect">
              <a:avLst/>
            </a:prstGeom>
          </p:spPr>
          <p:txBody>
            <a:bodyPr lIns="44416" tIns="44416" rIns="44416" bIns="44416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 rot="-1886555">
            <a:off x="7585273" y="1239000"/>
            <a:ext cx="4823167" cy="6745689"/>
          </a:xfrm>
          <a:custGeom>
            <a:avLst/>
            <a:gdLst/>
            <a:ahLst/>
            <a:cxnLst/>
            <a:rect l="l" t="t" r="r" b="b"/>
            <a:pathLst>
              <a:path w="7234751" h="10118533">
                <a:moveTo>
                  <a:pt x="0" y="0"/>
                </a:moveTo>
                <a:lnTo>
                  <a:pt x="7234751" y="0"/>
                </a:lnTo>
                <a:lnTo>
                  <a:pt x="7234751" y="10118533"/>
                </a:lnTo>
                <a:lnTo>
                  <a:pt x="0" y="10118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0" b="-530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9" name="Group 9"/>
          <p:cNvGrpSpPr/>
          <p:nvPr/>
        </p:nvGrpSpPr>
        <p:grpSpPr>
          <a:xfrm rot="21439081">
            <a:off x="19054" y="2381448"/>
            <a:ext cx="4302583" cy="947407"/>
            <a:chOff x="0" y="0"/>
            <a:chExt cx="901015" cy="2413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01015" cy="241336"/>
            </a:xfrm>
            <a:custGeom>
              <a:avLst/>
              <a:gdLst/>
              <a:ahLst/>
              <a:cxnLst/>
              <a:rect l="l" t="t" r="r" b="b"/>
              <a:pathLst>
                <a:path w="901015" h="241336">
                  <a:moveTo>
                    <a:pt x="0" y="0"/>
                  </a:moveTo>
                  <a:lnTo>
                    <a:pt x="901015" y="0"/>
                  </a:lnTo>
                  <a:lnTo>
                    <a:pt x="901015" y="241336"/>
                  </a:lnTo>
                  <a:lnTo>
                    <a:pt x="0" y="241336"/>
                  </a:lnTo>
                  <a:close/>
                </a:path>
              </a:pathLst>
            </a:custGeom>
            <a:solidFill>
              <a:srgbClr val="FFBE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901015" cy="2603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4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8737" y="2542782"/>
            <a:ext cx="3145237" cy="72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4726">
                <a:solidFill>
                  <a:srgbClr val="292A4B"/>
                </a:solidFill>
                <a:latin typeface="Degular Display Medium" pitchFamily="82" charset="77"/>
                <a:ea typeface="Verdana" panose="020B0604030504040204" pitchFamily="34" charset="0"/>
                <a:cs typeface="Verdana" panose="020B0604030504040204" pitchFamily="34" charset="0"/>
                <a:sym typeface="Degular Text 2 Bold"/>
              </a:rPr>
              <a:t>Matsferill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94867" y="3429000"/>
            <a:ext cx="2924758" cy="315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8985FF"/>
                </a:solidFill>
                <a:ea typeface="Verdana" panose="020B0604030504040204" pitchFamily="34" charset="0"/>
                <a:cs typeface="Degular Text 1"/>
                <a:sym typeface="Degular Text 1"/>
              </a:rPr>
              <a:t>Freyja </a:t>
            </a:r>
            <a:r>
              <a:rPr lang="en-US" sz="1866" err="1">
                <a:solidFill>
                  <a:srgbClr val="8985FF"/>
                </a:solidFill>
                <a:ea typeface="Verdana" panose="020B0604030504040204" pitchFamily="34" charset="0"/>
                <a:cs typeface="Degular Text 1"/>
                <a:sym typeface="Degular Text 1"/>
              </a:rPr>
              <a:t>Birgisdóttir</a:t>
            </a:r>
            <a:endParaRPr lang="en-US" sz="1866">
              <a:solidFill>
                <a:srgbClr val="8985FF"/>
              </a:solidFill>
              <a:ea typeface="Verdana" panose="020B0604030504040204" pitchFamily="34" charset="0"/>
              <a:cs typeface="Degular Text 1"/>
              <a:sym typeface="Degular Text 1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11729" y="5568254"/>
            <a:ext cx="3033308" cy="1046825"/>
          </a:xfrm>
          <a:custGeom>
            <a:avLst/>
            <a:gdLst/>
            <a:ahLst/>
            <a:cxnLst/>
            <a:rect l="l" t="t" r="r" b="b"/>
            <a:pathLst>
              <a:path w="4549962" h="1570237">
                <a:moveTo>
                  <a:pt x="0" y="0"/>
                </a:moveTo>
                <a:lnTo>
                  <a:pt x="4549962" y="0"/>
                </a:lnTo>
                <a:lnTo>
                  <a:pt x="4549962" y="1570237"/>
                </a:lnTo>
                <a:lnTo>
                  <a:pt x="0" y="1570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" r="-15"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3426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9EFB7E-AA40-109F-7F18-9A80A2B24C33}"/>
              </a:ext>
            </a:extLst>
          </p:cNvPr>
          <p:cNvSpPr txBox="1"/>
          <p:nvPr/>
        </p:nvSpPr>
        <p:spPr>
          <a:xfrm>
            <a:off x="369415" y="1843950"/>
            <a:ext cx="33172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Innleiðing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stöðu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og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framvinduprófa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highlight>
                <a:srgbClr val="FFBEFD"/>
              </a:highlight>
              <a:uLnTx/>
              <a:uFillTx/>
              <a:latin typeface="Degular Display Medium" pitchFamily="82" charset="77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uLnTx/>
              <a:uFillTx/>
              <a:latin typeface="Degular Display Medium" pitchFamily="82" charset="77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astaðgengill 1">
            <a:extLst>
              <a:ext uri="{FF2B5EF4-FFF2-40B4-BE49-F238E27FC236}">
                <a16:creationId xmlns:a16="http://schemas.microsoft.com/office/drawing/2014/main" id="{8D3CC922-5B54-F632-5DE9-0A41C512BA0F}"/>
              </a:ext>
            </a:extLst>
          </p:cNvPr>
          <p:cNvSpPr txBox="1">
            <a:spLocks/>
          </p:cNvSpPr>
          <p:nvPr/>
        </p:nvSpPr>
        <p:spPr>
          <a:xfrm>
            <a:off x="4361543" y="813705"/>
            <a:ext cx="7576457" cy="48495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>
                <a:highlight>
                  <a:srgbClr val="D8C1FF"/>
                </a:highlight>
              </a:rPr>
              <a:t>Fræðsla um allt land</a:t>
            </a:r>
          </a:p>
          <a:p>
            <a:pPr>
              <a:lnSpc>
                <a:spcPct val="100000"/>
              </a:lnSpc>
            </a:pPr>
            <a:r>
              <a:rPr lang="is-IS" sz="2000"/>
              <a:t>Alls 39 heimsóknir um allt land (7 eftir)</a:t>
            </a:r>
          </a:p>
          <a:p>
            <a:pPr>
              <a:lnSpc>
                <a:spcPct val="100000"/>
              </a:lnSpc>
            </a:pPr>
            <a:r>
              <a:rPr lang="is-IS" sz="2000"/>
              <a:t>Mjög mikilvægt að þessi fræðsla sé sótt og efni kynnt innan skólans – og að kennarar fái svigrúm til undirbúnings</a:t>
            </a:r>
          </a:p>
          <a:p>
            <a:pPr marL="0" indent="0">
              <a:buNone/>
            </a:pPr>
            <a:endParaRPr lang="is-IS" kern="0" spc="100">
              <a:highlight>
                <a:srgbClr val="D8C1FF"/>
              </a:highlight>
            </a:endParaRPr>
          </a:p>
          <a:p>
            <a:pPr marL="0" indent="0">
              <a:buNone/>
            </a:pPr>
            <a:r>
              <a:rPr lang="is-IS" kern="0" spc="100">
                <a:highlight>
                  <a:srgbClr val="D8C1FF"/>
                </a:highlight>
              </a:rPr>
              <a:t>Farið yfir:</a:t>
            </a:r>
          </a:p>
          <a:p>
            <a:r>
              <a:rPr lang="is-IS" sz="2000" kern="0" spc="100"/>
              <a:t>Innihald og uppbyggingu prófa</a:t>
            </a:r>
            <a:endParaRPr lang="is-IS" sz="2400" kern="0" spc="100"/>
          </a:p>
          <a:p>
            <a:r>
              <a:rPr lang="is-IS" sz="2000" kern="0" spc="100"/>
              <a:t>Undirbúning </a:t>
            </a:r>
            <a:r>
              <a:rPr lang="is-IS" sz="2000" kern="0" spc="100" err="1"/>
              <a:t>fyrirlagnar</a:t>
            </a:r>
            <a:endParaRPr lang="is-IS" sz="2000" kern="0" spc="100"/>
          </a:p>
          <a:p>
            <a:r>
              <a:rPr lang="is-IS" sz="2000" kern="0" spc="100" err="1"/>
              <a:t>Fyrirlögn</a:t>
            </a:r>
            <a:r>
              <a:rPr lang="is-IS" sz="2000" kern="0" spc="100"/>
              <a:t> prófa</a:t>
            </a:r>
          </a:p>
          <a:p>
            <a:r>
              <a:rPr lang="is-IS" sz="2000" kern="0" spc="100"/>
              <a:t>Niðurstöður nemanda og hóps</a:t>
            </a:r>
          </a:p>
          <a:p>
            <a:r>
              <a:rPr lang="is-IS" sz="2000" kern="0" spc="100"/>
              <a:t>Stuðningsefni og upplýsingar</a:t>
            </a:r>
          </a:p>
          <a:p>
            <a:r>
              <a:rPr lang="is-IS" sz="2000" kern="0" spc="100"/>
              <a:t>Spurningar og spjall</a:t>
            </a:r>
          </a:p>
          <a:p>
            <a:endParaRPr lang="is-IS" sz="2400"/>
          </a:p>
        </p:txBody>
      </p:sp>
    </p:spTree>
    <p:extLst>
      <p:ext uri="{BB962C8B-B14F-4D97-AF65-F5344CB8AC3E}">
        <p14:creationId xmlns:p14="http://schemas.microsoft.com/office/powerpoint/2010/main" val="3523464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9EFB7E-AA40-109F-7F18-9A80A2B24C33}"/>
              </a:ext>
            </a:extLst>
          </p:cNvPr>
          <p:cNvSpPr txBox="1"/>
          <p:nvPr/>
        </p:nvSpPr>
        <p:spPr>
          <a:xfrm>
            <a:off x="369415" y="1843950"/>
            <a:ext cx="3360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Innleiðing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stöðu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og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</a:rPr>
              <a:t>framvinduprófa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highlight>
                <a:srgbClr val="FFBEFD"/>
              </a:highlight>
              <a:uLnTx/>
              <a:uFillTx/>
              <a:latin typeface="Degular Display Medium" pitchFamily="82" charset="77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uLnTx/>
              <a:uFillTx/>
              <a:latin typeface="Degular Display Medium" pitchFamily="82" charset="77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astaðgengill 1">
            <a:extLst>
              <a:ext uri="{FF2B5EF4-FFF2-40B4-BE49-F238E27FC236}">
                <a16:creationId xmlns:a16="http://schemas.microsoft.com/office/drawing/2014/main" id="{8D3CC922-5B54-F632-5DE9-0A41C512BA0F}"/>
              </a:ext>
            </a:extLst>
          </p:cNvPr>
          <p:cNvSpPr txBox="1">
            <a:spLocks/>
          </p:cNvSpPr>
          <p:nvPr/>
        </p:nvSpPr>
        <p:spPr>
          <a:xfrm>
            <a:off x="4246128" y="775356"/>
            <a:ext cx="7576457" cy="564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3600">
                <a:highlight>
                  <a:srgbClr val="FFF59E"/>
                </a:highlight>
              </a:rPr>
              <a:t>Stuðningsefni á </a:t>
            </a:r>
            <a:r>
              <a:rPr lang="is-IS" sz="3600">
                <a:highlight>
                  <a:srgbClr val="FFF59E"/>
                </a:highlight>
                <a:hlinkClick r:id="rId3"/>
              </a:rPr>
              <a:t>mms.is</a:t>
            </a:r>
            <a:endParaRPr lang="is-IS" sz="3600">
              <a:highlight>
                <a:srgbClr val="FFF59E"/>
              </a:highlight>
            </a:endParaRPr>
          </a:p>
          <a:p>
            <a:r>
              <a:rPr lang="is-IS" sz="2000"/>
              <a:t>Stöðu- og framvindupróf í lesskilningi og stærðfræði: Handbók</a:t>
            </a:r>
          </a:p>
          <a:p>
            <a:r>
              <a:rPr lang="is-IS" sz="2000"/>
              <a:t>Myndbönd (um prófin, undirbúningur, framkvæmd, niðurstöður, sýnispróf og fleira)</a:t>
            </a:r>
          </a:p>
          <a:p>
            <a:r>
              <a:rPr lang="is-IS" sz="2000"/>
              <a:t>Gátlistar</a:t>
            </a:r>
          </a:p>
          <a:p>
            <a:r>
              <a:rPr lang="is-IS" sz="2000"/>
              <a:t>Leiðbeiningar til tæknitengiliða: Handbók</a:t>
            </a:r>
            <a:endParaRPr lang="is-IS" sz="2000" b="1"/>
          </a:p>
          <a:p>
            <a:r>
              <a:rPr lang="is-IS" sz="2000"/>
              <a:t>Upplýsingar til nemenda og forsjáraðila (bréf og á mms.is)</a:t>
            </a:r>
          </a:p>
          <a:p>
            <a:pPr marL="0" indent="0">
              <a:buNone/>
            </a:pPr>
            <a:r>
              <a:rPr lang="is-IS" b="1"/>
              <a:t>Aðstoð vegna </a:t>
            </a:r>
            <a:r>
              <a:rPr lang="is-IS" b="1" err="1"/>
              <a:t>fyrirlagnar</a:t>
            </a:r>
            <a:r>
              <a:rPr lang="is-IS" b="1"/>
              <a:t> prófanna: </a:t>
            </a:r>
            <a:endParaRPr lang="is-IS"/>
          </a:p>
          <a:p>
            <a:r>
              <a:rPr lang="is-IS" sz="2000"/>
              <a:t>Tæknitengiliðir skóla</a:t>
            </a:r>
          </a:p>
          <a:p>
            <a:r>
              <a:rPr lang="is-IS" sz="2000"/>
              <a:t>MMS: 514-7500</a:t>
            </a:r>
          </a:p>
          <a:p>
            <a:r>
              <a:rPr lang="is-IS" sz="2000"/>
              <a:t>Netfang: </a:t>
            </a:r>
            <a:r>
              <a:rPr lang="is-IS" sz="2000">
                <a:hlinkClick r:id="rId4"/>
              </a:rPr>
              <a:t>hjalp@midstodmenntunar.is</a:t>
            </a:r>
            <a:r>
              <a:rPr lang="is-IS" sz="2000"/>
              <a:t> </a:t>
            </a:r>
          </a:p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2262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astaðgengill 1">
            <a:extLst>
              <a:ext uri="{FF2B5EF4-FFF2-40B4-BE49-F238E27FC236}">
                <a16:creationId xmlns:a16="http://schemas.microsoft.com/office/drawing/2014/main" id="{8D3CC922-5B54-F632-5DE9-0A41C512BA0F}"/>
              </a:ext>
            </a:extLst>
          </p:cNvPr>
          <p:cNvSpPr txBox="1">
            <a:spLocks/>
          </p:cNvSpPr>
          <p:nvPr/>
        </p:nvSpPr>
        <p:spPr>
          <a:xfrm>
            <a:off x="1010654" y="999945"/>
            <a:ext cx="10779848" cy="564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4000">
                <a:highlight>
                  <a:srgbClr val="C7FBD2"/>
                </a:highlight>
              </a:rPr>
              <a:t>Hlutverk tæknitengiliða</a:t>
            </a:r>
          </a:p>
          <a:p>
            <a:r>
              <a:rPr lang="is-IS" spc="0"/>
              <a:t>Tæknitengiliður skóla/sveitarfélags gegnir lykilhlutverki í undirbúningi og framkvæmd prófanna. Meginverkefnin eru: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Yfirsýn yfir tækjabúnað: Nægilegur fjöldi tækja og virka þau sem skyldi?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Uppsetning og uppfærsla á hugbúnaði: Stýrikerfi, vafrar, veflásar og þýðingarforrit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Aðstoð við skipulag: Samstarf við stjórnendur – t.d. niðurröðun prófdaga með tilliti til fjölda tækja og netgetu skóla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Viðbragð og stuðningur: Að vera til taks og leysa tæknileg vandamál sem geta komið upp</a:t>
            </a:r>
            <a:endParaRPr lang="is-IS" sz="1600" spc="0">
              <a:solidFill>
                <a:srgbClr val="292A4B"/>
              </a:solidFill>
            </a:endParaRPr>
          </a:p>
          <a:p>
            <a:r>
              <a:rPr lang="is-IS" spc="0"/>
              <a:t>Tæknitengiliðir sinna „fyrstu hjálp“ og sjá um samskipti við MMS vegna vanda sem leysist ekki innan skólans.</a:t>
            </a:r>
          </a:p>
          <a:p>
            <a:r>
              <a:rPr lang="is-IS"/>
              <a:t>Sjá </a:t>
            </a:r>
            <a:r>
              <a:rPr lang="is-IS">
                <a:hlinkClick r:id="rId3"/>
              </a:rPr>
              <a:t>handbók</a:t>
            </a:r>
            <a:r>
              <a:rPr lang="is-IS"/>
              <a:t> fyrir tæknitengiliði á mms.is</a:t>
            </a:r>
          </a:p>
        </p:txBody>
      </p:sp>
    </p:spTree>
    <p:extLst>
      <p:ext uri="{BB962C8B-B14F-4D97-AF65-F5344CB8AC3E}">
        <p14:creationId xmlns:p14="http://schemas.microsoft.com/office/powerpoint/2010/main" val="3175271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>
            <a:extLst>
              <a:ext uri="{FF2B5EF4-FFF2-40B4-BE49-F238E27FC236}">
                <a16:creationId xmlns:a16="http://schemas.microsoft.com/office/drawing/2014/main" id="{72599CA4-4CBD-7558-55A7-669D0635BE05}"/>
              </a:ext>
            </a:extLst>
          </p:cNvPr>
          <p:cNvSpPr txBox="1"/>
          <p:nvPr/>
        </p:nvSpPr>
        <p:spPr>
          <a:xfrm>
            <a:off x="1503380" y="636824"/>
            <a:ext cx="918524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s-IS" sz="2400">
                <a:highlight>
                  <a:srgbClr val="FFBEFD"/>
                </a:highlight>
              </a:rPr>
              <a:t>9. gr.  í reglugerð</a:t>
            </a:r>
          </a:p>
          <a:p>
            <a:pPr>
              <a:lnSpc>
                <a:spcPct val="150000"/>
              </a:lnSpc>
            </a:pPr>
            <a:r>
              <a:rPr lang="is-IS" sz="2400"/>
              <a:t>Almennt skulu nemendur með sérstakar þarfir þreyta skyldubundið samræmt námsmat, eftir atvikum með stuðningi sem gerir þeim kleift að sýna fram á hæfni sína, sbr. 8. gr. Í þeim tilvikum þegar nemendur eru ekki færir um þátttöku í prófi </a:t>
            </a:r>
            <a:r>
              <a:rPr lang="is-IS" sz="2400">
                <a:highlight>
                  <a:srgbClr val="FFBEFD"/>
                </a:highlight>
              </a:rPr>
              <a:t>metur skólastjóri</a:t>
            </a:r>
            <a:r>
              <a:rPr lang="is-IS" sz="2400"/>
              <a:t> hvort veita eigi undanþágu frá skyldubundnu samræmdu námsmati. Skólastjóri skal skrá þessar upplýsingar ásamt upplýsingum um nemendur sem eru fjarverandi eða forfallast af öðrum ástæðum. </a:t>
            </a:r>
          </a:p>
        </p:txBody>
      </p:sp>
    </p:spTree>
    <p:extLst>
      <p:ext uri="{BB962C8B-B14F-4D97-AF65-F5344CB8AC3E}">
        <p14:creationId xmlns:p14="http://schemas.microsoft.com/office/powerpoint/2010/main" val="1010381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>
            <a:extLst>
              <a:ext uri="{FF2B5EF4-FFF2-40B4-BE49-F238E27FC236}">
                <a16:creationId xmlns:a16="http://schemas.microsoft.com/office/drawing/2014/main" id="{927E2C48-F8C0-5C4C-B10C-08B62DE43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146" y="0"/>
            <a:ext cx="4843265" cy="6858000"/>
          </a:xfrm>
          <a:prstGeom prst="rect">
            <a:avLst/>
          </a:prstGeom>
        </p:spPr>
      </p:pic>
      <p:sp>
        <p:nvSpPr>
          <p:cNvPr id="4" name="Textarammi 3">
            <a:extLst>
              <a:ext uri="{FF2B5EF4-FFF2-40B4-BE49-F238E27FC236}">
                <a16:creationId xmlns:a16="http://schemas.microsoft.com/office/drawing/2014/main" id="{3790ABCC-E9FC-89EE-6294-D6F4C19FD710}"/>
              </a:ext>
            </a:extLst>
          </p:cNvPr>
          <p:cNvSpPr txBox="1"/>
          <p:nvPr/>
        </p:nvSpPr>
        <p:spPr>
          <a:xfrm>
            <a:off x="561473" y="2247907"/>
            <a:ext cx="4443663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>
                <a:highlight>
                  <a:srgbClr val="C7FBD2"/>
                </a:highlight>
              </a:rPr>
              <a:t>Eyðublað </a:t>
            </a:r>
            <a:r>
              <a:rPr lang="is-IS" sz="2000"/>
              <a:t>vegna umsóknar um undanþágu verður aðgengilegt í viðmóti Matsferils í lok vikunnar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>
                <a:highlight>
                  <a:srgbClr val="C7FBD2"/>
                </a:highlight>
              </a:rPr>
              <a:t>Skráning </a:t>
            </a:r>
            <a:r>
              <a:rPr lang="is-IS" sz="2000"/>
              <a:t>undanþága fer fram í viðmóti Matsferils – virkni komin í lok vikunnar</a:t>
            </a:r>
          </a:p>
        </p:txBody>
      </p:sp>
    </p:spTree>
    <p:extLst>
      <p:ext uri="{BB962C8B-B14F-4D97-AF65-F5344CB8AC3E}">
        <p14:creationId xmlns:p14="http://schemas.microsoft.com/office/powerpoint/2010/main" val="2235486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B1FE3C-424D-86C4-C6AB-104435B6F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10" y="0"/>
            <a:ext cx="10456779" cy="793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0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3C83BFF-BD95-A264-4B23-A7CA9061B765}"/>
              </a:ext>
            </a:extLst>
          </p:cNvPr>
          <p:cNvGrpSpPr/>
          <p:nvPr/>
        </p:nvGrpSpPr>
        <p:grpSpPr>
          <a:xfrm>
            <a:off x="1094508" y="-138223"/>
            <a:ext cx="8995786" cy="6858000"/>
            <a:chOff x="1168935" y="0"/>
            <a:chExt cx="8995786" cy="6858000"/>
          </a:xfrm>
        </p:grpSpPr>
        <p:grpSp>
          <p:nvGrpSpPr>
            <p:cNvPr id="6" name="Hópur 5">
              <a:extLst>
                <a:ext uri="{FF2B5EF4-FFF2-40B4-BE49-F238E27FC236}">
                  <a16:creationId xmlns:a16="http://schemas.microsoft.com/office/drawing/2014/main" id="{D7FBC2A2-BB07-BADA-F88A-98F6D7458188}"/>
                </a:ext>
              </a:extLst>
            </p:cNvPr>
            <p:cNvGrpSpPr/>
            <p:nvPr/>
          </p:nvGrpSpPr>
          <p:grpSpPr>
            <a:xfrm>
              <a:off x="1168935" y="0"/>
              <a:ext cx="8985914" cy="6858000"/>
              <a:chOff x="1168935" y="0"/>
              <a:chExt cx="8985914" cy="6858000"/>
            </a:xfrm>
          </p:grpSpPr>
          <p:pic>
            <p:nvPicPr>
              <p:cNvPr id="3" name="Mynd 2">
                <a:extLst>
                  <a:ext uri="{FF2B5EF4-FFF2-40B4-BE49-F238E27FC236}">
                    <a16:creationId xmlns:a16="http://schemas.microsoft.com/office/drawing/2014/main" id="{138A8E42-7B57-3337-C744-93018C10C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8935" y="0"/>
                <a:ext cx="8985914" cy="6858000"/>
              </a:xfrm>
              <a:prstGeom prst="rect">
                <a:avLst/>
              </a:prstGeom>
            </p:spPr>
          </p:pic>
          <p:pic>
            <p:nvPicPr>
              <p:cNvPr id="5" name="Picture 1">
                <a:extLst>
                  <a:ext uri="{FF2B5EF4-FFF2-40B4-BE49-F238E27FC236}">
                    <a16:creationId xmlns:a16="http://schemas.microsoft.com/office/drawing/2014/main" id="{859766C4-4512-AE8A-DD02-6223B4CED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262" b="3137"/>
              <a:stretch>
                <a:fillRect/>
              </a:stretch>
            </p:blipFill>
            <p:spPr>
              <a:xfrm>
                <a:off x="1676688" y="3072809"/>
                <a:ext cx="8272881" cy="3508752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AFDB1F-B5E2-0E87-15B4-607057AD3CE3}"/>
                </a:ext>
              </a:extLst>
            </p:cNvPr>
            <p:cNvSpPr txBox="1"/>
            <p:nvPr/>
          </p:nvSpPr>
          <p:spPr>
            <a:xfrm>
              <a:off x="8977474" y="4499871"/>
              <a:ext cx="1187247" cy="181588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Stundar</a:t>
              </a: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nám</a:t>
              </a: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 í 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sérskóla</a:t>
              </a: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eða</a:t>
              </a: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sérúrræði</a:t>
              </a:r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Einstaklingsnámskrá</a:t>
              </a:r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Annað</a:t>
              </a: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móðurmál</a:t>
              </a: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en</a:t>
              </a: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íslenska</a:t>
              </a:r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Taugaþroskaröskun</a:t>
              </a:r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Sértækir</a:t>
              </a: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námsörðugleikar</a:t>
              </a:r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Líkamleg</a:t>
              </a: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fötlun</a:t>
              </a:r>
              <a:endParaRPr lang="en-US" sz="700">
                <a:solidFill>
                  <a:schemeClr val="bg1">
                    <a:lumMod val="65000"/>
                  </a:schemeClr>
                </a:solidFill>
              </a:endParaRPr>
            </a:p>
            <a:p>
              <a:endParaRPr lang="en-US" sz="700">
                <a:solidFill>
                  <a:schemeClr val="tx1">
                    <a:lumMod val="49000"/>
                    <a:lumOff val="51000"/>
                  </a:schemeClr>
                </a:solidFill>
              </a:endParaRPr>
            </a:p>
            <a:p>
              <a:endParaRPr lang="en-US" sz="700">
                <a:solidFill>
                  <a:schemeClr val="tx1">
                    <a:lumMod val="49000"/>
                    <a:lumOff val="51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87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90574-F1A4-E830-E92E-DD7DC1852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69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00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DA40740-A274-4A56-52B4-C5392DFC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69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9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Hópur 4">
            <a:extLst>
              <a:ext uri="{FF2B5EF4-FFF2-40B4-BE49-F238E27FC236}">
                <a16:creationId xmlns:a16="http://schemas.microsoft.com/office/drawing/2014/main" id="{84DCCCCB-BFBA-AF92-811A-73B00A8B3B3F}"/>
              </a:ext>
            </a:extLst>
          </p:cNvPr>
          <p:cNvGrpSpPr/>
          <p:nvPr/>
        </p:nvGrpSpPr>
        <p:grpSpPr>
          <a:xfrm>
            <a:off x="1273968" y="0"/>
            <a:ext cx="9644063" cy="6858000"/>
            <a:chOff x="1273968" y="0"/>
            <a:chExt cx="9644063" cy="6858000"/>
          </a:xfrm>
        </p:grpSpPr>
        <p:pic>
          <p:nvPicPr>
            <p:cNvPr id="3" name="Mynd 2">
              <a:extLst>
                <a:ext uri="{FF2B5EF4-FFF2-40B4-BE49-F238E27FC236}">
                  <a16:creationId xmlns:a16="http://schemas.microsoft.com/office/drawing/2014/main" id="{435D3D52-94E8-2DB5-2659-C4C65FCAF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3968" y="0"/>
              <a:ext cx="9644063" cy="6858000"/>
            </a:xfrm>
            <a:prstGeom prst="rect">
              <a:avLst/>
            </a:prstGeom>
          </p:spPr>
        </p:pic>
        <p:sp>
          <p:nvSpPr>
            <p:cNvPr id="4" name="Rétthyrningur 3">
              <a:extLst>
                <a:ext uri="{FF2B5EF4-FFF2-40B4-BE49-F238E27FC236}">
                  <a16:creationId xmlns:a16="http://schemas.microsoft.com/office/drawing/2014/main" id="{0EBB4BDB-CA5E-88DA-5922-5DC9F63E2B65}"/>
                </a:ext>
              </a:extLst>
            </p:cNvPr>
            <p:cNvSpPr/>
            <p:nvPr/>
          </p:nvSpPr>
          <p:spPr>
            <a:xfrm>
              <a:off x="4514850" y="3211830"/>
              <a:ext cx="571500" cy="125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55163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4">
            <a:extLst>
              <a:ext uri="{FF2B5EF4-FFF2-40B4-BE49-F238E27FC236}">
                <a16:creationId xmlns:a16="http://schemas.microsoft.com/office/drawing/2014/main" id="{BE29763F-26CD-714B-8960-CF18B9BACC3E}"/>
              </a:ext>
            </a:extLst>
          </p:cNvPr>
          <p:cNvSpPr txBox="1">
            <a:spLocks/>
          </p:cNvSpPr>
          <p:nvPr/>
        </p:nvSpPr>
        <p:spPr>
          <a:xfrm>
            <a:off x="4090033" y="1317623"/>
            <a:ext cx="6722285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000"/>
              <a:t>Safn </a:t>
            </a:r>
            <a:r>
              <a:rPr lang="is-IS" sz="2000">
                <a:highlight>
                  <a:srgbClr val="C7FBD2"/>
                </a:highlight>
              </a:rPr>
              <a:t>fjölbreyttra</a:t>
            </a:r>
            <a:r>
              <a:rPr lang="is-IS" sz="2000"/>
              <a:t> matstækja: Heildstæð mynd af stöðu og framvindu nemenda</a:t>
            </a:r>
          </a:p>
          <a:p>
            <a:pPr lvl="1"/>
            <a:r>
              <a:rPr lang="is-IS" sz="1600"/>
              <a:t>Stöðu- og framvindupróf (</a:t>
            </a:r>
            <a:r>
              <a:rPr lang="is-IS" sz="1600" err="1"/>
              <a:t>lesfimi</a:t>
            </a:r>
            <a:r>
              <a:rPr lang="is-IS" sz="1600"/>
              <a:t>, lesskilningur og stærðfræði)</a:t>
            </a:r>
          </a:p>
          <a:p>
            <a:pPr lvl="1"/>
            <a:r>
              <a:rPr lang="is-IS" sz="1600"/>
              <a:t>Skimunarpróf (Hljóm-2, Lesskimun fyrir 1. bekk og LANIS)</a:t>
            </a:r>
          </a:p>
          <a:p>
            <a:pPr lvl="1"/>
            <a:r>
              <a:rPr lang="is-IS" sz="1600"/>
              <a:t>Greinandi próf (</a:t>
            </a:r>
            <a:r>
              <a:rPr lang="is-IS" sz="1600" err="1"/>
              <a:t>orðleysulestur</a:t>
            </a:r>
            <a:r>
              <a:rPr lang="is-IS" sz="1600"/>
              <a:t> og mat á sjónrænum orðaforða)</a:t>
            </a:r>
          </a:p>
          <a:p>
            <a:pPr lvl="1"/>
            <a:r>
              <a:rPr lang="is-IS" sz="1600"/>
              <a:t>Verkfærakista (Ritunarramminn, Matsrammi fyrir </a:t>
            </a:r>
            <a:r>
              <a:rPr lang="is-IS" sz="1600" err="1"/>
              <a:t>lesfimi</a:t>
            </a:r>
            <a:r>
              <a:rPr lang="is-IS" sz="1600"/>
              <a:t> og stafakönnun)</a:t>
            </a:r>
          </a:p>
          <a:p>
            <a:endParaRPr lang="is-IS" sz="2000">
              <a:highlight>
                <a:srgbClr val="C7FBD2"/>
              </a:highlight>
            </a:endParaRPr>
          </a:p>
          <a:p>
            <a:r>
              <a:rPr lang="is-IS" sz="2000">
                <a:highlight>
                  <a:srgbClr val="C7FBD2"/>
                </a:highlight>
              </a:rPr>
              <a:t>Stafrænt, miðlægt </a:t>
            </a:r>
            <a:r>
              <a:rPr lang="is-IS" sz="2000"/>
              <a:t>notendaviðmót</a:t>
            </a:r>
          </a:p>
          <a:p>
            <a:pPr lvl="1"/>
            <a:r>
              <a:rPr lang="is-IS" sz="1600" err="1"/>
              <a:t>Fyrirlögn</a:t>
            </a:r>
            <a:r>
              <a:rPr lang="is-IS" sz="1600"/>
              <a:t> prófa</a:t>
            </a:r>
          </a:p>
          <a:p>
            <a:pPr lvl="1"/>
            <a:r>
              <a:rPr lang="is-IS" sz="1600"/>
              <a:t>Birting/túlkun á niðurstöðum fyrir nemanda, bekk, árgang, á skólavísu</a:t>
            </a:r>
          </a:p>
          <a:p>
            <a:pPr lvl="1"/>
            <a:r>
              <a:rPr lang="is-IS" sz="1600"/>
              <a:t>Upplýsingasíður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B354460-C81F-2905-46BD-88F6236AAD0D}"/>
              </a:ext>
            </a:extLst>
          </p:cNvPr>
          <p:cNvSpPr txBox="1"/>
          <p:nvPr/>
        </p:nvSpPr>
        <p:spPr>
          <a:xfrm>
            <a:off x="749615" y="2157073"/>
            <a:ext cx="36161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Hvað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 er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Matsferill?</a:t>
            </a:r>
          </a:p>
        </p:txBody>
      </p:sp>
    </p:spTree>
    <p:extLst>
      <p:ext uri="{BB962C8B-B14F-4D97-AF65-F5344CB8AC3E}">
        <p14:creationId xmlns:p14="http://schemas.microsoft.com/office/powerpoint/2010/main" val="85703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Hópur 6">
            <a:extLst>
              <a:ext uri="{FF2B5EF4-FFF2-40B4-BE49-F238E27FC236}">
                <a16:creationId xmlns:a16="http://schemas.microsoft.com/office/drawing/2014/main" id="{FC726AEA-2387-8DF3-2D3B-0FDA500290D0}"/>
              </a:ext>
            </a:extLst>
          </p:cNvPr>
          <p:cNvGrpSpPr/>
          <p:nvPr/>
        </p:nvGrpSpPr>
        <p:grpSpPr>
          <a:xfrm>
            <a:off x="1273968" y="0"/>
            <a:ext cx="9644063" cy="6858000"/>
            <a:chOff x="1273968" y="0"/>
            <a:chExt cx="9644063" cy="6858000"/>
          </a:xfrm>
        </p:grpSpPr>
        <p:pic>
          <p:nvPicPr>
            <p:cNvPr id="3" name="Mynd 2">
              <a:extLst>
                <a:ext uri="{FF2B5EF4-FFF2-40B4-BE49-F238E27FC236}">
                  <a16:creationId xmlns:a16="http://schemas.microsoft.com/office/drawing/2014/main" id="{AE072338-8ADB-A296-2EEE-FA7CC2EF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3968" y="0"/>
              <a:ext cx="9644063" cy="6858000"/>
            </a:xfrm>
            <a:prstGeom prst="rect">
              <a:avLst/>
            </a:prstGeom>
          </p:spPr>
        </p:pic>
        <p:sp>
          <p:nvSpPr>
            <p:cNvPr id="6" name="Rétthyrningur 5">
              <a:extLst>
                <a:ext uri="{FF2B5EF4-FFF2-40B4-BE49-F238E27FC236}">
                  <a16:creationId xmlns:a16="http://schemas.microsoft.com/office/drawing/2014/main" id="{A10E5745-3D38-F977-E218-0217ED0DA6E6}"/>
                </a:ext>
              </a:extLst>
            </p:cNvPr>
            <p:cNvSpPr/>
            <p:nvPr/>
          </p:nvSpPr>
          <p:spPr>
            <a:xfrm>
              <a:off x="4526280" y="3211830"/>
              <a:ext cx="571500" cy="125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801184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84301E3-DF35-981D-95CC-431E70ABB0F6}"/>
              </a:ext>
            </a:extLst>
          </p:cNvPr>
          <p:cNvGrpSpPr/>
          <p:nvPr/>
        </p:nvGrpSpPr>
        <p:grpSpPr>
          <a:xfrm>
            <a:off x="1273968" y="0"/>
            <a:ext cx="9644063" cy="6858000"/>
            <a:chOff x="1273968" y="0"/>
            <a:chExt cx="9644063" cy="6858000"/>
          </a:xfrm>
        </p:grpSpPr>
        <p:grpSp>
          <p:nvGrpSpPr>
            <p:cNvPr id="5" name="Hópur 4">
              <a:extLst>
                <a:ext uri="{FF2B5EF4-FFF2-40B4-BE49-F238E27FC236}">
                  <a16:creationId xmlns:a16="http://schemas.microsoft.com/office/drawing/2014/main" id="{890E4318-6FDF-9E60-9C16-39A27F21DD87}"/>
                </a:ext>
              </a:extLst>
            </p:cNvPr>
            <p:cNvGrpSpPr/>
            <p:nvPr/>
          </p:nvGrpSpPr>
          <p:grpSpPr>
            <a:xfrm>
              <a:off x="1273968" y="0"/>
              <a:ext cx="9644063" cy="6858000"/>
              <a:chOff x="1273968" y="0"/>
              <a:chExt cx="9644063" cy="6858000"/>
            </a:xfrm>
          </p:grpSpPr>
          <p:pic>
            <p:nvPicPr>
              <p:cNvPr id="3" name="Mynd 2">
                <a:extLst>
                  <a:ext uri="{FF2B5EF4-FFF2-40B4-BE49-F238E27FC236}">
                    <a16:creationId xmlns:a16="http://schemas.microsoft.com/office/drawing/2014/main" id="{60C66D34-A1E7-DDE6-6402-BEA0C8212F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73968" y="0"/>
                <a:ext cx="9644063" cy="6858000"/>
              </a:xfrm>
              <a:prstGeom prst="rect">
                <a:avLst/>
              </a:prstGeom>
            </p:spPr>
          </p:pic>
          <p:sp>
            <p:nvSpPr>
              <p:cNvPr id="4" name="Rétthyrningur 3">
                <a:extLst>
                  <a:ext uri="{FF2B5EF4-FFF2-40B4-BE49-F238E27FC236}">
                    <a16:creationId xmlns:a16="http://schemas.microsoft.com/office/drawing/2014/main" id="{DFDF4E44-CF21-919D-B988-2AF816903F3C}"/>
                  </a:ext>
                </a:extLst>
              </p:cNvPr>
              <p:cNvSpPr/>
              <p:nvPr/>
            </p:nvSpPr>
            <p:spPr>
              <a:xfrm>
                <a:off x="4526280" y="3223260"/>
                <a:ext cx="571500" cy="1257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3E2E60-B568-6769-93B1-636ED7B5B8FC}"/>
                </a:ext>
              </a:extLst>
            </p:cNvPr>
            <p:cNvSpPr txBox="1"/>
            <p:nvPr/>
          </p:nvSpPr>
          <p:spPr>
            <a:xfrm>
              <a:off x="3905250" y="4543425"/>
              <a:ext cx="1485900" cy="1714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9E1AEC-71C4-EBA1-1353-9E189539EA57}"/>
                </a:ext>
              </a:extLst>
            </p:cNvPr>
            <p:cNvSpPr txBox="1"/>
            <p:nvPr/>
          </p:nvSpPr>
          <p:spPr>
            <a:xfrm>
              <a:off x="3906637" y="4520616"/>
              <a:ext cx="2619995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err="1">
                  <a:solidFill>
                    <a:schemeClr val="tx1">
                      <a:lumMod val="49000"/>
                      <a:lumOff val="51000"/>
                    </a:schemeClr>
                  </a:solidFill>
                </a:rPr>
                <a:t>Nemandi</a:t>
              </a:r>
              <a:r>
                <a:rPr lang="en-US" sz="800">
                  <a:solidFill>
                    <a:schemeClr val="tx1">
                      <a:lumMod val="49000"/>
                      <a:lumOff val="51000"/>
                    </a:schemeClr>
                  </a:solidFill>
                </a:rPr>
                <a:t> er </a:t>
              </a:r>
              <a:r>
                <a:rPr lang="en-US" sz="800" err="1">
                  <a:solidFill>
                    <a:schemeClr val="tx1">
                      <a:lumMod val="49000"/>
                      <a:lumOff val="51000"/>
                    </a:schemeClr>
                  </a:solidFill>
                </a:rPr>
                <a:t>með</a:t>
              </a:r>
              <a:r>
                <a:rPr lang="en-US" sz="800">
                  <a:solidFill>
                    <a:schemeClr val="tx1">
                      <a:lumMod val="49000"/>
                      <a:lumOff val="51000"/>
                    </a:schemeClr>
                  </a:solidFill>
                </a:rPr>
                <a:t> </a:t>
              </a:r>
              <a:r>
                <a:rPr lang="en-US" sz="800" err="1">
                  <a:solidFill>
                    <a:schemeClr val="tx1">
                      <a:lumMod val="49000"/>
                      <a:lumOff val="51000"/>
                    </a:schemeClr>
                  </a:solidFill>
                </a:rPr>
                <a:t>einstaklingsnámskrá</a:t>
              </a:r>
              <a:endParaRPr lang="en-US" sz="800">
                <a:solidFill>
                  <a:schemeClr val="tx1">
                    <a:lumMod val="49000"/>
                    <a:lumOff val="51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963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arammi 2">
            <a:extLst>
              <a:ext uri="{FF2B5EF4-FFF2-40B4-BE49-F238E27FC236}">
                <a16:creationId xmlns:a16="http://schemas.microsoft.com/office/drawing/2014/main" id="{FA323777-C644-EA8A-80E2-3B5322F10355}"/>
              </a:ext>
            </a:extLst>
          </p:cNvPr>
          <p:cNvSpPr txBox="1"/>
          <p:nvPr/>
        </p:nvSpPr>
        <p:spPr>
          <a:xfrm>
            <a:off x="2374230" y="447061"/>
            <a:ext cx="7892716" cy="596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s-IS" sz="2800" kern="1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Hver eru næstu skref?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s-IS" sz="2800" kern="100">
              <a:effectLst/>
              <a:highlight>
                <a:srgbClr val="C7FBD2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s-IS" sz="28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Skráning undanþága opnar </a:t>
            </a:r>
            <a:r>
              <a:rPr lang="is-IS" sz="2800" kern="100">
                <a:effectLst/>
                <a:highlight>
                  <a:srgbClr val="B7F7FB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í þessari viku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s-IS" sz="28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Úrvinnsla niðurstaðna í </a:t>
            </a:r>
            <a:r>
              <a:rPr lang="is-IS" sz="2800" kern="100">
                <a:effectLst/>
                <a:highlight>
                  <a:srgbClr val="C7FBD2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apríl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s-IS" sz="28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Niðurstöður birtast kennurum og skólastjórnendum í viðmóti Matsferils í </a:t>
            </a:r>
            <a:r>
              <a:rPr lang="is-IS" sz="2800" kern="100">
                <a:effectLst/>
                <a:highlight>
                  <a:srgbClr val="FFBEFD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maí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s-IS" sz="2800" kern="100">
                <a:ea typeface="Calibri" panose="020F0502020204030204" pitchFamily="34" charset="0"/>
                <a:cs typeface="Times New Roman" panose="02020603050405020304" pitchFamily="18" charset="0"/>
              </a:rPr>
              <a:t>Niðurstöður berast </a:t>
            </a:r>
            <a:r>
              <a:rPr lang="is-IS" sz="2800" kern="100">
                <a:highlight>
                  <a:srgbClr val="FFF59E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foreldrum á island.is </a:t>
            </a:r>
            <a:r>
              <a:rPr lang="is-IS" sz="2800" kern="100">
                <a:ea typeface="Calibri" panose="020F0502020204030204" pitchFamily="34" charset="0"/>
                <a:cs typeface="Times New Roman" panose="02020603050405020304" pitchFamily="18" charset="0"/>
              </a:rPr>
              <a:t>tveimur vikum eftir að skólum berast þær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s-IS" sz="2800" kern="100">
                <a:ea typeface="Calibri" panose="020F0502020204030204" pitchFamily="34" charset="0"/>
                <a:cs typeface="Times New Roman" panose="02020603050405020304" pitchFamily="18" charset="0"/>
              </a:rPr>
              <a:t>Niðurstöður til sveitarfélaga </a:t>
            </a:r>
            <a:r>
              <a:rPr lang="is-IS" sz="2800" kern="100">
                <a:highlight>
                  <a:srgbClr val="D8C1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í vor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58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>
            <a:extLst>
              <a:ext uri="{FF2B5EF4-FFF2-40B4-BE49-F238E27FC236}">
                <a16:creationId xmlns:a16="http://schemas.microsoft.com/office/drawing/2014/main" id="{D7FA2BBE-E9EE-2AFB-2752-F4A8ABDC59F9}"/>
              </a:ext>
            </a:extLst>
          </p:cNvPr>
          <p:cNvSpPr txBox="1"/>
          <p:nvPr/>
        </p:nvSpPr>
        <p:spPr>
          <a:xfrm>
            <a:off x="2149642" y="1753509"/>
            <a:ext cx="7892716" cy="3350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s-IS" sz="2800" kern="1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Hver eru næstu skref?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800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28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Birting niðurstaðna til </a:t>
            </a:r>
            <a:r>
              <a:rPr lang="is-IS" sz="2800" kern="100">
                <a:effectLst/>
                <a:highlight>
                  <a:srgbClr val="FFF59E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almennings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s-IS" sz="2800" kern="100">
                <a:ea typeface="Calibri" panose="020F0502020204030204" pitchFamily="34" charset="0"/>
                <a:cs typeface="Times New Roman" panose="02020603050405020304" pitchFamily="18" charset="0"/>
              </a:rPr>
              <a:t>Reglugerð birt í lok vikunnar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s-I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87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6965-6A67-3DDF-AE13-39F6EF04F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43EF17-8B4F-AC5F-E972-18CDC144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0834"/>
            <a:ext cx="12192000" cy="1349109"/>
          </a:xfrm>
        </p:spPr>
        <p:txBody>
          <a:bodyPr/>
          <a:lstStyle/>
          <a:p>
            <a:pPr algn="ctr"/>
            <a:r>
              <a:rPr lang="is-IS" sz="7200">
                <a:solidFill>
                  <a:schemeClr val="tx1"/>
                </a:solidFill>
                <a:highlight>
                  <a:srgbClr val="EBE0FF"/>
                </a:highlight>
              </a:rPr>
              <a:t>SPURNINGAR</a:t>
            </a:r>
          </a:p>
        </p:txBody>
      </p:sp>
    </p:spTree>
    <p:extLst>
      <p:ext uri="{BB962C8B-B14F-4D97-AF65-F5344CB8AC3E}">
        <p14:creationId xmlns:p14="http://schemas.microsoft.com/office/powerpoint/2010/main" val="3686231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EA247-001F-D2C8-C56E-16C2168B35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0701" y="884634"/>
            <a:ext cx="5169876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s-IS" sz="2800"/>
              <a:t>Innihald prófa</a:t>
            </a:r>
          </a:p>
          <a:p>
            <a:pPr>
              <a:lnSpc>
                <a:spcPct val="150000"/>
              </a:lnSpc>
            </a:pPr>
            <a:r>
              <a:rPr lang="is-IS" sz="2800"/>
              <a:t>Fyrirlögn prófa</a:t>
            </a:r>
          </a:p>
          <a:p>
            <a:pPr lvl="1">
              <a:lnSpc>
                <a:spcPct val="150000"/>
              </a:lnSpc>
            </a:pPr>
            <a:r>
              <a:rPr lang="is-IS" sz="2000"/>
              <a:t>Stuðningsúrræði við próftöku</a:t>
            </a:r>
          </a:p>
          <a:p>
            <a:pPr lvl="1">
              <a:lnSpc>
                <a:spcPct val="150000"/>
              </a:lnSpc>
            </a:pPr>
            <a:r>
              <a:rPr lang="is-IS" sz="2000"/>
              <a:t>Skráning nemenda í próf</a:t>
            </a:r>
          </a:p>
          <a:p>
            <a:pPr>
              <a:lnSpc>
                <a:spcPct val="150000"/>
              </a:lnSpc>
            </a:pPr>
            <a:r>
              <a:rPr lang="is-IS" sz="2800"/>
              <a:t>Niðurstöður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8BA4BD-12E0-3E62-E96D-EFFFD974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Fræðsla til kennara</a:t>
            </a:r>
          </a:p>
        </p:txBody>
      </p:sp>
    </p:spTree>
    <p:extLst>
      <p:ext uri="{BB962C8B-B14F-4D97-AF65-F5344CB8AC3E}">
        <p14:creationId xmlns:p14="http://schemas.microsoft.com/office/powerpoint/2010/main" val="4180205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299D9-C501-3899-2717-A2EC99E6E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E81AE1-6D09-A43A-90A8-27CEFC0F3C40}"/>
              </a:ext>
            </a:extLst>
          </p:cNvPr>
          <p:cNvSpPr txBox="1"/>
          <p:nvPr/>
        </p:nvSpPr>
        <p:spPr>
          <a:xfrm>
            <a:off x="652445" y="2484904"/>
            <a:ext cx="3360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Um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stöðu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- og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framvindu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-</a:t>
            </a:r>
            <a:r>
              <a:rPr lang="en-US" sz="4000" err="1">
                <a:solidFill>
                  <a:srgbClr val="292A4B"/>
                </a:solidFill>
                <a:highlight>
                  <a:srgbClr val="FFBEFD"/>
                </a:highlight>
                <a:latin typeface="Degular Display Medium" pitchFamily="82" charset="77"/>
                <a:ea typeface="Verdana" panose="020B0604030504040204" pitchFamily="34" charset="0"/>
              </a:rPr>
              <a:t>prófin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highlight>
                <a:srgbClr val="FFBEFD"/>
              </a:highlight>
              <a:uLnTx/>
              <a:uFillTx/>
              <a:latin typeface="Degular Display Medium" pitchFamily="82" charset="77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uLnTx/>
              <a:uFillTx/>
              <a:latin typeface="Degular Display Medium" pitchFamily="82" charset="77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astaðgengill 1">
            <a:extLst>
              <a:ext uri="{FF2B5EF4-FFF2-40B4-BE49-F238E27FC236}">
                <a16:creationId xmlns:a16="http://schemas.microsoft.com/office/drawing/2014/main" id="{5DC4655C-16CF-168E-D5FD-C2747B492192}"/>
              </a:ext>
            </a:extLst>
          </p:cNvPr>
          <p:cNvSpPr txBox="1">
            <a:spLocks/>
          </p:cNvSpPr>
          <p:nvPr/>
        </p:nvSpPr>
        <p:spPr>
          <a:xfrm>
            <a:off x="4013200" y="838200"/>
            <a:ext cx="7809385" cy="55795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pc="0"/>
              <a:t>Inntak prófanna byggja á</a:t>
            </a:r>
          </a:p>
          <a:p>
            <a:pPr lvl="1"/>
            <a:r>
              <a:rPr lang="is-IS" sz="1600" spc="0">
                <a:solidFill>
                  <a:srgbClr val="292A4B"/>
                </a:solidFill>
              </a:rPr>
              <a:t>Aðalnáms</a:t>
            </a:r>
            <a:r>
              <a:rPr lang="is-IS" sz="1600">
                <a:solidFill>
                  <a:srgbClr val="292A4B"/>
                </a:solidFill>
              </a:rPr>
              <a:t>skrá grunnskóla</a:t>
            </a:r>
          </a:p>
          <a:p>
            <a:pPr lvl="1"/>
            <a:r>
              <a:rPr lang="is-IS" sz="1600" spc="0">
                <a:solidFill>
                  <a:srgbClr val="292A4B"/>
                </a:solidFill>
              </a:rPr>
              <a:t>Stærðfræðiramma UNESCO</a:t>
            </a:r>
          </a:p>
          <a:p>
            <a:r>
              <a:rPr lang="is-IS"/>
              <a:t>Prófunum er ætlað að meta almenna framvindu</a:t>
            </a:r>
          </a:p>
          <a:p>
            <a:r>
              <a:rPr lang="is-IS" spc="0"/>
              <a:t>Verkefnin eru forprófuð</a:t>
            </a:r>
          </a:p>
          <a:p>
            <a:r>
              <a:rPr lang="is-IS"/>
              <a:t>Fleiri en ein prófaútgáfa er fyrir hvern árgang</a:t>
            </a:r>
          </a:p>
          <a:p>
            <a:r>
              <a:rPr lang="is-IS"/>
              <a:t>Prófin eru stöðluð sem merkir að …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Form þeirra er eins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Efnisinnihald þeirra og matsreglur er fyrirfram ákveðið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Fyrirlögn fer eins fram hjá öllum próftökum</a:t>
            </a:r>
            <a:endParaRPr lang="is-IS"/>
          </a:p>
          <a:p>
            <a:r>
              <a:rPr lang="is-IS" spc="0"/>
              <a:t>Sjá nánar í handbók og fræðslumyndböndum</a:t>
            </a:r>
          </a:p>
        </p:txBody>
      </p:sp>
    </p:spTree>
    <p:extLst>
      <p:ext uri="{BB962C8B-B14F-4D97-AF65-F5344CB8AC3E}">
        <p14:creationId xmlns:p14="http://schemas.microsoft.com/office/powerpoint/2010/main" val="1122189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arammi 2">
            <a:extLst>
              <a:ext uri="{FF2B5EF4-FFF2-40B4-BE49-F238E27FC236}">
                <a16:creationId xmlns:a16="http://schemas.microsoft.com/office/drawing/2014/main" id="{2B41B0C3-AE5E-9FAE-39FE-DD4F9505A12F}"/>
              </a:ext>
            </a:extLst>
          </p:cNvPr>
          <p:cNvSpPr txBox="1"/>
          <p:nvPr/>
        </p:nvSpPr>
        <p:spPr>
          <a:xfrm>
            <a:off x="2247901" y="320927"/>
            <a:ext cx="6877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>
                <a:solidFill>
                  <a:srgbClr val="292A4B"/>
                </a:solidFill>
                <a:latin typeface="+mj-lt"/>
              </a:rPr>
              <a:t>Uppbygging lesskilningsprófs - inntakstafla</a:t>
            </a:r>
          </a:p>
        </p:txBody>
      </p:sp>
      <p:graphicFrame>
        <p:nvGraphicFramePr>
          <p:cNvPr id="7" name="Tafla 6">
            <a:extLst>
              <a:ext uri="{FF2B5EF4-FFF2-40B4-BE49-F238E27FC236}">
                <a16:creationId xmlns:a16="http://schemas.microsoft.com/office/drawing/2014/main" id="{D1A920EA-6C75-BF9A-36B8-304F2774424C}"/>
              </a:ext>
            </a:extLst>
          </p:cNvPr>
          <p:cNvGraphicFramePr>
            <a:graphicFrameLocks noGrp="1"/>
          </p:cNvGraphicFramePr>
          <p:nvPr/>
        </p:nvGraphicFramePr>
        <p:xfrm>
          <a:off x="238538" y="1625600"/>
          <a:ext cx="11714924" cy="4516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0492">
                  <a:extLst>
                    <a:ext uri="{9D8B030D-6E8A-4147-A177-3AD203B41FA5}">
                      <a16:colId xmlns:a16="http://schemas.microsoft.com/office/drawing/2014/main" val="158183829"/>
                    </a:ext>
                  </a:extLst>
                </a:gridCol>
                <a:gridCol w="1408512">
                  <a:extLst>
                    <a:ext uri="{9D8B030D-6E8A-4147-A177-3AD203B41FA5}">
                      <a16:colId xmlns:a16="http://schemas.microsoft.com/office/drawing/2014/main" val="1510905544"/>
                    </a:ext>
                  </a:extLst>
                </a:gridCol>
                <a:gridCol w="1408512">
                  <a:extLst>
                    <a:ext uri="{9D8B030D-6E8A-4147-A177-3AD203B41FA5}">
                      <a16:colId xmlns:a16="http://schemas.microsoft.com/office/drawing/2014/main" val="3174481907"/>
                    </a:ext>
                  </a:extLst>
                </a:gridCol>
                <a:gridCol w="1409352">
                  <a:extLst>
                    <a:ext uri="{9D8B030D-6E8A-4147-A177-3AD203B41FA5}">
                      <a16:colId xmlns:a16="http://schemas.microsoft.com/office/drawing/2014/main" val="34870409"/>
                    </a:ext>
                  </a:extLst>
                </a:gridCol>
                <a:gridCol w="1409352">
                  <a:extLst>
                    <a:ext uri="{9D8B030D-6E8A-4147-A177-3AD203B41FA5}">
                      <a16:colId xmlns:a16="http://schemas.microsoft.com/office/drawing/2014/main" val="1990630648"/>
                    </a:ext>
                  </a:extLst>
                </a:gridCol>
                <a:gridCol w="1409352">
                  <a:extLst>
                    <a:ext uri="{9D8B030D-6E8A-4147-A177-3AD203B41FA5}">
                      <a16:colId xmlns:a16="http://schemas.microsoft.com/office/drawing/2014/main" val="3147059684"/>
                    </a:ext>
                  </a:extLst>
                </a:gridCol>
                <a:gridCol w="1409352">
                  <a:extLst>
                    <a:ext uri="{9D8B030D-6E8A-4147-A177-3AD203B41FA5}">
                      <a16:colId xmlns:a16="http://schemas.microsoft.com/office/drawing/2014/main" val="30167159"/>
                    </a:ext>
                  </a:extLst>
                </a:gridCol>
              </a:tblGrid>
              <a:tr h="737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  <a:latin typeface="+mj-lt"/>
                        </a:rPr>
                        <a:t>Inntaksflokkur/hópur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  <a:latin typeface="+mj-lt"/>
                        </a:rPr>
                        <a:t>Yngsta stig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  <a:latin typeface="+mj-lt"/>
                        </a:rPr>
                        <a:t>4. bekkur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  <a:latin typeface="+mj-lt"/>
                        </a:rPr>
                        <a:t>Miðstig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  <a:latin typeface="+mj-lt"/>
                        </a:rPr>
                        <a:t>5.-7. bekkur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  <a:latin typeface="+mj-lt"/>
                        </a:rPr>
                        <a:t>Elsta stig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  <a:latin typeface="+mj-lt"/>
                        </a:rPr>
                        <a:t>8.-10. bekkur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+mj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426629"/>
                  </a:ext>
                </a:extLst>
              </a:tr>
              <a:tr h="731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 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Hlutfall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Fjöldi spurninga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Hlutfall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Fjöldi spurninga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Hlutfall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Fjöldi spurninga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34078"/>
                  </a:ext>
                </a:extLst>
              </a:tr>
              <a:tr h="852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0" kern="100">
                          <a:effectLst/>
                        </a:rPr>
                        <a:t>Að staðsetja og endurheimta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0" kern="100">
                          <a:effectLst/>
                        </a:rPr>
                        <a:t>upplýsingar í texta </a:t>
                      </a:r>
                      <a:endParaRPr lang="is-IS" sz="1800" b="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40%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14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30%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12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20%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9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7788753"/>
                  </a:ext>
                </a:extLst>
              </a:tr>
              <a:tr h="731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0" kern="100">
                          <a:effectLst/>
                        </a:rPr>
                        <a:t>Að álykta og túlka upplýsingar í texta</a:t>
                      </a:r>
                      <a:endParaRPr lang="is-IS" sz="1800" b="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50%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17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50%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19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50%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22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6703027"/>
                  </a:ext>
                </a:extLst>
              </a:tr>
              <a:tr h="731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0" kern="100">
                          <a:effectLst/>
                        </a:rPr>
                        <a:t>Að ígrunda og meta upplýsingar í texta</a:t>
                      </a:r>
                      <a:endParaRPr lang="is-IS" sz="1800" b="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10%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3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20%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8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30%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kern="100">
                          <a:effectLst/>
                        </a:rPr>
                        <a:t>14</a:t>
                      </a:r>
                      <a:endParaRPr lang="is-IS" sz="18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8911303"/>
                  </a:ext>
                </a:extLst>
              </a:tr>
              <a:tr h="731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Hlutfall/fjöldi spurninga samtals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100%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34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100%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39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100%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800" b="1" kern="100">
                          <a:effectLst/>
                        </a:rPr>
                        <a:t>45</a:t>
                      </a:r>
                      <a:endParaRPr lang="is-IS" sz="1800" b="1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423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33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2E30D699-945B-7E98-2A4A-6C1069846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6206" y="3985350"/>
            <a:ext cx="4158267" cy="2125166"/>
          </a:xfrm>
        </p:spPr>
        <p:txBody>
          <a:bodyPr>
            <a:normAutofit fontScale="92500"/>
          </a:bodyPr>
          <a:lstStyle/>
          <a:p>
            <a:r>
              <a:rPr lang="is-IS" sz="2000"/>
              <a:t>Prófatriði eru ýmist í fjölvali eða opin</a:t>
            </a:r>
          </a:p>
          <a:p>
            <a:r>
              <a:rPr lang="is-IS" sz="2000"/>
              <a:t>Miðað er við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Text"/>
                <a:ea typeface="+mn-ea"/>
                <a:cs typeface="+mn-cs"/>
              </a:rPr>
              <a:t>Hæfniviðmið aðalnámskrár og stuðningsefni (2024)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s-IS" sz="1800">
                <a:solidFill>
                  <a:srgbClr val="292A4B"/>
                </a:solidFill>
                <a:latin typeface="Degular Text"/>
              </a:rPr>
              <a:t>Stærðfræðiramma UNESCO (2020)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uLnTx/>
              <a:uFillTx/>
              <a:latin typeface="Degular Text"/>
              <a:ea typeface="+mn-ea"/>
              <a:cs typeface="+mn-cs"/>
            </a:endParaRPr>
          </a:p>
          <a:p>
            <a:endParaRPr lang="is-IS" sz="200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864D2079-713C-3EE1-8C48-441EBF2E9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18" y="519033"/>
            <a:ext cx="3840480" cy="498933"/>
          </a:xfrm>
        </p:spPr>
        <p:txBody>
          <a:bodyPr/>
          <a:lstStyle/>
          <a:p>
            <a:pPr algn="ctr"/>
            <a:r>
              <a:rPr lang="is-IS"/>
              <a:t>Matsrammi í stærðfræði: Inntaksflokkar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5D27AA-2692-FADF-67BA-7E1F9CC56716}"/>
              </a:ext>
            </a:extLst>
          </p:cNvPr>
          <p:cNvGraphicFramePr>
            <a:graphicFrameLocks noGrp="1"/>
          </p:cNvGraphicFramePr>
          <p:nvPr/>
        </p:nvGraphicFramePr>
        <p:xfrm>
          <a:off x="3881984" y="135236"/>
          <a:ext cx="8135998" cy="3487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8830">
                  <a:extLst>
                    <a:ext uri="{9D8B030D-6E8A-4147-A177-3AD203B41FA5}">
                      <a16:colId xmlns:a16="http://schemas.microsoft.com/office/drawing/2014/main" val="3603640886"/>
                    </a:ext>
                  </a:extLst>
                </a:gridCol>
                <a:gridCol w="884646">
                  <a:extLst>
                    <a:ext uri="{9D8B030D-6E8A-4147-A177-3AD203B41FA5}">
                      <a16:colId xmlns:a16="http://schemas.microsoft.com/office/drawing/2014/main" val="3381158200"/>
                    </a:ext>
                  </a:extLst>
                </a:gridCol>
                <a:gridCol w="884646">
                  <a:extLst>
                    <a:ext uri="{9D8B030D-6E8A-4147-A177-3AD203B41FA5}">
                      <a16:colId xmlns:a16="http://schemas.microsoft.com/office/drawing/2014/main" val="2162523726"/>
                    </a:ext>
                  </a:extLst>
                </a:gridCol>
                <a:gridCol w="884646">
                  <a:extLst>
                    <a:ext uri="{9D8B030D-6E8A-4147-A177-3AD203B41FA5}">
                      <a16:colId xmlns:a16="http://schemas.microsoft.com/office/drawing/2014/main" val="3032022763"/>
                    </a:ext>
                  </a:extLst>
                </a:gridCol>
                <a:gridCol w="884646">
                  <a:extLst>
                    <a:ext uri="{9D8B030D-6E8A-4147-A177-3AD203B41FA5}">
                      <a16:colId xmlns:a16="http://schemas.microsoft.com/office/drawing/2014/main" val="2598431317"/>
                    </a:ext>
                  </a:extLst>
                </a:gridCol>
                <a:gridCol w="884646">
                  <a:extLst>
                    <a:ext uri="{9D8B030D-6E8A-4147-A177-3AD203B41FA5}">
                      <a16:colId xmlns:a16="http://schemas.microsoft.com/office/drawing/2014/main" val="1300946249"/>
                    </a:ext>
                  </a:extLst>
                </a:gridCol>
                <a:gridCol w="884646">
                  <a:extLst>
                    <a:ext uri="{9D8B030D-6E8A-4147-A177-3AD203B41FA5}">
                      <a16:colId xmlns:a16="http://schemas.microsoft.com/office/drawing/2014/main" val="3749288343"/>
                    </a:ext>
                  </a:extLst>
                </a:gridCol>
                <a:gridCol w="884646">
                  <a:extLst>
                    <a:ext uri="{9D8B030D-6E8A-4147-A177-3AD203B41FA5}">
                      <a16:colId xmlns:a16="http://schemas.microsoft.com/office/drawing/2014/main" val="783035912"/>
                    </a:ext>
                  </a:extLst>
                </a:gridCol>
                <a:gridCol w="884646">
                  <a:extLst>
                    <a:ext uri="{9D8B030D-6E8A-4147-A177-3AD203B41FA5}">
                      <a16:colId xmlns:a16="http://schemas.microsoft.com/office/drawing/2014/main" val="739053083"/>
                    </a:ext>
                  </a:extLst>
                </a:gridCol>
              </a:tblGrid>
              <a:tr h="274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s-I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s-IS" sz="1600" kern="100">
                          <a:effectLst/>
                        </a:rPr>
                        <a:t>Inntakstafla fyrir stöðu- og framvindupróf í stærðfræði – Inntaksflokkar</a:t>
                      </a:r>
                      <a:endParaRPr lang="is-I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930820"/>
                  </a:ext>
                </a:extLst>
              </a:tr>
              <a:tr h="274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s-I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4. bekkur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5.-6. bekkur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7.-8. bekkur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9.-10. bekkur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942819"/>
                  </a:ext>
                </a:extLst>
              </a:tr>
              <a:tr h="333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s-I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0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Hlutfall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0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Fjöldi spurninga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0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Hlutfall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0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Fjöldi spurninga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0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Hlutfall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0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Fjöldi spurninga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0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Hlutfall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0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Fjöldi spurninga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7796629"/>
                  </a:ext>
                </a:extLst>
              </a:tr>
              <a:tr h="4357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s-IS" sz="1400" kern="100">
                          <a:effectLst/>
                        </a:rPr>
                        <a:t>Tölur og reikningur</a:t>
                      </a:r>
                      <a:endParaRPr lang="is-I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45%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35%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25%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20%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651093"/>
                  </a:ext>
                </a:extLst>
              </a:tr>
              <a:tr h="4357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s-IS" sz="1400" kern="100">
                          <a:effectLst/>
                        </a:rPr>
                        <a:t>Algebra</a:t>
                      </a:r>
                      <a:br>
                        <a:rPr lang="is-IS" sz="14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is-IS" sz="14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15%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20%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25%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30%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5780484"/>
                  </a:ext>
                </a:extLst>
              </a:tr>
              <a:tr h="4357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s-IS" sz="1400" kern="100">
                          <a:effectLst/>
                        </a:rPr>
                        <a:t>Tölfræði og líkindi</a:t>
                      </a:r>
                      <a:endParaRPr lang="is-I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10%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15%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20%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20%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5856059"/>
                  </a:ext>
                </a:extLst>
              </a:tr>
              <a:tr h="503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s-IS" sz="1400" kern="100">
                          <a:effectLst/>
                        </a:rPr>
                        <a:t>Rúmfræði og mælingar</a:t>
                      </a:r>
                      <a:endParaRPr lang="is-I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30%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30%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30%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30%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5108718"/>
                  </a:ext>
                </a:extLst>
              </a:tr>
              <a:tr h="554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s-IS" sz="14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Samtals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100%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100%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100%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/>
                          <a:ea typeface="Aptos" panose="020B0004020202020204" pitchFamily="34" charset="0"/>
                          <a:cs typeface="Times New Roman"/>
                        </a:rPr>
                        <a:t>100%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s-IS" sz="1400" b="1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is-IS" sz="1400" kern="10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654662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77E36F5-CA12-EC3E-AA6C-04F87CAB6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34" y="4361597"/>
            <a:ext cx="2937229" cy="1889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1A8683-A600-76DB-8459-B157379BB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34" y="3638508"/>
            <a:ext cx="1748359" cy="513581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779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5F3FE-8352-1FDC-EB19-D99CE516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6365"/>
            <a:ext cx="5486400" cy="134910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spc="-60">
                <a:solidFill>
                  <a:srgbClr val="292A4B"/>
                </a:solidFill>
              </a:rPr>
              <a:t>Fyrirlögn </a:t>
            </a:r>
            <a:r>
              <a:rPr lang="en-US" sz="4800" spc="-60" err="1">
                <a:solidFill>
                  <a:srgbClr val="292A4B"/>
                </a:solidFill>
              </a:rPr>
              <a:t>stöðu</a:t>
            </a:r>
            <a:r>
              <a:rPr lang="en-US" sz="4800" spc="-60">
                <a:solidFill>
                  <a:srgbClr val="292A4B"/>
                </a:solidFill>
              </a:rPr>
              <a:t>- og </a:t>
            </a:r>
            <a:r>
              <a:rPr lang="en-US" sz="4800" spc="-60" err="1">
                <a:solidFill>
                  <a:srgbClr val="292A4B"/>
                </a:solidFill>
              </a:rPr>
              <a:t>framvinduprófanna</a:t>
            </a:r>
            <a:endParaRPr lang="en-US" sz="4800" spc="-60">
              <a:solidFill>
                <a:srgbClr val="292A4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5AF5C-660C-0033-59B7-353B91D9D8C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05600" y="884238"/>
            <a:ext cx="5486400" cy="457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400"/>
              </a:lnSpc>
              <a:buNone/>
            </a:pPr>
            <a:endParaRPr lang="en-US" sz="3200">
              <a:latin typeface="Degular Display"/>
            </a:endParaRPr>
          </a:p>
          <a:p>
            <a: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3200">
              <a:latin typeface="Degula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686848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8B354460-C81F-2905-46BD-88F6236AAD0D}"/>
              </a:ext>
            </a:extLst>
          </p:cNvPr>
          <p:cNvSpPr txBox="1"/>
          <p:nvPr/>
        </p:nvSpPr>
        <p:spPr>
          <a:xfrm>
            <a:off x="749615" y="2157073"/>
            <a:ext cx="36161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Fyrir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hvern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 er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Matsferill?</a:t>
            </a:r>
          </a:p>
        </p:txBody>
      </p:sp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CB73A709-FF10-5397-F35A-14B55CFBCFA8}"/>
              </a:ext>
            </a:extLst>
          </p:cNvPr>
          <p:cNvSpPr txBox="1">
            <a:spLocks/>
          </p:cNvSpPr>
          <p:nvPr/>
        </p:nvSpPr>
        <p:spPr>
          <a:xfrm>
            <a:off x="4789804" y="1143000"/>
            <a:ext cx="5908676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is-IS" sz="2000">
                <a:highlight>
                  <a:srgbClr val="FFF59E"/>
                </a:highlight>
              </a:rPr>
              <a:t>Fyrir nemendur og forsjáraðila: </a:t>
            </a:r>
            <a:r>
              <a:rPr lang="is-IS" sz="2000"/>
              <a:t>Heildstæð mynd af </a:t>
            </a:r>
            <a:r>
              <a:rPr lang="is-IS" sz="2000" err="1"/>
              <a:t>námslegri</a:t>
            </a:r>
            <a:r>
              <a:rPr lang="is-IS" sz="2000"/>
              <a:t> stöðu og framvindu nemenda reglulega yfir skólagönguna.</a:t>
            </a:r>
          </a:p>
          <a:p>
            <a:pPr>
              <a:spcAft>
                <a:spcPts val="1200"/>
              </a:spcAft>
            </a:pPr>
            <a:r>
              <a:rPr lang="is-IS" sz="2000">
                <a:highlight>
                  <a:srgbClr val="D8C1FF"/>
                </a:highlight>
              </a:rPr>
              <a:t>Fyrir kennara og skólastjórnendur: </a:t>
            </a:r>
            <a:r>
              <a:rPr lang="is-IS" sz="2000"/>
              <a:t>Skipulag kennslu í samræmi við þarfir nemenda og að koma auga á börn sem telja má í hættu vegna framvindu náms og þroska. Skipulag stoðþjónustu.</a:t>
            </a:r>
          </a:p>
          <a:p>
            <a:pPr>
              <a:spcAft>
                <a:spcPts val="1200"/>
              </a:spcAft>
            </a:pPr>
            <a:r>
              <a:rPr lang="is-IS" sz="2000">
                <a:highlight>
                  <a:srgbClr val="C7FBD2"/>
                </a:highlight>
              </a:rPr>
              <a:t>Fyrir sveitarfélög: </a:t>
            </a:r>
            <a:r>
              <a:rPr lang="is-IS" sz="2000"/>
              <a:t>Upplýsingar um stöðu grunnskóla sinna til að geta stutt betur við þá.</a:t>
            </a:r>
          </a:p>
          <a:p>
            <a:pPr>
              <a:spcAft>
                <a:spcPts val="1200"/>
              </a:spcAft>
            </a:pPr>
            <a:r>
              <a:rPr lang="is-IS" sz="2000">
                <a:highlight>
                  <a:srgbClr val="B7F7FB"/>
                </a:highlight>
              </a:rPr>
              <a:t>Fyrir stjórnvöld: </a:t>
            </a:r>
            <a:r>
              <a:rPr lang="is-IS" sz="2000"/>
              <a:t>Vegna stefnumótunar – að móta áherslur og aðgerðir í menntamálum á grunni gagna.</a:t>
            </a:r>
          </a:p>
        </p:txBody>
      </p:sp>
    </p:spTree>
    <p:extLst>
      <p:ext uri="{BB962C8B-B14F-4D97-AF65-F5344CB8AC3E}">
        <p14:creationId xmlns:p14="http://schemas.microsoft.com/office/powerpoint/2010/main" val="2693967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4411D-BC19-0E44-F902-4AB2D93B4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54802A-9A20-CAA1-23D1-0039FCD118D9}"/>
              </a:ext>
            </a:extLst>
          </p:cNvPr>
          <p:cNvSpPr txBox="1"/>
          <p:nvPr/>
        </p:nvSpPr>
        <p:spPr>
          <a:xfrm>
            <a:off x="750415" y="2472204"/>
            <a:ext cx="3360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Fyrirlögn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stöðu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- og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framvindu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prófanna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highlight>
                <a:srgbClr val="D8C1FF"/>
              </a:highlight>
              <a:uLnTx/>
              <a:uFillTx/>
              <a:latin typeface="Degular Display Medium" pitchFamily="82" charset="77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uLnTx/>
              <a:uFillTx/>
              <a:latin typeface="Degular Display Medium" pitchFamily="82" charset="77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astaðgengill 1">
            <a:extLst>
              <a:ext uri="{FF2B5EF4-FFF2-40B4-BE49-F238E27FC236}">
                <a16:creationId xmlns:a16="http://schemas.microsoft.com/office/drawing/2014/main" id="{7FF7339C-AE1E-6E0F-63A1-1202343AAB17}"/>
              </a:ext>
            </a:extLst>
          </p:cNvPr>
          <p:cNvSpPr txBox="1">
            <a:spLocks/>
          </p:cNvSpPr>
          <p:nvPr/>
        </p:nvSpPr>
        <p:spPr>
          <a:xfrm>
            <a:off x="4686300" y="711200"/>
            <a:ext cx="7136285" cy="57065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4000" spc="0">
                <a:highlight>
                  <a:srgbClr val="C7FBD2"/>
                </a:highlight>
              </a:rPr>
              <a:t>Stuðningsúrræði við próftöku</a:t>
            </a:r>
          </a:p>
          <a:p>
            <a:pPr marL="0" indent="0">
              <a:buNone/>
            </a:pPr>
            <a:endParaRPr lang="is-IS" sz="800" spc="0">
              <a:highlight>
                <a:srgbClr val="C7FBD2"/>
              </a:highlight>
            </a:endParaRPr>
          </a:p>
          <a:p>
            <a:r>
              <a:rPr lang="is-IS"/>
              <a:t>Lengri próftími innbyggður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Meðal próftími er 40 mínútur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Prófið er opið í 80 mínútur</a:t>
            </a:r>
          </a:p>
          <a:p>
            <a:r>
              <a:rPr lang="is-IS"/>
              <a:t>Prófaðstæður 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Heill bekkur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Minni hópar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Einstaklingsfyrirlögn</a:t>
            </a:r>
            <a:endParaRPr lang="is-IS"/>
          </a:p>
          <a:p>
            <a:r>
              <a:rPr lang="is-IS"/>
              <a:t>Hjálpartól og aðstoð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Aðgengistól í prófakerfi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Upplestur í stærðfræðiprófi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Notkun þýðingarforrits í stærðfræðiprófi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Ritari í prófi</a:t>
            </a:r>
          </a:p>
          <a:p>
            <a:pPr lvl="1"/>
            <a:r>
              <a:rPr lang="is-IS" sz="1600">
                <a:solidFill>
                  <a:srgbClr val="292A4B"/>
                </a:solidFill>
              </a:rPr>
              <a:t>Hlé á próftöku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21840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110FE54E-0B19-6F0C-5394-3838E9DCFF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6379" y="214932"/>
            <a:ext cx="7606504" cy="600295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s-IS" sz="1600" b="1"/>
          </a:p>
          <a:p>
            <a:pPr marL="0" indent="0">
              <a:buNone/>
            </a:pPr>
            <a:endParaRPr lang="is-IS" sz="1600" b="1"/>
          </a:p>
          <a:p>
            <a:pPr marL="0" indent="0">
              <a:buNone/>
            </a:pPr>
            <a:endParaRPr lang="is-IS" sz="1600" b="1"/>
          </a:p>
          <a:p>
            <a:endParaRPr lang="is-IS" sz="1600"/>
          </a:p>
          <a:p>
            <a:pPr marL="0" indent="0">
              <a:buNone/>
            </a:pPr>
            <a:r>
              <a:rPr lang="is-IS" sz="2000" b="1">
                <a:hlinkClick r:id="rId3"/>
              </a:rPr>
              <a:t>Stuðningsefni vegna stöðu- og framvinduprófanna:</a:t>
            </a:r>
            <a:endParaRPr lang="is-IS" sz="2000" b="1"/>
          </a:p>
          <a:p>
            <a:r>
              <a:rPr lang="is-IS" sz="1600"/>
              <a:t>Handbókin</a:t>
            </a:r>
          </a:p>
          <a:p>
            <a:r>
              <a:rPr lang="is-IS" sz="1600"/>
              <a:t>Leiðbeiningar til tæknitengiliða</a:t>
            </a:r>
          </a:p>
          <a:p>
            <a:r>
              <a:rPr lang="is-IS" sz="1600"/>
              <a:t>Fræðslumyndbönd </a:t>
            </a:r>
          </a:p>
          <a:p>
            <a:r>
              <a:rPr lang="is-IS" sz="1600"/>
              <a:t>Sýnispróf</a:t>
            </a:r>
          </a:p>
          <a:p>
            <a:pPr marL="0" indent="0">
              <a:buNone/>
            </a:pPr>
            <a:endParaRPr lang="is-IS" sz="2000" b="1"/>
          </a:p>
          <a:p>
            <a:pPr marL="0" indent="0">
              <a:buNone/>
            </a:pPr>
            <a:r>
              <a:rPr lang="is-IS" sz="2000" b="1"/>
              <a:t>Aðstoð vegna fyrirlagnar prófanna: </a:t>
            </a:r>
            <a:endParaRPr lang="is-IS" sz="2000"/>
          </a:p>
          <a:p>
            <a:r>
              <a:rPr lang="is-IS" sz="1600"/>
              <a:t>Tæknitengiliðir skóla</a:t>
            </a:r>
          </a:p>
          <a:p>
            <a:r>
              <a:rPr lang="is-IS" sz="1600"/>
              <a:t>MMS: 514-7500</a:t>
            </a:r>
          </a:p>
          <a:p>
            <a:r>
              <a:rPr lang="is-IS" sz="1600"/>
              <a:t>Netfang: </a:t>
            </a:r>
            <a:r>
              <a:rPr lang="is-IS" sz="1600">
                <a:hlinkClick r:id="rId4"/>
              </a:rPr>
              <a:t>hjalp@midstodmenntunar.is</a:t>
            </a:r>
            <a:r>
              <a:rPr lang="is-IS" sz="1600"/>
              <a:t> </a:t>
            </a:r>
          </a:p>
          <a:p>
            <a:pPr marL="0" indent="0" algn="ctr">
              <a:buNone/>
            </a:pPr>
            <a:endParaRPr lang="is-IS" sz="2400">
              <a:solidFill>
                <a:srgbClr val="8985FF"/>
              </a:solidFill>
              <a:latin typeface="+mj-lt"/>
            </a:endParaRPr>
          </a:p>
          <a:p>
            <a:endParaRPr lang="is-IS" sz="1600" b="1"/>
          </a:p>
          <a:p>
            <a:endParaRPr lang="is-IS" sz="1600" b="1"/>
          </a:p>
          <a:p>
            <a:endParaRPr lang="is-IS" sz="160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7043E9B7-6BAC-6867-6D08-FCC921B3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321893"/>
          </a:xfrm>
        </p:spPr>
        <p:txBody>
          <a:bodyPr/>
          <a:lstStyle/>
          <a:p>
            <a:pPr algn="ctr"/>
            <a:br>
              <a:rPr lang="is-IS"/>
            </a:br>
            <a:r>
              <a:rPr lang="is-IS"/>
              <a:t>Stuðningsefni og upplýsingar á mms.is</a:t>
            </a:r>
            <a:br>
              <a:rPr lang="is-IS"/>
            </a:b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75799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1FEC1FA-5A49-4B24-80FB-FE49ED9679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084537"/>
            <a:ext cx="6746875" cy="93186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s-IS" sz="4400">
                <a:latin typeface="Degular Variable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Synisprof</a:t>
            </a:r>
            <a:r>
              <a:rPr lang="is-IS" sz="4400">
                <a:latin typeface="Degular Variable Medium"/>
              </a:rPr>
              <a:t>.mms.is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DBE70-41E5-1904-2AC5-0A0E8FE5C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098"/>
            <a:ext cx="12192000" cy="29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58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CA5BB-24AB-314D-739D-C152A5C21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208B45-0C93-420D-135A-DBAE2D91573B}"/>
              </a:ext>
            </a:extLst>
          </p:cNvPr>
          <p:cNvSpPr txBox="1"/>
          <p:nvPr/>
        </p:nvSpPr>
        <p:spPr>
          <a:xfrm>
            <a:off x="547215" y="2548404"/>
            <a:ext cx="3360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Fyrirlögn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stöðu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- og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framvindu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D8C1FF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prófanna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highlight>
                <a:srgbClr val="D8C1FF"/>
              </a:highlight>
              <a:uLnTx/>
              <a:uFillTx/>
              <a:latin typeface="Degular Display Medium" pitchFamily="82" charset="77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uLnTx/>
              <a:uFillTx/>
              <a:latin typeface="Degular Display Medium" pitchFamily="82" charset="77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astaðgengill 1">
            <a:extLst>
              <a:ext uri="{FF2B5EF4-FFF2-40B4-BE49-F238E27FC236}">
                <a16:creationId xmlns:a16="http://schemas.microsoft.com/office/drawing/2014/main" id="{7F41D673-75C7-4FD9-2AC1-8539CFBB94FE}"/>
              </a:ext>
            </a:extLst>
          </p:cNvPr>
          <p:cNvSpPr txBox="1">
            <a:spLocks/>
          </p:cNvSpPr>
          <p:nvPr/>
        </p:nvSpPr>
        <p:spPr>
          <a:xfrm>
            <a:off x="4343400" y="393700"/>
            <a:ext cx="7441085" cy="57065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4000" spc="0">
                <a:highlight>
                  <a:srgbClr val="B7F7FB"/>
                </a:highlight>
              </a:rPr>
              <a:t>Skráning nemenda í próf</a:t>
            </a:r>
          </a:p>
          <a:p>
            <a:pPr marL="0" indent="0">
              <a:buNone/>
            </a:pPr>
            <a:endParaRPr lang="is-IS" sz="1200" spc="0">
              <a:highlight>
                <a:srgbClr val="C7FBD2"/>
              </a:highlight>
            </a:endParaRPr>
          </a:p>
          <a:p>
            <a:r>
              <a:rPr lang="is-IS"/>
              <a:t>Nemendur þreyta próf </a:t>
            </a:r>
            <a:r>
              <a:rPr lang="is-IS">
                <a:highlight>
                  <a:srgbClr val="F4F3FF"/>
                </a:highlight>
              </a:rPr>
              <a:t>samkvæmt þeim árgangi sem þeir eru skráðir í</a:t>
            </a:r>
          </a:p>
          <a:p>
            <a:r>
              <a:rPr lang="is-IS"/>
              <a:t>Kennari skráir sig inn í Matsferil með rafrænum </a:t>
            </a:r>
            <a:r>
              <a:rPr lang="is-IS" err="1"/>
              <a:t>skilríkjum</a:t>
            </a:r>
            <a:endParaRPr lang="is-IS"/>
          </a:p>
          <a:p>
            <a:r>
              <a:rPr lang="is-IS"/>
              <a:t>Kennari prentar út aðgangsupplýsingar fyrir þá nemendur sem fara í prófin </a:t>
            </a:r>
            <a:r>
              <a:rPr lang="is-IS">
                <a:highlight>
                  <a:srgbClr val="FFF59E"/>
                </a:highlight>
              </a:rPr>
              <a:t>degi fyrir próf</a:t>
            </a:r>
          </a:p>
          <a:p>
            <a:r>
              <a:rPr lang="is-IS"/>
              <a:t>Kennari sendir nemendur í prófið í gegn um stafrænt viðmót Matsferils </a:t>
            </a:r>
            <a:r>
              <a:rPr lang="is-IS">
                <a:highlight>
                  <a:srgbClr val="FFF59E"/>
                </a:highlight>
              </a:rPr>
              <a:t>á prófdegi</a:t>
            </a:r>
          </a:p>
          <a:p>
            <a:r>
              <a:rPr lang="is-IS">
                <a:highlight>
                  <a:srgbClr val="C7FBD2"/>
                </a:highlight>
              </a:rPr>
              <a:t>Leiðbeiningamyndband</a:t>
            </a:r>
            <a:r>
              <a:rPr lang="is-IS"/>
              <a:t> um skráningu nemenda í próf</a:t>
            </a:r>
          </a:p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73883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2D5D11F2-E389-D328-344A-95FC6F61E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797" y="1085147"/>
            <a:ext cx="5486400" cy="4957870"/>
          </a:xfrm>
        </p:spPr>
        <p:txBody>
          <a:bodyPr>
            <a:normAutofit/>
          </a:bodyPr>
          <a:lstStyle/>
          <a:p>
            <a:r>
              <a:rPr lang="is-IS" sz="2000"/>
              <a:t>Innskráning með rafrænum skilríkjum</a:t>
            </a:r>
          </a:p>
          <a:p>
            <a:pPr lvl="1"/>
            <a:r>
              <a:rPr lang="is-IS" sz="1600">
                <a:hlinkClick r:id="rId3"/>
              </a:rPr>
              <a:t>www.matsferill.mms.is</a:t>
            </a:r>
            <a:r>
              <a:rPr lang="is-IS" sz="1600"/>
              <a:t> </a:t>
            </a:r>
          </a:p>
          <a:p>
            <a:pPr lvl="1"/>
            <a:r>
              <a:rPr lang="is-IS" sz="1600">
                <a:hlinkClick r:id="rId4"/>
              </a:rPr>
              <a:t>hjalp@mms.is</a:t>
            </a:r>
            <a:r>
              <a:rPr lang="is-IS" sz="1600"/>
              <a:t> ef kennarar lenda í erfiðleikum með innskráningu</a:t>
            </a:r>
          </a:p>
          <a:p>
            <a:pPr marL="457200" lvl="1" indent="0">
              <a:buNone/>
            </a:pPr>
            <a:endParaRPr lang="is-IS" sz="1600"/>
          </a:p>
          <a:p>
            <a:pPr lvl="1"/>
            <a:endParaRPr lang="is-IS" sz="160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3C41FCD4-9F6A-384A-D99E-FB755BB3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is-IS"/>
            </a:br>
            <a:r>
              <a:rPr lang="is-IS"/>
              <a:t>Innskráning</a:t>
            </a:r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6F9E8FC6-45C6-6754-A013-9C3D98EB4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38" y="3058159"/>
            <a:ext cx="3303612" cy="2289345"/>
          </a:xfrm>
          <a:prstGeom prst="rect">
            <a:avLst/>
          </a:prstGeom>
        </p:spPr>
      </p:pic>
      <p:pic>
        <p:nvPicPr>
          <p:cNvPr id="9" name="Mynd 8">
            <a:extLst>
              <a:ext uri="{FF2B5EF4-FFF2-40B4-BE49-F238E27FC236}">
                <a16:creationId xmlns:a16="http://schemas.microsoft.com/office/drawing/2014/main" id="{4D82357A-96DC-A79C-D2D7-E3A45F5F7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86" y="3189954"/>
            <a:ext cx="2235315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6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>
            <a:extLst>
              <a:ext uri="{FF2B5EF4-FFF2-40B4-BE49-F238E27FC236}">
                <a16:creationId xmlns:a16="http://schemas.microsoft.com/office/drawing/2014/main" id="{C733EFA0-615B-1700-8FC0-270A4A14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68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22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>
            <a:extLst>
              <a:ext uri="{FF2B5EF4-FFF2-40B4-BE49-F238E27FC236}">
                <a16:creationId xmlns:a16="http://schemas.microsoft.com/office/drawing/2014/main" id="{F86DF261-AF79-40C1-A0AB-750FF82D9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68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97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>
            <a:extLst>
              <a:ext uri="{FF2B5EF4-FFF2-40B4-BE49-F238E27FC236}">
                <a16:creationId xmlns:a16="http://schemas.microsoft.com/office/drawing/2014/main" id="{C566309F-BE70-255B-82DE-F0E664C58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68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96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>
            <a:extLst>
              <a:ext uri="{FF2B5EF4-FFF2-40B4-BE49-F238E27FC236}">
                <a16:creationId xmlns:a16="http://schemas.microsoft.com/office/drawing/2014/main" id="{60EDC5AE-61F7-15D1-7AD2-1F43AFEE3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68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98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40FEB-0DCF-CB20-60E6-7BBBCDAF1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3C92-F906-CBC8-97C5-698AB2BB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03540"/>
            <a:ext cx="5715000" cy="210793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spc="-60" err="1"/>
              <a:t>Niðurstöður</a:t>
            </a:r>
            <a:r>
              <a:rPr lang="en-US" sz="4800" spc="-60"/>
              <a:t> </a:t>
            </a:r>
            <a:r>
              <a:rPr lang="en-US" sz="4800" spc="-60" err="1"/>
              <a:t>úr</a:t>
            </a:r>
            <a:r>
              <a:rPr lang="en-US" sz="4800" spc="-60"/>
              <a:t> </a:t>
            </a:r>
            <a:r>
              <a:rPr lang="en-US" sz="4800" spc="-60" err="1"/>
              <a:t>stöðu</a:t>
            </a:r>
            <a:r>
              <a:rPr lang="en-US" sz="4800" spc="-60"/>
              <a:t>- og </a:t>
            </a:r>
            <a:r>
              <a:rPr lang="en-US" sz="4800" spc="-60" err="1"/>
              <a:t>framvinduprófunum</a:t>
            </a:r>
            <a:br>
              <a:rPr lang="en-US" sz="4800" spc="-60"/>
            </a:br>
            <a:endParaRPr lang="en-US" sz="4800" spc="-6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C244A-A843-8D07-C4F1-3D5E89DAD7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05600" y="884238"/>
            <a:ext cx="5486400" cy="457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400"/>
              </a:lnSpc>
              <a:buNone/>
            </a:pPr>
            <a:endParaRPr lang="en-US" sz="3200">
              <a:latin typeface="Degular Display"/>
            </a:endParaRPr>
          </a:p>
          <a:p>
            <a: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3200">
              <a:latin typeface="Degula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897588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3544-896E-E5C9-1160-A220453D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E6C22-C25D-CD26-FAE6-92B36AFE8C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52A1C-58F2-A189-45A1-8C308017AE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1D5F2-89D8-24A8-7024-CCF58CFE4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034FB-8E20-B4F2-9489-C0986E4CF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C00FD92-054F-EA55-E027-E7DEAB5B979D}"/>
              </a:ext>
            </a:extLst>
          </p:cNvPr>
          <p:cNvGrpSpPr/>
          <p:nvPr/>
        </p:nvGrpSpPr>
        <p:grpSpPr>
          <a:xfrm>
            <a:off x="1542071" y="0"/>
            <a:ext cx="9107858" cy="6858000"/>
            <a:chOff x="1542071" y="0"/>
            <a:chExt cx="9107858" cy="6858000"/>
          </a:xfrm>
        </p:grpSpPr>
        <p:pic>
          <p:nvPicPr>
            <p:cNvPr id="3" name="Mynd 2">
              <a:extLst>
                <a:ext uri="{FF2B5EF4-FFF2-40B4-BE49-F238E27FC236}">
                  <a16:creationId xmlns:a16="http://schemas.microsoft.com/office/drawing/2014/main" id="{4E9E4F09-AA35-A836-F3BD-5872F88DC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2071" y="0"/>
              <a:ext cx="9107858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BEE2624-9BBD-2ED8-ACE8-C281AA8FD8B3}"/>
                </a:ext>
              </a:extLst>
            </p:cNvPr>
            <p:cNvSpPr txBox="1"/>
            <p:nvPr/>
          </p:nvSpPr>
          <p:spPr>
            <a:xfrm>
              <a:off x="6310745" y="1129145"/>
              <a:ext cx="25630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endParaRPr lang="en-US" b="1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AF0474A-9CE0-B26E-3CC0-86DD3897D257}"/>
              </a:ext>
            </a:extLst>
          </p:cNvPr>
          <p:cNvSpPr/>
          <p:nvPr/>
        </p:nvSpPr>
        <p:spPr>
          <a:xfrm>
            <a:off x="6206836" y="1080654"/>
            <a:ext cx="464127" cy="284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EDA9F963-931B-EB6E-3D36-70CE223FC4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729" t="18421" r="43613" b="30331"/>
          <a:stretch>
            <a:fillRect/>
          </a:stretch>
        </p:blipFill>
        <p:spPr>
          <a:xfrm>
            <a:off x="6257258" y="1082603"/>
            <a:ext cx="412237" cy="2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92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728CE-9CD8-9750-A6BB-BD20375D3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42B20A-7D0A-E8B6-41C6-6826E390D1D5}"/>
              </a:ext>
            </a:extLst>
          </p:cNvPr>
          <p:cNvGrpSpPr/>
          <p:nvPr/>
        </p:nvGrpSpPr>
        <p:grpSpPr>
          <a:xfrm>
            <a:off x="1672676" y="229788"/>
            <a:ext cx="8841341" cy="6226629"/>
            <a:chOff x="1672676" y="229788"/>
            <a:chExt cx="8841341" cy="622662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790703-86DB-A82E-7792-4F193206C460}"/>
                </a:ext>
              </a:extLst>
            </p:cNvPr>
            <p:cNvGrpSpPr/>
            <p:nvPr/>
          </p:nvGrpSpPr>
          <p:grpSpPr>
            <a:xfrm>
              <a:off x="1672676" y="229788"/>
              <a:ext cx="8841341" cy="6226629"/>
              <a:chOff x="869112" y="209006"/>
              <a:chExt cx="8841341" cy="6226629"/>
            </a:xfrm>
          </p:grpSpPr>
          <p:pic>
            <p:nvPicPr>
              <p:cNvPr id="3" name="Mynd 2">
                <a:extLst>
                  <a:ext uri="{FF2B5EF4-FFF2-40B4-BE49-F238E27FC236}">
                    <a16:creationId xmlns:a16="http://schemas.microsoft.com/office/drawing/2014/main" id="{54468FBB-7158-1E05-D132-050635C7D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0984"/>
              <a:stretch/>
            </p:blipFill>
            <p:spPr>
              <a:xfrm>
                <a:off x="869112" y="209006"/>
                <a:ext cx="8841341" cy="6226629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E40F40A-3201-7B15-F500-BA89BF862CE4}"/>
                  </a:ext>
                </a:extLst>
              </p:cNvPr>
              <p:cNvSpPr/>
              <p:nvPr/>
            </p:nvSpPr>
            <p:spPr>
              <a:xfrm>
                <a:off x="1461654" y="3020290"/>
                <a:ext cx="2576946" cy="28332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 descr="A screenshot of a cell phone&#10;&#10;AI-generated content may be incorrect.">
                <a:extLst>
                  <a:ext uri="{FF2B5EF4-FFF2-40B4-BE49-F238E27FC236}">
                    <a16:creationId xmlns:a16="http://schemas.microsoft.com/office/drawing/2014/main" id="{91B05ED4-E423-8B06-7D6D-9C30CEBD9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8717" y="3172690"/>
                <a:ext cx="2352092" cy="2500746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D20318C-CE47-A676-98C2-074FEAA0FBDA}"/>
                  </a:ext>
                </a:extLst>
              </p:cNvPr>
              <p:cNvSpPr/>
              <p:nvPr/>
            </p:nvSpPr>
            <p:spPr>
              <a:xfrm>
                <a:off x="2771775" y="4005261"/>
                <a:ext cx="304800" cy="90487"/>
              </a:xfrm>
              <a:prstGeom prst="rect">
                <a:avLst/>
              </a:prstGeom>
              <a:solidFill>
                <a:srgbClr val="F4F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5347393-818D-1838-65E8-E440FBED157D}"/>
                  </a:ext>
                </a:extLst>
              </p:cNvPr>
              <p:cNvSpPr/>
              <p:nvPr/>
            </p:nvSpPr>
            <p:spPr>
              <a:xfrm>
                <a:off x="2819400" y="4095749"/>
                <a:ext cx="304800" cy="328612"/>
              </a:xfrm>
              <a:prstGeom prst="rect">
                <a:avLst/>
              </a:prstGeom>
              <a:solidFill>
                <a:srgbClr val="EBE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 descr="A blue circle in a black background&#10;&#10;AI-generated content may be incorrect.">
              <a:extLst>
                <a:ext uri="{FF2B5EF4-FFF2-40B4-BE49-F238E27FC236}">
                  <a16:creationId xmlns:a16="http://schemas.microsoft.com/office/drawing/2014/main" id="{445F5A18-6CE2-BF92-2B8B-C63F7A160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7557" y="3820823"/>
              <a:ext cx="185738" cy="185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755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A94BACB-BC27-24A4-4A5D-A03F02B15515}"/>
              </a:ext>
            </a:extLst>
          </p:cNvPr>
          <p:cNvGrpSpPr/>
          <p:nvPr/>
        </p:nvGrpSpPr>
        <p:grpSpPr>
          <a:xfrm>
            <a:off x="2522737" y="62459"/>
            <a:ext cx="7746144" cy="6011931"/>
            <a:chOff x="2522737" y="62459"/>
            <a:chExt cx="7746144" cy="601193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90F3B1-933D-93F5-FD45-807C823F8570}"/>
                </a:ext>
              </a:extLst>
            </p:cNvPr>
            <p:cNvGrpSpPr/>
            <p:nvPr/>
          </p:nvGrpSpPr>
          <p:grpSpPr>
            <a:xfrm>
              <a:off x="2522737" y="62459"/>
              <a:ext cx="7746144" cy="6011931"/>
              <a:chOff x="2522737" y="62459"/>
              <a:chExt cx="7746144" cy="601193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628AF42-09C9-7588-5D87-F28C77F6923B}"/>
                  </a:ext>
                </a:extLst>
              </p:cNvPr>
              <p:cNvGrpSpPr/>
              <p:nvPr/>
            </p:nvGrpSpPr>
            <p:grpSpPr>
              <a:xfrm>
                <a:off x="2522737" y="62459"/>
                <a:ext cx="7746144" cy="6011931"/>
                <a:chOff x="2347852" y="143656"/>
                <a:chExt cx="7746144" cy="6011931"/>
              </a:xfrm>
            </p:grpSpPr>
            <p:pic>
              <p:nvPicPr>
                <p:cNvPr id="2" name="Picture 1" descr="A screen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F9617DFD-DFB8-FFC1-8A97-9B693D67AB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r="131" b="46035"/>
                <a:stretch>
                  <a:fillRect/>
                </a:stretch>
              </p:blipFill>
              <p:spPr>
                <a:xfrm>
                  <a:off x="2347852" y="143656"/>
                  <a:ext cx="7746144" cy="6011931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042E36E-0B2A-F67D-E2BE-A89A0FC0E06D}"/>
                    </a:ext>
                  </a:extLst>
                </p:cNvPr>
                <p:cNvSpPr/>
                <p:nvPr/>
              </p:nvSpPr>
              <p:spPr>
                <a:xfrm>
                  <a:off x="2993718" y="2415234"/>
                  <a:ext cx="6645184" cy="3461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 descr="A black background with white text&#10;&#10;AI-generated content may be incorrect.">
                  <a:extLst>
                    <a:ext uri="{FF2B5EF4-FFF2-40B4-BE49-F238E27FC236}">
                      <a16:creationId xmlns:a16="http://schemas.microsoft.com/office/drawing/2014/main" id="{DD0D6946-CF17-FD66-A8F4-5DF2C23DF5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72364" y="2660755"/>
                  <a:ext cx="457455" cy="256082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A purple and white background with a black circle&#10;&#10;AI-generated content may be incorrect.">
                <a:extLst>
                  <a:ext uri="{FF2B5EF4-FFF2-40B4-BE49-F238E27FC236}">
                    <a16:creationId xmlns:a16="http://schemas.microsoft.com/office/drawing/2014/main" id="{2743BA14-3EB5-03DE-46B2-4221E19AE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49" r="24970" b="-91"/>
              <a:stretch>
                <a:fillRect/>
              </a:stretch>
            </p:blipFill>
            <p:spPr>
              <a:xfrm flipH="1">
                <a:off x="3506936" y="2498360"/>
                <a:ext cx="1051735" cy="2617042"/>
              </a:xfrm>
              <a:prstGeom prst="rect">
                <a:avLst/>
              </a:prstGeom>
            </p:spPr>
          </p:pic>
          <p:pic>
            <p:nvPicPr>
              <p:cNvPr id="12" name="Picture 11" descr="A purple and white background with a black circle&#10;&#10;AI-generated content may be incorrect.">
                <a:extLst>
                  <a:ext uri="{FF2B5EF4-FFF2-40B4-BE49-F238E27FC236}">
                    <a16:creationId xmlns:a16="http://schemas.microsoft.com/office/drawing/2014/main" id="{A6385EC4-8234-9121-D0EA-9D0E6160B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49" r="24970" b="-91"/>
              <a:stretch>
                <a:fillRect/>
              </a:stretch>
            </p:blipFill>
            <p:spPr>
              <a:xfrm flipH="1">
                <a:off x="4687411" y="2498359"/>
                <a:ext cx="1051735" cy="2617042"/>
              </a:xfrm>
              <a:prstGeom prst="rect">
                <a:avLst/>
              </a:prstGeom>
            </p:spPr>
          </p:pic>
          <p:pic>
            <p:nvPicPr>
              <p:cNvPr id="13" name="Picture 12" descr="A purple and white background with a black circle&#10;&#10;AI-generated content may be incorrect.">
                <a:extLst>
                  <a:ext uri="{FF2B5EF4-FFF2-40B4-BE49-F238E27FC236}">
                    <a16:creationId xmlns:a16="http://schemas.microsoft.com/office/drawing/2014/main" id="{E751C2BC-5D5A-C050-E889-C740EFE17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1849" r="24970" b="-91"/>
              <a:stretch>
                <a:fillRect/>
              </a:stretch>
            </p:blipFill>
            <p:spPr>
              <a:xfrm flipH="1">
                <a:off x="5867886" y="2498360"/>
                <a:ext cx="1051735" cy="2617042"/>
              </a:xfrm>
              <a:prstGeom prst="rect">
                <a:avLst/>
              </a:prstGeom>
            </p:spPr>
          </p:pic>
          <p:pic>
            <p:nvPicPr>
              <p:cNvPr id="16" name="Mynd 2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C2389AB0-FA77-6BE9-D4A9-75C6AEF5D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34982" t="22499" r="57526" b="55850"/>
              <a:stretch>
                <a:fillRect/>
              </a:stretch>
            </p:blipFill>
            <p:spPr>
              <a:xfrm>
                <a:off x="6921390" y="2367839"/>
                <a:ext cx="662324" cy="2900158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FC8F6B-835E-8F23-ABE3-6FFFE68F0BE5}"/>
                  </a:ext>
                </a:extLst>
              </p:cNvPr>
              <p:cNvSpPr/>
              <p:nvPr/>
            </p:nvSpPr>
            <p:spPr>
              <a:xfrm>
                <a:off x="3761509" y="3491345"/>
                <a:ext cx="547254" cy="304800"/>
              </a:xfrm>
              <a:prstGeom prst="rect">
                <a:avLst/>
              </a:prstGeom>
              <a:solidFill>
                <a:srgbClr val="EBE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9F426B-1DD5-A2D9-4D0A-9A28BB2C18AF}"/>
                  </a:ext>
                </a:extLst>
              </p:cNvPr>
              <p:cNvSpPr/>
              <p:nvPr/>
            </p:nvSpPr>
            <p:spPr>
              <a:xfrm>
                <a:off x="4941984" y="3510082"/>
                <a:ext cx="547254" cy="304800"/>
              </a:xfrm>
              <a:prstGeom prst="rect">
                <a:avLst/>
              </a:prstGeom>
              <a:solidFill>
                <a:srgbClr val="EBE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5F08A0B-DD86-04B7-E369-FEE9BA553B0B}"/>
                  </a:ext>
                </a:extLst>
              </p:cNvPr>
              <p:cNvSpPr/>
              <p:nvPr/>
            </p:nvSpPr>
            <p:spPr>
              <a:xfrm>
                <a:off x="6122459" y="3510082"/>
                <a:ext cx="547254" cy="304800"/>
              </a:xfrm>
              <a:prstGeom prst="rect">
                <a:avLst/>
              </a:prstGeom>
              <a:solidFill>
                <a:srgbClr val="EBE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97E35A0-D517-15FA-D0DD-C2E75D25A781}"/>
                  </a:ext>
                </a:extLst>
              </p:cNvPr>
              <p:cNvSpPr/>
              <p:nvPr/>
            </p:nvSpPr>
            <p:spPr>
              <a:xfrm>
                <a:off x="3124427" y="418361"/>
                <a:ext cx="1815172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35F140-CC78-14E5-A7FB-15F87E3D4245}"/>
                  </a:ext>
                </a:extLst>
              </p:cNvPr>
              <p:cNvSpPr txBox="1"/>
              <p:nvPr/>
            </p:nvSpPr>
            <p:spPr>
              <a:xfrm>
                <a:off x="3119770" y="388267"/>
                <a:ext cx="2743200" cy="36576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Arna Karlsdóttir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137EA4C-8539-70A6-043D-1E643CA2E6B9}"/>
                  </a:ext>
                </a:extLst>
              </p:cNvPr>
              <p:cNvSpPr/>
              <p:nvPr/>
            </p:nvSpPr>
            <p:spPr>
              <a:xfrm>
                <a:off x="3754581" y="270163"/>
                <a:ext cx="692727" cy="969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EDC6A48-6D31-AD9C-8140-FA6AD9658590}"/>
                  </a:ext>
                </a:extLst>
              </p:cNvPr>
              <p:cNvSpPr txBox="1"/>
              <p:nvPr/>
            </p:nvSpPr>
            <p:spPr>
              <a:xfrm>
                <a:off x="3706884" y="219627"/>
                <a:ext cx="2743200" cy="20005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700">
                    <a:solidFill>
                      <a:srgbClr val="A7A7AA"/>
                    </a:solidFill>
                  </a:rPr>
                  <a:t>Arna Karlsdóttir</a:t>
                </a:r>
              </a:p>
            </p:txBody>
          </p:sp>
        </p:grpSp>
        <p:pic>
          <p:nvPicPr>
            <p:cNvPr id="33" name="Picture 32" descr="A blue circle in a black background&#10;&#10;AI-generated content may be incorrect.">
              <a:extLst>
                <a:ext uri="{FF2B5EF4-FFF2-40B4-BE49-F238E27FC236}">
                  <a16:creationId xmlns:a16="http://schemas.microsoft.com/office/drawing/2014/main" id="{FF975CDB-DA9A-7F80-91DA-7620C0D50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0461" y="3330236"/>
              <a:ext cx="185738" cy="185738"/>
            </a:xfrm>
            <a:prstGeom prst="rect">
              <a:avLst/>
            </a:prstGeom>
          </p:spPr>
        </p:pic>
        <p:pic>
          <p:nvPicPr>
            <p:cNvPr id="35" name="Picture 34" descr="A blue circle in a black background&#10;&#10;AI-generated content may be incorrect.">
              <a:extLst>
                <a:ext uri="{FF2B5EF4-FFF2-40B4-BE49-F238E27FC236}">
                  <a16:creationId xmlns:a16="http://schemas.microsoft.com/office/drawing/2014/main" id="{311FED0D-B13E-08C1-463D-ED1E000A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8445" y="3517613"/>
              <a:ext cx="185738" cy="185738"/>
            </a:xfrm>
            <a:prstGeom prst="rect">
              <a:avLst/>
            </a:prstGeom>
          </p:spPr>
        </p:pic>
        <p:pic>
          <p:nvPicPr>
            <p:cNvPr id="37" name="Picture 36" descr="A blue circle in a black background&#10;&#10;AI-generated content may be incorrect.">
              <a:extLst>
                <a:ext uri="{FF2B5EF4-FFF2-40B4-BE49-F238E27FC236}">
                  <a16:creationId xmlns:a16="http://schemas.microsoft.com/office/drawing/2014/main" id="{42E83AA9-B595-C009-7BFC-BB9340C5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7527" y="3623794"/>
              <a:ext cx="185738" cy="18573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B763390-9B25-33BD-CCF0-1C44A764F6D0}"/>
                </a:ext>
              </a:extLst>
            </p:cNvPr>
            <p:cNvSpPr txBox="1"/>
            <p:nvPr/>
          </p:nvSpPr>
          <p:spPr>
            <a:xfrm>
              <a:off x="3721874" y="5175126"/>
              <a:ext cx="519660" cy="20005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700" err="1"/>
                <a:t>Lesfimi</a:t>
              </a:r>
              <a:endParaRPr lang="en-US" err="1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8E365C7-CA4B-B986-A7FA-7C1E534BA7AF}"/>
                </a:ext>
              </a:extLst>
            </p:cNvPr>
            <p:cNvSpPr txBox="1"/>
            <p:nvPr/>
          </p:nvSpPr>
          <p:spPr>
            <a:xfrm>
              <a:off x="4746200" y="5175125"/>
              <a:ext cx="863184" cy="20005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700" err="1"/>
                <a:t>Lesskilningur</a:t>
              </a:r>
              <a:endParaRPr lang="en-US" err="1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D1C5DF7-2A97-98DA-B9FB-E43511FF0CC6}"/>
                </a:ext>
              </a:extLst>
            </p:cNvPr>
            <p:cNvSpPr txBox="1"/>
            <p:nvPr/>
          </p:nvSpPr>
          <p:spPr>
            <a:xfrm>
              <a:off x="5964150" y="5175124"/>
              <a:ext cx="863184" cy="20005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700" err="1"/>
                <a:t>Stærðfræði</a:t>
              </a:r>
              <a:endParaRPr lang="en-US" err="1"/>
            </a:p>
          </p:txBody>
        </p:sp>
      </p:grpSp>
    </p:spTree>
    <p:extLst>
      <p:ext uri="{BB962C8B-B14F-4D97-AF65-F5344CB8AC3E}">
        <p14:creationId xmlns:p14="http://schemas.microsoft.com/office/powerpoint/2010/main" val="630626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7319E-B58C-11E2-1FDD-CD3476C5C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5CFF874-42E9-9A84-AACD-9FBC294C513B}"/>
              </a:ext>
            </a:extLst>
          </p:cNvPr>
          <p:cNvGrpSpPr/>
          <p:nvPr/>
        </p:nvGrpSpPr>
        <p:grpSpPr>
          <a:xfrm>
            <a:off x="0" y="343350"/>
            <a:ext cx="12192000" cy="5395444"/>
            <a:chOff x="0" y="343350"/>
            <a:chExt cx="12192000" cy="5395444"/>
          </a:xfrm>
        </p:grpSpPr>
        <p:pic>
          <p:nvPicPr>
            <p:cNvPr id="2" name="Picture 1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5E735D4E-6D72-B3A8-F27E-1D7EDF800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43350"/>
              <a:ext cx="12192000" cy="539544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1CC9E7-02B2-0704-4C9B-FFE314700E25}"/>
                </a:ext>
              </a:extLst>
            </p:cNvPr>
            <p:cNvSpPr/>
            <p:nvPr/>
          </p:nvSpPr>
          <p:spPr>
            <a:xfrm>
              <a:off x="7148945" y="1676400"/>
              <a:ext cx="4800600" cy="3629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Frammistaða nemenda á lesskilningsprófi er í meðallagi miðað við jafnaldra. Líkur eru á þeir geti sýnt nokkurt sjálfstæði í glímu sinni við texta en hafa áfram þörf fyrir kennslu sem eflir lesskilning þeirra og býr þá undir að takast á við stigþyngjandi viðfangsefni í námi. Fylgjast þarf sérstaklega með framvindu hjá nemendum í neðra meðallagi (mælitölur 8 og 9) þar sem þeir eru á mörkum að búa yfir fullnægjandi færni.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465B30-F67E-A71E-A280-67AF7C4D6899}"/>
                </a:ext>
              </a:extLst>
            </p:cNvPr>
            <p:cNvSpPr txBox="1"/>
            <p:nvPr/>
          </p:nvSpPr>
          <p:spPr>
            <a:xfrm>
              <a:off x="7148945" y="1773382"/>
              <a:ext cx="4433455" cy="7848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err="1"/>
                <a:t>Frammistaða</a:t>
              </a:r>
              <a:r>
                <a:rPr lang="en-US" sz="900"/>
                <a:t> </a:t>
              </a:r>
              <a:r>
                <a:rPr lang="en-US" sz="900" err="1"/>
                <a:t>nemenda</a:t>
              </a:r>
              <a:r>
                <a:rPr lang="en-US" sz="900"/>
                <a:t> á </a:t>
              </a:r>
              <a:r>
                <a:rPr lang="en-US" sz="900" err="1"/>
                <a:t>lesskilningprófi</a:t>
              </a:r>
              <a:r>
                <a:rPr lang="en-US" sz="900"/>
                <a:t> er </a:t>
              </a:r>
              <a:r>
                <a:rPr lang="en-US" sz="900" err="1"/>
                <a:t>góð</a:t>
              </a:r>
              <a:r>
                <a:rPr lang="en-US" sz="900"/>
                <a:t> </a:t>
              </a:r>
              <a:r>
                <a:rPr lang="en-US" sz="900" err="1"/>
                <a:t>og</a:t>
              </a:r>
              <a:r>
                <a:rPr lang="en-US" sz="900"/>
                <a:t> </a:t>
              </a:r>
              <a:r>
                <a:rPr lang="en-US" sz="900" err="1"/>
                <a:t>yfir</a:t>
              </a:r>
              <a:r>
                <a:rPr lang="en-US" sz="900"/>
                <a:t> </a:t>
              </a:r>
              <a:r>
                <a:rPr lang="en-US" sz="900" err="1"/>
                <a:t>meðaltali</a:t>
              </a:r>
              <a:r>
                <a:rPr lang="en-US" sz="900"/>
                <a:t> </a:t>
              </a:r>
              <a:r>
                <a:rPr lang="en-US" sz="900" err="1"/>
                <a:t>miðað</a:t>
              </a:r>
              <a:r>
                <a:rPr lang="en-US" sz="900"/>
                <a:t> </a:t>
              </a:r>
              <a:r>
                <a:rPr lang="en-US" sz="900" err="1"/>
                <a:t>við</a:t>
              </a:r>
              <a:r>
                <a:rPr lang="en-US" sz="900"/>
                <a:t> </a:t>
              </a:r>
              <a:r>
                <a:rPr lang="en-US" sz="900" err="1"/>
                <a:t>jafnaldra</a:t>
              </a:r>
              <a:r>
                <a:rPr lang="en-US" sz="900"/>
                <a:t>. </a:t>
              </a:r>
              <a:r>
                <a:rPr lang="en-US" sz="900" err="1"/>
                <a:t>Góðar</a:t>
              </a:r>
              <a:r>
                <a:rPr lang="en-US" sz="900"/>
                <a:t> </a:t>
              </a:r>
              <a:r>
                <a:rPr lang="en-US" sz="900" err="1"/>
                <a:t>líkur</a:t>
              </a:r>
              <a:r>
                <a:rPr lang="en-US" sz="900"/>
                <a:t> </a:t>
              </a:r>
              <a:r>
                <a:rPr lang="en-US" sz="900" err="1"/>
                <a:t>eru</a:t>
              </a:r>
              <a:r>
                <a:rPr lang="en-US" sz="900"/>
                <a:t> á </a:t>
              </a:r>
              <a:r>
                <a:rPr lang="en-US" sz="900" err="1"/>
                <a:t>að</a:t>
              </a:r>
              <a:r>
                <a:rPr lang="en-US" sz="900"/>
                <a:t> </a:t>
              </a:r>
              <a:r>
                <a:rPr lang="en-US" sz="900" err="1"/>
                <a:t>þeir</a:t>
              </a:r>
              <a:r>
                <a:rPr lang="en-US" sz="900"/>
                <a:t> </a:t>
              </a:r>
              <a:r>
                <a:rPr lang="en-US" sz="900" err="1"/>
                <a:t>geti</a:t>
              </a:r>
              <a:r>
                <a:rPr lang="en-US" sz="900"/>
                <a:t> </a:t>
              </a:r>
              <a:r>
                <a:rPr lang="en-US" sz="900" err="1"/>
                <a:t>sýnt</a:t>
              </a:r>
              <a:r>
                <a:rPr lang="en-US" sz="900"/>
                <a:t> </a:t>
              </a:r>
              <a:r>
                <a:rPr lang="en-US" sz="900" err="1"/>
                <a:t>töluvert</a:t>
              </a:r>
              <a:r>
                <a:rPr lang="en-US" sz="900"/>
                <a:t> </a:t>
              </a:r>
              <a:r>
                <a:rPr lang="en-US" sz="900" err="1"/>
                <a:t>sjálfstæði</a:t>
              </a:r>
              <a:r>
                <a:rPr lang="en-US" sz="900"/>
                <a:t> í </a:t>
              </a:r>
              <a:r>
                <a:rPr lang="en-US" sz="900" err="1"/>
                <a:t>glímu</a:t>
              </a:r>
              <a:r>
                <a:rPr lang="en-US" sz="900"/>
                <a:t> </a:t>
              </a:r>
              <a:r>
                <a:rPr lang="en-US" sz="900" err="1"/>
                <a:t>sinni</a:t>
              </a:r>
              <a:r>
                <a:rPr lang="en-US" sz="900"/>
                <a:t> </a:t>
              </a:r>
              <a:r>
                <a:rPr lang="en-US" sz="900" err="1"/>
                <a:t>við</a:t>
              </a:r>
              <a:r>
                <a:rPr lang="en-US" sz="900"/>
                <a:t> </a:t>
              </a:r>
              <a:r>
                <a:rPr lang="en-US" sz="900" err="1"/>
                <a:t>texta</a:t>
              </a:r>
              <a:r>
                <a:rPr lang="en-US" sz="900"/>
                <a:t> </a:t>
              </a:r>
              <a:r>
                <a:rPr lang="en-US" sz="900" err="1"/>
                <a:t>og</a:t>
              </a:r>
              <a:r>
                <a:rPr lang="en-US" sz="900"/>
                <a:t> </a:t>
              </a:r>
              <a:r>
                <a:rPr lang="en-US" sz="900" err="1"/>
                <a:t>skilið</a:t>
              </a:r>
              <a:r>
                <a:rPr lang="en-US" sz="900"/>
                <a:t> </a:t>
              </a:r>
              <a:r>
                <a:rPr lang="en-US" sz="900" err="1"/>
                <a:t>og</a:t>
              </a:r>
              <a:r>
                <a:rPr lang="en-US" sz="900"/>
                <a:t> </a:t>
              </a:r>
              <a:r>
                <a:rPr lang="en-US" sz="900" err="1"/>
                <a:t>tileinkað</a:t>
              </a:r>
              <a:r>
                <a:rPr lang="en-US" sz="900"/>
                <a:t> </a:t>
              </a:r>
              <a:r>
                <a:rPr lang="en-US" sz="900" err="1"/>
                <a:t>sér</a:t>
              </a:r>
              <a:r>
                <a:rPr lang="en-US" sz="900"/>
                <a:t> </a:t>
              </a:r>
              <a:r>
                <a:rPr lang="en-US" sz="900" err="1"/>
                <a:t>innihald</a:t>
              </a:r>
              <a:r>
                <a:rPr lang="en-US" sz="900"/>
                <a:t> </a:t>
              </a:r>
              <a:r>
                <a:rPr lang="en-US" sz="900" err="1"/>
                <a:t>fjölbreyttra</a:t>
              </a:r>
              <a:r>
                <a:rPr lang="en-US" sz="900"/>
                <a:t> </a:t>
              </a:r>
              <a:r>
                <a:rPr lang="en-US" sz="900" err="1"/>
                <a:t>textategunda</a:t>
              </a:r>
              <a:r>
                <a:rPr lang="en-US" sz="900"/>
                <a:t> í </a:t>
              </a:r>
              <a:r>
                <a:rPr lang="en-US" sz="900" err="1"/>
                <a:t>margvíslegum</a:t>
              </a:r>
              <a:r>
                <a:rPr lang="en-US" sz="900"/>
                <a:t> </a:t>
              </a:r>
              <a:r>
                <a:rPr lang="en-US" sz="900" err="1"/>
                <a:t>tilgangi</a:t>
              </a:r>
              <a:r>
                <a:rPr lang="en-US" sz="900"/>
                <a:t>. </a:t>
              </a:r>
              <a:r>
                <a:rPr lang="en-US" sz="900" err="1"/>
                <a:t>Viðfangsefni</a:t>
              </a:r>
              <a:r>
                <a:rPr lang="en-US" sz="900"/>
                <a:t> í </a:t>
              </a:r>
              <a:r>
                <a:rPr lang="en-US" sz="900" err="1"/>
                <a:t>námi</a:t>
              </a:r>
              <a:r>
                <a:rPr lang="en-US" sz="900"/>
                <a:t> </a:t>
              </a:r>
              <a:r>
                <a:rPr lang="en-US" sz="900" err="1"/>
                <a:t>þurfa</a:t>
              </a:r>
              <a:r>
                <a:rPr lang="en-US" sz="900"/>
                <a:t> </a:t>
              </a:r>
              <a:r>
                <a:rPr lang="en-US" sz="900" err="1"/>
                <a:t>að</a:t>
              </a:r>
              <a:r>
                <a:rPr lang="en-US" sz="900"/>
                <a:t> vera </a:t>
              </a:r>
              <a:r>
                <a:rPr lang="en-US" sz="900" err="1"/>
                <a:t>áhugaverð</a:t>
              </a:r>
              <a:r>
                <a:rPr lang="en-US" sz="900"/>
                <a:t> </a:t>
              </a:r>
              <a:r>
                <a:rPr lang="en-US" sz="900" err="1"/>
                <a:t>og</a:t>
              </a:r>
              <a:r>
                <a:rPr lang="en-US" sz="900"/>
                <a:t> </a:t>
              </a:r>
              <a:r>
                <a:rPr lang="en-US" sz="900" err="1"/>
                <a:t>fela</a:t>
              </a:r>
              <a:r>
                <a:rPr lang="en-US" sz="900"/>
                <a:t> í </a:t>
              </a:r>
              <a:r>
                <a:rPr lang="en-US" sz="900" err="1"/>
                <a:t>sér</a:t>
              </a:r>
              <a:r>
                <a:rPr lang="en-US" sz="900"/>
                <a:t> </a:t>
              </a:r>
              <a:r>
                <a:rPr lang="en-US" sz="900" err="1"/>
                <a:t>áskoranir</a:t>
              </a:r>
              <a:r>
                <a:rPr lang="en-US" sz="900"/>
                <a:t> </a:t>
              </a:r>
              <a:r>
                <a:rPr lang="en-US" sz="900" err="1"/>
                <a:t>sem</a:t>
              </a:r>
              <a:r>
                <a:rPr lang="en-US" sz="900"/>
                <a:t> </a:t>
              </a:r>
              <a:r>
                <a:rPr lang="en-US" sz="900" err="1"/>
                <a:t>efla</a:t>
              </a:r>
              <a:r>
                <a:rPr lang="en-US" sz="900"/>
                <a:t> </a:t>
              </a:r>
              <a:r>
                <a:rPr lang="en-US" sz="900" err="1"/>
                <a:t>áfram</a:t>
              </a:r>
              <a:r>
                <a:rPr lang="en-US" sz="900"/>
                <a:t> </a:t>
              </a:r>
              <a:r>
                <a:rPr lang="en-US" sz="900" err="1"/>
                <a:t>læsi</a:t>
              </a:r>
              <a:r>
                <a:rPr lang="en-US" sz="900"/>
                <a:t> </a:t>
              </a:r>
              <a:r>
                <a:rPr lang="en-US" sz="900" err="1"/>
                <a:t>þeirra</a:t>
              </a:r>
              <a:r>
                <a:rPr lang="en-US" sz="900"/>
                <a:t>. </a:t>
              </a:r>
            </a:p>
            <a:p>
              <a:pPr algn="ctr"/>
              <a:endParaRPr lang="en-US" sz="9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63308-6086-D0DA-7F96-06C7A7982183}"/>
                </a:ext>
              </a:extLst>
            </p:cNvPr>
            <p:cNvSpPr txBox="1"/>
            <p:nvPr/>
          </p:nvSpPr>
          <p:spPr>
            <a:xfrm>
              <a:off x="7148945" y="2576945"/>
              <a:ext cx="4516583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err="1"/>
                <a:t>Frammistaða</a:t>
              </a:r>
              <a:r>
                <a:rPr lang="en-US" sz="900"/>
                <a:t> </a:t>
              </a:r>
              <a:r>
                <a:rPr lang="en-US" sz="900" err="1"/>
                <a:t>nemenda</a:t>
              </a:r>
              <a:r>
                <a:rPr lang="en-US" sz="900"/>
                <a:t> á </a:t>
              </a:r>
              <a:r>
                <a:rPr lang="en-US" sz="900" err="1"/>
                <a:t>lesskilningsprófi</a:t>
              </a:r>
              <a:r>
                <a:rPr lang="en-US" sz="900"/>
                <a:t> er í </a:t>
              </a:r>
              <a:r>
                <a:rPr lang="en-US" sz="900" err="1"/>
                <a:t>meðallagi</a:t>
              </a:r>
              <a:r>
                <a:rPr lang="en-US" sz="900"/>
                <a:t> </a:t>
              </a:r>
              <a:r>
                <a:rPr lang="en-US" sz="900" err="1"/>
                <a:t>miðað</a:t>
              </a:r>
              <a:r>
                <a:rPr lang="en-US" sz="900"/>
                <a:t> </a:t>
              </a:r>
              <a:r>
                <a:rPr lang="en-US" sz="900" err="1"/>
                <a:t>við</a:t>
              </a:r>
              <a:r>
                <a:rPr lang="en-US" sz="900"/>
                <a:t> </a:t>
              </a:r>
              <a:r>
                <a:rPr lang="en-US" sz="900" err="1"/>
                <a:t>jafnaldra</a:t>
              </a:r>
              <a:r>
                <a:rPr lang="en-US" sz="900"/>
                <a:t>. </a:t>
              </a:r>
              <a:r>
                <a:rPr lang="en-US" sz="900" err="1"/>
                <a:t>Líkur</a:t>
              </a:r>
              <a:r>
                <a:rPr lang="en-US" sz="900"/>
                <a:t> </a:t>
              </a:r>
              <a:r>
                <a:rPr lang="en-US" sz="900" err="1"/>
                <a:t>eru</a:t>
              </a:r>
              <a:r>
                <a:rPr lang="en-US" sz="900"/>
                <a:t> á </a:t>
              </a:r>
              <a:r>
                <a:rPr lang="en-US" sz="900" err="1"/>
                <a:t>þeir</a:t>
              </a:r>
              <a:r>
                <a:rPr lang="en-US" sz="900"/>
                <a:t> </a:t>
              </a:r>
              <a:r>
                <a:rPr lang="en-US" sz="900" err="1"/>
                <a:t>geti</a:t>
              </a:r>
              <a:r>
                <a:rPr lang="en-US" sz="900"/>
                <a:t> </a:t>
              </a:r>
              <a:r>
                <a:rPr lang="en-US" sz="900" err="1"/>
                <a:t>sýnt</a:t>
              </a:r>
              <a:r>
                <a:rPr lang="en-US" sz="900"/>
                <a:t> </a:t>
              </a:r>
              <a:r>
                <a:rPr lang="en-US" sz="900" err="1"/>
                <a:t>nokkurt</a:t>
              </a:r>
              <a:r>
                <a:rPr lang="en-US" sz="900"/>
                <a:t> </a:t>
              </a:r>
              <a:r>
                <a:rPr lang="en-US" sz="900" err="1"/>
                <a:t>sjálfstæði</a:t>
              </a:r>
              <a:r>
                <a:rPr lang="en-US" sz="900"/>
                <a:t> í </a:t>
              </a:r>
              <a:r>
                <a:rPr lang="en-US" sz="900" err="1"/>
                <a:t>glímu</a:t>
              </a:r>
              <a:r>
                <a:rPr lang="en-US" sz="900"/>
                <a:t> </a:t>
              </a:r>
              <a:r>
                <a:rPr lang="en-US" sz="900" err="1"/>
                <a:t>sinni</a:t>
              </a:r>
              <a:r>
                <a:rPr lang="en-US" sz="900"/>
                <a:t> </a:t>
              </a:r>
              <a:r>
                <a:rPr lang="en-US" sz="900" err="1"/>
                <a:t>við</a:t>
              </a:r>
              <a:r>
                <a:rPr lang="en-US" sz="900"/>
                <a:t> </a:t>
              </a:r>
              <a:r>
                <a:rPr lang="en-US" sz="900" err="1"/>
                <a:t>texta</a:t>
              </a:r>
              <a:r>
                <a:rPr lang="en-US" sz="900"/>
                <a:t> </a:t>
              </a:r>
              <a:r>
                <a:rPr lang="en-US" sz="900" err="1"/>
                <a:t>en</a:t>
              </a:r>
              <a:r>
                <a:rPr lang="en-US" sz="900"/>
                <a:t> </a:t>
              </a:r>
              <a:r>
                <a:rPr lang="en-US" sz="900" err="1"/>
                <a:t>hafa</a:t>
              </a:r>
              <a:r>
                <a:rPr lang="en-US" sz="900"/>
                <a:t> </a:t>
              </a:r>
              <a:r>
                <a:rPr lang="en-US" sz="900" err="1"/>
                <a:t>áfram</a:t>
              </a:r>
              <a:r>
                <a:rPr lang="en-US" sz="900"/>
                <a:t> </a:t>
              </a:r>
              <a:r>
                <a:rPr lang="en-US" sz="900" err="1"/>
                <a:t>þörf</a:t>
              </a:r>
              <a:r>
                <a:rPr lang="en-US" sz="900"/>
                <a:t> </a:t>
              </a:r>
              <a:r>
                <a:rPr lang="en-US" sz="900" err="1"/>
                <a:t>fyrir</a:t>
              </a:r>
              <a:r>
                <a:rPr lang="en-US" sz="900"/>
                <a:t> </a:t>
              </a:r>
              <a:r>
                <a:rPr lang="en-US" sz="900" err="1"/>
                <a:t>kennslu</a:t>
              </a:r>
              <a:r>
                <a:rPr lang="en-US" sz="900"/>
                <a:t> </a:t>
              </a:r>
              <a:r>
                <a:rPr lang="en-US" sz="900" err="1"/>
                <a:t>sem</a:t>
              </a:r>
              <a:r>
                <a:rPr lang="en-US" sz="900"/>
                <a:t> </a:t>
              </a:r>
              <a:r>
                <a:rPr lang="en-US" sz="900" err="1"/>
                <a:t>eflir</a:t>
              </a:r>
              <a:r>
                <a:rPr lang="en-US" sz="900"/>
                <a:t> </a:t>
              </a:r>
              <a:r>
                <a:rPr lang="en-US" sz="900" err="1"/>
                <a:t>lesskilning</a:t>
              </a:r>
              <a:r>
                <a:rPr lang="en-US" sz="900"/>
                <a:t> </a:t>
              </a:r>
              <a:r>
                <a:rPr lang="en-US" sz="900" err="1"/>
                <a:t>þeirra</a:t>
              </a:r>
              <a:r>
                <a:rPr lang="en-US" sz="900"/>
                <a:t> </a:t>
              </a:r>
              <a:r>
                <a:rPr lang="en-US" sz="900" err="1"/>
                <a:t>og</a:t>
              </a:r>
              <a:r>
                <a:rPr lang="en-US" sz="900"/>
                <a:t> </a:t>
              </a:r>
              <a:r>
                <a:rPr lang="en-US" sz="900" err="1"/>
                <a:t>býr</a:t>
              </a:r>
              <a:r>
                <a:rPr lang="en-US" sz="900"/>
                <a:t> </a:t>
              </a:r>
              <a:r>
                <a:rPr lang="en-US" sz="900" err="1"/>
                <a:t>þá</a:t>
              </a:r>
              <a:r>
                <a:rPr lang="en-US" sz="900"/>
                <a:t> </a:t>
              </a:r>
              <a:r>
                <a:rPr lang="en-US" sz="900" err="1"/>
                <a:t>undir</a:t>
              </a:r>
              <a:r>
                <a:rPr lang="en-US" sz="900"/>
                <a:t> </a:t>
              </a:r>
              <a:r>
                <a:rPr lang="en-US" sz="900" err="1"/>
                <a:t>að</a:t>
              </a:r>
              <a:r>
                <a:rPr lang="en-US" sz="900"/>
                <a:t> </a:t>
              </a:r>
              <a:r>
                <a:rPr lang="en-US" sz="900" err="1"/>
                <a:t>takast</a:t>
              </a:r>
              <a:r>
                <a:rPr lang="en-US" sz="900"/>
                <a:t> á </a:t>
              </a:r>
              <a:r>
                <a:rPr lang="en-US" sz="900" err="1"/>
                <a:t>við</a:t>
              </a:r>
              <a:r>
                <a:rPr lang="en-US" sz="900"/>
                <a:t> </a:t>
              </a:r>
              <a:r>
                <a:rPr lang="en-US" sz="900" err="1"/>
                <a:t>stigþyngjandi</a:t>
              </a:r>
              <a:r>
                <a:rPr lang="en-US" sz="900"/>
                <a:t> </a:t>
              </a:r>
              <a:r>
                <a:rPr lang="en-US" sz="900" err="1"/>
                <a:t>viðfangsefni</a:t>
              </a:r>
              <a:r>
                <a:rPr lang="en-US" sz="900"/>
                <a:t> í </a:t>
              </a:r>
              <a:r>
                <a:rPr lang="en-US" sz="900" err="1"/>
                <a:t>námi</a:t>
              </a:r>
              <a:r>
                <a:rPr lang="en-US" sz="900"/>
                <a:t>. </a:t>
              </a:r>
              <a:r>
                <a:rPr lang="en-US" sz="900" err="1"/>
                <a:t>Fylgjast</a:t>
              </a:r>
              <a:r>
                <a:rPr lang="en-US" sz="900"/>
                <a:t> </a:t>
              </a:r>
              <a:r>
                <a:rPr lang="en-US" sz="900" err="1"/>
                <a:t>þarf</a:t>
              </a:r>
              <a:r>
                <a:rPr lang="en-US" sz="900"/>
                <a:t> </a:t>
              </a:r>
              <a:r>
                <a:rPr lang="en-US" sz="900" err="1"/>
                <a:t>sérstaklega</a:t>
              </a:r>
              <a:r>
                <a:rPr lang="en-US" sz="900"/>
                <a:t> </a:t>
              </a:r>
              <a:r>
                <a:rPr lang="en-US" sz="900" err="1"/>
                <a:t>með</a:t>
              </a:r>
              <a:r>
                <a:rPr lang="en-US" sz="900"/>
                <a:t> </a:t>
              </a:r>
              <a:r>
                <a:rPr lang="en-US" sz="900" err="1"/>
                <a:t>framvindu</a:t>
              </a:r>
              <a:r>
                <a:rPr lang="en-US" sz="900"/>
                <a:t> </a:t>
              </a:r>
              <a:r>
                <a:rPr lang="en-US" sz="900" err="1"/>
                <a:t>hjá</a:t>
              </a:r>
              <a:r>
                <a:rPr lang="en-US" sz="900"/>
                <a:t> </a:t>
              </a:r>
              <a:r>
                <a:rPr lang="en-US" sz="900" err="1"/>
                <a:t>nemendum</a:t>
              </a:r>
              <a:r>
                <a:rPr lang="en-US" sz="900"/>
                <a:t> í </a:t>
              </a:r>
              <a:r>
                <a:rPr lang="en-US" sz="900" err="1"/>
                <a:t>neðra</a:t>
              </a:r>
              <a:r>
                <a:rPr lang="en-US" sz="900"/>
                <a:t> </a:t>
              </a:r>
              <a:r>
                <a:rPr lang="en-US" sz="900" err="1"/>
                <a:t>meðallagi</a:t>
              </a:r>
              <a:r>
                <a:rPr lang="en-US" sz="900"/>
                <a:t> (</a:t>
              </a:r>
              <a:r>
                <a:rPr lang="en-US" sz="900" err="1"/>
                <a:t>mælitölur</a:t>
              </a:r>
              <a:r>
                <a:rPr lang="en-US" sz="900"/>
                <a:t> 8 </a:t>
              </a:r>
              <a:r>
                <a:rPr lang="en-US" sz="900" err="1"/>
                <a:t>og</a:t>
              </a:r>
              <a:r>
                <a:rPr lang="en-US" sz="900"/>
                <a:t> 9) </a:t>
              </a:r>
              <a:r>
                <a:rPr lang="en-US" sz="900" err="1"/>
                <a:t>þar</a:t>
              </a:r>
              <a:r>
                <a:rPr lang="en-US" sz="900"/>
                <a:t> </a:t>
              </a:r>
              <a:r>
                <a:rPr lang="en-US" sz="900" err="1"/>
                <a:t>sem</a:t>
              </a:r>
              <a:r>
                <a:rPr lang="en-US" sz="900"/>
                <a:t> </a:t>
              </a:r>
              <a:r>
                <a:rPr lang="en-US" sz="900" err="1"/>
                <a:t>þeir</a:t>
              </a:r>
              <a:r>
                <a:rPr lang="en-US" sz="900"/>
                <a:t> </a:t>
              </a:r>
              <a:r>
                <a:rPr lang="en-US" sz="900" err="1"/>
                <a:t>eru</a:t>
              </a:r>
              <a:r>
                <a:rPr lang="en-US" sz="900"/>
                <a:t> á </a:t>
              </a:r>
              <a:r>
                <a:rPr lang="en-US" sz="900" err="1"/>
                <a:t>mörkum</a:t>
              </a:r>
              <a:r>
                <a:rPr lang="en-US" sz="900"/>
                <a:t> </a:t>
              </a:r>
              <a:r>
                <a:rPr lang="en-US" sz="900" err="1"/>
                <a:t>að</a:t>
              </a:r>
              <a:r>
                <a:rPr lang="en-US" sz="900"/>
                <a:t> </a:t>
              </a:r>
              <a:r>
                <a:rPr lang="en-US" sz="900" err="1"/>
                <a:t>búa</a:t>
              </a:r>
              <a:r>
                <a:rPr lang="en-US" sz="900"/>
                <a:t> </a:t>
              </a:r>
              <a:r>
                <a:rPr lang="en-US" sz="900" err="1"/>
                <a:t>yfir</a:t>
              </a:r>
              <a:r>
                <a:rPr lang="en-US" sz="900"/>
                <a:t> </a:t>
              </a:r>
              <a:r>
                <a:rPr lang="en-US" sz="900" err="1"/>
                <a:t>fullnægjandi</a:t>
              </a:r>
              <a:r>
                <a:rPr lang="en-US" sz="900"/>
                <a:t> </a:t>
              </a:r>
              <a:r>
                <a:rPr lang="en-US" sz="900" err="1"/>
                <a:t>færni</a:t>
              </a:r>
              <a:r>
                <a:rPr lang="en-US" sz="900"/>
                <a:t>.</a:t>
              </a:r>
            </a:p>
            <a:p>
              <a:pPr algn="ctr"/>
              <a:endParaRPr lang="en-US" sz="9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272741-2027-2BC5-83CF-DAB37F062362}"/>
                </a:ext>
              </a:extLst>
            </p:cNvPr>
            <p:cNvSpPr txBox="1"/>
            <p:nvPr/>
          </p:nvSpPr>
          <p:spPr>
            <a:xfrm>
              <a:off x="7148945" y="3595255"/>
              <a:ext cx="4384964" cy="79175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err="1"/>
                <a:t>Frammistaða</a:t>
              </a:r>
              <a:r>
                <a:rPr lang="en-US" sz="900"/>
                <a:t> </a:t>
              </a:r>
              <a:r>
                <a:rPr lang="en-US" sz="900" err="1"/>
                <a:t>nemenda</a:t>
              </a:r>
              <a:r>
                <a:rPr lang="en-US" sz="900"/>
                <a:t> á </a:t>
              </a:r>
              <a:r>
                <a:rPr lang="en-US" sz="900" err="1"/>
                <a:t>lesskilningsprófi</a:t>
              </a:r>
              <a:r>
                <a:rPr lang="en-US" sz="900"/>
                <a:t> er </a:t>
              </a:r>
              <a:r>
                <a:rPr lang="en-US" sz="900" err="1"/>
                <a:t>undir</a:t>
              </a:r>
              <a:r>
                <a:rPr lang="en-US" sz="900"/>
                <a:t> </a:t>
              </a:r>
              <a:r>
                <a:rPr lang="en-US" sz="900" err="1"/>
                <a:t>meðaltali</a:t>
              </a:r>
              <a:r>
                <a:rPr lang="en-US" sz="900"/>
                <a:t> </a:t>
              </a:r>
              <a:r>
                <a:rPr lang="en-US" sz="900" err="1"/>
                <a:t>miðað</a:t>
              </a:r>
              <a:r>
                <a:rPr lang="en-US" sz="900"/>
                <a:t> </a:t>
              </a:r>
              <a:r>
                <a:rPr lang="en-US" sz="900" err="1"/>
                <a:t>við</a:t>
              </a:r>
              <a:r>
                <a:rPr lang="en-US" sz="900"/>
                <a:t> </a:t>
              </a:r>
              <a:r>
                <a:rPr lang="en-US" sz="900" err="1"/>
                <a:t>jafnaldra</a:t>
              </a:r>
              <a:r>
                <a:rPr lang="en-US" sz="900"/>
                <a:t> </a:t>
              </a:r>
              <a:r>
                <a:rPr lang="en-US" sz="900" err="1"/>
                <a:t>og</a:t>
              </a:r>
              <a:r>
                <a:rPr lang="en-US" sz="900"/>
                <a:t> </a:t>
              </a:r>
              <a:r>
                <a:rPr lang="en-US" sz="900" err="1"/>
                <a:t>líkur</a:t>
              </a:r>
              <a:r>
                <a:rPr lang="en-US" sz="900"/>
                <a:t> á </a:t>
              </a:r>
              <a:r>
                <a:rPr lang="en-US" sz="900" err="1"/>
                <a:t>að</a:t>
              </a:r>
              <a:r>
                <a:rPr lang="en-US" sz="900"/>
                <a:t> </a:t>
              </a:r>
              <a:r>
                <a:rPr lang="en-US" sz="900" err="1"/>
                <a:t>þeir</a:t>
              </a:r>
              <a:r>
                <a:rPr lang="en-US" sz="900"/>
                <a:t> </a:t>
              </a:r>
              <a:r>
                <a:rPr lang="en-US" sz="900" err="1"/>
                <a:t>eigi</a:t>
              </a:r>
              <a:r>
                <a:rPr lang="en-US" sz="900"/>
                <a:t> í </a:t>
              </a:r>
              <a:r>
                <a:rPr lang="en-US" sz="900" err="1"/>
                <a:t>erfiðleikum</a:t>
              </a:r>
              <a:r>
                <a:rPr lang="en-US" sz="900"/>
                <a:t> </a:t>
              </a:r>
              <a:r>
                <a:rPr lang="en-US" sz="900" err="1"/>
                <a:t>með</a:t>
              </a:r>
              <a:r>
                <a:rPr lang="en-US" sz="900"/>
                <a:t> </a:t>
              </a:r>
              <a:r>
                <a:rPr lang="en-US" sz="900" err="1"/>
                <a:t>að</a:t>
              </a:r>
              <a:r>
                <a:rPr lang="en-US" sz="900"/>
                <a:t> </a:t>
              </a:r>
              <a:r>
                <a:rPr lang="en-US" sz="900" err="1"/>
                <a:t>tileinka</a:t>
              </a:r>
              <a:r>
                <a:rPr lang="en-US" sz="900"/>
                <a:t> </a:t>
              </a:r>
              <a:r>
                <a:rPr lang="en-US" sz="900" err="1"/>
                <a:t>sér</a:t>
              </a:r>
              <a:r>
                <a:rPr lang="en-US" sz="900"/>
                <a:t> </a:t>
              </a:r>
              <a:r>
                <a:rPr lang="en-US" sz="900" err="1"/>
                <a:t>flóknari</a:t>
              </a:r>
              <a:r>
                <a:rPr lang="en-US" sz="900"/>
                <a:t> </a:t>
              </a:r>
              <a:r>
                <a:rPr lang="en-US" sz="900" err="1"/>
                <a:t>efnisatriði</a:t>
              </a:r>
              <a:r>
                <a:rPr lang="en-US" sz="900"/>
                <a:t> </a:t>
              </a:r>
              <a:r>
                <a:rPr lang="en-US" sz="900" err="1"/>
                <a:t>texta</a:t>
              </a:r>
              <a:r>
                <a:rPr lang="en-US" sz="900"/>
                <a:t>. </a:t>
              </a:r>
              <a:r>
                <a:rPr lang="en-US" sz="900" err="1"/>
                <a:t>Fylgjast</a:t>
              </a:r>
              <a:r>
                <a:rPr lang="en-US" sz="900"/>
                <a:t> </a:t>
              </a:r>
              <a:r>
                <a:rPr lang="en-US" sz="900" err="1"/>
                <a:t>þarf</a:t>
              </a:r>
              <a:r>
                <a:rPr lang="en-US" sz="900"/>
                <a:t> vel </a:t>
              </a:r>
              <a:r>
                <a:rPr lang="en-US" sz="900" err="1"/>
                <a:t>með</a:t>
              </a:r>
              <a:r>
                <a:rPr lang="en-US" sz="900"/>
                <a:t> </a:t>
              </a:r>
              <a:r>
                <a:rPr lang="en-US" sz="900" err="1"/>
                <a:t>þróun</a:t>
              </a:r>
              <a:r>
                <a:rPr lang="en-US" sz="900"/>
                <a:t> </a:t>
              </a:r>
              <a:r>
                <a:rPr lang="en-US" sz="900" err="1"/>
                <a:t>lesskilnings</a:t>
              </a:r>
              <a:r>
                <a:rPr lang="en-US" sz="900"/>
                <a:t> </a:t>
              </a:r>
              <a:r>
                <a:rPr lang="en-US" sz="900" err="1"/>
                <a:t>hjá</a:t>
              </a:r>
              <a:r>
                <a:rPr lang="en-US" sz="900"/>
                <a:t> </a:t>
              </a:r>
              <a:r>
                <a:rPr lang="en-US" sz="900" err="1"/>
                <a:t>þessum</a:t>
              </a:r>
              <a:r>
                <a:rPr lang="en-US" sz="900"/>
                <a:t> </a:t>
              </a:r>
              <a:r>
                <a:rPr lang="en-US" sz="900" err="1"/>
                <a:t>nemendum</a:t>
              </a:r>
              <a:r>
                <a:rPr lang="en-US" sz="900"/>
                <a:t> </a:t>
              </a:r>
              <a:r>
                <a:rPr lang="en-US" sz="900" err="1"/>
                <a:t>og</a:t>
              </a:r>
              <a:r>
                <a:rPr lang="en-US" sz="900"/>
                <a:t> </a:t>
              </a:r>
              <a:r>
                <a:rPr lang="en-US" sz="900" err="1"/>
                <a:t>vinna</a:t>
              </a:r>
              <a:r>
                <a:rPr lang="en-US" sz="900"/>
                <a:t> </a:t>
              </a:r>
              <a:r>
                <a:rPr lang="en-US" sz="900" err="1"/>
                <a:t>markvisst</a:t>
              </a:r>
              <a:r>
                <a:rPr lang="en-US" sz="900"/>
                <a:t> </a:t>
              </a:r>
              <a:r>
                <a:rPr lang="en-US" sz="900" err="1"/>
                <a:t>að</a:t>
              </a:r>
              <a:r>
                <a:rPr lang="en-US" sz="900"/>
                <a:t> </a:t>
              </a:r>
              <a:r>
                <a:rPr lang="en-US" sz="900" err="1"/>
                <a:t>því</a:t>
              </a:r>
              <a:r>
                <a:rPr lang="en-US" sz="900"/>
                <a:t> </a:t>
              </a:r>
              <a:r>
                <a:rPr lang="en-US" sz="900" err="1"/>
                <a:t>að</a:t>
              </a:r>
              <a:r>
                <a:rPr lang="en-US" sz="900"/>
                <a:t> </a:t>
              </a:r>
              <a:r>
                <a:rPr lang="en-US" sz="900" err="1"/>
                <a:t>efla</a:t>
              </a:r>
              <a:r>
                <a:rPr lang="en-US" sz="900"/>
                <a:t> </a:t>
              </a:r>
              <a:r>
                <a:rPr lang="en-US" sz="900" err="1"/>
                <a:t>hann</a:t>
              </a:r>
              <a:r>
                <a:rPr lang="en-US" sz="900"/>
                <a:t> </a:t>
              </a:r>
              <a:r>
                <a:rPr lang="en-US" sz="900" err="1"/>
                <a:t>eftir</a:t>
              </a:r>
              <a:r>
                <a:rPr lang="en-US" sz="900"/>
                <a:t> </a:t>
              </a:r>
              <a:r>
                <a:rPr lang="en-US" sz="900" err="1"/>
                <a:t>fjölbreyttum</a:t>
              </a:r>
              <a:r>
                <a:rPr lang="en-US" sz="900"/>
                <a:t> </a:t>
              </a:r>
              <a:r>
                <a:rPr lang="en-US" sz="900" err="1"/>
                <a:t>leiðum</a:t>
              </a:r>
              <a:r>
                <a:rPr lang="en-US" sz="900"/>
                <a:t>. </a:t>
              </a:r>
            </a:p>
            <a:p>
              <a:pPr algn="ctr"/>
              <a:endParaRPr lang="en-US" sz="9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813DD1-35ED-61A0-1B44-D63D0F50828A}"/>
                </a:ext>
              </a:extLst>
            </p:cNvPr>
            <p:cNvSpPr txBox="1"/>
            <p:nvPr/>
          </p:nvSpPr>
          <p:spPr>
            <a:xfrm>
              <a:off x="7148945" y="4384964"/>
              <a:ext cx="4696691" cy="7848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err="1"/>
                <a:t>Frammistaða</a:t>
              </a:r>
              <a:r>
                <a:rPr lang="en-US" sz="900"/>
                <a:t> </a:t>
              </a:r>
              <a:r>
                <a:rPr lang="en-US" sz="900" err="1"/>
                <a:t>nemenda</a:t>
              </a:r>
              <a:r>
                <a:rPr lang="en-US" sz="900"/>
                <a:t> á </a:t>
              </a:r>
              <a:r>
                <a:rPr lang="en-US" sz="900" err="1"/>
                <a:t>lesskilningsprófi</a:t>
              </a:r>
              <a:r>
                <a:rPr lang="en-US" sz="900"/>
                <a:t> er í </a:t>
              </a:r>
              <a:r>
                <a:rPr lang="en-US" sz="900" err="1"/>
                <a:t>neðstu</a:t>
              </a:r>
              <a:r>
                <a:rPr lang="en-US" sz="900"/>
                <a:t> </a:t>
              </a:r>
              <a:r>
                <a:rPr lang="en-US" sz="900" err="1"/>
                <a:t>mörkum</a:t>
              </a:r>
              <a:r>
                <a:rPr lang="en-US" sz="900"/>
                <a:t> </a:t>
              </a:r>
              <a:r>
                <a:rPr lang="en-US" sz="900" err="1"/>
                <a:t>kvarða</a:t>
              </a:r>
              <a:r>
                <a:rPr lang="en-US" sz="900"/>
                <a:t> </a:t>
              </a:r>
              <a:r>
                <a:rPr lang="en-US" sz="900" err="1"/>
                <a:t>miðað</a:t>
              </a:r>
              <a:r>
                <a:rPr lang="en-US" sz="900"/>
                <a:t> </a:t>
              </a:r>
              <a:r>
                <a:rPr lang="en-US" sz="900" err="1"/>
                <a:t>við</a:t>
              </a:r>
              <a:r>
                <a:rPr lang="en-US" sz="900"/>
                <a:t> </a:t>
              </a:r>
              <a:r>
                <a:rPr lang="en-US" sz="900" err="1"/>
                <a:t>jafnaldra</a:t>
              </a:r>
              <a:r>
                <a:rPr lang="en-US" sz="900"/>
                <a:t> </a:t>
              </a:r>
              <a:r>
                <a:rPr lang="en-US" sz="900" err="1"/>
                <a:t>og</a:t>
              </a:r>
              <a:r>
                <a:rPr lang="en-US" sz="900"/>
                <a:t> </a:t>
              </a:r>
              <a:r>
                <a:rPr lang="en-US" sz="900" err="1"/>
                <a:t>töluverðar</a:t>
              </a:r>
              <a:r>
                <a:rPr lang="en-US" sz="900"/>
                <a:t> </a:t>
              </a:r>
              <a:r>
                <a:rPr lang="en-US" sz="900" err="1"/>
                <a:t>líkur</a:t>
              </a:r>
              <a:r>
                <a:rPr lang="en-US" sz="900"/>
                <a:t> á </a:t>
              </a:r>
              <a:r>
                <a:rPr lang="en-US" sz="900" err="1"/>
                <a:t>að</a:t>
              </a:r>
              <a:r>
                <a:rPr lang="en-US" sz="900"/>
                <a:t> </a:t>
              </a:r>
              <a:r>
                <a:rPr lang="en-US" sz="900" err="1"/>
                <a:t>þeir</a:t>
              </a:r>
              <a:r>
                <a:rPr lang="en-US" sz="900"/>
                <a:t> </a:t>
              </a:r>
              <a:r>
                <a:rPr lang="en-US" sz="900" err="1"/>
                <a:t>eigi</a:t>
              </a:r>
              <a:r>
                <a:rPr lang="en-US" sz="900"/>
                <a:t> í </a:t>
              </a:r>
              <a:r>
                <a:rPr lang="en-US" sz="900" err="1"/>
                <a:t>erfiðleikum</a:t>
              </a:r>
              <a:r>
                <a:rPr lang="en-US" sz="900"/>
                <a:t> </a:t>
              </a:r>
              <a:r>
                <a:rPr lang="en-US" sz="900" err="1"/>
                <a:t>með</a:t>
              </a:r>
              <a:r>
                <a:rPr lang="en-US" sz="900"/>
                <a:t> </a:t>
              </a:r>
              <a:r>
                <a:rPr lang="en-US" sz="900" err="1"/>
                <a:t>að</a:t>
              </a:r>
              <a:r>
                <a:rPr lang="en-US" sz="900"/>
                <a:t> </a:t>
              </a:r>
              <a:r>
                <a:rPr lang="en-US" sz="900" err="1"/>
                <a:t>tileinka</a:t>
              </a:r>
              <a:r>
                <a:rPr lang="en-US" sz="900"/>
                <a:t> </a:t>
              </a:r>
              <a:r>
                <a:rPr lang="en-US" sz="900" err="1"/>
                <a:t>sér</a:t>
              </a:r>
              <a:r>
                <a:rPr lang="en-US" sz="900"/>
                <a:t> </a:t>
              </a:r>
              <a:r>
                <a:rPr lang="en-US" sz="900" err="1"/>
                <a:t>jafnvel</a:t>
              </a:r>
              <a:r>
                <a:rPr lang="en-US" sz="900"/>
                <a:t> </a:t>
              </a:r>
              <a:r>
                <a:rPr lang="en-US" sz="900" err="1"/>
                <a:t>einföld</a:t>
              </a:r>
              <a:r>
                <a:rPr lang="en-US" sz="900"/>
                <a:t> </a:t>
              </a:r>
              <a:r>
                <a:rPr lang="en-US" sz="900" err="1"/>
                <a:t>efnisatriði</a:t>
              </a:r>
              <a:r>
                <a:rPr lang="en-US" sz="900"/>
                <a:t> í </a:t>
              </a:r>
              <a:r>
                <a:rPr lang="en-US" sz="900" err="1"/>
                <a:t>texta</a:t>
              </a:r>
              <a:r>
                <a:rPr lang="en-US" sz="900"/>
                <a:t>. Kanna </a:t>
              </a:r>
              <a:r>
                <a:rPr lang="en-US" sz="900" err="1"/>
                <a:t>þarf</a:t>
              </a:r>
              <a:r>
                <a:rPr lang="en-US" sz="900"/>
                <a:t> </a:t>
              </a:r>
              <a:r>
                <a:rPr lang="en-US" sz="900" err="1"/>
                <a:t>ástæður</a:t>
              </a:r>
              <a:r>
                <a:rPr lang="en-US" sz="900"/>
                <a:t> </a:t>
              </a:r>
              <a:r>
                <a:rPr lang="en-US" sz="900" err="1"/>
                <a:t>vandans</a:t>
              </a:r>
              <a:r>
                <a:rPr lang="en-US" sz="900"/>
                <a:t>, </a:t>
              </a:r>
              <a:r>
                <a:rPr lang="en-US" sz="900" err="1"/>
                <a:t>veita</a:t>
              </a:r>
              <a:r>
                <a:rPr lang="en-US" sz="900"/>
                <a:t> </a:t>
              </a:r>
              <a:r>
                <a:rPr lang="en-US" sz="900" err="1"/>
                <a:t>viðeigandi</a:t>
              </a:r>
              <a:r>
                <a:rPr lang="en-US" sz="900"/>
                <a:t> </a:t>
              </a:r>
              <a:r>
                <a:rPr lang="en-US" sz="900" err="1"/>
                <a:t>stuðning</a:t>
              </a:r>
              <a:r>
                <a:rPr lang="en-US" sz="900"/>
                <a:t> </a:t>
              </a:r>
              <a:r>
                <a:rPr lang="en-US" sz="900" err="1"/>
                <a:t>og</a:t>
              </a:r>
              <a:r>
                <a:rPr lang="en-US" sz="900"/>
                <a:t> </a:t>
              </a:r>
              <a:r>
                <a:rPr lang="en-US" sz="900" err="1"/>
                <a:t>eftirfylgni</a:t>
              </a:r>
              <a:r>
                <a:rPr lang="en-US" sz="900"/>
                <a:t> </a:t>
              </a:r>
              <a:r>
                <a:rPr lang="en-US" sz="900" err="1"/>
                <a:t>ásamt</a:t>
              </a:r>
              <a:r>
                <a:rPr lang="en-US" sz="900"/>
                <a:t> </a:t>
              </a:r>
              <a:r>
                <a:rPr lang="en-US" sz="900" err="1"/>
                <a:t>því</a:t>
              </a:r>
              <a:r>
                <a:rPr lang="en-US" sz="900"/>
                <a:t> </a:t>
              </a:r>
              <a:r>
                <a:rPr lang="en-US" sz="900" err="1"/>
                <a:t>að</a:t>
              </a:r>
              <a:r>
                <a:rPr lang="en-US" sz="900"/>
                <a:t> </a:t>
              </a:r>
              <a:r>
                <a:rPr lang="en-US" sz="900" err="1"/>
                <a:t>leita</a:t>
              </a:r>
              <a:r>
                <a:rPr lang="en-US" sz="900"/>
                <a:t> </a:t>
              </a:r>
              <a:r>
                <a:rPr lang="en-US" sz="900" err="1"/>
                <a:t>leiða</a:t>
              </a:r>
              <a:r>
                <a:rPr lang="en-US" sz="900"/>
                <a:t> </a:t>
              </a:r>
              <a:r>
                <a:rPr lang="en-US" sz="900" err="1"/>
                <a:t>sem</a:t>
              </a:r>
              <a:r>
                <a:rPr lang="en-US" sz="900"/>
                <a:t> </a:t>
              </a:r>
              <a:r>
                <a:rPr lang="en-US" sz="900" err="1"/>
                <a:t>gera</a:t>
              </a:r>
              <a:r>
                <a:rPr lang="en-US" sz="900"/>
                <a:t> </a:t>
              </a:r>
              <a:r>
                <a:rPr lang="en-US" sz="900" err="1"/>
                <a:t>nemendum</a:t>
              </a:r>
              <a:r>
                <a:rPr lang="en-US" sz="900"/>
                <a:t> </a:t>
              </a:r>
              <a:r>
                <a:rPr lang="en-US" sz="900" err="1"/>
                <a:t>kleift</a:t>
              </a:r>
              <a:r>
                <a:rPr lang="en-US" sz="900"/>
                <a:t> </a:t>
              </a:r>
              <a:r>
                <a:rPr lang="en-US" sz="900" err="1"/>
                <a:t>að</a:t>
              </a:r>
              <a:r>
                <a:rPr lang="en-US" sz="900"/>
                <a:t> </a:t>
              </a:r>
              <a:r>
                <a:rPr lang="en-US" sz="900" err="1"/>
                <a:t>fylgja</a:t>
              </a:r>
              <a:r>
                <a:rPr lang="en-US" sz="900"/>
                <a:t> </a:t>
              </a:r>
              <a:r>
                <a:rPr lang="en-US" sz="900" err="1"/>
                <a:t>jafnöldrum</a:t>
              </a:r>
              <a:r>
                <a:rPr lang="en-US" sz="900"/>
                <a:t> í </a:t>
              </a:r>
              <a:r>
                <a:rPr lang="en-US" sz="900" err="1"/>
                <a:t>námi</a:t>
              </a:r>
              <a:r>
                <a:rPr lang="en-US" sz="900"/>
                <a:t>. </a:t>
              </a:r>
            </a:p>
            <a:p>
              <a:pPr algn="ctr"/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676338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6A5C85-BFF0-16AD-44C2-BEDD268CFC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7"/>
          <a:stretch/>
        </p:blipFill>
        <p:spPr>
          <a:xfrm>
            <a:off x="1090929" y="135172"/>
            <a:ext cx="10010142" cy="642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473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4EAB8-1041-0881-08C8-7893741BF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hat&#10;&#10;AI-generated content may be incorrect.">
            <a:extLst>
              <a:ext uri="{FF2B5EF4-FFF2-40B4-BE49-F238E27FC236}">
                <a16:creationId xmlns:a16="http://schemas.microsoft.com/office/drawing/2014/main" id="{FFE08562-5C49-D20E-7EA4-602800EE9D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90"/>
          <a:stretch>
            <a:fillRect/>
          </a:stretch>
        </p:blipFill>
        <p:spPr>
          <a:xfrm>
            <a:off x="0" y="598714"/>
            <a:ext cx="12192000" cy="550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9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96C31-A212-AD6C-E58B-6703A788F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4AF71-32D4-EAD2-2FF0-8108FECF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46" b="1111"/>
          <a:stretch>
            <a:fillRect/>
          </a:stretch>
        </p:blipFill>
        <p:spPr>
          <a:xfrm>
            <a:off x="3186545" y="0"/>
            <a:ext cx="5827381" cy="67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49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0E6D1-9F81-2B46-6281-0FF757C919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" t="552" r="1523"/>
          <a:stretch/>
        </p:blipFill>
        <p:spPr>
          <a:xfrm>
            <a:off x="144449" y="308678"/>
            <a:ext cx="11903102" cy="624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822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33C143-01E3-BC5D-187C-6B151B689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0834"/>
            <a:ext cx="12192000" cy="1349109"/>
          </a:xfrm>
        </p:spPr>
        <p:txBody>
          <a:bodyPr/>
          <a:lstStyle/>
          <a:p>
            <a:pPr algn="ctr"/>
            <a:r>
              <a:rPr lang="is-IS" sz="7200">
                <a:solidFill>
                  <a:schemeClr val="tx1"/>
                </a:solidFill>
                <a:highlight>
                  <a:srgbClr val="EBE0FF"/>
                </a:highlight>
              </a:rPr>
              <a:t>TAKK FYRIR FUNDINN</a:t>
            </a:r>
          </a:p>
        </p:txBody>
      </p:sp>
    </p:spTree>
    <p:extLst>
      <p:ext uri="{BB962C8B-B14F-4D97-AF65-F5344CB8AC3E}">
        <p14:creationId xmlns:p14="http://schemas.microsoft.com/office/powerpoint/2010/main" val="3664395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AEB743-4D39-AAF4-6435-3B50E6F42403}"/>
              </a:ext>
            </a:extLst>
          </p:cNvPr>
          <p:cNvSpPr txBox="1"/>
          <p:nvPr/>
        </p:nvSpPr>
        <p:spPr>
          <a:xfrm>
            <a:off x="296232" y="1247506"/>
            <a:ext cx="908576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err="1">
                <a:solidFill>
                  <a:srgbClr val="292A4B"/>
                </a:solidFill>
                <a:highlight>
                  <a:srgbClr val="FFBEFD"/>
                </a:highlight>
                <a:latin typeface="Degular Display Medium"/>
                <a:ea typeface="Verdana"/>
              </a:rPr>
              <a:t>Stöðu</a:t>
            </a:r>
            <a:r>
              <a:rPr lang="en-US" sz="3200" b="1">
                <a:solidFill>
                  <a:srgbClr val="292A4B"/>
                </a:solidFill>
                <a:highlight>
                  <a:srgbClr val="FFBEFD"/>
                </a:highlight>
                <a:latin typeface="Degular Display Medium"/>
                <a:ea typeface="Verdana"/>
              </a:rPr>
              <a:t>- </a:t>
            </a:r>
            <a:r>
              <a:rPr lang="en-US" sz="3200" b="1" err="1">
                <a:solidFill>
                  <a:srgbClr val="292A4B"/>
                </a:solidFill>
                <a:highlight>
                  <a:srgbClr val="FFBEFD"/>
                </a:highlight>
                <a:latin typeface="Degular Display Medium"/>
                <a:ea typeface="Verdana"/>
              </a:rPr>
              <a:t>og</a:t>
            </a:r>
            <a:r>
              <a:rPr lang="en-US" sz="3200" b="1">
                <a:solidFill>
                  <a:srgbClr val="292A4B"/>
                </a:solidFill>
                <a:highlight>
                  <a:srgbClr val="FFBEFD"/>
                </a:highlight>
                <a:latin typeface="Degular Display Medium"/>
                <a:ea typeface="Verdana"/>
              </a:rPr>
              <a:t> </a:t>
            </a:r>
            <a:r>
              <a:rPr lang="en-US" sz="3200" b="1" err="1">
                <a:solidFill>
                  <a:srgbClr val="292A4B"/>
                </a:solidFill>
                <a:highlight>
                  <a:srgbClr val="FFBEFD"/>
                </a:highlight>
                <a:latin typeface="Degular Display Medium"/>
                <a:ea typeface="Verdana"/>
              </a:rPr>
              <a:t>framvindupróf</a:t>
            </a:r>
            <a:r>
              <a:rPr lang="en-US" sz="3200" b="1">
                <a:solidFill>
                  <a:srgbClr val="292A4B"/>
                </a:solidFill>
                <a:highlight>
                  <a:srgbClr val="FFBEFD"/>
                </a:highlight>
                <a:latin typeface="Degular Display Medium"/>
                <a:ea typeface="Verdana"/>
              </a:rPr>
              <a:t> </a:t>
            </a:r>
            <a:r>
              <a:rPr lang="en-US" sz="3200">
                <a:solidFill>
                  <a:srgbClr val="292A4B"/>
                </a:solidFill>
                <a:latin typeface="Degular Display Medium"/>
                <a:ea typeface="Verdana"/>
              </a:rPr>
              <a:t>í </a:t>
            </a:r>
            <a:r>
              <a:rPr lang="en-US" sz="3200" err="1">
                <a:solidFill>
                  <a:srgbClr val="292A4B"/>
                </a:solidFill>
                <a:latin typeface="Degular Display Medium"/>
                <a:ea typeface="Verdana"/>
              </a:rPr>
              <a:t>lesskilningi</a:t>
            </a:r>
            <a:r>
              <a:rPr lang="en-US" sz="3200">
                <a:solidFill>
                  <a:srgbClr val="292A4B"/>
                </a:solidFill>
                <a:latin typeface="Degular Display Medium"/>
                <a:ea typeface="Verdana"/>
              </a:rPr>
              <a:t> </a:t>
            </a:r>
            <a:r>
              <a:rPr lang="en-US" sz="3200" err="1">
                <a:solidFill>
                  <a:srgbClr val="292A4B"/>
                </a:solidFill>
                <a:latin typeface="Degular Display Medium"/>
                <a:ea typeface="Verdana"/>
              </a:rPr>
              <a:t>og</a:t>
            </a:r>
            <a:r>
              <a:rPr lang="en-US" sz="3200">
                <a:solidFill>
                  <a:srgbClr val="292A4B"/>
                </a:solidFill>
                <a:latin typeface="Degular Display Medium"/>
                <a:ea typeface="Verdana"/>
              </a:rPr>
              <a:t> </a:t>
            </a:r>
            <a:r>
              <a:rPr lang="en-US" sz="3200" err="1">
                <a:solidFill>
                  <a:srgbClr val="292A4B"/>
                </a:solidFill>
                <a:latin typeface="Degular Display Medium"/>
                <a:ea typeface="Verdana"/>
              </a:rPr>
              <a:t>stærðfræði</a:t>
            </a:r>
            <a:endParaRPr lang="en-US" sz="3200">
              <a:solidFill>
                <a:srgbClr val="292A4B"/>
              </a:solidFill>
              <a:latin typeface="Degular Display Medium"/>
              <a:ea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DAD8CA-0F76-591A-C547-A657D5773FED}"/>
              </a:ext>
            </a:extLst>
          </p:cNvPr>
          <p:cNvSpPr txBox="1"/>
          <p:nvPr/>
        </p:nvSpPr>
        <p:spPr>
          <a:xfrm>
            <a:off x="536863" y="2449526"/>
            <a:ext cx="9762168" cy="40549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fontAlgn="base">
              <a:spcBef>
                <a:spcPts val="600"/>
              </a:spcBef>
              <a:spcAft>
                <a:spcPts val="600"/>
              </a:spcAft>
            </a:pPr>
            <a:r>
              <a:rPr lang="is-IS" sz="2000" b="0" i="0">
                <a:solidFill>
                  <a:srgbClr val="00003C"/>
                </a:solidFill>
                <a:effectLst/>
              </a:rPr>
              <a:t>Lögð </a:t>
            </a:r>
            <a:r>
              <a:rPr lang="is-IS" sz="2000">
                <a:solidFill>
                  <a:srgbClr val="00003C"/>
                </a:solidFill>
              </a:rPr>
              <a:t>f</a:t>
            </a:r>
            <a:r>
              <a:rPr lang="is-IS" sz="2000" b="0" i="0">
                <a:solidFill>
                  <a:srgbClr val="00003C"/>
                </a:solidFill>
                <a:effectLst/>
              </a:rPr>
              <a:t>yrir nemendur 4. – 10. bekkjar allra grunnskóla landsins</a:t>
            </a:r>
          </a:p>
          <a:p>
            <a:pPr algn="l" fontAlgn="base">
              <a:spcBef>
                <a:spcPts val="600"/>
              </a:spcBef>
              <a:spcAft>
                <a:spcPts val="600"/>
              </a:spcAft>
            </a:pPr>
            <a:r>
              <a:rPr lang="is-IS" sz="2000" b="0" i="0">
                <a:solidFill>
                  <a:srgbClr val="00003C"/>
                </a:solidFill>
                <a:effectLst/>
              </a:rPr>
              <a:t>Boðið upp á opinn prófaglugga frá </a:t>
            </a:r>
            <a:r>
              <a:rPr lang="is-IS" sz="2000" i="0">
                <a:solidFill>
                  <a:srgbClr val="00003C"/>
                </a:solidFill>
                <a:effectLst/>
                <a:highlight>
                  <a:srgbClr val="C7FBD2"/>
                </a:highlight>
              </a:rPr>
              <a:t>2. – 27. mars </a:t>
            </a:r>
            <a:r>
              <a:rPr lang="is-IS" sz="2000" i="0">
                <a:solidFill>
                  <a:srgbClr val="00003C"/>
                </a:solidFill>
                <a:effectLst/>
              </a:rPr>
              <a:t>2026</a:t>
            </a:r>
            <a:r>
              <a:rPr lang="is-IS" sz="2000" b="1" i="0">
                <a:solidFill>
                  <a:srgbClr val="00003C"/>
                </a:solidFill>
                <a:effectLst/>
              </a:rPr>
              <a:t> </a:t>
            </a:r>
          </a:p>
          <a:p>
            <a:pPr marL="800100" lvl="1" indent="-3429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s-IS" sz="2000">
                <a:solidFill>
                  <a:srgbClr val="00003C"/>
                </a:solidFill>
              </a:rPr>
              <a:t>mikilvægt að nýta allan prófagluggann</a:t>
            </a:r>
            <a:endParaRPr lang="is-IS" sz="2000" i="0">
              <a:solidFill>
                <a:srgbClr val="00003C"/>
              </a:solidFill>
              <a:effectLst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is-IS" sz="2000" kern="100">
                <a:effectLst/>
                <a:ea typeface="Verdana"/>
                <a:cs typeface="Calibri"/>
              </a:rPr>
              <a:t>Stöðluð próf - því mögulegt að bera niðurstöður hvers nemanda, bekkjar eða skóla saman við niðurstöður fyrir landið í heild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is-IS" sz="2000" kern="100" err="1">
                <a:effectLst/>
                <a:ea typeface="Verdana"/>
                <a:cs typeface="Calibri"/>
              </a:rPr>
              <a:t>Fyrirlögn</a:t>
            </a:r>
            <a:r>
              <a:rPr lang="is-IS" sz="2000" kern="100">
                <a:effectLst/>
                <a:ea typeface="Verdana"/>
                <a:cs typeface="Calibri"/>
              </a:rPr>
              <a:t> er </a:t>
            </a:r>
            <a:r>
              <a:rPr lang="is-IS" sz="2000" kern="100">
                <a:effectLst/>
                <a:highlight>
                  <a:srgbClr val="C7FBD2"/>
                </a:highlight>
                <a:ea typeface="Verdana"/>
                <a:cs typeface="Calibri"/>
              </a:rPr>
              <a:t>rafræn</a:t>
            </a:r>
            <a:r>
              <a:rPr lang="is-IS" sz="2000" kern="100">
                <a:effectLst/>
                <a:ea typeface="Verdana"/>
                <a:cs typeface="Calibri"/>
              </a:rPr>
              <a:t> í gegnum notendaviðmót Matsferils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is-IS" sz="2000" kern="100">
                <a:effectLst/>
                <a:highlight>
                  <a:srgbClr val="C7FBD2"/>
                </a:highlight>
                <a:ea typeface="Verdana"/>
                <a:cs typeface="Calibri"/>
              </a:rPr>
              <a:t>Úrvinnsla </a:t>
            </a:r>
            <a:r>
              <a:rPr lang="is-IS" sz="2000" kern="100">
                <a:effectLst/>
                <a:ea typeface="Verdana"/>
                <a:cs typeface="Calibri"/>
              </a:rPr>
              <a:t>niðurstaðna </a:t>
            </a:r>
            <a:r>
              <a:rPr lang="is-IS" sz="2000" kern="100">
                <a:ea typeface="Verdana"/>
                <a:cs typeface="Calibri"/>
              </a:rPr>
              <a:t>í höndum MMS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is-IS" sz="2000" kern="100">
              <a:effectLst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37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5A69435-A04C-FF7E-1937-EBD12622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B0653-4B57-0531-19D8-7B9BE1A82F8C}"/>
              </a:ext>
            </a:extLst>
          </p:cNvPr>
          <p:cNvSpPr txBox="1"/>
          <p:nvPr/>
        </p:nvSpPr>
        <p:spPr>
          <a:xfrm>
            <a:off x="4975964" y="5162521"/>
            <a:ext cx="66607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Skólum skylt að leggja prófin fyrir nemendur í </a:t>
            </a:r>
            <a:r>
              <a:rPr lang="is-IS" sz="2000">
                <a:solidFill>
                  <a:srgbClr val="292A4B"/>
                </a:solidFill>
                <a:highlight>
                  <a:srgbClr val="C7FBD2"/>
                </a:highlight>
              </a:rPr>
              <a:t>4., 6. og 9. </a:t>
            </a:r>
            <a:r>
              <a:rPr lang="is-IS" sz="2000">
                <a:solidFill>
                  <a:schemeClr val="bg1"/>
                </a:solidFill>
              </a:rPr>
              <a:t>bekk. Ákvörðun um notkun prófanna í öðrum árgöngum er í höndum kennara, skólastjóra eða fræðsluyfirvalda hvers sveitarfélags. </a:t>
            </a:r>
          </a:p>
        </p:txBody>
      </p:sp>
      <p:sp>
        <p:nvSpPr>
          <p:cNvPr id="3" name="Textarammi 2">
            <a:extLst>
              <a:ext uri="{FF2B5EF4-FFF2-40B4-BE49-F238E27FC236}">
                <a16:creationId xmlns:a16="http://schemas.microsoft.com/office/drawing/2014/main" id="{72527137-BCB6-F21F-4BBA-2315F3678D63}"/>
              </a:ext>
            </a:extLst>
          </p:cNvPr>
          <p:cNvSpPr txBox="1"/>
          <p:nvPr/>
        </p:nvSpPr>
        <p:spPr>
          <a:xfrm>
            <a:off x="660400" y="10369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kern="100">
                <a:solidFill>
                  <a:schemeClr val="bg1"/>
                </a:solidFill>
                <a:ea typeface="Verdana"/>
                <a:cs typeface="Calibri"/>
              </a:rPr>
              <a:t>Megin markmiðið a</a:t>
            </a:r>
            <a:r>
              <a:rPr lang="is-IS" kern="100">
                <a:solidFill>
                  <a:schemeClr val="bg1"/>
                </a:solidFill>
                <a:effectLst/>
                <a:ea typeface="Verdana"/>
                <a:cs typeface="Calibri"/>
              </a:rPr>
              <a:t>ð afla upplýsinga um </a:t>
            </a:r>
            <a:r>
              <a:rPr lang="is-IS" b="1" kern="100">
                <a:solidFill>
                  <a:schemeClr val="bg1"/>
                </a:solidFill>
                <a:effectLst/>
                <a:ea typeface="Verdana"/>
                <a:cs typeface="Calibri"/>
              </a:rPr>
              <a:t>stöðu</a:t>
            </a:r>
            <a:r>
              <a:rPr lang="is-IS" kern="100">
                <a:solidFill>
                  <a:schemeClr val="bg1"/>
                </a:solidFill>
                <a:effectLst/>
                <a:ea typeface="Verdana"/>
                <a:cs typeface="Calibri"/>
              </a:rPr>
              <a:t> og</a:t>
            </a:r>
            <a:r>
              <a:rPr lang="is-IS" b="1" kern="100">
                <a:solidFill>
                  <a:schemeClr val="bg1"/>
                </a:solidFill>
                <a:effectLst/>
                <a:ea typeface="Verdana"/>
                <a:cs typeface="Calibri"/>
              </a:rPr>
              <a:t> framvindu </a:t>
            </a:r>
            <a:r>
              <a:rPr lang="is-IS" kern="100">
                <a:solidFill>
                  <a:schemeClr val="bg1"/>
                </a:solidFill>
                <a:effectLst/>
                <a:ea typeface="Verdana"/>
                <a:cs typeface="Calibri"/>
              </a:rPr>
              <a:t>nemenda í lesskilningi og stærðfræði jafnt og þétt yfir skólagönguna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2597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arammi 2">
            <a:extLst>
              <a:ext uri="{FF2B5EF4-FFF2-40B4-BE49-F238E27FC236}">
                <a16:creationId xmlns:a16="http://schemas.microsoft.com/office/drawing/2014/main" id="{F1A05DBB-02DB-DBD8-ECF4-E1FA83740E3B}"/>
              </a:ext>
            </a:extLst>
          </p:cNvPr>
          <p:cNvSpPr txBox="1"/>
          <p:nvPr/>
        </p:nvSpPr>
        <p:spPr>
          <a:xfrm>
            <a:off x="3817257" y="1116828"/>
            <a:ext cx="7779657" cy="4624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/>
              <a:t>Markvisst </a:t>
            </a:r>
            <a:r>
              <a:rPr lang="is-IS" sz="2000">
                <a:highlight>
                  <a:srgbClr val="C7FBD2"/>
                </a:highlight>
              </a:rPr>
              <a:t>samræmt námsmat </a:t>
            </a:r>
            <a:r>
              <a:rPr lang="is-IS" sz="2000"/>
              <a:t>í tveimur undirstöðugreinum jafnt og þétt yfir skólagönguna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/>
              <a:t>Fyrirmyndir sóttar m.a. til Skotlands, Noregs og Danmerkur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/>
              <a:t>Niðurstöður veita kennurum, skólastjórnendum og sveitarfélögum nákvæmari og heildstæðari mynd af </a:t>
            </a:r>
            <a:r>
              <a:rPr lang="is-IS" sz="2000">
                <a:highlight>
                  <a:srgbClr val="FFF59E"/>
                </a:highlight>
              </a:rPr>
              <a:t>stöðu og framvindu</a:t>
            </a:r>
            <a:r>
              <a:rPr lang="is-IS" sz="2000"/>
              <a:t> nemenda og hópa en þeir hafa haft áður.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/>
              <a:t>Styður við </a:t>
            </a:r>
            <a:r>
              <a:rPr lang="is-IS" sz="2000">
                <a:highlight>
                  <a:srgbClr val="D8C1FF"/>
                </a:highlight>
              </a:rPr>
              <a:t>gagnadrifna ákvarðanatöku </a:t>
            </a:r>
            <a:r>
              <a:rPr lang="is-IS" sz="2000"/>
              <a:t>um þróun skólastarfs og </a:t>
            </a:r>
            <a:r>
              <a:rPr lang="is-IS" sz="2000" err="1"/>
              <a:t>snemmtæka</a:t>
            </a:r>
            <a:r>
              <a:rPr lang="is-IS" sz="2000"/>
              <a:t> íhlutun.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 err="1">
                <a:highlight>
                  <a:srgbClr val="B7F7FB"/>
                </a:highlight>
              </a:rPr>
              <a:t>Auðgun</a:t>
            </a:r>
            <a:r>
              <a:rPr lang="is-IS" sz="2000">
                <a:highlight>
                  <a:srgbClr val="B7F7FB"/>
                </a:highlight>
              </a:rPr>
              <a:t> gagna </a:t>
            </a:r>
            <a:r>
              <a:rPr lang="is-IS" sz="2000"/>
              <a:t>í gegnum tengingar við önnur lykilkerfi.</a:t>
            </a:r>
          </a:p>
          <a:p>
            <a:pPr>
              <a:lnSpc>
                <a:spcPct val="150000"/>
              </a:lnSpc>
            </a:pPr>
            <a:endParaRPr lang="is-IS" sz="200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1EE59CC-65CF-E0EE-89A9-3F9275B5BE28}"/>
              </a:ext>
            </a:extLst>
          </p:cNvPr>
          <p:cNvSpPr txBox="1"/>
          <p:nvPr/>
        </p:nvSpPr>
        <p:spPr>
          <a:xfrm>
            <a:off x="595086" y="2091345"/>
            <a:ext cx="3200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0" i="0">
                <a:solidFill>
                  <a:srgbClr val="00003C"/>
                </a:solidFill>
                <a:effectLst/>
                <a:latin typeface="+mj-lt"/>
              </a:rPr>
              <a:t>Hver er </a:t>
            </a:r>
            <a:r>
              <a:rPr lang="is-IS" sz="3600" b="0" i="0">
                <a:solidFill>
                  <a:srgbClr val="00003C"/>
                </a:solidFill>
                <a:effectLst/>
                <a:highlight>
                  <a:srgbClr val="FFBEFD"/>
                </a:highlight>
                <a:latin typeface="+mj-lt"/>
              </a:rPr>
              <a:t>ávinningurinn</a:t>
            </a:r>
            <a:r>
              <a:rPr lang="is-IS" sz="3600" b="0" i="0">
                <a:solidFill>
                  <a:srgbClr val="00003C"/>
                </a:solidFill>
                <a:effectLst/>
                <a:latin typeface="+mj-lt"/>
              </a:rPr>
              <a:t>? </a:t>
            </a:r>
          </a:p>
          <a:p>
            <a:endParaRPr lang="is-IS" sz="3600" b="0" i="0">
              <a:solidFill>
                <a:srgbClr val="00003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958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arammi 2">
            <a:extLst>
              <a:ext uri="{FF2B5EF4-FFF2-40B4-BE49-F238E27FC236}">
                <a16:creationId xmlns:a16="http://schemas.microsoft.com/office/drawing/2014/main" id="{F1A05DBB-02DB-DBD8-ECF4-E1FA83740E3B}"/>
              </a:ext>
            </a:extLst>
          </p:cNvPr>
          <p:cNvSpPr txBox="1"/>
          <p:nvPr/>
        </p:nvSpPr>
        <p:spPr>
          <a:xfrm>
            <a:off x="3795317" y="767459"/>
            <a:ext cx="7779657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/>
              <a:t>Niðurstöður prófanna </a:t>
            </a:r>
            <a:r>
              <a:rPr lang="is-IS" sz="2400">
                <a:highlight>
                  <a:srgbClr val="FFF59E"/>
                </a:highlight>
              </a:rPr>
              <a:t>styðja við </a:t>
            </a:r>
            <a:r>
              <a:rPr lang="is-IS" sz="2400"/>
              <a:t>fjölbreytta námsmat skólanna – þeim er á engan hátt ætlað að koma í staðinn fyrir það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/>
              <a:t>Niðurstöður þarf ávallt að túlka </a:t>
            </a:r>
            <a:r>
              <a:rPr lang="is-IS" sz="2400">
                <a:highlight>
                  <a:srgbClr val="C7FBD2"/>
                </a:highlight>
              </a:rPr>
              <a:t>í samhengi við aðrar upplýsingar </a:t>
            </a:r>
            <a:r>
              <a:rPr lang="is-IS" sz="2400"/>
              <a:t>sem kennarar hafa um nemendur, sem og aðstæður og umhverfi hvers skóla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/>
              <a:t>Niðurstöður ekki hugsaðar sem grunnur að inntöku á næsta skólastig</a:t>
            </a:r>
          </a:p>
          <a:p>
            <a:pPr>
              <a:lnSpc>
                <a:spcPct val="150000"/>
              </a:lnSpc>
            </a:pPr>
            <a:endParaRPr lang="is-IS" sz="240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1EE59CC-65CF-E0EE-89A9-3F9275B5BE28}"/>
              </a:ext>
            </a:extLst>
          </p:cNvPr>
          <p:cNvSpPr txBox="1"/>
          <p:nvPr/>
        </p:nvSpPr>
        <p:spPr>
          <a:xfrm>
            <a:off x="595086" y="2091345"/>
            <a:ext cx="3200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0" i="0">
                <a:solidFill>
                  <a:srgbClr val="00003C"/>
                </a:solidFill>
                <a:effectLst/>
                <a:latin typeface="+mj-lt"/>
              </a:rPr>
              <a:t>Hver er </a:t>
            </a:r>
            <a:r>
              <a:rPr lang="is-IS" sz="3600" b="0" i="0">
                <a:solidFill>
                  <a:srgbClr val="00003C"/>
                </a:solidFill>
                <a:effectLst/>
                <a:highlight>
                  <a:srgbClr val="FFBEFD"/>
                </a:highlight>
                <a:latin typeface="+mj-lt"/>
              </a:rPr>
              <a:t>ávinningurinn</a:t>
            </a:r>
            <a:r>
              <a:rPr lang="is-IS" sz="3600" b="0" i="0">
                <a:solidFill>
                  <a:srgbClr val="00003C"/>
                </a:solidFill>
                <a:effectLst/>
                <a:latin typeface="+mj-lt"/>
              </a:rPr>
              <a:t>? </a:t>
            </a:r>
          </a:p>
          <a:p>
            <a:endParaRPr lang="is-IS" sz="3600" b="0" i="0">
              <a:solidFill>
                <a:srgbClr val="00003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7048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9EFB7E-AA40-109F-7F18-9A80A2B24C33}"/>
              </a:ext>
            </a:extLst>
          </p:cNvPr>
          <p:cNvSpPr txBox="1"/>
          <p:nvPr/>
        </p:nvSpPr>
        <p:spPr>
          <a:xfrm>
            <a:off x="369415" y="1843950"/>
            <a:ext cx="3317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Aðeins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 um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lesfimi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og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292A4B"/>
                </a:solidFill>
                <a:effectLst/>
                <a:highlight>
                  <a:srgbClr val="FFBEFD"/>
                </a:highlight>
                <a:uLnTx/>
                <a:uFillTx/>
                <a:latin typeface="Degular Display Medium" pitchFamily="82" charset="77"/>
                <a:ea typeface="Verdana" panose="020B0604030504040204" pitchFamily="34" charset="0"/>
                <a:cs typeface="+mn-cs"/>
              </a:rPr>
              <a:t>stuðningspróf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92A4B"/>
              </a:solidFill>
              <a:effectLst/>
              <a:highlight>
                <a:srgbClr val="FFBEFD"/>
              </a:highlight>
              <a:uLnTx/>
              <a:uFillTx/>
              <a:latin typeface="Degular Display Medium" pitchFamily="82" charset="77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astaðgengill 1">
            <a:extLst>
              <a:ext uri="{FF2B5EF4-FFF2-40B4-BE49-F238E27FC236}">
                <a16:creationId xmlns:a16="http://schemas.microsoft.com/office/drawing/2014/main" id="{8D3CC922-5B54-F632-5DE9-0A41C512BA0F}"/>
              </a:ext>
            </a:extLst>
          </p:cNvPr>
          <p:cNvSpPr txBox="1">
            <a:spLocks/>
          </p:cNvSpPr>
          <p:nvPr/>
        </p:nvSpPr>
        <p:spPr>
          <a:xfrm>
            <a:off x="4097538" y="837567"/>
            <a:ext cx="7576457" cy="48495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2000" kern="0" spc="100">
                <a:highlight>
                  <a:srgbClr val="D8C1FF"/>
                </a:highlight>
              </a:rPr>
              <a:t>Í janúar voru </a:t>
            </a:r>
            <a:r>
              <a:rPr lang="is-IS" sz="2000" kern="0" spc="100" err="1">
                <a:highlight>
                  <a:srgbClr val="D8C1FF"/>
                </a:highlight>
              </a:rPr>
              <a:t>lesfimi</a:t>
            </a:r>
            <a:r>
              <a:rPr lang="is-IS" sz="2000" kern="0" spc="100">
                <a:highlight>
                  <a:srgbClr val="D8C1FF"/>
                </a:highlight>
              </a:rPr>
              <a:t> og stuðningspróf </a:t>
            </a:r>
            <a:r>
              <a:rPr lang="is-IS" sz="2000" kern="0" spc="100"/>
              <a:t>lögð fyrir 89-96% nemenda í nýju viðmóti Matsferils.</a:t>
            </a:r>
          </a:p>
          <a:p>
            <a:pPr marL="0" indent="0">
              <a:buNone/>
            </a:pPr>
            <a:r>
              <a:rPr lang="is-IS" sz="2000" kern="0" spc="100"/>
              <a:t>Framkvæmd gekk að lang mestu leyti vel</a:t>
            </a:r>
          </a:p>
          <a:p>
            <a:r>
              <a:rPr lang="is-IS" sz="2000" kern="0" spc="100" err="1"/>
              <a:t>Byrjunarörðugleikar</a:t>
            </a:r>
            <a:r>
              <a:rPr lang="is-IS" sz="2000" kern="0" spc="100"/>
              <a:t> sem </a:t>
            </a:r>
            <a:r>
              <a:rPr lang="is-IS" sz="2000" kern="0" spc="100" err="1"/>
              <a:t>snéru</a:t>
            </a:r>
            <a:r>
              <a:rPr lang="is-IS" sz="2000" kern="0" spc="100"/>
              <a:t> að innskráningu kennara í nemendagrunn</a:t>
            </a:r>
          </a:p>
          <a:p>
            <a:r>
              <a:rPr lang="is-IS" sz="2000" kern="0" spc="100"/>
              <a:t>Upplýsingar til forsjáraðila komu of seint frá okkur </a:t>
            </a:r>
          </a:p>
          <a:p>
            <a:pPr lvl="1"/>
            <a:r>
              <a:rPr lang="is-IS" sz="2000" kern="0" spc="100" err="1"/>
              <a:t>Útprentanlegt</a:t>
            </a:r>
            <a:r>
              <a:rPr lang="is-IS" sz="2000" kern="0" spc="100"/>
              <a:t> pdf skjal í viðmóti</a:t>
            </a:r>
          </a:p>
          <a:p>
            <a:pPr lvl="1"/>
            <a:r>
              <a:rPr lang="is-IS" sz="2000" kern="0" spc="100"/>
              <a:t>Hægt að hlaða inn í námsumsjónarkerfi</a:t>
            </a:r>
          </a:p>
          <a:p>
            <a:pPr lvl="1"/>
            <a:r>
              <a:rPr lang="is-IS" sz="2000" kern="0" spc="100"/>
              <a:t>Í maí birtast upplýsingar til forsjáraðila einnig á island.is</a:t>
            </a:r>
          </a:p>
          <a:p>
            <a:r>
              <a:rPr lang="is-IS" sz="2000"/>
              <a:t>Mikilvægt að framsenda upplýsingapósta frá okkur til kennara og forsjáraðila</a:t>
            </a:r>
          </a:p>
          <a:p>
            <a:endParaRPr lang="is-IS" sz="2400"/>
          </a:p>
          <a:p>
            <a:endParaRPr lang="is-IS" sz="2400"/>
          </a:p>
        </p:txBody>
      </p:sp>
    </p:spTree>
    <p:extLst>
      <p:ext uri="{BB962C8B-B14F-4D97-AF65-F5344CB8AC3E}">
        <p14:creationId xmlns:p14="http://schemas.microsoft.com/office/powerpoint/2010/main" val="2381466593"/>
      </p:ext>
    </p:extLst>
  </p:cSld>
  <p:clrMapOvr>
    <a:masterClrMapping/>
  </p:clrMapOvr>
</p:sld>
</file>

<file path=ppt/theme/theme1.xml><?xml version="1.0" encoding="utf-8"?>
<a:theme xmlns:a="http://schemas.openxmlformats.org/drawingml/2006/main" name="Main Chapter Slides - 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ext Slides and Images - 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ables and Chart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imelines - Prebuilt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Blank Slide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ain Chapter Slides - 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xt Slides - 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xt Slides - 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xt Slides - 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xt Slides - Version 04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ext Slides - Version 05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Gallery Slide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ext Slides and Images - 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orkPoint Document" ma:contentTypeID="0x0101003E9511599C7A6A4FB1E92B9C5DB8DC6B0046B1C5E0E0F61849A30606311D085629" ma:contentTypeVersion="53" ma:contentTypeDescription="Create a new document." ma:contentTypeScope="" ma:versionID="35380d802608b849241b45cb8160b761">
  <xsd:schema xmlns:xsd="http://www.w3.org/2001/XMLSchema" xmlns:xs="http://www.w3.org/2001/XMLSchema" xmlns:p="http://schemas.microsoft.com/office/2006/metadata/properties" xmlns:ns1="http://schemas.microsoft.com/sharepoint/v3" xmlns:ns2="332f4466-0659-414c-82ea-6d7cf2d12832" xmlns:ns3="f2cbdbea-96fa-4da8-b091-fcf540e0230d" xmlns:ns4="14bfd2bb-3d4a-4549-9197-f3410a8da64b" xmlns:ns5="abbeec68-b05e-4e2e-88e5-2ac3e13fe809" xmlns:ns6="0d4bc254-a4f8-4564-8341-1d4d37d3d6e6" targetNamespace="http://schemas.microsoft.com/office/2006/metadata/properties" ma:root="true" ma:fieldsID="461e0b642868bc0e2ed1ef12939506f7" ns1:_="" ns2:_="" ns3:_="" ns4:_="" ns5:_="" ns6:_="">
    <xsd:import namespace="http://schemas.microsoft.com/sharepoint/v3"/>
    <xsd:import namespace="332f4466-0659-414c-82ea-6d7cf2d12832"/>
    <xsd:import namespace="f2cbdbea-96fa-4da8-b091-fcf540e0230d"/>
    <xsd:import namespace="14bfd2bb-3d4a-4549-9197-f3410a8da64b"/>
    <xsd:import namespace="abbeec68-b05e-4e2e-88e5-2ac3e13fe809"/>
    <xsd:import namespace="0d4bc254-a4f8-4564-8341-1d4d37d3d6e6"/>
    <xsd:element name="properties">
      <xsd:complexType>
        <xsd:sequence>
          <xsd:element name="documentManagement">
            <xsd:complexType>
              <xsd:all>
                <xsd:element ref="ns3:wpSenderReceiver" minOccurs="0"/>
                <xsd:element ref="ns3:wpSentReceived" minOccurs="0"/>
                <xsd:element ref="ns3:Vistunarform" minOccurs="0"/>
                <xsd:element ref="ns3:wpEyda" minOccurs="0"/>
                <xsd:element ref="ns2:p818d696ad864c5586f3a7e90e89d22c" minOccurs="0"/>
                <xsd:element ref="ns2:o2c37d72bfb547e99af54d463b10b16b" minOccurs="0"/>
                <xsd:element ref="ns2:TaxCatchAll" minOccurs="0"/>
                <xsd:element ref="ns2:TaxCatchAllLabel" minOccurs="0"/>
                <xsd:element ref="ns4:wpItemLocation" minOccurs="0"/>
                <xsd:element ref="ns5:wp_tag" minOccurs="0"/>
                <xsd:element ref="ns6:lcf76f155ced4ddcb4097134ff3c332f" minOccurs="0"/>
                <xsd:element ref="ns6:MediaServiceObjectDetectorVersions" minOccurs="0"/>
                <xsd:element ref="ns6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f4466-0659-414c-82ea-6d7cf2d12832" elementFormDefault="qualified">
    <xsd:import namespace="http://schemas.microsoft.com/office/2006/documentManagement/types"/>
    <xsd:import namespace="http://schemas.microsoft.com/office/infopath/2007/PartnerControls"/>
    <xsd:element name="p818d696ad864c5586f3a7e90e89d22c" ma:index="12" nillable="true" ma:taxonomy="true" ma:internalName="p818d696ad864c5586f3a7e90e89d22c" ma:taxonomyFieldName="Efnisord" ma:displayName="Efnisorð" ma:readOnly="false" ma:fieldId="{9818d696-ad86-4c55-86f3-a7e90e89d22c}" ma:taxonomyMulti="true" ma:sspId="f9e9b5da-b6b3-46a4-b9cc-7939fa164d35" ma:termSetId="8ad56d6d-2e2d-40ca-a175-e79831330e5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2c37d72bfb547e99af54d463b10b16b" ma:index="15" nillable="true" ma:taxonomy="true" ma:internalName="o2c37d72bfb547e99af54d463b10b16b" ma:taxonomyFieldName="DocumentType" ma:displayName="Skjalategund" ma:readOnly="false" ma:fieldId="{82c37d72-bfb5-47e9-9af5-4d463b10b16b}" ma:sspId="f9e9b5da-b6b3-46a4-b9cc-7939fa164d35" ma:termSetId="d450c4f2-aa35-4ae1-b379-3c3d9b2d2cf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hidden="true" ma:list="{627e3556-e310-4979-933d-24cbb32cc2c7}" ma:internalName="TaxCatchAll" ma:showField="CatchAllData" ma:web="332f4466-0659-414c-82ea-6d7cf2d128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627e3556-e310-4979-933d-24cbb32cc2c7}" ma:internalName="TaxCatchAllLabel" ma:readOnly="true" ma:showField="CatchAllDataLabel" ma:web="332f4466-0659-414c-82ea-6d7cf2d128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bdbea-96fa-4da8-b091-fcf540e0230d" elementFormDefault="qualified">
    <xsd:import namespace="http://schemas.microsoft.com/office/2006/documentManagement/types"/>
    <xsd:import namespace="http://schemas.microsoft.com/office/infopath/2007/PartnerControls"/>
    <xsd:element name="wpSenderReceiver" ma:index="7" nillable="true" ma:displayName="Sendandi/Móttakandi" ma:internalName="wpSenderReceiver" ma:readOnly="false">
      <xsd:simpleType>
        <xsd:restriction base="dms:Text"/>
      </xsd:simpleType>
    </xsd:element>
    <xsd:element name="wpSentReceived" ma:index="8" nillable="true" ma:displayName="Sent/Móttekið" ma:format="DateTime" ma:internalName="wpSentReceived">
      <xsd:simpleType>
        <xsd:restriction base="dms:DateTime"/>
      </xsd:simpleType>
    </xsd:element>
    <xsd:element name="Vistunarform" ma:index="9" nillable="true" ma:displayName="Vistunarform" ma:default="Stafrænt" ma:internalName="Vistunarform" ma:readOnly="false">
      <xsd:simpleType>
        <xsd:restriction base="dms:Choice">
          <xsd:enumeration value="Að hluta á pappír"/>
          <xsd:enumeration value="Stafrænt"/>
        </xsd:restriction>
      </xsd:simpleType>
    </xsd:element>
    <xsd:element name="wpEyda" ma:index="10" nillable="true" ma:displayName="Eyða skjali" ma:default="0" ma:internalName="wpEyda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fd2bb-3d4a-4549-9197-f3410a8da64b" elementFormDefault="qualified">
    <xsd:import namespace="http://schemas.microsoft.com/office/2006/documentManagement/types"/>
    <xsd:import namespace="http://schemas.microsoft.com/office/infopath/2007/PartnerControls"/>
    <xsd:element name="wpItemLocation" ma:index="18" nillable="true" ma:displayName="wpItemLocation" ma:default="50ddd03a5f81403082e038d439daaeef;e2d76d2fbb1f443cb38c77cb0df55966;42;" ma:internalName="wpItem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eec68-b05e-4e2e-88e5-2ac3e13fe809" elementFormDefault="qualified">
    <xsd:import namespace="http://schemas.microsoft.com/office/2006/documentManagement/types"/>
    <xsd:import namespace="http://schemas.microsoft.com/office/infopath/2007/PartnerControls"/>
    <xsd:element name="wp_tag" ma:index="19" nillable="true" ma:displayName="Stage tag" ma:default="Stofnað" ma:internalName="wp_tag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bc254-a4f8-4564-8341-1d4d37d3d6e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9e9b5da-b6b3-46a4-b9cc-7939fa164d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2f4466-0659-414c-82ea-6d7cf2d12832" xsi:nil="true"/>
    <lcf76f155ced4ddcb4097134ff3c332f xmlns="0d4bc254-a4f8-4564-8341-1d4d37d3d6e6">
      <Terms xmlns="http://schemas.microsoft.com/office/infopath/2007/PartnerControls"/>
    </lcf76f155ced4ddcb4097134ff3c332f>
    <_ip_UnifiedCompliancePolicyUIAction xmlns="http://schemas.microsoft.com/sharepoint/v3" xsi:nil="true"/>
    <o2c37d72bfb547e99af54d463b10b16b xmlns="332f4466-0659-414c-82ea-6d7cf2d12832">
      <Terms xmlns="http://schemas.microsoft.com/office/infopath/2007/PartnerControls"/>
    </o2c37d72bfb547e99af54d463b10b16b>
    <wpSenderReceiver xmlns="f2cbdbea-96fa-4da8-b091-fcf540e0230d" xsi:nil="true"/>
    <wp_tag xmlns="abbeec68-b05e-4e2e-88e5-2ac3e13fe809">Stofnað</wp_tag>
    <wpEyda xmlns="f2cbdbea-96fa-4da8-b091-fcf540e0230d">false</wpEyda>
    <wpSentReceived xmlns="f2cbdbea-96fa-4da8-b091-fcf540e0230d" xsi:nil="true"/>
    <_ip_UnifiedCompliancePolicyProperties xmlns="http://schemas.microsoft.com/sharepoint/v3" xsi:nil="true"/>
    <Vistunarform xmlns="f2cbdbea-96fa-4da8-b091-fcf540e0230d">Stafrænt</Vistunarform>
    <p818d696ad864c5586f3a7e90e89d22c xmlns="332f4466-0659-414c-82ea-6d7cf2d12832">
      <Terms xmlns="http://schemas.microsoft.com/office/infopath/2007/PartnerControls"/>
    </p818d696ad864c5586f3a7e90e89d22c>
    <wpItemLocation xmlns="14bfd2bb-3d4a-4549-9197-f3410a8da64b">50ddd03a5f81403082e038d439daaeef;e2d76d2fbb1f443cb38c77cb0df55966;42;</wpItemLocation>
  </documentManagement>
</p:properties>
</file>

<file path=customXml/itemProps1.xml><?xml version="1.0" encoding="utf-8"?>
<ds:datastoreItem xmlns:ds="http://schemas.openxmlformats.org/officeDocument/2006/customXml" ds:itemID="{994A4847-7A3B-4A2E-881E-E89F19020409}">
  <ds:schemaRefs>
    <ds:schemaRef ds:uri="0d4bc254-a4f8-4564-8341-1d4d37d3d6e6"/>
    <ds:schemaRef ds:uri="14bfd2bb-3d4a-4549-9197-f3410a8da64b"/>
    <ds:schemaRef ds:uri="332f4466-0659-414c-82ea-6d7cf2d12832"/>
    <ds:schemaRef ds:uri="abbeec68-b05e-4e2e-88e5-2ac3e13fe809"/>
    <ds:schemaRef ds:uri="f2cbdbea-96fa-4da8-b091-fcf540e023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74A6FE-125A-497A-9353-47DB39E220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B618B7-487C-4574-86F6-917D9F1771DD}">
  <ds:schemaRefs>
    <ds:schemaRef ds:uri="0d4bc254-a4f8-4564-8341-1d4d37d3d6e6"/>
    <ds:schemaRef ds:uri="14bfd2bb-3d4a-4549-9197-f3410a8da64b"/>
    <ds:schemaRef ds:uri="332f4466-0659-414c-82ea-6d7cf2d12832"/>
    <ds:schemaRef ds:uri="abbeec68-b05e-4e2e-88e5-2ac3e13fe809"/>
    <ds:schemaRef ds:uri="f2cbdbea-96fa-4da8-b091-fcf540e023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48</Slides>
  <Notes>36</Notes>
  <HiddenSlides>1</HiddenSlide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Main Chapter Slides - Version 02</vt:lpstr>
      <vt:lpstr>Main Chapter Slides - Version 03</vt:lpstr>
      <vt:lpstr>Text Slides - Version 01</vt:lpstr>
      <vt:lpstr>Text Slides - Version 02</vt:lpstr>
      <vt:lpstr>Text Slides - Version 03</vt:lpstr>
      <vt:lpstr>Text Slides - Version 04</vt:lpstr>
      <vt:lpstr>Text Slides - Version 05</vt:lpstr>
      <vt:lpstr>Gallery Slides</vt:lpstr>
      <vt:lpstr>Text Slides and Images - Version 01</vt:lpstr>
      <vt:lpstr>Text Slides and Images - Version 02</vt:lpstr>
      <vt:lpstr>Tables and Charts</vt:lpstr>
      <vt:lpstr>Timelines - Prebuilt</vt:lpstr>
      <vt:lpstr>Blank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SPURNINGAR</vt:lpstr>
      <vt:lpstr>Fræðsla til kennara</vt:lpstr>
      <vt:lpstr>PowerPoint Presentation</vt:lpstr>
      <vt:lpstr>PowerPoint Presentation</vt:lpstr>
      <vt:lpstr>Matsrammi í stærðfræði: Inntaksflokkar</vt:lpstr>
      <vt:lpstr>Fyrirlögn stöðu- og framvinduprófanna</vt:lpstr>
      <vt:lpstr>PowerPoint Presentation</vt:lpstr>
      <vt:lpstr> Stuðningsefni og upplýsingar á mms.is </vt:lpstr>
      <vt:lpstr>Synisprof.mms.is</vt:lpstr>
      <vt:lpstr>PowerPoint Presentation</vt:lpstr>
      <vt:lpstr> Innskráning</vt:lpstr>
      <vt:lpstr>PowerPoint Presentation</vt:lpstr>
      <vt:lpstr>PowerPoint Presentation</vt:lpstr>
      <vt:lpstr>PowerPoint Presentation</vt:lpstr>
      <vt:lpstr>PowerPoint Presentation</vt:lpstr>
      <vt:lpstr>Niðurstöður úr stöðu- og framvinduprófunum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TAKK FYRIR FUNDINN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Stevan Djordjevic</dc:creator>
  <cp:revision>1</cp:revision>
  <cp:lastPrinted>2025-11-17T12:53:15Z</cp:lastPrinted>
  <dcterms:created xsi:type="dcterms:W3CDTF">2024-04-17T21:29:28Z</dcterms:created>
  <dcterms:modified xsi:type="dcterms:W3CDTF">2026-02-10T14:19:13Z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0x0101003E9511599C7A6A4FB1E92B9C5DB8DC6B0046B1C5E0E0F61849A30606311D085629</vt:lpwstr>
  </property>
  <property fmtid="{D5CDD505-2E9C-101B-9397-08002B2CF9AE}" pid="3" name="MediaServiceImageTags">
    <vt:lpwstr/>
  </property>
  <property fmtid="{D5CDD505-2E9C-101B-9397-08002B2CF9AE}" pid="4" name="DocumentType">
    <vt:lpwstr/>
  </property>
  <property fmtid="{D5CDD505-2E9C-101B-9397-08002B2CF9AE}" pid="5" name="Efnisord">
    <vt:lpwstr/>
  </property>
</Properties>
</file>