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8" r:id="rId4"/>
    <p:sldMasterId id="2147483837" r:id="rId5"/>
    <p:sldMasterId id="2147483822" r:id="rId6"/>
    <p:sldMasterId id="2147483750" r:id="rId7"/>
  </p:sldMasterIdLst>
  <p:notesMasterIdLst>
    <p:notesMasterId r:id="rId18"/>
  </p:notesMasterIdLst>
  <p:handoutMasterIdLst>
    <p:handoutMasterId r:id="rId19"/>
  </p:handoutMasterIdLst>
  <p:sldIdLst>
    <p:sldId id="257" r:id="rId8"/>
    <p:sldId id="266" r:id="rId9"/>
    <p:sldId id="259" r:id="rId10"/>
    <p:sldId id="260" r:id="rId11"/>
    <p:sldId id="262" r:id="rId12"/>
    <p:sldId id="268" r:id="rId13"/>
    <p:sldId id="269" r:id="rId14"/>
    <p:sldId id="264" r:id="rId15"/>
    <p:sldId id="263" r:id="rId16"/>
    <p:sldId id="267" r:id="rId17"/>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9" orient="horz" pos="2152">
          <p15:clr>
            <a:srgbClr val="A4A3A4"/>
          </p15:clr>
        </p15:guide>
        <p15:guide id="10"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F4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253C3-0AB4-47BC-91BD-F88E8AD980A7}" v="56" dt="2025-03-25T09:38:30.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92"/>
    <p:restoredTop sz="94980" autoAdjust="0"/>
  </p:normalViewPr>
  <p:slideViewPr>
    <p:cSldViewPr snapToGrid="0" snapToObjects="1">
      <p:cViewPr varScale="1">
        <p:scale>
          <a:sx n="84" d="100"/>
          <a:sy n="84" d="100"/>
        </p:scale>
        <p:origin x="722" y="24"/>
      </p:cViewPr>
      <p:guideLst>
        <p:guide orient="horz" pos="2152"/>
        <p:guide pos="3839"/>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el J. Jónsdóttir - LOGS" userId="4c37e09b-aa78-4b72-a8bc-d5173aae1e3b" providerId="ADAL" clId="{6B0253C3-0AB4-47BC-91BD-F88E8AD980A7}"/>
    <pc:docChg chg="undo custSel addSld delSld modSld sldOrd">
      <pc:chgData name="Rakel J. Jónsdóttir - LOGS" userId="4c37e09b-aa78-4b72-a8bc-d5173aae1e3b" providerId="ADAL" clId="{6B0253C3-0AB4-47BC-91BD-F88E8AD980A7}" dt="2025-03-25T10:23:54.087" v="21765" actId="20577"/>
      <pc:docMkLst>
        <pc:docMk/>
      </pc:docMkLst>
      <pc:sldChg chg="addSp delSp modSp mod modNotesTx">
        <pc:chgData name="Rakel J. Jónsdóttir - LOGS" userId="4c37e09b-aa78-4b72-a8bc-d5173aae1e3b" providerId="ADAL" clId="{6B0253C3-0AB4-47BC-91BD-F88E8AD980A7}" dt="2025-03-25T09:43:29.007" v="21608" actId="20577"/>
        <pc:sldMkLst>
          <pc:docMk/>
          <pc:sldMk cId="1195384519" sldId="257"/>
        </pc:sldMkLst>
        <pc:spChg chg="mod">
          <ac:chgData name="Rakel J. Jónsdóttir - LOGS" userId="4c37e09b-aa78-4b72-a8bc-d5173aae1e3b" providerId="ADAL" clId="{6B0253C3-0AB4-47BC-91BD-F88E8AD980A7}" dt="2025-03-03T11:46:33.861" v="3" actId="20577"/>
          <ac:spMkLst>
            <pc:docMk/>
            <pc:sldMk cId="1195384519" sldId="257"/>
            <ac:spMk id="3" creationId="{83CECC36-F531-4B7F-4CD4-02F49F6DDAD9}"/>
          </ac:spMkLst>
        </pc:spChg>
        <pc:spChg chg="add mod">
          <ac:chgData name="Rakel J. Jónsdóttir - LOGS" userId="4c37e09b-aa78-4b72-a8bc-d5173aae1e3b" providerId="ADAL" clId="{6B0253C3-0AB4-47BC-91BD-F88E8AD980A7}" dt="2025-03-25T09:43:29.007" v="21608" actId="20577"/>
          <ac:spMkLst>
            <pc:docMk/>
            <pc:sldMk cId="1195384519" sldId="257"/>
            <ac:spMk id="4" creationId="{5759153C-7DB4-DF17-A30D-37D3F1E63F7E}"/>
          </ac:spMkLst>
        </pc:spChg>
        <pc:picChg chg="add mod">
          <ac:chgData name="Rakel J. Jónsdóttir - LOGS" userId="4c37e09b-aa78-4b72-a8bc-d5173aae1e3b" providerId="ADAL" clId="{6B0253C3-0AB4-47BC-91BD-F88E8AD980A7}" dt="2025-03-12T11:39:04.770" v="403"/>
          <ac:picMkLst>
            <pc:docMk/>
            <pc:sldMk cId="1195384519" sldId="257"/>
            <ac:picMk id="5" creationId="{97BF96B5-8DBB-6464-9AEB-2D74F9460777}"/>
          </ac:picMkLst>
        </pc:picChg>
      </pc:sldChg>
      <pc:sldChg chg="addSp delSp modSp del mod">
        <pc:chgData name="Rakel J. Jónsdóttir - LOGS" userId="4c37e09b-aa78-4b72-a8bc-d5173aae1e3b" providerId="ADAL" clId="{6B0253C3-0AB4-47BC-91BD-F88E8AD980A7}" dt="2025-03-17T09:06:41.587" v="681" actId="2696"/>
        <pc:sldMkLst>
          <pc:docMk/>
          <pc:sldMk cId="2254171299" sldId="258"/>
        </pc:sldMkLst>
      </pc:sldChg>
      <pc:sldChg chg="addSp delSp modSp mod modAnim modNotesTx">
        <pc:chgData name="Rakel J. Jónsdóttir - LOGS" userId="4c37e09b-aa78-4b72-a8bc-d5173aae1e3b" providerId="ADAL" clId="{6B0253C3-0AB4-47BC-91BD-F88E8AD980A7}" dt="2025-03-25T08:54:53.741" v="20345" actId="20577"/>
        <pc:sldMkLst>
          <pc:docMk/>
          <pc:sldMk cId="953712160" sldId="259"/>
        </pc:sldMkLst>
        <pc:spChg chg="add mod">
          <ac:chgData name="Rakel J. Jónsdóttir - LOGS" userId="4c37e09b-aa78-4b72-a8bc-d5173aae1e3b" providerId="ADAL" clId="{6B0253C3-0AB4-47BC-91BD-F88E8AD980A7}" dt="2025-03-25T08:38:22.198" v="20223" actId="767"/>
          <ac:spMkLst>
            <pc:docMk/>
            <pc:sldMk cId="953712160" sldId="259"/>
            <ac:spMk id="2" creationId="{B54F3A5C-F325-ABD2-C365-FDC06DCC6265}"/>
          </ac:spMkLst>
        </pc:spChg>
        <pc:spChg chg="add del">
          <ac:chgData name="Rakel J. Jónsdóttir - LOGS" userId="4c37e09b-aa78-4b72-a8bc-d5173aae1e3b" providerId="ADAL" clId="{6B0253C3-0AB4-47BC-91BD-F88E8AD980A7}" dt="2025-03-24T21:11:53.040" v="19211" actId="478"/>
          <ac:spMkLst>
            <pc:docMk/>
            <pc:sldMk cId="953712160" sldId="259"/>
            <ac:spMk id="2" creationId="{CF0FEE73-032E-FDAD-0FB1-1339D70EB441}"/>
          </ac:spMkLst>
        </pc:spChg>
        <pc:spChg chg="mod">
          <ac:chgData name="Rakel J. Jónsdóttir - LOGS" userId="4c37e09b-aa78-4b72-a8bc-d5173aae1e3b" providerId="ADAL" clId="{6B0253C3-0AB4-47BC-91BD-F88E8AD980A7}" dt="2025-03-24T12:10:13.933" v="12271" actId="207"/>
          <ac:spMkLst>
            <pc:docMk/>
            <pc:sldMk cId="953712160" sldId="259"/>
            <ac:spMk id="6" creationId="{76A61C43-2A21-13B5-9696-56DF955450FD}"/>
          </ac:spMkLst>
        </pc:spChg>
        <pc:spChg chg="mod">
          <ac:chgData name="Rakel J. Jónsdóttir - LOGS" userId="4c37e09b-aa78-4b72-a8bc-d5173aae1e3b" providerId="ADAL" clId="{6B0253C3-0AB4-47BC-91BD-F88E8AD980A7}" dt="2025-03-25T08:54:53.741" v="20345" actId="20577"/>
          <ac:spMkLst>
            <pc:docMk/>
            <pc:sldMk cId="953712160" sldId="259"/>
            <ac:spMk id="8" creationId="{0CE9AEC6-1239-569B-A32A-1360B993DDB3}"/>
          </ac:spMkLst>
        </pc:spChg>
        <pc:picChg chg="add mod">
          <ac:chgData name="Rakel J. Jónsdóttir - LOGS" userId="4c37e09b-aa78-4b72-a8bc-d5173aae1e3b" providerId="ADAL" clId="{6B0253C3-0AB4-47BC-91BD-F88E8AD980A7}" dt="2025-03-25T08:40:07.006" v="20296" actId="1038"/>
          <ac:picMkLst>
            <pc:docMk/>
            <pc:sldMk cId="953712160" sldId="259"/>
            <ac:picMk id="5" creationId="{99C09A9E-1458-2A26-54DD-53BE8E8F4CF2}"/>
          </ac:picMkLst>
        </pc:picChg>
        <pc:picChg chg="add mod ord">
          <ac:chgData name="Rakel J. Jónsdóttir - LOGS" userId="4c37e09b-aa78-4b72-a8bc-d5173aae1e3b" providerId="ADAL" clId="{6B0253C3-0AB4-47BC-91BD-F88E8AD980A7}" dt="2025-03-25T08:39:57.190" v="20271" actId="14100"/>
          <ac:picMkLst>
            <pc:docMk/>
            <pc:sldMk cId="953712160" sldId="259"/>
            <ac:picMk id="7" creationId="{1807FF40-AFA4-1116-4CA7-4B5AACDF759A}"/>
          </ac:picMkLst>
        </pc:picChg>
      </pc:sldChg>
      <pc:sldChg chg="addSp delSp modSp mod modNotesTx">
        <pc:chgData name="Rakel J. Jónsdóttir - LOGS" userId="4c37e09b-aa78-4b72-a8bc-d5173aae1e3b" providerId="ADAL" clId="{6B0253C3-0AB4-47BC-91BD-F88E8AD980A7}" dt="2025-03-25T10:21:43.860" v="21650" actId="1038"/>
        <pc:sldMkLst>
          <pc:docMk/>
          <pc:sldMk cId="2237585276" sldId="260"/>
        </pc:sldMkLst>
        <pc:spChg chg="mod">
          <ac:chgData name="Rakel J. Jónsdóttir - LOGS" userId="4c37e09b-aa78-4b72-a8bc-d5173aae1e3b" providerId="ADAL" clId="{6B0253C3-0AB4-47BC-91BD-F88E8AD980A7}" dt="2025-03-18T13:51:22.701" v="6010" actId="20577"/>
          <ac:spMkLst>
            <pc:docMk/>
            <pc:sldMk cId="2237585276" sldId="260"/>
            <ac:spMk id="3" creationId="{148ECC02-7C2E-E78F-5B3E-DFBFE30886AF}"/>
          </ac:spMkLst>
        </pc:spChg>
        <pc:spChg chg="mod">
          <ac:chgData name="Rakel J. Jónsdóttir - LOGS" userId="4c37e09b-aa78-4b72-a8bc-d5173aae1e3b" providerId="ADAL" clId="{6B0253C3-0AB4-47BC-91BD-F88E8AD980A7}" dt="2025-03-25T10:21:16.851" v="21649" actId="1038"/>
          <ac:spMkLst>
            <pc:docMk/>
            <pc:sldMk cId="2237585276" sldId="260"/>
            <ac:spMk id="7" creationId="{7FC45182-96F1-E7E6-3CE1-6E01D4387939}"/>
          </ac:spMkLst>
        </pc:spChg>
        <pc:picChg chg="add mod ord modCrop">
          <ac:chgData name="Rakel J. Jónsdóttir - LOGS" userId="4c37e09b-aa78-4b72-a8bc-d5173aae1e3b" providerId="ADAL" clId="{6B0253C3-0AB4-47BC-91BD-F88E8AD980A7}" dt="2025-03-25T10:21:43.860" v="21650" actId="1038"/>
          <ac:picMkLst>
            <pc:docMk/>
            <pc:sldMk cId="2237585276" sldId="260"/>
            <ac:picMk id="10" creationId="{C3802D69-F914-43BB-EAEB-5711995B0094}"/>
          </ac:picMkLst>
        </pc:picChg>
      </pc:sldChg>
      <pc:sldChg chg="addSp delSp modSp del mod modClrScheme chgLayout">
        <pc:chgData name="Rakel J. Jónsdóttir - LOGS" userId="4c37e09b-aa78-4b72-a8bc-d5173aae1e3b" providerId="ADAL" clId="{6B0253C3-0AB4-47BC-91BD-F88E8AD980A7}" dt="2025-03-19T08:47:31.124" v="10069" actId="2696"/>
        <pc:sldMkLst>
          <pc:docMk/>
          <pc:sldMk cId="1700062943" sldId="261"/>
        </pc:sldMkLst>
      </pc:sldChg>
      <pc:sldChg chg="addSp delSp modSp mod modNotesTx">
        <pc:chgData name="Rakel J. Jónsdóttir - LOGS" userId="4c37e09b-aa78-4b72-a8bc-d5173aae1e3b" providerId="ADAL" clId="{6B0253C3-0AB4-47BC-91BD-F88E8AD980A7}" dt="2025-03-25T08:58:13.359" v="20551" actId="20577"/>
        <pc:sldMkLst>
          <pc:docMk/>
          <pc:sldMk cId="2365588085" sldId="262"/>
        </pc:sldMkLst>
        <pc:spChg chg="mod">
          <ac:chgData name="Rakel J. Jónsdóttir - LOGS" userId="4c37e09b-aa78-4b72-a8bc-d5173aae1e3b" providerId="ADAL" clId="{6B0253C3-0AB4-47BC-91BD-F88E8AD980A7}" dt="2025-03-25T08:57:13.579" v="20511" actId="1037"/>
          <ac:spMkLst>
            <pc:docMk/>
            <pc:sldMk cId="2365588085" sldId="262"/>
            <ac:spMk id="3" creationId="{A6C12F00-A32B-3321-964C-B6CF944BF9C0}"/>
          </ac:spMkLst>
        </pc:spChg>
        <pc:spChg chg="mod">
          <ac:chgData name="Rakel J. Jónsdóttir - LOGS" userId="4c37e09b-aa78-4b72-a8bc-d5173aae1e3b" providerId="ADAL" clId="{6B0253C3-0AB4-47BC-91BD-F88E8AD980A7}" dt="2025-03-17T13:03:20.404" v="4130" actId="14100"/>
          <ac:spMkLst>
            <pc:docMk/>
            <pc:sldMk cId="2365588085" sldId="262"/>
            <ac:spMk id="6" creationId="{A06341A6-54BC-5EF4-9685-490B1ABAD48E}"/>
          </ac:spMkLst>
        </pc:spChg>
        <pc:spChg chg="mod">
          <ac:chgData name="Rakel J. Jónsdóttir - LOGS" userId="4c37e09b-aa78-4b72-a8bc-d5173aae1e3b" providerId="ADAL" clId="{6B0253C3-0AB4-47BC-91BD-F88E8AD980A7}" dt="2025-03-25T08:58:13.359" v="20551" actId="20577"/>
          <ac:spMkLst>
            <pc:docMk/>
            <pc:sldMk cId="2365588085" sldId="262"/>
            <ac:spMk id="7" creationId="{C3B1019E-52D7-B391-FD35-5A5935514CC1}"/>
          </ac:spMkLst>
        </pc:spChg>
        <pc:picChg chg="add mod">
          <ac:chgData name="Rakel J. Jónsdóttir - LOGS" userId="4c37e09b-aa78-4b72-a8bc-d5173aae1e3b" providerId="ADAL" clId="{6B0253C3-0AB4-47BC-91BD-F88E8AD980A7}" dt="2025-03-25T08:56:42.156" v="20425" actId="14100"/>
          <ac:picMkLst>
            <pc:docMk/>
            <pc:sldMk cId="2365588085" sldId="262"/>
            <ac:picMk id="11" creationId="{1FE2371B-F511-FEA1-987C-E7ACDED20A91}"/>
          </ac:picMkLst>
        </pc:picChg>
        <pc:picChg chg="add mod ord">
          <ac:chgData name="Rakel J. Jónsdóttir - LOGS" userId="4c37e09b-aa78-4b72-a8bc-d5173aae1e3b" providerId="ADAL" clId="{6B0253C3-0AB4-47BC-91BD-F88E8AD980A7}" dt="2025-03-25T08:57:21.893" v="20512" actId="1076"/>
          <ac:picMkLst>
            <pc:docMk/>
            <pc:sldMk cId="2365588085" sldId="262"/>
            <ac:picMk id="12" creationId="{880E74E3-E284-D1B7-3DBC-66B16A15E5B8}"/>
          </ac:picMkLst>
        </pc:picChg>
      </pc:sldChg>
      <pc:sldChg chg="addSp delSp modSp mod modClrScheme chgLayout modNotesTx">
        <pc:chgData name="Rakel J. Jónsdóttir - LOGS" userId="4c37e09b-aa78-4b72-a8bc-d5173aae1e3b" providerId="ADAL" clId="{6B0253C3-0AB4-47BC-91BD-F88E8AD980A7}" dt="2025-03-24T21:21:11.902" v="20136" actId="20577"/>
        <pc:sldMkLst>
          <pc:docMk/>
          <pc:sldMk cId="1660337434" sldId="263"/>
        </pc:sldMkLst>
        <pc:spChg chg="mod ord">
          <ac:chgData name="Rakel J. Jónsdóttir - LOGS" userId="4c37e09b-aa78-4b72-a8bc-d5173aae1e3b" providerId="ADAL" clId="{6B0253C3-0AB4-47BC-91BD-F88E8AD980A7}" dt="2025-03-12T11:33:20.965" v="229" actId="14100"/>
          <ac:spMkLst>
            <pc:docMk/>
            <pc:sldMk cId="1660337434" sldId="263"/>
            <ac:spMk id="2" creationId="{BC268F9D-7C5B-BF65-6E14-3195B1C57224}"/>
          </ac:spMkLst>
        </pc:spChg>
        <pc:spChg chg="mod ord">
          <ac:chgData name="Rakel J. Jónsdóttir - LOGS" userId="4c37e09b-aa78-4b72-a8bc-d5173aae1e3b" providerId="ADAL" clId="{6B0253C3-0AB4-47BC-91BD-F88E8AD980A7}" dt="2025-03-18T13:21:26.229" v="5644" actId="20577"/>
          <ac:spMkLst>
            <pc:docMk/>
            <pc:sldMk cId="1660337434" sldId="263"/>
            <ac:spMk id="6" creationId="{729131F9-1AF8-7732-5464-58D47C58BCBA}"/>
          </ac:spMkLst>
        </pc:spChg>
        <pc:spChg chg="mod ord">
          <ac:chgData name="Rakel J. Jónsdóttir - LOGS" userId="4c37e09b-aa78-4b72-a8bc-d5173aae1e3b" providerId="ADAL" clId="{6B0253C3-0AB4-47BC-91BD-F88E8AD980A7}" dt="2025-03-12T11:29:57.607" v="199" actId="700"/>
          <ac:spMkLst>
            <pc:docMk/>
            <pc:sldMk cId="1660337434" sldId="263"/>
            <ac:spMk id="7" creationId="{2D3D862C-CAD4-052C-8813-DF36EA3FFB84}"/>
          </ac:spMkLst>
        </pc:spChg>
        <pc:spChg chg="add mod ord">
          <ac:chgData name="Rakel J. Jónsdóttir - LOGS" userId="4c37e09b-aa78-4b72-a8bc-d5173aae1e3b" providerId="ADAL" clId="{6B0253C3-0AB4-47BC-91BD-F88E8AD980A7}" dt="2025-03-24T13:17:15.411" v="12592" actId="20577"/>
          <ac:spMkLst>
            <pc:docMk/>
            <pc:sldMk cId="1660337434" sldId="263"/>
            <ac:spMk id="8" creationId="{9F414456-FBC4-85AB-EBD7-602F4B0D6A24}"/>
          </ac:spMkLst>
        </pc:spChg>
        <pc:picChg chg="add mod">
          <ac:chgData name="Rakel J. Jónsdóttir - LOGS" userId="4c37e09b-aa78-4b72-a8bc-d5173aae1e3b" providerId="ADAL" clId="{6B0253C3-0AB4-47BC-91BD-F88E8AD980A7}" dt="2025-03-12T11:33:37.227" v="232" actId="14100"/>
          <ac:picMkLst>
            <pc:docMk/>
            <pc:sldMk cId="1660337434" sldId="263"/>
            <ac:picMk id="20" creationId="{DB36CA68-D176-392D-388B-D1916F147111}"/>
          </ac:picMkLst>
        </pc:picChg>
      </pc:sldChg>
      <pc:sldChg chg="addSp delSp modSp mod ord modNotesTx">
        <pc:chgData name="Rakel J. Jónsdóttir - LOGS" userId="4c37e09b-aa78-4b72-a8bc-d5173aae1e3b" providerId="ADAL" clId="{6B0253C3-0AB4-47BC-91BD-F88E8AD980A7}" dt="2025-03-25T10:23:54.087" v="21765" actId="20577"/>
        <pc:sldMkLst>
          <pc:docMk/>
          <pc:sldMk cId="3600072090" sldId="264"/>
        </pc:sldMkLst>
        <pc:spChg chg="mod">
          <ac:chgData name="Rakel J. Jónsdóttir - LOGS" userId="4c37e09b-aa78-4b72-a8bc-d5173aae1e3b" providerId="ADAL" clId="{6B0253C3-0AB4-47BC-91BD-F88E8AD980A7}" dt="2025-03-25T08:10:19.105" v="20140" actId="20577"/>
          <ac:spMkLst>
            <pc:docMk/>
            <pc:sldMk cId="3600072090" sldId="264"/>
            <ac:spMk id="2" creationId="{8C03075C-38DF-D981-9440-A00F0F82AEEF}"/>
          </ac:spMkLst>
        </pc:spChg>
        <pc:spChg chg="del mod">
          <ac:chgData name="Rakel J. Jónsdóttir - LOGS" userId="4c37e09b-aa78-4b72-a8bc-d5173aae1e3b" providerId="ADAL" clId="{6B0253C3-0AB4-47BC-91BD-F88E8AD980A7}" dt="2025-03-25T08:09:50.085" v="20137"/>
          <ac:spMkLst>
            <pc:docMk/>
            <pc:sldMk cId="3600072090" sldId="264"/>
            <ac:spMk id="3" creationId="{B1843128-CE58-3EBA-D00C-E5995665F0B0}"/>
          </ac:spMkLst>
        </pc:spChg>
        <pc:spChg chg="mod">
          <ac:chgData name="Rakel J. Jónsdóttir - LOGS" userId="4c37e09b-aa78-4b72-a8bc-d5173aae1e3b" providerId="ADAL" clId="{6B0253C3-0AB4-47BC-91BD-F88E8AD980A7}" dt="2025-03-24T15:49:54.849" v="18443" actId="20577"/>
          <ac:spMkLst>
            <pc:docMk/>
            <pc:sldMk cId="3600072090" sldId="264"/>
            <ac:spMk id="4" creationId="{04E71EF9-90EB-40ED-A186-522DFBD120EE}"/>
          </ac:spMkLst>
        </pc:spChg>
        <pc:spChg chg="del">
          <ac:chgData name="Rakel J. Jónsdóttir - LOGS" userId="4c37e09b-aa78-4b72-a8bc-d5173aae1e3b" providerId="ADAL" clId="{6B0253C3-0AB4-47BC-91BD-F88E8AD980A7}" dt="2025-03-24T21:03:40.889" v="19025" actId="478"/>
          <ac:spMkLst>
            <pc:docMk/>
            <pc:sldMk cId="3600072090" sldId="264"/>
            <ac:spMk id="5" creationId="{B9E65731-485B-5BF7-9860-EF862D734698}"/>
          </ac:spMkLst>
        </pc:spChg>
        <pc:spChg chg="mod">
          <ac:chgData name="Rakel J. Jónsdóttir - LOGS" userId="4c37e09b-aa78-4b72-a8bc-d5173aae1e3b" providerId="ADAL" clId="{6B0253C3-0AB4-47BC-91BD-F88E8AD980A7}" dt="2025-03-25T08:11:36.089" v="20222" actId="1038"/>
          <ac:spMkLst>
            <pc:docMk/>
            <pc:sldMk cId="3600072090" sldId="264"/>
            <ac:spMk id="6" creationId="{A3DE7447-BC81-1A8C-AC1C-73EA22B51699}"/>
          </ac:spMkLst>
        </pc:spChg>
        <pc:spChg chg="add del mod">
          <ac:chgData name="Rakel J. Jónsdóttir - LOGS" userId="4c37e09b-aa78-4b72-a8bc-d5173aae1e3b" providerId="ADAL" clId="{6B0253C3-0AB4-47BC-91BD-F88E8AD980A7}" dt="2025-03-25T08:10:29.724" v="20142" actId="478"/>
          <ac:spMkLst>
            <pc:docMk/>
            <pc:sldMk cId="3600072090" sldId="264"/>
            <ac:spMk id="9" creationId="{F48B6AEE-943B-C12A-CC3C-A5DB6B5B893A}"/>
          </ac:spMkLst>
        </pc:spChg>
        <pc:picChg chg="add del mod">
          <ac:chgData name="Rakel J. Jónsdóttir - LOGS" userId="4c37e09b-aa78-4b72-a8bc-d5173aae1e3b" providerId="ADAL" clId="{6B0253C3-0AB4-47BC-91BD-F88E8AD980A7}" dt="2025-03-25T08:10:26.659" v="20141" actId="478"/>
          <ac:picMkLst>
            <pc:docMk/>
            <pc:sldMk cId="3600072090" sldId="264"/>
            <ac:picMk id="5" creationId="{E0D52AC6-FB31-172F-176A-6865C42746FF}"/>
          </ac:picMkLst>
        </pc:picChg>
        <pc:picChg chg="add mod modCrop">
          <ac:chgData name="Rakel J. Jónsdóttir - LOGS" userId="4c37e09b-aa78-4b72-a8bc-d5173aae1e3b" providerId="ADAL" clId="{6B0253C3-0AB4-47BC-91BD-F88E8AD980A7}" dt="2025-03-25T08:10:53.755" v="20146" actId="1076"/>
          <ac:picMkLst>
            <pc:docMk/>
            <pc:sldMk cId="3600072090" sldId="264"/>
            <ac:picMk id="10" creationId="{E81B7D52-FFD3-F81E-F9F7-034CC7E27846}"/>
          </ac:picMkLst>
        </pc:picChg>
      </pc:sldChg>
      <pc:sldChg chg="addSp delSp modSp mod modClrScheme chgLayout modNotesTx">
        <pc:chgData name="Rakel J. Jónsdóttir - LOGS" userId="4c37e09b-aa78-4b72-a8bc-d5173aae1e3b" providerId="ADAL" clId="{6B0253C3-0AB4-47BC-91BD-F88E8AD980A7}" dt="2025-03-25T09:32:45.328" v="21498" actId="20577"/>
        <pc:sldMkLst>
          <pc:docMk/>
          <pc:sldMk cId="3905543201" sldId="266"/>
        </pc:sldMkLst>
        <pc:spChg chg="mod ord">
          <ac:chgData name="Rakel J. Jónsdóttir - LOGS" userId="4c37e09b-aa78-4b72-a8bc-d5173aae1e3b" providerId="ADAL" clId="{6B0253C3-0AB4-47BC-91BD-F88E8AD980A7}" dt="2025-03-17T09:09:20.406" v="793" actId="20577"/>
          <ac:spMkLst>
            <pc:docMk/>
            <pc:sldMk cId="3905543201" sldId="266"/>
            <ac:spMk id="4" creationId="{BC125FAB-67C7-5FDB-4C6A-655C071B34A7}"/>
          </ac:spMkLst>
        </pc:spChg>
        <pc:spChg chg="mod ord">
          <ac:chgData name="Rakel J. Jónsdóttir - LOGS" userId="4c37e09b-aa78-4b72-a8bc-d5173aae1e3b" providerId="ADAL" clId="{6B0253C3-0AB4-47BC-91BD-F88E8AD980A7}" dt="2025-03-03T12:16:33.112" v="8" actId="700"/>
          <ac:spMkLst>
            <pc:docMk/>
            <pc:sldMk cId="3905543201" sldId="266"/>
            <ac:spMk id="5" creationId="{32E53B65-CBB4-E658-2168-9E1EB2BF6395}"/>
          </ac:spMkLst>
        </pc:spChg>
        <pc:picChg chg="add mod modCrop">
          <ac:chgData name="Rakel J. Jónsdóttir - LOGS" userId="4c37e09b-aa78-4b72-a8bc-d5173aae1e3b" providerId="ADAL" clId="{6B0253C3-0AB4-47BC-91BD-F88E8AD980A7}" dt="2025-03-19T14:22:32.127" v="10169" actId="14100"/>
          <ac:picMkLst>
            <pc:docMk/>
            <pc:sldMk cId="3905543201" sldId="266"/>
            <ac:picMk id="7" creationId="{23A3FF21-F052-1EEC-4F34-311632DB1A2F}"/>
          </ac:picMkLst>
        </pc:picChg>
      </pc:sldChg>
      <pc:sldChg chg="addSp delSp modSp mod modClrScheme chgLayout modNotesTx">
        <pc:chgData name="Rakel J. Jónsdóttir - LOGS" userId="4c37e09b-aa78-4b72-a8bc-d5173aae1e3b" providerId="ADAL" clId="{6B0253C3-0AB4-47BC-91BD-F88E8AD980A7}" dt="2025-03-24T21:04:04.572" v="19035" actId="20577"/>
        <pc:sldMkLst>
          <pc:docMk/>
          <pc:sldMk cId="1629373926" sldId="267"/>
        </pc:sldMkLst>
        <pc:spChg chg="mod">
          <ac:chgData name="Rakel J. Jónsdóttir - LOGS" userId="4c37e09b-aa78-4b72-a8bc-d5173aae1e3b" providerId="ADAL" clId="{6B0253C3-0AB4-47BC-91BD-F88E8AD980A7}" dt="2025-03-18T20:13:51.522" v="8535" actId="122"/>
          <ac:spMkLst>
            <pc:docMk/>
            <pc:sldMk cId="1629373926" sldId="267"/>
            <ac:spMk id="2" creationId="{219E2DB4-A4FD-9501-D9FE-ACF58CE9FB3C}"/>
          </ac:spMkLst>
        </pc:spChg>
        <pc:spChg chg="add mod">
          <ac:chgData name="Rakel J. Jónsdóttir - LOGS" userId="4c37e09b-aa78-4b72-a8bc-d5173aae1e3b" providerId="ADAL" clId="{6B0253C3-0AB4-47BC-91BD-F88E8AD980A7}" dt="2025-03-19T10:48:00.010" v="10133" actId="1035"/>
          <ac:spMkLst>
            <pc:docMk/>
            <pc:sldMk cId="1629373926" sldId="267"/>
            <ac:spMk id="3" creationId="{80A980B1-DE60-8764-9F59-5BD0520E45C2}"/>
          </ac:spMkLst>
        </pc:spChg>
        <pc:spChg chg="mod">
          <ac:chgData name="Rakel J. Jónsdóttir - LOGS" userId="4c37e09b-aa78-4b72-a8bc-d5173aae1e3b" providerId="ADAL" clId="{6B0253C3-0AB4-47BC-91BD-F88E8AD980A7}" dt="2025-03-19T11:12:02.224" v="10157" actId="20577"/>
          <ac:spMkLst>
            <pc:docMk/>
            <pc:sldMk cId="1629373926" sldId="267"/>
            <ac:spMk id="4" creationId="{6A1A1929-585A-FC40-47ED-BEBA6D3DAFFB}"/>
          </ac:spMkLst>
        </pc:spChg>
        <pc:spChg chg="mod">
          <ac:chgData name="Rakel J. Jónsdóttir - LOGS" userId="4c37e09b-aa78-4b72-a8bc-d5173aae1e3b" providerId="ADAL" clId="{6B0253C3-0AB4-47BC-91BD-F88E8AD980A7}" dt="2025-03-18T15:10:15.883" v="6108" actId="26606"/>
          <ac:spMkLst>
            <pc:docMk/>
            <pc:sldMk cId="1629373926" sldId="267"/>
            <ac:spMk id="7" creationId="{4F9895FB-E6F2-C8ED-E3A2-9A98E1FCA1CE}"/>
          </ac:spMkLst>
        </pc:spChg>
        <pc:picChg chg="add mod">
          <ac:chgData name="Rakel J. Jónsdóttir - LOGS" userId="4c37e09b-aa78-4b72-a8bc-d5173aae1e3b" providerId="ADAL" clId="{6B0253C3-0AB4-47BC-91BD-F88E8AD980A7}" dt="2025-03-19T14:24:49.815" v="10175" actId="14100"/>
          <ac:picMkLst>
            <pc:docMk/>
            <pc:sldMk cId="1629373926" sldId="267"/>
            <ac:picMk id="10" creationId="{D4A31202-6B56-D5CA-97C1-650569F81F6E}"/>
          </ac:picMkLst>
        </pc:picChg>
      </pc:sldChg>
      <pc:sldChg chg="addSp delSp modSp new mod ord chgLayout modNotesTx">
        <pc:chgData name="Rakel J. Jónsdóttir - LOGS" userId="4c37e09b-aa78-4b72-a8bc-d5173aae1e3b" providerId="ADAL" clId="{6B0253C3-0AB4-47BC-91BD-F88E8AD980A7}" dt="2025-03-25T09:36:26.252" v="21568" actId="20577"/>
        <pc:sldMkLst>
          <pc:docMk/>
          <pc:sldMk cId="361857371" sldId="268"/>
        </pc:sldMkLst>
        <pc:spChg chg="add mod">
          <ac:chgData name="Rakel J. Jónsdóttir - LOGS" userId="4c37e09b-aa78-4b72-a8bc-d5173aae1e3b" providerId="ADAL" clId="{6B0253C3-0AB4-47BC-91BD-F88E8AD980A7}" dt="2025-03-24T15:28:39.385" v="17574" actId="1038"/>
          <ac:spMkLst>
            <pc:docMk/>
            <pc:sldMk cId="361857371" sldId="268"/>
            <ac:spMk id="2" creationId="{B3CDAFBA-08BB-4C80-84E7-CAA843717E14}"/>
          </ac:spMkLst>
        </pc:spChg>
        <pc:spChg chg="mod ord">
          <ac:chgData name="Rakel J. Jónsdóttir - LOGS" userId="4c37e09b-aa78-4b72-a8bc-d5173aae1e3b" providerId="ADAL" clId="{6B0253C3-0AB4-47BC-91BD-F88E8AD980A7}" dt="2025-03-19T11:40:51.467" v="10162" actId="20577"/>
          <ac:spMkLst>
            <pc:docMk/>
            <pc:sldMk cId="361857371" sldId="268"/>
            <ac:spMk id="3" creationId="{6097676D-E812-32C9-E49A-50A0541E00FD}"/>
          </ac:spMkLst>
        </pc:spChg>
        <pc:spChg chg="mod ord">
          <ac:chgData name="Rakel J. Jónsdóttir - LOGS" userId="4c37e09b-aa78-4b72-a8bc-d5173aae1e3b" providerId="ADAL" clId="{6B0253C3-0AB4-47BC-91BD-F88E8AD980A7}" dt="2025-03-18T19:54:13.803" v="6851" actId="700"/>
          <ac:spMkLst>
            <pc:docMk/>
            <pc:sldMk cId="361857371" sldId="268"/>
            <ac:spMk id="4" creationId="{1F1D343E-A241-BC4E-9123-977E0B1CCF1B}"/>
          </ac:spMkLst>
        </pc:spChg>
        <pc:spChg chg="add mod ord">
          <ac:chgData name="Rakel J. Jónsdóttir - LOGS" userId="4c37e09b-aa78-4b72-a8bc-d5173aae1e3b" providerId="ADAL" clId="{6B0253C3-0AB4-47BC-91BD-F88E8AD980A7}" dt="2025-03-19T08:47:07.845" v="10068" actId="14100"/>
          <ac:spMkLst>
            <pc:docMk/>
            <pc:sldMk cId="361857371" sldId="268"/>
            <ac:spMk id="6" creationId="{A617F55C-C1C7-F705-6175-F8526974E45A}"/>
          </ac:spMkLst>
        </pc:spChg>
        <pc:spChg chg="add mod ord">
          <ac:chgData name="Rakel J. Jónsdóttir - LOGS" userId="4c37e09b-aa78-4b72-a8bc-d5173aae1e3b" providerId="ADAL" clId="{6B0253C3-0AB4-47BC-91BD-F88E8AD980A7}" dt="2025-03-25T09:07:55.018" v="21077" actId="207"/>
          <ac:spMkLst>
            <pc:docMk/>
            <pc:sldMk cId="361857371" sldId="268"/>
            <ac:spMk id="7" creationId="{AA8B31D7-98E9-BF5F-87DE-5D07AA71F4CA}"/>
          </ac:spMkLst>
        </pc:spChg>
        <pc:picChg chg="add mod">
          <ac:chgData name="Rakel J. Jónsdóttir - LOGS" userId="4c37e09b-aa78-4b72-a8bc-d5173aae1e3b" providerId="ADAL" clId="{6B0253C3-0AB4-47BC-91BD-F88E8AD980A7}" dt="2025-03-24T15:27:36.499" v="17447" actId="1038"/>
          <ac:picMkLst>
            <pc:docMk/>
            <pc:sldMk cId="361857371" sldId="268"/>
            <ac:picMk id="5" creationId="{F88B35B8-3744-9B28-0668-C59B90597B3C}"/>
          </ac:picMkLst>
        </pc:picChg>
      </pc:sldChg>
      <pc:sldChg chg="addSp delSp modSp new del mod">
        <pc:chgData name="Rakel J. Jónsdóttir - LOGS" userId="4c37e09b-aa78-4b72-a8bc-d5173aae1e3b" providerId="ADAL" clId="{6B0253C3-0AB4-47BC-91BD-F88E8AD980A7}" dt="2025-03-17T12:06:04.535" v="2838" actId="2696"/>
        <pc:sldMkLst>
          <pc:docMk/>
          <pc:sldMk cId="475660242" sldId="268"/>
        </pc:sldMkLst>
      </pc:sldChg>
      <pc:sldChg chg="addSp delSp modSp new mod modNotesTx">
        <pc:chgData name="Rakel J. Jónsdóttir - LOGS" userId="4c37e09b-aa78-4b72-a8bc-d5173aae1e3b" providerId="ADAL" clId="{6B0253C3-0AB4-47BC-91BD-F88E8AD980A7}" dt="2025-03-25T09:03:22.305" v="21076" actId="20577"/>
        <pc:sldMkLst>
          <pc:docMk/>
          <pc:sldMk cId="796232072" sldId="269"/>
        </pc:sldMkLst>
        <pc:spChg chg="mod">
          <ac:chgData name="Rakel J. Jónsdóttir - LOGS" userId="4c37e09b-aa78-4b72-a8bc-d5173aae1e3b" providerId="ADAL" clId="{6B0253C3-0AB4-47BC-91BD-F88E8AD980A7}" dt="2025-03-19T08:31:15.398" v="8961" actId="1035"/>
          <ac:spMkLst>
            <pc:docMk/>
            <pc:sldMk cId="796232072" sldId="269"/>
            <ac:spMk id="2" creationId="{719EDA5D-5297-D22A-D68D-EB997CAFDF18}"/>
          </ac:spMkLst>
        </pc:spChg>
        <pc:spChg chg="mod">
          <ac:chgData name="Rakel J. Jónsdóttir - LOGS" userId="4c37e09b-aa78-4b72-a8bc-d5173aae1e3b" providerId="ADAL" clId="{6B0253C3-0AB4-47BC-91BD-F88E8AD980A7}" dt="2025-03-19T09:09:27.228" v="10101" actId="1038"/>
          <ac:spMkLst>
            <pc:docMk/>
            <pc:sldMk cId="796232072" sldId="269"/>
            <ac:spMk id="4" creationId="{D301F10F-DB00-1EEC-52AE-A631EDB52D14}"/>
          </ac:spMkLst>
        </pc:spChg>
        <pc:spChg chg="mod">
          <ac:chgData name="Rakel J. Jónsdóttir - LOGS" userId="4c37e09b-aa78-4b72-a8bc-d5173aae1e3b" providerId="ADAL" clId="{6B0253C3-0AB4-47BC-91BD-F88E8AD980A7}" dt="2025-03-19T09:56:59.698" v="10114" actId="1035"/>
          <ac:spMkLst>
            <pc:docMk/>
            <pc:sldMk cId="796232072" sldId="269"/>
            <ac:spMk id="6" creationId="{611E0584-A992-DB6F-DFF4-453DBDFD5CE1}"/>
          </ac:spMkLst>
        </pc:spChg>
        <pc:picChg chg="add mod">
          <ac:chgData name="Rakel J. Jónsdóttir - LOGS" userId="4c37e09b-aa78-4b72-a8bc-d5173aae1e3b" providerId="ADAL" clId="{6B0253C3-0AB4-47BC-91BD-F88E8AD980A7}" dt="2025-03-19T08:44:19.856" v="10058" actId="14100"/>
          <ac:picMkLst>
            <pc:docMk/>
            <pc:sldMk cId="796232072" sldId="269"/>
            <ac:picMk id="8" creationId="{C7DB5C7B-3077-AD56-D577-B8655B9ECCB1}"/>
          </ac:picMkLst>
        </pc:picChg>
        <pc:picChg chg="add mod">
          <ac:chgData name="Rakel J. Jónsdóttir - LOGS" userId="4c37e09b-aa78-4b72-a8bc-d5173aae1e3b" providerId="ADAL" clId="{6B0253C3-0AB4-47BC-91BD-F88E8AD980A7}" dt="2025-03-19T08:44:24.026" v="10059" actId="14100"/>
          <ac:picMkLst>
            <pc:docMk/>
            <pc:sldMk cId="796232072" sldId="269"/>
            <ac:picMk id="9" creationId="{EE047FC7-B246-0FC7-E269-DE95A1E0FCFB}"/>
          </ac:picMkLst>
        </pc:picChg>
        <pc:picChg chg="add mod">
          <ac:chgData name="Rakel J. Jónsdóttir - LOGS" userId="4c37e09b-aa78-4b72-a8bc-d5173aae1e3b" providerId="ADAL" clId="{6B0253C3-0AB4-47BC-91BD-F88E8AD980A7}" dt="2025-03-19T08:30:27.052" v="8900"/>
          <ac:picMkLst>
            <pc:docMk/>
            <pc:sldMk cId="796232072" sldId="269"/>
            <ac:picMk id="10" creationId="{5C6A5C0E-6AE4-E4E4-F99F-8647C7C79BA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FFFBF1-A171-144F-ACCF-3363995AA9D9}" type="datetimeFigureOut">
              <a:rPr lang="en-US" smtClean="0"/>
              <a:t>3/26/2025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03DECE-4543-3249-AD99-803533BE7A3F}" type="slidenum">
              <a:rPr lang="en-US" smtClean="0"/>
              <a:t>‹#›</a:t>
            </a:fld>
            <a:endParaRPr lang="en-US"/>
          </a:p>
        </p:txBody>
      </p:sp>
    </p:spTree>
    <p:extLst>
      <p:ext uri="{BB962C8B-B14F-4D97-AF65-F5344CB8AC3E}">
        <p14:creationId xmlns:p14="http://schemas.microsoft.com/office/powerpoint/2010/main" val="2661745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09C1B-E3AF-C644-81A5-1D0153343C7B}" type="datetimeFigureOut">
              <a:rPr lang="en-US" smtClean="0"/>
              <a:t>3/26/2025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D68F30-8628-854B-A699-E872C449D81E}" type="slidenum">
              <a:rPr lang="en-US" smtClean="0"/>
              <a:t>‹#›</a:t>
            </a:fld>
            <a:endParaRPr lang="en-US"/>
          </a:p>
        </p:txBody>
      </p:sp>
    </p:spTree>
    <p:extLst>
      <p:ext uri="{BB962C8B-B14F-4D97-AF65-F5344CB8AC3E}">
        <p14:creationId xmlns:p14="http://schemas.microsoft.com/office/powerpoint/2010/main" val="11455070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Ég </a:t>
            </a:r>
            <a:r>
              <a:rPr lang="is-IS" dirty="0" err="1"/>
              <a:t>ælta</a:t>
            </a:r>
            <a:r>
              <a:rPr lang="is-IS" dirty="0"/>
              <a:t> að fjalla um stöðuna hjá skógarplöntuframleiðendum, hvað er nýtt að gerast og hvað er í deiglunni. </a:t>
            </a:r>
          </a:p>
        </p:txBody>
      </p:sp>
      <p:sp>
        <p:nvSpPr>
          <p:cNvPr id="4" name="Skyggnunúmersstaðgengill 3"/>
          <p:cNvSpPr>
            <a:spLocks noGrp="1"/>
          </p:cNvSpPr>
          <p:nvPr>
            <p:ph type="sldNum" sz="quarter" idx="5"/>
          </p:nvPr>
        </p:nvSpPr>
        <p:spPr/>
        <p:txBody>
          <a:bodyPr/>
          <a:lstStyle/>
          <a:p>
            <a:fld id="{B3D68F30-8628-854B-A699-E872C449D81E}" type="slidenum">
              <a:rPr lang="en-US" smtClean="0"/>
              <a:t>1</a:t>
            </a:fld>
            <a:endParaRPr lang="en-US"/>
          </a:p>
        </p:txBody>
      </p:sp>
    </p:spTree>
    <p:extLst>
      <p:ext uri="{BB962C8B-B14F-4D97-AF65-F5344CB8AC3E}">
        <p14:creationId xmlns:p14="http://schemas.microsoft.com/office/powerpoint/2010/main" val="301402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Nú svo ég taki þetta saman í lokin. Þá var fjöldi gróðursettra plantna í </a:t>
            </a:r>
            <a:r>
              <a:rPr lang="is-IS" dirty="0" err="1"/>
              <a:t>nýskógrækti</a:t>
            </a:r>
            <a:r>
              <a:rPr lang="is-IS" dirty="0"/>
              <a:t> komin í 6,7 milljónir plantna árið 2023 og skógarplöntugeirinn því búin að rétta þó nokkuð úr kútnum eftir hrun. </a:t>
            </a:r>
          </a:p>
          <a:p>
            <a:endParaRPr lang="is-IS" dirty="0"/>
          </a:p>
        </p:txBody>
      </p:sp>
      <p:sp>
        <p:nvSpPr>
          <p:cNvPr id="4" name="Skyggnunúmersstaðgengill 3"/>
          <p:cNvSpPr>
            <a:spLocks noGrp="1"/>
          </p:cNvSpPr>
          <p:nvPr>
            <p:ph type="sldNum" sz="quarter" idx="5"/>
          </p:nvPr>
        </p:nvSpPr>
        <p:spPr/>
        <p:txBody>
          <a:bodyPr/>
          <a:lstStyle/>
          <a:p>
            <a:fld id="{B3D68F30-8628-854B-A699-E872C449D81E}" type="slidenum">
              <a:rPr lang="en-US" smtClean="0"/>
              <a:t>10</a:t>
            </a:fld>
            <a:endParaRPr lang="en-US"/>
          </a:p>
        </p:txBody>
      </p:sp>
    </p:spTree>
    <p:extLst>
      <p:ext uri="{BB962C8B-B14F-4D97-AF65-F5344CB8AC3E}">
        <p14:creationId xmlns:p14="http://schemas.microsoft.com/office/powerpoint/2010/main" val="239963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s-IS" dirty="0"/>
              <a:t>En ætla að byrja aðeins á sögunni. Hér má sjá hér mynd af  fjölda gróðursettra plantna eftir tegundum og árum, frá 2005 til 2023. Tölur frá árinu 2024 liggja ekki fyrir </a:t>
            </a:r>
            <a:r>
              <a:rPr lang="is-IS" dirty="0" err="1"/>
              <a:t>ennþá</a:t>
            </a:r>
            <a:r>
              <a:rPr lang="is-IS" dirty="0"/>
              <a:t>. .  Í kjölfar efnahagshrunsins 2008 tóku við mögur á í hjá skógarplöntuframleiðendum því framleiðslan dróst saman um 50% vegna þess að ríkið dró úr fjárframlögum til skógræktar.  Afleiðingin af þessu var sú að á </a:t>
            </a:r>
            <a:r>
              <a:rPr lang="is-IS" dirty="0" err="1"/>
              <a:t>tímabili´nu</a:t>
            </a:r>
            <a:r>
              <a:rPr lang="is-IS" dirty="0"/>
              <a:t> frá 2008 til 2018 hættu fyrirtækin Álmur, Furubrún, </a:t>
            </a:r>
            <a:r>
              <a:rPr lang="is-IS" dirty="0" err="1"/>
              <a:t>Lágafell</a:t>
            </a:r>
            <a:r>
              <a:rPr lang="is-IS" dirty="0"/>
              <a:t> og Barri starfsemi auk fleiri smærri framleiðenda sem framleiddu skógarplöntur meðfram annarri ræktun.. Aðeins Kvistar og sólskógar </a:t>
            </a:r>
            <a:r>
              <a:rPr lang="is-IS" dirty="0" err="1"/>
              <a:t>stóður</a:t>
            </a:r>
            <a:r>
              <a:rPr lang="is-IS" dirty="0"/>
              <a:t> eftir. 2018 mörkuðu </a:t>
            </a:r>
            <a:r>
              <a:rPr lang="is-IS" dirty="0" err="1"/>
              <a:t>Ísvo</a:t>
            </a:r>
            <a:r>
              <a:rPr lang="is-IS" dirty="0"/>
              <a:t> </a:t>
            </a:r>
            <a:r>
              <a:rPr lang="is-IS" dirty="0" err="1"/>
              <a:t>slensk</a:t>
            </a:r>
            <a:r>
              <a:rPr lang="is-IS" dirty="0"/>
              <a:t> stjórnvöld stefnu um aukna kolefnisbindingu og kynntu áætlun um fjármögnum aðgerða fyrir næstu fimm ár. Þessi aukning kemur strax fram árið 2019, þarna fer skógarplöntugeirinn að rétta úr kútnum.</a:t>
            </a:r>
          </a:p>
          <a:p>
            <a:r>
              <a:rPr lang="is-IS" dirty="0"/>
              <a:t> Í lok árs 2023 eru gróðursettar plöntur  komnar í 6,7 milljónir. </a:t>
            </a:r>
          </a:p>
          <a:p>
            <a:endParaRPr lang="is-IS" dirty="0"/>
          </a:p>
          <a:p>
            <a:r>
              <a:rPr lang="is-IS" dirty="0"/>
              <a:t>Við sjáum líka að samsetning tegunda er aðeins að breytast. Litirnir á súlunum tákna mismundandi tegundir.  Birki er þarna táknað með grænum lit og Hlutfall þess  hefur verið að aukast undanfarin ár og það má rekja til verkefna eins og Hekluskóga og </a:t>
            </a:r>
            <a:r>
              <a:rPr lang="is-IS" dirty="0" err="1"/>
              <a:t>Bonnverkefnisins</a:t>
            </a:r>
            <a:r>
              <a:rPr lang="is-IS" dirty="0"/>
              <a:t> . Lerki er þarna guli liturinn. Það hefur verið erfitt að fá fræ af rússalerki undanfarin ár en það er að breytast því Sólskógar eru nú komnir með fræ sem mun duga næstu 3 árin allavega. Stafafuran er með aukið hlutfall þarna því það hefur verið auðvelt að afla fræs bæði innanlands og svo úr sænskum frægörðum. En til þess að mæta þessari auknu eftirspurn eftir skógarplöntum hafa framleiðendur á markaði farið í mikla uppbyggingu og ég ætla að skýra frá þeirri þróun fyrir þessa 3 stærstu framleiðendur. </a:t>
            </a:r>
          </a:p>
        </p:txBody>
      </p:sp>
      <p:sp>
        <p:nvSpPr>
          <p:cNvPr id="4" name="Skyggnunúmersstaðgengill 3"/>
          <p:cNvSpPr>
            <a:spLocks noGrp="1"/>
          </p:cNvSpPr>
          <p:nvPr>
            <p:ph type="sldNum" sz="quarter" idx="5"/>
          </p:nvPr>
        </p:nvSpPr>
        <p:spPr/>
        <p:txBody>
          <a:bodyPr/>
          <a:lstStyle/>
          <a:p>
            <a:fld id="{B3D68F30-8628-854B-A699-E872C449D81E}" type="slidenum">
              <a:rPr lang="en-US" smtClean="0"/>
              <a:t>2</a:t>
            </a:fld>
            <a:endParaRPr lang="en-US"/>
          </a:p>
        </p:txBody>
      </p:sp>
    </p:spTree>
    <p:extLst>
      <p:ext uri="{BB962C8B-B14F-4D97-AF65-F5344CB8AC3E}">
        <p14:creationId xmlns:p14="http://schemas.microsoft.com/office/powerpoint/2010/main" val="205465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Sólskógar á </a:t>
            </a:r>
            <a:r>
              <a:rPr lang="is-IS" dirty="0" err="1"/>
              <a:t>akureyri</a:t>
            </a:r>
            <a:r>
              <a:rPr lang="is-IS" dirty="0"/>
              <a:t> hafa farið í mikla fjárfestingu í nýjum búnaði. Þar ber helstan að nefna </a:t>
            </a:r>
            <a:r>
              <a:rPr lang="is-IS" dirty="0" err="1"/>
              <a:t>priklunarróbót</a:t>
            </a:r>
            <a:r>
              <a:rPr lang="is-IS" dirty="0"/>
              <a:t>. En notkun hans hefur haft í för með sér breytingu á ræktunarferlum. Ræktunarferillinn lengist en nýting á fræi og ræktunarplássi verður betri. Hann tryggir að Það sé alltaf 1 planta í hverju hólfi á endanlegum ræktunarbakka þannig að það er hægt að framleiða fleiri plöntur á fermetir en áður. Engin tóm hólf í bökkunum. </a:t>
            </a:r>
          </a:p>
          <a:p>
            <a:endParaRPr lang="is-IS" dirty="0"/>
          </a:p>
          <a:p>
            <a:r>
              <a:rPr lang="is-IS" sz="1800" dirty="0">
                <a:effectLst/>
                <a:latin typeface="Calibri" panose="020F0502020204030204" pitchFamily="34" charset="0"/>
                <a:ea typeface="Times New Roman" panose="02020603050405020304" pitchFamily="18" charset="0"/>
              </a:rPr>
              <a:t>Frænýting verður betri með </a:t>
            </a:r>
            <a:r>
              <a:rPr lang="is-IS" sz="1800" dirty="0" err="1">
                <a:effectLst/>
                <a:latin typeface="Calibri" panose="020F0502020204030204" pitchFamily="34" charset="0"/>
                <a:ea typeface="Times New Roman" panose="02020603050405020304" pitchFamily="18" charset="0"/>
              </a:rPr>
              <a:t>róbótanum</a:t>
            </a:r>
            <a:r>
              <a:rPr lang="is-IS" sz="1800" dirty="0">
                <a:effectLst/>
                <a:latin typeface="Calibri" panose="020F0502020204030204" pitchFamily="34" charset="0"/>
                <a:ea typeface="Times New Roman" panose="02020603050405020304" pitchFamily="18" charset="0"/>
              </a:rPr>
              <a:t> sem er sérlega mikilvægt þegar verið er að vinna með tegundir sem hafa  oft lélega spírunarprósentu s.s. </a:t>
            </a:r>
            <a:r>
              <a:rPr lang="is-IS" sz="1800" dirty="0" err="1">
                <a:effectLst/>
                <a:latin typeface="Calibri" panose="020F0502020204030204" pitchFamily="34" charset="0"/>
                <a:ea typeface="Times New Roman" panose="02020603050405020304" pitchFamily="18" charset="0"/>
              </a:rPr>
              <a:t>Rússlerki</a:t>
            </a:r>
            <a:r>
              <a:rPr lang="is-IS" sz="1800" dirty="0">
                <a:effectLst/>
                <a:latin typeface="Calibri" panose="020F0502020204030204" pitchFamily="34" charset="0"/>
                <a:ea typeface="Times New Roman" panose="02020603050405020304" pitchFamily="18" charset="0"/>
              </a:rPr>
              <a:t> og </a:t>
            </a:r>
            <a:r>
              <a:rPr lang="is-IS" sz="1800" dirty="0" err="1">
                <a:effectLst/>
                <a:latin typeface="Calibri" panose="020F0502020204030204" pitchFamily="34" charset="0"/>
                <a:ea typeface="Times New Roman" panose="02020603050405020304" pitchFamily="18" charset="0"/>
              </a:rPr>
              <a:t>Hrymur</a:t>
            </a:r>
            <a:r>
              <a:rPr lang="is-IS" sz="1800" dirty="0">
                <a:effectLst/>
                <a:latin typeface="Calibri" panose="020F0502020204030204" pitchFamily="34" charset="0"/>
                <a:ea typeface="Times New Roman" panose="02020603050405020304" pitchFamily="18" charset="0"/>
              </a:rPr>
              <a:t>. </a:t>
            </a:r>
            <a:r>
              <a:rPr lang="is-IS" sz="1800" dirty="0" err="1">
                <a:effectLst/>
                <a:latin typeface="Calibri" panose="020F0502020204030204" pitchFamily="34" charset="0"/>
                <a:ea typeface="Times New Roman" panose="02020603050405020304" pitchFamily="18" charset="0"/>
              </a:rPr>
              <a:t>rússaLerkið</a:t>
            </a:r>
            <a:r>
              <a:rPr lang="is-IS" sz="1800" dirty="0">
                <a:effectLst/>
                <a:latin typeface="Calibri" panose="020F0502020204030204" pitchFamily="34" charset="0"/>
                <a:ea typeface="Times New Roman" panose="02020603050405020304" pitchFamily="18" charset="0"/>
              </a:rPr>
              <a:t> sem fékkst frá </a:t>
            </a:r>
            <a:r>
              <a:rPr lang="is-IS" sz="1800" dirty="0" err="1">
                <a:effectLst/>
                <a:latin typeface="Calibri" panose="020F0502020204030204" pitchFamily="34" charset="0"/>
                <a:ea typeface="Times New Roman" panose="02020603050405020304" pitchFamily="18" charset="0"/>
              </a:rPr>
              <a:t>Finnlandin</a:t>
            </a:r>
            <a:r>
              <a:rPr lang="is-IS" sz="1800" dirty="0">
                <a:effectLst/>
                <a:latin typeface="Calibri" panose="020F0502020204030204" pitchFamily="34" charset="0"/>
                <a:ea typeface="Times New Roman" panose="02020603050405020304" pitchFamily="18" charset="0"/>
              </a:rPr>
              <a:t> núna er t.d. Bara með 65% spírun. </a:t>
            </a:r>
            <a:endParaRPr lang="is-IS" sz="1800" dirty="0">
              <a:effectLst/>
              <a:latin typeface="Calibri" panose="020F0502020204030204" pitchFamily="34" charset="0"/>
            </a:endParaRPr>
          </a:p>
          <a:p>
            <a:endParaRPr lang="is-IS" dirty="0"/>
          </a:p>
          <a:p>
            <a:r>
              <a:rPr lang="is-IS" dirty="0"/>
              <a:t>Þar hafa líka verið sett upp útiplön með skyggingarbúnaði. Við sjáum þarna svartan dúk </a:t>
            </a:r>
            <a:r>
              <a:rPr lang="is-IS" dirty="0" err="1"/>
              <a:t>upprúllaðan</a:t>
            </a:r>
            <a:r>
              <a:rPr lang="is-IS" dirty="0"/>
              <a:t> eftir miðju útiplani. Hann er dregin yfir plönturnar með vélarafli og þannig hægt að spara mikinn mannafla í þessari vinnu. </a:t>
            </a:r>
            <a:r>
              <a:rPr lang="is-IS" sz="1800" dirty="0">
                <a:effectLst/>
                <a:latin typeface="Calibri" panose="020F0502020204030204" pitchFamily="34" charset="0"/>
                <a:ea typeface="Times New Roman" panose="02020603050405020304" pitchFamily="18" charset="0"/>
              </a:rPr>
              <a:t>birki er orðin sú tegund sem mest er ræktað af  í sólskógum og mikil þörf á hæðarstjórnun með skyggingu.  Aðrar tegundir þurfa svo líka á skyggingu að halda síðsumars s.s. lerki og greni.</a:t>
            </a:r>
            <a:endParaRPr lang="is-IS" dirty="0"/>
          </a:p>
          <a:p>
            <a:endParaRPr lang="is-IS" dirty="0"/>
          </a:p>
          <a:p>
            <a:r>
              <a:rPr lang="is-IS" dirty="0"/>
              <a:t>Það var keypt inn nýr sáningarbúnaður og bakkaþvottavélar og aðstöðuhús byggt yfir þessar vélar með frysti. Þannig að það er búið að fara í gríðarlega uppbyggingu. Og í ár er verður framleiðslan um 6 milljónir en framleiðslugetan er komin upp í 10 milljónir plantna á ári. </a:t>
            </a:r>
          </a:p>
          <a:p>
            <a:endParaRPr lang="is-IS" dirty="0"/>
          </a:p>
          <a:p>
            <a:endParaRPr lang="is-IS" sz="1800" dirty="0">
              <a:effectLst/>
              <a:latin typeface="Calibri" panose="020F0502020204030204" pitchFamily="34" charset="0"/>
              <a:ea typeface="Times New Roman" panose="02020603050405020304" pitchFamily="18" charset="0"/>
            </a:endParaRPr>
          </a:p>
          <a:p>
            <a:endParaRPr lang="is-IS" sz="1800" dirty="0">
              <a:effectLst/>
              <a:latin typeface="Calibri" panose="020F0502020204030204" pitchFamily="34" charset="0"/>
              <a:ea typeface="Times New Roman" panose="02020603050405020304" pitchFamily="18" charset="0"/>
            </a:endParaRPr>
          </a:p>
        </p:txBody>
      </p:sp>
      <p:sp>
        <p:nvSpPr>
          <p:cNvPr id="4" name="Skyggnunúmersstaðgengill 3"/>
          <p:cNvSpPr>
            <a:spLocks noGrp="1"/>
          </p:cNvSpPr>
          <p:nvPr>
            <p:ph type="sldNum" sz="quarter" idx="5"/>
          </p:nvPr>
        </p:nvSpPr>
        <p:spPr/>
        <p:txBody>
          <a:bodyPr/>
          <a:lstStyle/>
          <a:p>
            <a:fld id="{B3D68F30-8628-854B-A699-E872C449D81E}" type="slidenum">
              <a:rPr lang="en-US" smtClean="0"/>
              <a:t>3</a:t>
            </a:fld>
            <a:endParaRPr lang="en-US"/>
          </a:p>
        </p:txBody>
      </p:sp>
    </p:spTree>
    <p:extLst>
      <p:ext uri="{BB962C8B-B14F-4D97-AF65-F5344CB8AC3E}">
        <p14:creationId xmlns:p14="http://schemas.microsoft.com/office/powerpoint/2010/main" val="290634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Kvistabær tók við rekstri Kvista árið 2021. Þar hefur líka verið farið í mikla uppbyggingu. Keypt inn ný sáningarlína sem eykur skilvirknina, Og það hafa verið byggð nýgróðurhús og á myndinni sjáum við stórvirkar vinnuvélar við að byggja upp ný útplön síðasta sumar. Á þessi útiplön er búið að kaupa  tækni </a:t>
            </a:r>
            <a:r>
              <a:rPr lang="is-IS" dirty="0" err="1"/>
              <a:t>væddan</a:t>
            </a:r>
            <a:r>
              <a:rPr lang="is-IS" dirty="0"/>
              <a:t> vökvunarbúnað. </a:t>
            </a:r>
          </a:p>
          <a:p>
            <a:r>
              <a:rPr lang="is-IS" dirty="0"/>
              <a:t>Undanfarin 4 ár framleiðslan hjá kvistabæ verið á bilinu  2,5 til 4 milljónir plantna en framleiðslugetan án mikilla breytinga er að orðin 6-8 milljónir árlega. </a:t>
            </a:r>
          </a:p>
        </p:txBody>
      </p:sp>
      <p:sp>
        <p:nvSpPr>
          <p:cNvPr id="4" name="Skyggnunúmersstaðgengill 3"/>
          <p:cNvSpPr>
            <a:spLocks noGrp="1"/>
          </p:cNvSpPr>
          <p:nvPr>
            <p:ph type="sldNum" sz="quarter" idx="5"/>
          </p:nvPr>
        </p:nvSpPr>
        <p:spPr/>
        <p:txBody>
          <a:bodyPr/>
          <a:lstStyle/>
          <a:p>
            <a:fld id="{B3D68F30-8628-854B-A699-E872C449D81E}" type="slidenum">
              <a:rPr lang="en-US" smtClean="0"/>
              <a:t>4</a:t>
            </a:fld>
            <a:endParaRPr lang="en-US"/>
          </a:p>
        </p:txBody>
      </p:sp>
    </p:spTree>
    <p:extLst>
      <p:ext uri="{BB962C8B-B14F-4D97-AF65-F5344CB8AC3E}">
        <p14:creationId xmlns:p14="http://schemas.microsoft.com/office/powerpoint/2010/main" val="166307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Jurt er byggð á grunni </a:t>
            </a:r>
            <a:r>
              <a:rPr lang="is-IS" dirty="0" err="1"/>
              <a:t>gamala</a:t>
            </a:r>
            <a:r>
              <a:rPr lang="is-IS" dirty="0"/>
              <a:t> Barra á Egilsstöðum. Þar hefur </a:t>
            </a:r>
            <a:r>
              <a:rPr lang="is-IS" dirty="0" err="1"/>
              <a:t>hefur</a:t>
            </a:r>
            <a:r>
              <a:rPr lang="is-IS" dirty="0"/>
              <a:t> orðið sérhæfing í ræktun alaskaaspar í öðru stóra húsinu á efri myndinni. Hún er ræktuð upp af vetrargræðlingum . Ragnar sagði frá því að öflun vetrargræðlinga væri ekki alltaf auðveld og því horfa þeir félagar til uppbyggingum eigin móðurplöntureitum. </a:t>
            </a:r>
          </a:p>
          <a:p>
            <a:r>
              <a:rPr lang="is-IS" dirty="0"/>
              <a:t>Þeir hafa líka notað hraðfjölgunaraðferð Þorbergs Hjalta og Úlfs Óskarssonar með sumargræðlingum. Sú ræktun þarf hærri loftraka en hefðbundin ræktun með vetrargræðlingum og því á að fara í uppbyggingum varanlegrar aðstöðu fyrir hraðfjölgunaraðferðina inn í öðru </a:t>
            </a:r>
            <a:r>
              <a:rPr lang="is-IS" dirty="0" err="1"/>
              <a:t>gróðurhúsinu.Nokkur</a:t>
            </a:r>
            <a:r>
              <a:rPr lang="is-IS" dirty="0"/>
              <a:t> hundruð þúsund asparplöntur verða afhentar frá Jurt í ár. Framleiðslugeta fyrirtækisins gæti </a:t>
            </a:r>
            <a:r>
              <a:rPr lang="is-IS" dirty="0" err="1"/>
              <a:t>oriðið</a:t>
            </a:r>
            <a:r>
              <a:rPr lang="is-IS" dirty="0"/>
              <a:t> 2 </a:t>
            </a:r>
            <a:r>
              <a:rPr lang="is-IS" dirty="0" err="1"/>
              <a:t>millljónir</a:t>
            </a:r>
            <a:r>
              <a:rPr lang="is-IS" dirty="0"/>
              <a:t> plantna með þónokkrum breytingum þó. </a:t>
            </a:r>
          </a:p>
        </p:txBody>
      </p:sp>
      <p:sp>
        <p:nvSpPr>
          <p:cNvPr id="4" name="Skyggnunúmersstaðgengill 3"/>
          <p:cNvSpPr>
            <a:spLocks noGrp="1"/>
          </p:cNvSpPr>
          <p:nvPr>
            <p:ph type="sldNum" sz="quarter" idx="5"/>
          </p:nvPr>
        </p:nvSpPr>
        <p:spPr/>
        <p:txBody>
          <a:bodyPr/>
          <a:lstStyle/>
          <a:p>
            <a:fld id="{B3D68F30-8628-854B-A699-E872C449D81E}" type="slidenum">
              <a:rPr lang="en-US" smtClean="0"/>
              <a:t>5</a:t>
            </a:fld>
            <a:endParaRPr lang="en-US"/>
          </a:p>
        </p:txBody>
      </p:sp>
    </p:spTree>
    <p:extLst>
      <p:ext uri="{BB962C8B-B14F-4D97-AF65-F5344CB8AC3E}">
        <p14:creationId xmlns:p14="http://schemas.microsoft.com/office/powerpoint/2010/main" val="5127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Þegar ég var að taka saman upplýsingar við gerð þessa erindis bað ég framleiðendur að nefna helstu áskoranir í rekstrinum. Þar var íslensk veðrátta og stutt sumar auðvitað nefnt en líka erfiðleikar við öflun fræs og græðlinga. Og þá aðallega lerkifræs. </a:t>
            </a:r>
          </a:p>
          <a:p>
            <a:endParaRPr lang="is-IS" dirty="0"/>
          </a:p>
          <a:p>
            <a:r>
              <a:rPr lang="is-IS" dirty="0"/>
              <a:t> Þá kom einnig fram að undanfarið hefur borið á því að þeir sem gert hafa samninga við fyrirtækin hafi haft samband í vetur og dregið úr eða fallið frá pöntunum.  Og Þær skýringar sem gefnar eru fyrir þessu eru að neikvæð umræða um skógrækt þessi misserin hafi afleiðingar, fólk veigri sér við að fara af stað með sína skógrækt af ótta við umræðuna. </a:t>
            </a:r>
          </a:p>
          <a:p>
            <a:r>
              <a:rPr lang="is-IS" dirty="0"/>
              <a:t>og að  seinkanir á framkvæmdaleyfum leggi stein í götu þeirra sem vilja rækta skóg. ….svo það eru blikur á lofti. </a:t>
            </a:r>
          </a:p>
        </p:txBody>
      </p:sp>
      <p:sp>
        <p:nvSpPr>
          <p:cNvPr id="4" name="Skyggnunúmersstaðgengill 3"/>
          <p:cNvSpPr>
            <a:spLocks noGrp="1"/>
          </p:cNvSpPr>
          <p:nvPr>
            <p:ph type="sldNum" sz="quarter" idx="5"/>
          </p:nvPr>
        </p:nvSpPr>
        <p:spPr/>
        <p:txBody>
          <a:bodyPr/>
          <a:lstStyle/>
          <a:p>
            <a:fld id="{B3D68F30-8628-854B-A699-E872C449D81E}" type="slidenum">
              <a:rPr lang="en-US" smtClean="0"/>
              <a:t>6</a:t>
            </a:fld>
            <a:endParaRPr lang="en-US"/>
          </a:p>
        </p:txBody>
      </p:sp>
    </p:spTree>
    <p:extLst>
      <p:ext uri="{BB962C8B-B14F-4D97-AF65-F5344CB8AC3E}">
        <p14:creationId xmlns:p14="http://schemas.microsoft.com/office/powerpoint/2010/main" val="2388571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En að nýju aftur. Það er mikil eftirspurn eftir Lerkiblendingnum </a:t>
            </a:r>
            <a:r>
              <a:rPr lang="is-IS" dirty="0" err="1"/>
              <a:t>Hrymi</a:t>
            </a:r>
            <a:r>
              <a:rPr lang="is-IS" dirty="0"/>
              <a:t> en fræuppskera á </a:t>
            </a:r>
            <a:r>
              <a:rPr lang="is-IS" dirty="0" err="1"/>
              <a:t>Vöglum</a:t>
            </a:r>
            <a:r>
              <a:rPr lang="is-IS" dirty="0"/>
              <a:t> í </a:t>
            </a:r>
            <a:r>
              <a:rPr lang="is-IS" dirty="0" err="1"/>
              <a:t>Fnjóskadal</a:t>
            </a:r>
            <a:r>
              <a:rPr lang="is-IS" dirty="0"/>
              <a:t> hefur ekki verið nægjanleg. . Og </a:t>
            </a:r>
            <a:r>
              <a:rPr lang="is-IS" dirty="0" err="1"/>
              <a:t>skógrækting</a:t>
            </a:r>
            <a:r>
              <a:rPr lang="is-IS" dirty="0"/>
              <a:t> og seinna land og skógur hefur lagt áherslu á að finna út hvernig er hægt að rækta hann upp af græðlingum. Og nú hefur hópur skógarbænda úr Dölunum tekið þessa ræktun upp á sína arma. Það er Jakob k. Kristjánsson sem hefur aðallega unnið að þessu. . Hún fer í augnablikinu fram í bílskúr í Reykjavík. Þar er notast við hilluræktun og bakka sem eru með yfir 400 lítil hólf í hverjum bakka. Þannig að það er hægt að </a:t>
            </a:r>
            <a:r>
              <a:rPr lang="is-IS" dirty="0" err="1"/>
              <a:t>ræta</a:t>
            </a:r>
            <a:r>
              <a:rPr lang="is-IS" dirty="0"/>
              <a:t> marga græðlinga í litlu rými.  Það er búið að stinga yfir 10.000 græðlingum í vetur með það að markmiði að ná 5000 plöntur í afhendingarstærð fyrir vorið 2025. </a:t>
            </a:r>
          </a:p>
          <a:p>
            <a:r>
              <a:rPr lang="is-IS" dirty="0"/>
              <a:t>Eftir </a:t>
            </a:r>
            <a:r>
              <a:rPr lang="is-IS" dirty="0" err="1"/>
              <a:t>rætingu</a:t>
            </a:r>
            <a:r>
              <a:rPr lang="is-IS" dirty="0"/>
              <a:t> eru plöntur færðar yfir í 40 gata bakka og ræktaðar áfram. Í augnablikinu fer sú ræktun fram í gróðurhúsi LBHI við keldnaholt en í framtíðinni er stefnt á frekari uppbyggingu gróðurhúsa og móðurplöntureita í Dölunum. Hér á litlu myndinni sjáum við græðlinga efni sem búið er að klippa. Lengdin er aðeins 2,5 til 3 cm. Þarna eru þeir geymdir í köldu vatni fyrir stungu. En það verður áfram alltaf þörf fyrir frærækt á </a:t>
            </a:r>
            <a:r>
              <a:rPr lang="is-IS" dirty="0" err="1"/>
              <a:t>Vöglum</a:t>
            </a:r>
            <a:r>
              <a:rPr lang="is-IS" dirty="0"/>
              <a:t> því að móðurplönturnar sem græðlingarnir eru teknir af mega ekki verða of gamlar. Ef þær verða eldri en 5 ára þá dregur verulega úr </a:t>
            </a:r>
            <a:r>
              <a:rPr lang="is-IS" dirty="0" err="1"/>
              <a:t>rætingarhæfni</a:t>
            </a:r>
            <a:r>
              <a:rPr lang="is-IS" dirty="0"/>
              <a:t> græðlinganna og því þarf stöðugt að skipta móðurplöntum út. </a:t>
            </a:r>
          </a:p>
        </p:txBody>
      </p:sp>
      <p:sp>
        <p:nvSpPr>
          <p:cNvPr id="4" name="Skyggnunúmersstaðgengill 3"/>
          <p:cNvSpPr>
            <a:spLocks noGrp="1"/>
          </p:cNvSpPr>
          <p:nvPr>
            <p:ph type="sldNum" sz="quarter" idx="5"/>
          </p:nvPr>
        </p:nvSpPr>
        <p:spPr/>
        <p:txBody>
          <a:bodyPr/>
          <a:lstStyle/>
          <a:p>
            <a:fld id="{B3D68F30-8628-854B-A699-E872C449D81E}" type="slidenum">
              <a:rPr lang="en-US" smtClean="0"/>
              <a:t>7</a:t>
            </a:fld>
            <a:endParaRPr lang="en-US"/>
          </a:p>
        </p:txBody>
      </p:sp>
    </p:spTree>
    <p:extLst>
      <p:ext uri="{BB962C8B-B14F-4D97-AF65-F5344CB8AC3E}">
        <p14:creationId xmlns:p14="http://schemas.microsoft.com/office/powerpoint/2010/main" val="285787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Þá erum við komin að liðnum í deiglunni. Við höfum heyrt af því á undanförnum árum að </a:t>
            </a:r>
            <a:r>
              <a:rPr lang="is-IS" dirty="0" err="1"/>
              <a:t>nýjir</a:t>
            </a:r>
            <a:r>
              <a:rPr lang="is-IS" dirty="0"/>
              <a:t> aðilar vilji koma inn á skógarplöntumarkaðinn. </a:t>
            </a:r>
          </a:p>
          <a:p>
            <a:endParaRPr lang="is-IS" dirty="0"/>
          </a:p>
          <a:p>
            <a:endParaRPr lang="is-IS" dirty="0"/>
          </a:p>
          <a:p>
            <a:r>
              <a:rPr lang="is-IS" dirty="0"/>
              <a:t>Þar má telja fyrirtækið skógarplöntur ehf sem hefur sett fókusinn á Laugabakka. Þar eru það </a:t>
            </a:r>
            <a:r>
              <a:rPr lang="is-IS" dirty="0" err="1"/>
              <a:t>hafberg</a:t>
            </a:r>
            <a:r>
              <a:rPr lang="is-IS" dirty="0"/>
              <a:t> </a:t>
            </a:r>
            <a:r>
              <a:rPr lang="is-IS" dirty="0" err="1"/>
              <a:t>þórisson</a:t>
            </a:r>
            <a:r>
              <a:rPr lang="is-IS" dirty="0"/>
              <a:t>, betur þekktur sem Hafberg í Lambhaga og </a:t>
            </a:r>
            <a:r>
              <a:rPr lang="is-IS"/>
              <a:t>Björn Líndal</a:t>
            </a:r>
            <a:endParaRPr lang="is-IS" dirty="0"/>
          </a:p>
          <a:p>
            <a:endParaRPr lang="is-IS" dirty="0"/>
          </a:p>
          <a:p>
            <a:r>
              <a:rPr lang="is-IS" dirty="0"/>
              <a:t>Verkefnið </a:t>
            </a:r>
            <a:r>
              <a:rPr lang="is-IS" dirty="0" err="1"/>
              <a:t>fekk</a:t>
            </a:r>
            <a:r>
              <a:rPr lang="is-IS" dirty="0"/>
              <a:t> styrk úr uppbyggingarsjóði Norðurlands vestra árið 2024 til gerðar rekstrar og fjárhagsáætlunar og gerð kynningarefnis. En í samtali við Hafberg um þessar áætlanir kom fram að það ætti að stíga varfærin skref. Í </a:t>
            </a:r>
            <a:r>
              <a:rPr lang="is-IS" dirty="0" err="1"/>
              <a:t>ljosi</a:t>
            </a:r>
            <a:r>
              <a:rPr lang="is-IS" dirty="0"/>
              <a:t> umræðunnar sem ég nefndi hérna áðan. </a:t>
            </a:r>
          </a:p>
        </p:txBody>
      </p:sp>
      <p:sp>
        <p:nvSpPr>
          <p:cNvPr id="4" name="Skyggnunúmersstaðgengill 3"/>
          <p:cNvSpPr>
            <a:spLocks noGrp="1"/>
          </p:cNvSpPr>
          <p:nvPr>
            <p:ph type="sldNum" sz="quarter" idx="5"/>
          </p:nvPr>
        </p:nvSpPr>
        <p:spPr/>
        <p:txBody>
          <a:bodyPr/>
          <a:lstStyle/>
          <a:p>
            <a:fld id="{B3D68F30-8628-854B-A699-E872C449D81E}" type="slidenum">
              <a:rPr lang="en-US" smtClean="0"/>
              <a:t>8</a:t>
            </a:fld>
            <a:endParaRPr lang="en-US"/>
          </a:p>
        </p:txBody>
      </p:sp>
    </p:spTree>
    <p:extLst>
      <p:ext uri="{BB962C8B-B14F-4D97-AF65-F5344CB8AC3E}">
        <p14:creationId xmlns:p14="http://schemas.microsoft.com/office/powerpoint/2010/main" val="153587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dirty="0"/>
              <a:t>Svo eru upp áætlanir um skógarplöntuframleiðslu í Gunnarsholti. Þar eru það Franz </a:t>
            </a:r>
            <a:r>
              <a:rPr lang="is-IS" dirty="0" err="1"/>
              <a:t>Jezorski</a:t>
            </a:r>
            <a:r>
              <a:rPr lang="is-IS" dirty="0"/>
              <a:t> og Páll Magnússon sem plana. Búið er að taka á leigu 60 </a:t>
            </a:r>
            <a:r>
              <a:rPr lang="is-IS" dirty="0" err="1"/>
              <a:t>ha</a:t>
            </a:r>
            <a:r>
              <a:rPr lang="is-IS" dirty="0"/>
              <a:t> land og byrjað vinnu við breytingar á </a:t>
            </a:r>
            <a:r>
              <a:rPr lang="is-IS" dirty="0" err="1"/>
              <a:t>aðalskipulang</a:t>
            </a:r>
            <a:r>
              <a:rPr lang="is-IS" dirty="0"/>
              <a:t> og deiliskipulagi. Og hérna til hliðar má sjá deiliskipulagstillögu fyrir fyrirtæki. Þarna er mikið af gróðurhúsum og útiplöntu ásamt aðstöðuhúsi. En það sama sagan þarna. Menn er eru með báða fætur á jörðinni: Vilja tryggja fjármögnun áður en farið er af stað og bíða eftir hagstæðari vindum í skógargeiranum. </a:t>
            </a:r>
          </a:p>
        </p:txBody>
      </p:sp>
      <p:sp>
        <p:nvSpPr>
          <p:cNvPr id="4" name="Skyggnunúmersstaðgengill 3"/>
          <p:cNvSpPr>
            <a:spLocks noGrp="1"/>
          </p:cNvSpPr>
          <p:nvPr>
            <p:ph type="sldNum" sz="quarter" idx="5"/>
          </p:nvPr>
        </p:nvSpPr>
        <p:spPr/>
        <p:txBody>
          <a:bodyPr/>
          <a:lstStyle/>
          <a:p>
            <a:fld id="{B3D68F30-8628-854B-A699-E872C449D81E}" type="slidenum">
              <a:rPr lang="en-US" smtClean="0"/>
              <a:t>9</a:t>
            </a:fld>
            <a:endParaRPr lang="en-US"/>
          </a:p>
        </p:txBody>
      </p:sp>
    </p:spTree>
    <p:extLst>
      <p:ext uri="{BB962C8B-B14F-4D97-AF65-F5344CB8AC3E}">
        <p14:creationId xmlns:p14="http://schemas.microsoft.com/office/powerpoint/2010/main" val="3191414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9">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C7FA06-0F4C-26BE-39E5-ED48024390F7}"/>
              </a:ext>
            </a:extLst>
          </p:cNvPr>
          <p:cNvPicPr>
            <a:picLocks noChangeAspect="1"/>
          </p:cNvPicPr>
          <p:nvPr userDrawn="1"/>
        </p:nvPicPr>
        <p:blipFill>
          <a:blip r:embed="rId2"/>
          <a:srcRect/>
          <a:stretch/>
        </p:blipFill>
        <p:spPr>
          <a:xfrm>
            <a:off x="3054897" y="1395399"/>
            <a:ext cx="6100801" cy="4067201"/>
          </a:xfrm>
          <a:prstGeom prst="rect">
            <a:avLst/>
          </a:prstGeom>
        </p:spPr>
      </p:pic>
    </p:spTree>
    <p:extLst>
      <p:ext uri="{BB962C8B-B14F-4D97-AF65-F5344CB8AC3E}">
        <p14:creationId xmlns:p14="http://schemas.microsoft.com/office/powerpoint/2010/main" val="376298347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009">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9BD35-2C7A-79F6-CB90-6BE7262B2D4D}"/>
              </a:ext>
            </a:extLst>
          </p:cNvPr>
          <p:cNvPicPr>
            <a:picLocks noChangeAspect="1"/>
          </p:cNvPicPr>
          <p:nvPr userDrawn="1"/>
        </p:nvPicPr>
        <p:blipFill>
          <a:blip r:embed="rId2"/>
          <a:srcRect/>
          <a:stretch/>
        </p:blipFill>
        <p:spPr>
          <a:xfrm>
            <a:off x="4279660" y="1614247"/>
            <a:ext cx="3629506" cy="3629506"/>
          </a:xfrm>
          <a:prstGeom prst="rect">
            <a:avLst/>
          </a:prstGeom>
          <a:noFill/>
        </p:spPr>
      </p:pic>
    </p:spTree>
    <p:extLst>
      <p:ext uri="{BB962C8B-B14F-4D97-AF65-F5344CB8AC3E}">
        <p14:creationId xmlns:p14="http://schemas.microsoft.com/office/powerpoint/2010/main" val="40390098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009">
    <p:bg>
      <p:bgPr>
        <a:solidFill>
          <a:schemeClr val="tx1"/>
        </a:solidFill>
        <a:effectLst/>
      </p:bgPr>
    </p:bg>
    <p:spTree>
      <p:nvGrpSpPr>
        <p:cNvPr id="1" name=""/>
        <p:cNvGrpSpPr/>
        <p:nvPr/>
      </p:nvGrpSpPr>
      <p:grpSpPr>
        <a:xfrm>
          <a:off x="0" y="0"/>
          <a:ext cx="0" cy="0"/>
          <a:chOff x="0" y="0"/>
          <a:chExt cx="0" cy="0"/>
        </a:xfrm>
      </p:grpSpPr>
      <p:sp>
        <p:nvSpPr>
          <p:cNvPr id="4" name="Title 27"/>
          <p:cNvSpPr>
            <a:spLocks noGrp="1"/>
          </p:cNvSpPr>
          <p:nvPr>
            <p:ph type="title"/>
          </p:nvPr>
        </p:nvSpPr>
        <p:spPr>
          <a:xfrm>
            <a:off x="6640659" y="728663"/>
            <a:ext cx="4679804" cy="1783067"/>
          </a:xfrm>
        </p:spPr>
        <p:txBody>
          <a:bodyPr/>
          <a:lstStyle>
            <a:lvl1pPr>
              <a:defRPr baseline="0">
                <a:solidFill>
                  <a:schemeClr val="bg2"/>
                </a:solidFill>
              </a:defRPr>
            </a:lvl1pPr>
          </a:lstStyle>
          <a:p>
            <a:r>
              <a:rPr lang="is-IS"/>
              <a:t>Smelltu til að breyta stíl aðaltitils</a:t>
            </a:r>
            <a:endParaRPr lang="en-US" dirty="0"/>
          </a:p>
        </p:txBody>
      </p:sp>
      <p:sp>
        <p:nvSpPr>
          <p:cNvPr id="6" name="Text Placeholder 36"/>
          <p:cNvSpPr>
            <a:spLocks noGrp="1"/>
          </p:cNvSpPr>
          <p:nvPr>
            <p:ph type="body" sz="quarter" idx="10"/>
          </p:nvPr>
        </p:nvSpPr>
        <p:spPr>
          <a:xfrm>
            <a:off x="6646207" y="2614532"/>
            <a:ext cx="4674256" cy="2501998"/>
          </a:xfrm>
        </p:spPr>
        <p:txBody>
          <a:bodyPr>
            <a:normAutofit/>
          </a:bodyPr>
          <a:lstStyle>
            <a:lvl1pPr marL="0" indent="0">
              <a:buNone/>
              <a:defRPr sz="2000" baseline="0">
                <a:solidFill>
                  <a:schemeClr val="bg1"/>
                </a:solidFill>
              </a:defRPr>
            </a:lvl1pPr>
          </a:lstStyle>
          <a:p>
            <a:pPr lvl="0"/>
            <a:r>
              <a:rPr lang="is-IS"/>
              <a:t>Smelltu til að breyta textastílum frumgerðar</a:t>
            </a:r>
          </a:p>
        </p:txBody>
      </p:sp>
      <p:pic>
        <p:nvPicPr>
          <p:cNvPr id="9" name="Picture 8">
            <a:extLst>
              <a:ext uri="{FF2B5EF4-FFF2-40B4-BE49-F238E27FC236}">
                <a16:creationId xmlns:a16="http://schemas.microsoft.com/office/drawing/2014/main" id="{2C6CE524-BC14-8DED-641E-92113C7AAD2C}"/>
              </a:ext>
            </a:extLst>
          </p:cNvPr>
          <p:cNvPicPr>
            <a:picLocks noChangeAspect="1"/>
          </p:cNvPicPr>
          <p:nvPr userDrawn="1"/>
        </p:nvPicPr>
        <p:blipFill>
          <a:blip r:embed="rId2"/>
          <a:srcRect/>
          <a:stretch/>
        </p:blipFill>
        <p:spPr>
          <a:xfrm>
            <a:off x="575185" y="1031473"/>
            <a:ext cx="4967433" cy="4967433"/>
          </a:xfrm>
          <a:prstGeom prst="rect">
            <a:avLst/>
          </a:prstGeom>
          <a:noFill/>
        </p:spPr>
      </p:pic>
    </p:spTree>
    <p:extLst>
      <p:ext uri="{BB962C8B-B14F-4D97-AF65-F5344CB8AC3E}">
        <p14:creationId xmlns:p14="http://schemas.microsoft.com/office/powerpoint/2010/main" val="188145377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009">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27"/>
          <p:cNvSpPr>
            <a:spLocks noGrp="1"/>
          </p:cNvSpPr>
          <p:nvPr>
            <p:ph type="title"/>
          </p:nvPr>
        </p:nvSpPr>
        <p:spPr>
          <a:xfrm>
            <a:off x="6640659" y="728663"/>
            <a:ext cx="4679804" cy="1783067"/>
          </a:xfrm>
        </p:spPr>
        <p:txBody>
          <a:bodyPr/>
          <a:lstStyle>
            <a:lvl1pPr>
              <a:defRPr baseline="0">
                <a:solidFill>
                  <a:schemeClr val="bg2"/>
                </a:solidFill>
              </a:defRPr>
            </a:lvl1pPr>
          </a:lstStyle>
          <a:p>
            <a:r>
              <a:rPr lang="is-IS"/>
              <a:t>Smelltu til að breyta stíl aðaltitils</a:t>
            </a:r>
            <a:endParaRPr lang="en-US" dirty="0"/>
          </a:p>
        </p:txBody>
      </p:sp>
      <p:sp>
        <p:nvSpPr>
          <p:cNvPr id="6" name="Text Placeholder 36"/>
          <p:cNvSpPr>
            <a:spLocks noGrp="1"/>
          </p:cNvSpPr>
          <p:nvPr>
            <p:ph type="body" sz="quarter" idx="10"/>
          </p:nvPr>
        </p:nvSpPr>
        <p:spPr>
          <a:xfrm>
            <a:off x="6646207" y="2614532"/>
            <a:ext cx="4674256" cy="2501998"/>
          </a:xfrm>
        </p:spPr>
        <p:txBody>
          <a:bodyPr>
            <a:normAutofit/>
          </a:bodyPr>
          <a:lstStyle>
            <a:lvl1pPr marL="0" indent="0">
              <a:buNone/>
              <a:defRPr sz="2000" baseline="0">
                <a:solidFill>
                  <a:schemeClr val="bg1"/>
                </a:solidFill>
              </a:defRPr>
            </a:lvl1pPr>
          </a:lstStyle>
          <a:p>
            <a:pPr lvl="0"/>
            <a:r>
              <a:rPr lang="is-IS"/>
              <a:t>Smelltu til að breyta textastílum frumgerðar</a:t>
            </a:r>
          </a:p>
        </p:txBody>
      </p:sp>
      <p:pic>
        <p:nvPicPr>
          <p:cNvPr id="9" name="Picture 8">
            <a:extLst>
              <a:ext uri="{FF2B5EF4-FFF2-40B4-BE49-F238E27FC236}">
                <a16:creationId xmlns:a16="http://schemas.microsoft.com/office/drawing/2014/main" id="{2C6CE524-BC14-8DED-641E-92113C7AAD2C}"/>
              </a:ext>
            </a:extLst>
          </p:cNvPr>
          <p:cNvPicPr>
            <a:picLocks noChangeAspect="1"/>
          </p:cNvPicPr>
          <p:nvPr userDrawn="1"/>
        </p:nvPicPr>
        <p:blipFill>
          <a:blip r:embed="rId2"/>
          <a:srcRect/>
          <a:stretch/>
        </p:blipFill>
        <p:spPr>
          <a:xfrm>
            <a:off x="-949199" y="1300334"/>
            <a:ext cx="6067852" cy="6067852"/>
          </a:xfrm>
          <a:prstGeom prst="rect">
            <a:avLst/>
          </a:prstGeom>
          <a:noFill/>
        </p:spPr>
      </p:pic>
    </p:spTree>
    <p:extLst>
      <p:ext uri="{BB962C8B-B14F-4D97-AF65-F5344CB8AC3E}">
        <p14:creationId xmlns:p14="http://schemas.microsoft.com/office/powerpoint/2010/main" val="14684338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012">
    <p:bg>
      <p:bgPr>
        <a:solidFill>
          <a:schemeClr val="tx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1"/>
          </p:nvPr>
        </p:nvSpPr>
        <p:spPr>
          <a:xfrm>
            <a:off x="0" y="0"/>
            <a:ext cx="6262688" cy="6858000"/>
          </a:xfrm>
        </p:spPr>
        <p:txBody>
          <a:bodyPr/>
          <a:lstStyle>
            <a:lvl1pPr marL="0" indent="0">
              <a:buNone/>
              <a:defRPr>
                <a:solidFill>
                  <a:schemeClr val="bg2"/>
                </a:solidFill>
              </a:defRPr>
            </a:lvl1pPr>
          </a:lstStyle>
          <a:p>
            <a:r>
              <a:rPr lang="is-IS"/>
              <a:t>Smelltu á tákn til að bæta við mynd</a:t>
            </a:r>
            <a:endParaRPr lang="en-US" dirty="0"/>
          </a:p>
        </p:txBody>
      </p:sp>
      <p:pic>
        <p:nvPicPr>
          <p:cNvPr id="3" name="Picture 2">
            <a:extLst>
              <a:ext uri="{FF2B5EF4-FFF2-40B4-BE49-F238E27FC236}">
                <a16:creationId xmlns:a16="http://schemas.microsoft.com/office/drawing/2014/main" id="{A2A932CE-4842-B057-8237-3B5D4BC32BBF}"/>
              </a:ext>
            </a:extLst>
          </p:cNvPr>
          <p:cNvPicPr>
            <a:picLocks noChangeAspect="1"/>
          </p:cNvPicPr>
          <p:nvPr userDrawn="1"/>
        </p:nvPicPr>
        <p:blipFill>
          <a:blip r:embed="rId2"/>
          <a:srcRect/>
          <a:stretch/>
        </p:blipFill>
        <p:spPr>
          <a:xfrm>
            <a:off x="6640659" y="5277896"/>
            <a:ext cx="1252110" cy="834740"/>
          </a:xfrm>
          <a:prstGeom prst="rect">
            <a:avLst/>
          </a:prstGeom>
        </p:spPr>
      </p:pic>
      <p:sp>
        <p:nvSpPr>
          <p:cNvPr id="7" name="Title 27">
            <a:extLst>
              <a:ext uri="{FF2B5EF4-FFF2-40B4-BE49-F238E27FC236}">
                <a16:creationId xmlns:a16="http://schemas.microsoft.com/office/drawing/2014/main" id="{99FEFC69-C8C3-441C-89A8-CDA86D118563}"/>
              </a:ext>
            </a:extLst>
          </p:cNvPr>
          <p:cNvSpPr>
            <a:spLocks noGrp="1"/>
          </p:cNvSpPr>
          <p:nvPr>
            <p:ph type="title"/>
          </p:nvPr>
        </p:nvSpPr>
        <p:spPr>
          <a:xfrm>
            <a:off x="6640659" y="728663"/>
            <a:ext cx="4679804" cy="1783067"/>
          </a:xfrm>
        </p:spPr>
        <p:txBody>
          <a:bodyPr/>
          <a:lstStyle>
            <a:lvl1pPr>
              <a:defRPr baseline="0">
                <a:solidFill>
                  <a:schemeClr val="bg2"/>
                </a:solidFill>
              </a:defRPr>
            </a:lvl1pPr>
          </a:lstStyle>
          <a:p>
            <a:r>
              <a:rPr lang="is-IS"/>
              <a:t>Smelltu til að breyta stíl aðaltitils</a:t>
            </a:r>
            <a:endParaRPr lang="en-US" dirty="0"/>
          </a:p>
        </p:txBody>
      </p:sp>
      <p:sp>
        <p:nvSpPr>
          <p:cNvPr id="9" name="Text Placeholder 36">
            <a:extLst>
              <a:ext uri="{FF2B5EF4-FFF2-40B4-BE49-F238E27FC236}">
                <a16:creationId xmlns:a16="http://schemas.microsoft.com/office/drawing/2014/main" id="{FD2B9F87-DB92-4BD4-E995-F7202C79AFD0}"/>
              </a:ext>
            </a:extLst>
          </p:cNvPr>
          <p:cNvSpPr>
            <a:spLocks noGrp="1"/>
          </p:cNvSpPr>
          <p:nvPr>
            <p:ph type="body" sz="quarter" idx="10"/>
          </p:nvPr>
        </p:nvSpPr>
        <p:spPr>
          <a:xfrm>
            <a:off x="6646207" y="2614532"/>
            <a:ext cx="4674256" cy="2501998"/>
          </a:xfrm>
        </p:spPr>
        <p:txBody>
          <a:bodyPr>
            <a:normAutofit/>
          </a:bodyPr>
          <a:lstStyle>
            <a:lvl1pPr marL="0" indent="0">
              <a:buNone/>
              <a:defRPr sz="2000" baseline="0">
                <a:solidFill>
                  <a:schemeClr val="bg1"/>
                </a:solidFill>
              </a:defRPr>
            </a:lvl1pPr>
          </a:lstStyle>
          <a:p>
            <a:pPr lvl="0"/>
            <a:r>
              <a:rPr lang="is-IS"/>
              <a:t>Smelltu til að breyta textastílum frumgerðar</a:t>
            </a:r>
          </a:p>
        </p:txBody>
      </p:sp>
    </p:spTree>
    <p:extLst>
      <p:ext uri="{BB962C8B-B14F-4D97-AF65-F5344CB8AC3E}">
        <p14:creationId xmlns:p14="http://schemas.microsoft.com/office/powerpoint/2010/main" val="405356876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002">
    <p:bg>
      <p:bgPr>
        <a:solidFill>
          <a:schemeClr val="accent6"/>
        </a:solidFill>
        <a:effectLst/>
      </p:bgPr>
    </p:bg>
    <p:spTree>
      <p:nvGrpSpPr>
        <p:cNvPr id="1" name=""/>
        <p:cNvGrpSpPr/>
        <p:nvPr/>
      </p:nvGrpSpPr>
      <p:grpSpPr>
        <a:xfrm>
          <a:off x="0" y="0"/>
          <a:ext cx="0" cy="0"/>
          <a:chOff x="0" y="0"/>
          <a:chExt cx="0" cy="0"/>
        </a:xfrm>
      </p:grpSpPr>
      <p:sp>
        <p:nvSpPr>
          <p:cNvPr id="4" name="Title 27"/>
          <p:cNvSpPr>
            <a:spLocks noGrp="1"/>
          </p:cNvSpPr>
          <p:nvPr>
            <p:ph type="title"/>
          </p:nvPr>
        </p:nvSpPr>
        <p:spPr>
          <a:xfrm>
            <a:off x="6640659" y="728663"/>
            <a:ext cx="4679804" cy="1783067"/>
          </a:xfrm>
        </p:spPr>
        <p:txBody>
          <a:bodyPr/>
          <a:lstStyle>
            <a:lvl1pPr>
              <a:defRPr baseline="0"/>
            </a:lvl1pPr>
          </a:lstStyle>
          <a:p>
            <a:r>
              <a:rPr lang="is-IS"/>
              <a:t>Smelltu til að breyta stíl aðaltitils</a:t>
            </a:r>
            <a:endParaRPr lang="en-US" dirty="0"/>
          </a:p>
        </p:txBody>
      </p:sp>
      <p:sp>
        <p:nvSpPr>
          <p:cNvPr id="6" name="Text Placeholder 36"/>
          <p:cNvSpPr>
            <a:spLocks noGrp="1"/>
          </p:cNvSpPr>
          <p:nvPr>
            <p:ph type="body" sz="quarter" idx="10"/>
          </p:nvPr>
        </p:nvSpPr>
        <p:spPr>
          <a:xfrm>
            <a:off x="6646207" y="2614532"/>
            <a:ext cx="4674256" cy="2501998"/>
          </a:xfrm>
        </p:spPr>
        <p:txBody>
          <a:bodyPr>
            <a:normAutofit/>
          </a:bodyPr>
          <a:lstStyle>
            <a:lvl1pPr marL="0" indent="0">
              <a:buNone/>
              <a:defRPr sz="2000"/>
            </a:lvl1pPr>
          </a:lstStyle>
          <a:p>
            <a:pPr lvl="0"/>
            <a:r>
              <a:rPr lang="is-IS"/>
              <a:t>Smelltu til að breyta textastílum frumgerðar</a:t>
            </a:r>
          </a:p>
        </p:txBody>
      </p:sp>
      <p:sp>
        <p:nvSpPr>
          <p:cNvPr id="3" name="Picture Placeholder 2"/>
          <p:cNvSpPr>
            <a:spLocks noGrp="1"/>
          </p:cNvSpPr>
          <p:nvPr>
            <p:ph type="pic" sz="quarter" idx="11"/>
          </p:nvPr>
        </p:nvSpPr>
        <p:spPr>
          <a:xfrm>
            <a:off x="0" y="0"/>
            <a:ext cx="6262688" cy="6858000"/>
          </a:xfrm>
          <a:solidFill>
            <a:schemeClr val="accent6"/>
          </a:solidFill>
        </p:spPr>
        <p:txBody>
          <a:bodyPr/>
          <a:lstStyle>
            <a:lvl1pPr marL="0" indent="0">
              <a:buNone/>
              <a:defRPr/>
            </a:lvl1pPr>
          </a:lstStyle>
          <a:p>
            <a:r>
              <a:rPr lang="is-IS"/>
              <a:t>Smelltu á tákn til að bæta við mynd</a:t>
            </a:r>
            <a:endParaRPr lang="en-US" dirty="0"/>
          </a:p>
        </p:txBody>
      </p:sp>
      <p:pic>
        <p:nvPicPr>
          <p:cNvPr id="5" name="Picture 4">
            <a:extLst>
              <a:ext uri="{FF2B5EF4-FFF2-40B4-BE49-F238E27FC236}">
                <a16:creationId xmlns:a16="http://schemas.microsoft.com/office/drawing/2014/main" id="{82E267A3-20FE-1564-FC5C-4C8D3887A131}"/>
              </a:ext>
            </a:extLst>
          </p:cNvPr>
          <p:cNvPicPr>
            <a:picLocks noChangeAspect="1"/>
          </p:cNvPicPr>
          <p:nvPr userDrawn="1"/>
        </p:nvPicPr>
        <p:blipFill>
          <a:blip r:embed="rId2"/>
          <a:srcRect/>
          <a:stretch/>
        </p:blipFill>
        <p:spPr>
          <a:xfrm>
            <a:off x="6640659" y="5277896"/>
            <a:ext cx="1252110" cy="834740"/>
          </a:xfrm>
          <a:prstGeom prst="rect">
            <a:avLst/>
          </a:prstGeom>
        </p:spPr>
      </p:pic>
    </p:spTree>
    <p:extLst>
      <p:ext uri="{BB962C8B-B14F-4D97-AF65-F5344CB8AC3E}">
        <p14:creationId xmlns:p14="http://schemas.microsoft.com/office/powerpoint/2010/main" val="282714299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002">
    <p:spTree>
      <p:nvGrpSpPr>
        <p:cNvPr id="1" name=""/>
        <p:cNvGrpSpPr/>
        <p:nvPr/>
      </p:nvGrpSpPr>
      <p:grpSpPr>
        <a:xfrm>
          <a:off x="0" y="0"/>
          <a:ext cx="0" cy="0"/>
          <a:chOff x="0" y="0"/>
          <a:chExt cx="0" cy="0"/>
        </a:xfrm>
      </p:grpSpPr>
      <p:sp>
        <p:nvSpPr>
          <p:cNvPr id="4" name="Title 27"/>
          <p:cNvSpPr>
            <a:spLocks noGrp="1"/>
          </p:cNvSpPr>
          <p:nvPr>
            <p:ph type="title"/>
          </p:nvPr>
        </p:nvSpPr>
        <p:spPr>
          <a:xfrm>
            <a:off x="6640659" y="728663"/>
            <a:ext cx="4679804" cy="1783067"/>
          </a:xfrm>
        </p:spPr>
        <p:txBody>
          <a:bodyPr/>
          <a:lstStyle>
            <a:lvl1pPr>
              <a:defRPr baseline="0"/>
            </a:lvl1pPr>
          </a:lstStyle>
          <a:p>
            <a:r>
              <a:rPr lang="is-IS"/>
              <a:t>Smelltu til að breyta stíl aðaltitils</a:t>
            </a:r>
            <a:endParaRPr lang="en-US" dirty="0"/>
          </a:p>
        </p:txBody>
      </p:sp>
      <p:sp>
        <p:nvSpPr>
          <p:cNvPr id="6" name="Text Placeholder 36"/>
          <p:cNvSpPr>
            <a:spLocks noGrp="1"/>
          </p:cNvSpPr>
          <p:nvPr>
            <p:ph type="body" sz="quarter" idx="10"/>
          </p:nvPr>
        </p:nvSpPr>
        <p:spPr>
          <a:xfrm>
            <a:off x="6646207" y="2614532"/>
            <a:ext cx="4674256" cy="2501998"/>
          </a:xfrm>
        </p:spPr>
        <p:txBody>
          <a:bodyPr>
            <a:normAutofit/>
          </a:bodyPr>
          <a:lstStyle>
            <a:lvl1pPr marL="0" indent="0">
              <a:buNone/>
              <a:defRPr sz="2000"/>
            </a:lvl1pPr>
          </a:lstStyle>
          <a:p>
            <a:pPr lvl="0"/>
            <a:r>
              <a:rPr lang="is-IS"/>
              <a:t>Smelltu til að breyta textastílum frumgerðar</a:t>
            </a:r>
          </a:p>
        </p:txBody>
      </p:sp>
      <p:sp>
        <p:nvSpPr>
          <p:cNvPr id="3" name="Picture Placeholder 2"/>
          <p:cNvSpPr>
            <a:spLocks noGrp="1"/>
          </p:cNvSpPr>
          <p:nvPr>
            <p:ph type="pic" sz="quarter" idx="11"/>
          </p:nvPr>
        </p:nvSpPr>
        <p:spPr>
          <a:xfrm>
            <a:off x="0" y="0"/>
            <a:ext cx="6262688" cy="6858000"/>
          </a:xfrm>
        </p:spPr>
        <p:txBody>
          <a:bodyPr/>
          <a:lstStyle>
            <a:lvl1pPr marL="0" indent="0">
              <a:buNone/>
              <a:defRPr/>
            </a:lvl1pPr>
          </a:lstStyle>
          <a:p>
            <a:r>
              <a:rPr lang="is-IS"/>
              <a:t>Smelltu á tákn til að bæta við mynd</a:t>
            </a:r>
            <a:endParaRPr lang="en-US" dirty="0"/>
          </a:p>
        </p:txBody>
      </p:sp>
      <p:pic>
        <p:nvPicPr>
          <p:cNvPr id="5" name="Picture 4">
            <a:extLst>
              <a:ext uri="{FF2B5EF4-FFF2-40B4-BE49-F238E27FC236}">
                <a16:creationId xmlns:a16="http://schemas.microsoft.com/office/drawing/2014/main" id="{EA15EF61-FB88-427A-CDA0-A1C15790664B}"/>
              </a:ext>
            </a:extLst>
          </p:cNvPr>
          <p:cNvPicPr>
            <a:picLocks noChangeAspect="1"/>
          </p:cNvPicPr>
          <p:nvPr userDrawn="1"/>
        </p:nvPicPr>
        <p:blipFill>
          <a:blip r:embed="rId2"/>
          <a:srcRect/>
          <a:stretch/>
        </p:blipFill>
        <p:spPr>
          <a:xfrm>
            <a:off x="6640659" y="5277896"/>
            <a:ext cx="1252110" cy="834740"/>
          </a:xfrm>
          <a:prstGeom prst="rect">
            <a:avLst/>
          </a:prstGeom>
        </p:spPr>
      </p:pic>
    </p:spTree>
    <p:extLst>
      <p:ext uri="{BB962C8B-B14F-4D97-AF65-F5344CB8AC3E}">
        <p14:creationId xmlns:p14="http://schemas.microsoft.com/office/powerpoint/2010/main" val="72038023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002">
    <p:bg>
      <p:bgPr>
        <a:solidFill>
          <a:srgbClr val="FFFFFF"/>
        </a:solidFill>
        <a:effectLst/>
      </p:bgPr>
    </p:bg>
    <p:spTree>
      <p:nvGrpSpPr>
        <p:cNvPr id="1" name=""/>
        <p:cNvGrpSpPr/>
        <p:nvPr/>
      </p:nvGrpSpPr>
      <p:grpSpPr>
        <a:xfrm>
          <a:off x="0" y="0"/>
          <a:ext cx="0" cy="0"/>
          <a:chOff x="0" y="0"/>
          <a:chExt cx="0" cy="0"/>
        </a:xfrm>
      </p:grpSpPr>
      <p:sp>
        <p:nvSpPr>
          <p:cNvPr id="4" name="Title 27"/>
          <p:cNvSpPr>
            <a:spLocks noGrp="1"/>
          </p:cNvSpPr>
          <p:nvPr>
            <p:ph type="title"/>
          </p:nvPr>
        </p:nvSpPr>
        <p:spPr>
          <a:xfrm>
            <a:off x="6640659" y="728663"/>
            <a:ext cx="4679804" cy="1783067"/>
          </a:xfrm>
        </p:spPr>
        <p:txBody>
          <a:bodyPr/>
          <a:lstStyle>
            <a:lvl1pPr>
              <a:defRPr baseline="0"/>
            </a:lvl1pPr>
          </a:lstStyle>
          <a:p>
            <a:r>
              <a:rPr lang="is-IS"/>
              <a:t>Smelltu til að breyta stíl aðaltitils</a:t>
            </a:r>
            <a:endParaRPr lang="en-US" dirty="0"/>
          </a:p>
        </p:txBody>
      </p:sp>
      <p:sp>
        <p:nvSpPr>
          <p:cNvPr id="6" name="Text Placeholder 36"/>
          <p:cNvSpPr>
            <a:spLocks noGrp="1"/>
          </p:cNvSpPr>
          <p:nvPr>
            <p:ph type="body" sz="quarter" idx="10"/>
          </p:nvPr>
        </p:nvSpPr>
        <p:spPr>
          <a:xfrm>
            <a:off x="6646207" y="2614532"/>
            <a:ext cx="4674256" cy="2501998"/>
          </a:xfrm>
        </p:spPr>
        <p:txBody>
          <a:bodyPr>
            <a:normAutofit/>
          </a:bodyPr>
          <a:lstStyle>
            <a:lvl1pPr marL="0" indent="0">
              <a:buNone/>
              <a:defRPr sz="2000"/>
            </a:lvl1pPr>
          </a:lstStyle>
          <a:p>
            <a:pPr lvl="0"/>
            <a:r>
              <a:rPr lang="is-IS"/>
              <a:t>Smelltu til að breyta textastílum frumgerðar</a:t>
            </a:r>
          </a:p>
        </p:txBody>
      </p:sp>
      <p:sp>
        <p:nvSpPr>
          <p:cNvPr id="3" name="Picture Placeholder 2"/>
          <p:cNvSpPr>
            <a:spLocks noGrp="1"/>
          </p:cNvSpPr>
          <p:nvPr>
            <p:ph type="pic" sz="quarter" idx="11"/>
          </p:nvPr>
        </p:nvSpPr>
        <p:spPr>
          <a:xfrm>
            <a:off x="0" y="0"/>
            <a:ext cx="6262688" cy="6858000"/>
          </a:xfrm>
        </p:spPr>
        <p:txBody>
          <a:bodyPr/>
          <a:lstStyle>
            <a:lvl1pPr marL="0" indent="0">
              <a:buNone/>
              <a:defRPr/>
            </a:lvl1pPr>
          </a:lstStyle>
          <a:p>
            <a:r>
              <a:rPr lang="is-IS"/>
              <a:t>Smelltu á tákn til að bæta við mynd</a:t>
            </a:r>
            <a:endParaRPr lang="en-US" dirty="0"/>
          </a:p>
        </p:txBody>
      </p:sp>
      <p:pic>
        <p:nvPicPr>
          <p:cNvPr id="5" name="Picture 4">
            <a:extLst>
              <a:ext uri="{FF2B5EF4-FFF2-40B4-BE49-F238E27FC236}">
                <a16:creationId xmlns:a16="http://schemas.microsoft.com/office/drawing/2014/main" id="{0426ABC7-152D-1016-3980-024538DB7A87}"/>
              </a:ext>
            </a:extLst>
          </p:cNvPr>
          <p:cNvPicPr>
            <a:picLocks noChangeAspect="1"/>
          </p:cNvPicPr>
          <p:nvPr userDrawn="1"/>
        </p:nvPicPr>
        <p:blipFill>
          <a:blip r:embed="rId2"/>
          <a:srcRect/>
          <a:stretch/>
        </p:blipFill>
        <p:spPr>
          <a:xfrm>
            <a:off x="6640659" y="5277896"/>
            <a:ext cx="1252110" cy="834740"/>
          </a:xfrm>
          <a:prstGeom prst="rect">
            <a:avLst/>
          </a:prstGeom>
        </p:spPr>
      </p:pic>
    </p:spTree>
    <p:extLst>
      <p:ext uri="{BB962C8B-B14F-4D97-AF65-F5344CB8AC3E}">
        <p14:creationId xmlns:p14="http://schemas.microsoft.com/office/powerpoint/2010/main" val="242527309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020">
    <p:spTree>
      <p:nvGrpSpPr>
        <p:cNvPr id="1" name=""/>
        <p:cNvGrpSpPr/>
        <p:nvPr/>
      </p:nvGrpSpPr>
      <p:grpSpPr>
        <a:xfrm>
          <a:off x="0" y="0"/>
          <a:ext cx="0" cy="0"/>
          <a:chOff x="0" y="0"/>
          <a:chExt cx="0" cy="0"/>
        </a:xfrm>
      </p:grpSpPr>
      <p:sp>
        <p:nvSpPr>
          <p:cNvPr id="2" name="Title 1"/>
          <p:cNvSpPr>
            <a:spLocks noGrp="1"/>
          </p:cNvSpPr>
          <p:nvPr>
            <p:ph type="title"/>
          </p:nvPr>
        </p:nvSpPr>
        <p:spPr>
          <a:xfrm>
            <a:off x="793667" y="727075"/>
            <a:ext cx="10526795" cy="1788819"/>
          </a:xfrm>
        </p:spPr>
        <p:txBody>
          <a:bodyPr anchor="b" anchorCtr="0"/>
          <a:lstStyle>
            <a:lvl1pPr algn="l">
              <a:defRPr/>
            </a:lvl1pPr>
          </a:lstStyle>
          <a:p>
            <a:r>
              <a:rPr lang="is-IS"/>
              <a:t>Click to edit Master title style</a:t>
            </a:r>
            <a:endParaRPr lang="en-US"/>
          </a:p>
        </p:txBody>
      </p:sp>
      <p:sp>
        <p:nvSpPr>
          <p:cNvPr id="3" name="Content Placeholder 2"/>
          <p:cNvSpPr>
            <a:spLocks noGrp="1"/>
          </p:cNvSpPr>
          <p:nvPr>
            <p:ph idx="1"/>
          </p:nvPr>
        </p:nvSpPr>
        <p:spPr>
          <a:xfrm>
            <a:off x="798429" y="2598147"/>
            <a:ext cx="10522033" cy="343072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947D6B-E10D-2C4D-9014-1F50F4DD2BFC}" type="slidenum">
              <a:rPr lang="en-US" smtClean="0"/>
              <a:t>‹#›</a:t>
            </a:fld>
            <a:endParaRPr lang="en-US"/>
          </a:p>
        </p:txBody>
      </p:sp>
    </p:spTree>
    <p:extLst>
      <p:ext uri="{BB962C8B-B14F-4D97-AF65-F5344CB8AC3E}">
        <p14:creationId xmlns:p14="http://schemas.microsoft.com/office/powerpoint/2010/main" val="3539127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21">
    <p:spTree>
      <p:nvGrpSpPr>
        <p:cNvPr id="1" name=""/>
        <p:cNvGrpSpPr/>
        <p:nvPr/>
      </p:nvGrpSpPr>
      <p:grpSpPr>
        <a:xfrm>
          <a:off x="0" y="0"/>
          <a:ext cx="0" cy="0"/>
          <a:chOff x="0" y="0"/>
          <a:chExt cx="0" cy="0"/>
        </a:xfrm>
      </p:grpSpPr>
      <p:sp>
        <p:nvSpPr>
          <p:cNvPr id="14" name="Date Placeholder 13"/>
          <p:cNvSpPr>
            <a:spLocks noGrp="1"/>
          </p:cNvSpPr>
          <p:nvPr>
            <p:ph type="dt" sz="half" idx="11"/>
          </p:nvPr>
        </p:nvSpPr>
        <p:spPr/>
        <p:txBody>
          <a:bodyPr/>
          <a:lstStyle/>
          <a:p>
            <a:endParaRPr lang="en-US" dirty="0"/>
          </a:p>
        </p:txBody>
      </p:sp>
      <p:sp>
        <p:nvSpPr>
          <p:cNvPr id="15" name="Footer Placeholder 14"/>
          <p:cNvSpPr>
            <a:spLocks noGrp="1"/>
          </p:cNvSpPr>
          <p:nvPr>
            <p:ph type="ftr" sz="quarter" idx="12"/>
          </p:nvPr>
        </p:nvSpPr>
        <p:spPr/>
        <p:txBody>
          <a:bodyPr/>
          <a:lstStyle/>
          <a:p>
            <a:endParaRPr lang="en-US" dirty="0"/>
          </a:p>
        </p:txBody>
      </p:sp>
      <p:sp>
        <p:nvSpPr>
          <p:cNvPr id="16" name="Slide Number Placeholder 15"/>
          <p:cNvSpPr>
            <a:spLocks noGrp="1"/>
          </p:cNvSpPr>
          <p:nvPr>
            <p:ph type="sldNum" sz="quarter" idx="13"/>
          </p:nvPr>
        </p:nvSpPr>
        <p:spPr/>
        <p:txBody>
          <a:bodyPr/>
          <a:lstStyle/>
          <a:p>
            <a:fld id="{43947D6B-E10D-2C4D-9014-1F50F4DD2BFC}" type="slidenum">
              <a:rPr lang="en-US" smtClean="0"/>
              <a:pPr/>
              <a:t>‹#›</a:t>
            </a:fld>
            <a:endParaRPr lang="en-US" dirty="0"/>
          </a:p>
        </p:txBody>
      </p:sp>
      <p:sp>
        <p:nvSpPr>
          <p:cNvPr id="18" name="Content Placeholder 17"/>
          <p:cNvSpPr>
            <a:spLocks noGrp="1"/>
          </p:cNvSpPr>
          <p:nvPr>
            <p:ph sz="quarter" idx="14"/>
          </p:nvPr>
        </p:nvSpPr>
        <p:spPr>
          <a:xfrm>
            <a:off x="805535" y="727074"/>
            <a:ext cx="10513339" cy="5287963"/>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Tree>
    <p:extLst>
      <p:ext uri="{BB962C8B-B14F-4D97-AF65-F5344CB8AC3E}">
        <p14:creationId xmlns:p14="http://schemas.microsoft.com/office/powerpoint/2010/main" val="339199229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2">
    <p:spTree>
      <p:nvGrpSpPr>
        <p:cNvPr id="1" name=""/>
        <p:cNvGrpSpPr/>
        <p:nvPr/>
      </p:nvGrpSpPr>
      <p:grpSpPr>
        <a:xfrm>
          <a:off x="0" y="0"/>
          <a:ext cx="0" cy="0"/>
          <a:chOff x="0" y="0"/>
          <a:chExt cx="0" cy="0"/>
        </a:xfrm>
      </p:grpSpPr>
      <p:sp>
        <p:nvSpPr>
          <p:cNvPr id="14" name="Date Placeholder 13"/>
          <p:cNvSpPr>
            <a:spLocks noGrp="1"/>
          </p:cNvSpPr>
          <p:nvPr>
            <p:ph type="dt" sz="half" idx="11"/>
          </p:nvPr>
        </p:nvSpPr>
        <p:spPr/>
        <p:txBody>
          <a:bodyPr/>
          <a:lstStyle/>
          <a:p>
            <a:endParaRPr lang="en-US" dirty="0"/>
          </a:p>
        </p:txBody>
      </p:sp>
      <p:sp>
        <p:nvSpPr>
          <p:cNvPr id="15" name="Footer Placeholder 14"/>
          <p:cNvSpPr>
            <a:spLocks noGrp="1"/>
          </p:cNvSpPr>
          <p:nvPr>
            <p:ph type="ftr" sz="quarter" idx="12"/>
          </p:nvPr>
        </p:nvSpPr>
        <p:spPr/>
        <p:txBody>
          <a:bodyPr/>
          <a:lstStyle/>
          <a:p>
            <a:endParaRPr lang="en-US" dirty="0"/>
          </a:p>
        </p:txBody>
      </p:sp>
      <p:sp>
        <p:nvSpPr>
          <p:cNvPr id="16" name="Slide Number Placeholder 15"/>
          <p:cNvSpPr>
            <a:spLocks noGrp="1"/>
          </p:cNvSpPr>
          <p:nvPr>
            <p:ph type="sldNum" sz="quarter" idx="13"/>
          </p:nvPr>
        </p:nvSpPr>
        <p:spPr/>
        <p:txBody>
          <a:bodyPr/>
          <a:lstStyle/>
          <a:p>
            <a:fld id="{43947D6B-E10D-2C4D-9014-1F50F4DD2BFC}" type="slidenum">
              <a:rPr lang="en-US" smtClean="0"/>
              <a:pPr/>
              <a:t>‹#›</a:t>
            </a:fld>
            <a:endParaRPr lang="en-US" dirty="0"/>
          </a:p>
        </p:txBody>
      </p:sp>
      <p:sp>
        <p:nvSpPr>
          <p:cNvPr id="18" name="Content Placeholder 17"/>
          <p:cNvSpPr>
            <a:spLocks noGrp="1"/>
          </p:cNvSpPr>
          <p:nvPr>
            <p:ph sz="quarter" idx="14"/>
          </p:nvPr>
        </p:nvSpPr>
        <p:spPr>
          <a:xfrm>
            <a:off x="784225" y="727074"/>
            <a:ext cx="5031320" cy="5324476"/>
          </a:xfrm>
        </p:spPr>
        <p:txBody>
          <a:body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7" name="Content Placeholder 17"/>
          <p:cNvSpPr>
            <a:spLocks noGrp="1"/>
          </p:cNvSpPr>
          <p:nvPr>
            <p:ph sz="quarter" idx="15"/>
          </p:nvPr>
        </p:nvSpPr>
        <p:spPr>
          <a:xfrm>
            <a:off x="6293905" y="727075"/>
            <a:ext cx="5031320" cy="5324476"/>
          </a:xfrm>
        </p:spPr>
        <p:txBody>
          <a:body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Tree>
    <p:extLst>
      <p:ext uri="{BB962C8B-B14F-4D97-AF65-F5344CB8AC3E}">
        <p14:creationId xmlns:p14="http://schemas.microsoft.com/office/powerpoint/2010/main" val="7772549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1_009">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95E7F8-85A4-0A28-1B67-F360D3A47C82}"/>
              </a:ext>
            </a:extLst>
          </p:cNvPr>
          <p:cNvPicPr>
            <a:picLocks noChangeAspect="1"/>
          </p:cNvPicPr>
          <p:nvPr userDrawn="1"/>
        </p:nvPicPr>
        <p:blipFill>
          <a:blip r:embed="rId2"/>
          <a:srcRect/>
          <a:stretch/>
        </p:blipFill>
        <p:spPr>
          <a:xfrm>
            <a:off x="4279660" y="1614247"/>
            <a:ext cx="3629506" cy="3629506"/>
          </a:xfrm>
          <a:prstGeom prst="rect">
            <a:avLst/>
          </a:prstGeom>
          <a:noFill/>
        </p:spPr>
      </p:pic>
    </p:spTree>
    <p:extLst>
      <p:ext uri="{BB962C8B-B14F-4D97-AF65-F5344CB8AC3E}">
        <p14:creationId xmlns:p14="http://schemas.microsoft.com/office/powerpoint/2010/main" val="322700783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23">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6" name="Content Placeholder 5"/>
          <p:cNvSpPr>
            <a:spLocks noGrp="1"/>
          </p:cNvSpPr>
          <p:nvPr>
            <p:ph sz="quarter" idx="22"/>
          </p:nvPr>
        </p:nvSpPr>
        <p:spPr>
          <a:xfrm>
            <a:off x="795338" y="738945"/>
            <a:ext cx="5045075" cy="2430395"/>
          </a:xfrm>
        </p:spPr>
        <p:txBody>
          <a:bodyPr/>
          <a:lstStyle>
            <a:lvl1pPr>
              <a:defRPr sz="2800"/>
            </a:lvl1pPr>
            <a:lvl2pPr>
              <a:defRPr sz="2400"/>
            </a:lvl2pPr>
            <a:lvl3pPr>
              <a:defRPr sz="2000"/>
            </a:lvl3pPr>
            <a:lvl4pPr>
              <a:defRPr sz="1600"/>
            </a:lvl4pPr>
            <a:lvl5pPr>
              <a:defRPr sz="1600"/>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12" name="Content Placeholder 5"/>
          <p:cNvSpPr>
            <a:spLocks noGrp="1"/>
          </p:cNvSpPr>
          <p:nvPr>
            <p:ph sz="quarter" idx="23"/>
          </p:nvPr>
        </p:nvSpPr>
        <p:spPr>
          <a:xfrm>
            <a:off x="795338" y="3499345"/>
            <a:ext cx="5045075" cy="2430395"/>
          </a:xfrm>
        </p:spPr>
        <p:txBody>
          <a:bodyPr/>
          <a:lstStyle>
            <a:lvl1pPr>
              <a:defRPr sz="2800"/>
            </a:lvl1pPr>
            <a:lvl2pPr>
              <a:defRPr sz="2400"/>
            </a:lvl2pPr>
            <a:lvl3pPr>
              <a:defRPr sz="2000"/>
            </a:lvl3pPr>
            <a:lvl4pPr>
              <a:defRPr sz="1600"/>
            </a:lvl4pPr>
            <a:lvl5pPr>
              <a:defRPr sz="1600"/>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13" name="Content Placeholder 5"/>
          <p:cNvSpPr>
            <a:spLocks noGrp="1"/>
          </p:cNvSpPr>
          <p:nvPr>
            <p:ph sz="quarter" idx="24"/>
          </p:nvPr>
        </p:nvSpPr>
        <p:spPr>
          <a:xfrm>
            <a:off x="6280150" y="738945"/>
            <a:ext cx="5045075" cy="2430395"/>
          </a:xfrm>
        </p:spPr>
        <p:txBody>
          <a:bodyPr/>
          <a:lstStyle>
            <a:lvl1pPr>
              <a:defRPr sz="2800"/>
            </a:lvl1pPr>
            <a:lvl2pPr>
              <a:defRPr sz="2400"/>
            </a:lvl2pPr>
            <a:lvl3pPr>
              <a:defRPr sz="2000"/>
            </a:lvl3pPr>
            <a:lvl4pPr>
              <a:defRPr sz="1600"/>
            </a:lvl4pPr>
            <a:lvl5pPr>
              <a:defRPr sz="1600"/>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16" name="Content Placeholder 5"/>
          <p:cNvSpPr>
            <a:spLocks noGrp="1"/>
          </p:cNvSpPr>
          <p:nvPr>
            <p:ph sz="quarter" idx="25"/>
          </p:nvPr>
        </p:nvSpPr>
        <p:spPr>
          <a:xfrm>
            <a:off x="6280150" y="3499345"/>
            <a:ext cx="5045075" cy="2430395"/>
          </a:xfrm>
        </p:spPr>
        <p:txBody>
          <a:bodyPr/>
          <a:lstStyle>
            <a:lvl1pPr>
              <a:defRPr sz="2800"/>
            </a:lvl1pPr>
            <a:lvl2pPr>
              <a:defRPr sz="2400"/>
            </a:lvl2pPr>
            <a:lvl3pPr>
              <a:defRPr sz="2000"/>
            </a:lvl3pPr>
            <a:lvl4pPr>
              <a:defRPr sz="1600"/>
            </a:lvl4pPr>
            <a:lvl5pPr>
              <a:defRPr sz="1600"/>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7" name="Text Placeholder 6"/>
          <p:cNvSpPr>
            <a:spLocks noGrp="1"/>
          </p:cNvSpPr>
          <p:nvPr>
            <p:ph type="body" sz="quarter" idx="26"/>
          </p:nvPr>
        </p:nvSpPr>
        <p:spPr>
          <a:xfrm>
            <a:off x="795338" y="3174319"/>
            <a:ext cx="5056188" cy="208833"/>
          </a:xfrm>
        </p:spPr>
        <p:txBody>
          <a:bodyPr anchor="ctr">
            <a:noAutofit/>
          </a:bodyPr>
          <a:lstStyle>
            <a:lvl1pPr marL="0" indent="0">
              <a:buNone/>
              <a:defRPr sz="1200"/>
            </a:lvl1pPr>
          </a:lstStyle>
          <a:p>
            <a:pPr lvl="0"/>
            <a:endParaRPr lang="en-US" dirty="0"/>
          </a:p>
        </p:txBody>
      </p:sp>
      <p:sp>
        <p:nvSpPr>
          <p:cNvPr id="11" name="Text Placeholder 6"/>
          <p:cNvSpPr>
            <a:spLocks noGrp="1"/>
          </p:cNvSpPr>
          <p:nvPr>
            <p:ph type="body" sz="quarter" idx="27"/>
          </p:nvPr>
        </p:nvSpPr>
        <p:spPr>
          <a:xfrm>
            <a:off x="6280150" y="3174319"/>
            <a:ext cx="5056188" cy="208833"/>
          </a:xfrm>
        </p:spPr>
        <p:txBody>
          <a:bodyPr anchor="ctr">
            <a:noAutofit/>
          </a:bodyPr>
          <a:lstStyle>
            <a:lvl1pPr marL="0" indent="0">
              <a:buNone/>
              <a:defRPr sz="1200"/>
            </a:lvl1pPr>
          </a:lstStyle>
          <a:p>
            <a:pPr lvl="0"/>
            <a:endParaRPr lang="en-US" dirty="0"/>
          </a:p>
        </p:txBody>
      </p:sp>
      <p:sp>
        <p:nvSpPr>
          <p:cNvPr id="14" name="Text Placeholder 6"/>
          <p:cNvSpPr>
            <a:spLocks noGrp="1"/>
          </p:cNvSpPr>
          <p:nvPr>
            <p:ph type="body" sz="quarter" idx="28"/>
          </p:nvPr>
        </p:nvSpPr>
        <p:spPr>
          <a:xfrm>
            <a:off x="6280150" y="5929740"/>
            <a:ext cx="5056188" cy="208833"/>
          </a:xfrm>
        </p:spPr>
        <p:txBody>
          <a:bodyPr anchor="ctr">
            <a:noAutofit/>
          </a:bodyPr>
          <a:lstStyle>
            <a:lvl1pPr marL="0" indent="0">
              <a:buNone/>
              <a:defRPr sz="1200"/>
            </a:lvl1pPr>
          </a:lstStyle>
          <a:p>
            <a:pPr lvl="0"/>
            <a:endParaRPr lang="en-US" dirty="0"/>
          </a:p>
        </p:txBody>
      </p:sp>
      <p:sp>
        <p:nvSpPr>
          <p:cNvPr id="15" name="Text Placeholder 6"/>
          <p:cNvSpPr>
            <a:spLocks noGrp="1"/>
          </p:cNvSpPr>
          <p:nvPr>
            <p:ph type="body" sz="quarter" idx="29"/>
          </p:nvPr>
        </p:nvSpPr>
        <p:spPr>
          <a:xfrm>
            <a:off x="795338" y="5929740"/>
            <a:ext cx="5056188" cy="208833"/>
          </a:xfrm>
        </p:spPr>
        <p:txBody>
          <a:bodyPr anchor="ctr">
            <a:noAutofit/>
          </a:bodyPr>
          <a:lstStyle>
            <a:lvl1pPr marL="0" indent="0">
              <a:buNone/>
              <a:defRPr sz="1200"/>
            </a:lvl1pPr>
          </a:lstStyle>
          <a:p>
            <a:pPr lvl="0"/>
            <a:endParaRPr lang="en-US" dirty="0"/>
          </a:p>
        </p:txBody>
      </p:sp>
    </p:spTree>
    <p:extLst>
      <p:ext uri="{BB962C8B-B14F-4D97-AF65-F5344CB8AC3E}">
        <p14:creationId xmlns:p14="http://schemas.microsoft.com/office/powerpoint/2010/main" val="3446729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4">
    <p:spTree>
      <p:nvGrpSpPr>
        <p:cNvPr id="1" name=""/>
        <p:cNvGrpSpPr/>
        <p:nvPr/>
      </p:nvGrpSpPr>
      <p:grpSpPr>
        <a:xfrm>
          <a:off x="0" y="0"/>
          <a:ext cx="0" cy="0"/>
          <a:chOff x="0" y="0"/>
          <a:chExt cx="0" cy="0"/>
        </a:xfrm>
      </p:grpSpPr>
      <p:sp>
        <p:nvSpPr>
          <p:cNvPr id="6" name="Title 27"/>
          <p:cNvSpPr>
            <a:spLocks noGrp="1"/>
          </p:cNvSpPr>
          <p:nvPr>
            <p:ph type="title"/>
          </p:nvPr>
        </p:nvSpPr>
        <p:spPr>
          <a:xfrm>
            <a:off x="797927" y="727075"/>
            <a:ext cx="5953712" cy="1778435"/>
          </a:xfrm>
        </p:spPr>
        <p:txBody>
          <a:bodyPr/>
          <a:lstStyle/>
          <a:p>
            <a:endParaRPr lang="en-US" dirty="0"/>
          </a:p>
        </p:txBody>
      </p:sp>
      <p:sp>
        <p:nvSpPr>
          <p:cNvPr id="8" name="Picture Placeholder 38"/>
          <p:cNvSpPr>
            <a:spLocks noGrp="1"/>
          </p:cNvSpPr>
          <p:nvPr>
            <p:ph type="pic" sz="quarter" idx="14"/>
          </p:nvPr>
        </p:nvSpPr>
        <p:spPr>
          <a:xfrm>
            <a:off x="7220395" y="727075"/>
            <a:ext cx="4109594" cy="5324476"/>
          </a:xfrm>
        </p:spPr>
        <p:txBody>
          <a:bodyPr/>
          <a:lstStyle>
            <a:lvl1pPr marL="0" indent="0">
              <a:buNone/>
              <a:defRPr/>
            </a:lvl1pPr>
          </a:lstStyle>
          <a:p>
            <a:endParaRPr lang="en-US" dirty="0"/>
          </a:p>
        </p:txBody>
      </p:sp>
      <p:sp>
        <p:nvSpPr>
          <p:cNvPr id="3" name="Text Placeholder 2"/>
          <p:cNvSpPr>
            <a:spLocks noGrp="1"/>
          </p:cNvSpPr>
          <p:nvPr>
            <p:ph type="body" sz="quarter" idx="15"/>
          </p:nvPr>
        </p:nvSpPr>
        <p:spPr>
          <a:xfrm>
            <a:off x="797927" y="2615036"/>
            <a:ext cx="5953712" cy="3436513"/>
          </a:xfrm>
        </p:spPr>
        <p:txBody>
          <a:bodyPr/>
          <a:lstStyle/>
          <a:p>
            <a:pPr lvl="0"/>
            <a:r>
              <a:rPr lang="is-IS"/>
              <a:t>Click to edit Master text styles</a:t>
            </a:r>
          </a:p>
          <a:p>
            <a:pPr lvl="1"/>
            <a:r>
              <a:rPr lang="is-IS"/>
              <a:t>Second level</a:t>
            </a:r>
          </a:p>
          <a:p>
            <a:pPr lvl="2"/>
            <a:r>
              <a:rPr lang="is-IS"/>
              <a:t>Third level</a:t>
            </a:r>
          </a:p>
          <a:p>
            <a:pPr lvl="3"/>
            <a:r>
              <a:rPr lang="is-IS"/>
              <a:t>Fourth level</a:t>
            </a:r>
          </a:p>
          <a:p>
            <a:pPr lvl="4"/>
            <a:r>
              <a:rPr lang="is-IS"/>
              <a:t>Fifth level</a:t>
            </a:r>
            <a:endParaRPr lang="en-US"/>
          </a:p>
        </p:txBody>
      </p:sp>
      <p:sp>
        <p:nvSpPr>
          <p:cNvPr id="2" name="Date Placeholder 1"/>
          <p:cNvSpPr>
            <a:spLocks noGrp="1"/>
          </p:cNvSpPr>
          <p:nvPr>
            <p:ph type="dt" sz="half" idx="16"/>
          </p:nvPr>
        </p:nvSpPr>
        <p:spPr/>
        <p:txBody>
          <a:bodyPr/>
          <a:lstStyle/>
          <a:p>
            <a:endParaRPr lang="en-US" dirty="0"/>
          </a:p>
        </p:txBody>
      </p:sp>
      <p:sp>
        <p:nvSpPr>
          <p:cNvPr id="4" name="Footer Placeholder 3"/>
          <p:cNvSpPr>
            <a:spLocks noGrp="1"/>
          </p:cNvSpPr>
          <p:nvPr>
            <p:ph type="ftr" sz="quarter" idx="17"/>
          </p:nvPr>
        </p:nvSpPr>
        <p:spPr/>
        <p:txBody>
          <a:bodyPr/>
          <a:lstStyle/>
          <a:p>
            <a:endParaRPr lang="en-US" dirty="0"/>
          </a:p>
        </p:txBody>
      </p:sp>
      <p:sp>
        <p:nvSpPr>
          <p:cNvPr id="5" name="Slide Number Placeholder 4"/>
          <p:cNvSpPr>
            <a:spLocks noGrp="1"/>
          </p:cNvSpPr>
          <p:nvPr>
            <p:ph type="sldNum" sz="quarter" idx="18"/>
          </p:nvPr>
        </p:nvSpPr>
        <p:spPr/>
        <p:txBody>
          <a:bodyPr/>
          <a:lstStyle/>
          <a:p>
            <a:fld id="{43947D6B-E10D-2C4D-9014-1F50F4DD2BFC}" type="slidenum">
              <a:rPr lang="en-US" smtClean="0"/>
              <a:pPr/>
              <a:t>‹#›</a:t>
            </a:fld>
            <a:endParaRPr lang="en-US" dirty="0"/>
          </a:p>
        </p:txBody>
      </p:sp>
    </p:spTree>
    <p:extLst>
      <p:ext uri="{BB962C8B-B14F-4D97-AF65-F5344CB8AC3E}">
        <p14:creationId xmlns:p14="http://schemas.microsoft.com/office/powerpoint/2010/main" val="1669811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5">
    <p:spTree>
      <p:nvGrpSpPr>
        <p:cNvPr id="1" name=""/>
        <p:cNvGrpSpPr/>
        <p:nvPr/>
      </p:nvGrpSpPr>
      <p:grpSpPr>
        <a:xfrm>
          <a:off x="0" y="0"/>
          <a:ext cx="0" cy="0"/>
          <a:chOff x="0" y="0"/>
          <a:chExt cx="0" cy="0"/>
        </a:xfrm>
      </p:grpSpPr>
      <p:sp>
        <p:nvSpPr>
          <p:cNvPr id="6" name="Title 27"/>
          <p:cNvSpPr>
            <a:spLocks noGrp="1"/>
          </p:cNvSpPr>
          <p:nvPr>
            <p:ph type="title"/>
          </p:nvPr>
        </p:nvSpPr>
        <p:spPr>
          <a:xfrm>
            <a:off x="803297" y="727075"/>
            <a:ext cx="5948341" cy="1790086"/>
          </a:xfrm>
        </p:spPr>
        <p:txBody>
          <a:bodyPr/>
          <a:lstStyle/>
          <a:p>
            <a:endParaRPr lang="en-US" dirty="0"/>
          </a:p>
        </p:txBody>
      </p:sp>
      <p:sp>
        <p:nvSpPr>
          <p:cNvPr id="7" name="Text Placeholder 36"/>
          <p:cNvSpPr>
            <a:spLocks noGrp="1"/>
          </p:cNvSpPr>
          <p:nvPr>
            <p:ph type="body" sz="quarter" idx="13"/>
          </p:nvPr>
        </p:nvSpPr>
        <p:spPr>
          <a:xfrm>
            <a:off x="809577" y="2603500"/>
            <a:ext cx="5942061" cy="3448050"/>
          </a:xfrm>
        </p:spPr>
        <p:txBody>
          <a:bodyPr>
            <a:normAutofit/>
          </a:bodyPr>
          <a:lstStyle>
            <a:lvl1pPr marL="0" indent="0">
              <a:buNone/>
              <a:defRPr sz="2000"/>
            </a:lvl1pPr>
          </a:lstStyle>
          <a:p>
            <a:pPr lvl="0"/>
            <a:endParaRPr lang="en-US" dirty="0"/>
          </a:p>
        </p:txBody>
      </p:sp>
      <p:sp>
        <p:nvSpPr>
          <p:cNvPr id="8" name="Picture Placeholder 38"/>
          <p:cNvSpPr>
            <a:spLocks noGrp="1"/>
          </p:cNvSpPr>
          <p:nvPr>
            <p:ph type="pic" sz="quarter" idx="14"/>
          </p:nvPr>
        </p:nvSpPr>
        <p:spPr>
          <a:xfrm>
            <a:off x="7204075" y="727075"/>
            <a:ext cx="4125913" cy="5324476"/>
          </a:xfrm>
        </p:spPr>
        <p:txBody>
          <a:bodyPr/>
          <a:lstStyle>
            <a:lvl1pPr marL="0" indent="0">
              <a:buNone/>
              <a:defRPr/>
            </a:lvl1pPr>
          </a:lstStyle>
          <a:p>
            <a:endParaRPr lang="en-US" dirty="0"/>
          </a:p>
        </p:txBody>
      </p:sp>
      <p:sp>
        <p:nvSpPr>
          <p:cNvPr id="2" name="Date Placeholder 1"/>
          <p:cNvSpPr>
            <a:spLocks noGrp="1"/>
          </p:cNvSpPr>
          <p:nvPr>
            <p:ph type="dt" sz="half" idx="15"/>
          </p:nvPr>
        </p:nvSpPr>
        <p:spPr/>
        <p:txBody>
          <a:bodyPr/>
          <a:lstStyle/>
          <a:p>
            <a:endParaRPr lang="en-US" dirty="0"/>
          </a:p>
        </p:txBody>
      </p:sp>
      <p:sp>
        <p:nvSpPr>
          <p:cNvPr id="3" name="Footer Placeholder 2"/>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fld id="{43947D6B-E10D-2C4D-9014-1F50F4DD2BFC}" type="slidenum">
              <a:rPr lang="en-US" smtClean="0"/>
              <a:pPr/>
              <a:t>‹#›</a:t>
            </a:fld>
            <a:endParaRPr lang="en-US" dirty="0"/>
          </a:p>
        </p:txBody>
      </p:sp>
    </p:spTree>
    <p:extLst>
      <p:ext uri="{BB962C8B-B14F-4D97-AF65-F5344CB8AC3E}">
        <p14:creationId xmlns:p14="http://schemas.microsoft.com/office/powerpoint/2010/main" val="3791379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6">
    <p:spTree>
      <p:nvGrpSpPr>
        <p:cNvPr id="1" name=""/>
        <p:cNvGrpSpPr/>
        <p:nvPr/>
      </p:nvGrpSpPr>
      <p:grpSpPr>
        <a:xfrm>
          <a:off x="0" y="0"/>
          <a:ext cx="0" cy="0"/>
          <a:chOff x="0" y="0"/>
          <a:chExt cx="0" cy="0"/>
        </a:xfrm>
      </p:grpSpPr>
      <p:sp>
        <p:nvSpPr>
          <p:cNvPr id="28" name="Title 27"/>
          <p:cNvSpPr>
            <a:spLocks noGrp="1"/>
          </p:cNvSpPr>
          <p:nvPr>
            <p:ph type="title"/>
          </p:nvPr>
        </p:nvSpPr>
        <p:spPr>
          <a:xfrm>
            <a:off x="797921" y="727075"/>
            <a:ext cx="3538890" cy="1795064"/>
          </a:xfrm>
        </p:spPr>
        <p:txBody>
          <a:bodyPr/>
          <a:lstStyle/>
          <a:p>
            <a:endParaRPr lang="en-US" dirty="0"/>
          </a:p>
        </p:txBody>
      </p:sp>
      <p:sp>
        <p:nvSpPr>
          <p:cNvPr id="37" name="Text Placeholder 36"/>
          <p:cNvSpPr>
            <a:spLocks noGrp="1"/>
          </p:cNvSpPr>
          <p:nvPr>
            <p:ph type="body" sz="quarter" idx="10"/>
          </p:nvPr>
        </p:nvSpPr>
        <p:spPr>
          <a:xfrm>
            <a:off x="797921" y="2624158"/>
            <a:ext cx="3538890" cy="3427392"/>
          </a:xfrm>
        </p:spPr>
        <p:txBody>
          <a:bodyPr>
            <a:normAutofit/>
          </a:bodyPr>
          <a:lstStyle>
            <a:lvl1pPr marL="0" indent="0">
              <a:buNone/>
              <a:defRPr sz="2000"/>
            </a:lvl1pPr>
          </a:lstStyle>
          <a:p>
            <a:pPr lvl="0"/>
            <a:endParaRPr lang="en-US" dirty="0"/>
          </a:p>
        </p:txBody>
      </p:sp>
      <p:sp>
        <p:nvSpPr>
          <p:cNvPr id="39" name="Picture Placeholder 38"/>
          <p:cNvSpPr>
            <a:spLocks noGrp="1"/>
          </p:cNvSpPr>
          <p:nvPr>
            <p:ph type="pic" sz="quarter" idx="11"/>
          </p:nvPr>
        </p:nvSpPr>
        <p:spPr>
          <a:xfrm>
            <a:off x="4856165" y="727075"/>
            <a:ext cx="6473823" cy="5324476"/>
          </a:xfrm>
        </p:spPr>
        <p:txBody>
          <a:bodyPr/>
          <a:lstStyle>
            <a:lvl1pPr marL="0" indent="0">
              <a:buNone/>
              <a:defRPr/>
            </a:lvl1pPr>
          </a:lstStyle>
          <a:p>
            <a:endParaRPr lang="en-US" dirty="0"/>
          </a:p>
        </p:txBody>
      </p:sp>
      <p:sp>
        <p:nvSpPr>
          <p:cNvPr id="2" name="Date Placeholder 1"/>
          <p:cNvSpPr>
            <a:spLocks noGrp="1"/>
          </p:cNvSpPr>
          <p:nvPr>
            <p:ph type="dt" sz="half" idx="12"/>
          </p:nvPr>
        </p:nvSpPr>
        <p:spPr/>
        <p:txBody>
          <a:bodyPr/>
          <a:lstStyle/>
          <a:p>
            <a:endParaRPr lang="en-US" dirty="0"/>
          </a:p>
        </p:txBody>
      </p:sp>
      <p:sp>
        <p:nvSpPr>
          <p:cNvPr id="3" name="Footer Placeholder 2"/>
          <p:cNvSpPr>
            <a:spLocks noGrp="1"/>
          </p:cNvSpPr>
          <p:nvPr>
            <p:ph type="ftr" sz="quarter" idx="13"/>
          </p:nvPr>
        </p:nvSpPr>
        <p:spPr/>
        <p:txBody>
          <a:bodyPr/>
          <a:lstStyle/>
          <a:p>
            <a:endParaRPr lang="en-US" dirty="0"/>
          </a:p>
        </p:txBody>
      </p:sp>
      <p:sp>
        <p:nvSpPr>
          <p:cNvPr id="4" name="Slide Number Placeholder 3"/>
          <p:cNvSpPr>
            <a:spLocks noGrp="1"/>
          </p:cNvSpPr>
          <p:nvPr>
            <p:ph type="sldNum" sz="quarter" idx="14"/>
          </p:nvPr>
        </p:nvSpPr>
        <p:spPr/>
        <p:txBody>
          <a:bodyPr/>
          <a:lstStyle/>
          <a:p>
            <a:fld id="{43947D6B-E10D-2C4D-9014-1F50F4DD2BFC}" type="slidenum">
              <a:rPr lang="en-US" smtClean="0"/>
              <a:pPr/>
              <a:t>‹#›</a:t>
            </a:fld>
            <a:endParaRPr lang="en-US" dirty="0"/>
          </a:p>
        </p:txBody>
      </p:sp>
    </p:spTree>
    <p:extLst>
      <p:ext uri="{BB962C8B-B14F-4D97-AF65-F5344CB8AC3E}">
        <p14:creationId xmlns:p14="http://schemas.microsoft.com/office/powerpoint/2010/main" val="393573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27">
    <p:spTree>
      <p:nvGrpSpPr>
        <p:cNvPr id="1" name=""/>
        <p:cNvGrpSpPr/>
        <p:nvPr/>
      </p:nvGrpSpPr>
      <p:grpSpPr>
        <a:xfrm>
          <a:off x="0" y="0"/>
          <a:ext cx="0" cy="0"/>
          <a:chOff x="0" y="0"/>
          <a:chExt cx="0" cy="0"/>
        </a:xfrm>
      </p:grpSpPr>
      <p:sp>
        <p:nvSpPr>
          <p:cNvPr id="2" name="Title 1"/>
          <p:cNvSpPr>
            <a:spLocks noGrp="1"/>
          </p:cNvSpPr>
          <p:nvPr>
            <p:ph type="title"/>
          </p:nvPr>
        </p:nvSpPr>
        <p:spPr>
          <a:xfrm>
            <a:off x="795338" y="728663"/>
            <a:ext cx="3541712" cy="1787231"/>
          </a:xfrm>
        </p:spPr>
        <p:txBody>
          <a:bodyPr>
            <a:normAutofit/>
          </a:bodyPr>
          <a:lstStyle>
            <a:lvl1pPr>
              <a:defRPr sz="3200">
                <a:solidFill>
                  <a:schemeClr val="tx2"/>
                </a:solidFill>
              </a:defRPr>
            </a:lvl1pPr>
          </a:lstStyle>
          <a:p>
            <a:r>
              <a:rPr lang="is-IS" dirty="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7" name="Text Placeholder 6"/>
          <p:cNvSpPr>
            <a:spLocks noGrp="1"/>
          </p:cNvSpPr>
          <p:nvPr>
            <p:ph type="body" sz="quarter" idx="13"/>
          </p:nvPr>
        </p:nvSpPr>
        <p:spPr>
          <a:xfrm>
            <a:off x="795337" y="2592388"/>
            <a:ext cx="3541713" cy="3459161"/>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13" name="Picture Placeholder 12"/>
          <p:cNvSpPr>
            <a:spLocks noGrp="1"/>
          </p:cNvSpPr>
          <p:nvPr>
            <p:ph type="pic" sz="quarter" idx="14"/>
          </p:nvPr>
        </p:nvSpPr>
        <p:spPr>
          <a:xfrm>
            <a:off x="4843463" y="728663"/>
            <a:ext cx="6486525" cy="5322885"/>
          </a:xfrm>
        </p:spPr>
        <p:txBody>
          <a:bodyPr/>
          <a:lstStyle>
            <a:lvl1pPr marL="0" indent="0">
              <a:buNone/>
              <a:defRPr/>
            </a:lvl1pPr>
          </a:lstStyle>
          <a:p>
            <a:endParaRPr lang="en-US"/>
          </a:p>
        </p:txBody>
      </p:sp>
    </p:spTree>
    <p:extLst>
      <p:ext uri="{BB962C8B-B14F-4D97-AF65-F5344CB8AC3E}">
        <p14:creationId xmlns:p14="http://schemas.microsoft.com/office/powerpoint/2010/main" val="22209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8">
    <p:spTree>
      <p:nvGrpSpPr>
        <p:cNvPr id="1" name=""/>
        <p:cNvGrpSpPr/>
        <p:nvPr/>
      </p:nvGrpSpPr>
      <p:grpSpPr>
        <a:xfrm>
          <a:off x="0" y="0"/>
          <a:ext cx="0" cy="0"/>
          <a:chOff x="0" y="0"/>
          <a:chExt cx="0" cy="0"/>
        </a:xfrm>
      </p:grpSpPr>
      <p:sp>
        <p:nvSpPr>
          <p:cNvPr id="2" name="Title 1"/>
          <p:cNvSpPr>
            <a:spLocks noGrp="1"/>
          </p:cNvSpPr>
          <p:nvPr>
            <p:ph type="title"/>
          </p:nvPr>
        </p:nvSpPr>
        <p:spPr>
          <a:xfrm>
            <a:off x="806450" y="728663"/>
            <a:ext cx="5043488" cy="1787231"/>
          </a:xfrm>
        </p:spPr>
        <p:txBody>
          <a:bodyPr>
            <a:normAutofit/>
          </a:bodyPr>
          <a:lstStyle>
            <a:lvl1pPr>
              <a:defRPr sz="3200">
                <a:solidFill>
                  <a:schemeClr val="tx2"/>
                </a:solidFill>
              </a:defRPr>
            </a:lvl1pPr>
          </a:lstStyle>
          <a:p>
            <a:r>
              <a:rPr lang="is-IS" dirty="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7" name="Text Placeholder 6"/>
          <p:cNvSpPr>
            <a:spLocks noGrp="1"/>
          </p:cNvSpPr>
          <p:nvPr>
            <p:ph type="body" sz="quarter" idx="13"/>
          </p:nvPr>
        </p:nvSpPr>
        <p:spPr>
          <a:xfrm>
            <a:off x="806450" y="2592388"/>
            <a:ext cx="5043488" cy="3459162"/>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13" name="Picture Placeholder 12"/>
          <p:cNvSpPr>
            <a:spLocks noGrp="1"/>
          </p:cNvSpPr>
          <p:nvPr>
            <p:ph type="pic" sz="quarter" idx="14"/>
          </p:nvPr>
        </p:nvSpPr>
        <p:spPr>
          <a:xfrm>
            <a:off x="6262688" y="728663"/>
            <a:ext cx="5062536" cy="5322887"/>
          </a:xfrm>
        </p:spPr>
        <p:txBody>
          <a:bodyPr/>
          <a:lstStyle>
            <a:lvl1pPr marL="0" indent="0">
              <a:buNone/>
              <a:defRPr/>
            </a:lvl1pPr>
          </a:lstStyle>
          <a:p>
            <a:endParaRPr lang="en-US" dirty="0"/>
          </a:p>
        </p:txBody>
      </p:sp>
    </p:spTree>
    <p:extLst>
      <p:ext uri="{BB962C8B-B14F-4D97-AF65-F5344CB8AC3E}">
        <p14:creationId xmlns:p14="http://schemas.microsoft.com/office/powerpoint/2010/main" val="425939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9">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7" name="Text Placeholder 6"/>
          <p:cNvSpPr>
            <a:spLocks noGrp="1"/>
          </p:cNvSpPr>
          <p:nvPr>
            <p:ph type="body" sz="quarter" idx="13"/>
          </p:nvPr>
        </p:nvSpPr>
        <p:spPr>
          <a:xfrm>
            <a:off x="795338" y="2598030"/>
            <a:ext cx="5044611" cy="3453519"/>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10" name="Text Placeholder 11"/>
          <p:cNvSpPr>
            <a:spLocks noGrp="1"/>
          </p:cNvSpPr>
          <p:nvPr>
            <p:ph type="body" sz="quarter" idx="16"/>
          </p:nvPr>
        </p:nvSpPr>
        <p:spPr>
          <a:xfrm>
            <a:off x="795338" y="728664"/>
            <a:ext cx="5044612" cy="1782762"/>
          </a:xfrm>
        </p:spPr>
        <p:txBody>
          <a:bodyPr anchor="b">
            <a:noAutofit/>
          </a:bodyPr>
          <a:lstStyle>
            <a:lvl1pPr marL="0" indent="0">
              <a:buNone/>
              <a:defRPr sz="3200" b="1" i="0">
                <a:latin typeface="Open Sans Semibold" panose="020B0606030504020204" pitchFamily="34" charset="0"/>
                <a:cs typeface="Open Sans Semibold" panose="020B0606030504020204" pitchFamily="34" charset="0"/>
              </a:defRPr>
            </a:lvl1pPr>
          </a:lstStyle>
          <a:p>
            <a:pPr lvl="0"/>
            <a:r>
              <a:rPr lang="is-IS" dirty="0"/>
              <a:t>Click to edit Master text styles</a:t>
            </a:r>
            <a:endParaRPr lang="en-US" dirty="0"/>
          </a:p>
        </p:txBody>
      </p:sp>
      <p:sp>
        <p:nvSpPr>
          <p:cNvPr id="12" name="Text Placeholder 11"/>
          <p:cNvSpPr>
            <a:spLocks noGrp="1"/>
          </p:cNvSpPr>
          <p:nvPr>
            <p:ph type="body" sz="quarter" idx="17"/>
          </p:nvPr>
        </p:nvSpPr>
        <p:spPr>
          <a:xfrm>
            <a:off x="6290572" y="727075"/>
            <a:ext cx="5044612" cy="1782762"/>
          </a:xfrm>
        </p:spPr>
        <p:txBody>
          <a:bodyPr anchor="b">
            <a:noAutofit/>
          </a:bodyPr>
          <a:lstStyle>
            <a:lvl1pPr marL="0" indent="0">
              <a:buNone/>
              <a:defRPr sz="3200" b="1" i="0">
                <a:latin typeface="Open Sans Semibold" panose="020B0606030504020204" pitchFamily="34" charset="0"/>
                <a:cs typeface="Open Sans Semibold" panose="020B0606030504020204" pitchFamily="34" charset="0"/>
              </a:defRPr>
            </a:lvl1pPr>
          </a:lstStyle>
          <a:p>
            <a:pPr lvl="0"/>
            <a:r>
              <a:rPr lang="is-IS" dirty="0"/>
              <a:t>Click to edit Master text styles</a:t>
            </a:r>
            <a:endParaRPr lang="en-US" dirty="0"/>
          </a:p>
        </p:txBody>
      </p:sp>
      <p:sp>
        <p:nvSpPr>
          <p:cNvPr id="9" name="Text Placeholder 6"/>
          <p:cNvSpPr>
            <a:spLocks noGrp="1"/>
          </p:cNvSpPr>
          <p:nvPr>
            <p:ph type="body" sz="quarter" idx="18"/>
          </p:nvPr>
        </p:nvSpPr>
        <p:spPr>
          <a:xfrm>
            <a:off x="6290573" y="2598030"/>
            <a:ext cx="5044611" cy="3453519"/>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Tree>
    <p:extLst>
      <p:ext uri="{BB962C8B-B14F-4D97-AF65-F5344CB8AC3E}">
        <p14:creationId xmlns:p14="http://schemas.microsoft.com/office/powerpoint/2010/main" val="2718167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30">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12" name="Text Placeholder 11"/>
          <p:cNvSpPr>
            <a:spLocks noGrp="1"/>
          </p:cNvSpPr>
          <p:nvPr>
            <p:ph type="body" sz="quarter" idx="15"/>
          </p:nvPr>
        </p:nvSpPr>
        <p:spPr>
          <a:xfrm>
            <a:off x="795340" y="727075"/>
            <a:ext cx="5044612" cy="1001713"/>
          </a:xfrm>
        </p:spPr>
        <p:txBody>
          <a:bodyPr anchor="b">
            <a:noAutofit/>
          </a:bodyPr>
          <a:lstStyle>
            <a:lvl1pPr marL="0" indent="0">
              <a:buNone/>
              <a:defRPr sz="2400" b="1" i="0">
                <a:latin typeface="Open Sans Semibold" panose="020B0606030504020204" pitchFamily="34" charset="0"/>
                <a:cs typeface="Open Sans Semibold" panose="020B0606030504020204" pitchFamily="34" charset="0"/>
              </a:defRPr>
            </a:lvl1pPr>
          </a:lstStyle>
          <a:p>
            <a:pPr lvl="0"/>
            <a:r>
              <a:rPr lang="is-IS" dirty="0"/>
              <a:t>Click to edit Master text styles</a:t>
            </a:r>
            <a:endParaRPr lang="en-US" dirty="0"/>
          </a:p>
        </p:txBody>
      </p:sp>
      <p:sp>
        <p:nvSpPr>
          <p:cNvPr id="14" name="Picture Placeholder 13"/>
          <p:cNvSpPr>
            <a:spLocks noGrp="1"/>
          </p:cNvSpPr>
          <p:nvPr>
            <p:ph type="pic" sz="quarter" idx="16"/>
          </p:nvPr>
        </p:nvSpPr>
        <p:spPr>
          <a:xfrm>
            <a:off x="795337" y="1846045"/>
            <a:ext cx="5044615" cy="4211856"/>
          </a:xfrm>
        </p:spPr>
        <p:txBody>
          <a:bodyPr/>
          <a:lstStyle>
            <a:lvl1pPr marL="0" indent="0">
              <a:buNone/>
              <a:defRPr/>
            </a:lvl1pPr>
          </a:lstStyle>
          <a:p>
            <a:endParaRPr lang="en-US"/>
          </a:p>
        </p:txBody>
      </p:sp>
      <p:sp>
        <p:nvSpPr>
          <p:cNvPr id="18" name="Picture Placeholder 13"/>
          <p:cNvSpPr>
            <a:spLocks noGrp="1"/>
          </p:cNvSpPr>
          <p:nvPr>
            <p:ph type="pic" sz="quarter" idx="19"/>
          </p:nvPr>
        </p:nvSpPr>
        <p:spPr>
          <a:xfrm>
            <a:off x="6280610" y="1846045"/>
            <a:ext cx="5044615" cy="4211855"/>
          </a:xfrm>
        </p:spPr>
        <p:txBody>
          <a:bodyPr/>
          <a:lstStyle>
            <a:lvl1pPr marL="0" indent="0">
              <a:buNone/>
              <a:defRPr/>
            </a:lvl1pPr>
          </a:lstStyle>
          <a:p>
            <a:endParaRPr lang="en-US"/>
          </a:p>
        </p:txBody>
      </p:sp>
      <p:sp>
        <p:nvSpPr>
          <p:cNvPr id="9" name="Text Placeholder 11"/>
          <p:cNvSpPr>
            <a:spLocks noGrp="1"/>
          </p:cNvSpPr>
          <p:nvPr>
            <p:ph type="body" sz="quarter" idx="20"/>
          </p:nvPr>
        </p:nvSpPr>
        <p:spPr>
          <a:xfrm>
            <a:off x="6262688" y="727075"/>
            <a:ext cx="5044612" cy="1001713"/>
          </a:xfrm>
        </p:spPr>
        <p:txBody>
          <a:bodyPr anchor="b">
            <a:noAutofit/>
          </a:bodyPr>
          <a:lstStyle>
            <a:lvl1pPr marL="0" indent="0">
              <a:buNone/>
              <a:defRPr sz="2400" b="1" i="0">
                <a:latin typeface="Open Sans Semibold" panose="020B0606030504020204" pitchFamily="34" charset="0"/>
                <a:cs typeface="Open Sans Semibold" panose="020B0606030504020204" pitchFamily="34" charset="0"/>
              </a:defRPr>
            </a:lvl1pPr>
          </a:lstStyle>
          <a:p>
            <a:pPr lvl="0"/>
            <a:r>
              <a:rPr lang="is-IS" dirty="0"/>
              <a:t>Click to edit Master text styles</a:t>
            </a:r>
            <a:endParaRPr lang="en-US" dirty="0"/>
          </a:p>
        </p:txBody>
      </p:sp>
    </p:spTree>
    <p:extLst>
      <p:ext uri="{BB962C8B-B14F-4D97-AF65-F5344CB8AC3E}">
        <p14:creationId xmlns:p14="http://schemas.microsoft.com/office/powerpoint/2010/main" val="719828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3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12" name="Text Placeholder 11"/>
          <p:cNvSpPr>
            <a:spLocks noGrp="1"/>
          </p:cNvSpPr>
          <p:nvPr>
            <p:ph type="body" sz="quarter" idx="15"/>
          </p:nvPr>
        </p:nvSpPr>
        <p:spPr>
          <a:xfrm>
            <a:off x="795340" y="5049837"/>
            <a:ext cx="5044612" cy="1001713"/>
          </a:xfrm>
        </p:spPr>
        <p:txBody>
          <a:bodyPr anchor="t">
            <a:noAutofit/>
          </a:bodyPr>
          <a:lstStyle>
            <a:lvl1pPr marL="0" indent="0">
              <a:buNone/>
              <a:defRPr sz="1600" b="1" i="0">
                <a:latin typeface="Open Sans Semibold" panose="020B0606030504020204" pitchFamily="34" charset="0"/>
                <a:cs typeface="Open Sans Semibold" panose="020B0606030504020204" pitchFamily="34" charset="0"/>
              </a:defRPr>
            </a:lvl1pPr>
          </a:lstStyle>
          <a:p>
            <a:pPr lvl="0"/>
            <a:endParaRPr lang="en-US" dirty="0"/>
          </a:p>
        </p:txBody>
      </p:sp>
      <p:sp>
        <p:nvSpPr>
          <p:cNvPr id="14" name="Picture Placeholder 13"/>
          <p:cNvSpPr>
            <a:spLocks noGrp="1"/>
          </p:cNvSpPr>
          <p:nvPr>
            <p:ph type="pic" sz="quarter" idx="16"/>
          </p:nvPr>
        </p:nvSpPr>
        <p:spPr>
          <a:xfrm>
            <a:off x="795337" y="727075"/>
            <a:ext cx="5044615" cy="4211856"/>
          </a:xfrm>
        </p:spPr>
        <p:txBody>
          <a:bodyPr/>
          <a:lstStyle>
            <a:lvl1pPr marL="0" indent="0">
              <a:buNone/>
              <a:defRPr/>
            </a:lvl1pPr>
          </a:lstStyle>
          <a:p>
            <a:endParaRPr lang="en-US"/>
          </a:p>
        </p:txBody>
      </p:sp>
      <p:sp>
        <p:nvSpPr>
          <p:cNvPr id="18" name="Picture Placeholder 13"/>
          <p:cNvSpPr>
            <a:spLocks noGrp="1"/>
          </p:cNvSpPr>
          <p:nvPr>
            <p:ph type="pic" sz="quarter" idx="19"/>
          </p:nvPr>
        </p:nvSpPr>
        <p:spPr>
          <a:xfrm>
            <a:off x="6280610" y="727075"/>
            <a:ext cx="5044615" cy="4211855"/>
          </a:xfrm>
        </p:spPr>
        <p:txBody>
          <a:bodyPr/>
          <a:lstStyle>
            <a:lvl1pPr marL="0" indent="0">
              <a:buNone/>
              <a:defRPr/>
            </a:lvl1pPr>
          </a:lstStyle>
          <a:p>
            <a:endParaRPr lang="en-US"/>
          </a:p>
        </p:txBody>
      </p:sp>
      <p:sp>
        <p:nvSpPr>
          <p:cNvPr id="9" name="Text Placeholder 11"/>
          <p:cNvSpPr>
            <a:spLocks noGrp="1"/>
          </p:cNvSpPr>
          <p:nvPr>
            <p:ph type="body" sz="quarter" idx="20"/>
          </p:nvPr>
        </p:nvSpPr>
        <p:spPr>
          <a:xfrm>
            <a:off x="6262688" y="5056188"/>
            <a:ext cx="5044612" cy="1001713"/>
          </a:xfrm>
        </p:spPr>
        <p:txBody>
          <a:bodyPr anchor="t">
            <a:noAutofit/>
          </a:bodyPr>
          <a:lstStyle>
            <a:lvl1pPr marL="0" indent="0">
              <a:buNone/>
              <a:defRPr sz="1600" b="1" i="0">
                <a:latin typeface="Open Sans Semibold" panose="020B0606030504020204" pitchFamily="34" charset="0"/>
                <a:cs typeface="Open Sans Semibold" panose="020B0606030504020204" pitchFamily="34" charset="0"/>
              </a:defRPr>
            </a:lvl1pPr>
          </a:lstStyle>
          <a:p>
            <a:pPr lvl="0"/>
            <a:endParaRPr lang="en-US" dirty="0"/>
          </a:p>
        </p:txBody>
      </p:sp>
    </p:spTree>
    <p:extLst>
      <p:ext uri="{BB962C8B-B14F-4D97-AF65-F5344CB8AC3E}">
        <p14:creationId xmlns:p14="http://schemas.microsoft.com/office/powerpoint/2010/main" val="3194733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3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12" name="Text Placeholder 11"/>
          <p:cNvSpPr>
            <a:spLocks noGrp="1"/>
          </p:cNvSpPr>
          <p:nvPr>
            <p:ph type="body" sz="quarter" idx="15"/>
          </p:nvPr>
        </p:nvSpPr>
        <p:spPr>
          <a:xfrm>
            <a:off x="819075" y="727075"/>
            <a:ext cx="10506150" cy="593725"/>
          </a:xfrm>
        </p:spPr>
        <p:txBody>
          <a:bodyPr anchor="b">
            <a:noAutofit/>
          </a:bodyPr>
          <a:lstStyle>
            <a:lvl1pPr marL="0" indent="0">
              <a:buNone/>
              <a:defRPr sz="2400" b="1" i="0">
                <a:latin typeface="Open Sans Semibold" panose="020B0606030504020204" pitchFamily="34" charset="0"/>
                <a:cs typeface="Open Sans Semibold" panose="020B0606030504020204" pitchFamily="34" charset="0"/>
              </a:defRPr>
            </a:lvl1pPr>
          </a:lstStyle>
          <a:p>
            <a:pPr lvl="0"/>
            <a:r>
              <a:rPr lang="is-IS" dirty="0"/>
              <a:t>Click to edit Master text styles</a:t>
            </a:r>
            <a:endParaRPr lang="en-US" dirty="0"/>
          </a:p>
        </p:txBody>
      </p:sp>
      <p:sp>
        <p:nvSpPr>
          <p:cNvPr id="14" name="Picture Placeholder 13"/>
          <p:cNvSpPr>
            <a:spLocks noGrp="1"/>
          </p:cNvSpPr>
          <p:nvPr>
            <p:ph type="pic" sz="quarter" idx="16"/>
          </p:nvPr>
        </p:nvSpPr>
        <p:spPr>
          <a:xfrm>
            <a:off x="795337" y="1448163"/>
            <a:ext cx="10534651" cy="4609738"/>
          </a:xfrm>
        </p:spPr>
        <p:txBody>
          <a:bodyPr/>
          <a:lstStyle>
            <a:lvl1pPr marL="0" indent="0">
              <a:buNone/>
              <a:defRPr/>
            </a:lvl1pPr>
          </a:lstStyle>
          <a:p>
            <a:endParaRPr lang="en-US" dirty="0"/>
          </a:p>
        </p:txBody>
      </p:sp>
    </p:spTree>
    <p:extLst>
      <p:ext uri="{BB962C8B-B14F-4D97-AF65-F5344CB8AC3E}">
        <p14:creationId xmlns:p14="http://schemas.microsoft.com/office/powerpoint/2010/main" val="273526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009">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C7FA06-0F4C-26BE-39E5-ED48024390F7}"/>
              </a:ext>
            </a:extLst>
          </p:cNvPr>
          <p:cNvPicPr>
            <a:picLocks noChangeAspect="1"/>
          </p:cNvPicPr>
          <p:nvPr userDrawn="1"/>
        </p:nvPicPr>
        <p:blipFill>
          <a:blip r:embed="rId2"/>
          <a:srcRect/>
          <a:stretch/>
        </p:blipFill>
        <p:spPr>
          <a:xfrm>
            <a:off x="3054897" y="1395400"/>
            <a:ext cx="6100801" cy="4067200"/>
          </a:xfrm>
          <a:prstGeom prst="rect">
            <a:avLst/>
          </a:prstGeom>
        </p:spPr>
      </p:pic>
    </p:spTree>
    <p:extLst>
      <p:ext uri="{BB962C8B-B14F-4D97-AF65-F5344CB8AC3E}">
        <p14:creationId xmlns:p14="http://schemas.microsoft.com/office/powerpoint/2010/main" val="223694325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33">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14" name="Picture Placeholder 13"/>
          <p:cNvSpPr>
            <a:spLocks noGrp="1"/>
          </p:cNvSpPr>
          <p:nvPr>
            <p:ph type="pic" sz="quarter" idx="16"/>
          </p:nvPr>
        </p:nvSpPr>
        <p:spPr>
          <a:xfrm>
            <a:off x="898525" y="727074"/>
            <a:ext cx="10431463" cy="5330825"/>
          </a:xfrm>
        </p:spPr>
        <p:txBody>
          <a:bodyPr/>
          <a:lstStyle>
            <a:lvl1pPr marL="0" indent="0">
              <a:buNone/>
              <a:defRPr/>
            </a:lvl1pPr>
          </a:lstStyle>
          <a:p>
            <a:endParaRPr lang="en-US" dirty="0"/>
          </a:p>
        </p:txBody>
      </p:sp>
    </p:spTree>
    <p:extLst>
      <p:ext uri="{BB962C8B-B14F-4D97-AF65-F5344CB8AC3E}">
        <p14:creationId xmlns:p14="http://schemas.microsoft.com/office/powerpoint/2010/main" val="823962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3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947D6B-E10D-2C4D-9014-1F50F4DD2BFC}" type="slidenum">
              <a:rPr lang="en-US" smtClean="0"/>
              <a:pPr/>
              <a:t>‹#›</a:t>
            </a:fld>
            <a:endParaRPr lang="en-US" dirty="0"/>
          </a:p>
        </p:txBody>
      </p:sp>
      <p:sp>
        <p:nvSpPr>
          <p:cNvPr id="12" name="Text Placeholder 11"/>
          <p:cNvSpPr>
            <a:spLocks noGrp="1"/>
          </p:cNvSpPr>
          <p:nvPr>
            <p:ph type="body" sz="quarter" idx="15"/>
          </p:nvPr>
        </p:nvSpPr>
        <p:spPr>
          <a:xfrm>
            <a:off x="819075" y="727075"/>
            <a:ext cx="10506150" cy="593725"/>
          </a:xfrm>
        </p:spPr>
        <p:txBody>
          <a:bodyPr anchor="b">
            <a:noAutofit/>
          </a:bodyPr>
          <a:lstStyle>
            <a:lvl1pPr marL="0" indent="0">
              <a:buNone/>
              <a:defRPr sz="2400" b="1" i="0">
                <a:latin typeface="Open Sans Semibold" panose="020B0606030504020204" pitchFamily="34" charset="0"/>
                <a:cs typeface="Open Sans Semibold" panose="020B0606030504020204" pitchFamily="34" charset="0"/>
              </a:defRPr>
            </a:lvl1pPr>
          </a:lstStyle>
          <a:p>
            <a:pPr lvl="0"/>
            <a:r>
              <a:rPr lang="is-IS" dirty="0"/>
              <a:t>Click to edit Master text styles</a:t>
            </a:r>
            <a:endParaRPr lang="en-US" dirty="0"/>
          </a:p>
        </p:txBody>
      </p:sp>
      <p:sp>
        <p:nvSpPr>
          <p:cNvPr id="8" name="Picture Placeholder 13"/>
          <p:cNvSpPr>
            <a:spLocks noGrp="1"/>
          </p:cNvSpPr>
          <p:nvPr>
            <p:ph type="pic" sz="quarter" idx="16"/>
          </p:nvPr>
        </p:nvSpPr>
        <p:spPr>
          <a:xfrm>
            <a:off x="819075" y="1438275"/>
            <a:ext cx="5020876" cy="4112249"/>
          </a:xfrm>
        </p:spPr>
        <p:txBody>
          <a:bodyPr/>
          <a:lstStyle>
            <a:lvl1pPr marL="0" indent="0">
              <a:buNone/>
              <a:defRPr/>
            </a:lvl1pPr>
          </a:lstStyle>
          <a:p>
            <a:endParaRPr lang="en-US" dirty="0"/>
          </a:p>
        </p:txBody>
      </p:sp>
      <p:sp>
        <p:nvSpPr>
          <p:cNvPr id="6" name="Text Placeholder 5"/>
          <p:cNvSpPr>
            <a:spLocks noGrp="1"/>
          </p:cNvSpPr>
          <p:nvPr>
            <p:ph type="body" sz="quarter" idx="20"/>
          </p:nvPr>
        </p:nvSpPr>
        <p:spPr>
          <a:xfrm>
            <a:off x="819076" y="5673725"/>
            <a:ext cx="5030862" cy="384175"/>
          </a:xfrm>
        </p:spPr>
        <p:txBody>
          <a:bodyPr>
            <a:normAutofit/>
          </a:bodyPr>
          <a:lstStyle>
            <a:lvl1pPr marL="0" indent="0">
              <a:buNone/>
              <a:defRPr sz="1200"/>
            </a:lvl1pPr>
          </a:lstStyle>
          <a:p>
            <a:pPr lvl="0"/>
            <a:endParaRPr lang="en-US" dirty="0"/>
          </a:p>
        </p:txBody>
      </p:sp>
      <p:sp>
        <p:nvSpPr>
          <p:cNvPr id="10" name="Text Placeholder 5"/>
          <p:cNvSpPr>
            <a:spLocks noGrp="1"/>
          </p:cNvSpPr>
          <p:nvPr>
            <p:ph type="body" sz="quarter" idx="21"/>
          </p:nvPr>
        </p:nvSpPr>
        <p:spPr>
          <a:xfrm>
            <a:off x="6269498" y="5673725"/>
            <a:ext cx="5055727" cy="384175"/>
          </a:xfrm>
        </p:spPr>
        <p:txBody>
          <a:bodyPr>
            <a:normAutofit/>
          </a:bodyPr>
          <a:lstStyle>
            <a:lvl1pPr marL="0" indent="0">
              <a:buNone/>
              <a:defRPr sz="1200"/>
            </a:lvl1pPr>
          </a:lstStyle>
          <a:p>
            <a:pPr lvl="0"/>
            <a:endParaRPr lang="en-US" dirty="0"/>
          </a:p>
        </p:txBody>
      </p:sp>
      <p:sp>
        <p:nvSpPr>
          <p:cNvPr id="11" name="Picture Placeholder 13"/>
          <p:cNvSpPr>
            <a:spLocks noGrp="1"/>
          </p:cNvSpPr>
          <p:nvPr>
            <p:ph type="pic" sz="quarter" idx="22"/>
          </p:nvPr>
        </p:nvSpPr>
        <p:spPr>
          <a:xfrm>
            <a:off x="6269498" y="1438275"/>
            <a:ext cx="5055727" cy="4112249"/>
          </a:xfrm>
        </p:spPr>
        <p:txBody>
          <a:bodyPr/>
          <a:lstStyle>
            <a:lvl1pPr marL="0" indent="0">
              <a:buNone/>
              <a:defRPr/>
            </a:lvl1pPr>
          </a:lstStyle>
          <a:p>
            <a:endParaRPr lang="en-US" dirty="0"/>
          </a:p>
        </p:txBody>
      </p:sp>
    </p:spTree>
    <p:extLst>
      <p:ext uri="{BB962C8B-B14F-4D97-AF65-F5344CB8AC3E}">
        <p14:creationId xmlns:p14="http://schemas.microsoft.com/office/powerpoint/2010/main" val="3886698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035">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0" y="-2"/>
            <a:ext cx="12188825" cy="6858002"/>
          </a:xfrm>
        </p:spPr>
        <p:txBody>
          <a:bodyPr/>
          <a:lstStyle>
            <a:lvl1pPr marL="0" indent="0">
              <a:buNone/>
              <a:defRPr/>
            </a:lvl1pPr>
          </a:lstStyle>
          <a:p>
            <a:endParaRPr lang="en-US"/>
          </a:p>
        </p:txBody>
      </p:sp>
    </p:spTree>
    <p:extLst>
      <p:ext uri="{BB962C8B-B14F-4D97-AF65-F5344CB8AC3E}">
        <p14:creationId xmlns:p14="http://schemas.microsoft.com/office/powerpoint/2010/main" val="184690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36">
    <p:spTree>
      <p:nvGrpSpPr>
        <p:cNvPr id="1" name=""/>
        <p:cNvGrpSpPr/>
        <p:nvPr/>
      </p:nvGrpSpPr>
      <p:grpSpPr>
        <a:xfrm>
          <a:off x="0" y="0"/>
          <a:ext cx="0" cy="0"/>
          <a:chOff x="0" y="0"/>
          <a:chExt cx="0" cy="0"/>
        </a:xfrm>
      </p:grpSpPr>
      <p:sp>
        <p:nvSpPr>
          <p:cNvPr id="4" name="Title 27"/>
          <p:cNvSpPr>
            <a:spLocks noGrp="1"/>
          </p:cNvSpPr>
          <p:nvPr>
            <p:ph type="title"/>
          </p:nvPr>
        </p:nvSpPr>
        <p:spPr>
          <a:xfrm>
            <a:off x="2481752" y="728664"/>
            <a:ext cx="7165613" cy="1794718"/>
          </a:xfrm>
        </p:spPr>
        <p:txBody>
          <a:bodyPr/>
          <a:lstStyle>
            <a:lvl1pPr algn="ctr">
              <a:defRPr baseline="0">
                <a:solidFill>
                  <a:schemeClr val="tx2"/>
                </a:solidFill>
              </a:defRPr>
            </a:lvl1pPr>
          </a:lstStyle>
          <a:p>
            <a:endParaRPr lang="en-US" dirty="0"/>
          </a:p>
        </p:txBody>
      </p:sp>
      <p:sp>
        <p:nvSpPr>
          <p:cNvPr id="6" name="Text Placeholder 36"/>
          <p:cNvSpPr>
            <a:spLocks noGrp="1"/>
          </p:cNvSpPr>
          <p:nvPr>
            <p:ph type="body" sz="quarter" idx="10"/>
          </p:nvPr>
        </p:nvSpPr>
        <p:spPr>
          <a:xfrm>
            <a:off x="2481752" y="2614532"/>
            <a:ext cx="7165613" cy="2501998"/>
          </a:xfrm>
        </p:spPr>
        <p:txBody>
          <a:bodyPr>
            <a:normAutofit/>
          </a:bodyPr>
          <a:lstStyle>
            <a:lvl1pPr marL="0" indent="0" algn="ctr">
              <a:buNone/>
              <a:defRPr sz="2000">
                <a:solidFill>
                  <a:schemeClr val="tx1"/>
                </a:solidFill>
              </a:defRPr>
            </a:lvl1pPr>
          </a:lstStyle>
          <a:p>
            <a:pPr lvl="0"/>
            <a:endParaRPr lang="en-US" dirty="0"/>
          </a:p>
        </p:txBody>
      </p:sp>
    </p:spTree>
    <p:extLst>
      <p:ext uri="{BB962C8B-B14F-4D97-AF65-F5344CB8AC3E}">
        <p14:creationId xmlns:p14="http://schemas.microsoft.com/office/powerpoint/2010/main" val="40814317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37">
    <p:bg>
      <p:bgRef idx="1001">
        <a:schemeClr val="bg1"/>
      </p:bgRef>
    </p:bg>
    <p:spTree>
      <p:nvGrpSpPr>
        <p:cNvPr id="1" name=""/>
        <p:cNvGrpSpPr/>
        <p:nvPr/>
      </p:nvGrpSpPr>
      <p:grpSpPr>
        <a:xfrm>
          <a:off x="0" y="0"/>
          <a:ext cx="0" cy="0"/>
          <a:chOff x="0" y="0"/>
          <a:chExt cx="0" cy="0"/>
        </a:xfrm>
      </p:grpSpPr>
      <p:sp>
        <p:nvSpPr>
          <p:cNvPr id="4" name="Title 27"/>
          <p:cNvSpPr>
            <a:spLocks noGrp="1"/>
          </p:cNvSpPr>
          <p:nvPr>
            <p:ph type="title"/>
          </p:nvPr>
        </p:nvSpPr>
        <p:spPr>
          <a:xfrm>
            <a:off x="2481752" y="728664"/>
            <a:ext cx="7165613" cy="1794718"/>
          </a:xfrm>
        </p:spPr>
        <p:txBody>
          <a:bodyPr/>
          <a:lstStyle>
            <a:lvl1pPr algn="ctr">
              <a:defRPr baseline="0">
                <a:solidFill>
                  <a:schemeClr val="tx2"/>
                </a:solidFill>
              </a:defRPr>
            </a:lvl1pPr>
          </a:lstStyle>
          <a:p>
            <a:endParaRPr lang="en-US" dirty="0"/>
          </a:p>
        </p:txBody>
      </p:sp>
      <p:sp>
        <p:nvSpPr>
          <p:cNvPr id="2" name="Text Placeholder 36">
            <a:extLst>
              <a:ext uri="{FF2B5EF4-FFF2-40B4-BE49-F238E27FC236}">
                <a16:creationId xmlns:a16="http://schemas.microsoft.com/office/drawing/2014/main" id="{720F37C3-7BEE-2B78-0F11-39E72DA9260D}"/>
              </a:ext>
            </a:extLst>
          </p:cNvPr>
          <p:cNvSpPr>
            <a:spLocks noGrp="1"/>
          </p:cNvSpPr>
          <p:nvPr>
            <p:ph type="body" sz="quarter" idx="10"/>
          </p:nvPr>
        </p:nvSpPr>
        <p:spPr>
          <a:xfrm>
            <a:off x="2481752" y="2614532"/>
            <a:ext cx="7165613" cy="2501998"/>
          </a:xfrm>
        </p:spPr>
        <p:txBody>
          <a:bodyPr>
            <a:normAutofit/>
          </a:bodyPr>
          <a:lstStyle>
            <a:lvl1pPr marL="0" indent="0" algn="ctr">
              <a:buNone/>
              <a:defRPr sz="2000">
                <a:solidFill>
                  <a:schemeClr val="tx1"/>
                </a:solidFill>
              </a:defRPr>
            </a:lvl1pPr>
          </a:lstStyle>
          <a:p>
            <a:pPr lvl="0"/>
            <a:endParaRPr lang="en-US" dirty="0"/>
          </a:p>
        </p:txBody>
      </p:sp>
    </p:spTree>
    <p:extLst>
      <p:ext uri="{BB962C8B-B14F-4D97-AF65-F5344CB8AC3E}">
        <p14:creationId xmlns:p14="http://schemas.microsoft.com/office/powerpoint/2010/main" val="89422000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038">
    <p:bg>
      <p:bgRef idx="1001">
        <a:schemeClr val="bg2"/>
      </p:bgRef>
    </p:bg>
    <p:spTree>
      <p:nvGrpSpPr>
        <p:cNvPr id="1" name=""/>
        <p:cNvGrpSpPr/>
        <p:nvPr/>
      </p:nvGrpSpPr>
      <p:grpSpPr>
        <a:xfrm>
          <a:off x="0" y="0"/>
          <a:ext cx="0" cy="0"/>
          <a:chOff x="0" y="0"/>
          <a:chExt cx="0" cy="0"/>
        </a:xfrm>
      </p:grpSpPr>
      <p:sp>
        <p:nvSpPr>
          <p:cNvPr id="4" name="Title 27"/>
          <p:cNvSpPr>
            <a:spLocks noGrp="1"/>
          </p:cNvSpPr>
          <p:nvPr>
            <p:ph type="title"/>
          </p:nvPr>
        </p:nvSpPr>
        <p:spPr>
          <a:xfrm>
            <a:off x="2481752" y="728664"/>
            <a:ext cx="7165613" cy="1794718"/>
          </a:xfrm>
        </p:spPr>
        <p:txBody>
          <a:bodyPr/>
          <a:lstStyle>
            <a:lvl1pPr algn="ctr">
              <a:defRPr baseline="0">
                <a:solidFill>
                  <a:schemeClr val="tx2"/>
                </a:solidFill>
              </a:defRPr>
            </a:lvl1pPr>
          </a:lstStyle>
          <a:p>
            <a:endParaRPr lang="en-US" dirty="0"/>
          </a:p>
        </p:txBody>
      </p:sp>
      <p:sp>
        <p:nvSpPr>
          <p:cNvPr id="6" name="Text Placeholder 36"/>
          <p:cNvSpPr>
            <a:spLocks noGrp="1"/>
          </p:cNvSpPr>
          <p:nvPr>
            <p:ph type="body" sz="quarter" idx="10"/>
          </p:nvPr>
        </p:nvSpPr>
        <p:spPr>
          <a:xfrm>
            <a:off x="2481752" y="2614532"/>
            <a:ext cx="7165613" cy="2501998"/>
          </a:xfrm>
        </p:spPr>
        <p:txBody>
          <a:bodyPr>
            <a:normAutofit/>
          </a:bodyPr>
          <a:lstStyle>
            <a:lvl1pPr marL="0" indent="0" algn="ctr">
              <a:buNone/>
              <a:defRPr sz="2000">
                <a:solidFill>
                  <a:schemeClr val="tx2"/>
                </a:solidFill>
              </a:defRPr>
            </a:lvl1pPr>
          </a:lstStyle>
          <a:p>
            <a:pPr lvl="0"/>
            <a:endParaRPr lang="en-US" dirty="0"/>
          </a:p>
        </p:txBody>
      </p:sp>
      <p:pic>
        <p:nvPicPr>
          <p:cNvPr id="2" name="Picture 1">
            <a:extLst>
              <a:ext uri="{FF2B5EF4-FFF2-40B4-BE49-F238E27FC236}">
                <a16:creationId xmlns:a16="http://schemas.microsoft.com/office/drawing/2014/main" id="{60D0E618-FD27-C8BC-66BE-EF23CC015519}"/>
              </a:ext>
            </a:extLst>
          </p:cNvPr>
          <p:cNvPicPr>
            <a:picLocks noChangeAspect="1"/>
          </p:cNvPicPr>
          <p:nvPr userDrawn="1"/>
        </p:nvPicPr>
        <p:blipFill>
          <a:blip r:embed="rId2"/>
          <a:srcRect/>
          <a:stretch/>
        </p:blipFill>
        <p:spPr>
          <a:xfrm>
            <a:off x="729324" y="5877469"/>
            <a:ext cx="642601" cy="642601"/>
          </a:xfrm>
          <a:prstGeom prst="rect">
            <a:avLst/>
          </a:prstGeom>
          <a:noFill/>
        </p:spPr>
      </p:pic>
    </p:spTree>
    <p:extLst>
      <p:ext uri="{BB962C8B-B14F-4D97-AF65-F5344CB8AC3E}">
        <p14:creationId xmlns:p14="http://schemas.microsoft.com/office/powerpoint/2010/main" val="899654209"/>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43">
    <p:spTree>
      <p:nvGrpSpPr>
        <p:cNvPr id="1" name=""/>
        <p:cNvGrpSpPr/>
        <p:nvPr/>
      </p:nvGrpSpPr>
      <p:grpSpPr>
        <a:xfrm>
          <a:off x="0" y="0"/>
          <a:ext cx="0" cy="0"/>
          <a:chOff x="0" y="0"/>
          <a:chExt cx="0" cy="0"/>
        </a:xfrm>
      </p:grpSpPr>
      <p:sp>
        <p:nvSpPr>
          <p:cNvPr id="6" name="Title 27"/>
          <p:cNvSpPr>
            <a:spLocks noGrp="1"/>
          </p:cNvSpPr>
          <p:nvPr>
            <p:ph type="title"/>
          </p:nvPr>
        </p:nvSpPr>
        <p:spPr>
          <a:xfrm>
            <a:off x="803297" y="727075"/>
            <a:ext cx="5948341" cy="1790086"/>
          </a:xfrm>
        </p:spPr>
        <p:txBody>
          <a:bodyPr/>
          <a:lstStyle/>
          <a:p>
            <a:endParaRPr lang="en-US" dirty="0"/>
          </a:p>
        </p:txBody>
      </p:sp>
      <p:sp>
        <p:nvSpPr>
          <p:cNvPr id="7" name="Text Placeholder 36"/>
          <p:cNvSpPr>
            <a:spLocks noGrp="1"/>
          </p:cNvSpPr>
          <p:nvPr>
            <p:ph type="body" sz="quarter" idx="13"/>
          </p:nvPr>
        </p:nvSpPr>
        <p:spPr>
          <a:xfrm>
            <a:off x="809577" y="2603500"/>
            <a:ext cx="5942061" cy="3448050"/>
          </a:xfrm>
        </p:spPr>
        <p:txBody>
          <a:bodyPr>
            <a:normAutofit/>
          </a:bodyPr>
          <a:lstStyle>
            <a:lvl1pPr marL="0" indent="0">
              <a:buNone/>
              <a:defRPr sz="2000"/>
            </a:lvl1pPr>
          </a:lstStyle>
          <a:p>
            <a:pPr lvl="0"/>
            <a:endParaRPr lang="en-US" dirty="0"/>
          </a:p>
        </p:txBody>
      </p:sp>
      <p:sp>
        <p:nvSpPr>
          <p:cNvPr id="8" name="Picture Placeholder 38"/>
          <p:cNvSpPr>
            <a:spLocks noGrp="1"/>
          </p:cNvSpPr>
          <p:nvPr>
            <p:ph type="pic" sz="quarter" idx="14"/>
          </p:nvPr>
        </p:nvSpPr>
        <p:spPr>
          <a:xfrm>
            <a:off x="7204075" y="0"/>
            <a:ext cx="498475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940732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44">
    <p:spTree>
      <p:nvGrpSpPr>
        <p:cNvPr id="1" name=""/>
        <p:cNvGrpSpPr/>
        <p:nvPr/>
      </p:nvGrpSpPr>
      <p:grpSpPr>
        <a:xfrm>
          <a:off x="0" y="0"/>
          <a:ext cx="0" cy="0"/>
          <a:chOff x="0" y="0"/>
          <a:chExt cx="0" cy="0"/>
        </a:xfrm>
      </p:grpSpPr>
      <p:sp>
        <p:nvSpPr>
          <p:cNvPr id="28" name="Title 27"/>
          <p:cNvSpPr>
            <a:spLocks noGrp="1"/>
          </p:cNvSpPr>
          <p:nvPr>
            <p:ph type="title"/>
          </p:nvPr>
        </p:nvSpPr>
        <p:spPr>
          <a:xfrm>
            <a:off x="797921" y="727075"/>
            <a:ext cx="3538890" cy="1795064"/>
          </a:xfrm>
        </p:spPr>
        <p:txBody>
          <a:bodyPr/>
          <a:lstStyle/>
          <a:p>
            <a:endParaRPr lang="en-US" dirty="0"/>
          </a:p>
        </p:txBody>
      </p:sp>
      <p:sp>
        <p:nvSpPr>
          <p:cNvPr id="37" name="Text Placeholder 36"/>
          <p:cNvSpPr>
            <a:spLocks noGrp="1"/>
          </p:cNvSpPr>
          <p:nvPr>
            <p:ph type="body" sz="quarter" idx="10"/>
          </p:nvPr>
        </p:nvSpPr>
        <p:spPr>
          <a:xfrm>
            <a:off x="797921" y="2624158"/>
            <a:ext cx="3538890" cy="3427392"/>
          </a:xfrm>
        </p:spPr>
        <p:txBody>
          <a:bodyPr>
            <a:normAutofit/>
          </a:bodyPr>
          <a:lstStyle>
            <a:lvl1pPr marL="0" indent="0">
              <a:buNone/>
              <a:defRPr sz="2000"/>
            </a:lvl1pPr>
          </a:lstStyle>
          <a:p>
            <a:pPr lvl="0"/>
            <a:endParaRPr lang="en-US" dirty="0"/>
          </a:p>
        </p:txBody>
      </p:sp>
      <p:sp>
        <p:nvSpPr>
          <p:cNvPr id="39" name="Picture Placeholder 38"/>
          <p:cNvSpPr>
            <a:spLocks noGrp="1"/>
          </p:cNvSpPr>
          <p:nvPr>
            <p:ph type="pic" sz="quarter" idx="11"/>
          </p:nvPr>
        </p:nvSpPr>
        <p:spPr>
          <a:xfrm>
            <a:off x="4856165" y="0"/>
            <a:ext cx="7332662"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3223942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45">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784224" y="727075"/>
            <a:ext cx="10545763" cy="593725"/>
          </a:xfrm>
        </p:spPr>
        <p:txBody>
          <a:bodyPr anchor="b">
            <a:noAutofit/>
          </a:bodyPr>
          <a:lstStyle>
            <a:lvl1pPr marL="0" indent="0">
              <a:buNone/>
              <a:defRPr sz="2400" b="1" i="0">
                <a:latin typeface="Open Sans Semibold" panose="020B0606030504020204" pitchFamily="34" charset="0"/>
                <a:cs typeface="Open Sans Semibold" panose="020B0606030504020204" pitchFamily="34" charset="0"/>
              </a:defRPr>
            </a:lvl1pPr>
          </a:lstStyle>
          <a:p>
            <a:pPr lvl="0"/>
            <a:r>
              <a:rPr lang="is-IS" dirty="0"/>
              <a:t>Click to edit Master text styles</a:t>
            </a:r>
            <a:endParaRPr lang="en-US" dirty="0"/>
          </a:p>
        </p:txBody>
      </p:sp>
      <p:sp>
        <p:nvSpPr>
          <p:cNvPr id="14" name="Picture Placeholder 13"/>
          <p:cNvSpPr>
            <a:spLocks noGrp="1"/>
          </p:cNvSpPr>
          <p:nvPr>
            <p:ph type="pic" sz="quarter" idx="16"/>
          </p:nvPr>
        </p:nvSpPr>
        <p:spPr>
          <a:xfrm>
            <a:off x="0" y="1448163"/>
            <a:ext cx="3868266" cy="4609738"/>
          </a:xfrm>
        </p:spPr>
        <p:txBody>
          <a:bodyPr/>
          <a:lstStyle>
            <a:lvl1pPr marL="0" indent="0">
              <a:buNone/>
              <a:defRPr/>
            </a:lvl1pPr>
          </a:lstStyle>
          <a:p>
            <a:endParaRPr lang="en-US" dirty="0"/>
          </a:p>
        </p:txBody>
      </p:sp>
      <p:sp>
        <p:nvSpPr>
          <p:cNvPr id="16" name="Picture Placeholder 13"/>
          <p:cNvSpPr>
            <a:spLocks noGrp="1"/>
          </p:cNvSpPr>
          <p:nvPr>
            <p:ph type="pic" sz="quarter" idx="17"/>
          </p:nvPr>
        </p:nvSpPr>
        <p:spPr>
          <a:xfrm>
            <a:off x="8320559" y="1448163"/>
            <a:ext cx="3868266" cy="4609738"/>
          </a:xfrm>
        </p:spPr>
        <p:txBody>
          <a:bodyPr/>
          <a:lstStyle>
            <a:lvl1pPr marL="0" indent="0">
              <a:buNone/>
              <a:defRPr/>
            </a:lvl1pPr>
          </a:lstStyle>
          <a:p>
            <a:endParaRPr lang="en-US" dirty="0"/>
          </a:p>
        </p:txBody>
      </p:sp>
      <p:sp>
        <p:nvSpPr>
          <p:cNvPr id="17" name="Picture Placeholder 13"/>
          <p:cNvSpPr>
            <a:spLocks noGrp="1"/>
          </p:cNvSpPr>
          <p:nvPr>
            <p:ph type="pic" sz="quarter" idx="18"/>
          </p:nvPr>
        </p:nvSpPr>
        <p:spPr>
          <a:xfrm>
            <a:off x="4149357" y="1448163"/>
            <a:ext cx="3868266" cy="4609738"/>
          </a:xfrm>
        </p:spPr>
        <p:txBody>
          <a:bodyPr/>
          <a:lstStyle>
            <a:lvl1pPr marL="0" indent="0">
              <a:buNone/>
              <a:defRPr/>
            </a:lvl1pPr>
          </a:lstStyle>
          <a:p>
            <a:endParaRPr lang="en-US" dirty="0"/>
          </a:p>
        </p:txBody>
      </p:sp>
    </p:spTree>
    <p:extLst>
      <p:ext uri="{BB962C8B-B14F-4D97-AF65-F5344CB8AC3E}">
        <p14:creationId xmlns:p14="http://schemas.microsoft.com/office/powerpoint/2010/main" val="395359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047">
    <p:spTree>
      <p:nvGrpSpPr>
        <p:cNvPr id="1" name=""/>
        <p:cNvGrpSpPr/>
        <p:nvPr/>
      </p:nvGrpSpPr>
      <p:grpSpPr>
        <a:xfrm>
          <a:off x="0" y="0"/>
          <a:ext cx="0" cy="0"/>
          <a:chOff x="0" y="0"/>
          <a:chExt cx="0" cy="0"/>
        </a:xfrm>
      </p:grpSpPr>
      <p:sp>
        <p:nvSpPr>
          <p:cNvPr id="16" name="Title 27"/>
          <p:cNvSpPr>
            <a:spLocks noGrp="1"/>
          </p:cNvSpPr>
          <p:nvPr>
            <p:ph type="title"/>
          </p:nvPr>
        </p:nvSpPr>
        <p:spPr>
          <a:xfrm>
            <a:off x="5364079" y="727075"/>
            <a:ext cx="5956384" cy="1784655"/>
          </a:xfrm>
        </p:spPr>
        <p:txBody>
          <a:bodyPr/>
          <a:lstStyle>
            <a:lvl1pPr>
              <a:defRPr baseline="0">
                <a:solidFill>
                  <a:schemeClr val="tx2"/>
                </a:solidFill>
              </a:defRPr>
            </a:lvl1pPr>
          </a:lstStyle>
          <a:p>
            <a:endParaRPr lang="en-US" dirty="0"/>
          </a:p>
        </p:txBody>
      </p:sp>
      <p:sp>
        <p:nvSpPr>
          <p:cNvPr id="17" name="Text Placeholder 36"/>
          <p:cNvSpPr>
            <a:spLocks noGrp="1"/>
          </p:cNvSpPr>
          <p:nvPr>
            <p:ph type="body" sz="quarter" idx="10"/>
          </p:nvPr>
        </p:nvSpPr>
        <p:spPr>
          <a:xfrm>
            <a:off x="5364079" y="2605294"/>
            <a:ext cx="5956384" cy="3300206"/>
          </a:xfrm>
        </p:spPr>
        <p:txBody>
          <a:bodyPr>
            <a:normAutofit/>
          </a:bodyPr>
          <a:lstStyle>
            <a:lvl1pPr marL="0" indent="0">
              <a:buNone/>
              <a:defRPr sz="2000"/>
            </a:lvl1pPr>
          </a:lstStyle>
          <a:p>
            <a:pPr lvl="0"/>
            <a:endParaRPr lang="en-US" dirty="0"/>
          </a:p>
        </p:txBody>
      </p:sp>
      <p:pic>
        <p:nvPicPr>
          <p:cNvPr id="4" name="Picture 3">
            <a:extLst>
              <a:ext uri="{FF2B5EF4-FFF2-40B4-BE49-F238E27FC236}">
                <a16:creationId xmlns:a16="http://schemas.microsoft.com/office/drawing/2014/main" id="{18587C49-4D4C-EC78-1CDE-CFCD7F69AD9D}"/>
              </a:ext>
            </a:extLst>
          </p:cNvPr>
          <p:cNvPicPr>
            <a:picLocks noChangeAspect="1"/>
          </p:cNvPicPr>
          <p:nvPr userDrawn="1"/>
        </p:nvPicPr>
        <p:blipFill>
          <a:blip r:embed="rId2"/>
          <a:srcRect/>
          <a:stretch/>
        </p:blipFill>
        <p:spPr>
          <a:xfrm>
            <a:off x="525491" y="1286019"/>
            <a:ext cx="4285962" cy="4285962"/>
          </a:xfrm>
          <a:prstGeom prst="rect">
            <a:avLst/>
          </a:prstGeom>
          <a:noFill/>
        </p:spPr>
      </p:pic>
    </p:spTree>
    <p:extLst>
      <p:ext uri="{BB962C8B-B14F-4D97-AF65-F5344CB8AC3E}">
        <p14:creationId xmlns:p14="http://schemas.microsoft.com/office/powerpoint/2010/main" val="678682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009">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64E3C-61A6-6676-6176-0C3C2F17FEC7}"/>
              </a:ext>
            </a:extLst>
          </p:cNvPr>
          <p:cNvPicPr>
            <a:picLocks noChangeAspect="1"/>
          </p:cNvPicPr>
          <p:nvPr userDrawn="1"/>
        </p:nvPicPr>
        <p:blipFill>
          <a:blip r:embed="rId2"/>
          <a:srcRect/>
          <a:stretch/>
        </p:blipFill>
        <p:spPr>
          <a:xfrm>
            <a:off x="4279660" y="1614247"/>
            <a:ext cx="3629506" cy="3629506"/>
          </a:xfrm>
          <a:prstGeom prst="rect">
            <a:avLst/>
          </a:prstGeom>
          <a:noFill/>
        </p:spPr>
      </p:pic>
    </p:spTree>
    <p:extLst>
      <p:ext uri="{BB962C8B-B14F-4D97-AF65-F5344CB8AC3E}">
        <p14:creationId xmlns:p14="http://schemas.microsoft.com/office/powerpoint/2010/main" val="75323399"/>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046">
    <p:spTree>
      <p:nvGrpSpPr>
        <p:cNvPr id="1" name=""/>
        <p:cNvGrpSpPr/>
        <p:nvPr/>
      </p:nvGrpSpPr>
      <p:grpSpPr>
        <a:xfrm>
          <a:off x="0" y="0"/>
          <a:ext cx="0" cy="0"/>
          <a:chOff x="0" y="0"/>
          <a:chExt cx="0" cy="0"/>
        </a:xfrm>
      </p:grpSpPr>
      <p:sp>
        <p:nvSpPr>
          <p:cNvPr id="3" name="Title 27"/>
          <p:cNvSpPr>
            <a:spLocks noGrp="1"/>
          </p:cNvSpPr>
          <p:nvPr>
            <p:ph type="title"/>
          </p:nvPr>
        </p:nvSpPr>
        <p:spPr>
          <a:xfrm>
            <a:off x="795254" y="727075"/>
            <a:ext cx="5956384" cy="1784655"/>
          </a:xfrm>
        </p:spPr>
        <p:txBody>
          <a:bodyPr/>
          <a:lstStyle>
            <a:lvl1pPr>
              <a:defRPr baseline="0">
                <a:solidFill>
                  <a:schemeClr val="tx2"/>
                </a:solidFill>
              </a:defRPr>
            </a:lvl1pPr>
          </a:lstStyle>
          <a:p>
            <a:endParaRPr lang="en-US" dirty="0"/>
          </a:p>
        </p:txBody>
      </p:sp>
      <p:sp>
        <p:nvSpPr>
          <p:cNvPr id="4" name="Text Placeholder 36"/>
          <p:cNvSpPr>
            <a:spLocks noGrp="1"/>
          </p:cNvSpPr>
          <p:nvPr>
            <p:ph type="body" sz="quarter" idx="10"/>
          </p:nvPr>
        </p:nvSpPr>
        <p:spPr>
          <a:xfrm>
            <a:off x="795254" y="2605294"/>
            <a:ext cx="5956384" cy="3300206"/>
          </a:xfrm>
        </p:spPr>
        <p:txBody>
          <a:bodyPr>
            <a:normAutofit/>
          </a:bodyPr>
          <a:lstStyle>
            <a:lvl1pPr marL="0" indent="0">
              <a:buNone/>
              <a:defRPr sz="2000"/>
            </a:lvl1pPr>
          </a:lstStyle>
          <a:p>
            <a:pPr lvl="0"/>
            <a:endParaRPr lang="en-US" dirty="0"/>
          </a:p>
        </p:txBody>
      </p:sp>
      <p:pic>
        <p:nvPicPr>
          <p:cNvPr id="2" name="Picture 1">
            <a:extLst>
              <a:ext uri="{FF2B5EF4-FFF2-40B4-BE49-F238E27FC236}">
                <a16:creationId xmlns:a16="http://schemas.microsoft.com/office/drawing/2014/main" id="{F86F1E12-C8A4-BD19-EE8D-E14009A5AAFF}"/>
              </a:ext>
            </a:extLst>
          </p:cNvPr>
          <p:cNvPicPr>
            <a:picLocks noChangeAspect="1"/>
          </p:cNvPicPr>
          <p:nvPr userDrawn="1"/>
        </p:nvPicPr>
        <p:blipFill>
          <a:blip r:embed="rId2"/>
          <a:srcRect/>
          <a:stretch/>
        </p:blipFill>
        <p:spPr>
          <a:xfrm>
            <a:off x="8441974" y="189143"/>
            <a:ext cx="6479714" cy="6479714"/>
          </a:xfrm>
          <a:prstGeom prst="rect">
            <a:avLst/>
          </a:prstGeom>
          <a:noFill/>
        </p:spPr>
      </p:pic>
    </p:spTree>
    <p:extLst>
      <p:ext uri="{BB962C8B-B14F-4D97-AF65-F5344CB8AC3E}">
        <p14:creationId xmlns:p14="http://schemas.microsoft.com/office/powerpoint/2010/main" val="3075331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047">
    <p:spTree>
      <p:nvGrpSpPr>
        <p:cNvPr id="1" name=""/>
        <p:cNvGrpSpPr/>
        <p:nvPr/>
      </p:nvGrpSpPr>
      <p:grpSpPr>
        <a:xfrm>
          <a:off x="0" y="0"/>
          <a:ext cx="0" cy="0"/>
          <a:chOff x="0" y="0"/>
          <a:chExt cx="0" cy="0"/>
        </a:xfrm>
      </p:grpSpPr>
      <p:sp>
        <p:nvSpPr>
          <p:cNvPr id="16" name="Title 27"/>
          <p:cNvSpPr>
            <a:spLocks noGrp="1"/>
          </p:cNvSpPr>
          <p:nvPr>
            <p:ph type="title"/>
          </p:nvPr>
        </p:nvSpPr>
        <p:spPr>
          <a:xfrm>
            <a:off x="5364079" y="727075"/>
            <a:ext cx="5956384" cy="1784655"/>
          </a:xfrm>
        </p:spPr>
        <p:txBody>
          <a:bodyPr/>
          <a:lstStyle>
            <a:lvl1pPr>
              <a:defRPr baseline="0">
                <a:solidFill>
                  <a:schemeClr val="tx2"/>
                </a:solidFill>
              </a:defRPr>
            </a:lvl1pPr>
          </a:lstStyle>
          <a:p>
            <a:endParaRPr lang="en-US" dirty="0"/>
          </a:p>
        </p:txBody>
      </p:sp>
      <p:sp>
        <p:nvSpPr>
          <p:cNvPr id="17" name="Text Placeholder 36"/>
          <p:cNvSpPr>
            <a:spLocks noGrp="1"/>
          </p:cNvSpPr>
          <p:nvPr>
            <p:ph type="body" sz="quarter" idx="10"/>
          </p:nvPr>
        </p:nvSpPr>
        <p:spPr>
          <a:xfrm>
            <a:off x="5364079" y="2605294"/>
            <a:ext cx="5956384" cy="3300206"/>
          </a:xfrm>
        </p:spPr>
        <p:txBody>
          <a:bodyPr>
            <a:normAutofit/>
          </a:bodyPr>
          <a:lstStyle>
            <a:lvl1pPr marL="0" indent="0">
              <a:buNone/>
              <a:defRPr sz="2000"/>
            </a:lvl1pPr>
          </a:lstStyle>
          <a:p>
            <a:pPr lvl="0"/>
            <a:endParaRPr lang="en-US" dirty="0"/>
          </a:p>
        </p:txBody>
      </p:sp>
      <p:pic>
        <p:nvPicPr>
          <p:cNvPr id="2" name="Picture 1">
            <a:extLst>
              <a:ext uri="{FF2B5EF4-FFF2-40B4-BE49-F238E27FC236}">
                <a16:creationId xmlns:a16="http://schemas.microsoft.com/office/drawing/2014/main" id="{E046DAD0-973F-881A-22B3-69CE05DD3005}"/>
              </a:ext>
            </a:extLst>
          </p:cNvPr>
          <p:cNvPicPr>
            <a:picLocks noChangeAspect="1"/>
          </p:cNvPicPr>
          <p:nvPr userDrawn="1"/>
        </p:nvPicPr>
        <p:blipFill>
          <a:blip r:embed="rId2"/>
          <a:srcRect/>
          <a:stretch/>
        </p:blipFill>
        <p:spPr>
          <a:xfrm>
            <a:off x="-2371495" y="189143"/>
            <a:ext cx="6479714" cy="6479714"/>
          </a:xfrm>
          <a:prstGeom prst="rect">
            <a:avLst/>
          </a:prstGeom>
          <a:noFill/>
        </p:spPr>
      </p:pic>
    </p:spTree>
    <p:extLst>
      <p:ext uri="{BB962C8B-B14F-4D97-AF65-F5344CB8AC3E}">
        <p14:creationId xmlns:p14="http://schemas.microsoft.com/office/powerpoint/2010/main" val="108992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048">
    <p:bg>
      <p:bgRef idx="1001">
        <a:schemeClr val="bg1"/>
      </p:bgRef>
    </p:bg>
    <p:spTree>
      <p:nvGrpSpPr>
        <p:cNvPr id="1" name=""/>
        <p:cNvGrpSpPr/>
        <p:nvPr/>
      </p:nvGrpSpPr>
      <p:grpSpPr>
        <a:xfrm>
          <a:off x="0" y="0"/>
          <a:ext cx="0" cy="0"/>
          <a:chOff x="0" y="0"/>
          <a:chExt cx="0" cy="0"/>
        </a:xfrm>
      </p:grpSpPr>
      <p:sp>
        <p:nvSpPr>
          <p:cNvPr id="7" name="Text Placeholder 36"/>
          <p:cNvSpPr>
            <a:spLocks noGrp="1"/>
          </p:cNvSpPr>
          <p:nvPr>
            <p:ph type="body" sz="quarter" idx="11"/>
          </p:nvPr>
        </p:nvSpPr>
        <p:spPr>
          <a:xfrm>
            <a:off x="2481752" y="832897"/>
            <a:ext cx="7165613" cy="1526128"/>
          </a:xfrm>
        </p:spPr>
        <p:txBody>
          <a:bodyPr anchor="b">
            <a:normAutofit/>
          </a:bodyPr>
          <a:lstStyle>
            <a:lvl1pPr marL="0" indent="0" algn="ctr">
              <a:buNone/>
              <a:defRPr sz="2000">
                <a:solidFill>
                  <a:schemeClr val="tx1"/>
                </a:solidFill>
              </a:defRPr>
            </a:lvl1pPr>
          </a:lstStyle>
          <a:p>
            <a:pPr lvl="0"/>
            <a:endParaRPr lang="en-US" dirty="0"/>
          </a:p>
        </p:txBody>
      </p:sp>
      <p:sp>
        <p:nvSpPr>
          <p:cNvPr id="8" name="Text Placeholder 36"/>
          <p:cNvSpPr>
            <a:spLocks noGrp="1"/>
          </p:cNvSpPr>
          <p:nvPr>
            <p:ph type="body" sz="quarter" idx="10" hasCustomPrompt="1"/>
          </p:nvPr>
        </p:nvSpPr>
        <p:spPr>
          <a:xfrm>
            <a:off x="898525" y="3080662"/>
            <a:ext cx="10431463" cy="717253"/>
          </a:xfrm>
        </p:spPr>
        <p:txBody>
          <a:bodyPr anchor="ctr">
            <a:normAutofit/>
          </a:bodyPr>
          <a:lstStyle>
            <a:lvl1pPr marL="0" indent="0" algn="ctr">
              <a:buNone/>
              <a:defRPr sz="1200" b="1" i="0" baseline="0">
                <a:solidFill>
                  <a:schemeClr val="tx2"/>
                </a:solidFill>
                <a:latin typeface="Open Sans Semibold" panose="020B0606030504020204" pitchFamily="34" charset="0"/>
                <a:cs typeface="Open Sans Semibold" panose="020B0606030504020204" pitchFamily="34" charset="0"/>
              </a:defRPr>
            </a:lvl1pPr>
          </a:lstStyle>
          <a:p>
            <a:pPr lvl="0"/>
            <a:r>
              <a:rPr lang="en-US" dirty="0" err="1"/>
              <a:t>landogskogur.is</a:t>
            </a:r>
            <a:endParaRPr lang="en-US" dirty="0"/>
          </a:p>
        </p:txBody>
      </p:sp>
      <p:pic>
        <p:nvPicPr>
          <p:cNvPr id="3" name="Picture 2">
            <a:extLst>
              <a:ext uri="{FF2B5EF4-FFF2-40B4-BE49-F238E27FC236}">
                <a16:creationId xmlns:a16="http://schemas.microsoft.com/office/drawing/2014/main" id="{051DF1C2-F918-21DE-4F7E-D95A7229CBE1}"/>
              </a:ext>
            </a:extLst>
          </p:cNvPr>
          <p:cNvPicPr>
            <a:picLocks noChangeAspect="1"/>
          </p:cNvPicPr>
          <p:nvPr userDrawn="1"/>
        </p:nvPicPr>
        <p:blipFill>
          <a:blip r:embed="rId2"/>
          <a:srcRect/>
          <a:stretch/>
        </p:blipFill>
        <p:spPr>
          <a:xfrm>
            <a:off x="5498669" y="5318313"/>
            <a:ext cx="1191485" cy="794323"/>
          </a:xfrm>
          <a:prstGeom prst="rect">
            <a:avLst/>
          </a:prstGeom>
        </p:spPr>
      </p:pic>
    </p:spTree>
    <p:extLst>
      <p:ext uri="{BB962C8B-B14F-4D97-AF65-F5344CB8AC3E}">
        <p14:creationId xmlns:p14="http://schemas.microsoft.com/office/powerpoint/2010/main" val="264000092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049">
    <p:bg>
      <p:bgRef idx="1001">
        <a:schemeClr val="bg2"/>
      </p:bgRef>
    </p:bg>
    <p:spTree>
      <p:nvGrpSpPr>
        <p:cNvPr id="1" name=""/>
        <p:cNvGrpSpPr/>
        <p:nvPr/>
      </p:nvGrpSpPr>
      <p:grpSpPr>
        <a:xfrm>
          <a:off x="0" y="0"/>
          <a:ext cx="0" cy="0"/>
          <a:chOff x="0" y="0"/>
          <a:chExt cx="0" cy="0"/>
        </a:xfrm>
      </p:grpSpPr>
      <p:sp>
        <p:nvSpPr>
          <p:cNvPr id="7" name="Text Placeholder 36"/>
          <p:cNvSpPr>
            <a:spLocks noGrp="1"/>
          </p:cNvSpPr>
          <p:nvPr>
            <p:ph type="body" sz="quarter" idx="11"/>
          </p:nvPr>
        </p:nvSpPr>
        <p:spPr>
          <a:xfrm>
            <a:off x="2481752" y="832897"/>
            <a:ext cx="7165613" cy="1526128"/>
          </a:xfrm>
        </p:spPr>
        <p:txBody>
          <a:bodyPr anchor="b">
            <a:normAutofit/>
          </a:bodyPr>
          <a:lstStyle>
            <a:lvl1pPr marL="0" indent="0" algn="ctr">
              <a:buNone/>
              <a:defRPr sz="2000">
                <a:solidFill>
                  <a:schemeClr val="tx2"/>
                </a:solidFill>
              </a:defRPr>
            </a:lvl1pPr>
          </a:lstStyle>
          <a:p>
            <a:pPr lvl="0"/>
            <a:endParaRPr lang="en-US" dirty="0"/>
          </a:p>
        </p:txBody>
      </p:sp>
      <p:sp>
        <p:nvSpPr>
          <p:cNvPr id="8" name="Text Placeholder 36"/>
          <p:cNvSpPr>
            <a:spLocks noGrp="1"/>
          </p:cNvSpPr>
          <p:nvPr>
            <p:ph type="body" sz="quarter" idx="10" hasCustomPrompt="1"/>
          </p:nvPr>
        </p:nvSpPr>
        <p:spPr>
          <a:xfrm>
            <a:off x="898525" y="3080662"/>
            <a:ext cx="10431463" cy="717253"/>
          </a:xfrm>
        </p:spPr>
        <p:txBody>
          <a:bodyPr anchor="ctr">
            <a:normAutofit/>
          </a:bodyPr>
          <a:lstStyle>
            <a:lvl1pPr marL="0" indent="0" algn="ctr">
              <a:buNone/>
              <a:defRPr sz="1200" b="1" i="0" baseline="0">
                <a:solidFill>
                  <a:srgbClr val="EEECE1"/>
                </a:solidFill>
                <a:latin typeface="Open Sans Semibold" panose="020B0606030504020204" pitchFamily="34" charset="0"/>
                <a:cs typeface="Open Sans Semibold" panose="020B0606030504020204" pitchFamily="34" charset="0"/>
              </a:defRPr>
            </a:lvl1pPr>
          </a:lstStyle>
          <a:p>
            <a:pPr lvl="0"/>
            <a:r>
              <a:rPr lang="en-US" dirty="0" err="1"/>
              <a:t>landogskogur.is</a:t>
            </a:r>
            <a:endParaRPr lang="en-US" dirty="0"/>
          </a:p>
        </p:txBody>
      </p:sp>
      <p:pic>
        <p:nvPicPr>
          <p:cNvPr id="2" name="Picture 1">
            <a:extLst>
              <a:ext uri="{FF2B5EF4-FFF2-40B4-BE49-F238E27FC236}">
                <a16:creationId xmlns:a16="http://schemas.microsoft.com/office/drawing/2014/main" id="{D4E5A16F-69AA-554A-2D06-6BAD79C06BB7}"/>
              </a:ext>
            </a:extLst>
          </p:cNvPr>
          <p:cNvPicPr>
            <a:picLocks noChangeAspect="1"/>
          </p:cNvPicPr>
          <p:nvPr userDrawn="1"/>
        </p:nvPicPr>
        <p:blipFill>
          <a:blip r:embed="rId2"/>
          <a:srcRect/>
          <a:stretch/>
        </p:blipFill>
        <p:spPr>
          <a:xfrm>
            <a:off x="5624634" y="5352603"/>
            <a:ext cx="939555" cy="939555"/>
          </a:xfrm>
          <a:prstGeom prst="rect">
            <a:avLst/>
          </a:prstGeom>
        </p:spPr>
      </p:pic>
    </p:spTree>
    <p:extLst>
      <p:ext uri="{BB962C8B-B14F-4D97-AF65-F5344CB8AC3E}">
        <p14:creationId xmlns:p14="http://schemas.microsoft.com/office/powerpoint/2010/main" val="3694867681"/>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053">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C630A-1AAF-7004-3D1D-1BF7BD2C4BDC}"/>
              </a:ext>
            </a:extLst>
          </p:cNvPr>
          <p:cNvPicPr>
            <a:picLocks noChangeAspect="1"/>
          </p:cNvPicPr>
          <p:nvPr userDrawn="1"/>
        </p:nvPicPr>
        <p:blipFill>
          <a:blip r:embed="rId2"/>
          <a:srcRect/>
          <a:stretch/>
        </p:blipFill>
        <p:spPr>
          <a:xfrm>
            <a:off x="5498669" y="3031838"/>
            <a:ext cx="1191485" cy="794323"/>
          </a:xfrm>
          <a:prstGeom prst="rect">
            <a:avLst/>
          </a:prstGeom>
        </p:spPr>
      </p:pic>
    </p:spTree>
    <p:extLst>
      <p:ext uri="{BB962C8B-B14F-4D97-AF65-F5344CB8AC3E}">
        <p14:creationId xmlns:p14="http://schemas.microsoft.com/office/powerpoint/2010/main" val="3024314204"/>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054">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DEDE3B-DE6E-CDB4-A10F-744958415780}"/>
              </a:ext>
            </a:extLst>
          </p:cNvPr>
          <p:cNvPicPr>
            <a:picLocks noChangeAspect="1"/>
          </p:cNvPicPr>
          <p:nvPr userDrawn="1"/>
        </p:nvPicPr>
        <p:blipFill>
          <a:blip r:embed="rId2"/>
          <a:srcRect/>
          <a:stretch/>
        </p:blipFill>
        <p:spPr>
          <a:xfrm>
            <a:off x="5624634" y="2959222"/>
            <a:ext cx="939555" cy="939555"/>
          </a:xfrm>
          <a:prstGeom prst="rect">
            <a:avLst/>
          </a:prstGeom>
        </p:spPr>
      </p:pic>
    </p:spTree>
    <p:extLst>
      <p:ext uri="{BB962C8B-B14F-4D97-AF65-F5344CB8AC3E}">
        <p14:creationId xmlns:p14="http://schemas.microsoft.com/office/powerpoint/2010/main" val="4146763057"/>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059">
    <p:bg>
      <p:bgPr>
        <a:solidFill>
          <a:srgbClr val="F4F4F0"/>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AC8300C-885A-F7B3-92CE-3E6F6FC31C26}"/>
              </a:ext>
            </a:extLst>
          </p:cNvPr>
          <p:cNvSpPr>
            <a:spLocks noGrp="1"/>
          </p:cNvSpPr>
          <p:nvPr>
            <p:ph type="pic" sz="quarter" idx="10"/>
          </p:nvPr>
        </p:nvSpPr>
        <p:spPr>
          <a:xfrm>
            <a:off x="0" y="0"/>
            <a:ext cx="12188825" cy="5533901"/>
          </a:xfrm>
        </p:spPr>
        <p:txBody>
          <a:bodyPr/>
          <a:lstStyle>
            <a:lvl1pPr marL="0" indent="0">
              <a:buNone/>
              <a:defRPr/>
            </a:lvl1pPr>
          </a:lstStyle>
          <a:p>
            <a:endParaRPr lang="en-US" dirty="0"/>
          </a:p>
        </p:txBody>
      </p:sp>
      <p:pic>
        <p:nvPicPr>
          <p:cNvPr id="3" name="Picture 2">
            <a:extLst>
              <a:ext uri="{FF2B5EF4-FFF2-40B4-BE49-F238E27FC236}">
                <a16:creationId xmlns:a16="http://schemas.microsoft.com/office/drawing/2014/main" id="{A25DD716-7F48-7BCA-EB39-207C87E46F00}"/>
              </a:ext>
            </a:extLst>
          </p:cNvPr>
          <p:cNvPicPr>
            <a:picLocks noChangeAspect="1"/>
          </p:cNvPicPr>
          <p:nvPr userDrawn="1"/>
        </p:nvPicPr>
        <p:blipFill>
          <a:blip r:embed="rId2"/>
          <a:srcRect/>
          <a:stretch/>
        </p:blipFill>
        <p:spPr>
          <a:xfrm>
            <a:off x="5498669" y="5807200"/>
            <a:ext cx="1191485" cy="794323"/>
          </a:xfrm>
          <a:prstGeom prst="rect">
            <a:avLst/>
          </a:prstGeom>
        </p:spPr>
      </p:pic>
    </p:spTree>
    <p:extLst>
      <p:ext uri="{BB962C8B-B14F-4D97-AF65-F5344CB8AC3E}">
        <p14:creationId xmlns:p14="http://schemas.microsoft.com/office/powerpoint/2010/main" val="216546270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009">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C7FA06-0F4C-26BE-39E5-ED48024390F7}"/>
              </a:ext>
            </a:extLst>
          </p:cNvPr>
          <p:cNvPicPr>
            <a:picLocks noChangeAspect="1"/>
          </p:cNvPicPr>
          <p:nvPr userDrawn="1"/>
        </p:nvPicPr>
        <p:blipFill>
          <a:blip r:embed="rId2"/>
          <a:srcRect/>
          <a:stretch/>
        </p:blipFill>
        <p:spPr>
          <a:xfrm>
            <a:off x="3054897" y="1395400"/>
            <a:ext cx="6100801" cy="4067200"/>
          </a:xfrm>
          <a:prstGeom prst="rect">
            <a:avLst/>
          </a:prstGeom>
        </p:spPr>
      </p:pic>
    </p:spTree>
    <p:extLst>
      <p:ext uri="{BB962C8B-B14F-4D97-AF65-F5344CB8AC3E}">
        <p14:creationId xmlns:p14="http://schemas.microsoft.com/office/powerpoint/2010/main" val="305134934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009">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D2F74-DD6C-EAB0-BC9D-515089EB7426}"/>
              </a:ext>
            </a:extLst>
          </p:cNvPr>
          <p:cNvPicPr>
            <a:picLocks noChangeAspect="1"/>
          </p:cNvPicPr>
          <p:nvPr userDrawn="1"/>
        </p:nvPicPr>
        <p:blipFill>
          <a:blip r:embed="rId2"/>
          <a:srcRect/>
          <a:stretch/>
        </p:blipFill>
        <p:spPr>
          <a:xfrm>
            <a:off x="4279660" y="1614247"/>
            <a:ext cx="3629506" cy="3629506"/>
          </a:xfrm>
          <a:prstGeom prst="rect">
            <a:avLst/>
          </a:prstGeom>
          <a:noFill/>
        </p:spPr>
      </p:pic>
    </p:spTree>
    <p:extLst>
      <p:ext uri="{BB962C8B-B14F-4D97-AF65-F5344CB8AC3E}">
        <p14:creationId xmlns:p14="http://schemas.microsoft.com/office/powerpoint/2010/main" val="326475191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009">
    <p:bg>
      <p:bgPr>
        <a:solidFill>
          <a:schemeClr val="accent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C7FA06-0F4C-26BE-39E5-ED48024390F7}"/>
              </a:ext>
            </a:extLst>
          </p:cNvPr>
          <p:cNvPicPr>
            <a:picLocks noChangeAspect="1"/>
          </p:cNvPicPr>
          <p:nvPr userDrawn="1"/>
        </p:nvPicPr>
        <p:blipFill>
          <a:blip r:embed="rId2"/>
          <a:srcRect/>
          <a:stretch/>
        </p:blipFill>
        <p:spPr>
          <a:xfrm>
            <a:off x="3054897" y="1395400"/>
            <a:ext cx="6100801" cy="4067200"/>
          </a:xfrm>
          <a:prstGeom prst="rect">
            <a:avLst/>
          </a:prstGeom>
        </p:spPr>
      </p:pic>
    </p:spTree>
    <p:extLst>
      <p:ext uri="{BB962C8B-B14F-4D97-AF65-F5344CB8AC3E}">
        <p14:creationId xmlns:p14="http://schemas.microsoft.com/office/powerpoint/2010/main" val="388323075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9_009">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4A636-CB25-3D81-1A46-6AD5BAA8ABDC}"/>
              </a:ext>
            </a:extLst>
          </p:cNvPr>
          <p:cNvPicPr>
            <a:picLocks noChangeAspect="1"/>
          </p:cNvPicPr>
          <p:nvPr userDrawn="1"/>
        </p:nvPicPr>
        <p:blipFill>
          <a:blip r:embed="rId2"/>
          <a:srcRect/>
          <a:stretch/>
        </p:blipFill>
        <p:spPr>
          <a:xfrm>
            <a:off x="4279660" y="1614247"/>
            <a:ext cx="3629506" cy="3629506"/>
          </a:xfrm>
          <a:prstGeom prst="rect">
            <a:avLst/>
          </a:prstGeom>
          <a:noFill/>
        </p:spPr>
      </p:pic>
    </p:spTree>
    <p:extLst>
      <p:ext uri="{BB962C8B-B14F-4D97-AF65-F5344CB8AC3E}">
        <p14:creationId xmlns:p14="http://schemas.microsoft.com/office/powerpoint/2010/main" val="108501284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009">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C7FA06-0F4C-26BE-39E5-ED48024390F7}"/>
              </a:ext>
            </a:extLst>
          </p:cNvPr>
          <p:cNvPicPr>
            <a:picLocks noChangeAspect="1"/>
          </p:cNvPicPr>
          <p:nvPr userDrawn="1"/>
        </p:nvPicPr>
        <p:blipFill>
          <a:blip r:embed="rId2"/>
          <a:srcRect/>
          <a:stretch/>
        </p:blipFill>
        <p:spPr>
          <a:xfrm>
            <a:off x="3054897" y="1395400"/>
            <a:ext cx="6100801" cy="4067200"/>
          </a:xfrm>
          <a:prstGeom prst="rect">
            <a:avLst/>
          </a:prstGeom>
        </p:spPr>
      </p:pic>
    </p:spTree>
    <p:extLst>
      <p:ext uri="{BB962C8B-B14F-4D97-AF65-F5344CB8AC3E}">
        <p14:creationId xmlns:p14="http://schemas.microsoft.com/office/powerpoint/2010/main" val="164860385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png"/><Relationship Id="rId5" Type="http://schemas.openxmlformats.org/officeDocument/2006/relationships/slideLayout" Target="../slideLayouts/slideLayout37.xml"/><Relationship Id="rId10"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4F4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797" y="728663"/>
            <a:ext cx="10511428" cy="1787231"/>
          </a:xfrm>
          <a:prstGeom prst="rect">
            <a:avLst/>
          </a:prstGeom>
        </p:spPr>
        <p:txBody>
          <a:bodyPr vert="horz" lIns="91440" tIns="45720" rIns="91440" bIns="45720" rtlCol="0" anchor="b" anchorCtr="0">
            <a:normAutofit/>
          </a:bodyPr>
          <a:lstStyle/>
          <a:p>
            <a:r>
              <a:rPr lang="is-IS"/>
              <a:t>Smelltu til að breyta stíl aðaltitils</a:t>
            </a:r>
            <a:endParaRPr lang="en-US" dirty="0"/>
          </a:p>
        </p:txBody>
      </p:sp>
      <p:sp>
        <p:nvSpPr>
          <p:cNvPr id="3" name="Text Placeholder 2"/>
          <p:cNvSpPr>
            <a:spLocks noGrp="1"/>
          </p:cNvSpPr>
          <p:nvPr>
            <p:ph type="body" idx="1"/>
          </p:nvPr>
        </p:nvSpPr>
        <p:spPr>
          <a:xfrm>
            <a:off x="813797" y="2609797"/>
            <a:ext cx="10511428" cy="3454031"/>
          </a:xfrm>
          <a:prstGeom prst="rect">
            <a:avLst/>
          </a:prstGeom>
        </p:spPr>
        <p:txBody>
          <a:bodyPr vert="horz" lIns="91440" tIns="45720" rIns="91440" bIns="45720" rtlCol="0">
            <a:normAutofit/>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endParaRPr lang="en-US" dirty="0"/>
          </a:p>
        </p:txBody>
      </p:sp>
    </p:spTree>
    <p:extLst>
      <p:ext uri="{BB962C8B-B14F-4D97-AF65-F5344CB8AC3E}">
        <p14:creationId xmlns:p14="http://schemas.microsoft.com/office/powerpoint/2010/main" val="2463003321"/>
      </p:ext>
    </p:extLst>
  </p:cSld>
  <p:clrMap bg1="lt1" tx1="dk1" bg2="lt2" tx2="dk2" accent1="accent1" accent2="accent2" accent3="accent3" accent4="accent4" accent5="accent5" accent6="accent6" hlink="hlink" folHlink="folHlink"/>
  <p:sldLayoutIdLst>
    <p:sldLayoutId id="2147483947" r:id="rId1"/>
    <p:sldLayoutId id="2147483968" r:id="rId2"/>
    <p:sldLayoutId id="2147483960" r:id="rId3"/>
    <p:sldLayoutId id="2147483964" r:id="rId4"/>
    <p:sldLayoutId id="2147483961" r:id="rId5"/>
    <p:sldLayoutId id="2147483965" r:id="rId6"/>
    <p:sldLayoutId id="2147483962" r:id="rId7"/>
    <p:sldLayoutId id="2147483966" r:id="rId8"/>
    <p:sldLayoutId id="2147483963" r:id="rId9"/>
    <p:sldLayoutId id="2147483967" r:id="rId10"/>
    <p:sldLayoutId id="2147483956" r:id="rId11"/>
    <p:sldLayoutId id="2147483957" r:id="rId12"/>
    <p:sldLayoutId id="2147483950" r:id="rId13"/>
    <p:sldLayoutId id="2147483940" r:id="rId14"/>
    <p:sldLayoutId id="2147483958" r:id="rId15"/>
    <p:sldLayoutId id="2147483959" r:id="rId16"/>
  </p:sldLayoutIdLst>
  <p:hf hdr="0"/>
  <p:txStyles>
    <p:titleStyle>
      <a:lvl1pPr algn="l" defTabSz="457200" rtl="0" eaLnBrk="1" latinLnBrk="0" hangingPunct="1">
        <a:spcBef>
          <a:spcPct val="0"/>
        </a:spcBef>
        <a:buNone/>
        <a:defRPr sz="4400" b="1" i="0" kern="1200" baseline="0">
          <a:solidFill>
            <a:schemeClr val="tx2"/>
          </a:solidFill>
          <a:latin typeface="Open Sans Semibold" panose="020B0606030504020204" pitchFamily="34" charset="0"/>
          <a:ea typeface="+mj-ea"/>
          <a:cs typeface="Open Sans Semibold" panose="020B0606030504020204" pitchFamily="34" charset="0"/>
        </a:defRPr>
      </a:lvl1pPr>
    </p:titleStyle>
    <p:bodyStyle>
      <a:lvl1pPr marL="268288" indent="-268288" algn="l" defTabSz="457200" rtl="0" eaLnBrk="1" latinLnBrk="0" hangingPunct="1">
        <a:spcBef>
          <a:spcPct val="20000"/>
        </a:spcBef>
        <a:buFont typeface="Arial"/>
        <a:buChar char="•"/>
        <a:defRPr sz="3200" b="1" i="0" kern="1200" baseline="0">
          <a:solidFill>
            <a:schemeClr val="tx1"/>
          </a:solidFill>
          <a:latin typeface="Open Sans Semibold" panose="020B0606030504020204" pitchFamily="34" charset="0"/>
          <a:ea typeface="+mn-ea"/>
          <a:cs typeface="Open Sans Semibold" panose="020B0606030504020204" pitchFamily="34" charset="0"/>
        </a:defRPr>
      </a:lvl1pPr>
      <a:lvl2pPr marL="722313" indent="-265113" algn="l" defTabSz="457200" rtl="0" eaLnBrk="1" latinLnBrk="0" hangingPunct="1">
        <a:spcBef>
          <a:spcPct val="20000"/>
        </a:spcBef>
        <a:buFont typeface="Arial"/>
        <a:buChar char="•"/>
        <a:defRPr sz="2800" b="1" i="0" kern="1200" baseline="0">
          <a:solidFill>
            <a:schemeClr val="tx1"/>
          </a:solidFill>
          <a:latin typeface="Open Sans Semibold" panose="020B0606030504020204" pitchFamily="34" charset="0"/>
          <a:ea typeface="+mn-ea"/>
          <a:cs typeface="Open Sans Semibold" panose="020B0606030504020204" pitchFamily="34" charset="0"/>
        </a:defRPr>
      </a:lvl2pPr>
      <a:lvl3pPr marL="1165225" indent="-250825" algn="l" defTabSz="457200" rtl="0" eaLnBrk="1" latinLnBrk="0" hangingPunct="1">
        <a:spcBef>
          <a:spcPct val="20000"/>
        </a:spcBef>
        <a:buFont typeface="Arial"/>
        <a:buChar char="•"/>
        <a:defRPr sz="2400" b="1" i="0" kern="1200" baseline="0">
          <a:solidFill>
            <a:schemeClr val="tx1"/>
          </a:solidFill>
          <a:latin typeface="Open Sans Semibold" panose="020B0606030504020204" pitchFamily="34" charset="0"/>
          <a:ea typeface="+mn-ea"/>
          <a:cs typeface="Open Sans Semibold" panose="020B0606030504020204" pitchFamily="34" charset="0"/>
        </a:defRPr>
      </a:lvl3pPr>
      <a:lvl4pPr marL="1619250" indent="-247650" algn="l" defTabSz="457200" rtl="0" eaLnBrk="1" latinLnBrk="0" hangingPunct="1">
        <a:spcBef>
          <a:spcPct val="20000"/>
        </a:spcBef>
        <a:buFont typeface="Arial"/>
        <a:buChar char="•"/>
        <a:defRPr sz="2000" b="1" i="0" kern="1200" baseline="0">
          <a:solidFill>
            <a:schemeClr val="tx1"/>
          </a:solidFill>
          <a:latin typeface="Open Sans Semibold" panose="020B0606030504020204" pitchFamily="34" charset="0"/>
          <a:ea typeface="+mn-ea"/>
          <a:cs typeface="Open Sans Semibold" panose="020B0606030504020204" pitchFamily="34" charset="0"/>
        </a:defRPr>
      </a:lvl4pPr>
      <a:lvl5pPr marL="2062163" indent="-233363" algn="l" defTabSz="457200" rtl="0" eaLnBrk="1" latinLnBrk="0" hangingPunct="1">
        <a:spcBef>
          <a:spcPct val="20000"/>
        </a:spcBef>
        <a:buFont typeface="Arial"/>
        <a:buChar char="•"/>
        <a:defRPr sz="2000" b="1" i="0" kern="1200" baseline="0">
          <a:solidFill>
            <a:schemeClr val="tx1"/>
          </a:solidFill>
          <a:latin typeface="Open Sans Semibold" panose="020B0606030504020204" pitchFamily="34" charset="0"/>
          <a:ea typeface="+mn-ea"/>
          <a:cs typeface="Open Sans Semibold"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4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225" y="728663"/>
            <a:ext cx="10540999" cy="1787231"/>
          </a:xfrm>
          <a:prstGeom prst="rect">
            <a:avLst/>
          </a:prstGeom>
        </p:spPr>
        <p:txBody>
          <a:bodyPr vert="horz" lIns="91440" tIns="45720" rIns="91440" bIns="45720" rtlCol="0" anchor="b" anchorCtr="0">
            <a:normAutofit/>
          </a:bodyPr>
          <a:lstStyle/>
          <a:p>
            <a:r>
              <a:rPr lang="is-IS" dirty="0"/>
              <a:t>Click to edit Master title style</a:t>
            </a:r>
            <a:endParaRPr lang="en-US" dirty="0"/>
          </a:p>
        </p:txBody>
      </p:sp>
      <p:sp>
        <p:nvSpPr>
          <p:cNvPr id="3" name="Text Placeholder 2"/>
          <p:cNvSpPr>
            <a:spLocks noGrp="1"/>
          </p:cNvSpPr>
          <p:nvPr>
            <p:ph type="body" idx="1"/>
          </p:nvPr>
        </p:nvSpPr>
        <p:spPr>
          <a:xfrm>
            <a:off x="784225" y="2609797"/>
            <a:ext cx="10540999" cy="3454031"/>
          </a:xfrm>
          <a:prstGeom prst="rect">
            <a:avLst/>
          </a:prstGeom>
        </p:spPr>
        <p:txBody>
          <a:bodyPr vert="horz" lIns="91440" tIns="45720" rIns="91440" bIns="45720" rtlCol="0">
            <a:normAutofit/>
          </a:body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4" name="Date Placeholder 3"/>
          <p:cNvSpPr>
            <a:spLocks noGrp="1"/>
          </p:cNvSpPr>
          <p:nvPr>
            <p:ph type="dt" sz="half" idx="2"/>
          </p:nvPr>
        </p:nvSpPr>
        <p:spPr>
          <a:xfrm>
            <a:off x="9848762" y="6255368"/>
            <a:ext cx="848596" cy="365125"/>
          </a:xfrm>
          <a:prstGeom prst="rect">
            <a:avLst/>
          </a:prstGeom>
        </p:spPr>
        <p:txBody>
          <a:bodyPr vert="horz" lIns="91440" tIns="45720" rIns="91440" bIns="45720" rtlCol="0" anchor="ctr"/>
          <a:lstStyle>
            <a:lvl1pPr algn="r">
              <a:defRPr sz="1000" b="1" i="0">
                <a:solidFill>
                  <a:srgbClr val="335C64"/>
                </a:solidFill>
                <a:latin typeface="Open Sans Semibold" panose="020B0606030504020204" pitchFamily="34" charset="0"/>
                <a:cs typeface="Open Sans Semibold" panose="020B0606030504020204" pitchFamily="34" charset="0"/>
              </a:defRPr>
            </a:lvl1pPr>
          </a:lstStyle>
          <a:p>
            <a:endParaRPr lang="en-US" dirty="0"/>
          </a:p>
        </p:txBody>
      </p:sp>
      <p:sp>
        <p:nvSpPr>
          <p:cNvPr id="5" name="Footer Placeholder 4"/>
          <p:cNvSpPr>
            <a:spLocks noGrp="1"/>
          </p:cNvSpPr>
          <p:nvPr>
            <p:ph type="ftr" sz="quarter" idx="3"/>
          </p:nvPr>
        </p:nvSpPr>
        <p:spPr>
          <a:xfrm>
            <a:off x="2762059" y="6255368"/>
            <a:ext cx="6966032" cy="365125"/>
          </a:xfrm>
          <a:prstGeom prst="rect">
            <a:avLst/>
          </a:prstGeom>
        </p:spPr>
        <p:txBody>
          <a:bodyPr vert="horz" lIns="91440" tIns="45720" rIns="91440" bIns="45720" rtlCol="0" anchor="ctr"/>
          <a:lstStyle>
            <a:lvl1pPr algn="r">
              <a:defRPr sz="1000" b="1" i="0">
                <a:solidFill>
                  <a:schemeClr val="tx2"/>
                </a:solidFill>
                <a:latin typeface="Open Sans Semibold" panose="020B0606030504020204" pitchFamily="34" charset="0"/>
                <a:cs typeface="Open Sans Semibold" panose="020B0606030504020204" pitchFamily="34" charset="0"/>
              </a:defRPr>
            </a:lvl1pPr>
          </a:lstStyle>
          <a:p>
            <a:endParaRPr lang="en-US" dirty="0"/>
          </a:p>
        </p:txBody>
      </p:sp>
      <p:sp>
        <p:nvSpPr>
          <p:cNvPr id="6" name="Slide Number Placeholder 5"/>
          <p:cNvSpPr>
            <a:spLocks noGrp="1"/>
          </p:cNvSpPr>
          <p:nvPr>
            <p:ph type="sldNum" sz="quarter" idx="4"/>
          </p:nvPr>
        </p:nvSpPr>
        <p:spPr>
          <a:xfrm>
            <a:off x="10822501" y="6255368"/>
            <a:ext cx="502724" cy="365125"/>
          </a:xfrm>
          <a:prstGeom prst="rect">
            <a:avLst/>
          </a:prstGeom>
        </p:spPr>
        <p:txBody>
          <a:bodyPr vert="horz" lIns="91440" tIns="45720" rIns="91440" bIns="45720" rtlCol="0" anchor="ctr"/>
          <a:lstStyle>
            <a:lvl1pPr algn="r">
              <a:defRPr sz="1000" b="1" i="0">
                <a:solidFill>
                  <a:srgbClr val="335C64"/>
                </a:solidFill>
                <a:latin typeface="Open Sans Semibold" panose="020B0606030504020204" pitchFamily="34" charset="0"/>
                <a:cs typeface="Open Sans Semibold" panose="020B0606030504020204" pitchFamily="34" charset="0"/>
              </a:defRPr>
            </a:lvl1pPr>
          </a:lstStyle>
          <a:p>
            <a:fld id="{43947D6B-E10D-2C4D-9014-1F50F4DD2BFC}" type="slidenum">
              <a:rPr lang="en-US" smtClean="0"/>
              <a:pPr/>
              <a:t>‹#›</a:t>
            </a:fld>
            <a:endParaRPr lang="en-US" dirty="0"/>
          </a:p>
        </p:txBody>
      </p:sp>
      <p:pic>
        <p:nvPicPr>
          <p:cNvPr id="7" name="Picture 6">
            <a:extLst>
              <a:ext uri="{FF2B5EF4-FFF2-40B4-BE49-F238E27FC236}">
                <a16:creationId xmlns:a16="http://schemas.microsoft.com/office/drawing/2014/main" id="{0EF95E98-AB9D-DFA3-D1A6-27C6BB063601}"/>
              </a:ext>
            </a:extLst>
          </p:cNvPr>
          <p:cNvPicPr>
            <a:picLocks noChangeAspect="1"/>
          </p:cNvPicPr>
          <p:nvPr userDrawn="1"/>
        </p:nvPicPr>
        <p:blipFill>
          <a:blip r:embed="rId18"/>
          <a:srcRect/>
          <a:stretch/>
        </p:blipFill>
        <p:spPr>
          <a:xfrm>
            <a:off x="784226" y="6195444"/>
            <a:ext cx="727458" cy="484972"/>
          </a:xfrm>
          <a:prstGeom prst="rect">
            <a:avLst/>
          </a:prstGeom>
        </p:spPr>
      </p:pic>
    </p:spTree>
    <p:extLst>
      <p:ext uri="{BB962C8B-B14F-4D97-AF65-F5344CB8AC3E}">
        <p14:creationId xmlns:p14="http://schemas.microsoft.com/office/powerpoint/2010/main" val="64921913"/>
      </p:ext>
    </p:extLst>
  </p:cSld>
  <p:clrMap bg1="lt1" tx1="dk1" bg2="lt2" tx2="dk2" accent1="accent1" accent2="accent2" accent3="accent3" accent4="accent4" accent5="accent5" accent6="accent6" hlink="hlink" folHlink="folHlink"/>
  <p:sldLayoutIdLst>
    <p:sldLayoutId id="2147483856" r:id="rId1"/>
    <p:sldLayoutId id="2147483853" r:id="rId2"/>
    <p:sldLayoutId id="2147483855" r:id="rId3"/>
    <p:sldLayoutId id="2147483868" r:id="rId4"/>
    <p:sldLayoutId id="2147483848" r:id="rId5"/>
    <p:sldLayoutId id="2147483875" r:id="rId6"/>
    <p:sldLayoutId id="2147483874" r:id="rId7"/>
    <p:sldLayoutId id="2147483858" r:id="rId8"/>
    <p:sldLayoutId id="2147483857" r:id="rId9"/>
    <p:sldLayoutId id="2147483859" r:id="rId10"/>
    <p:sldLayoutId id="2147483860" r:id="rId11"/>
    <p:sldLayoutId id="2147483876" r:id="rId12"/>
    <p:sldLayoutId id="2147483861" r:id="rId13"/>
    <p:sldLayoutId id="2147483863" r:id="rId14"/>
    <p:sldLayoutId id="2147483865" r:id="rId15"/>
    <p:sldLayoutId id="2147483866" r:id="rId16"/>
  </p:sldLayoutIdLst>
  <p:hf hdr="0"/>
  <p:txStyles>
    <p:titleStyle>
      <a:lvl1pPr algn="l" defTabSz="457200" rtl="0" eaLnBrk="1" latinLnBrk="0" hangingPunct="1">
        <a:spcBef>
          <a:spcPct val="0"/>
        </a:spcBef>
        <a:buNone/>
        <a:defRPr sz="4400" b="1" i="0" kern="1200">
          <a:solidFill>
            <a:schemeClr val="tx2"/>
          </a:solidFill>
          <a:latin typeface="Open Sans Semibold" panose="020B0606030504020204" pitchFamily="34" charset="0"/>
          <a:ea typeface="+mj-ea"/>
          <a:cs typeface="Open Sans Semibold" panose="020B0606030504020204" pitchFamily="34" charset="0"/>
        </a:defRPr>
      </a:lvl1pPr>
    </p:titleStyle>
    <p:bodyStyle>
      <a:lvl1pPr marL="268288" indent="-268288" algn="l" defTabSz="457200" rtl="0" eaLnBrk="1" latinLnBrk="0" hangingPunct="1">
        <a:spcBef>
          <a:spcPct val="20000"/>
        </a:spcBef>
        <a:buFont typeface="Arial"/>
        <a:buChar char="•"/>
        <a:defRPr sz="3200" b="1" i="0" kern="1200">
          <a:solidFill>
            <a:schemeClr val="tx1"/>
          </a:solidFill>
          <a:latin typeface="Open Sans Semibold" panose="020B0606030504020204" pitchFamily="34" charset="0"/>
          <a:ea typeface="+mn-ea"/>
          <a:cs typeface="Open Sans Semibold" panose="020B0606030504020204" pitchFamily="34" charset="0"/>
        </a:defRPr>
      </a:lvl1pPr>
      <a:lvl2pPr marL="722313" indent="-265113" algn="l" defTabSz="457200" rtl="0" eaLnBrk="1" latinLnBrk="0" hangingPunct="1">
        <a:spcBef>
          <a:spcPct val="20000"/>
        </a:spcBef>
        <a:buFont typeface="Arial"/>
        <a:buChar char="•"/>
        <a:defRPr sz="2800" b="1" i="0" kern="1200">
          <a:solidFill>
            <a:schemeClr val="tx1"/>
          </a:solidFill>
          <a:latin typeface="Open Sans Semibold" panose="020B0606030504020204" pitchFamily="34" charset="0"/>
          <a:ea typeface="+mn-ea"/>
          <a:cs typeface="Open Sans Semibold" panose="020B0606030504020204" pitchFamily="34" charset="0"/>
        </a:defRPr>
      </a:lvl2pPr>
      <a:lvl3pPr marL="1165225" indent="-250825" algn="l" defTabSz="457200" rtl="0" eaLnBrk="1" latinLnBrk="0" hangingPunct="1">
        <a:spcBef>
          <a:spcPct val="20000"/>
        </a:spcBef>
        <a:buFont typeface="Arial"/>
        <a:buChar char="•"/>
        <a:defRPr sz="2400" b="1" i="0" kern="1200">
          <a:solidFill>
            <a:schemeClr val="tx1"/>
          </a:solidFill>
          <a:latin typeface="Open Sans Semibold" panose="020B0606030504020204" pitchFamily="34" charset="0"/>
          <a:ea typeface="+mn-ea"/>
          <a:cs typeface="Open Sans Semibold" panose="020B0606030504020204" pitchFamily="34" charset="0"/>
        </a:defRPr>
      </a:lvl3pPr>
      <a:lvl4pPr marL="1619250" indent="-247650" algn="l" defTabSz="457200" rtl="0" eaLnBrk="1" latinLnBrk="0" hangingPunct="1">
        <a:spcBef>
          <a:spcPct val="20000"/>
        </a:spcBef>
        <a:buFont typeface="Arial"/>
        <a:buChar char="•"/>
        <a:defRPr sz="2000" b="1" i="0" kern="1200">
          <a:solidFill>
            <a:schemeClr val="tx1"/>
          </a:solidFill>
          <a:latin typeface="Open Sans Semibold" panose="020B0606030504020204" pitchFamily="34" charset="0"/>
          <a:ea typeface="+mn-ea"/>
          <a:cs typeface="Open Sans Semibold" panose="020B0606030504020204" pitchFamily="34" charset="0"/>
        </a:defRPr>
      </a:lvl4pPr>
      <a:lvl5pPr marL="2062163" indent="-233363" algn="l" defTabSz="457200" rtl="0" eaLnBrk="1" latinLnBrk="0" hangingPunct="1">
        <a:spcBef>
          <a:spcPct val="20000"/>
        </a:spcBef>
        <a:buFont typeface="Arial"/>
        <a:buChar char="•"/>
        <a:defRPr sz="2000" b="1" i="0" kern="1200">
          <a:solidFill>
            <a:schemeClr val="tx1"/>
          </a:solidFill>
          <a:latin typeface="Open Sans Semibold" panose="020B0606030504020204" pitchFamily="34" charset="0"/>
          <a:ea typeface="+mn-ea"/>
          <a:cs typeface="Open Sans Semibold"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4F4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797" y="728663"/>
            <a:ext cx="10511428" cy="1787231"/>
          </a:xfrm>
          <a:prstGeom prst="rect">
            <a:avLst/>
          </a:prstGeom>
        </p:spPr>
        <p:txBody>
          <a:bodyPr vert="horz" lIns="91440" tIns="45720" rIns="91440" bIns="45720" rtlCol="0" anchor="b" anchorCtr="0">
            <a:normAutofit/>
          </a:bodyPr>
          <a:lstStyle/>
          <a:p>
            <a:r>
              <a:rPr lang="is-IS" dirty="0"/>
              <a:t>Click to edit Master title style</a:t>
            </a:r>
            <a:endParaRPr lang="en-US" dirty="0"/>
          </a:p>
        </p:txBody>
      </p:sp>
      <p:sp>
        <p:nvSpPr>
          <p:cNvPr id="3" name="Text Placeholder 2"/>
          <p:cNvSpPr>
            <a:spLocks noGrp="1"/>
          </p:cNvSpPr>
          <p:nvPr>
            <p:ph type="body" idx="1"/>
          </p:nvPr>
        </p:nvSpPr>
        <p:spPr>
          <a:xfrm>
            <a:off x="813797" y="2609797"/>
            <a:ext cx="10511428" cy="3454031"/>
          </a:xfrm>
          <a:prstGeom prst="rect">
            <a:avLst/>
          </a:prstGeom>
        </p:spPr>
        <p:txBody>
          <a:bodyPr vert="horz" lIns="91440" tIns="45720" rIns="91440" bIns="45720" rtlCol="0">
            <a:normAutofit/>
          </a:body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4" name="Date Placeholder 3"/>
          <p:cNvSpPr>
            <a:spLocks noGrp="1"/>
          </p:cNvSpPr>
          <p:nvPr>
            <p:ph type="dt" sz="half" idx="2"/>
          </p:nvPr>
        </p:nvSpPr>
        <p:spPr>
          <a:xfrm>
            <a:off x="9848762" y="6255368"/>
            <a:ext cx="848596" cy="365125"/>
          </a:xfrm>
          <a:prstGeom prst="rect">
            <a:avLst/>
          </a:prstGeom>
        </p:spPr>
        <p:txBody>
          <a:bodyPr vert="horz" lIns="91440" tIns="45720" rIns="91440" bIns="45720" rtlCol="0" anchor="ctr"/>
          <a:lstStyle>
            <a:lvl1pPr algn="r">
              <a:defRPr sz="1000" b="1" i="0">
                <a:solidFill>
                  <a:srgbClr val="335C64"/>
                </a:solidFill>
                <a:latin typeface="Open Sans Semibold" panose="020B0606030504020204" pitchFamily="34" charset="0"/>
                <a:cs typeface="Open Sans Semibold" panose="020B0606030504020204" pitchFamily="34" charset="0"/>
              </a:defRPr>
            </a:lvl1pPr>
          </a:lstStyle>
          <a:p>
            <a:endParaRPr lang="en-US" dirty="0"/>
          </a:p>
        </p:txBody>
      </p:sp>
      <p:sp>
        <p:nvSpPr>
          <p:cNvPr id="5" name="Footer Placeholder 4"/>
          <p:cNvSpPr>
            <a:spLocks noGrp="1"/>
          </p:cNvSpPr>
          <p:nvPr>
            <p:ph type="ftr" sz="quarter" idx="3"/>
          </p:nvPr>
        </p:nvSpPr>
        <p:spPr>
          <a:xfrm>
            <a:off x="2762059" y="6255368"/>
            <a:ext cx="6966032" cy="365125"/>
          </a:xfrm>
          <a:prstGeom prst="rect">
            <a:avLst/>
          </a:prstGeom>
        </p:spPr>
        <p:txBody>
          <a:bodyPr vert="horz" lIns="91440" tIns="45720" rIns="91440" bIns="45720" rtlCol="0" anchor="ctr"/>
          <a:lstStyle>
            <a:lvl1pPr algn="r">
              <a:defRPr sz="1000" b="1" i="0">
                <a:solidFill>
                  <a:schemeClr val="tx2"/>
                </a:solidFill>
                <a:latin typeface="Open Sans Semibold" panose="020B0606030504020204" pitchFamily="34" charset="0"/>
                <a:cs typeface="Open Sans Semibold" panose="020B0606030504020204" pitchFamily="34" charset="0"/>
              </a:defRPr>
            </a:lvl1pPr>
          </a:lstStyle>
          <a:p>
            <a:endParaRPr lang="en-US" dirty="0"/>
          </a:p>
        </p:txBody>
      </p:sp>
      <p:sp>
        <p:nvSpPr>
          <p:cNvPr id="6" name="Slide Number Placeholder 5"/>
          <p:cNvSpPr>
            <a:spLocks noGrp="1"/>
          </p:cNvSpPr>
          <p:nvPr>
            <p:ph type="sldNum" sz="quarter" idx="4"/>
          </p:nvPr>
        </p:nvSpPr>
        <p:spPr>
          <a:xfrm>
            <a:off x="10822501" y="6255368"/>
            <a:ext cx="502724" cy="365125"/>
          </a:xfrm>
          <a:prstGeom prst="rect">
            <a:avLst/>
          </a:prstGeom>
        </p:spPr>
        <p:txBody>
          <a:bodyPr vert="horz" lIns="91440" tIns="45720" rIns="91440" bIns="45720" rtlCol="0" anchor="ctr"/>
          <a:lstStyle>
            <a:lvl1pPr algn="r">
              <a:defRPr sz="1000" b="1" i="0">
                <a:solidFill>
                  <a:srgbClr val="335C64"/>
                </a:solidFill>
                <a:latin typeface="Open Sans Semibold" panose="020B0606030504020204" pitchFamily="34" charset="0"/>
                <a:cs typeface="Open Sans Semibold" panose="020B0606030504020204" pitchFamily="34" charset="0"/>
              </a:defRPr>
            </a:lvl1pPr>
          </a:lstStyle>
          <a:p>
            <a:fld id="{43947D6B-E10D-2C4D-9014-1F50F4DD2BFC}" type="slidenum">
              <a:rPr lang="en-US" smtClean="0"/>
              <a:pPr/>
              <a:t>‹#›</a:t>
            </a:fld>
            <a:endParaRPr lang="en-US" dirty="0"/>
          </a:p>
        </p:txBody>
      </p:sp>
      <p:pic>
        <p:nvPicPr>
          <p:cNvPr id="8" name="Picture 7">
            <a:extLst>
              <a:ext uri="{FF2B5EF4-FFF2-40B4-BE49-F238E27FC236}">
                <a16:creationId xmlns:a16="http://schemas.microsoft.com/office/drawing/2014/main" id="{89DE2445-7478-4A21-5960-2F491332EA39}"/>
              </a:ext>
            </a:extLst>
          </p:cNvPr>
          <p:cNvPicPr>
            <a:picLocks noChangeAspect="1"/>
          </p:cNvPicPr>
          <p:nvPr userDrawn="1"/>
        </p:nvPicPr>
        <p:blipFill>
          <a:blip r:embed="rId11"/>
          <a:srcRect/>
          <a:stretch/>
        </p:blipFill>
        <p:spPr>
          <a:xfrm>
            <a:off x="784226" y="6195444"/>
            <a:ext cx="727458" cy="484972"/>
          </a:xfrm>
          <a:prstGeom prst="rect">
            <a:avLst/>
          </a:prstGeom>
        </p:spPr>
      </p:pic>
    </p:spTree>
    <p:extLst>
      <p:ext uri="{BB962C8B-B14F-4D97-AF65-F5344CB8AC3E}">
        <p14:creationId xmlns:p14="http://schemas.microsoft.com/office/powerpoint/2010/main" val="1872540065"/>
      </p:ext>
    </p:extLst>
  </p:cSld>
  <p:clrMap bg1="lt1" tx1="dk1" bg2="lt2" tx2="dk2" accent1="accent1" accent2="accent2" accent3="accent3" accent4="accent4" accent5="accent5" accent6="accent6" hlink="hlink" folHlink="folHlink"/>
  <p:sldLayoutIdLst>
    <p:sldLayoutId id="2147483840" r:id="rId1"/>
    <p:sldLayoutId id="2147483869" r:id="rId2"/>
    <p:sldLayoutId id="2147483870" r:id="rId3"/>
    <p:sldLayoutId id="2147483847" r:id="rId4"/>
    <p:sldLayoutId id="2147483846" r:id="rId5"/>
    <p:sldLayoutId id="2147483862" r:id="rId6"/>
    <p:sldLayoutId id="2147483685" r:id="rId7"/>
    <p:sldLayoutId id="2147483725" r:id="rId8"/>
    <p:sldLayoutId id="2147483871" r:id="rId9"/>
  </p:sldLayoutIdLst>
  <p:hf hdr="0"/>
  <p:txStyles>
    <p:titleStyle>
      <a:lvl1pPr algn="l" defTabSz="457200" rtl="0" eaLnBrk="1" latinLnBrk="0" hangingPunct="1">
        <a:spcBef>
          <a:spcPct val="0"/>
        </a:spcBef>
        <a:buNone/>
        <a:defRPr sz="4400" b="1" i="0" kern="1200">
          <a:solidFill>
            <a:schemeClr val="tx2"/>
          </a:solidFill>
          <a:latin typeface="Open Sans Semibold" panose="020B0606030504020204" pitchFamily="34" charset="0"/>
          <a:ea typeface="+mj-ea"/>
          <a:cs typeface="Open Sans Semibold" panose="020B0606030504020204" pitchFamily="34" charset="0"/>
        </a:defRPr>
      </a:lvl1pPr>
    </p:titleStyle>
    <p:bodyStyle>
      <a:lvl1pPr marL="268288" indent="-268288" algn="l" defTabSz="457200" rtl="0" eaLnBrk="1" latinLnBrk="0" hangingPunct="1">
        <a:spcBef>
          <a:spcPct val="20000"/>
        </a:spcBef>
        <a:buFont typeface="Arial"/>
        <a:buChar char="•"/>
        <a:defRPr sz="3200" b="1" i="0" kern="1200">
          <a:solidFill>
            <a:schemeClr val="tx1"/>
          </a:solidFill>
          <a:latin typeface="Open Sans Semibold" panose="020B0606030504020204" pitchFamily="34" charset="0"/>
          <a:ea typeface="+mn-ea"/>
          <a:cs typeface="Open Sans Semibold" panose="020B0606030504020204" pitchFamily="34" charset="0"/>
        </a:defRPr>
      </a:lvl1pPr>
      <a:lvl2pPr marL="722313" indent="-265113" algn="l" defTabSz="457200" rtl="0" eaLnBrk="1" latinLnBrk="0" hangingPunct="1">
        <a:spcBef>
          <a:spcPct val="20000"/>
        </a:spcBef>
        <a:buFont typeface="Arial"/>
        <a:buChar char="•"/>
        <a:defRPr sz="2800" b="1" i="0" kern="1200">
          <a:solidFill>
            <a:schemeClr val="tx1"/>
          </a:solidFill>
          <a:latin typeface="Open Sans Semibold" panose="020B0606030504020204" pitchFamily="34" charset="0"/>
          <a:ea typeface="+mn-ea"/>
          <a:cs typeface="Open Sans Semibold" panose="020B0606030504020204" pitchFamily="34" charset="0"/>
        </a:defRPr>
      </a:lvl2pPr>
      <a:lvl3pPr marL="1165225" indent="-250825" algn="l" defTabSz="457200" rtl="0" eaLnBrk="1" latinLnBrk="0" hangingPunct="1">
        <a:spcBef>
          <a:spcPct val="20000"/>
        </a:spcBef>
        <a:buFont typeface="Arial"/>
        <a:buChar char="•"/>
        <a:defRPr sz="2400" b="1" i="0" kern="1200">
          <a:solidFill>
            <a:schemeClr val="tx1"/>
          </a:solidFill>
          <a:latin typeface="Open Sans Semibold" panose="020B0606030504020204" pitchFamily="34" charset="0"/>
          <a:ea typeface="+mn-ea"/>
          <a:cs typeface="Open Sans Semibold" panose="020B0606030504020204" pitchFamily="34" charset="0"/>
        </a:defRPr>
      </a:lvl3pPr>
      <a:lvl4pPr marL="1619250" indent="-247650" algn="l" defTabSz="457200" rtl="0" eaLnBrk="1" latinLnBrk="0" hangingPunct="1">
        <a:spcBef>
          <a:spcPct val="20000"/>
        </a:spcBef>
        <a:buFont typeface="Arial"/>
        <a:buChar char="•"/>
        <a:defRPr sz="2000" b="1" i="0" kern="1200">
          <a:solidFill>
            <a:schemeClr val="tx1"/>
          </a:solidFill>
          <a:latin typeface="Open Sans Semibold" panose="020B0606030504020204" pitchFamily="34" charset="0"/>
          <a:ea typeface="+mn-ea"/>
          <a:cs typeface="Open Sans Semibold" panose="020B0606030504020204" pitchFamily="34" charset="0"/>
        </a:defRPr>
      </a:lvl4pPr>
      <a:lvl5pPr marL="2062163" indent="-233363" algn="l" defTabSz="457200" rtl="0" eaLnBrk="1" latinLnBrk="0" hangingPunct="1">
        <a:spcBef>
          <a:spcPct val="20000"/>
        </a:spcBef>
        <a:buFont typeface="Arial"/>
        <a:buChar char="•"/>
        <a:defRPr sz="2000" b="1" i="0" kern="1200">
          <a:solidFill>
            <a:schemeClr val="tx1"/>
          </a:solidFill>
          <a:latin typeface="Open Sans Semibold" panose="020B0606030504020204" pitchFamily="34" charset="0"/>
          <a:ea typeface="+mn-ea"/>
          <a:cs typeface="Open Sans Semibold"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4F4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797" y="728663"/>
            <a:ext cx="10511428" cy="1787231"/>
          </a:xfrm>
          <a:prstGeom prst="rect">
            <a:avLst/>
          </a:prstGeom>
        </p:spPr>
        <p:txBody>
          <a:bodyPr vert="horz" lIns="91440" tIns="45720" rIns="91440" bIns="45720" rtlCol="0" anchor="b" anchorCtr="0">
            <a:normAutofit/>
          </a:bodyPr>
          <a:lstStyle/>
          <a:p>
            <a:r>
              <a:rPr lang="is-IS" dirty="0"/>
              <a:t>Click to edit Master title style</a:t>
            </a:r>
            <a:endParaRPr lang="en-US" dirty="0"/>
          </a:p>
        </p:txBody>
      </p:sp>
      <p:sp>
        <p:nvSpPr>
          <p:cNvPr id="3" name="Text Placeholder 2"/>
          <p:cNvSpPr>
            <a:spLocks noGrp="1"/>
          </p:cNvSpPr>
          <p:nvPr>
            <p:ph type="body" idx="1"/>
          </p:nvPr>
        </p:nvSpPr>
        <p:spPr>
          <a:xfrm>
            <a:off x="813797" y="2609797"/>
            <a:ext cx="10511428" cy="3454031"/>
          </a:xfrm>
          <a:prstGeom prst="rect">
            <a:avLst/>
          </a:prstGeom>
        </p:spPr>
        <p:txBody>
          <a:bodyPr vert="horz" lIns="91440" tIns="45720" rIns="91440" bIns="45720" rtlCol="0">
            <a:normAutofit/>
          </a:body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sp>
        <p:nvSpPr>
          <p:cNvPr id="4" name="Date Placeholder 3"/>
          <p:cNvSpPr>
            <a:spLocks noGrp="1"/>
          </p:cNvSpPr>
          <p:nvPr>
            <p:ph type="dt" sz="half" idx="2"/>
          </p:nvPr>
        </p:nvSpPr>
        <p:spPr>
          <a:xfrm>
            <a:off x="9848762" y="6255368"/>
            <a:ext cx="848596" cy="365125"/>
          </a:xfrm>
          <a:prstGeom prst="rect">
            <a:avLst/>
          </a:prstGeom>
        </p:spPr>
        <p:txBody>
          <a:bodyPr vert="horz" lIns="91440" tIns="45720" rIns="91440" bIns="45720" rtlCol="0" anchor="ctr"/>
          <a:lstStyle>
            <a:lvl1pPr algn="r">
              <a:defRPr sz="1000" b="1" i="0">
                <a:solidFill>
                  <a:srgbClr val="335C64"/>
                </a:solidFill>
                <a:latin typeface="Open Sans Semibold" panose="020B0606030504020204" pitchFamily="34" charset="0"/>
                <a:cs typeface="Open Sans Semibold" panose="020B0606030504020204" pitchFamily="34" charset="0"/>
              </a:defRPr>
            </a:lvl1pPr>
          </a:lstStyle>
          <a:p>
            <a:endParaRPr lang="en-US" dirty="0"/>
          </a:p>
        </p:txBody>
      </p:sp>
      <p:sp>
        <p:nvSpPr>
          <p:cNvPr id="5" name="Footer Placeholder 4"/>
          <p:cNvSpPr>
            <a:spLocks noGrp="1"/>
          </p:cNvSpPr>
          <p:nvPr>
            <p:ph type="ftr" sz="quarter" idx="3"/>
          </p:nvPr>
        </p:nvSpPr>
        <p:spPr>
          <a:xfrm>
            <a:off x="2762059" y="6255368"/>
            <a:ext cx="6966032" cy="365125"/>
          </a:xfrm>
          <a:prstGeom prst="rect">
            <a:avLst/>
          </a:prstGeom>
        </p:spPr>
        <p:txBody>
          <a:bodyPr vert="horz" lIns="91440" tIns="45720" rIns="91440" bIns="45720" rtlCol="0" anchor="ctr"/>
          <a:lstStyle>
            <a:lvl1pPr algn="r">
              <a:defRPr sz="1000" b="1" i="0">
                <a:solidFill>
                  <a:schemeClr val="tx2"/>
                </a:solidFill>
                <a:latin typeface="Open Sans Semibold" panose="020B0606030504020204" pitchFamily="34" charset="0"/>
                <a:cs typeface="Open Sans Semibold" panose="020B0606030504020204" pitchFamily="34" charset="0"/>
              </a:defRPr>
            </a:lvl1pPr>
          </a:lstStyle>
          <a:p>
            <a:endParaRPr lang="en-US" dirty="0"/>
          </a:p>
        </p:txBody>
      </p:sp>
      <p:sp>
        <p:nvSpPr>
          <p:cNvPr id="6" name="Slide Number Placeholder 5"/>
          <p:cNvSpPr>
            <a:spLocks noGrp="1"/>
          </p:cNvSpPr>
          <p:nvPr>
            <p:ph type="sldNum" sz="quarter" idx="4"/>
          </p:nvPr>
        </p:nvSpPr>
        <p:spPr>
          <a:xfrm>
            <a:off x="10822501" y="6255368"/>
            <a:ext cx="502724" cy="365125"/>
          </a:xfrm>
          <a:prstGeom prst="rect">
            <a:avLst/>
          </a:prstGeom>
        </p:spPr>
        <p:txBody>
          <a:bodyPr vert="horz" lIns="91440" tIns="45720" rIns="91440" bIns="45720" rtlCol="0" anchor="ctr"/>
          <a:lstStyle>
            <a:lvl1pPr algn="r">
              <a:defRPr sz="1000" b="1" i="0">
                <a:solidFill>
                  <a:srgbClr val="335C64"/>
                </a:solidFill>
                <a:latin typeface="Open Sans Semibold" panose="020B0606030504020204" pitchFamily="34" charset="0"/>
                <a:cs typeface="Open Sans Semibold" panose="020B0606030504020204" pitchFamily="34" charset="0"/>
              </a:defRPr>
            </a:lvl1pPr>
          </a:lstStyle>
          <a:p>
            <a:fld id="{43947D6B-E10D-2C4D-9014-1F50F4DD2BFC}" type="slidenum">
              <a:rPr lang="en-US" smtClean="0"/>
              <a:pPr/>
              <a:t>‹#›</a:t>
            </a:fld>
            <a:endParaRPr lang="en-US" dirty="0"/>
          </a:p>
        </p:txBody>
      </p:sp>
      <p:pic>
        <p:nvPicPr>
          <p:cNvPr id="8" name="Picture 7">
            <a:extLst>
              <a:ext uri="{FF2B5EF4-FFF2-40B4-BE49-F238E27FC236}">
                <a16:creationId xmlns:a16="http://schemas.microsoft.com/office/drawing/2014/main" id="{162B1491-757B-1C9F-E716-995135132E16}"/>
              </a:ext>
            </a:extLst>
          </p:cNvPr>
          <p:cNvPicPr>
            <a:picLocks noChangeAspect="1"/>
          </p:cNvPicPr>
          <p:nvPr userDrawn="1"/>
        </p:nvPicPr>
        <p:blipFill>
          <a:blip r:embed="rId7"/>
          <a:srcRect/>
          <a:stretch/>
        </p:blipFill>
        <p:spPr>
          <a:xfrm>
            <a:off x="784226" y="6195444"/>
            <a:ext cx="727458" cy="484972"/>
          </a:xfrm>
          <a:prstGeom prst="rect">
            <a:avLst/>
          </a:prstGeom>
        </p:spPr>
      </p:pic>
    </p:spTree>
    <p:extLst>
      <p:ext uri="{BB962C8B-B14F-4D97-AF65-F5344CB8AC3E}">
        <p14:creationId xmlns:p14="http://schemas.microsoft.com/office/powerpoint/2010/main" val="381877456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770" r:id="rId3"/>
    <p:sldLayoutId id="2147483771" r:id="rId4"/>
    <p:sldLayoutId id="2147483937" r:id="rId5"/>
  </p:sldLayoutIdLst>
  <p:hf hdr="0"/>
  <p:txStyles>
    <p:titleStyle>
      <a:lvl1pPr algn="l" defTabSz="457200" rtl="0" eaLnBrk="1" latinLnBrk="0" hangingPunct="1">
        <a:spcBef>
          <a:spcPct val="0"/>
        </a:spcBef>
        <a:buNone/>
        <a:defRPr sz="4400" b="1" i="0" kern="1200">
          <a:solidFill>
            <a:schemeClr val="tx2"/>
          </a:solidFill>
          <a:latin typeface="Open Sans Semibold" panose="020B0606030504020204" pitchFamily="34" charset="0"/>
          <a:ea typeface="+mj-ea"/>
          <a:cs typeface="Open Sans Semibold" panose="020B0606030504020204" pitchFamily="34" charset="0"/>
        </a:defRPr>
      </a:lvl1pPr>
    </p:titleStyle>
    <p:bodyStyle>
      <a:lvl1pPr marL="268288" indent="-268288" algn="l" defTabSz="457200" rtl="0" eaLnBrk="1" latinLnBrk="0" hangingPunct="1">
        <a:spcBef>
          <a:spcPct val="20000"/>
        </a:spcBef>
        <a:buFont typeface="Arial"/>
        <a:buChar char="•"/>
        <a:defRPr sz="3200" b="1" i="0" kern="1200">
          <a:solidFill>
            <a:schemeClr val="tx1"/>
          </a:solidFill>
          <a:latin typeface="Open Sans Semibold" panose="020B0606030504020204" pitchFamily="34" charset="0"/>
          <a:ea typeface="+mn-ea"/>
          <a:cs typeface="Open Sans Semibold" panose="020B0606030504020204" pitchFamily="34" charset="0"/>
        </a:defRPr>
      </a:lvl1pPr>
      <a:lvl2pPr marL="722313" indent="-265113" algn="l" defTabSz="457200" rtl="0" eaLnBrk="1" latinLnBrk="0" hangingPunct="1">
        <a:spcBef>
          <a:spcPct val="20000"/>
        </a:spcBef>
        <a:buFont typeface="Arial"/>
        <a:buChar char="•"/>
        <a:defRPr sz="2800" b="1" i="0" kern="1200">
          <a:solidFill>
            <a:schemeClr val="tx1"/>
          </a:solidFill>
          <a:latin typeface="Open Sans Semibold" panose="020B0606030504020204" pitchFamily="34" charset="0"/>
          <a:ea typeface="+mn-ea"/>
          <a:cs typeface="Open Sans Semibold" panose="020B0606030504020204" pitchFamily="34" charset="0"/>
        </a:defRPr>
      </a:lvl2pPr>
      <a:lvl3pPr marL="1165225" indent="-250825" algn="l" defTabSz="457200" rtl="0" eaLnBrk="1" latinLnBrk="0" hangingPunct="1">
        <a:spcBef>
          <a:spcPct val="20000"/>
        </a:spcBef>
        <a:buFont typeface="Arial"/>
        <a:buChar char="•"/>
        <a:defRPr sz="2400" b="1" i="0" kern="1200">
          <a:solidFill>
            <a:schemeClr val="tx1"/>
          </a:solidFill>
          <a:latin typeface="Open Sans Semibold" panose="020B0606030504020204" pitchFamily="34" charset="0"/>
          <a:ea typeface="+mn-ea"/>
          <a:cs typeface="Open Sans Semibold" panose="020B0606030504020204" pitchFamily="34" charset="0"/>
        </a:defRPr>
      </a:lvl3pPr>
      <a:lvl4pPr marL="1619250" indent="-247650" algn="l" defTabSz="457200" rtl="0" eaLnBrk="1" latinLnBrk="0" hangingPunct="1">
        <a:spcBef>
          <a:spcPct val="20000"/>
        </a:spcBef>
        <a:buFont typeface="Arial"/>
        <a:buChar char="•"/>
        <a:defRPr sz="2000" b="1" i="0" kern="1200">
          <a:solidFill>
            <a:schemeClr val="tx1"/>
          </a:solidFill>
          <a:latin typeface="Open Sans Semibold" panose="020B0606030504020204" pitchFamily="34" charset="0"/>
          <a:ea typeface="+mn-ea"/>
          <a:cs typeface="Open Sans Semibold" panose="020B0606030504020204" pitchFamily="34" charset="0"/>
        </a:defRPr>
      </a:lvl4pPr>
      <a:lvl5pPr marL="2062163" indent="-233363" algn="l" defTabSz="457200" rtl="0" eaLnBrk="1" latinLnBrk="0" hangingPunct="1">
        <a:spcBef>
          <a:spcPct val="20000"/>
        </a:spcBef>
        <a:buFont typeface="Arial"/>
        <a:buChar char="•"/>
        <a:defRPr sz="2000" b="1" i="0" kern="1200">
          <a:solidFill>
            <a:schemeClr val="tx1"/>
          </a:solidFill>
          <a:latin typeface="Open Sans Semibold" panose="020B0606030504020204" pitchFamily="34" charset="0"/>
          <a:ea typeface="+mn-ea"/>
          <a:cs typeface="Open Sans Semibold"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45E23349-1729-593F-C12D-76EE35555012}"/>
              </a:ext>
            </a:extLst>
          </p:cNvPr>
          <p:cNvSpPr>
            <a:spLocks noGrp="1"/>
          </p:cNvSpPr>
          <p:nvPr>
            <p:ph type="title"/>
          </p:nvPr>
        </p:nvSpPr>
        <p:spPr/>
        <p:txBody>
          <a:bodyPr>
            <a:normAutofit/>
          </a:bodyPr>
          <a:lstStyle/>
          <a:p>
            <a:pPr algn="ctr"/>
            <a:r>
              <a:rPr lang="is-IS" sz="2800" dirty="0"/>
              <a:t>Skógarplöntuframleiðslan – Hvað er að gerast?</a:t>
            </a:r>
          </a:p>
        </p:txBody>
      </p:sp>
      <p:sp>
        <p:nvSpPr>
          <p:cNvPr id="3" name="Textastaðgengill 2">
            <a:extLst>
              <a:ext uri="{FF2B5EF4-FFF2-40B4-BE49-F238E27FC236}">
                <a16:creationId xmlns:a16="http://schemas.microsoft.com/office/drawing/2014/main" id="{83CECC36-F531-4B7F-4CD4-02F49F6DDAD9}"/>
              </a:ext>
            </a:extLst>
          </p:cNvPr>
          <p:cNvSpPr>
            <a:spLocks noGrp="1"/>
          </p:cNvSpPr>
          <p:nvPr>
            <p:ph type="body" sz="quarter" idx="10"/>
          </p:nvPr>
        </p:nvSpPr>
        <p:spPr>
          <a:xfrm>
            <a:off x="6646207" y="3893770"/>
            <a:ext cx="4674256" cy="1222760"/>
          </a:xfrm>
        </p:spPr>
        <p:txBody>
          <a:bodyPr/>
          <a:lstStyle/>
          <a:p>
            <a:pPr algn="ctr"/>
            <a:r>
              <a:rPr lang="is-IS" dirty="0"/>
              <a:t>Fagráðstefna skógræktar </a:t>
            </a:r>
          </a:p>
          <a:p>
            <a:pPr algn="ctr"/>
            <a:r>
              <a:rPr lang="is-IS" dirty="0"/>
              <a:t>Hallormsstað 26. - 27. mars 2025</a:t>
            </a:r>
          </a:p>
          <a:p>
            <a:pPr algn="ctr"/>
            <a:r>
              <a:rPr lang="is-IS" dirty="0"/>
              <a:t>Rakel J. Jónsdóttir</a:t>
            </a:r>
          </a:p>
        </p:txBody>
      </p:sp>
      <p:pic>
        <p:nvPicPr>
          <p:cNvPr id="5" name="Staðgengill myndar 4">
            <a:extLst>
              <a:ext uri="{FF2B5EF4-FFF2-40B4-BE49-F238E27FC236}">
                <a16:creationId xmlns:a16="http://schemas.microsoft.com/office/drawing/2014/main" id="{97BF96B5-8DBB-6464-9AEB-2D74F9460777}"/>
              </a:ext>
            </a:extLst>
          </p:cNvPr>
          <p:cNvPicPr>
            <a:picLocks noGrp="1" noChangeAspect="1"/>
          </p:cNvPicPr>
          <p:nvPr>
            <p:ph type="pic" sz="quarter" idx="11"/>
          </p:nvPr>
        </p:nvPicPr>
        <p:blipFill>
          <a:blip r:embed="rId3"/>
          <a:srcRect l="19560" r="19560"/>
          <a:stretch>
            <a:fillRect/>
          </a:stretch>
        </p:blipFill>
        <p:spPr>
          <a:prstGeom prst="rect">
            <a:avLst/>
          </a:prstGeom>
        </p:spPr>
      </p:pic>
      <p:sp>
        <p:nvSpPr>
          <p:cNvPr id="4" name="Textarammi 3">
            <a:extLst>
              <a:ext uri="{FF2B5EF4-FFF2-40B4-BE49-F238E27FC236}">
                <a16:creationId xmlns:a16="http://schemas.microsoft.com/office/drawing/2014/main" id="{5759153C-7DB4-DF17-A30D-37D3F1E63F7E}"/>
              </a:ext>
            </a:extLst>
          </p:cNvPr>
          <p:cNvSpPr txBox="1"/>
          <p:nvPr/>
        </p:nvSpPr>
        <p:spPr>
          <a:xfrm>
            <a:off x="3131344" y="6488668"/>
            <a:ext cx="2706986" cy="369332"/>
          </a:xfrm>
          <a:prstGeom prst="rect">
            <a:avLst/>
          </a:prstGeom>
          <a:noFill/>
        </p:spPr>
        <p:txBody>
          <a:bodyPr wrap="square" rtlCol="0">
            <a:spAutoFit/>
          </a:bodyPr>
          <a:lstStyle/>
          <a:p>
            <a:r>
              <a:rPr lang="is-IS" dirty="0">
                <a:solidFill>
                  <a:schemeClr val="bg2"/>
                </a:solidFill>
              </a:rPr>
              <a:t>Mynd: Pétur Halldórsson</a:t>
            </a:r>
          </a:p>
        </p:txBody>
      </p:sp>
    </p:spTree>
    <p:extLst>
      <p:ext uri="{BB962C8B-B14F-4D97-AF65-F5344CB8AC3E}">
        <p14:creationId xmlns:p14="http://schemas.microsoft.com/office/powerpoint/2010/main" val="1195384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219E2DB4-A4FD-9501-D9FE-ACF58CE9FB3C}"/>
              </a:ext>
            </a:extLst>
          </p:cNvPr>
          <p:cNvSpPr>
            <a:spLocks noGrp="1"/>
          </p:cNvSpPr>
          <p:nvPr>
            <p:ph type="title"/>
          </p:nvPr>
        </p:nvSpPr>
        <p:spPr>
          <a:xfrm>
            <a:off x="797927" y="4906096"/>
            <a:ext cx="5953712" cy="1044575"/>
          </a:xfrm>
        </p:spPr>
        <p:txBody>
          <a:bodyPr/>
          <a:lstStyle/>
          <a:p>
            <a:pPr algn="ctr"/>
            <a:r>
              <a:rPr lang="is-IS" dirty="0"/>
              <a:t>Takk fyrir </a:t>
            </a:r>
          </a:p>
        </p:txBody>
      </p:sp>
      <p:sp>
        <p:nvSpPr>
          <p:cNvPr id="4" name="Textastaðgengill 3">
            <a:extLst>
              <a:ext uri="{FF2B5EF4-FFF2-40B4-BE49-F238E27FC236}">
                <a16:creationId xmlns:a16="http://schemas.microsoft.com/office/drawing/2014/main" id="{6A1A1929-585A-FC40-47ED-BEBA6D3DAFFB}"/>
              </a:ext>
            </a:extLst>
          </p:cNvPr>
          <p:cNvSpPr>
            <a:spLocks noGrp="1"/>
          </p:cNvSpPr>
          <p:nvPr>
            <p:ph type="body" sz="quarter" idx="15"/>
          </p:nvPr>
        </p:nvSpPr>
        <p:spPr>
          <a:xfrm>
            <a:off x="492919" y="1907382"/>
            <a:ext cx="6239670" cy="3642518"/>
          </a:xfrm>
        </p:spPr>
        <p:txBody>
          <a:bodyPr>
            <a:normAutofit/>
          </a:bodyPr>
          <a:lstStyle/>
          <a:p>
            <a:r>
              <a:rPr lang="is-IS" sz="2000" dirty="0"/>
              <a:t>Gróðursettar plöntur í nýskógrækt voru um 6,7 milljónir árið 2023</a:t>
            </a:r>
          </a:p>
          <a:p>
            <a:r>
              <a:rPr lang="is-IS" sz="2000" dirty="0"/>
              <a:t>Núverandi framleiðslugeta skógarplöntuframleiðenda er á bilinu 16 - 18 milljónir</a:t>
            </a:r>
          </a:p>
          <a:p>
            <a:r>
              <a:rPr lang="is-IS" sz="2000" dirty="0"/>
              <a:t>Nýir aðilar hafa áhuga á bransanum</a:t>
            </a:r>
          </a:p>
          <a:p>
            <a:r>
              <a:rPr lang="is-IS" sz="2000" dirty="0"/>
              <a:t>Blikur á lofti varðandi skógræktargeirann sem þegar eru farnar að setja strik í reikninginn hjá skógarplöntuframleiðendum</a:t>
            </a:r>
          </a:p>
        </p:txBody>
      </p:sp>
      <p:sp>
        <p:nvSpPr>
          <p:cNvPr id="7" name="Skyggnunúmersstaðgengill 6">
            <a:extLst>
              <a:ext uri="{FF2B5EF4-FFF2-40B4-BE49-F238E27FC236}">
                <a16:creationId xmlns:a16="http://schemas.microsoft.com/office/drawing/2014/main" id="{4F9895FB-E6F2-C8ED-E3A2-9A98E1FCA1CE}"/>
              </a:ext>
            </a:extLst>
          </p:cNvPr>
          <p:cNvSpPr>
            <a:spLocks noGrp="1"/>
          </p:cNvSpPr>
          <p:nvPr>
            <p:ph type="sldNum" sz="quarter" idx="18"/>
          </p:nvPr>
        </p:nvSpPr>
        <p:spPr/>
        <p:txBody>
          <a:bodyPr/>
          <a:lstStyle/>
          <a:p>
            <a:fld id="{43947D6B-E10D-2C4D-9014-1F50F4DD2BFC}" type="slidenum">
              <a:rPr lang="en-US" smtClean="0"/>
              <a:pPr/>
              <a:t>10</a:t>
            </a:fld>
            <a:endParaRPr lang="en-US" dirty="0"/>
          </a:p>
        </p:txBody>
      </p:sp>
      <p:sp>
        <p:nvSpPr>
          <p:cNvPr id="3" name="Titill 1">
            <a:extLst>
              <a:ext uri="{FF2B5EF4-FFF2-40B4-BE49-F238E27FC236}">
                <a16:creationId xmlns:a16="http://schemas.microsoft.com/office/drawing/2014/main" id="{80A980B1-DE60-8764-9F59-5BD0520E45C2}"/>
              </a:ext>
            </a:extLst>
          </p:cNvPr>
          <p:cNvSpPr txBox="1">
            <a:spLocks/>
          </p:cNvSpPr>
          <p:nvPr/>
        </p:nvSpPr>
        <p:spPr>
          <a:xfrm>
            <a:off x="950327" y="630761"/>
            <a:ext cx="5953712" cy="1044575"/>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4400" b="1" i="0" kern="1200">
                <a:solidFill>
                  <a:schemeClr val="tx2"/>
                </a:solidFill>
                <a:latin typeface="Open Sans Semibold" panose="020B0606030504020204" pitchFamily="34" charset="0"/>
                <a:ea typeface="+mj-ea"/>
                <a:cs typeface="Open Sans Semibold" panose="020B0606030504020204" pitchFamily="34" charset="0"/>
              </a:defRPr>
            </a:lvl1pPr>
          </a:lstStyle>
          <a:p>
            <a:r>
              <a:rPr lang="is-IS" dirty="0"/>
              <a:t>Samantekt</a:t>
            </a:r>
          </a:p>
        </p:txBody>
      </p:sp>
      <p:pic>
        <p:nvPicPr>
          <p:cNvPr id="10" name="Staðgengill myndar 9" descr="Mynd sem inniheldur utandyra, planta, gras, j�r�&#10;&#10;Efni búið til af gervigreind getur verið með villum.">
            <a:extLst>
              <a:ext uri="{FF2B5EF4-FFF2-40B4-BE49-F238E27FC236}">
                <a16:creationId xmlns:a16="http://schemas.microsoft.com/office/drawing/2014/main" id="{D4A31202-6B56-D5CA-97C1-650569F81F6E}"/>
              </a:ext>
            </a:extLst>
          </p:cNvPr>
          <p:cNvPicPr>
            <a:picLocks noGrp="1" noChangeAspect="1"/>
          </p:cNvPicPr>
          <p:nvPr>
            <p:ph type="pic" sz="quarter" idx="14"/>
          </p:nvPr>
        </p:nvPicPr>
        <p:blipFill>
          <a:blip r:embed="rId3"/>
          <a:srcRect l="1419" r="1419"/>
          <a:stretch>
            <a:fillRect/>
          </a:stretch>
        </p:blipFill>
        <p:spPr>
          <a:xfrm rot="5400000">
            <a:off x="6260252" y="1116433"/>
            <a:ext cx="6235669" cy="4813401"/>
          </a:xfrm>
        </p:spPr>
      </p:pic>
    </p:spTree>
    <p:extLst>
      <p:ext uri="{BB962C8B-B14F-4D97-AF65-F5344CB8AC3E}">
        <p14:creationId xmlns:p14="http://schemas.microsoft.com/office/powerpoint/2010/main" val="162937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íðufótarstaðgengill 3">
            <a:extLst>
              <a:ext uri="{FF2B5EF4-FFF2-40B4-BE49-F238E27FC236}">
                <a16:creationId xmlns:a16="http://schemas.microsoft.com/office/drawing/2014/main" id="{BC125FAB-67C7-5FDB-4C6A-655C071B34A7}"/>
              </a:ext>
            </a:extLst>
          </p:cNvPr>
          <p:cNvSpPr>
            <a:spLocks noGrp="1"/>
          </p:cNvSpPr>
          <p:nvPr>
            <p:ph type="ftr" sz="quarter" idx="11"/>
          </p:nvPr>
        </p:nvSpPr>
        <p:spPr/>
        <p:txBody>
          <a:bodyPr/>
          <a:lstStyle/>
          <a:p>
            <a:r>
              <a:rPr lang="en-US" dirty="0"/>
              <a:t>Þórveig Jóhannsdóttir og fl. Skógræktarritið 2006-2024</a:t>
            </a:r>
          </a:p>
        </p:txBody>
      </p:sp>
      <p:sp>
        <p:nvSpPr>
          <p:cNvPr id="5" name="Skyggnunúmersstaðgengill 4">
            <a:extLst>
              <a:ext uri="{FF2B5EF4-FFF2-40B4-BE49-F238E27FC236}">
                <a16:creationId xmlns:a16="http://schemas.microsoft.com/office/drawing/2014/main" id="{32E53B65-CBB4-E658-2168-9E1EB2BF6395}"/>
              </a:ext>
            </a:extLst>
          </p:cNvPr>
          <p:cNvSpPr>
            <a:spLocks noGrp="1"/>
          </p:cNvSpPr>
          <p:nvPr>
            <p:ph type="sldNum" sz="quarter" idx="12"/>
          </p:nvPr>
        </p:nvSpPr>
        <p:spPr/>
        <p:txBody>
          <a:bodyPr/>
          <a:lstStyle/>
          <a:p>
            <a:fld id="{43947D6B-E10D-2C4D-9014-1F50F4DD2BFC}" type="slidenum">
              <a:rPr lang="en-US" smtClean="0"/>
              <a:pPr/>
              <a:t>2</a:t>
            </a:fld>
            <a:endParaRPr lang="en-US" dirty="0"/>
          </a:p>
        </p:txBody>
      </p:sp>
      <p:pic>
        <p:nvPicPr>
          <p:cNvPr id="7" name="Staðgengill efnis 6">
            <a:extLst>
              <a:ext uri="{FF2B5EF4-FFF2-40B4-BE49-F238E27FC236}">
                <a16:creationId xmlns:a16="http://schemas.microsoft.com/office/drawing/2014/main" id="{23A3FF21-F052-1EEC-4F34-311632DB1A2F}"/>
              </a:ext>
            </a:extLst>
          </p:cNvPr>
          <p:cNvPicPr>
            <a:picLocks noGrp="1" noChangeAspect="1"/>
          </p:cNvPicPr>
          <p:nvPr>
            <p:ph idx="1"/>
          </p:nvPr>
        </p:nvPicPr>
        <p:blipFill>
          <a:blip r:embed="rId3"/>
          <a:srcRect r="26888" b="57407"/>
          <a:stretch/>
        </p:blipFill>
        <p:spPr>
          <a:xfrm>
            <a:off x="215550" y="512064"/>
            <a:ext cx="11629569" cy="5413247"/>
          </a:xfrm>
          <a:prstGeom prst="rect">
            <a:avLst/>
          </a:prstGeom>
        </p:spPr>
      </p:pic>
    </p:spTree>
    <p:extLst>
      <p:ext uri="{BB962C8B-B14F-4D97-AF65-F5344CB8AC3E}">
        <p14:creationId xmlns:p14="http://schemas.microsoft.com/office/powerpoint/2010/main" val="390554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ynd 6" descr="Mynd sem inniheldur utandyra, himinn, sk�, gir�ing&#10;&#10;Efni búið til af gervigreind getur verið með villum.">
            <a:extLst>
              <a:ext uri="{FF2B5EF4-FFF2-40B4-BE49-F238E27FC236}">
                <a16:creationId xmlns:a16="http://schemas.microsoft.com/office/drawing/2014/main" id="{1807FF40-AFA4-1116-4CA7-4B5AACDF759A}"/>
              </a:ext>
            </a:extLst>
          </p:cNvPr>
          <p:cNvPicPr>
            <a:picLocks noChangeAspect="1"/>
          </p:cNvPicPr>
          <p:nvPr/>
        </p:nvPicPr>
        <p:blipFill>
          <a:blip r:embed="rId5"/>
          <a:stretch>
            <a:fillRect/>
          </a:stretch>
        </p:blipFill>
        <p:spPr>
          <a:xfrm>
            <a:off x="0" y="-427484"/>
            <a:ext cx="12188825" cy="9141620"/>
          </a:xfrm>
          <a:prstGeom prst="rect">
            <a:avLst/>
          </a:prstGeom>
        </p:spPr>
      </p:pic>
      <p:sp>
        <p:nvSpPr>
          <p:cNvPr id="6" name="Titill 5">
            <a:extLst>
              <a:ext uri="{FF2B5EF4-FFF2-40B4-BE49-F238E27FC236}">
                <a16:creationId xmlns:a16="http://schemas.microsoft.com/office/drawing/2014/main" id="{76A61C43-2A21-13B5-9696-56DF955450FD}"/>
              </a:ext>
            </a:extLst>
          </p:cNvPr>
          <p:cNvSpPr>
            <a:spLocks noGrp="1"/>
          </p:cNvSpPr>
          <p:nvPr>
            <p:ph type="title"/>
          </p:nvPr>
        </p:nvSpPr>
        <p:spPr>
          <a:xfrm>
            <a:off x="797927" y="46382"/>
            <a:ext cx="5953712" cy="798944"/>
          </a:xfrm>
        </p:spPr>
        <p:txBody>
          <a:bodyPr/>
          <a:lstStyle/>
          <a:p>
            <a:r>
              <a:rPr lang="is-IS" dirty="0">
                <a:solidFill>
                  <a:schemeClr val="tx1"/>
                </a:solidFill>
              </a:rPr>
              <a:t>Sólskógar</a:t>
            </a:r>
          </a:p>
        </p:txBody>
      </p:sp>
      <p:sp>
        <p:nvSpPr>
          <p:cNvPr id="8" name="Textastaðgengill 7">
            <a:extLst>
              <a:ext uri="{FF2B5EF4-FFF2-40B4-BE49-F238E27FC236}">
                <a16:creationId xmlns:a16="http://schemas.microsoft.com/office/drawing/2014/main" id="{0CE9AEC6-1239-569B-A32A-1360B993DDB3}"/>
              </a:ext>
            </a:extLst>
          </p:cNvPr>
          <p:cNvSpPr>
            <a:spLocks noGrp="1"/>
          </p:cNvSpPr>
          <p:nvPr>
            <p:ph type="body" sz="quarter" idx="15"/>
          </p:nvPr>
        </p:nvSpPr>
        <p:spPr>
          <a:xfrm>
            <a:off x="1129145" y="855658"/>
            <a:ext cx="9928496" cy="1271015"/>
          </a:xfrm>
        </p:spPr>
        <p:txBody>
          <a:bodyPr>
            <a:normAutofit fontScale="25000" lnSpcReduction="20000"/>
          </a:bodyPr>
          <a:lstStyle/>
          <a:p>
            <a:r>
              <a:rPr lang="is-IS" sz="7200" dirty="0"/>
              <a:t>Mikil fjárfesting í nýrri tækni – breyting á ræktunarferlum</a:t>
            </a:r>
          </a:p>
          <a:p>
            <a:r>
              <a:rPr lang="is-IS" sz="7200" dirty="0"/>
              <a:t>Priklunarróbóti – betri nýting fræs og ræktunarpláss. Öll hólf með plöntum – fleiri plöntur á hvern fermetra</a:t>
            </a:r>
          </a:p>
          <a:p>
            <a:r>
              <a:rPr lang="is-IS" sz="7200" dirty="0"/>
              <a:t>Ný útiplön með skyggingarbúnaði – ræktun birkis</a:t>
            </a:r>
          </a:p>
          <a:p>
            <a:r>
              <a:rPr lang="is-IS" sz="7200" dirty="0"/>
              <a:t>Sáningar lína – meiri skilvirkni</a:t>
            </a:r>
          </a:p>
          <a:p>
            <a:r>
              <a:rPr lang="is-IS" sz="7200" dirty="0"/>
              <a:t>Búnaður til bakkaþvottar</a:t>
            </a:r>
          </a:p>
          <a:p>
            <a:r>
              <a:rPr lang="is-IS" sz="7200" dirty="0"/>
              <a:t>Aðstöðuhús með frysti</a:t>
            </a:r>
          </a:p>
          <a:p>
            <a:r>
              <a:rPr lang="is-IS" sz="7200" dirty="0"/>
              <a:t>Framleiðsla í ár verður 6 milljónir plantna</a:t>
            </a:r>
          </a:p>
          <a:p>
            <a:r>
              <a:rPr lang="is-IS" sz="7200" dirty="0"/>
              <a:t>Framleiðslugeta 10 milljónir plantna</a:t>
            </a:r>
          </a:p>
          <a:p>
            <a:pPr marL="0" indent="0">
              <a:buNone/>
            </a:pPr>
            <a:endParaRPr lang="is-IS" sz="1800" dirty="0"/>
          </a:p>
          <a:p>
            <a:pPr marL="0" indent="0">
              <a:buNone/>
            </a:pPr>
            <a:endParaRPr lang="is-IS" sz="1800" dirty="0"/>
          </a:p>
          <a:p>
            <a:pPr marL="0" indent="0">
              <a:buNone/>
            </a:pPr>
            <a:endParaRPr lang="is-IS" sz="1800" dirty="0"/>
          </a:p>
        </p:txBody>
      </p:sp>
      <p:sp>
        <p:nvSpPr>
          <p:cNvPr id="4" name="Skyggnunúmersstaðgengill 3">
            <a:extLst>
              <a:ext uri="{FF2B5EF4-FFF2-40B4-BE49-F238E27FC236}">
                <a16:creationId xmlns:a16="http://schemas.microsoft.com/office/drawing/2014/main" id="{F5690245-4B63-7A37-D4DB-4210A985F98F}"/>
              </a:ext>
            </a:extLst>
          </p:cNvPr>
          <p:cNvSpPr>
            <a:spLocks noGrp="1"/>
          </p:cNvSpPr>
          <p:nvPr>
            <p:ph type="sldNum" sz="quarter" idx="18"/>
          </p:nvPr>
        </p:nvSpPr>
        <p:spPr/>
        <p:txBody>
          <a:bodyPr/>
          <a:lstStyle/>
          <a:p>
            <a:fld id="{43947D6B-E10D-2C4D-9014-1F50F4DD2BFC}" type="slidenum">
              <a:rPr lang="en-US" smtClean="0"/>
              <a:pPr/>
              <a:t>3</a:t>
            </a:fld>
            <a:endParaRPr lang="en-US" dirty="0"/>
          </a:p>
        </p:txBody>
      </p:sp>
      <p:pic>
        <p:nvPicPr>
          <p:cNvPr id="5" name="Messenger_creation_17E904BC-4DAD-4F18-A86E-FDD45D329026">
            <a:hlinkClick r:id="" action="ppaction://media"/>
            <a:extLst>
              <a:ext uri="{FF2B5EF4-FFF2-40B4-BE49-F238E27FC236}">
                <a16:creationId xmlns:a16="http://schemas.microsoft.com/office/drawing/2014/main" id="{99C09A9E-1458-2A26-54DD-53BE8E8F4CF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09724" y="1646751"/>
            <a:ext cx="4079675" cy="7256036"/>
          </a:xfrm>
          <a:prstGeom prst="rect">
            <a:avLst/>
          </a:prstGeom>
        </p:spPr>
      </p:pic>
      <p:sp>
        <p:nvSpPr>
          <p:cNvPr id="2" name="Textarammi 1">
            <a:extLst>
              <a:ext uri="{FF2B5EF4-FFF2-40B4-BE49-F238E27FC236}">
                <a16:creationId xmlns:a16="http://schemas.microsoft.com/office/drawing/2014/main" id="{B54F3A5C-F325-ABD2-C365-FDC06DCC6265}"/>
              </a:ext>
            </a:extLst>
          </p:cNvPr>
          <p:cNvSpPr txBox="1"/>
          <p:nvPr/>
        </p:nvSpPr>
        <p:spPr>
          <a:xfrm>
            <a:off x="2136618" y="3429000"/>
            <a:ext cx="184731" cy="369332"/>
          </a:xfrm>
          <a:prstGeom prst="rect">
            <a:avLst/>
          </a:prstGeom>
          <a:noFill/>
        </p:spPr>
        <p:txBody>
          <a:bodyPr wrap="none" rtlCol="0">
            <a:spAutoFit/>
          </a:bodyPr>
          <a:lstStyle/>
          <a:p>
            <a:endParaRPr lang="is-IS" dirty="0"/>
          </a:p>
        </p:txBody>
      </p:sp>
    </p:spTree>
    <p:extLst>
      <p:ext uri="{BB962C8B-B14F-4D97-AF65-F5344CB8AC3E}">
        <p14:creationId xmlns:p14="http://schemas.microsoft.com/office/powerpoint/2010/main" val="9537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ynd 9">
            <a:extLst>
              <a:ext uri="{FF2B5EF4-FFF2-40B4-BE49-F238E27FC236}">
                <a16:creationId xmlns:a16="http://schemas.microsoft.com/office/drawing/2014/main" id="{C3802D69-F914-43BB-EAEB-5711995B0094}"/>
              </a:ext>
            </a:extLst>
          </p:cNvPr>
          <p:cNvPicPr>
            <a:picLocks noChangeAspect="1"/>
          </p:cNvPicPr>
          <p:nvPr/>
        </p:nvPicPr>
        <p:blipFill>
          <a:blip r:embed="rId3"/>
          <a:srcRect r="5510"/>
          <a:stretch/>
        </p:blipFill>
        <p:spPr>
          <a:xfrm>
            <a:off x="-162724" y="-339365"/>
            <a:ext cx="12339626" cy="7345807"/>
          </a:xfrm>
          <a:prstGeom prst="rect">
            <a:avLst/>
          </a:prstGeom>
        </p:spPr>
      </p:pic>
      <p:sp>
        <p:nvSpPr>
          <p:cNvPr id="7" name="Textastaðgengill 6">
            <a:extLst>
              <a:ext uri="{FF2B5EF4-FFF2-40B4-BE49-F238E27FC236}">
                <a16:creationId xmlns:a16="http://schemas.microsoft.com/office/drawing/2014/main" id="{7FC45182-96F1-E7E6-3CE1-6E01D4387939}"/>
              </a:ext>
            </a:extLst>
          </p:cNvPr>
          <p:cNvSpPr>
            <a:spLocks noGrp="1"/>
          </p:cNvSpPr>
          <p:nvPr>
            <p:ph type="body" sz="quarter" idx="10"/>
          </p:nvPr>
        </p:nvSpPr>
        <p:spPr>
          <a:xfrm>
            <a:off x="-171277" y="2527069"/>
            <a:ext cx="3538890" cy="2861004"/>
          </a:xfrm>
        </p:spPr>
        <p:txBody>
          <a:bodyPr/>
          <a:lstStyle/>
          <a:p>
            <a:pPr marL="342900" indent="-342900">
              <a:buFont typeface="Arial" panose="020B0604020202020204" pitchFamily="34" charset="0"/>
              <a:buChar char="•"/>
            </a:pPr>
            <a:r>
              <a:rPr lang="is-IS" dirty="0"/>
              <a:t>Ný sáningarlína, gróðurhús og útisvæði </a:t>
            </a:r>
          </a:p>
          <a:p>
            <a:pPr marL="342900" indent="-342900">
              <a:buFont typeface="Arial" panose="020B0604020202020204" pitchFamily="34" charset="0"/>
              <a:buChar char="•"/>
            </a:pPr>
            <a:r>
              <a:rPr lang="is-IS" dirty="0"/>
              <a:t>Framleiðsla síðustu 4 ár, 2,5-4 milljónir plantna </a:t>
            </a:r>
          </a:p>
          <a:p>
            <a:pPr marL="342900" indent="-342900">
              <a:buFont typeface="Arial" panose="020B0604020202020204" pitchFamily="34" charset="0"/>
              <a:buChar char="•"/>
            </a:pPr>
            <a:r>
              <a:rPr lang="is-IS" dirty="0"/>
              <a:t>Framleiðslugeta </a:t>
            </a:r>
          </a:p>
          <a:p>
            <a:r>
              <a:rPr lang="is-IS" dirty="0"/>
              <a:t>     6-8 milljónir plantna</a:t>
            </a:r>
          </a:p>
        </p:txBody>
      </p:sp>
      <p:sp>
        <p:nvSpPr>
          <p:cNvPr id="3" name="Síðufótarstaðgengill 2">
            <a:extLst>
              <a:ext uri="{FF2B5EF4-FFF2-40B4-BE49-F238E27FC236}">
                <a16:creationId xmlns:a16="http://schemas.microsoft.com/office/drawing/2014/main" id="{148ECC02-7C2E-E78F-5B3E-DFBFE30886AF}"/>
              </a:ext>
            </a:extLst>
          </p:cNvPr>
          <p:cNvSpPr>
            <a:spLocks noGrp="1"/>
          </p:cNvSpPr>
          <p:nvPr>
            <p:ph type="ftr" sz="quarter" idx="13"/>
          </p:nvPr>
        </p:nvSpPr>
        <p:spPr>
          <a:xfrm>
            <a:off x="4247321" y="5498776"/>
            <a:ext cx="7248939" cy="365125"/>
          </a:xfrm>
        </p:spPr>
        <p:txBody>
          <a:bodyPr/>
          <a:lstStyle/>
          <a:p>
            <a:r>
              <a:rPr lang="en-US" dirty="0" err="1"/>
              <a:t>Mynd</a:t>
            </a:r>
            <a:r>
              <a:rPr lang="en-US" dirty="0"/>
              <a:t>: Guðmundur </a:t>
            </a:r>
            <a:r>
              <a:rPr lang="en-US" dirty="0" err="1"/>
              <a:t>Zebits</a:t>
            </a:r>
            <a:r>
              <a:rPr lang="en-US" dirty="0"/>
              <a:t> </a:t>
            </a:r>
          </a:p>
        </p:txBody>
      </p:sp>
      <p:sp>
        <p:nvSpPr>
          <p:cNvPr id="4" name="Skyggnunúmersstaðgengill 3">
            <a:extLst>
              <a:ext uri="{FF2B5EF4-FFF2-40B4-BE49-F238E27FC236}">
                <a16:creationId xmlns:a16="http://schemas.microsoft.com/office/drawing/2014/main" id="{CCA36383-9D3B-29DC-2049-E2BD6391F253}"/>
              </a:ext>
            </a:extLst>
          </p:cNvPr>
          <p:cNvSpPr>
            <a:spLocks noGrp="1"/>
          </p:cNvSpPr>
          <p:nvPr>
            <p:ph type="sldNum" sz="quarter" idx="14"/>
          </p:nvPr>
        </p:nvSpPr>
        <p:spPr/>
        <p:txBody>
          <a:bodyPr/>
          <a:lstStyle/>
          <a:p>
            <a:fld id="{43947D6B-E10D-2C4D-9014-1F50F4DD2BFC}" type="slidenum">
              <a:rPr lang="en-US" smtClean="0"/>
              <a:pPr/>
              <a:t>4</a:t>
            </a:fld>
            <a:endParaRPr lang="en-US" dirty="0"/>
          </a:p>
        </p:txBody>
      </p:sp>
    </p:spTree>
    <p:extLst>
      <p:ext uri="{BB962C8B-B14F-4D97-AF65-F5344CB8AC3E}">
        <p14:creationId xmlns:p14="http://schemas.microsoft.com/office/powerpoint/2010/main" val="2237585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ynd 11">
            <a:extLst>
              <a:ext uri="{FF2B5EF4-FFF2-40B4-BE49-F238E27FC236}">
                <a16:creationId xmlns:a16="http://schemas.microsoft.com/office/drawing/2014/main" id="{880E74E3-E284-D1B7-3DBC-66B16A15E5B8}"/>
              </a:ext>
            </a:extLst>
          </p:cNvPr>
          <p:cNvPicPr>
            <a:picLocks noChangeAspect="1"/>
          </p:cNvPicPr>
          <p:nvPr/>
        </p:nvPicPr>
        <p:blipFill>
          <a:blip r:embed="rId3"/>
          <a:stretch>
            <a:fillRect/>
          </a:stretch>
        </p:blipFill>
        <p:spPr>
          <a:xfrm>
            <a:off x="6937538" y="808530"/>
            <a:ext cx="4513252" cy="6007001"/>
          </a:xfrm>
          <a:prstGeom prst="rect">
            <a:avLst/>
          </a:prstGeom>
        </p:spPr>
      </p:pic>
      <p:sp>
        <p:nvSpPr>
          <p:cNvPr id="6" name="Titill 5">
            <a:extLst>
              <a:ext uri="{FF2B5EF4-FFF2-40B4-BE49-F238E27FC236}">
                <a16:creationId xmlns:a16="http://schemas.microsoft.com/office/drawing/2014/main" id="{A06341A6-54BC-5EF4-9685-490B1ABAD48E}"/>
              </a:ext>
            </a:extLst>
          </p:cNvPr>
          <p:cNvSpPr>
            <a:spLocks noGrp="1"/>
          </p:cNvSpPr>
          <p:nvPr>
            <p:ph type="title"/>
          </p:nvPr>
        </p:nvSpPr>
        <p:spPr>
          <a:xfrm>
            <a:off x="1073150" y="574529"/>
            <a:ext cx="4776788" cy="581171"/>
          </a:xfrm>
        </p:spPr>
        <p:txBody>
          <a:bodyPr>
            <a:normAutofit/>
          </a:bodyPr>
          <a:lstStyle/>
          <a:p>
            <a:r>
              <a:rPr lang="is-IS" dirty="0"/>
              <a:t>Jurt</a:t>
            </a:r>
          </a:p>
        </p:txBody>
      </p:sp>
      <p:sp>
        <p:nvSpPr>
          <p:cNvPr id="3" name="Síðufótarstaðgengill 2">
            <a:extLst>
              <a:ext uri="{FF2B5EF4-FFF2-40B4-BE49-F238E27FC236}">
                <a16:creationId xmlns:a16="http://schemas.microsoft.com/office/drawing/2014/main" id="{A6C12F00-A32B-3321-964C-B6CF944BF9C0}"/>
              </a:ext>
            </a:extLst>
          </p:cNvPr>
          <p:cNvSpPr>
            <a:spLocks noGrp="1"/>
          </p:cNvSpPr>
          <p:nvPr>
            <p:ph type="ftr" sz="quarter" idx="11"/>
          </p:nvPr>
        </p:nvSpPr>
        <p:spPr>
          <a:xfrm>
            <a:off x="3303798" y="6255368"/>
            <a:ext cx="3544956" cy="365125"/>
          </a:xfrm>
        </p:spPr>
        <p:txBody>
          <a:bodyPr/>
          <a:lstStyle/>
          <a:p>
            <a:r>
              <a:rPr lang="en-US" dirty="0"/>
              <a:t>Myndir: Ragnar Atli Tómasson </a:t>
            </a:r>
          </a:p>
        </p:txBody>
      </p:sp>
      <p:sp>
        <p:nvSpPr>
          <p:cNvPr id="4" name="Skyggnunúmersstaðgengill 3">
            <a:extLst>
              <a:ext uri="{FF2B5EF4-FFF2-40B4-BE49-F238E27FC236}">
                <a16:creationId xmlns:a16="http://schemas.microsoft.com/office/drawing/2014/main" id="{7DB9D636-3490-2DE6-13F4-A3B3CD401630}"/>
              </a:ext>
            </a:extLst>
          </p:cNvPr>
          <p:cNvSpPr>
            <a:spLocks noGrp="1"/>
          </p:cNvSpPr>
          <p:nvPr>
            <p:ph type="sldNum" sz="quarter" idx="12"/>
          </p:nvPr>
        </p:nvSpPr>
        <p:spPr/>
        <p:txBody>
          <a:bodyPr/>
          <a:lstStyle/>
          <a:p>
            <a:fld id="{43947D6B-E10D-2C4D-9014-1F50F4DD2BFC}" type="slidenum">
              <a:rPr lang="en-US" smtClean="0"/>
              <a:pPr/>
              <a:t>5</a:t>
            </a:fld>
            <a:endParaRPr lang="en-US" dirty="0"/>
          </a:p>
        </p:txBody>
      </p:sp>
      <p:sp>
        <p:nvSpPr>
          <p:cNvPr id="7" name="Textastaðgengill 6">
            <a:extLst>
              <a:ext uri="{FF2B5EF4-FFF2-40B4-BE49-F238E27FC236}">
                <a16:creationId xmlns:a16="http://schemas.microsoft.com/office/drawing/2014/main" id="{C3B1019E-52D7-B391-FD35-5A5935514CC1}"/>
              </a:ext>
            </a:extLst>
          </p:cNvPr>
          <p:cNvSpPr>
            <a:spLocks noGrp="1"/>
          </p:cNvSpPr>
          <p:nvPr>
            <p:ph type="body" sz="quarter" idx="13"/>
          </p:nvPr>
        </p:nvSpPr>
        <p:spPr>
          <a:xfrm>
            <a:off x="806450" y="1416050"/>
            <a:ext cx="5676900" cy="4635500"/>
          </a:xfrm>
        </p:spPr>
        <p:txBody>
          <a:bodyPr/>
          <a:lstStyle/>
          <a:p>
            <a:r>
              <a:rPr lang="is-IS" dirty="0"/>
              <a:t>Sérhæfing í ræktun alaskaaspar</a:t>
            </a:r>
          </a:p>
          <a:p>
            <a:r>
              <a:rPr lang="is-IS" dirty="0"/>
              <a:t>Vetrargræðlingar – öflun efniviðar ekki létt - móðurplöntureitir</a:t>
            </a:r>
          </a:p>
          <a:p>
            <a:r>
              <a:rPr lang="is-IS" dirty="0"/>
              <a:t>Sumargræðlingar – hraðfjölgunaraðferð</a:t>
            </a:r>
          </a:p>
          <a:p>
            <a:r>
              <a:rPr lang="is-IS" dirty="0"/>
              <a:t>Uppbygging varanlegrar aðstöðu í bígerð. </a:t>
            </a:r>
          </a:p>
          <a:p>
            <a:r>
              <a:rPr lang="is-IS" dirty="0"/>
              <a:t>Afhending í ár verða nokkur hundruð þúsund plöntur </a:t>
            </a:r>
          </a:p>
          <a:p>
            <a:r>
              <a:rPr lang="is-IS" dirty="0"/>
              <a:t>Hámarks framleiðslugeta </a:t>
            </a:r>
          </a:p>
          <a:p>
            <a:pPr marL="0" indent="0">
              <a:buNone/>
            </a:pPr>
            <a:r>
              <a:rPr lang="is-IS" dirty="0"/>
              <a:t>   2 milljónir plantna</a:t>
            </a:r>
          </a:p>
        </p:txBody>
      </p:sp>
      <p:pic>
        <p:nvPicPr>
          <p:cNvPr id="11" name="Mynd 10">
            <a:extLst>
              <a:ext uri="{FF2B5EF4-FFF2-40B4-BE49-F238E27FC236}">
                <a16:creationId xmlns:a16="http://schemas.microsoft.com/office/drawing/2014/main" id="{1FE2371B-F511-FEA1-987C-E7ACDED20A91}"/>
              </a:ext>
            </a:extLst>
          </p:cNvPr>
          <p:cNvPicPr>
            <a:picLocks noChangeAspect="1"/>
          </p:cNvPicPr>
          <p:nvPr/>
        </p:nvPicPr>
        <p:blipFill>
          <a:blip r:embed="rId4"/>
          <a:stretch>
            <a:fillRect/>
          </a:stretch>
        </p:blipFill>
        <p:spPr>
          <a:xfrm>
            <a:off x="6937538" y="237507"/>
            <a:ext cx="4526040" cy="3020044"/>
          </a:xfrm>
          <a:prstGeom prst="rect">
            <a:avLst/>
          </a:prstGeom>
        </p:spPr>
      </p:pic>
    </p:spTree>
    <p:extLst>
      <p:ext uri="{BB962C8B-B14F-4D97-AF65-F5344CB8AC3E}">
        <p14:creationId xmlns:p14="http://schemas.microsoft.com/office/powerpoint/2010/main" val="2365588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ill 5">
            <a:extLst>
              <a:ext uri="{FF2B5EF4-FFF2-40B4-BE49-F238E27FC236}">
                <a16:creationId xmlns:a16="http://schemas.microsoft.com/office/drawing/2014/main" id="{A617F55C-C1C7-F705-6175-F8526974E45A}"/>
              </a:ext>
            </a:extLst>
          </p:cNvPr>
          <p:cNvSpPr>
            <a:spLocks noGrp="1"/>
          </p:cNvSpPr>
          <p:nvPr>
            <p:ph type="title"/>
          </p:nvPr>
        </p:nvSpPr>
        <p:spPr>
          <a:xfrm>
            <a:off x="793667" y="727075"/>
            <a:ext cx="10526795" cy="1219171"/>
          </a:xfrm>
        </p:spPr>
        <p:txBody>
          <a:bodyPr/>
          <a:lstStyle/>
          <a:p>
            <a:r>
              <a:rPr lang="is-IS" dirty="0"/>
              <a:t>Helstu áskoranir</a:t>
            </a:r>
          </a:p>
        </p:txBody>
      </p:sp>
      <p:sp>
        <p:nvSpPr>
          <p:cNvPr id="7" name="Staðgengill efnis 6">
            <a:extLst>
              <a:ext uri="{FF2B5EF4-FFF2-40B4-BE49-F238E27FC236}">
                <a16:creationId xmlns:a16="http://schemas.microsoft.com/office/drawing/2014/main" id="{AA8B31D7-98E9-BF5F-87DE-5D07AA71F4CA}"/>
              </a:ext>
            </a:extLst>
          </p:cNvPr>
          <p:cNvSpPr>
            <a:spLocks noGrp="1"/>
          </p:cNvSpPr>
          <p:nvPr>
            <p:ph idx="1"/>
          </p:nvPr>
        </p:nvSpPr>
        <p:spPr>
          <a:xfrm>
            <a:off x="22575" y="2598147"/>
            <a:ext cx="10522033" cy="3430729"/>
          </a:xfrm>
        </p:spPr>
        <p:txBody>
          <a:bodyPr/>
          <a:lstStyle/>
          <a:p>
            <a:pPr marL="342900" indent="-342900">
              <a:buFont typeface="Arial" panose="020B0604020202020204" pitchFamily="34" charset="0"/>
              <a:buChar char="•"/>
            </a:pPr>
            <a:r>
              <a:rPr lang="is-IS" sz="2000" dirty="0">
                <a:solidFill>
                  <a:schemeClr val="tx1"/>
                </a:solidFill>
              </a:rPr>
              <a:t>Íslensk veðrátta</a:t>
            </a:r>
          </a:p>
          <a:p>
            <a:pPr marL="342900" indent="-342900">
              <a:buFont typeface="Arial" panose="020B0604020202020204" pitchFamily="34" charset="0"/>
              <a:buChar char="•"/>
            </a:pPr>
            <a:r>
              <a:rPr lang="is-IS" sz="2000" dirty="0">
                <a:solidFill>
                  <a:schemeClr val="tx1"/>
                </a:solidFill>
              </a:rPr>
              <a:t>Öflun fræs og græðlingaefnis</a:t>
            </a:r>
          </a:p>
          <a:p>
            <a:pPr marL="342900" indent="-342900">
              <a:buFont typeface="Arial" panose="020B0604020202020204" pitchFamily="34" charset="0"/>
              <a:buChar char="•"/>
            </a:pPr>
            <a:r>
              <a:rPr lang="is-IS" sz="2000" dirty="0">
                <a:solidFill>
                  <a:schemeClr val="tx1"/>
                </a:solidFill>
              </a:rPr>
              <a:t>Samdráttur í eftirspurn eftir skógarplöntum: </a:t>
            </a:r>
          </a:p>
          <a:p>
            <a:pPr marL="796925" lvl="1" indent="-342900">
              <a:buFont typeface="Arial" panose="020B0604020202020204" pitchFamily="34" charset="0"/>
              <a:buChar char="•"/>
            </a:pPr>
            <a:r>
              <a:rPr lang="is-IS" sz="2000" dirty="0">
                <a:solidFill>
                  <a:schemeClr val="tx1"/>
                </a:solidFill>
              </a:rPr>
              <a:t>Neikvæð, einhliða umræða um skógrækt</a:t>
            </a:r>
          </a:p>
          <a:p>
            <a:pPr marL="796925" lvl="1" indent="-342900">
              <a:buFont typeface="Arial" panose="020B0604020202020204" pitchFamily="34" charset="0"/>
              <a:buChar char="•"/>
            </a:pPr>
            <a:r>
              <a:rPr lang="is-IS" sz="2000" dirty="0">
                <a:solidFill>
                  <a:schemeClr val="tx1"/>
                </a:solidFill>
              </a:rPr>
              <a:t>Seinkanir á framkvæmdaleyfum frá sveitarfélögum</a:t>
            </a:r>
          </a:p>
          <a:p>
            <a:endParaRPr lang="is-IS" dirty="0"/>
          </a:p>
        </p:txBody>
      </p:sp>
      <p:sp>
        <p:nvSpPr>
          <p:cNvPr id="3" name="Síðufótarstaðgengill 2">
            <a:extLst>
              <a:ext uri="{FF2B5EF4-FFF2-40B4-BE49-F238E27FC236}">
                <a16:creationId xmlns:a16="http://schemas.microsoft.com/office/drawing/2014/main" id="{6097676D-E812-32C9-E49A-50A0541E00FD}"/>
              </a:ext>
            </a:extLst>
          </p:cNvPr>
          <p:cNvSpPr>
            <a:spLocks noGrp="1"/>
          </p:cNvSpPr>
          <p:nvPr>
            <p:ph type="ftr" sz="quarter" idx="11"/>
          </p:nvPr>
        </p:nvSpPr>
        <p:spPr>
          <a:xfrm>
            <a:off x="6905549" y="6255368"/>
            <a:ext cx="2822542" cy="365125"/>
          </a:xfrm>
        </p:spPr>
        <p:txBody>
          <a:bodyPr/>
          <a:lstStyle/>
          <a:p>
            <a:endParaRPr lang="en-US" dirty="0"/>
          </a:p>
          <a:p>
            <a:endParaRPr lang="en-US" dirty="0"/>
          </a:p>
        </p:txBody>
      </p:sp>
      <p:sp>
        <p:nvSpPr>
          <p:cNvPr id="4" name="Skyggnunúmersstaðgengill 3">
            <a:extLst>
              <a:ext uri="{FF2B5EF4-FFF2-40B4-BE49-F238E27FC236}">
                <a16:creationId xmlns:a16="http://schemas.microsoft.com/office/drawing/2014/main" id="{1F1D343E-A241-BC4E-9123-977E0B1CCF1B}"/>
              </a:ext>
            </a:extLst>
          </p:cNvPr>
          <p:cNvSpPr>
            <a:spLocks noGrp="1"/>
          </p:cNvSpPr>
          <p:nvPr>
            <p:ph type="sldNum" sz="quarter" idx="12"/>
          </p:nvPr>
        </p:nvSpPr>
        <p:spPr/>
        <p:txBody>
          <a:bodyPr/>
          <a:lstStyle/>
          <a:p>
            <a:fld id="{43947D6B-E10D-2C4D-9014-1F50F4DD2BFC}" type="slidenum">
              <a:rPr lang="en-US" smtClean="0"/>
              <a:pPr/>
              <a:t>6</a:t>
            </a:fld>
            <a:endParaRPr lang="en-US" dirty="0"/>
          </a:p>
        </p:txBody>
      </p:sp>
      <p:pic>
        <p:nvPicPr>
          <p:cNvPr id="5" name="Mynd 4">
            <a:extLst>
              <a:ext uri="{FF2B5EF4-FFF2-40B4-BE49-F238E27FC236}">
                <a16:creationId xmlns:a16="http://schemas.microsoft.com/office/drawing/2014/main" id="{F88B35B8-3744-9B28-0668-C59B90597B3C}"/>
              </a:ext>
            </a:extLst>
          </p:cNvPr>
          <p:cNvPicPr>
            <a:picLocks noChangeAspect="1"/>
          </p:cNvPicPr>
          <p:nvPr/>
        </p:nvPicPr>
        <p:blipFill>
          <a:blip r:embed="rId3"/>
          <a:stretch>
            <a:fillRect/>
          </a:stretch>
        </p:blipFill>
        <p:spPr>
          <a:xfrm>
            <a:off x="7576108" y="207820"/>
            <a:ext cx="4442329" cy="5923105"/>
          </a:xfrm>
          <a:prstGeom prst="rect">
            <a:avLst/>
          </a:prstGeom>
        </p:spPr>
      </p:pic>
      <p:sp>
        <p:nvSpPr>
          <p:cNvPr id="2" name="Síðufótarstaðgengill 3">
            <a:extLst>
              <a:ext uri="{FF2B5EF4-FFF2-40B4-BE49-F238E27FC236}">
                <a16:creationId xmlns:a16="http://schemas.microsoft.com/office/drawing/2014/main" id="{B3CDAFBA-08BB-4C80-84E7-CAA843717E14}"/>
              </a:ext>
            </a:extLst>
          </p:cNvPr>
          <p:cNvSpPr txBox="1">
            <a:spLocks/>
          </p:cNvSpPr>
          <p:nvPr/>
        </p:nvSpPr>
        <p:spPr>
          <a:xfrm>
            <a:off x="3720005" y="6255368"/>
            <a:ext cx="6966032" cy="365125"/>
          </a:xfrm>
          <a:prstGeom prst="rect">
            <a:avLst/>
          </a:prstGeom>
        </p:spPr>
        <p:txBody>
          <a:bodyPr vert="horz" lIns="91440" tIns="45720" rIns="91440" bIns="45720" rtlCol="0" anchor="ctr"/>
          <a:lstStyle>
            <a:defPPr>
              <a:defRPr lang="en-US"/>
            </a:defPPr>
            <a:lvl1pPr marL="0" algn="r" defTabSz="457200" rtl="0" eaLnBrk="1" latinLnBrk="0" hangingPunct="1">
              <a:defRPr sz="1000" b="1" i="0" kern="1200">
                <a:solidFill>
                  <a:schemeClr val="tx2"/>
                </a:solidFill>
                <a:latin typeface="Open Sans Semibold" panose="020B0606030504020204" pitchFamily="34" charset="0"/>
                <a:ea typeface="+mn-ea"/>
                <a:cs typeface="Open Sans Semibold"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Mynd: Guðmundur Gíslason</a:t>
            </a:r>
          </a:p>
        </p:txBody>
      </p:sp>
    </p:spTree>
    <p:extLst>
      <p:ext uri="{BB962C8B-B14F-4D97-AF65-F5344CB8AC3E}">
        <p14:creationId xmlns:p14="http://schemas.microsoft.com/office/powerpoint/2010/main" val="36185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19EDA5D-5297-D22A-D68D-EB997CAFDF18}"/>
              </a:ext>
            </a:extLst>
          </p:cNvPr>
          <p:cNvSpPr>
            <a:spLocks noGrp="1"/>
          </p:cNvSpPr>
          <p:nvPr>
            <p:ph type="title"/>
          </p:nvPr>
        </p:nvSpPr>
        <p:spPr>
          <a:xfrm>
            <a:off x="806450" y="435049"/>
            <a:ext cx="5043488" cy="1175638"/>
          </a:xfrm>
        </p:spPr>
        <p:txBody>
          <a:bodyPr/>
          <a:lstStyle/>
          <a:p>
            <a:r>
              <a:rPr lang="is-IS" dirty="0"/>
              <a:t>Hrymur - græðlingaræktun</a:t>
            </a:r>
          </a:p>
        </p:txBody>
      </p:sp>
      <p:sp>
        <p:nvSpPr>
          <p:cNvPr id="4" name="Síðufótarstaðgengill 3">
            <a:extLst>
              <a:ext uri="{FF2B5EF4-FFF2-40B4-BE49-F238E27FC236}">
                <a16:creationId xmlns:a16="http://schemas.microsoft.com/office/drawing/2014/main" id="{D301F10F-DB00-1EEC-52AE-A631EDB52D14}"/>
              </a:ext>
            </a:extLst>
          </p:cNvPr>
          <p:cNvSpPr>
            <a:spLocks noGrp="1"/>
          </p:cNvSpPr>
          <p:nvPr>
            <p:ph type="ftr" sz="quarter" idx="11"/>
          </p:nvPr>
        </p:nvSpPr>
        <p:spPr>
          <a:xfrm>
            <a:off x="6520305" y="5805918"/>
            <a:ext cx="2587212" cy="365125"/>
          </a:xfrm>
        </p:spPr>
        <p:txBody>
          <a:bodyPr/>
          <a:lstStyle/>
          <a:p>
            <a:r>
              <a:rPr lang="en-US" dirty="0"/>
              <a:t>Myndir Jakob K. Kristjánsson</a:t>
            </a:r>
          </a:p>
        </p:txBody>
      </p:sp>
      <p:sp>
        <p:nvSpPr>
          <p:cNvPr id="5" name="Skyggnunúmersstaðgengill 4">
            <a:extLst>
              <a:ext uri="{FF2B5EF4-FFF2-40B4-BE49-F238E27FC236}">
                <a16:creationId xmlns:a16="http://schemas.microsoft.com/office/drawing/2014/main" id="{281CFE6C-F5C9-CA00-1879-32B9098CDCAB}"/>
              </a:ext>
            </a:extLst>
          </p:cNvPr>
          <p:cNvSpPr>
            <a:spLocks noGrp="1"/>
          </p:cNvSpPr>
          <p:nvPr>
            <p:ph type="sldNum" sz="quarter" idx="12"/>
          </p:nvPr>
        </p:nvSpPr>
        <p:spPr/>
        <p:txBody>
          <a:bodyPr/>
          <a:lstStyle/>
          <a:p>
            <a:fld id="{43947D6B-E10D-2C4D-9014-1F50F4DD2BFC}" type="slidenum">
              <a:rPr lang="en-US" smtClean="0"/>
              <a:pPr/>
              <a:t>7</a:t>
            </a:fld>
            <a:endParaRPr lang="en-US" dirty="0"/>
          </a:p>
        </p:txBody>
      </p:sp>
      <p:sp>
        <p:nvSpPr>
          <p:cNvPr id="6" name="Textastaðgengill 5">
            <a:extLst>
              <a:ext uri="{FF2B5EF4-FFF2-40B4-BE49-F238E27FC236}">
                <a16:creationId xmlns:a16="http://schemas.microsoft.com/office/drawing/2014/main" id="{611E0584-A992-DB6F-DFF4-453DBDFD5CE1}"/>
              </a:ext>
            </a:extLst>
          </p:cNvPr>
          <p:cNvSpPr>
            <a:spLocks noGrp="1"/>
          </p:cNvSpPr>
          <p:nvPr>
            <p:ph type="body" sz="quarter" idx="13"/>
          </p:nvPr>
        </p:nvSpPr>
        <p:spPr>
          <a:xfrm>
            <a:off x="806450" y="1726075"/>
            <a:ext cx="5043488" cy="4147248"/>
          </a:xfrm>
        </p:spPr>
        <p:txBody>
          <a:bodyPr/>
          <a:lstStyle/>
          <a:p>
            <a:r>
              <a:rPr lang="is-IS" dirty="0"/>
              <a:t>Jakob K. Kristjánsson</a:t>
            </a:r>
          </a:p>
          <a:p>
            <a:r>
              <a:rPr lang="is-IS" dirty="0"/>
              <a:t>Græðlingar rættir við stýrðar aðstæður</a:t>
            </a:r>
          </a:p>
          <a:p>
            <a:r>
              <a:rPr lang="is-IS" dirty="0"/>
              <a:t> &gt;10.000 græðlingum stungið í vetur</a:t>
            </a:r>
          </a:p>
          <a:p>
            <a:r>
              <a:rPr lang="is-IS" dirty="0"/>
              <a:t>Markmið – 5000 plöntur fyrir vorið 2025</a:t>
            </a:r>
          </a:p>
          <a:p>
            <a:r>
              <a:rPr lang="is-IS" dirty="0"/>
              <a:t>Frekari uppbygging gróðurhúsa og móðurplöntureita í Dölum.</a:t>
            </a:r>
          </a:p>
          <a:p>
            <a:pPr marL="0" indent="0">
              <a:buNone/>
            </a:pPr>
            <a:endParaRPr lang="is-IS" dirty="0"/>
          </a:p>
          <a:p>
            <a:endParaRPr lang="is-IS" dirty="0"/>
          </a:p>
        </p:txBody>
      </p:sp>
      <p:pic>
        <p:nvPicPr>
          <p:cNvPr id="8" name="Staðgengill myndar 11">
            <a:extLst>
              <a:ext uri="{FF2B5EF4-FFF2-40B4-BE49-F238E27FC236}">
                <a16:creationId xmlns:a16="http://schemas.microsoft.com/office/drawing/2014/main" id="{C7DB5C7B-3077-AD56-D577-B8655B9ECCB1}"/>
              </a:ext>
            </a:extLst>
          </p:cNvPr>
          <p:cNvPicPr>
            <a:picLocks noChangeAspect="1"/>
          </p:cNvPicPr>
          <p:nvPr/>
        </p:nvPicPr>
        <p:blipFill>
          <a:blip r:embed="rId3"/>
          <a:stretch>
            <a:fillRect/>
          </a:stretch>
        </p:blipFill>
        <p:spPr>
          <a:xfrm>
            <a:off x="6442744" y="783634"/>
            <a:ext cx="5497779" cy="2645366"/>
          </a:xfrm>
          <a:prstGeom prst="rect">
            <a:avLst/>
          </a:prstGeom>
          <a:noFill/>
        </p:spPr>
      </p:pic>
      <p:pic>
        <p:nvPicPr>
          <p:cNvPr id="9" name="Mynd 8">
            <a:extLst>
              <a:ext uri="{FF2B5EF4-FFF2-40B4-BE49-F238E27FC236}">
                <a16:creationId xmlns:a16="http://schemas.microsoft.com/office/drawing/2014/main" id="{EE047FC7-B246-0FC7-E269-DE95A1E0FCFB}"/>
              </a:ext>
            </a:extLst>
          </p:cNvPr>
          <p:cNvPicPr>
            <a:picLocks noChangeAspect="1"/>
          </p:cNvPicPr>
          <p:nvPr/>
        </p:nvPicPr>
        <p:blipFill>
          <a:blip r:embed="rId4"/>
          <a:stretch>
            <a:fillRect/>
          </a:stretch>
        </p:blipFill>
        <p:spPr>
          <a:xfrm>
            <a:off x="6442744" y="3444027"/>
            <a:ext cx="5511171" cy="1854660"/>
          </a:xfrm>
          <a:prstGeom prst="rect">
            <a:avLst/>
          </a:prstGeom>
        </p:spPr>
      </p:pic>
      <p:pic>
        <p:nvPicPr>
          <p:cNvPr id="10" name="Mynd 9">
            <a:extLst>
              <a:ext uri="{FF2B5EF4-FFF2-40B4-BE49-F238E27FC236}">
                <a16:creationId xmlns:a16="http://schemas.microsoft.com/office/drawing/2014/main" id="{5C6A5C0E-6AE4-E4E4-F99F-8647C7C79BA6}"/>
              </a:ext>
            </a:extLst>
          </p:cNvPr>
          <p:cNvPicPr>
            <a:picLocks noChangeAspect="1"/>
          </p:cNvPicPr>
          <p:nvPr/>
        </p:nvPicPr>
        <p:blipFill>
          <a:blip r:embed="rId5"/>
          <a:stretch>
            <a:fillRect/>
          </a:stretch>
        </p:blipFill>
        <p:spPr>
          <a:xfrm>
            <a:off x="9544588" y="4960573"/>
            <a:ext cx="2395936" cy="1542422"/>
          </a:xfrm>
          <a:prstGeom prst="rect">
            <a:avLst/>
          </a:prstGeom>
        </p:spPr>
      </p:pic>
    </p:spTree>
    <p:extLst>
      <p:ext uri="{BB962C8B-B14F-4D97-AF65-F5344CB8AC3E}">
        <p14:creationId xmlns:p14="http://schemas.microsoft.com/office/powerpoint/2010/main" val="79623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8C03075C-38DF-D981-9440-A00F0F82AEEF}"/>
              </a:ext>
            </a:extLst>
          </p:cNvPr>
          <p:cNvSpPr>
            <a:spLocks noGrp="1"/>
          </p:cNvSpPr>
          <p:nvPr>
            <p:ph type="title"/>
          </p:nvPr>
        </p:nvSpPr>
        <p:spPr>
          <a:xfrm>
            <a:off x="361950" y="577851"/>
            <a:ext cx="6389689" cy="863599"/>
          </a:xfrm>
        </p:spPr>
        <p:txBody>
          <a:bodyPr>
            <a:noAutofit/>
          </a:bodyPr>
          <a:lstStyle/>
          <a:p>
            <a:r>
              <a:rPr lang="is-IS" sz="3200" dirty="0"/>
              <a:t>Skógarplöntur.ehf - Laugabakki</a:t>
            </a:r>
          </a:p>
        </p:txBody>
      </p:sp>
      <p:sp>
        <p:nvSpPr>
          <p:cNvPr id="4" name="Textastaðgengill 3">
            <a:extLst>
              <a:ext uri="{FF2B5EF4-FFF2-40B4-BE49-F238E27FC236}">
                <a16:creationId xmlns:a16="http://schemas.microsoft.com/office/drawing/2014/main" id="{04E71EF9-90EB-40ED-A186-522DFBD120EE}"/>
              </a:ext>
            </a:extLst>
          </p:cNvPr>
          <p:cNvSpPr>
            <a:spLocks noGrp="1"/>
          </p:cNvSpPr>
          <p:nvPr>
            <p:ph type="body" sz="quarter" idx="15"/>
          </p:nvPr>
        </p:nvSpPr>
        <p:spPr>
          <a:xfrm>
            <a:off x="797927" y="1581150"/>
            <a:ext cx="5953712" cy="4470399"/>
          </a:xfrm>
        </p:spPr>
        <p:txBody>
          <a:bodyPr>
            <a:normAutofit/>
          </a:bodyPr>
          <a:lstStyle/>
          <a:p>
            <a:r>
              <a:rPr lang="is-IS" sz="2400" dirty="0"/>
              <a:t>Hafberg Þórisson garðyrkjumaður og Björn Líndal </a:t>
            </a:r>
          </a:p>
          <a:p>
            <a:r>
              <a:rPr lang="is-IS" sz="2400" dirty="0"/>
              <a:t>Verkefnið fékk styrk úr Uppbyggingarsjóði Norðurlands Vestra 2024 – verkefnið miðar að því að koma á fót framleiðslu skógarplantna </a:t>
            </a:r>
          </a:p>
          <a:p>
            <a:r>
              <a:rPr lang="is-IS" sz="2400" dirty="0"/>
              <a:t>Gerð rekstrar- og fjárhagsáætlunar og gerð kynningarefnis fyrir fjárfesta</a:t>
            </a:r>
          </a:p>
          <a:p>
            <a:endParaRPr lang="is-IS" sz="2400" dirty="0"/>
          </a:p>
        </p:txBody>
      </p:sp>
      <p:sp>
        <p:nvSpPr>
          <p:cNvPr id="6" name="Síðufótarstaðgengill 5">
            <a:extLst>
              <a:ext uri="{FF2B5EF4-FFF2-40B4-BE49-F238E27FC236}">
                <a16:creationId xmlns:a16="http://schemas.microsoft.com/office/drawing/2014/main" id="{A3DE7447-BC81-1A8C-AC1C-73EA22B51699}"/>
              </a:ext>
            </a:extLst>
          </p:cNvPr>
          <p:cNvSpPr>
            <a:spLocks noGrp="1"/>
          </p:cNvSpPr>
          <p:nvPr>
            <p:ph type="ftr" sz="quarter" idx="17"/>
          </p:nvPr>
        </p:nvSpPr>
        <p:spPr>
          <a:xfrm>
            <a:off x="6572813" y="5413399"/>
            <a:ext cx="5346214" cy="365125"/>
          </a:xfrm>
        </p:spPr>
        <p:txBody>
          <a:bodyPr/>
          <a:lstStyle/>
          <a:p>
            <a:r>
              <a:rPr lang="en-US" dirty="0"/>
              <a:t>Mynd: https://www.northiceland.is/is/afangastadir/baeir-thorp/laugarbakki</a:t>
            </a:r>
          </a:p>
        </p:txBody>
      </p:sp>
      <p:sp>
        <p:nvSpPr>
          <p:cNvPr id="7" name="Skyggnunúmersstaðgengill 6">
            <a:extLst>
              <a:ext uri="{FF2B5EF4-FFF2-40B4-BE49-F238E27FC236}">
                <a16:creationId xmlns:a16="http://schemas.microsoft.com/office/drawing/2014/main" id="{AA926B8F-7D8F-C2FB-F95A-33231B6F9B6E}"/>
              </a:ext>
            </a:extLst>
          </p:cNvPr>
          <p:cNvSpPr>
            <a:spLocks noGrp="1"/>
          </p:cNvSpPr>
          <p:nvPr>
            <p:ph type="sldNum" sz="quarter" idx="18"/>
          </p:nvPr>
        </p:nvSpPr>
        <p:spPr/>
        <p:txBody>
          <a:bodyPr/>
          <a:lstStyle/>
          <a:p>
            <a:fld id="{43947D6B-E10D-2C4D-9014-1F50F4DD2BFC}" type="slidenum">
              <a:rPr lang="en-US" smtClean="0"/>
              <a:pPr/>
              <a:t>8</a:t>
            </a:fld>
            <a:endParaRPr lang="en-US" dirty="0"/>
          </a:p>
        </p:txBody>
      </p:sp>
      <p:pic>
        <p:nvPicPr>
          <p:cNvPr id="10" name="Mynd 9">
            <a:extLst>
              <a:ext uri="{FF2B5EF4-FFF2-40B4-BE49-F238E27FC236}">
                <a16:creationId xmlns:a16="http://schemas.microsoft.com/office/drawing/2014/main" id="{E81B7D52-FFD3-F81E-F9F7-034CC7E27846}"/>
              </a:ext>
            </a:extLst>
          </p:cNvPr>
          <p:cNvPicPr>
            <a:picLocks noChangeAspect="1"/>
          </p:cNvPicPr>
          <p:nvPr/>
        </p:nvPicPr>
        <p:blipFill>
          <a:blip r:embed="rId3"/>
          <a:srcRect r="38573"/>
          <a:stretch/>
        </p:blipFill>
        <p:spPr>
          <a:xfrm>
            <a:off x="7116843" y="1009650"/>
            <a:ext cx="4710032" cy="4313083"/>
          </a:xfrm>
          <a:prstGeom prst="rect">
            <a:avLst/>
          </a:prstGeom>
        </p:spPr>
      </p:pic>
    </p:spTree>
    <p:extLst>
      <p:ext uri="{BB962C8B-B14F-4D97-AF65-F5344CB8AC3E}">
        <p14:creationId xmlns:p14="http://schemas.microsoft.com/office/powerpoint/2010/main" val="360007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C268F9D-7C5B-BF65-6E14-3195B1C57224}"/>
              </a:ext>
            </a:extLst>
          </p:cNvPr>
          <p:cNvSpPr>
            <a:spLocks noGrp="1"/>
          </p:cNvSpPr>
          <p:nvPr>
            <p:ph type="title"/>
          </p:nvPr>
        </p:nvSpPr>
        <p:spPr>
          <a:xfrm>
            <a:off x="795338" y="421481"/>
            <a:ext cx="3541712" cy="714375"/>
          </a:xfrm>
        </p:spPr>
        <p:txBody>
          <a:bodyPr>
            <a:normAutofit/>
          </a:bodyPr>
          <a:lstStyle/>
          <a:p>
            <a:r>
              <a:rPr lang="is-IS" sz="1800" dirty="0"/>
              <a:t>Skógarplöntuframleiðsla í Gunnarsholti</a:t>
            </a:r>
          </a:p>
        </p:txBody>
      </p:sp>
      <p:sp>
        <p:nvSpPr>
          <p:cNvPr id="6" name="Síðufótarstaðgengill 5">
            <a:extLst>
              <a:ext uri="{FF2B5EF4-FFF2-40B4-BE49-F238E27FC236}">
                <a16:creationId xmlns:a16="http://schemas.microsoft.com/office/drawing/2014/main" id="{729131F9-1AF8-7732-5464-58D47C58BCBA}"/>
              </a:ext>
            </a:extLst>
          </p:cNvPr>
          <p:cNvSpPr>
            <a:spLocks noGrp="1"/>
          </p:cNvSpPr>
          <p:nvPr>
            <p:ph type="ftr" sz="quarter" idx="11"/>
          </p:nvPr>
        </p:nvSpPr>
        <p:spPr>
          <a:xfrm>
            <a:off x="5093493" y="6255368"/>
            <a:ext cx="5986463" cy="365125"/>
          </a:xfrm>
        </p:spPr>
        <p:txBody>
          <a:bodyPr/>
          <a:lstStyle/>
          <a:p>
            <a:r>
              <a:rPr lang="en-US" dirty="0"/>
              <a:t>Deiliskipulagstillaga fyrir skógarplöntuframleiðslu í Gunnarsholti</a:t>
            </a:r>
          </a:p>
        </p:txBody>
      </p:sp>
      <p:sp>
        <p:nvSpPr>
          <p:cNvPr id="7" name="Skyggnunúmersstaðgengill 6">
            <a:extLst>
              <a:ext uri="{FF2B5EF4-FFF2-40B4-BE49-F238E27FC236}">
                <a16:creationId xmlns:a16="http://schemas.microsoft.com/office/drawing/2014/main" id="{2D3D862C-CAD4-052C-8813-DF36EA3FFB84}"/>
              </a:ext>
            </a:extLst>
          </p:cNvPr>
          <p:cNvSpPr>
            <a:spLocks noGrp="1"/>
          </p:cNvSpPr>
          <p:nvPr>
            <p:ph type="sldNum" sz="quarter" idx="12"/>
          </p:nvPr>
        </p:nvSpPr>
        <p:spPr/>
        <p:txBody>
          <a:bodyPr/>
          <a:lstStyle/>
          <a:p>
            <a:fld id="{43947D6B-E10D-2C4D-9014-1F50F4DD2BFC}" type="slidenum">
              <a:rPr lang="en-US" smtClean="0"/>
              <a:pPr/>
              <a:t>9</a:t>
            </a:fld>
            <a:endParaRPr lang="en-US" dirty="0"/>
          </a:p>
        </p:txBody>
      </p:sp>
      <p:sp>
        <p:nvSpPr>
          <p:cNvPr id="8" name="Textastaðgengill 7">
            <a:extLst>
              <a:ext uri="{FF2B5EF4-FFF2-40B4-BE49-F238E27FC236}">
                <a16:creationId xmlns:a16="http://schemas.microsoft.com/office/drawing/2014/main" id="{9F414456-FBC4-85AB-EBD7-602F4B0D6A24}"/>
              </a:ext>
            </a:extLst>
          </p:cNvPr>
          <p:cNvSpPr>
            <a:spLocks noGrp="1"/>
          </p:cNvSpPr>
          <p:nvPr>
            <p:ph type="body" sz="quarter" idx="13"/>
          </p:nvPr>
        </p:nvSpPr>
        <p:spPr>
          <a:xfrm>
            <a:off x="795337" y="1221582"/>
            <a:ext cx="3541713" cy="4829968"/>
          </a:xfrm>
        </p:spPr>
        <p:txBody>
          <a:bodyPr>
            <a:normAutofit/>
          </a:bodyPr>
          <a:lstStyle/>
          <a:p>
            <a:r>
              <a:rPr lang="is-IS" sz="2000" dirty="0"/>
              <a:t>Franz </a:t>
            </a:r>
            <a:r>
              <a:rPr lang="is-IS" sz="2000" dirty="0" err="1"/>
              <a:t>Jezorski</a:t>
            </a:r>
            <a:r>
              <a:rPr lang="is-IS" sz="2000" dirty="0"/>
              <a:t> og Páll Magnússon</a:t>
            </a:r>
          </a:p>
          <a:p>
            <a:r>
              <a:rPr lang="is-IS" sz="2000" dirty="0"/>
              <a:t>60 </a:t>
            </a:r>
            <a:r>
              <a:rPr lang="is-IS" sz="2000" dirty="0" err="1"/>
              <a:t>ha</a:t>
            </a:r>
            <a:r>
              <a:rPr lang="is-IS" sz="2000" dirty="0"/>
              <a:t> leiguland</a:t>
            </a:r>
          </a:p>
          <a:p>
            <a:r>
              <a:rPr lang="is-IS" sz="2000" dirty="0"/>
              <a:t>Breytingar á aðalskipulagi og deiliskipulagi</a:t>
            </a:r>
          </a:p>
          <a:p>
            <a:r>
              <a:rPr lang="is-IS" sz="2000" dirty="0"/>
              <a:t>Byrjað smátt með góðum möguleikum á stækkun</a:t>
            </a:r>
          </a:p>
          <a:p>
            <a:r>
              <a:rPr lang="is-IS" sz="2000" dirty="0"/>
              <a:t>Hefðbundin skógarplöntuframleiðsla</a:t>
            </a:r>
          </a:p>
          <a:p>
            <a:r>
              <a:rPr lang="is-IS" sz="2000" dirty="0"/>
              <a:t>Varfærin skref tekin varðandi framhaldið </a:t>
            </a:r>
          </a:p>
        </p:txBody>
      </p:sp>
      <p:pic>
        <p:nvPicPr>
          <p:cNvPr id="20" name="Staðgengill myndar 19">
            <a:extLst>
              <a:ext uri="{FF2B5EF4-FFF2-40B4-BE49-F238E27FC236}">
                <a16:creationId xmlns:a16="http://schemas.microsoft.com/office/drawing/2014/main" id="{DB36CA68-D176-392D-388B-D1916F147111}"/>
              </a:ext>
            </a:extLst>
          </p:cNvPr>
          <p:cNvPicPr>
            <a:picLocks noGrp="1" noChangeAspect="1"/>
          </p:cNvPicPr>
          <p:nvPr>
            <p:ph type="pic" sz="quarter" idx="14"/>
          </p:nvPr>
        </p:nvPicPr>
        <p:blipFill>
          <a:blip r:embed="rId3"/>
          <a:srcRect l="3857" r="3857"/>
          <a:stretch>
            <a:fillRect/>
          </a:stretch>
        </p:blipFill>
        <p:spPr>
          <a:xfrm>
            <a:off x="4872044" y="350044"/>
            <a:ext cx="6886012" cy="5650706"/>
          </a:xfrm>
          <a:prstGeom prst="rect">
            <a:avLst/>
          </a:prstGeom>
        </p:spPr>
      </p:pic>
    </p:spTree>
    <p:extLst>
      <p:ext uri="{BB962C8B-B14F-4D97-AF65-F5344CB8AC3E}">
        <p14:creationId xmlns:p14="http://schemas.microsoft.com/office/powerpoint/2010/main" val="1660337434"/>
      </p:ext>
    </p:extLst>
  </p:cSld>
  <p:clrMapOvr>
    <a:masterClrMapping/>
  </p:clrMapOvr>
</p:sld>
</file>

<file path=ppt/theme/theme1.xml><?xml version="1.0" encoding="utf-8"?>
<a:theme xmlns:a="http://schemas.openxmlformats.org/drawingml/2006/main" name="Forsíður">
  <a:themeElements>
    <a:clrScheme name="Custom 1">
      <a:dk1>
        <a:srgbClr val="000000"/>
      </a:dk1>
      <a:lt1>
        <a:srgbClr val="EEF3E8"/>
      </a:lt1>
      <a:dk2>
        <a:srgbClr val="5D871F"/>
      </a:dk2>
      <a:lt2>
        <a:srgbClr val="F5F3EF"/>
      </a:lt2>
      <a:accent1>
        <a:srgbClr val="8BAE59"/>
      </a:accent1>
      <a:accent2>
        <a:srgbClr val="7DB5D2"/>
      </a:accent2>
      <a:accent3>
        <a:srgbClr val="A38F61"/>
      </a:accent3>
      <a:accent4>
        <a:srgbClr val="EEF3E8"/>
      </a:accent4>
      <a:accent5>
        <a:srgbClr val="E5F0F6"/>
      </a:accent5>
      <a:accent6>
        <a:srgbClr val="ECE8DF"/>
      </a:accent6>
      <a:hlink>
        <a:srgbClr val="678630"/>
      </a:hlink>
      <a:folHlink>
        <a:srgbClr val="CEDBB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EC9FF7B-925E-8B4D-88F2-1EC6653D6B96}" vid="{42EA73E5-640C-154F-8629-DFB987DCC9A2}"/>
    </a:ext>
  </a:extLst>
</a:theme>
</file>

<file path=ppt/theme/theme2.xml><?xml version="1.0" encoding="utf-8"?>
<a:theme xmlns:a="http://schemas.openxmlformats.org/drawingml/2006/main" name="Innihald">
  <a:themeElements>
    <a:clrScheme name="Land og skógur">
      <a:dk1>
        <a:srgbClr val="000000"/>
      </a:dk1>
      <a:lt1>
        <a:srgbClr val="EAF1E1"/>
      </a:lt1>
      <a:dk2>
        <a:srgbClr val="678630"/>
      </a:dk2>
      <a:lt2>
        <a:srgbClr val="EEECE1"/>
      </a:lt2>
      <a:accent1>
        <a:srgbClr val="93AE65"/>
      </a:accent1>
      <a:accent2>
        <a:srgbClr val="7EAACE"/>
      </a:accent2>
      <a:accent3>
        <a:srgbClr val="A29168"/>
      </a:accent3>
      <a:accent4>
        <a:srgbClr val="E7ECDC"/>
      </a:accent4>
      <a:accent5>
        <a:srgbClr val="E1EAF5"/>
      </a:accent5>
      <a:accent6>
        <a:srgbClr val="E7E3D7"/>
      </a:accent6>
      <a:hlink>
        <a:srgbClr val="678630"/>
      </a:hlink>
      <a:folHlink>
        <a:srgbClr val="EAF1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EC9FF7B-925E-8B4D-88F2-1EC6653D6B96}" vid="{F35F7E53-10F3-0B40-8AEF-0FFB8CCDFBD3}"/>
    </a:ext>
  </a:extLst>
</a:theme>
</file>

<file path=ppt/theme/theme3.xml><?xml version="1.0" encoding="utf-8"?>
<a:theme xmlns:a="http://schemas.openxmlformats.org/drawingml/2006/main" name="Kaflaskipti">
  <a:themeElements>
    <a:clrScheme name="Land og skógur">
      <a:dk1>
        <a:srgbClr val="000000"/>
      </a:dk1>
      <a:lt1>
        <a:srgbClr val="EAF1E1"/>
      </a:lt1>
      <a:dk2>
        <a:srgbClr val="678630"/>
      </a:dk2>
      <a:lt2>
        <a:srgbClr val="EEECE1"/>
      </a:lt2>
      <a:accent1>
        <a:srgbClr val="93AE65"/>
      </a:accent1>
      <a:accent2>
        <a:srgbClr val="7EAACE"/>
      </a:accent2>
      <a:accent3>
        <a:srgbClr val="A29168"/>
      </a:accent3>
      <a:accent4>
        <a:srgbClr val="E7ECDC"/>
      </a:accent4>
      <a:accent5>
        <a:srgbClr val="E1EAF5"/>
      </a:accent5>
      <a:accent6>
        <a:srgbClr val="E7E3D7"/>
      </a:accent6>
      <a:hlink>
        <a:srgbClr val="678630"/>
      </a:hlink>
      <a:folHlink>
        <a:srgbClr val="EAF1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EC9FF7B-925E-8B4D-88F2-1EC6653D6B96}" vid="{7000A96D-B521-C447-B29A-1730405D7799}"/>
    </a:ext>
  </a:extLst>
</a:theme>
</file>

<file path=ppt/theme/theme4.xml><?xml version="1.0" encoding="utf-8"?>
<a:theme xmlns:a="http://schemas.openxmlformats.org/drawingml/2006/main" name="Loka glærur">
  <a:themeElements>
    <a:clrScheme name="Land og skógur">
      <a:dk1>
        <a:srgbClr val="000000"/>
      </a:dk1>
      <a:lt1>
        <a:srgbClr val="EAF1E1"/>
      </a:lt1>
      <a:dk2>
        <a:srgbClr val="678630"/>
      </a:dk2>
      <a:lt2>
        <a:srgbClr val="EEECE1"/>
      </a:lt2>
      <a:accent1>
        <a:srgbClr val="93AE65"/>
      </a:accent1>
      <a:accent2>
        <a:srgbClr val="7EAACE"/>
      </a:accent2>
      <a:accent3>
        <a:srgbClr val="A29168"/>
      </a:accent3>
      <a:accent4>
        <a:srgbClr val="E7ECDC"/>
      </a:accent4>
      <a:accent5>
        <a:srgbClr val="E1EAF5"/>
      </a:accent5>
      <a:accent6>
        <a:srgbClr val="E7E3D7"/>
      </a:accent6>
      <a:hlink>
        <a:srgbClr val="678630"/>
      </a:hlink>
      <a:folHlink>
        <a:srgbClr val="EAF1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EC9FF7B-925E-8B4D-88F2-1EC6653D6B96}" vid="{43D7B287-040D-EF40-86E5-5E14852D97A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ba157e-e61a-4d8f-9fa9-226dcc68c2b0">
      <Terms xmlns="http://schemas.microsoft.com/office/infopath/2007/PartnerControls"/>
    </lcf76f155ced4ddcb4097134ff3c332f>
    <TaxCatchAll xmlns="dd169de8-595c-4cec-af38-1e8fec4c09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313D9561F7F54DA5DFFF3E5D875587" ma:contentTypeVersion="15" ma:contentTypeDescription="Create a new document." ma:contentTypeScope="" ma:versionID="879b0831a0f26ec2083ed248c46e65ab">
  <xsd:schema xmlns:xsd="http://www.w3.org/2001/XMLSchema" xmlns:xs="http://www.w3.org/2001/XMLSchema" xmlns:p="http://schemas.microsoft.com/office/2006/metadata/properties" xmlns:ns2="53ba157e-e61a-4d8f-9fa9-226dcc68c2b0" xmlns:ns3="dd169de8-595c-4cec-af38-1e8fec4c09ff" targetNamespace="http://schemas.microsoft.com/office/2006/metadata/properties" ma:root="true" ma:fieldsID="32cbf1e444081aff7f4012ad0198a913" ns2:_="" ns3:_="">
    <xsd:import namespace="53ba157e-e61a-4d8f-9fa9-226dcc68c2b0"/>
    <xsd:import namespace="dd169de8-595c-4cec-af38-1e8fec4c09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a157e-e61a-4d8f-9fa9-226dcc68c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4970455-bdf1-4299-8c3c-b3ce243de7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169de8-595c-4cec-af38-1e8fec4c09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40efb01-0d25-4602-98a2-1968669e591c}" ma:internalName="TaxCatchAll" ma:showField="CatchAllData" ma:web="dd169de8-595c-4cec-af38-1e8fec4c09f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70B93E-467C-4D54-B8E9-09D12B5FFA93}">
  <ds:schemaRefs>
    <ds:schemaRef ds:uri="http://schemas.microsoft.com/office/2006/metadata/properties"/>
    <ds:schemaRef ds:uri="http://schemas.microsoft.com/office/infopath/2007/PartnerControls"/>
    <ds:schemaRef ds:uri="53ba157e-e61a-4d8f-9fa9-226dcc68c2b0"/>
    <ds:schemaRef ds:uri="dd169de8-595c-4cec-af38-1e8fec4c09ff"/>
  </ds:schemaRefs>
</ds:datastoreItem>
</file>

<file path=customXml/itemProps2.xml><?xml version="1.0" encoding="utf-8"?>
<ds:datastoreItem xmlns:ds="http://schemas.openxmlformats.org/officeDocument/2006/customXml" ds:itemID="{72F83A29-10DB-43B8-942F-5F322B28AEB2}">
  <ds:schemaRefs>
    <ds:schemaRef ds:uri="http://schemas.microsoft.com/sharepoint/v3/contenttype/forms"/>
  </ds:schemaRefs>
</ds:datastoreItem>
</file>

<file path=customXml/itemProps3.xml><?xml version="1.0" encoding="utf-8"?>
<ds:datastoreItem xmlns:ds="http://schemas.openxmlformats.org/officeDocument/2006/customXml" ds:itemID="{7A60FDE8-C79F-4A2E-9DC0-02333871C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ba157e-e61a-4d8f-9fa9-226dcc68c2b0"/>
    <ds:schemaRef ds:uri="dd169de8-595c-4cec-af38-1e8fec4c09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23.12.04 LOGS PP Master (3)</Template>
  <TotalTime>5244</TotalTime>
  <Words>1756</Words>
  <Application>Microsoft Office PowerPoint</Application>
  <PresentationFormat>Sérstillt</PresentationFormat>
  <Paragraphs>113</Paragraphs>
  <Slides>10</Slides>
  <Notes>10</Notes>
  <HiddenSlides>0</HiddenSlides>
  <MMClips>1</MMClips>
  <ScaleCrop>false</ScaleCrop>
  <HeadingPairs>
    <vt:vector size="6" baseType="variant">
      <vt:variant>
        <vt:lpstr>Notaðar leturgerðir</vt:lpstr>
      </vt:variant>
      <vt:variant>
        <vt:i4>3</vt:i4>
      </vt:variant>
      <vt:variant>
        <vt:lpstr>Þema</vt:lpstr>
      </vt:variant>
      <vt:variant>
        <vt:i4>4</vt:i4>
      </vt:variant>
      <vt:variant>
        <vt:lpstr>Skyggnutitlar</vt:lpstr>
      </vt:variant>
      <vt:variant>
        <vt:i4>10</vt:i4>
      </vt:variant>
    </vt:vector>
  </HeadingPairs>
  <TitlesOfParts>
    <vt:vector size="17" baseType="lpstr">
      <vt:lpstr>Arial</vt:lpstr>
      <vt:lpstr>Calibri</vt:lpstr>
      <vt:lpstr>Open Sans Semibold</vt:lpstr>
      <vt:lpstr>Forsíður</vt:lpstr>
      <vt:lpstr>Innihald</vt:lpstr>
      <vt:lpstr>Kaflaskipti</vt:lpstr>
      <vt:lpstr>Loka glærur</vt:lpstr>
      <vt:lpstr>Skógarplöntuframleiðslan – Hvað er að gerast?</vt:lpstr>
      <vt:lpstr>PowerPoint-kynning</vt:lpstr>
      <vt:lpstr>Sólskógar</vt:lpstr>
      <vt:lpstr>PowerPoint-kynning</vt:lpstr>
      <vt:lpstr>Jurt</vt:lpstr>
      <vt:lpstr>Helstu áskoranir</vt:lpstr>
      <vt:lpstr>Hrymur - græðlingaræktun</vt:lpstr>
      <vt:lpstr>Skógarplöntur.ehf - Laugabakki</vt:lpstr>
      <vt:lpstr>Skógarplöntuframleiðsla í Gunnarsholti</vt:lpstr>
      <vt:lpstr>Takk fyrir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Rakel J. Jónsdóttir - LOGS</dc:creator>
  <cp:lastModifiedBy>Rakel J. Jónsdóttir - LOGS</cp:lastModifiedBy>
  <cp:revision>1</cp:revision>
  <dcterms:created xsi:type="dcterms:W3CDTF">2025-03-03T11:28:30Z</dcterms:created>
  <dcterms:modified xsi:type="dcterms:W3CDTF">2025-03-26T08:46:00Z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0x010100DD313D9561F7F54DA5DFFF3E5D875587</vt:lpwstr>
  </property>
  <property fmtid="{D5CDD505-2E9C-101B-9397-08002B2CF9AE}" pid="3" name="MSIP_Label_dc80478f-11da-4717-908f-ce13ec08de93_Enabled">
    <vt:lpwstr>true</vt:lpwstr>
  </property>
  <property fmtid="{D5CDD505-2E9C-101B-9397-08002B2CF9AE}" pid="4" name="MSIP_Label_dc80478f-11da-4717-908f-ce13ec08de93_SetDate">
    <vt:lpwstr>2025-03-03T11:44:56Z</vt:lpwstr>
  </property>
  <property fmtid="{D5CDD505-2E9C-101B-9397-08002B2CF9AE}" pid="5" name="MSIP_Label_dc80478f-11da-4717-908f-ce13ec08de93_Method">
    <vt:lpwstr>Standard</vt:lpwstr>
  </property>
  <property fmtid="{D5CDD505-2E9C-101B-9397-08002B2CF9AE}" pid="6" name="MSIP_Label_dc80478f-11da-4717-908f-ce13ec08de93_Name">
    <vt:lpwstr>Varin</vt:lpwstr>
  </property>
  <property fmtid="{D5CDD505-2E9C-101B-9397-08002B2CF9AE}" pid="7" name="MSIP_Label_dc80478f-11da-4717-908f-ce13ec08de93_SiteId">
    <vt:lpwstr>764a306d-0a68-45ad-9f07-6f1804447cd4</vt:lpwstr>
  </property>
  <property fmtid="{D5CDD505-2E9C-101B-9397-08002B2CF9AE}" pid="8" name="MSIP_Label_dc80478f-11da-4717-908f-ce13ec08de93_ActionId">
    <vt:lpwstr>4fb7eca9-de08-4a70-978b-de350f0663c8</vt:lpwstr>
  </property>
  <property fmtid="{D5CDD505-2E9C-101B-9397-08002B2CF9AE}" pid="9" name="MSIP_Label_dc80478f-11da-4717-908f-ce13ec08de93_ContentBits">
    <vt:lpwstr>0</vt:lpwstr>
  </property>
  <property fmtid="{D5CDD505-2E9C-101B-9397-08002B2CF9AE}" pid="10" name="MSIP_Label_dc80478f-11da-4717-908f-ce13ec08de93_Tag">
    <vt:lpwstr>10, 3, 0, 1</vt:lpwstr>
  </property>
</Properties>
</file>