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6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7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8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9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0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2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87" r:id="rId6"/>
    <p:sldMasterId id="2147483692" r:id="rId7"/>
    <p:sldMasterId id="2147483702" r:id="rId8"/>
    <p:sldMasterId id="2147483713" r:id="rId9"/>
    <p:sldMasterId id="2147483742" r:id="rId10"/>
    <p:sldMasterId id="2147483747" r:id="rId11"/>
    <p:sldMasterId id="2147483752" r:id="rId12"/>
    <p:sldMasterId id="2147483723" r:id="rId13"/>
    <p:sldMasterId id="2147483727" r:id="rId14"/>
    <p:sldMasterId id="2147483733" r:id="rId15"/>
    <p:sldMasterId id="2147483737" r:id="rId16"/>
    <p:sldMasterId id="2147483730" r:id="rId17"/>
  </p:sldMasterIdLst>
  <p:notesMasterIdLst>
    <p:notesMasterId r:id="rId39"/>
  </p:notesMasterIdLst>
  <p:handoutMasterIdLst>
    <p:handoutMasterId r:id="rId40"/>
  </p:handoutMasterIdLst>
  <p:sldIdLst>
    <p:sldId id="256" r:id="rId18"/>
    <p:sldId id="260" r:id="rId19"/>
    <p:sldId id="259" r:id="rId20"/>
    <p:sldId id="258" r:id="rId21"/>
    <p:sldId id="275" r:id="rId22"/>
    <p:sldId id="281" r:id="rId23"/>
    <p:sldId id="299" r:id="rId24"/>
    <p:sldId id="300" r:id="rId25"/>
    <p:sldId id="301" r:id="rId26"/>
    <p:sldId id="280" r:id="rId27"/>
    <p:sldId id="291" r:id="rId28"/>
    <p:sldId id="292" r:id="rId29"/>
    <p:sldId id="293" r:id="rId30"/>
    <p:sldId id="262" r:id="rId31"/>
    <p:sldId id="261" r:id="rId32"/>
    <p:sldId id="273" r:id="rId33"/>
    <p:sldId id="270" r:id="rId34"/>
    <p:sldId id="322" r:id="rId35"/>
    <p:sldId id="318" r:id="rId36"/>
    <p:sldId id="323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A4B"/>
    <a:srgbClr val="FFF59E"/>
    <a:srgbClr val="C7FBD2"/>
    <a:srgbClr val="B7F7FB"/>
    <a:srgbClr val="8985FF"/>
    <a:srgbClr val="4ECCF4"/>
    <a:srgbClr val="34A56F"/>
    <a:srgbClr val="D8C1FF"/>
    <a:srgbClr val="FFDD63"/>
    <a:srgbClr val="FFB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8015" autoAdjust="0"/>
  </p:normalViewPr>
  <p:slideViewPr>
    <p:cSldViewPr snapToGrid="0">
      <p:cViewPr varScale="1">
        <p:scale>
          <a:sx n="42" d="100"/>
          <a:sy n="42" d="100"/>
        </p:scale>
        <p:origin x="319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0" Type="http://schemas.openxmlformats.org/officeDocument/2006/relationships/slide" Target="slides/slide3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ður Bára Ólafsdóttir - MMS" userId="fc589922-ef7f-4a55-895b-129a2789e314" providerId="ADAL" clId="{1AFD4A4E-6F2B-4377-BCE8-CD06DC8F6C22}"/>
    <pc:docChg chg="custSel delSld modSld">
      <pc:chgData name="Auður Bára Ólafsdóttir - MMS" userId="fc589922-ef7f-4a55-895b-129a2789e314" providerId="ADAL" clId="{1AFD4A4E-6F2B-4377-BCE8-CD06DC8F6C22}" dt="2025-09-08T09:43:40.358" v="19" actId="478"/>
      <pc:docMkLst>
        <pc:docMk/>
      </pc:docMkLst>
      <pc:sldChg chg="modNotesTx">
        <pc:chgData name="Auður Bára Ólafsdóttir - MMS" userId="fc589922-ef7f-4a55-895b-129a2789e314" providerId="ADAL" clId="{1AFD4A4E-6F2B-4377-BCE8-CD06DC8F6C22}" dt="2025-09-08T09:42:24.007" v="2" actId="6549"/>
        <pc:sldMkLst>
          <pc:docMk/>
          <pc:sldMk cId="1373615407" sldId="258"/>
        </pc:sldMkLst>
      </pc:sldChg>
      <pc:sldChg chg="modNotesTx">
        <pc:chgData name="Auður Bára Ólafsdóttir - MMS" userId="fc589922-ef7f-4a55-895b-129a2789e314" providerId="ADAL" clId="{1AFD4A4E-6F2B-4377-BCE8-CD06DC8F6C22}" dt="2025-09-08T09:42:21.453" v="1" actId="6549"/>
        <pc:sldMkLst>
          <pc:docMk/>
          <pc:sldMk cId="1034162559" sldId="259"/>
        </pc:sldMkLst>
      </pc:sldChg>
      <pc:sldChg chg="modNotesTx">
        <pc:chgData name="Auður Bára Ólafsdóttir - MMS" userId="fc589922-ef7f-4a55-895b-129a2789e314" providerId="ADAL" clId="{1AFD4A4E-6F2B-4377-BCE8-CD06DC8F6C22}" dt="2025-09-08T09:42:18.906" v="0" actId="6549"/>
        <pc:sldMkLst>
          <pc:docMk/>
          <pc:sldMk cId="2752985658" sldId="260"/>
        </pc:sldMkLst>
      </pc:sldChg>
      <pc:sldChg chg="modNotesTx">
        <pc:chgData name="Auður Bára Ólafsdóttir - MMS" userId="fc589922-ef7f-4a55-895b-129a2789e314" providerId="ADAL" clId="{1AFD4A4E-6F2B-4377-BCE8-CD06DC8F6C22}" dt="2025-09-08T09:43:19.030" v="14" actId="6549"/>
        <pc:sldMkLst>
          <pc:docMk/>
          <pc:sldMk cId="897045725" sldId="261"/>
        </pc:sldMkLst>
      </pc:sldChg>
      <pc:sldChg chg="modNotesTx">
        <pc:chgData name="Auður Bára Ólafsdóttir - MMS" userId="fc589922-ef7f-4a55-895b-129a2789e314" providerId="ADAL" clId="{1AFD4A4E-6F2B-4377-BCE8-CD06DC8F6C22}" dt="2025-09-08T09:43:11.987" v="13" actId="6549"/>
        <pc:sldMkLst>
          <pc:docMk/>
          <pc:sldMk cId="2389315700" sldId="262"/>
        </pc:sldMkLst>
      </pc:sldChg>
      <pc:sldChg chg="modNotesTx">
        <pc:chgData name="Auður Bára Ólafsdóttir - MMS" userId="fc589922-ef7f-4a55-895b-129a2789e314" providerId="ADAL" clId="{1AFD4A4E-6F2B-4377-BCE8-CD06DC8F6C22}" dt="2025-09-08T09:43:23.946" v="15" actId="6549"/>
        <pc:sldMkLst>
          <pc:docMk/>
          <pc:sldMk cId="3000815796" sldId="270"/>
        </pc:sldMkLst>
      </pc:sldChg>
      <pc:sldChg chg="modNotesTx">
        <pc:chgData name="Auður Bára Ólafsdóttir - MMS" userId="fc589922-ef7f-4a55-895b-129a2789e314" providerId="ADAL" clId="{1AFD4A4E-6F2B-4377-BCE8-CD06DC8F6C22}" dt="2025-09-08T09:42:27.483" v="3" actId="6549"/>
        <pc:sldMkLst>
          <pc:docMk/>
          <pc:sldMk cId="303676662" sldId="275"/>
        </pc:sldMkLst>
      </pc:sldChg>
      <pc:sldChg chg="modNotesTx">
        <pc:chgData name="Auður Bára Ólafsdóttir - MMS" userId="fc589922-ef7f-4a55-895b-129a2789e314" providerId="ADAL" clId="{1AFD4A4E-6F2B-4377-BCE8-CD06DC8F6C22}" dt="2025-09-08T09:42:44.063" v="8" actId="6549"/>
        <pc:sldMkLst>
          <pc:docMk/>
          <pc:sldMk cId="1283251860" sldId="280"/>
        </pc:sldMkLst>
      </pc:sldChg>
      <pc:sldChg chg="modNotesTx">
        <pc:chgData name="Auður Bára Ólafsdóttir - MMS" userId="fc589922-ef7f-4a55-895b-129a2789e314" providerId="ADAL" clId="{1AFD4A4E-6F2B-4377-BCE8-CD06DC8F6C22}" dt="2025-09-08T09:42:30.806" v="4" actId="6549"/>
        <pc:sldMkLst>
          <pc:docMk/>
          <pc:sldMk cId="309927381" sldId="281"/>
        </pc:sldMkLst>
      </pc:sldChg>
      <pc:sldChg chg="modNotesTx">
        <pc:chgData name="Auður Bára Ólafsdóttir - MMS" userId="fc589922-ef7f-4a55-895b-129a2789e314" providerId="ADAL" clId="{1AFD4A4E-6F2B-4377-BCE8-CD06DC8F6C22}" dt="2025-09-08T09:43:02.992" v="10" actId="6549"/>
        <pc:sldMkLst>
          <pc:docMk/>
          <pc:sldMk cId="3790296327" sldId="291"/>
        </pc:sldMkLst>
      </pc:sldChg>
      <pc:sldChg chg="modNotesTx">
        <pc:chgData name="Auður Bára Ólafsdóttir - MMS" userId="fc589922-ef7f-4a55-895b-129a2789e314" providerId="ADAL" clId="{1AFD4A4E-6F2B-4377-BCE8-CD06DC8F6C22}" dt="2025-09-08T09:43:05.774" v="11" actId="6549"/>
        <pc:sldMkLst>
          <pc:docMk/>
          <pc:sldMk cId="2166647234" sldId="292"/>
        </pc:sldMkLst>
      </pc:sldChg>
      <pc:sldChg chg="modNotesTx">
        <pc:chgData name="Auður Bára Ólafsdóttir - MMS" userId="fc589922-ef7f-4a55-895b-129a2789e314" providerId="ADAL" clId="{1AFD4A4E-6F2B-4377-BCE8-CD06DC8F6C22}" dt="2025-09-08T09:43:08.389" v="12" actId="6549"/>
        <pc:sldMkLst>
          <pc:docMk/>
          <pc:sldMk cId="2366064399" sldId="293"/>
        </pc:sldMkLst>
      </pc:sldChg>
      <pc:sldChg chg="modNotesTx">
        <pc:chgData name="Auður Bára Ólafsdóttir - MMS" userId="fc589922-ef7f-4a55-895b-129a2789e314" providerId="ADAL" clId="{1AFD4A4E-6F2B-4377-BCE8-CD06DC8F6C22}" dt="2025-09-08T09:42:33.782" v="5" actId="6549"/>
        <pc:sldMkLst>
          <pc:docMk/>
          <pc:sldMk cId="3594176719" sldId="299"/>
        </pc:sldMkLst>
      </pc:sldChg>
      <pc:sldChg chg="modNotesTx">
        <pc:chgData name="Auður Bára Ólafsdóttir - MMS" userId="fc589922-ef7f-4a55-895b-129a2789e314" providerId="ADAL" clId="{1AFD4A4E-6F2B-4377-BCE8-CD06DC8F6C22}" dt="2025-09-08T09:42:37.948" v="6" actId="6549"/>
        <pc:sldMkLst>
          <pc:docMk/>
          <pc:sldMk cId="88055729" sldId="300"/>
        </pc:sldMkLst>
      </pc:sldChg>
      <pc:sldChg chg="modNotesTx">
        <pc:chgData name="Auður Bára Ólafsdóttir - MMS" userId="fc589922-ef7f-4a55-895b-129a2789e314" providerId="ADAL" clId="{1AFD4A4E-6F2B-4377-BCE8-CD06DC8F6C22}" dt="2025-09-08T09:42:40.563" v="7" actId="6549"/>
        <pc:sldMkLst>
          <pc:docMk/>
          <pc:sldMk cId="3769569843" sldId="301"/>
        </pc:sldMkLst>
      </pc:sldChg>
      <pc:sldChg chg="modNotesTx">
        <pc:chgData name="Auður Bára Ólafsdóttir - MMS" userId="fc589922-ef7f-4a55-895b-129a2789e314" providerId="ADAL" clId="{1AFD4A4E-6F2B-4377-BCE8-CD06DC8F6C22}" dt="2025-09-08T09:43:31.281" v="17" actId="6549"/>
        <pc:sldMkLst>
          <pc:docMk/>
          <pc:sldMk cId="1253279288" sldId="318"/>
        </pc:sldMkLst>
      </pc:sldChg>
      <pc:sldChg chg="delSp mod">
        <pc:chgData name="Auður Bára Ólafsdóttir - MMS" userId="fc589922-ef7f-4a55-895b-129a2789e314" providerId="ADAL" clId="{1AFD4A4E-6F2B-4377-BCE8-CD06DC8F6C22}" dt="2025-09-08T09:43:40.358" v="19" actId="478"/>
        <pc:sldMkLst>
          <pc:docMk/>
          <pc:sldMk cId="2497960831" sldId="321"/>
        </pc:sldMkLst>
        <pc:picChg chg="del">
          <ac:chgData name="Auður Bára Ólafsdóttir - MMS" userId="fc589922-ef7f-4a55-895b-129a2789e314" providerId="ADAL" clId="{1AFD4A4E-6F2B-4377-BCE8-CD06DC8F6C22}" dt="2025-09-08T09:43:40.358" v="19" actId="478"/>
          <ac:picMkLst>
            <pc:docMk/>
            <pc:sldMk cId="2497960831" sldId="321"/>
            <ac:picMk id="5" creationId="{F9A0E7DE-CD82-CE61-0A0E-22ED586385B3}"/>
          </ac:picMkLst>
        </pc:picChg>
      </pc:sldChg>
      <pc:sldChg chg="modNotesTx">
        <pc:chgData name="Auður Bára Ólafsdóttir - MMS" userId="fc589922-ef7f-4a55-895b-129a2789e314" providerId="ADAL" clId="{1AFD4A4E-6F2B-4377-BCE8-CD06DC8F6C22}" dt="2025-09-08T09:43:26.971" v="16" actId="6549"/>
        <pc:sldMkLst>
          <pc:docMk/>
          <pc:sldMk cId="1076514593" sldId="322"/>
        </pc:sldMkLst>
      </pc:sldChg>
      <pc:sldChg chg="modNotesTx">
        <pc:chgData name="Auður Bára Ólafsdóttir - MMS" userId="fc589922-ef7f-4a55-895b-129a2789e314" providerId="ADAL" clId="{1AFD4A4E-6F2B-4377-BCE8-CD06DC8F6C22}" dt="2025-09-08T09:43:33.467" v="18" actId="6549"/>
        <pc:sldMkLst>
          <pc:docMk/>
          <pc:sldMk cId="1873589262" sldId="323"/>
        </pc:sldMkLst>
      </pc:sldChg>
      <pc:sldChg chg="del">
        <pc:chgData name="Auður Bára Ólafsdóttir - MMS" userId="fc589922-ef7f-4a55-895b-129a2789e314" providerId="ADAL" clId="{1AFD4A4E-6F2B-4377-BCE8-CD06DC8F6C22}" dt="2025-09-08T09:42:58.101" v="9" actId="47"/>
        <pc:sldMkLst>
          <pc:docMk/>
          <pc:sldMk cId="980318825" sldId="3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6576CD-C261-A0EB-DDD3-F4090B505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29BB6-3976-4059-C95C-A279E2BF13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0E42-D2DD-4C02-95F0-892BCF3F4640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6758C-75D1-0B49-B74E-2441A20CD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2D4BD-88C9-2EB3-B7F2-F7B28636F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A9FF0-5AC7-442D-950F-F91CEA1C2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36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E597B-5CF5-421C-A0DA-F89541AF33ED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BAF5E-3D6F-40E5-ADB9-FB545AD74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BAF5E-3D6F-40E5-ADB9-FB545AD74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8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C951D-477E-680D-DCEB-6529AC674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58F34029-38CF-290A-0D79-C56576F17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7D641519-9E14-E763-7C05-2FE198258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D613AC12-0660-8DF4-2C30-40494C249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47859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FE562-6AEE-FB5B-49DD-111FCC910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D120C144-634E-85FF-C9F1-A322B06C8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A85C9F99-8E77-E56A-67B0-7AC4AB697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C792838C-E3B7-25DF-44FA-B1AAA8D90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20901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3E81D-00CA-E399-68FA-3B319D8ED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77AF953-B100-B70A-EA13-2A5FADEBA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414FDE73-343B-5D92-801E-ADF633534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="0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247E480B-F6BE-7914-8601-8141C4D41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323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2394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23838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FBABB-162C-5FAC-C6E2-BADD1C2D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9B9C83FE-BFE3-BA7A-5CDF-AB915EDA0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F29761FA-70EA-B02C-0AF3-409554861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AEC13FD1-B7E6-04C5-9A05-54F4633F9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072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is-I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2406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51557-0068-5876-6D44-357FA70B0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D9EA4-01F9-8624-CDBD-108B1EFE7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6E393-AF37-4DEE-5DD0-591F09305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6BA4A-DE99-5B45-1E79-E78769055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65900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C5EDB-256F-FB69-3CC5-73971AD48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684E9-F150-A999-D8B7-99422848C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63DF2-D372-7056-F228-C07DCAD40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FDE88-0884-D277-FACF-0CD874E22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1932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BAF5E-3D6F-40E5-ADB9-FB545AD748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BAF5E-3D6F-40E5-ADB9-FB545AD74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1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BAF5E-3D6F-40E5-ADB9-FB545AD74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0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5229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0019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0809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9247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8932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E3EC6-3BF6-FDFA-373F-DD989F276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F41600D3-929C-DF38-1A23-2D0ABEE2E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B6F9B094-32D1-5E1B-E2BE-1BAFABA3B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86F527E6-51F5-2FD0-3A87-64565A033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01DC9-17F6-42E3-A112-4367AB0B0B4C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542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8.svg"/><Relationship Id="rId4" Type="http://schemas.openxmlformats.org/officeDocument/2006/relationships/image" Target="../media/image22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0.svg"/><Relationship Id="rId4" Type="http://schemas.openxmlformats.org/officeDocument/2006/relationships/image" Target="../media/image22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4.svg"/><Relationship Id="rId4" Type="http://schemas.openxmlformats.org/officeDocument/2006/relationships/image" Target="../media/image22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2.svg"/><Relationship Id="rId4" Type="http://schemas.openxmlformats.org/officeDocument/2006/relationships/image" Target="../media/image23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9.png"/><Relationship Id="rId5" Type="http://schemas.openxmlformats.org/officeDocument/2006/relationships/image" Target="../media/image238.svg"/><Relationship Id="rId4" Type="http://schemas.openxmlformats.org/officeDocument/2006/relationships/image" Target="../media/image23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2.svg"/><Relationship Id="rId4" Type="http://schemas.openxmlformats.org/officeDocument/2006/relationships/image" Target="../media/image24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4.svg"/><Relationship Id="rId4" Type="http://schemas.openxmlformats.org/officeDocument/2006/relationships/image" Target="../media/image24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6.svg"/><Relationship Id="rId4" Type="http://schemas.openxmlformats.org/officeDocument/2006/relationships/image" Target="../media/image24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8.svg"/><Relationship Id="rId4" Type="http://schemas.openxmlformats.org/officeDocument/2006/relationships/image" Target="../media/image24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svg"/><Relationship Id="rId2" Type="http://schemas.openxmlformats.org/officeDocument/2006/relationships/image" Target="../media/image25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2" Type="http://schemas.openxmlformats.org/officeDocument/2006/relationships/image" Target="../media/image26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svg"/><Relationship Id="rId2" Type="http://schemas.openxmlformats.org/officeDocument/2006/relationships/image" Target="../media/image26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svg"/><Relationship Id="rId2" Type="http://schemas.openxmlformats.org/officeDocument/2006/relationships/image" Target="../media/image26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6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svg"/><Relationship Id="rId2" Type="http://schemas.openxmlformats.org/officeDocument/2006/relationships/image" Target="../media/image27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svg"/><Relationship Id="rId2" Type="http://schemas.openxmlformats.org/officeDocument/2006/relationships/image" Target="../media/image27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svg"/><Relationship Id="rId2" Type="http://schemas.openxmlformats.org/officeDocument/2006/relationships/image" Target="../media/image27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5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7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0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7" Type="http://schemas.openxmlformats.org/officeDocument/2006/relationships/image" Target="../media/image6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5.svg"/><Relationship Id="rId4" Type="http://schemas.openxmlformats.org/officeDocument/2006/relationships/image" Target="../media/image29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svg"/><Relationship Id="rId7" Type="http://schemas.openxmlformats.org/officeDocument/2006/relationships/image" Target="../media/image6.svg"/><Relationship Id="rId2" Type="http://schemas.openxmlformats.org/officeDocument/2006/relationships/image" Target="../media/image29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7" Type="http://schemas.openxmlformats.org/officeDocument/2006/relationships/image" Target="../media/image6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svg"/><Relationship Id="rId7" Type="http://schemas.openxmlformats.org/officeDocument/2006/relationships/image" Target="../media/image6.svg"/><Relationship Id="rId2" Type="http://schemas.openxmlformats.org/officeDocument/2006/relationships/image" Target="../media/image30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svg"/><Relationship Id="rId7" Type="http://schemas.openxmlformats.org/officeDocument/2006/relationships/image" Target="../media/image6.svg"/><Relationship Id="rId2" Type="http://schemas.openxmlformats.org/officeDocument/2006/relationships/image" Target="../media/image30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svg"/><Relationship Id="rId7" Type="http://schemas.openxmlformats.org/officeDocument/2006/relationships/image" Target="../media/image6.svg"/><Relationship Id="rId2" Type="http://schemas.openxmlformats.org/officeDocument/2006/relationships/image" Target="../media/image30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svg"/><Relationship Id="rId7" Type="http://schemas.openxmlformats.org/officeDocument/2006/relationships/image" Target="../media/image6.svg"/><Relationship Id="rId2" Type="http://schemas.openxmlformats.org/officeDocument/2006/relationships/image" Target="../media/image30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svg"/><Relationship Id="rId7" Type="http://schemas.openxmlformats.org/officeDocument/2006/relationships/image" Target="../media/image6.svg"/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81.svg"/><Relationship Id="rId4" Type="http://schemas.openxmlformats.org/officeDocument/2006/relationships/image" Target="../media/image280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svg"/><Relationship Id="rId7" Type="http://schemas.openxmlformats.org/officeDocument/2006/relationships/image" Target="../media/image6.svg"/><Relationship Id="rId2" Type="http://schemas.openxmlformats.org/officeDocument/2006/relationships/image" Target="../media/image3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5.svg"/><Relationship Id="rId4" Type="http://schemas.openxmlformats.org/officeDocument/2006/relationships/image" Target="../media/image30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svg"/><Relationship Id="rId7" Type="http://schemas.openxmlformats.org/officeDocument/2006/relationships/image" Target="../media/image6.svg"/><Relationship Id="rId2" Type="http://schemas.openxmlformats.org/officeDocument/2006/relationships/image" Target="../media/image3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7.svg"/><Relationship Id="rId4" Type="http://schemas.openxmlformats.org/officeDocument/2006/relationships/image" Target="../media/image296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7.svg"/><Relationship Id="rId4" Type="http://schemas.openxmlformats.org/officeDocument/2006/relationships/image" Target="../media/image316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svg"/><Relationship Id="rId2" Type="http://schemas.openxmlformats.org/officeDocument/2006/relationships/image" Target="../media/image3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svg"/><Relationship Id="rId2" Type="http://schemas.openxmlformats.org/officeDocument/2006/relationships/image" Target="../media/image3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svg"/><Relationship Id="rId2" Type="http://schemas.openxmlformats.org/officeDocument/2006/relationships/image" Target="../media/image32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svg"/><Relationship Id="rId2" Type="http://schemas.openxmlformats.org/officeDocument/2006/relationships/image" Target="../media/image32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svg"/><Relationship Id="rId2" Type="http://schemas.openxmlformats.org/officeDocument/2006/relationships/image" Target="../media/image32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svg"/><Relationship Id="rId2" Type="http://schemas.openxmlformats.org/officeDocument/2006/relationships/image" Target="../media/image33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svg"/><Relationship Id="rId2" Type="http://schemas.openxmlformats.org/officeDocument/2006/relationships/image" Target="../media/image33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7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6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6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4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6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4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2.svg"/><Relationship Id="rId7" Type="http://schemas.openxmlformats.org/officeDocument/2006/relationships/image" Target="../media/image136.sv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1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1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4" Type="http://schemas.openxmlformats.org/officeDocument/2006/relationships/image" Target="../media/image145.png"/><Relationship Id="rId9" Type="http://schemas.openxmlformats.org/officeDocument/2006/relationships/image" Target="../media/image6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36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5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3.png"/><Relationship Id="rId11" Type="http://schemas.openxmlformats.org/officeDocument/2006/relationships/image" Target="../media/image6.svg"/><Relationship Id="rId5" Type="http://schemas.openxmlformats.org/officeDocument/2006/relationships/image" Target="../media/image152.svg"/><Relationship Id="rId10" Type="http://schemas.openxmlformats.org/officeDocument/2006/relationships/image" Target="../media/image5.png"/><Relationship Id="rId4" Type="http://schemas.openxmlformats.org/officeDocument/2006/relationships/image" Target="../media/image151.png"/><Relationship Id="rId9" Type="http://schemas.openxmlformats.org/officeDocument/2006/relationships/image" Target="../media/image130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6.svg"/><Relationship Id="rId7" Type="http://schemas.openxmlformats.org/officeDocument/2006/relationships/image" Target="../media/image158.svg"/><Relationship Id="rId2" Type="http://schemas.openxmlformats.org/officeDocument/2006/relationships/image" Target="../media/image1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0.svg"/><Relationship Id="rId7" Type="http://schemas.openxmlformats.org/officeDocument/2006/relationships/image" Target="../media/image142.svg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6.sv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4.svg"/><Relationship Id="rId7" Type="http://schemas.openxmlformats.org/officeDocument/2006/relationships/image" Target="../media/image148.sv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6.sv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68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4.svg"/><Relationship Id="rId7" Type="http://schemas.openxmlformats.org/officeDocument/2006/relationships/image" Target="../media/image172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1.png"/><Relationship Id="rId11" Type="http://schemas.openxmlformats.org/officeDocument/2006/relationships/image" Target="../media/image174.svg"/><Relationship Id="rId5" Type="http://schemas.openxmlformats.org/officeDocument/2006/relationships/image" Target="../media/image170.svg"/><Relationship Id="rId10" Type="http://schemas.openxmlformats.org/officeDocument/2006/relationships/image" Target="../media/image173.png"/><Relationship Id="rId4" Type="http://schemas.openxmlformats.org/officeDocument/2006/relationships/image" Target="../media/image169.png"/><Relationship Id="rId9" Type="http://schemas.openxmlformats.org/officeDocument/2006/relationships/image" Target="../media/image6.sv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6.svg"/><Relationship Id="rId7" Type="http://schemas.openxmlformats.org/officeDocument/2006/relationships/image" Target="../media/image6.svg"/><Relationship Id="rId2" Type="http://schemas.openxmlformats.org/officeDocument/2006/relationships/image" Target="../media/image17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78.svg"/><Relationship Id="rId4" Type="http://schemas.openxmlformats.org/officeDocument/2006/relationships/image" Target="../media/image177.png"/><Relationship Id="rId9" Type="http://schemas.openxmlformats.org/officeDocument/2006/relationships/image" Target="../media/image18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2.svg"/><Relationship Id="rId7" Type="http://schemas.openxmlformats.org/officeDocument/2006/relationships/image" Target="../media/image158.svg"/><Relationship Id="rId2" Type="http://schemas.openxmlformats.org/officeDocument/2006/relationships/image" Target="../media/image18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84.svg"/><Relationship Id="rId4" Type="http://schemas.openxmlformats.org/officeDocument/2006/relationships/image" Target="../media/image183.png"/><Relationship Id="rId9" Type="http://schemas.openxmlformats.org/officeDocument/2006/relationships/image" Target="../media/image6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6.svg"/><Relationship Id="rId7" Type="http://schemas.openxmlformats.org/officeDocument/2006/relationships/image" Target="../media/image190.svg"/><Relationship Id="rId2" Type="http://schemas.openxmlformats.org/officeDocument/2006/relationships/image" Target="../media/image18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9.png"/><Relationship Id="rId5" Type="http://schemas.openxmlformats.org/officeDocument/2006/relationships/image" Target="../media/image188.svg"/><Relationship Id="rId4" Type="http://schemas.openxmlformats.org/officeDocument/2006/relationships/image" Target="../media/image187.png"/><Relationship Id="rId9" Type="http://schemas.openxmlformats.org/officeDocument/2006/relationships/image" Target="../media/image6.sv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2.svg"/><Relationship Id="rId7" Type="http://schemas.openxmlformats.org/officeDocument/2006/relationships/image" Target="../media/image6.svg"/><Relationship Id="rId2" Type="http://schemas.openxmlformats.org/officeDocument/2006/relationships/image" Target="../media/image19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194.sv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6.svg"/><Relationship Id="rId7" Type="http://schemas.openxmlformats.org/officeDocument/2006/relationships/image" Target="../media/image6.svg"/><Relationship Id="rId2" Type="http://schemas.openxmlformats.org/officeDocument/2006/relationships/image" Target="../media/image19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198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2.svg"/><Relationship Id="rId4" Type="http://schemas.openxmlformats.org/officeDocument/2006/relationships/image" Target="../media/image20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0.svg"/><Relationship Id="rId4" Type="http://schemas.openxmlformats.org/officeDocument/2006/relationships/image" Target="../media/image20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2.svg"/><Relationship Id="rId4" Type="http://schemas.openxmlformats.org/officeDocument/2006/relationships/image" Target="../media/image21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svg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svg"/><Relationship Id="rId2" Type="http://schemas.openxmlformats.org/officeDocument/2006/relationships/image" Target="../media/image2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2" Type="http://schemas.openxmlformats.org/officeDocument/2006/relationships/image" Target="../media/image2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332E1-4A6A-762D-9F24-C189FFD7B0F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B3654E-CF83-7B87-D043-F6FF5727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01F7847-4DCA-03C2-2D07-3721E9AAF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DFD7FE-CD5F-63B0-05F2-A4BB8CE00AE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135AB1E-B019-EADE-28E0-6271BCFDE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C65485-E870-037D-E467-22D859A937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8B4413-5D36-C9F6-6649-2FD1FECA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D024DDC-704B-05F8-03A8-FCC04500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7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548D2B-6274-37A8-F5D1-7541F4BBD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94199C0-2A9F-C75A-B8CE-60B710C1A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FF1D1-987E-128C-21E5-BC411FA5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64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6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56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30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6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A9E682B-A4B9-213D-CFD6-657A4DD45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ECF4-67AE-C179-1B3C-D754FDE6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042651-9979-FA66-421B-DBF3959A0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C692D-1F28-CB29-38E8-DAD6DEF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4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41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FCD146-10E9-BBD3-F200-2B7951BAC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CB68-FF43-9D34-8AE9-85646B14AE5B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F76CCB-F8BD-B2E9-64C3-32D092309C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8807E6-D188-CB11-7F41-F6AC2905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D3A182-3F6C-3241-207C-B345E293A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0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00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9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56AE24-FA1C-C11F-4CDD-08DAE6F5F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33ACF-E534-272C-4E8C-E2B78C71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FC00EB-696A-E6BC-8EA7-01542A54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79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68CDAB-5AD6-9AFB-297A-B0CF9E01B1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E10C13F-8C6E-FE86-C0BB-D32B337CF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DD326-2A66-2F02-95D1-C761B53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0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113454"/>
            <a:ext cx="4210050" cy="422275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3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62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54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2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6E4627-2025-318E-A157-F489BE34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455DFC-1EA5-B13F-8543-BE29522D6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55AA4-BCDD-47FE-F5A9-7C8AD67C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BA19AB-A8B3-BE3F-E4B3-F7735E1FE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C0A51-6E9D-66D3-4EF5-1CDAF061A27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948059-189F-8FE6-EC2D-4D8A26A192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87DAA8-84BC-CC51-7D37-EACD84A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3D7A4E85-5BB3-276F-FE6D-CC8DDFF35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6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CDAC3B-F8C1-499B-9CDA-151CD8869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70EAA-1F8F-E1B6-F82A-7F0DF67CC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FE10D-4995-897E-BBC7-2982E375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83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50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50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30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2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9784D9D-0601-16EC-1F1C-5A560807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2B20AA-EDD6-798F-FF4D-70913291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17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53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3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B29245-6832-0D86-14E2-B0703C925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0FD381-95C0-7A4A-99BC-BBE99538CA87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7E8711-15C9-61C1-ABC9-9F69A26005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E87A-49AC-7A70-1F6B-9CB6040B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302F3B-A07D-0E8F-4B25-9CA1B1228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2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1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4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265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1827362"/>
            <a:ext cx="4386934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1DAB-8E28-3275-AC7F-F808452D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7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827362"/>
            <a:ext cx="4386935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5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59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87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4" name="Graphic 13">
            <a:extLst>
              <a:ext uri="{FF2B5EF4-FFF2-40B4-BE49-F238E27FC236}">
                <a16:creationId xmlns:a16="http://schemas.microsoft.com/office/drawing/2014/main" id="{FA22A87F-7FD6-08A4-7709-1EB98B89D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54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B84BF-3828-6943-4D93-F4EC332C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44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80137F-2CBE-2021-4B90-0E5D932F5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A93594-7E13-E0E4-2498-90BC80A3A96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B97054B-F420-E837-D200-8F903F9692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6E3BB-60DE-C58A-4206-88CCEFCE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3CE2222-6E8B-8F53-EF11-BC6DF27C4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2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41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7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61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46268"/>
            <a:ext cx="4386934" cy="5111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72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848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94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0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DECB6-C562-D950-A78F-60CDA27D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46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5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E2B7D-0707-4CFA-82C3-A248ED29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31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AD4414-A2D9-2D82-E504-94A086A5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73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692D1-1608-D0E4-D4D6-48B8D4F9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87664-1284-A1E5-D381-74321EEAB72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781F8D-88F2-AEFA-C74F-9CFC020EE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48DA8-1239-6430-AFF8-42A72EC4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CCC0F7A-B563-6C53-58D3-E957F3BF7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A712FE-9FD2-C1BE-5396-FEFC085F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120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770411-FF49-DD62-7A38-B856A081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83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Orang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7D992-670F-94D4-0E7A-465BE48AC9AA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0F4174-79D3-B678-1C99-D0F7C603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4800" spc="-15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B09DEC8A-C987-12D6-8248-65D13F20B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2000" kern="1200" spc="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00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0A8DD7-4902-EFF1-352C-72980AC6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46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5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8B867-49CB-FE28-8584-615BCEC3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209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7240D-5E25-EC55-D39D-A346B521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400" b="0" spc="0" baseline="0">
                <a:solidFill>
                  <a:srgbClr val="292A4B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435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Orang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4A215-F860-920B-3D5A-D15B81EB739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D8777A-77F9-C3A3-E47D-334ACE56C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EC33E2-F1C4-3B6D-A033-C3B66C15C8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395292-B1EB-AC87-C5AB-3FA1F473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4800" spc="-15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66A97C0E-0362-088B-C29E-3A19F1760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2000" kern="1200" spc="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339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25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FB81C69-506A-4ABD-2075-6131C30F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1E6EC56-EB4D-170F-1DFE-F00E61C1E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17AB36E-37BD-AC58-8C0C-0063DCDA8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8C17AF0-DBBD-B675-0017-3821DAA4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A0360-5F7A-F6B3-8AB0-ADF3C48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12063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20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FB81C69-506A-4ABD-2075-6131C30F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3160557"/>
            <a:ext cx="5120640" cy="182880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1E6EC56-EB4D-170F-1DFE-F00E61C1E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2209892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A0360-5F7A-F6B3-8AB0-ADF3C48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512064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0C79D22-AE1E-E8BC-85DA-45FC3EAAF7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370C4F8-9D0D-F4A8-BC19-B328F8C02C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77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17AB36E-37BD-AC58-8C0C-0063DCDA8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8C17AF0-DBBD-B675-0017-3821DAA4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D54B7A6-E9A0-6A2B-2604-330B4DDD06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5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EA321FC-6EDE-403B-FFD9-CE3CFA5F4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5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960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06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12064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45FC9C2-3EBE-8C61-EB28-010496F83F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9098A51-5D21-C3D2-74DD-66981F0DD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4CB9DAB-B7E6-9D80-7585-0C7B4F1199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D28B759-C138-D011-C9A6-F491DA050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2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28EDA4B-4E12-A085-80C6-B5C1A0438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8E72AD-A79C-446E-2D3D-12C0BAC6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30DCFCD-E7DB-62EA-CECB-1BD46D8CC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AE464B2-88DF-96C8-1BDF-8A7DB87A99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94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1" y="0"/>
            <a:ext cx="516889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C99518E-3A37-2A5C-3969-515099122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928134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33BF6E7-D560-F525-C41A-2D773DF58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977469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40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153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76548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CBC35CD-B69C-6732-EEF7-768A0CEC4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6091" y="1776548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36ED3CA-5BB2-52CE-E734-133E15226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2183" y="1776547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912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82EFFAC-CE65-8B84-89F5-33559FF5C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7361" t="-35989" r="-36111" b="-35989"/>
          <a:stretch>
            <a:fillRect/>
          </a:stretch>
        </p:blipFill>
        <p:spPr>
          <a:xfrm>
            <a:off x="1581150" y="6307158"/>
            <a:ext cx="2105025" cy="493713"/>
          </a:xfrm>
          <a:custGeom>
            <a:avLst/>
            <a:gdLst>
              <a:gd name="connsiteX0" fmla="*/ 0 w 2105025"/>
              <a:gd name="connsiteY0" fmla="*/ 0 h 493713"/>
              <a:gd name="connsiteX1" fmla="*/ 2105025 w 2105025"/>
              <a:gd name="connsiteY1" fmla="*/ 0 h 493713"/>
              <a:gd name="connsiteX2" fmla="*/ 2105025 w 2105025"/>
              <a:gd name="connsiteY2" fmla="*/ 493713 h 493713"/>
              <a:gd name="connsiteX3" fmla="*/ 0 w 2105025"/>
              <a:gd name="connsiteY3" fmla="*/ 493713 h 493713"/>
              <a:gd name="connsiteX4" fmla="*/ 0 w 2105025"/>
              <a:gd name="connsiteY4" fmla="*/ 0 h 493713"/>
              <a:gd name="connsiteX5" fmla="*/ 238125 w 2105025"/>
              <a:gd name="connsiteY5" fmla="*/ 103318 h 493713"/>
              <a:gd name="connsiteX6" fmla="*/ 238125 w 2105025"/>
              <a:gd name="connsiteY6" fmla="*/ 390397 h 493713"/>
              <a:gd name="connsiteX7" fmla="*/ 1609725 w 2105025"/>
              <a:gd name="connsiteY7" fmla="*/ 390397 h 493713"/>
              <a:gd name="connsiteX8" fmla="*/ 1609725 w 2105025"/>
              <a:gd name="connsiteY8" fmla="*/ 103318 h 493713"/>
              <a:gd name="connsiteX9" fmla="*/ 238125 w 2105025"/>
              <a:gd name="connsiteY9" fmla="*/ 103318 h 49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5025" h="493713">
                <a:moveTo>
                  <a:pt x="0" y="0"/>
                </a:moveTo>
                <a:lnTo>
                  <a:pt x="2105025" y="0"/>
                </a:lnTo>
                <a:lnTo>
                  <a:pt x="2105025" y="493713"/>
                </a:lnTo>
                <a:lnTo>
                  <a:pt x="0" y="493713"/>
                </a:lnTo>
                <a:lnTo>
                  <a:pt x="0" y="0"/>
                </a:lnTo>
                <a:close/>
                <a:moveTo>
                  <a:pt x="238125" y="103318"/>
                </a:moveTo>
                <a:lnTo>
                  <a:pt x="238125" y="390397"/>
                </a:lnTo>
                <a:lnTo>
                  <a:pt x="1609725" y="390397"/>
                </a:lnTo>
                <a:lnTo>
                  <a:pt x="1609725" y="103318"/>
                </a:lnTo>
                <a:lnTo>
                  <a:pt x="238125" y="103318"/>
                </a:lnTo>
                <a:close/>
              </a:path>
            </a:pathLst>
          </a:cu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E354EAD-B438-A787-9086-AB03EBBA77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892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2846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4569EC8-5373-7F28-2EAF-5C1E3D17C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98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EB4FD33-17FB-1EF5-F7BC-7595BB1D16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0" y="0"/>
            <a:ext cx="406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0"/>
            <a:ext cx="4064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63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35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491F2-F6DF-D592-E7A0-79C3A243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7A8C9A5-9CCD-2526-6DFB-7DB3C985E4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64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25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BED89-B7B0-6218-FB51-582C67BE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299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1" y="0"/>
            <a:ext cx="5168899" cy="634127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75458-8412-BC55-9A04-FFBE62E8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7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90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4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826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4FEBDE4-254F-4EAD-7375-BC7A8DBF3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11040" cy="220483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308925-0A2B-A676-5D69-4B46BB1AF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402"/>
            <a:ext cx="4450068" cy="4333868"/>
          </a:xfrm>
          <a:custGeom>
            <a:avLst/>
            <a:gdLst>
              <a:gd name="connsiteX0" fmla="*/ 530787 w 4450068"/>
              <a:gd name="connsiteY0" fmla="*/ 0 h 4333868"/>
              <a:gd name="connsiteX1" fmla="*/ 4450068 w 4450068"/>
              <a:gd name="connsiteY1" fmla="*/ 693693 h 4333868"/>
              <a:gd name="connsiteX2" fmla="*/ 3805775 w 4450068"/>
              <a:gd name="connsiteY2" fmla="*/ 4333868 h 4333868"/>
              <a:gd name="connsiteX3" fmla="*/ 0 w 4450068"/>
              <a:gd name="connsiteY3" fmla="*/ 4333868 h 4333868"/>
              <a:gd name="connsiteX4" fmla="*/ 0 w 4450068"/>
              <a:gd name="connsiteY4" fmla="*/ 2998882 h 43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68" h="4333868">
                <a:moveTo>
                  <a:pt x="530787" y="0"/>
                </a:moveTo>
                <a:lnTo>
                  <a:pt x="4450068" y="693693"/>
                </a:lnTo>
                <a:lnTo>
                  <a:pt x="3805775" y="4333868"/>
                </a:lnTo>
                <a:lnTo>
                  <a:pt x="0" y="4333868"/>
                </a:lnTo>
                <a:lnTo>
                  <a:pt x="0" y="29988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548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4FEBDE4-254F-4EAD-7375-BC7A8DBF3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11040" cy="220483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308925-0A2B-A676-5D69-4B46BB1AF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402"/>
            <a:ext cx="4450068" cy="4333868"/>
          </a:xfrm>
          <a:custGeom>
            <a:avLst/>
            <a:gdLst>
              <a:gd name="connsiteX0" fmla="*/ 530787 w 4450068"/>
              <a:gd name="connsiteY0" fmla="*/ 0 h 4333868"/>
              <a:gd name="connsiteX1" fmla="*/ 4450068 w 4450068"/>
              <a:gd name="connsiteY1" fmla="*/ 693693 h 4333868"/>
              <a:gd name="connsiteX2" fmla="*/ 3805775 w 4450068"/>
              <a:gd name="connsiteY2" fmla="*/ 4333868 h 4333868"/>
              <a:gd name="connsiteX3" fmla="*/ 0 w 4450068"/>
              <a:gd name="connsiteY3" fmla="*/ 4333868 h 4333868"/>
              <a:gd name="connsiteX4" fmla="*/ 0 w 4450068"/>
              <a:gd name="connsiteY4" fmla="*/ 2998882 h 43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68" h="4333868">
                <a:moveTo>
                  <a:pt x="530787" y="0"/>
                </a:moveTo>
                <a:lnTo>
                  <a:pt x="4450068" y="693693"/>
                </a:lnTo>
                <a:lnTo>
                  <a:pt x="3805775" y="4333868"/>
                </a:lnTo>
                <a:lnTo>
                  <a:pt x="0" y="4333868"/>
                </a:lnTo>
                <a:lnTo>
                  <a:pt x="0" y="29988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234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183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4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56B6C0-3722-191D-3823-71574EE3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92A1593-BA6C-7956-0015-247BC244F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14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563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F94ED9A-BAD0-C67F-DC2C-C54177F5B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B19B0AF6-F9F1-0546-FB87-34E41D4D518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157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335BAF-BCAE-F0AD-C813-1E8351F6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0F7F71C1-811D-5DEE-BB5F-174ED1F2E10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51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8F998ED-799F-2318-76D3-41C7A5E2A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EDB9E80-BB01-4804-33FA-E6E0615054C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92480" y="2204833"/>
            <a:ext cx="10607040" cy="36575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8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42602B-373C-6024-124E-910C22976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F8450-E727-6653-068D-EE633EC46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790" y="1952313"/>
            <a:ext cx="2286000" cy="548640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F1CFE4A-3262-7B0F-306D-5B5667E9AE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679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359DB18-4868-E91B-867E-96DC55D53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930" y="1952313"/>
            <a:ext cx="2286000" cy="548640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2184D050-F17A-7170-6411-0C1C851A7F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0930" y="1687510"/>
            <a:ext cx="604165" cy="264803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771422C-E36E-0BF0-DDDE-6AFFE3CCF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070" y="1952313"/>
            <a:ext cx="2286000" cy="54864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C44ADC9D-C8EB-59C7-35FC-A85C85FB0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070" y="1687510"/>
            <a:ext cx="604165" cy="264803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080DC672-B048-570B-4A3B-CCC4C77FEF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9210" y="1952313"/>
            <a:ext cx="2286000" cy="54864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CA545F2B-983E-2FCC-FECC-162E6A265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1921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99A01B35-0970-97B9-E67C-B539B3EE1C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flipH="1">
            <a:off x="807720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0B6FD03-7F8B-3A71-72F0-D6A220472B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H="1">
            <a:off x="3442716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06D15ADB-DDDB-5508-E698-B41145966A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6091428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AE39707-42D6-6C19-6067-2BD4BD679D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8744492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Text Placeholder 98">
            <a:extLst>
              <a:ext uri="{FF2B5EF4-FFF2-40B4-BE49-F238E27FC236}">
                <a16:creationId xmlns:a16="http://schemas.microsoft.com/office/drawing/2014/main" id="{3891725F-513C-5CD9-065B-18D4EE368DC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1" name="Text Placeholder 98">
            <a:extLst>
              <a:ext uri="{FF2B5EF4-FFF2-40B4-BE49-F238E27FC236}">
                <a16:creationId xmlns:a16="http://schemas.microsoft.com/office/drawing/2014/main" id="{73409C52-CE14-79B3-2462-86E8CAFEA82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2" name="Text Placeholder 98">
            <a:extLst>
              <a:ext uri="{FF2B5EF4-FFF2-40B4-BE49-F238E27FC236}">
                <a16:creationId xmlns:a16="http://schemas.microsoft.com/office/drawing/2014/main" id="{513318B8-6C66-9609-7EAE-D7EF7823B1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8942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B9C35E1-121C-9ED3-2B23-CB50D6BCA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79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B92E5B1F-475A-7DB5-91F5-38FD657FB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093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1B717377-C2AE-1617-E2B7-689A994D0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507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F94834E-F2ED-3426-4D3C-0D35EACB3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921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45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D34EE9-C588-5C5F-130D-E32EA866D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B6ACB9EB-51EF-8596-4009-533B498154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ED25A431-FBAF-9B15-7085-1584DCEDED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CF3D5C7-EEB0-4F28-FF9B-78591967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2B07E01-0D3B-B6C8-3AE0-ACF2720CC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35408E0-F38E-AD8C-8ECA-2AF612C2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96920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969204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E1143D3B-77C6-6962-4A38-23EC902514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D7472C4-3522-4B7E-2887-BB6BB09BE0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EFFA8952-8542-8446-D8E6-0509481FDD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88538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D9DE9E1-F0AF-C8F0-A7B9-328502C9D3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885382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615067D3-E533-275B-9B23-41B7F4F4C0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E709F2F2-CB1B-E3E3-D23E-B32DFE1F37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E65AEDD1-8C73-9244-86AB-7345EAFDE9E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5951BB-74A9-E5AF-C0B3-C167087122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958554-9863-1DC1-D2ED-945128621F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8663C31-7846-E70A-3CD1-1D60D464F4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519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008152-7B88-69EC-54DA-B10097927E8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393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7A2C3-E741-C373-CC42-ED23F1FBFB2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91">
            <a:extLst>
              <a:ext uri="{FF2B5EF4-FFF2-40B4-BE49-F238E27FC236}">
                <a16:creationId xmlns:a16="http://schemas.microsoft.com/office/drawing/2014/main" id="{7C4810D9-ADE1-68A3-D533-2522AE41E9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9989E1-2227-B0AC-4360-EAD9A6D1B0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505194" y="3047630"/>
            <a:ext cx="2050925" cy="84328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B3AD104-C717-FCE7-96ED-038C4548C94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047630"/>
            <a:ext cx="222116" cy="84328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1AD7AC-D723-1600-544D-59A6E34CA3A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3996469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6E8568-68AF-E6F9-5B6A-C2CC8373305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3996469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84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7B9FE3D-EAAC-842C-BFE7-5A3E267D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A0FF2F1-2380-43F8-7326-AEAE26E107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839C3F8-1167-F9DF-4730-F2A6113FB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C7EE89AF-010E-F967-2A14-2769E0974B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82AFD801-F7B3-A92C-6345-C02B25CD59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1150CA1-5A56-1BB3-C960-E31276F54D7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5599" y="3555069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3FFCF79-0F24-6D77-FFDE-4496F3962A4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D206BFB-C78A-4B95-ACAA-E720B11AB0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224628"/>
            <a:ext cx="222116" cy="71785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CA58FB-A92D-C6CF-C6C5-F60A5B4D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80D4257-C88B-B5DA-EB53-CD9C4244C0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F761F2B-42D6-B2BF-3C97-5F58861E08B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32269" y="2885513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7648A1E-8A39-E649-442B-322CF107BE4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32269" y="3555070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7935EE6-DFB4-1562-63DC-60A54D128AE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46859" y="3555069"/>
            <a:ext cx="2050925" cy="566928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ADA9E91-53B0-E754-7658-675BB9F49A6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AC28567-BFC9-E77E-9B0B-9F3ABC5CAF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399E7C1-9FC1-B273-A32C-0EC5D5BF5E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7DCAA89-DAB7-C06E-28DD-E844D4EC57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224628"/>
            <a:ext cx="2050925" cy="71785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D629B79-D872-3147-F44E-04A27D48FE9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91">
            <a:extLst>
              <a:ext uri="{FF2B5EF4-FFF2-40B4-BE49-F238E27FC236}">
                <a16:creationId xmlns:a16="http://schemas.microsoft.com/office/drawing/2014/main" id="{598F0648-4460-4EA9-201B-AD5B070F467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7334255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1AD9F7-16DF-32C7-D766-54A857A8E79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863529" y="2885513"/>
            <a:ext cx="4692590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9C80F5-22F1-CA50-E5F7-2BBD9349E5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863529" y="3555070"/>
            <a:ext cx="4692590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81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94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7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15A50B-E62D-FDD8-F85D-A9DFFF7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E71DA2E7-0C8F-8FBE-44EB-42A24165C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7D992-670F-94D4-0E7A-465BE48AC9AA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5412CA-ABBD-F16B-20C8-F7B45920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188BAC9-5674-B253-A190-680BF4D84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7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3069E6-29FC-E4C2-5C12-8182888F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499D7FE-7BDD-0E4F-188E-D13A6A07E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7F7855-A42F-C5F6-DB34-1AB754B0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F9472A6-8A85-799A-C615-649748611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9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111A63-F37F-9EC3-3B5C-C3D3ED99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975EE63-4213-D46D-5352-F0DFD761D7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77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2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0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1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247CF-880D-78FD-C5A9-34366D0DEE5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C15FB-D18C-ECC7-A825-AB8AFB08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3C2EC4B1-36B6-B2DC-3620-23F1025B2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2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6AD25E-ADDC-4358-080F-82E8F5AB3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7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0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E7386B-4F11-24E4-5164-A187773D5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5EFF15-0A9B-95B0-5442-17BB0E2ACD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473A4C-F130-CE2E-F445-6660245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92D666-6F94-83B7-EB4D-465EB8320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282FD9-202C-5A80-706E-66A6457E1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B5E921-EA1E-2DEA-2E79-2D34C35497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CB9E77-4B06-C83E-CF39-1E39BDE6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57A9950-AA2B-DFF2-CC26-5E981F9C5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2BEA3A-429F-C921-B30E-D2C36C516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DC1DCF-2925-74CB-C617-DCBFF8018B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C4EEB-B6B4-D53E-BD0F-12A13221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209EFBA-014C-B0CF-4A64-FEB1AFBF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3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207F7B-B5F6-D65E-FBB8-993D3B6285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6F24CD-113D-323D-DDB7-F6DE25DB04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C1FEF5-322A-00BF-DBF2-B2D8534E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4259FC1-CC7A-6D4A-44C4-03FBAAA07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3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44975D-7D87-5F3E-D590-88B00268A0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608BA6-2284-3108-1BC4-D70B0B72D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12F7E6-0936-D066-392B-F28E81A0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76A04A0E-850A-6741-F434-AAA274B14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0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30A861F-1826-F60F-E741-A4D206497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0C3982-CADA-9BB5-97D8-C68A9BBBA2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A147F-43E1-C928-2359-D08B0F4D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B75B6EC-E9E2-4E1D-1601-A9EE4B8AD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C1E26-72A1-4630-8DD9-4E377E1F5391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BFCE1-A6C3-59D7-C968-0A82E776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D48D43AD-A335-60AA-FF7D-625ABDC14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1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5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6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8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515E26-3E0E-76C7-51EC-811E5E112E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9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03D96-AADB-5A5A-E731-3365D6BDD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1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C05A44-C544-998A-259A-6A13A49647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4F48B9-65EB-B145-4BB6-A025AB3F497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00E506-1282-BBA7-4E1A-E53DEA83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4307989-B466-1E49-1866-3F1E86860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48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7DCD77-33E6-E9E9-A733-EEF7CE326F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0B8F4-8EDC-5026-E953-1F9FB6F6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DE30945-6099-BC58-4324-BA57CF6CF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3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21F414-F278-68A3-418F-64901D9580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7FE45E-B61C-5AE2-5FBC-A54FE44A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D14EB24-2879-AFFF-7662-C43215FF4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1F2319-CDC8-3043-E690-87904FB0B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55D643-20AB-1948-257B-2DCDAB29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6C6F4284-5705-699A-0102-A7C0640C7B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C4FA8DD-C18F-7CF2-830E-4B33574A7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E340F3-BFA3-5CEB-6C79-8F0D8EB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64FA92D-3725-9A78-2A96-C0D7933A8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4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FF129D-D2B8-093D-80BA-E16F6487B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B5769-62AE-4AE2-1A65-20FC2C16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3984E04-510B-3E74-5AA4-7491B65DE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9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728225-58BD-90B9-22A0-726C0F02B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58A90-0915-9AD4-151D-5C6D8BDD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140DE4-C36C-BFBA-DAE1-7E7970FFC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0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95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C4BE1-BCE1-372B-E19E-C2A7F96020E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F3FB18-82B7-84D6-2FB4-D0097A29A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1875" y="-1"/>
            <a:ext cx="7350126" cy="3090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FEFC14-B3D6-CAB0-091C-383D524F73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DED892-8325-0DDF-33B0-E78069B1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5ECB04-B367-C105-F127-D659D7988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31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5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3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7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0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3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AFC734-0293-322C-7DB9-2016BF8EA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976600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360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49354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4A215-F860-920B-3D5A-D15B81EB739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D8777A-77F9-C3A3-E47D-334ACE56C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EC33E2-F1C4-3B6D-A033-C3B66C15C8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A15551-5FE2-94C8-5A96-8F8EAD6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3C94557-9089-B99E-7BFA-8CE3FDC27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4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80600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20777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577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009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4197810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F1C08-27EA-94CC-986F-53EE11F71662}"/>
              </a:ext>
            </a:extLst>
          </p:cNvPr>
          <p:cNvSpPr/>
          <p:nvPr userDrawn="1"/>
        </p:nvSpPr>
        <p:spPr>
          <a:xfrm>
            <a:off x="5471160" y="6088380"/>
            <a:ext cx="883920" cy="54864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9905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07784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833157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D45C360-BF88-9803-75F7-209515CC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25739" cy="59105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DCCB839-04E3-E591-1843-C687111716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110241"/>
            <a:ext cx="9330490" cy="474775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BE56AA1-A59A-FB96-F855-B85163943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" y="2103893"/>
            <a:ext cx="9330490" cy="4754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98E6E60-1EBB-5B81-E842-918D6D3CF9A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6070" y="-1"/>
            <a:ext cx="4915930" cy="60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4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1F1121-C34F-A2F6-4A50-C8F8544CB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8563"/>
            <a:ext cx="7707702" cy="51194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63A03B-921C-5399-3435-FB4FE96E6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7642225" cy="35262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66716F-2400-11FB-F9D6-6DB2164223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0690" y="0"/>
            <a:ext cx="504131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FA72F7-954E-C1E8-978C-8AC3115C021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4E1479-9DD9-A143-B81A-6F47172D0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1203B07-1C5B-31FA-E5BE-4C3B28DE4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97810-E541-00D5-5ED6-A23FAF72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403918-3912-C38C-4B52-788CB82A4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6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12062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9F6C62-FDAC-2696-47A8-3000DABB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143000"/>
            <a:ext cx="7770616" cy="5714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8B8F5F8-E9C3-2343-8FF2-0E1971B96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8134357" cy="37401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398C76-5F7B-F70A-F859-07E57AE23A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2640" y="816240"/>
            <a:ext cx="6301961" cy="604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4951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4DC261-728F-3141-6B3B-C4B0A8BC6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84336"/>
            <a:ext cx="10172699" cy="537366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FF28AD-A331-9DE9-75FD-9966D09BE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2"/>
            <a:ext cx="7126330" cy="2946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98B6FA-3C2D-7778-C210-F2BCF6AF42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698" y="0"/>
            <a:ext cx="6899302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8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02F3F63-61B1-FAD6-6AF0-AF0AA4AD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76553"/>
            <a:ext cx="8432800" cy="56814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B07B0-6527-6624-D59C-91BFF2E52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3"/>
            <a:ext cx="6079026" cy="3632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577276-AF58-5E54-6F59-C69B2B7098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2720" y="0"/>
            <a:ext cx="637928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0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3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5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5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5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06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0BCA60-4766-0B7C-8B29-85BD2B824AD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E98CCC-8D45-C062-11AF-63FF7DE9D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6C56EA9-92D8-CD4A-2225-1D6964D43F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322C9-A489-1CCC-579C-8B33E162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642976C-B7BF-ECA9-848B-C0AE08EF6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02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2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6445E-CA74-A293-F598-F69F2447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32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76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72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70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0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5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777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773943-928C-3E35-74DD-39BDBBAC3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8B25794-A0F4-A38C-BD13-1A66D4EA0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83373-EDDB-FDAD-12CB-056C93C7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8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6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6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5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908" r:id="rId2"/>
    <p:sldLayoutId id="2147483729" r:id="rId3"/>
    <p:sldLayoutId id="2147483909" r:id="rId4"/>
    <p:sldLayoutId id="21474839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9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825" r:id="rId4"/>
    <p:sldLayoutId id="2147483826" r:id="rId5"/>
    <p:sldLayoutId id="2147483827" r:id="rId6"/>
    <p:sldLayoutId id="2147483828" r:id="rId7"/>
    <p:sldLayoutId id="2147483696" r:id="rId8"/>
    <p:sldLayoutId id="2147483697" r:id="rId9"/>
    <p:sldLayoutId id="2147483698" r:id="rId10"/>
    <p:sldLayoutId id="2147483829" r:id="rId11"/>
    <p:sldLayoutId id="2147483830" r:id="rId12"/>
    <p:sldLayoutId id="2147483831" r:id="rId13"/>
    <p:sldLayoutId id="2147483832" r:id="rId14"/>
    <p:sldLayoutId id="2147483699" r:id="rId15"/>
    <p:sldLayoutId id="2147483700" r:id="rId16"/>
    <p:sldLayoutId id="2147483701" r:id="rId17"/>
    <p:sldLayoutId id="2147483833" r:id="rId18"/>
    <p:sldLayoutId id="2147483834" r:id="rId19"/>
    <p:sldLayoutId id="2147483835" r:id="rId20"/>
    <p:sldLayoutId id="214748383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880" r:id="rId4"/>
    <p:sldLayoutId id="2147483881" r:id="rId5"/>
    <p:sldLayoutId id="2147483882" r:id="rId6"/>
    <p:sldLayoutId id="2147483883" r:id="rId7"/>
    <p:sldLayoutId id="2147483707" r:id="rId8"/>
    <p:sldLayoutId id="2147483708" r:id="rId9"/>
    <p:sldLayoutId id="2147483709" r:id="rId10"/>
    <p:sldLayoutId id="2147483884" r:id="rId11"/>
    <p:sldLayoutId id="2147483885" r:id="rId12"/>
    <p:sldLayoutId id="2147483886" r:id="rId13"/>
    <p:sldLayoutId id="2147483887" r:id="rId14"/>
    <p:sldLayoutId id="2147483710" r:id="rId15"/>
    <p:sldLayoutId id="2147483711" r:id="rId16"/>
    <p:sldLayoutId id="2147483712" r:id="rId17"/>
    <p:sldLayoutId id="2147483888" r:id="rId18"/>
    <p:sldLayoutId id="2147483889" r:id="rId19"/>
    <p:sldLayoutId id="2147483890" r:id="rId20"/>
    <p:sldLayoutId id="21474838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892" r:id="rId3"/>
    <p:sldLayoutId id="2147483893" r:id="rId4"/>
    <p:sldLayoutId id="2147483716" r:id="rId5"/>
    <p:sldLayoutId id="2147483894" r:id="rId6"/>
    <p:sldLayoutId id="2147483895" r:id="rId7"/>
    <p:sldLayoutId id="2147483720" r:id="rId8"/>
    <p:sldLayoutId id="2147483717" r:id="rId9"/>
    <p:sldLayoutId id="2147483896" r:id="rId10"/>
    <p:sldLayoutId id="2147483897" r:id="rId11"/>
    <p:sldLayoutId id="2147483898" r:id="rId12"/>
    <p:sldLayoutId id="2147483721" r:id="rId13"/>
    <p:sldLayoutId id="2147483718" r:id="rId14"/>
    <p:sldLayoutId id="2147483899" r:id="rId15"/>
    <p:sldLayoutId id="2147483900" r:id="rId16"/>
    <p:sldLayoutId id="2147483901" r:id="rId17"/>
    <p:sldLayoutId id="2147483719" r:id="rId18"/>
    <p:sldLayoutId id="2147483902" r:id="rId19"/>
    <p:sldLayoutId id="2147483903" r:id="rId20"/>
    <p:sldLayoutId id="2147483904" r:id="rId21"/>
    <p:sldLayoutId id="2147483722" r:id="rId22"/>
    <p:sldLayoutId id="2147483911" r:id="rId23"/>
    <p:sldLayoutId id="2147483912" r:id="rId24"/>
    <p:sldLayoutId id="2147483913" r:id="rId25"/>
    <p:sldLayoutId id="2147483914" r:id="rId26"/>
    <p:sldLayoutId id="2147483915" r:id="rId27"/>
    <p:sldLayoutId id="2147483916" r:id="rId28"/>
    <p:sldLayoutId id="2147483917" r:id="rId29"/>
    <p:sldLayoutId id="2147483918" r:id="rId30"/>
    <p:sldLayoutId id="214748391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3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3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lnamskra.i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3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767-76AE-7D6E-3045-C02464C4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63102"/>
            <a:ext cx="9195044" cy="1533688"/>
          </a:xfrm>
        </p:spPr>
        <p:txBody>
          <a:bodyPr/>
          <a:lstStyle/>
          <a:p>
            <a:r>
              <a:rPr lang="is-IS" sz="4000">
                <a:latin typeface="Degular" panose="020B0504050503060204" pitchFamily="34" charset="0"/>
              </a:rPr>
              <a:t>Aðalnámskrá grunnskóla</a:t>
            </a:r>
            <a:br>
              <a:rPr lang="is-IS" sz="4000">
                <a:latin typeface="Degular" panose="020B0504050503060204" pitchFamily="34" charset="0"/>
              </a:rPr>
            </a:br>
            <a:r>
              <a:rPr lang="is-IS" sz="2400">
                <a:latin typeface="Degular" panose="020B0504050503060204" pitchFamily="34" charset="0"/>
              </a:rPr>
              <a:t>Endurskoðuð greinasvið og væntanlegt stuðningsefni</a:t>
            </a:r>
            <a:br>
              <a:rPr lang="is-IS" sz="4000">
                <a:latin typeface="Degular" panose="020B0504050503060204" pitchFamily="34" charset="0"/>
              </a:rPr>
            </a:br>
            <a:r>
              <a:rPr lang="is-IS" sz="2400">
                <a:latin typeface="Degular" panose="020B0504050503060204" pitchFamily="34" charset="0"/>
              </a:rPr>
              <a:t>Fundur með skólastjórnendum og faglegum leiðtogum</a:t>
            </a:r>
            <a:br>
              <a:rPr lang="is-IS" sz="2400">
                <a:latin typeface="Degular" panose="020B0504050503060204" pitchFamily="34" charset="0"/>
              </a:rPr>
            </a:br>
            <a:r>
              <a:rPr lang="is-IS" sz="2400">
                <a:latin typeface="Degular" panose="020B0504050503060204" pitchFamily="34" charset="0"/>
              </a:rPr>
              <a:t>3. og 4. september 2025</a:t>
            </a:r>
            <a:endParaRPr lang="en-US" sz="2400">
              <a:latin typeface="Degular" panose="020B050405050306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60BC-46FB-D33C-6B25-776EF0D2A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3066757"/>
            <a:ext cx="5715000" cy="1049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s-IS" sz="2000">
                <a:solidFill>
                  <a:schemeClr val="bg1"/>
                </a:solidFill>
                <a:latin typeface="+mj-lt"/>
              </a:rPr>
              <a:t>Auður Bára Ólafsdóttir</a:t>
            </a:r>
            <a:br>
              <a:rPr lang="is-IS" sz="2000">
                <a:latin typeface="+mj-lt"/>
              </a:rPr>
            </a:br>
            <a:r>
              <a:rPr lang="is-IS" sz="2000">
                <a:solidFill>
                  <a:schemeClr val="bg1"/>
                </a:solidFill>
                <a:latin typeface="+mj-lt"/>
              </a:rPr>
              <a:t>Brynhildur Sigurðardóttir</a:t>
            </a:r>
            <a:endParaRPr lang="en-US" sz="2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44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527D9-88B4-252A-C245-5B45E188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499A3F-AC52-EA70-C20B-180FE4B1E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9927" y="1293349"/>
            <a:ext cx="6936164" cy="4271301"/>
          </a:xfrm>
        </p:spPr>
        <p:txBody>
          <a:bodyPr anchor="t">
            <a:normAutofit/>
          </a:bodyPr>
          <a:lstStyle/>
          <a:p>
            <a:pPr marL="228600" indent="-228600" fontAlgn="base">
              <a:spcAft>
                <a:spcPts val="3600"/>
              </a:spcAft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Hæfniviðmiðum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er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forgangsraðað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og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námsmarkmið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eru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sett</a:t>
            </a:r>
          </a:p>
          <a:p>
            <a:pPr marL="228600" indent="-228600" fontAlgn="base">
              <a:spcAft>
                <a:spcPts val="3600"/>
              </a:spcAft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Framkvæmd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námsmats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er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lýst</a:t>
            </a:r>
            <a:endParaRPr lang="en-US" sz="2400">
              <a:solidFill>
                <a:schemeClr val="tx1"/>
              </a:solidFill>
              <a:latin typeface="Degular" panose="020B0504050503060204"/>
            </a:endParaRPr>
          </a:p>
          <a:p>
            <a:pPr marL="228600" indent="-228600" fontAlgn="base">
              <a:spcAft>
                <a:spcPts val="3600"/>
              </a:spcAft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Fyrirkomulagi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náms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og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kennslu</a:t>
            </a:r>
            <a:r>
              <a:rPr lang="en-US" sz="2400">
                <a:solidFill>
                  <a:schemeClr val="tx1"/>
                </a:solidFill>
                <a:latin typeface="Degular" panose="020B0504050503060204"/>
              </a:rPr>
              <a:t> er </a:t>
            </a:r>
            <a:r>
              <a:rPr lang="en-US" sz="2400" err="1">
                <a:solidFill>
                  <a:schemeClr val="tx1"/>
                </a:solidFill>
                <a:latin typeface="Degular" panose="020B0504050503060204"/>
              </a:rPr>
              <a:t>lýst</a:t>
            </a:r>
            <a:endParaRPr lang="is-IS" sz="4000">
              <a:latin typeface="Degular" panose="020B0504050503060204"/>
            </a:endParaRP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F213D203-02E8-2A78-A8EA-41F924CE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21679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Þrjú þrep í skipulagningu náms, kennslu og námsmats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8325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3CE4-D772-1967-B132-4D957A11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DA86AA94-C430-7831-B2AD-C9DC50D1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60530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/>
              </a:rPr>
              <a:t>Markmið náms eru birt í ólíku samhengi </a:t>
            </a:r>
          </a:p>
        </p:txBody>
      </p:sp>
      <p:pic>
        <p:nvPicPr>
          <p:cNvPr id="6" name="Picture 5" descr="A diagram of a diagram of different languages&#10;&#10;AI-generated content may be incorrect.">
            <a:extLst>
              <a:ext uri="{FF2B5EF4-FFF2-40B4-BE49-F238E27FC236}">
                <a16:creationId xmlns:a16="http://schemas.microsoft.com/office/drawing/2014/main" id="{627B98DA-DF1A-B666-8768-A5522D53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8628" r="8734" b="17255"/>
          <a:stretch/>
        </p:blipFill>
        <p:spPr>
          <a:xfrm>
            <a:off x="4182034" y="995082"/>
            <a:ext cx="7624483" cy="43971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39F8E9-3E8F-586D-1059-1FF7C87478A3}"/>
              </a:ext>
            </a:extLst>
          </p:cNvPr>
          <p:cNvSpPr/>
          <p:nvPr/>
        </p:nvSpPr>
        <p:spPr>
          <a:xfrm>
            <a:off x="5528603" y="886265"/>
            <a:ext cx="4234375" cy="1913206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E79C-0060-ECF2-9BA1-72570A71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818C3B07-8147-588E-6E4D-2665120C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94396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/>
              </a:rPr>
              <a:t>Námsmarkmið lýsa framkvæmd náms og kennslu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F49F9EE-9775-790B-DD5A-F8B75C5A1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3"/>
          <a:stretch/>
        </p:blipFill>
        <p:spPr>
          <a:xfrm>
            <a:off x="4345036" y="1236372"/>
            <a:ext cx="7651582" cy="5151549"/>
          </a:xfrm>
          <a:prstGeom prst="rect">
            <a:avLst/>
          </a:prstGeom>
        </p:spPr>
      </p:pic>
      <p:pic>
        <p:nvPicPr>
          <p:cNvPr id="2" name="Picture 1" descr="A diagram of a diagram of different languages&#10;&#10;AI-generated content may be incorrect.">
            <a:extLst>
              <a:ext uri="{FF2B5EF4-FFF2-40B4-BE49-F238E27FC236}">
                <a16:creationId xmlns:a16="http://schemas.microsoft.com/office/drawing/2014/main" id="{CCBC961B-D9CB-7C01-43D0-919911B1D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8628" r="8734" b="17255"/>
          <a:stretch/>
        </p:blipFill>
        <p:spPr>
          <a:xfrm>
            <a:off x="467285" y="2694046"/>
            <a:ext cx="3404911" cy="196367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0541BD-B2DC-614B-B47D-076372FE7142}"/>
              </a:ext>
            </a:extLst>
          </p:cNvPr>
          <p:cNvSpPr/>
          <p:nvPr/>
        </p:nvSpPr>
        <p:spPr>
          <a:xfrm>
            <a:off x="2110154" y="3587262"/>
            <a:ext cx="2085904" cy="1280160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4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53FC3-76FC-F27A-C211-84B299022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99DBA0AE-9373-5CF0-04E0-D0BE663E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8" y="724711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/>
              </a:rPr>
              <a:t>Matsviðmið vísa til flokka greinasviðanna</a:t>
            </a:r>
          </a:p>
        </p:txBody>
      </p:sp>
      <p:pic>
        <p:nvPicPr>
          <p:cNvPr id="4" name="Picture 3" descr="A close-up of a blue and white box&#10;&#10;AI-generated content may be incorrect.">
            <a:extLst>
              <a:ext uri="{FF2B5EF4-FFF2-40B4-BE49-F238E27FC236}">
                <a16:creationId xmlns:a16="http://schemas.microsoft.com/office/drawing/2014/main" id="{D5871493-ED8B-415B-07A1-4CEFEC463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6084" r="9793" b="5703"/>
          <a:stretch/>
        </p:blipFill>
        <p:spPr>
          <a:xfrm>
            <a:off x="4386841" y="724711"/>
            <a:ext cx="6527593" cy="5408577"/>
          </a:xfrm>
          <a:prstGeom prst="rect">
            <a:avLst/>
          </a:prstGeom>
        </p:spPr>
      </p:pic>
      <p:pic>
        <p:nvPicPr>
          <p:cNvPr id="2" name="Picture 1" descr="A diagram of a diagram of different languages&#10;&#10;AI-generated content may be incorrect.">
            <a:extLst>
              <a:ext uri="{FF2B5EF4-FFF2-40B4-BE49-F238E27FC236}">
                <a16:creationId xmlns:a16="http://schemas.microsoft.com/office/drawing/2014/main" id="{C54043C8-D428-0BE8-373E-22A8CBB2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8628" r="8734" b="17255"/>
          <a:stretch/>
        </p:blipFill>
        <p:spPr>
          <a:xfrm>
            <a:off x="467285" y="2694046"/>
            <a:ext cx="3404911" cy="19636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F44E059-2232-79FE-FCFD-7365B4B76CB8}"/>
              </a:ext>
            </a:extLst>
          </p:cNvPr>
          <p:cNvSpPr/>
          <p:nvPr/>
        </p:nvSpPr>
        <p:spPr>
          <a:xfrm>
            <a:off x="0" y="3530992"/>
            <a:ext cx="2085904" cy="1280160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6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E519D576-0390-2D36-E3AC-EA4E9F97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3" y="576423"/>
            <a:ext cx="4132508" cy="1097280"/>
          </a:xfrm>
        </p:spPr>
        <p:txBody>
          <a:bodyPr/>
          <a:lstStyle/>
          <a:p>
            <a:r>
              <a:rPr lang="is-IS">
                <a:latin typeface="Degular" panose="020B0504050503060204"/>
              </a:rPr>
              <a:t>Forgangsröðun hæfniviðmiða</a:t>
            </a:r>
            <a:br>
              <a:rPr lang="is-IS">
                <a:latin typeface="Degular" panose="020B0504050503060204"/>
              </a:rPr>
            </a:br>
            <a:r>
              <a:rPr lang="is-IS">
                <a:latin typeface="Degular" panose="020B0504050503060204"/>
              </a:rPr>
              <a:t>á árganga (og styttri námstímabil)</a:t>
            </a:r>
            <a:endParaRPr lang="is-IS" sz="1800"/>
          </a:p>
        </p:txBody>
      </p:sp>
      <p:pic>
        <p:nvPicPr>
          <p:cNvPr id="5" name="Picture 4" descr="A diagram of a company&#10;&#10;AI-generated content may be incorrect.">
            <a:extLst>
              <a:ext uri="{FF2B5EF4-FFF2-40B4-BE49-F238E27FC236}">
                <a16:creationId xmlns:a16="http://schemas.microsoft.com/office/drawing/2014/main" id="{4C5A5970-5776-A943-595F-912E674AD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92" y="333391"/>
            <a:ext cx="7673792" cy="57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2E0A8-BB61-6783-7388-CE6C17FF0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Degular"/>
              </a:rPr>
              <a:t>Skapalón fyrir forgangsröðun hæfniviðmiða</a:t>
            </a:r>
            <a:endParaRPr lang="en-US">
              <a:latin typeface="D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C1DAE-6EBE-AB21-EA4E-12DAF979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886"/>
          <a:stretch/>
        </p:blipFill>
        <p:spPr>
          <a:xfrm>
            <a:off x="0" y="1152687"/>
            <a:ext cx="12262815" cy="5495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C3ED0-1F15-A828-F98E-9371112AF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732"/>
          <a:stretch/>
        </p:blipFill>
        <p:spPr>
          <a:xfrm>
            <a:off x="11879" y="6648238"/>
            <a:ext cx="12192000" cy="2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5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624E8-D084-C483-FB56-02524A4A6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BFA1E2F-C12D-B565-A47D-F07D24AF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46416"/>
            <a:ext cx="7863840" cy="822960"/>
          </a:xfrm>
        </p:spPr>
        <p:txBody>
          <a:bodyPr/>
          <a:lstStyle/>
          <a:p>
            <a:r>
              <a:rPr lang="is-IS" sz="4400">
                <a:latin typeface="Degular" panose="020B0504050503060204"/>
              </a:rPr>
              <a:t>Virkniglæra</a:t>
            </a:r>
            <a:r>
              <a:rPr lang="is-IS" sz="4000"/>
              <a:t> 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E7E7F13E-ABCD-8273-D6BC-E2F15ED8C9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769376"/>
            <a:ext cx="5715000" cy="12528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>
                <a:latin typeface="Degular" panose="020B0504050503060204"/>
              </a:rPr>
              <a:t>Nokkrar spurningar á Teams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>
                <a:latin typeface="Degular" panose="020B0504050503060204"/>
              </a:rPr>
              <a:t>Rétta upp hönd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>
                <a:latin typeface="Degular" panose="020B0504050503060204"/>
              </a:rPr>
              <a:t>Skrifa spurningar í spjallið</a:t>
            </a:r>
          </a:p>
        </p:txBody>
      </p:sp>
    </p:spTree>
    <p:extLst>
      <p:ext uri="{BB962C8B-B14F-4D97-AF65-F5344CB8AC3E}">
        <p14:creationId xmlns:p14="http://schemas.microsoft.com/office/powerpoint/2010/main" val="294693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D4F95D12-E879-BA71-8824-B140F596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82" y="884634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Námsmarkmið – MMS</a:t>
            </a:r>
            <a:br>
              <a:rPr lang="is-IS">
                <a:latin typeface="Degular" panose="020B0504050503060204" pitchFamily="34" charset="0"/>
              </a:rPr>
            </a:br>
            <a:r>
              <a:rPr lang="is-IS" sz="1800">
                <a:latin typeface="Degular" panose="020B0504050503060204" pitchFamily="34" charset="0"/>
              </a:rPr>
              <a:t>Spurt og svarað</a:t>
            </a:r>
            <a:br>
              <a:rPr lang="is-IS" sz="1800">
                <a:latin typeface="Degular" panose="020B0504050503060204" pitchFamily="34" charset="0"/>
              </a:rPr>
            </a:br>
            <a:r>
              <a:rPr lang="is-IS" sz="1800">
                <a:latin typeface="Degular" panose="020B0504050503060204" pitchFamily="34" charset="0"/>
              </a:rPr>
              <a:t>Dæmi um námsmarkmið</a:t>
            </a:r>
            <a:endParaRPr lang="is-IS">
              <a:latin typeface="Degular" panose="020B0504050503060204" pitchFamily="34" charset="0"/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0F1DFF3-6634-FE22-1060-209A720DE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35" y="880353"/>
            <a:ext cx="7395255" cy="5097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C11FC-219C-4F8C-4817-230804339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9706" y="5234862"/>
            <a:ext cx="1028637" cy="10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5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20328-E429-2BB8-078F-B227E418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202E02-1699-5098-2D19-CF86171F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4156843" cy="1097280"/>
          </a:xfrm>
        </p:spPr>
        <p:txBody>
          <a:bodyPr/>
          <a:lstStyle/>
          <a:p>
            <a:r>
              <a:rPr lang="is-IS">
                <a:latin typeface="Degular" panose="020B0504050503060204"/>
              </a:rPr>
              <a:t>Markmiðssetning:</a:t>
            </a:r>
            <a:br>
              <a:rPr lang="is-IS">
                <a:latin typeface="Degular" panose="020B0504050503060204"/>
              </a:rPr>
            </a:br>
            <a:r>
              <a:rPr lang="is-IS">
                <a:latin typeface="Degular" panose="020B0504050503060204"/>
              </a:rPr>
              <a:t>Nýtum námsmarkmið til </a:t>
            </a:r>
            <a:r>
              <a:rPr lang="is-IS" err="1">
                <a:latin typeface="Degular" panose="020B0504050503060204"/>
              </a:rPr>
              <a:t>einstaklingsmiðunar</a:t>
            </a:r>
            <a:br>
              <a:rPr lang="is-IS" sz="4400">
                <a:latin typeface="Degular" panose="020B0504050503060204"/>
              </a:rPr>
            </a:br>
            <a:endParaRPr lang="en-US" sz="4400">
              <a:latin typeface="Degular" panose="020B050405050306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E5D7B-83F6-0C81-8658-75505C448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9" y="1609631"/>
            <a:ext cx="11684601" cy="36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6D296-355E-C65E-EBA2-5727B8E92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1B9206-EECC-04C9-D7FD-F2A62AE2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4156843" cy="1097280"/>
          </a:xfrm>
        </p:spPr>
        <p:txBody>
          <a:bodyPr/>
          <a:lstStyle/>
          <a:p>
            <a:r>
              <a:rPr lang="is-IS">
                <a:latin typeface="Degular" panose="020B0504050503060204"/>
              </a:rPr>
              <a:t>Markmiðssetning:</a:t>
            </a:r>
            <a:br>
              <a:rPr lang="is-IS">
                <a:latin typeface="Degular" panose="020B0504050503060204"/>
              </a:rPr>
            </a:br>
            <a:r>
              <a:rPr lang="is-IS">
                <a:latin typeface="Degular" panose="020B0504050503060204"/>
              </a:rPr>
              <a:t>Nýtum námsmarkmið til </a:t>
            </a:r>
            <a:r>
              <a:rPr lang="is-IS" err="1">
                <a:latin typeface="Degular" panose="020B0504050503060204"/>
              </a:rPr>
              <a:t>einstaklingsmiðunar</a:t>
            </a:r>
            <a:br>
              <a:rPr lang="is-IS" sz="4400">
                <a:latin typeface="Degular" panose="020B0504050503060204"/>
              </a:rPr>
            </a:br>
            <a:endParaRPr lang="en-US" sz="4400">
              <a:latin typeface="Degular" panose="020B0504050503060204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80C2F6-AEC9-5224-8BF8-41750DD7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18" y="1590617"/>
            <a:ext cx="11594564" cy="46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7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54D45-3AA9-2CCD-C2D5-F555F3A7A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7132-1EE3-F4AF-B4F6-7DFC54B9D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r>
              <a:rPr lang="is-IS">
                <a:latin typeface="Degular" panose="020B0504050503060204" pitchFamily="34" charset="0"/>
              </a:rPr>
              <a:t>Staðan í innleiðingarferlinu.</a:t>
            </a:r>
          </a:p>
          <a:p>
            <a:pPr lvl="0"/>
            <a:r>
              <a:rPr lang="is-IS">
                <a:latin typeface="Degular" panose="020B0504050503060204" pitchFamily="34" charset="0"/>
              </a:rPr>
              <a:t>Tilgangur og markmið með útgáfu stuðningsefnis um skipulag náms, kennslu og námsmats.</a:t>
            </a:r>
            <a:endParaRPr lang="en-US">
              <a:latin typeface="Degular" panose="020B0504050503060204" pitchFamily="34" charset="0"/>
            </a:endParaRPr>
          </a:p>
          <a:p>
            <a:pPr lvl="0"/>
            <a:r>
              <a:rPr lang="is-IS">
                <a:latin typeface="Degular" panose="020B0504050503060204" pitchFamily="34" charset="0"/>
              </a:rPr>
              <a:t>Uppbygging stuðningsefnisins, þrjú þrep skipulags náms, kennslu og námsmats.</a:t>
            </a:r>
            <a:endParaRPr lang="en-US">
              <a:latin typeface="Degular" panose="020B0504050503060204" pitchFamily="34" charset="0"/>
            </a:endParaRPr>
          </a:p>
          <a:p>
            <a:pPr lvl="0"/>
            <a:r>
              <a:rPr lang="is-IS">
                <a:latin typeface="Degular" panose="020B0504050503060204" pitchFamily="34" charset="0"/>
              </a:rPr>
              <a:t>Samtal.</a:t>
            </a:r>
            <a:endParaRPr lang="en-US">
              <a:latin typeface="Degular" panose="020B0504050503060204" pitchFamily="34" charset="0"/>
            </a:endParaRPr>
          </a:p>
          <a:p>
            <a:pPr lvl="0"/>
            <a:r>
              <a:rPr lang="is-IS">
                <a:latin typeface="Degular" panose="020B0504050503060204" pitchFamily="34" charset="0"/>
              </a:rPr>
              <a:t>Næstu skref.</a:t>
            </a:r>
            <a:br>
              <a:rPr lang="en-US">
                <a:latin typeface="Degular" panose="020B0504050503060204" pitchFamily="34" charset="0"/>
              </a:rPr>
            </a:br>
            <a:endParaRPr lang="en-US">
              <a:latin typeface="Degular" panose="020B0504050503060204" pitchFamily="34" charset="0"/>
            </a:endParaRPr>
          </a:p>
          <a:p>
            <a:endParaRPr lang="en-US">
              <a:latin typeface="Degular" panose="020B050405050306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91285-62EA-11BD-F78C-87A0C0816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91" y="689787"/>
            <a:ext cx="3840480" cy="1645920"/>
          </a:xfrm>
        </p:spPr>
        <p:txBody>
          <a:bodyPr/>
          <a:lstStyle/>
          <a:p>
            <a:r>
              <a:rPr lang="en-US" err="1">
                <a:latin typeface="Degular" panose="020B0504050503060204" pitchFamily="34" charset="0"/>
              </a:rPr>
              <a:t>Dagskrá</a:t>
            </a:r>
            <a:endParaRPr lang="en-US">
              <a:latin typeface="Degular" panose="020B05040505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8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AB2D7-B0D6-4F52-E272-9E626A60CB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3" y="1143000"/>
            <a:ext cx="6496419" cy="4572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Taka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tíma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í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að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skoða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efnið</a:t>
            </a:r>
            <a:endParaRPr lang="en-US" sz="2400">
              <a:latin typeface="Degular" panose="020B0504050503060204" pitchFamily="34" charset="0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Skilgreina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hlutverk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og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tímalínu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í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hverjum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skóla</a:t>
            </a:r>
            <a:endParaRPr lang="en-US" sz="2400">
              <a:latin typeface="Degular" panose="020B0504050503060204" pitchFamily="34" charset="0"/>
              <a:ea typeface="+mn-lt"/>
              <a:cs typeface="+mn-lt"/>
            </a:endParaRPr>
          </a:p>
          <a:p>
            <a:pPr lvl="1">
              <a:lnSpc>
                <a:spcPct val="120000"/>
              </a:lnSpc>
            </a:pP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Faglegir</a:t>
            </a: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leiðtogar</a:t>
            </a:r>
            <a:endParaRPr lang="en-US" sz="1800">
              <a:solidFill>
                <a:srgbClr val="292A4B"/>
              </a:solidFill>
              <a:latin typeface="Degular" panose="020B050405050306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Skoða</a:t>
            </a: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efnið</a:t>
            </a: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 vel</a:t>
            </a:r>
          </a:p>
          <a:p>
            <a:pPr lvl="1">
              <a:lnSpc>
                <a:spcPct val="120000"/>
              </a:lnSpc>
            </a:pP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Meta </a:t>
            </a: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hvað</a:t>
            </a: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skólinn</a:t>
            </a: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vill</a:t>
            </a:r>
            <a:r>
              <a:rPr lang="en-US" sz="1800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292A4B"/>
                </a:solidFill>
                <a:latin typeface="Degular" panose="020B0504050503060204" pitchFamily="34" charset="0"/>
                <a:ea typeface="+mn-lt"/>
                <a:cs typeface="+mn-lt"/>
              </a:rPr>
              <a:t>nýta</a:t>
            </a:r>
            <a:endParaRPr lang="en-US" sz="1800">
              <a:solidFill>
                <a:srgbClr val="292A4B"/>
              </a:solidFill>
              <a:latin typeface="Degular" panose="020B0504050503060204" pitchFamily="34" charset="0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Gera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áætlun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fyrir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</a:t>
            </a:r>
            <a:r>
              <a:rPr lang="en-US" sz="2400" err="1">
                <a:latin typeface="Degular" panose="020B0504050503060204" pitchFamily="34" charset="0"/>
                <a:ea typeface="+mn-lt"/>
                <a:cs typeface="+mn-lt"/>
              </a:rPr>
              <a:t>skólaárið</a:t>
            </a:r>
            <a:r>
              <a:rPr lang="en-US" sz="2400">
                <a:latin typeface="Degular" panose="020B0504050503060204" pitchFamily="34" charset="0"/>
                <a:ea typeface="+mn-lt"/>
                <a:cs typeface="+mn-lt"/>
              </a:rPr>
              <a:t> 2026-2027</a:t>
            </a:r>
            <a:endParaRPr lang="en-US">
              <a:latin typeface="Degular" panose="020B050405050306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797EB-0661-545E-C718-A0A4EF42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41" y="421105"/>
            <a:ext cx="3624133" cy="954482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Næstu skref</a:t>
            </a:r>
            <a:endParaRPr lang="en-US">
              <a:latin typeface="Degular" panose="020B05040505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89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657D-1F96-3A7F-9780-EBD8D9AB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Samtal og endurgjöf</a:t>
            </a:r>
            <a:endParaRPr lang="en-US">
              <a:latin typeface="Degular" panose="020B050405050306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5FBBE-FE84-534A-1764-C47B7DE669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is-IS" sz="2400">
                <a:latin typeface="Degular" panose="020B0504050503060204" pitchFamily="34" charset="0"/>
              </a:rPr>
              <a:t>Hvað takið þið með ykkur heim?</a:t>
            </a:r>
          </a:p>
          <a:p>
            <a:r>
              <a:rPr lang="is-IS" sz="2400">
                <a:latin typeface="Degular" panose="020B0504050503060204" pitchFamily="34" charset="0"/>
              </a:rPr>
              <a:t>Hvað þarf að skoða betur?</a:t>
            </a:r>
            <a:endParaRPr lang="en-US" sz="2400">
              <a:latin typeface="Degular" panose="020B050405050306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0468C-15A0-F895-52A3-8541AF2207B0}"/>
              </a:ext>
            </a:extLst>
          </p:cNvPr>
          <p:cNvSpPr txBox="1">
            <a:spLocks/>
          </p:cNvSpPr>
          <p:nvPr/>
        </p:nvSpPr>
        <p:spPr>
          <a:xfrm>
            <a:off x="582224" y="3004623"/>
            <a:ext cx="7662616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4800" b="0" kern="1200" spc="-150" baseline="0">
                <a:solidFill>
                  <a:srgbClr val="292A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4000">
                <a:latin typeface="Degular" panose="020B0504050503060204" pitchFamily="34" charset="0"/>
              </a:rPr>
              <a:t>Endurgjöf</a:t>
            </a:r>
            <a:endParaRPr lang="en-US" sz="4000">
              <a:latin typeface="Degular" panose="020B05040505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6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027F12-0BE5-4BE4-EC39-B55C7A09FF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473837"/>
            <a:ext cx="5486400" cy="45039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s-IS" sz="2800">
                <a:latin typeface="Degular" panose="020B0504050503060204" pitchFamily="34" charset="0"/>
              </a:rPr>
              <a:t>Förum hægt … en örugglega!</a:t>
            </a:r>
            <a:endParaRPr lang="en-US" sz="2800">
              <a:latin typeface="Degular" panose="020B050405050306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0DC1426-A8DA-8105-22F0-58A9F15E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388035"/>
            <a:ext cx="3840480" cy="1645920"/>
          </a:xfrm>
        </p:spPr>
        <p:txBody>
          <a:bodyPr/>
          <a:lstStyle/>
          <a:p>
            <a:r>
              <a:rPr lang="is-IS" sz="2400">
                <a:latin typeface="Degular" panose="020B0504050503060204" pitchFamily="34" charset="0"/>
              </a:rPr>
              <a:t>Innleiðing á endurskoðuðum greinasviðum</a:t>
            </a:r>
            <a:endParaRPr lang="en-US" sz="2400">
              <a:latin typeface="Degular" panose="020B050405050306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E9B1E-09A4-CF4E-3D7B-DE6553439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73" y="1924227"/>
            <a:ext cx="5728945" cy="40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6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3C0E2C-9CFA-2736-78A0-CB2B7EDE73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F4752F-B876-A57C-5253-7ADDCE2D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2400">
                <a:latin typeface="Degular" panose="020B0504050503060204" pitchFamily="34" charset="0"/>
              </a:rPr>
              <a:t>Kynningarefni um endurskoðuð greinasvið</a:t>
            </a:r>
            <a:endParaRPr lang="en-US" sz="2400">
              <a:latin typeface="Degular" panose="020B050405050306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7D366-C119-ADE9-4A27-FEDF75C17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65" y="834891"/>
            <a:ext cx="6934556" cy="5188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91EBF-31C6-6CDD-96E1-92B4EDB0A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103" y="5190846"/>
            <a:ext cx="827218" cy="8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1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2">
            <a:extLst>
              <a:ext uri="{FF2B5EF4-FFF2-40B4-BE49-F238E27FC236}">
                <a16:creationId xmlns:a16="http://schemas.microsoft.com/office/drawing/2014/main" id="{A569FB91-81C5-2CF3-D5B0-8745B9A2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668272"/>
            <a:ext cx="3894905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Hvers vegna stuðningsefni um skipulag náms, kennslu og námsmats?</a:t>
            </a:r>
          </a:p>
        </p:txBody>
      </p:sp>
      <p:sp>
        <p:nvSpPr>
          <p:cNvPr id="3" name="Textarammi 2">
            <a:extLst>
              <a:ext uri="{FF2B5EF4-FFF2-40B4-BE49-F238E27FC236}">
                <a16:creationId xmlns:a16="http://schemas.microsoft.com/office/drawing/2014/main" id="{1438F849-05D1-A0D0-690C-AC952A1AE35E}"/>
              </a:ext>
            </a:extLst>
          </p:cNvPr>
          <p:cNvSpPr txBox="1"/>
          <p:nvPr/>
        </p:nvSpPr>
        <p:spPr>
          <a:xfrm>
            <a:off x="4497201" y="914648"/>
            <a:ext cx="769479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>
                <a:latin typeface="Degular" panose="020B0504050503060204" pitchFamily="34" charset="0"/>
              </a:rPr>
              <a:t>Kallað hefur verið eftir meiri og samræmdari stuðningi </a:t>
            </a:r>
            <a:r>
              <a:rPr lang="is-IS">
                <a:latin typeface="Degular" panose="020B0504050503060204" pitchFamily="34" charset="0"/>
              </a:rPr>
              <a:t>(Niðurstaða um mat á innleiðingu aðalnámskrár)</a:t>
            </a:r>
          </a:p>
          <a:p>
            <a:endParaRPr lang="is-IS" sz="1600">
              <a:latin typeface="Degular" panose="020B050405050306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>
                <a:latin typeface="Degular" panose="020B0504050503060204" pitchFamily="34" charset="0"/>
              </a:rPr>
              <a:t>Liður í að fylgja eftir endurskoðun greinasviða aðalnámskrár grunnskóla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1600">
              <a:latin typeface="Degular" panose="020B050405050306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>
                <a:latin typeface="Degular" panose="020B0504050503060204" pitchFamily="34" charset="0"/>
              </a:rPr>
              <a:t>Samtal við skólafólk, jákvæðni í garð aðalnámskrár en spurningar t.d. varðandi námsmat</a:t>
            </a:r>
          </a:p>
          <a:p>
            <a:endParaRPr lang="is-IS" sz="1600">
              <a:latin typeface="Degular" panose="020B050405050306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>
                <a:latin typeface="Degular" panose="020B0504050503060204" pitchFamily="34" charset="0"/>
              </a:rPr>
              <a:t>Ytra mat - skýrslur</a:t>
            </a:r>
            <a:endParaRPr lang="is-IS" sz="1600">
              <a:latin typeface="Degular" panose="020B0504050503060204" pitchFamily="34" charset="0"/>
            </a:endParaRPr>
          </a:p>
          <a:p>
            <a:endParaRPr lang="is-IS" sz="1600">
              <a:latin typeface="Degular" panose="020B050405050306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>
                <a:latin typeface="Degular" panose="020B0504050503060204" pitchFamily="34" charset="0"/>
              </a:rPr>
              <a:t>Efni bókarinnar </a:t>
            </a:r>
            <a:r>
              <a:rPr lang="is-IS" sz="2400" i="1">
                <a:latin typeface="Degular" panose="020B0504050503060204" pitchFamily="34" charset="0"/>
              </a:rPr>
              <a:t>Gæði kennslu, Námstækifæri fyrir alla nemendur </a:t>
            </a:r>
            <a:r>
              <a:rPr lang="is-IS" sz="2400">
                <a:latin typeface="Degular" panose="020B0504050503060204" pitchFamily="34" charset="0"/>
              </a:rPr>
              <a:t>vísar til ýmissa þátta sem mikilvægt er að endurskoða varðandi skipulag náms, kennslu og námsmats í grunnskólum á Íslandi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2400">
              <a:latin typeface="Degular" panose="020B0504050503060204" pitchFamily="34" charset="0"/>
            </a:endParaRPr>
          </a:p>
        </p:txBody>
      </p:sp>
      <p:pic>
        <p:nvPicPr>
          <p:cNvPr id="1028" name="Picture 4" descr="Image description">
            <a:extLst>
              <a:ext uri="{FF2B5EF4-FFF2-40B4-BE49-F238E27FC236}">
                <a16:creationId xmlns:a16="http://schemas.microsoft.com/office/drawing/2014/main" id="{E8B955AA-7131-21A3-EF8D-D852FCA3B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87" y="3315305"/>
            <a:ext cx="1776413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ynd 8">
            <a:extLst>
              <a:ext uri="{FF2B5EF4-FFF2-40B4-BE49-F238E27FC236}">
                <a16:creationId xmlns:a16="http://schemas.microsoft.com/office/drawing/2014/main" id="{E418B4E3-337F-0A40-3FEE-8A55E8A0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00" y="3315305"/>
            <a:ext cx="1929269" cy="27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9F6387EA-A6B5-91E2-2216-48C5C4D38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2285" y="1219200"/>
            <a:ext cx="6863549" cy="483197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600">
                <a:solidFill>
                  <a:schemeClr val="tx1"/>
                </a:solidFill>
                <a:latin typeface="Degular" panose="020B0504050503060204" pitchFamily="34" charset="0"/>
              </a:rPr>
              <a:t>Vefurinn | adalnamskra.is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" panose="020B0504050503060204" pitchFamily="34" charset="0"/>
              </a:rPr>
              <a:t>Hugtakaskýringar</a:t>
            </a:r>
            <a:endParaRPr lang="is-IS" sz="2000">
              <a:solidFill>
                <a:schemeClr val="tx1"/>
              </a:solidFill>
              <a:latin typeface="Degular" panose="020B0504050503060204" pitchFamily="34" charset="0"/>
            </a:endParaRPr>
          </a:p>
          <a:p>
            <a:pPr>
              <a:lnSpc>
                <a:spcPct val="100000"/>
              </a:lnSpc>
            </a:pPr>
            <a:r>
              <a:rPr lang="is-IS" sz="2600">
                <a:solidFill>
                  <a:schemeClr val="tx1"/>
                </a:solidFill>
                <a:latin typeface="Degular" panose="020B0504050503060204" pitchFamily="34" charset="0"/>
              </a:rPr>
              <a:t>Leiðsagnarmat</a:t>
            </a:r>
          </a:p>
          <a:p>
            <a:pPr>
              <a:lnSpc>
                <a:spcPct val="100000"/>
              </a:lnSpc>
            </a:pPr>
            <a:r>
              <a:rPr lang="is-IS" sz="2600">
                <a:solidFill>
                  <a:schemeClr val="tx1"/>
                </a:solidFill>
                <a:latin typeface="Degular" panose="020B0504050503060204" pitchFamily="34" charset="0"/>
              </a:rPr>
              <a:t>Lykilhæfni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is-IS" sz="2000">
              <a:latin typeface="Degular" panose="020B0504050503060204" pitchFamily="34" charset="0"/>
            </a:endParaRP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94372CF7-79F0-DB78-D088-86DB1D7B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98" y="575177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Stuðningefni MMS</a:t>
            </a:r>
            <a:br>
              <a:rPr lang="is-IS">
                <a:latin typeface="Degular" panose="020B0504050503060204" pitchFamily="34" charset="0"/>
              </a:rPr>
            </a:br>
            <a:r>
              <a:rPr lang="is-IS">
                <a:latin typeface="Degular" panose="020B0504050503060204" pitchFamily="34" charset="0"/>
              </a:rPr>
              <a:t>-það sem er til</a:t>
            </a:r>
            <a:br>
              <a:rPr lang="is-IS">
                <a:latin typeface="Degular" panose="020B0504050503060204" pitchFamily="34" charset="0"/>
              </a:rPr>
            </a:br>
            <a:endParaRPr lang="is-IS">
              <a:latin typeface="Degular" panose="020B05040505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0753F8E0-BFEB-DABB-31DA-09508988AC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4824" y="710390"/>
            <a:ext cx="7472363" cy="5437219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is-IS" sz="2000">
                <a:solidFill>
                  <a:schemeClr val="tx1"/>
                </a:solidFill>
                <a:latin typeface="Degular"/>
              </a:rPr>
              <a:t>Námsmarkmið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Við öll hæfniviðmið námsgreina á öllum aldurstigum (táknmál og ísat óunnið)</a:t>
            </a:r>
          </a:p>
          <a:p>
            <a:pPr lvl="1">
              <a:lnSpc>
                <a:spcPct val="100000"/>
              </a:lnSpc>
            </a:pPr>
            <a:r>
              <a:rPr lang="en-US" sz="1600" err="1">
                <a:solidFill>
                  <a:srgbClr val="000000"/>
                </a:solidFill>
                <a:latin typeface="Degular"/>
              </a:rPr>
              <a:t>Námsmarkmið</a:t>
            </a:r>
            <a:r>
              <a:rPr lang="en-US" sz="1600" b="1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eiga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að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varða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þá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leið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sem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er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farin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í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námi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svo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nemendum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sé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ljóst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hvaða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væntingar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gerðar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eru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til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þeirra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og á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hvaða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forsendum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námsmat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mun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fara</a:t>
            </a:r>
            <a:r>
              <a:rPr lang="en-US" sz="1600">
                <a:solidFill>
                  <a:srgbClr val="000000"/>
                </a:solidFill>
                <a:latin typeface="Degular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Degular"/>
              </a:rPr>
              <a:t>fram</a:t>
            </a:r>
            <a:endParaRPr lang="is-IS" sz="1600">
              <a:latin typeface="Degular"/>
            </a:endParaRP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Tvær námsgreinar komnar út. Tvær námsgreinar öðru hvoru megin við næstu helgi. 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is-IS" sz="1600">
              <a:latin typeface="Degular" panose="020B0504050503060204" pitchFamily="34" charset="0"/>
            </a:endParaRPr>
          </a:p>
          <a:p>
            <a:pPr>
              <a:lnSpc>
                <a:spcPct val="100000"/>
              </a:lnSpc>
            </a:pPr>
            <a:r>
              <a:rPr lang="is-IS" sz="2000">
                <a:solidFill>
                  <a:schemeClr val="tx1"/>
                </a:solidFill>
                <a:latin typeface="Degular"/>
              </a:rPr>
              <a:t>Stuðningsefni um skipulag náms, kennslu og námsmats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Þrjú þrep skipulagningar náms, kennslu og námsmats (</a:t>
            </a:r>
            <a:r>
              <a:rPr lang="is-IS" sz="1600" err="1">
                <a:latin typeface="Degular"/>
              </a:rPr>
              <a:t>backward</a:t>
            </a:r>
            <a:r>
              <a:rPr lang="is-IS" sz="1600">
                <a:latin typeface="Degular"/>
              </a:rPr>
              <a:t> </a:t>
            </a:r>
            <a:r>
              <a:rPr lang="is-IS" sz="1600" err="1">
                <a:latin typeface="Degular"/>
              </a:rPr>
              <a:t>design</a:t>
            </a:r>
            <a:r>
              <a:rPr lang="is-IS" sz="1600">
                <a:latin typeface="Degular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Námsmarkmið koma hér við sögu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Mikilvæg hugtök: forgangsröðun hæfniviðmiða, leiðsagnarmat, lokamat, vitnisburður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Áætluð útgáfu á adalnamskra.is eftir miðjan september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is-IS" sz="1600">
              <a:latin typeface="Degular" panose="020B0504050503060204" pitchFamily="34" charset="0"/>
            </a:endParaRPr>
          </a:p>
          <a:p>
            <a:pPr>
              <a:lnSpc>
                <a:spcPct val="100000"/>
              </a:lnSpc>
            </a:pPr>
            <a:r>
              <a:rPr lang="is-IS" sz="2000">
                <a:solidFill>
                  <a:schemeClr val="tx1"/>
                </a:solidFill>
                <a:latin typeface="Degular"/>
              </a:rPr>
              <a:t>Rafræn námskeið í tengslum við stuðningsefni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Enn ítarlegra heldur en það sem farið er í hér í dag</a:t>
            </a:r>
          </a:p>
          <a:p>
            <a:pPr lvl="1">
              <a:lnSpc>
                <a:spcPct val="100000"/>
              </a:lnSpc>
            </a:pPr>
            <a:r>
              <a:rPr lang="is-IS" sz="1600">
                <a:latin typeface="Degular"/>
              </a:rPr>
              <a:t>Áætlun útgáfu í nóvember</a:t>
            </a:r>
          </a:p>
          <a:p>
            <a:endParaRPr lang="is-IS" sz="140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494CAD88-F04F-2A01-E26D-E2A26AE0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5" y="522147"/>
            <a:ext cx="3496919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Stuðningefni MMS</a:t>
            </a:r>
            <a:br>
              <a:rPr lang="is-IS">
                <a:latin typeface="Degular" panose="020B0504050503060204" pitchFamily="34" charset="0"/>
              </a:rPr>
            </a:br>
            <a:r>
              <a:rPr lang="is-IS">
                <a:latin typeface="Degular" panose="020B0504050503060204" pitchFamily="34" charset="0"/>
              </a:rPr>
              <a:t>-væntanlegt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9417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F73CCBA2-9C31-CB91-4FC5-F631347AA7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5008" y="695448"/>
            <a:ext cx="7620000" cy="5374276"/>
          </a:xfrm>
        </p:spPr>
        <p:txBody>
          <a:bodyPr anchor="t">
            <a:normAutofit/>
          </a:bodyPr>
          <a:lstStyle/>
          <a:p>
            <a:r>
              <a:rPr lang="is-IS" sz="2400">
                <a:latin typeface="Degular" panose="020B0504050503060204" pitchFamily="34" charset="0"/>
              </a:rPr>
              <a:t>Námstímabil | Skipulag skólaársins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Námstímabil | 6-8 vikur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Kostir styttri námstímabila:</a:t>
            </a:r>
          </a:p>
          <a:p>
            <a:pPr lvl="2"/>
            <a:r>
              <a:rPr lang="is-IS" sz="1600">
                <a:latin typeface="Degular" panose="020B0504050503060204" pitchFamily="34" charset="0"/>
              </a:rPr>
              <a:t>Betri yfirsýn yfir hæfniviðmið, námsmarkmið og matsviðmið sem liggja til grundvallar á tímabilinu</a:t>
            </a:r>
          </a:p>
          <a:p>
            <a:pPr lvl="2"/>
            <a:r>
              <a:rPr lang="is-IS" sz="1600">
                <a:latin typeface="Degular" panose="020B0504050503060204" pitchFamily="34" charset="0"/>
              </a:rPr>
              <a:t>Nám og kennsla verð skilvirkari þegar unnið er með afmörkuð hæfniviðið og námsmarkmið í styttri tíma</a:t>
            </a:r>
          </a:p>
          <a:p>
            <a:pPr lvl="2"/>
            <a:r>
              <a:rPr lang="is-IS" sz="1600">
                <a:latin typeface="Degular" panose="020B0504050503060204" pitchFamily="34" charset="0"/>
              </a:rPr>
              <a:t>Matsviðmið námstímabils byggð á afmörkuðum hæfniviðmiðum og námsmarkmiðum, verða skýrari og </a:t>
            </a:r>
            <a:r>
              <a:rPr lang="is-IS" sz="1600" err="1">
                <a:latin typeface="Degular" panose="020B0504050503060204" pitchFamily="34" charset="0"/>
              </a:rPr>
              <a:t>yfirstíganlegri</a:t>
            </a:r>
            <a:endParaRPr lang="is-IS" sz="1600">
              <a:latin typeface="Degular" panose="020B0504050503060204" pitchFamily="34" charset="0"/>
            </a:endParaRPr>
          </a:p>
          <a:p>
            <a:pPr lvl="2"/>
            <a:r>
              <a:rPr lang="is-IS" sz="1600">
                <a:latin typeface="Degular" panose="020B0504050503060204" pitchFamily="34" charset="0"/>
              </a:rPr>
              <a:t>Leiðsagnarmat verður skilvirkara</a:t>
            </a:r>
          </a:p>
          <a:p>
            <a:pPr marL="57150" indent="0">
              <a:buNone/>
            </a:pPr>
            <a:endParaRPr lang="is-IS" sz="2400">
              <a:latin typeface="Degular" panose="020B0504050503060204" pitchFamily="34" charset="0"/>
            </a:endParaRPr>
          </a:p>
          <a:p>
            <a:pPr marL="400050" indent="-342900"/>
            <a:r>
              <a:rPr lang="is-IS" sz="2400" err="1">
                <a:latin typeface="Degular" panose="020B0504050503060204" pitchFamily="34" charset="0"/>
              </a:rPr>
              <a:t>Matskvarði</a:t>
            </a:r>
            <a:r>
              <a:rPr lang="is-IS" sz="2400">
                <a:latin typeface="Degular" panose="020B0504050503060204" pitchFamily="34" charset="0"/>
              </a:rPr>
              <a:t> og matstákn skólans vegna lokamats</a:t>
            </a:r>
          </a:p>
          <a:p>
            <a:pPr marL="800100" lvl="1" indent="-342900"/>
            <a:r>
              <a:rPr lang="is-IS" sz="2000" err="1">
                <a:latin typeface="Degular" panose="020B0504050503060204" pitchFamily="34" charset="0"/>
              </a:rPr>
              <a:t>Matskvarði</a:t>
            </a:r>
            <a:r>
              <a:rPr lang="is-IS" sz="2000">
                <a:latin typeface="Degular" panose="020B0504050503060204" pitchFamily="34" charset="0"/>
              </a:rPr>
              <a:t> á að lýsa þeim kröfum og viðmiðum um námslegan árangur sem liggur til grundvallar námsmati</a:t>
            </a:r>
          </a:p>
          <a:p>
            <a:pPr marL="800100" lvl="1" indent="-342900"/>
            <a:r>
              <a:rPr lang="is-IS" sz="2000">
                <a:latin typeface="Degular" panose="020B0504050503060204" pitchFamily="34" charset="0"/>
              </a:rPr>
              <a:t>Matstákn eru tákn eða heiti á þá flokka sem settir eru upp í </a:t>
            </a:r>
            <a:r>
              <a:rPr lang="is-IS" sz="2000" err="1">
                <a:latin typeface="Degular" panose="020B0504050503060204" pitchFamily="34" charset="0"/>
              </a:rPr>
              <a:t>matskvörðum</a:t>
            </a:r>
            <a:r>
              <a:rPr lang="is-IS" sz="2000">
                <a:latin typeface="Degular" panose="020B0504050503060204" pitchFamily="34" charset="0"/>
              </a:rPr>
              <a:t> (litir, tölur, bókstafir, orðasambönd </a:t>
            </a:r>
            <a:endParaRPr lang="is-IS" sz="1600">
              <a:latin typeface="Degular" panose="020B0504050503060204" pitchFamily="34" charset="0"/>
            </a:endParaRPr>
          </a:p>
          <a:p>
            <a:pPr marL="57150" indent="0">
              <a:buNone/>
            </a:pPr>
            <a:endParaRPr lang="is-IS" sz="1400">
              <a:latin typeface="Degular" panose="020B0504050503060204" pitchFamily="34" charset="0"/>
            </a:endParaRPr>
          </a:p>
          <a:p>
            <a:pPr lvl="1"/>
            <a:endParaRPr lang="is-IS" sz="3000">
              <a:latin typeface="Degular" panose="020B0504050503060204" pitchFamily="34" charset="0"/>
            </a:endParaRPr>
          </a:p>
          <a:p>
            <a:pPr lvl="1"/>
            <a:endParaRPr lang="is-IS">
              <a:latin typeface="Degular" panose="020B0504050503060204" pitchFamily="34" charset="0"/>
            </a:endParaRPr>
          </a:p>
          <a:p>
            <a:pPr marL="457200" lvl="1" indent="0">
              <a:buNone/>
            </a:pPr>
            <a:endParaRPr lang="is-IS">
              <a:latin typeface="Degular" panose="020B0504050503060204" pitchFamily="34" charset="0"/>
            </a:endParaRP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80E7329B-2908-BE31-0A8C-58A2D5E9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90" y="695448"/>
            <a:ext cx="3558719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Fleiri hugtök</a:t>
            </a:r>
          </a:p>
        </p:txBody>
      </p:sp>
    </p:spTree>
    <p:extLst>
      <p:ext uri="{BB962C8B-B14F-4D97-AF65-F5344CB8AC3E}">
        <p14:creationId xmlns:p14="http://schemas.microsoft.com/office/powerpoint/2010/main" val="8805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2F837D-4587-4F02-75E2-32AA215B07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9B361430-FF6A-70D9-9D70-CC49D4C6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633629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Skipulag í hæfnimiðuðu skólastarfi</a:t>
            </a:r>
          </a:p>
        </p:txBody>
      </p:sp>
      <p:pic>
        <p:nvPicPr>
          <p:cNvPr id="5" name="Picture 4" descr="A diagram of a diagram of a student&#10;&#10;AI-generated content may be incorrect.">
            <a:extLst>
              <a:ext uri="{FF2B5EF4-FFF2-40B4-BE49-F238E27FC236}">
                <a16:creationId xmlns:a16="http://schemas.microsoft.com/office/drawing/2014/main" id="{671E70A9-89F7-382A-BB88-46BA3C0DF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19" y="633629"/>
            <a:ext cx="7455815" cy="55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69843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hapter Slides - 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ext Slides and Imag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ext Slides and Imag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ables and Chart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Timelines - Prebuilt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Blank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ain Chapter Slides - 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ain Chapter Slides - 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xt Slid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xt Slid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xt Slides - 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xt Slides - Version 04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ext Slides - Version 05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Gallery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ff5b89-bdad-4c5a-8fc0-6871cfbb24f6">
      <Terms xmlns="http://schemas.microsoft.com/office/infopath/2007/PartnerControls"/>
    </lcf76f155ced4ddcb4097134ff3c332f>
    <TaxCatchAll xmlns="4123aa78-e292-4cfb-b717-171b108ef52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4767CDA54B348B7381E9F8061435F" ma:contentTypeVersion="12" ma:contentTypeDescription="Create a new document." ma:contentTypeScope="" ma:versionID="bd15046ebd16771379400fc493484aae">
  <xsd:schema xmlns:xsd="http://www.w3.org/2001/XMLSchema" xmlns:xs="http://www.w3.org/2001/XMLSchema" xmlns:p="http://schemas.microsoft.com/office/2006/metadata/properties" xmlns:ns2="6dff5b89-bdad-4c5a-8fc0-6871cfbb24f6" xmlns:ns3="4123aa78-e292-4cfb-b717-171b108ef527" targetNamespace="http://schemas.microsoft.com/office/2006/metadata/properties" ma:root="true" ma:fieldsID="f3d7590f58c6f222f72d1a590e7db180" ns2:_="" ns3:_="">
    <xsd:import namespace="6dff5b89-bdad-4c5a-8fc0-6871cfbb24f6"/>
    <xsd:import namespace="4123aa78-e292-4cfb-b717-171b108ef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f5b89-bdad-4c5a-8fc0-6871cfbb2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e9b5da-b6b3-46a4-b9cc-7939fa164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3aa78-e292-4cfb-b717-171b108ef5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ade2b5-2064-433a-96a9-7b0752c14902}" ma:internalName="TaxCatchAll" ma:showField="CatchAllData" ma:web="4123aa78-e292-4cfb-b717-171b108ef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74A6FE-125A-497A-9353-47DB39E220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B618B7-487C-4574-86F6-917D9F1771DD}">
  <ds:schemaRefs>
    <ds:schemaRef ds:uri="http://schemas.microsoft.com/office/2006/metadata/properties"/>
    <ds:schemaRef ds:uri="http://purl.org/dc/terms/"/>
    <ds:schemaRef ds:uri="http://purl.org/dc/dcmitype/"/>
    <ds:schemaRef ds:uri="32ac4df8-f73f-44e5-983b-332d5d8b08a1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6dff5b89-bdad-4c5a-8fc0-6871cfbb24f6"/>
    <ds:schemaRef ds:uri="4123aa78-e292-4cfb-b717-171b108ef527"/>
  </ds:schemaRefs>
</ds:datastoreItem>
</file>

<file path=customXml/itemProps3.xml><?xml version="1.0" encoding="utf-8"?>
<ds:datastoreItem xmlns:ds="http://schemas.openxmlformats.org/officeDocument/2006/customXml" ds:itemID="{1043B01B-EC03-4775-B3EF-DE99A0509F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ff5b89-bdad-4c5a-8fc0-6871cfbb24f6"/>
    <ds:schemaRef ds:uri="4123aa78-e292-4cfb-b717-171b108ef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4242200-fec5-4f3a-b159-40d6702af0da}" enabled="0" method="" siteId="{c4242200-fec5-4f3a-b159-40d6702af0d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585</Words>
  <Application>Microsoft Office PowerPoint</Application>
  <PresentationFormat>Víðskjár</PresentationFormat>
  <Paragraphs>103</Paragraphs>
  <Slides>21</Slides>
  <Notes>19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7</vt:i4>
      </vt:variant>
      <vt:variant>
        <vt:lpstr>Þema</vt:lpstr>
      </vt:variant>
      <vt:variant>
        <vt:i4>14</vt:i4>
      </vt:variant>
      <vt:variant>
        <vt:lpstr>Skyggnutitlar</vt:lpstr>
      </vt:variant>
      <vt:variant>
        <vt:i4>21</vt:i4>
      </vt:variant>
    </vt:vector>
  </HeadingPairs>
  <TitlesOfParts>
    <vt:vector size="42" baseType="lpstr">
      <vt:lpstr>Aptos</vt:lpstr>
      <vt:lpstr>Arial</vt:lpstr>
      <vt:lpstr>Degular</vt:lpstr>
      <vt:lpstr>Degular Display</vt:lpstr>
      <vt:lpstr>Degular Display Medium</vt:lpstr>
      <vt:lpstr>Degular Text</vt:lpstr>
      <vt:lpstr>Degular Text Semibold</vt:lpstr>
      <vt:lpstr>Main Chapter Slides - Version 01</vt:lpstr>
      <vt:lpstr>Main Chapter Slides - Version 02</vt:lpstr>
      <vt:lpstr>Main Chapter Slides - Version 03</vt:lpstr>
      <vt:lpstr>Text Slides - Version 01</vt:lpstr>
      <vt:lpstr>Text Slides - Version 02</vt:lpstr>
      <vt:lpstr>Text Slides - Version 03</vt:lpstr>
      <vt:lpstr>Text Slides - Version 04</vt:lpstr>
      <vt:lpstr>Text Slides - Version 05</vt:lpstr>
      <vt:lpstr>Gallery Slides</vt:lpstr>
      <vt:lpstr>Text Slides and Images - Version 01</vt:lpstr>
      <vt:lpstr>Text Slides and Images - Version 02</vt:lpstr>
      <vt:lpstr>Tables and Charts</vt:lpstr>
      <vt:lpstr>Timelines - Prebuilt</vt:lpstr>
      <vt:lpstr>Blank Slides</vt:lpstr>
      <vt:lpstr>Aðalnámskrá grunnskóla Endurskoðuð greinasvið og væntanlegt stuðningsefni Fundur með skólastjórnendum og faglegum leiðtogum 3. og 4. september 2025</vt:lpstr>
      <vt:lpstr>Dagskrá</vt:lpstr>
      <vt:lpstr>Innleiðing á endurskoðuðum greinasviðum</vt:lpstr>
      <vt:lpstr>Kynningarefni um endurskoðuð greinasvið</vt:lpstr>
      <vt:lpstr>Hvers vegna stuðningsefni um skipulag náms, kennslu og námsmats?</vt:lpstr>
      <vt:lpstr>Stuðningefni MMS -það sem er til </vt:lpstr>
      <vt:lpstr>Stuðningefni MMS -væntanlegt</vt:lpstr>
      <vt:lpstr>Fleiri hugtök</vt:lpstr>
      <vt:lpstr>Skipulag í hæfnimiðuðu skólastarfi</vt:lpstr>
      <vt:lpstr>Þrjú þrep í skipulagningu náms, kennslu og námsmats</vt:lpstr>
      <vt:lpstr>Markmið náms eru birt í ólíku samhengi </vt:lpstr>
      <vt:lpstr>Námsmarkmið lýsa framkvæmd náms og kennslu</vt:lpstr>
      <vt:lpstr>Matsviðmið vísa til flokka greinasviðanna</vt:lpstr>
      <vt:lpstr>Forgangsröðun hæfniviðmiða á árganga (og styttri námstímabil)</vt:lpstr>
      <vt:lpstr>Skapalón fyrir forgangsröðun hæfniviðmiða</vt:lpstr>
      <vt:lpstr>Virkniglæra </vt:lpstr>
      <vt:lpstr>Námsmarkmið – MMS Spurt og svarað Dæmi um námsmarkmið</vt:lpstr>
      <vt:lpstr>Markmiðssetning: Nýtum námsmarkmið til einstaklingsmiðunar </vt:lpstr>
      <vt:lpstr>Markmiðssetning: Nýtum námsmarkmið til einstaklingsmiðunar </vt:lpstr>
      <vt:lpstr>Næstu skref</vt:lpstr>
      <vt:lpstr>Samtal og endurgjöf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Stevan Djordjevic</dc:creator>
  <cp:lastModifiedBy>Auður Bára Ólafsdóttir - MMS</cp:lastModifiedBy>
  <cp:revision>1</cp:revision>
  <dcterms:created xsi:type="dcterms:W3CDTF">2024-04-17T21:29:28Z</dcterms:created>
  <dcterms:modified xsi:type="dcterms:W3CDTF">2025-09-08T09:44:18Z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0x010100A244767CDA54B348B7381E9F8061435F</vt:lpwstr>
  </property>
  <property fmtid="{D5CDD505-2E9C-101B-9397-08002B2CF9AE}" pid="3" name="MediaServiceImageTags">
    <vt:lpwstr/>
  </property>
  <property fmtid="{D5CDD505-2E9C-101B-9397-08002B2CF9AE}" pid="4" name="Order">
    <vt:lpwstr>11000.0000000000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