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6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7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  <p:sldMasterId id="2147483687" r:id="rId6"/>
    <p:sldMasterId id="2147483692" r:id="rId7"/>
    <p:sldMasterId id="2147483702" r:id="rId8"/>
    <p:sldMasterId id="2147483713" r:id="rId9"/>
    <p:sldMasterId id="2147483737" r:id="rId10"/>
    <p:sldMasterId id="2147483730" r:id="rId11"/>
  </p:sldMasterIdLst>
  <p:notesMasterIdLst>
    <p:notesMasterId r:id="rId24"/>
  </p:notesMasterIdLst>
  <p:handoutMasterIdLst>
    <p:handoutMasterId r:id="rId25"/>
  </p:handoutMasterIdLst>
  <p:sldIdLst>
    <p:sldId id="256" r:id="rId12"/>
    <p:sldId id="266" r:id="rId13"/>
    <p:sldId id="269" r:id="rId14"/>
    <p:sldId id="268" r:id="rId15"/>
    <p:sldId id="267" r:id="rId16"/>
    <p:sldId id="274" r:id="rId17"/>
    <p:sldId id="272" r:id="rId18"/>
    <p:sldId id="259" r:id="rId19"/>
    <p:sldId id="271" r:id="rId20"/>
    <p:sldId id="261" r:id="rId21"/>
    <p:sldId id="275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FBD2"/>
    <a:srgbClr val="FFBEFD"/>
    <a:srgbClr val="FFF59E"/>
    <a:srgbClr val="292A4B"/>
    <a:srgbClr val="B7F7FB"/>
    <a:srgbClr val="8985FF"/>
    <a:srgbClr val="4ECCF4"/>
    <a:srgbClr val="34A56F"/>
    <a:srgbClr val="D8C1FF"/>
    <a:srgbClr val="FFD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CA8A1A-D6F3-4320-B40D-4484E4E60B06}" v="1" dt="2025-04-10T08:52:02.257"/>
    <p1510:client id="{CDDAD8A7-7508-4737-BD94-748E426C9D30}" v="1" dt="2025-04-09T14:39:57.1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5545" autoAdjust="0"/>
  </p:normalViewPr>
  <p:slideViewPr>
    <p:cSldViewPr snapToGrid="0">
      <p:cViewPr varScale="1">
        <p:scale>
          <a:sx n="45" d="100"/>
          <a:sy n="45" d="100"/>
        </p:scale>
        <p:origin x="1386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nhildur Sigurðardóttir - MMS" userId="81de9905-48a6-4fb2-a149-72d4db276760" providerId="ADAL" clId="{AC30713E-14EE-4136-AC7D-2DC57628A050}"/>
    <pc:docChg chg="undo redo custSel addSld delSld modSld sldOrd">
      <pc:chgData name="Brynhildur Sigurðardóttir - MMS" userId="81de9905-48a6-4fb2-a149-72d4db276760" providerId="ADAL" clId="{AC30713E-14EE-4136-AC7D-2DC57628A050}" dt="2025-04-07T13:03:55.675" v="7635" actId="20577"/>
      <pc:docMkLst>
        <pc:docMk/>
      </pc:docMkLst>
      <pc:sldChg chg="modNotesTx">
        <pc:chgData name="Brynhildur Sigurðardóttir - MMS" userId="81de9905-48a6-4fb2-a149-72d4db276760" providerId="ADAL" clId="{AC30713E-14EE-4136-AC7D-2DC57628A050}" dt="2025-04-04T12:55:04.861" v="457" actId="20577"/>
        <pc:sldMkLst>
          <pc:docMk/>
          <pc:sldMk cId="2450138135" sldId="257"/>
        </pc:sldMkLst>
      </pc:sldChg>
      <pc:sldChg chg="addSp delSp modSp add del mod setBg modClrScheme chgLayout modNotesTx">
        <pc:chgData name="Brynhildur Sigurðardóttir - MMS" userId="81de9905-48a6-4fb2-a149-72d4db276760" providerId="ADAL" clId="{AC30713E-14EE-4136-AC7D-2DC57628A050}" dt="2025-04-07T11:43:56.058" v="6863" actId="20577"/>
        <pc:sldMkLst>
          <pc:docMk/>
          <pc:sldMk cId="3342225254" sldId="267"/>
        </pc:sldMkLst>
        <pc:spChg chg="mod ord">
          <ac:chgData name="Brynhildur Sigurðardóttir - MMS" userId="81de9905-48a6-4fb2-a149-72d4db276760" providerId="ADAL" clId="{AC30713E-14EE-4136-AC7D-2DC57628A050}" dt="2025-04-07T11:38:16.540" v="6806" actId="948"/>
          <ac:spMkLst>
            <pc:docMk/>
            <pc:sldMk cId="3342225254" sldId="267"/>
            <ac:spMk id="2" creationId="{B13AAFBF-C09E-427D-5CBE-C351DECBA3E3}"/>
          </ac:spMkLst>
        </pc:spChg>
        <pc:spChg chg="mod ord">
          <ac:chgData name="Brynhildur Sigurðardóttir - MMS" userId="81de9905-48a6-4fb2-a149-72d4db276760" providerId="ADAL" clId="{AC30713E-14EE-4136-AC7D-2DC57628A050}" dt="2025-04-07T11:34:09.432" v="6766" actId="700"/>
          <ac:spMkLst>
            <pc:docMk/>
            <pc:sldMk cId="3342225254" sldId="267"/>
            <ac:spMk id="3" creationId="{98B5E61D-903C-28BE-E01D-19ACD0EE7F92}"/>
          </ac:spMkLst>
        </pc:spChg>
        <pc:spChg chg="add mod">
          <ac:chgData name="Brynhildur Sigurðardóttir - MMS" userId="81de9905-48a6-4fb2-a149-72d4db276760" providerId="ADAL" clId="{AC30713E-14EE-4136-AC7D-2DC57628A050}" dt="2025-04-07T11:43:28.115" v="6862" actId="20577"/>
          <ac:spMkLst>
            <pc:docMk/>
            <pc:sldMk cId="3342225254" sldId="267"/>
            <ac:spMk id="4" creationId="{81784DF2-F678-EEAD-09A1-001A72CF1557}"/>
          </ac:spMkLst>
        </pc:spChg>
        <pc:spChg chg="add mod ord">
          <ac:chgData name="Brynhildur Sigurðardóttir - MMS" userId="81de9905-48a6-4fb2-a149-72d4db276760" providerId="ADAL" clId="{AC30713E-14EE-4136-AC7D-2DC57628A050}" dt="2025-04-07T11:35:14.178" v="6790" actId="14100"/>
          <ac:spMkLst>
            <pc:docMk/>
            <pc:sldMk cId="3342225254" sldId="267"/>
            <ac:spMk id="5" creationId="{2CBD6B86-7C5B-3A2D-D3EF-772E4C943E87}"/>
          </ac:spMkLst>
        </pc:spChg>
        <pc:spChg chg="add mod">
          <ac:chgData name="Brynhildur Sigurðardóttir - MMS" userId="81de9905-48a6-4fb2-a149-72d4db276760" providerId="ADAL" clId="{AC30713E-14EE-4136-AC7D-2DC57628A050}" dt="2025-04-07T11:35:55.417" v="6795" actId="14100"/>
          <ac:spMkLst>
            <pc:docMk/>
            <pc:sldMk cId="3342225254" sldId="267"/>
            <ac:spMk id="6" creationId="{033692CD-F1B0-AE9D-FA2C-874A4CCA8CCE}"/>
          </ac:spMkLst>
        </pc:spChg>
        <pc:spChg chg="add mod">
          <ac:chgData name="Brynhildur Sigurðardóttir - MMS" userId="81de9905-48a6-4fb2-a149-72d4db276760" providerId="ADAL" clId="{AC30713E-14EE-4136-AC7D-2DC57628A050}" dt="2025-04-07T11:37:04.200" v="6803" actId="12"/>
          <ac:spMkLst>
            <pc:docMk/>
            <pc:sldMk cId="3342225254" sldId="267"/>
            <ac:spMk id="7" creationId="{02B33EE5-32CE-8E4A-A054-3940814EE123}"/>
          </ac:spMkLst>
        </pc:spChg>
      </pc:sldChg>
      <pc:sldChg chg="addSp modSp mod modNotesTx">
        <pc:chgData name="Brynhildur Sigurðardóttir - MMS" userId="81de9905-48a6-4fb2-a149-72d4db276760" providerId="ADAL" clId="{AC30713E-14EE-4136-AC7D-2DC57628A050}" dt="2025-04-07T08:47:24.371" v="5679" actId="20577"/>
        <pc:sldMkLst>
          <pc:docMk/>
          <pc:sldMk cId="939999900" sldId="268"/>
        </pc:sldMkLst>
        <pc:spChg chg="mod">
          <ac:chgData name="Brynhildur Sigurðardóttir - MMS" userId="81de9905-48a6-4fb2-a149-72d4db276760" providerId="ADAL" clId="{AC30713E-14EE-4136-AC7D-2DC57628A050}" dt="2025-04-07T08:28:15.233" v="4890" actId="20577"/>
          <ac:spMkLst>
            <pc:docMk/>
            <pc:sldMk cId="939999900" sldId="268"/>
            <ac:spMk id="2" creationId="{FB039B2E-B19B-4223-10FE-F835CA8B8417}"/>
          </ac:spMkLst>
        </pc:spChg>
        <pc:spChg chg="mod">
          <ac:chgData name="Brynhildur Sigurðardóttir - MMS" userId="81de9905-48a6-4fb2-a149-72d4db276760" providerId="ADAL" clId="{AC30713E-14EE-4136-AC7D-2DC57628A050}" dt="2025-04-07T08:27:22.882" v="4820" actId="403"/>
          <ac:spMkLst>
            <pc:docMk/>
            <pc:sldMk cId="939999900" sldId="268"/>
            <ac:spMk id="3" creationId="{D0D1610C-8713-D068-9A03-D4674F24511D}"/>
          </ac:spMkLst>
        </pc:spChg>
        <pc:picChg chg="add mod">
          <ac:chgData name="Brynhildur Sigurðardóttir - MMS" userId="81de9905-48a6-4fb2-a149-72d4db276760" providerId="ADAL" clId="{AC30713E-14EE-4136-AC7D-2DC57628A050}" dt="2025-04-07T08:27:04.988" v="4816" actId="1076"/>
          <ac:picMkLst>
            <pc:docMk/>
            <pc:sldMk cId="939999900" sldId="268"/>
            <ac:picMk id="6" creationId="{D896CF51-F23F-A71C-355A-AEA9824654FB}"/>
          </ac:picMkLst>
        </pc:picChg>
      </pc:sldChg>
      <pc:sldChg chg="addSp delSp modSp mod modNotesTx">
        <pc:chgData name="Brynhildur Sigurðardóttir - MMS" userId="81de9905-48a6-4fb2-a149-72d4db276760" providerId="ADAL" clId="{AC30713E-14EE-4136-AC7D-2DC57628A050}" dt="2025-04-07T13:03:55.675" v="7635" actId="20577"/>
        <pc:sldMkLst>
          <pc:docMk/>
          <pc:sldMk cId="1626102687" sldId="269"/>
        </pc:sldMkLst>
        <pc:spChg chg="mod">
          <ac:chgData name="Brynhildur Sigurðardóttir - MMS" userId="81de9905-48a6-4fb2-a149-72d4db276760" providerId="ADAL" clId="{AC30713E-14EE-4136-AC7D-2DC57628A050}" dt="2025-04-07T07:20:19.968" v="511" actId="20577"/>
          <ac:spMkLst>
            <pc:docMk/>
            <pc:sldMk cId="1626102687" sldId="269"/>
            <ac:spMk id="8" creationId="{51747DD9-E874-1C84-F3EB-192FD5C8BDD0}"/>
          </ac:spMkLst>
        </pc:spChg>
        <pc:spChg chg="mod">
          <ac:chgData name="Brynhildur Sigurðardóttir - MMS" userId="81de9905-48a6-4fb2-a149-72d4db276760" providerId="ADAL" clId="{AC30713E-14EE-4136-AC7D-2DC57628A050}" dt="2025-04-07T07:36:34.998" v="1627" actId="1076"/>
          <ac:spMkLst>
            <pc:docMk/>
            <pc:sldMk cId="1626102687" sldId="269"/>
            <ac:spMk id="13" creationId="{D7EDDD4A-81C8-B56E-A216-B52B0A740D35}"/>
          </ac:spMkLst>
        </pc:spChg>
        <pc:spChg chg="mod">
          <ac:chgData name="Brynhildur Sigurðardóttir - MMS" userId="81de9905-48a6-4fb2-a149-72d4db276760" providerId="ADAL" clId="{AC30713E-14EE-4136-AC7D-2DC57628A050}" dt="2025-04-07T07:38:53.806" v="1750" actId="404"/>
          <ac:spMkLst>
            <pc:docMk/>
            <pc:sldMk cId="1626102687" sldId="269"/>
            <ac:spMk id="14" creationId="{6A929FA2-BE5A-D157-6BE3-15963BE38498}"/>
          </ac:spMkLst>
        </pc:spChg>
        <pc:spChg chg="mod">
          <ac:chgData name="Brynhildur Sigurðardóttir - MMS" userId="81de9905-48a6-4fb2-a149-72d4db276760" providerId="ADAL" clId="{AC30713E-14EE-4136-AC7D-2DC57628A050}" dt="2025-04-07T07:27:10.112" v="530" actId="14100"/>
          <ac:spMkLst>
            <pc:docMk/>
            <pc:sldMk cId="1626102687" sldId="269"/>
            <ac:spMk id="15" creationId="{038456A3-E3D9-A818-BC60-7FCDC6172652}"/>
          </ac:spMkLst>
        </pc:spChg>
        <pc:spChg chg="mod">
          <ac:chgData name="Brynhildur Sigurðardóttir - MMS" userId="81de9905-48a6-4fb2-a149-72d4db276760" providerId="ADAL" clId="{AC30713E-14EE-4136-AC7D-2DC57628A050}" dt="2025-04-04T11:36:50.437" v="50" actId="20577"/>
          <ac:spMkLst>
            <pc:docMk/>
            <pc:sldMk cId="1626102687" sldId="269"/>
            <ac:spMk id="28" creationId="{C6CC4DD6-90AF-76E1-6AE4-907F68D31242}"/>
          </ac:spMkLst>
        </pc:spChg>
        <pc:spChg chg="mod">
          <ac:chgData name="Brynhildur Sigurðardóttir - MMS" userId="81de9905-48a6-4fb2-a149-72d4db276760" providerId="ADAL" clId="{AC30713E-14EE-4136-AC7D-2DC57628A050}" dt="2025-04-04T11:39:00.244" v="140" actId="20577"/>
          <ac:spMkLst>
            <pc:docMk/>
            <pc:sldMk cId="1626102687" sldId="269"/>
            <ac:spMk id="33" creationId="{A131C0A9-3040-66C5-2AB7-AA15BB19FED7}"/>
          </ac:spMkLst>
        </pc:spChg>
        <pc:spChg chg="mod">
          <ac:chgData name="Brynhildur Sigurðardóttir - MMS" userId="81de9905-48a6-4fb2-a149-72d4db276760" providerId="ADAL" clId="{AC30713E-14EE-4136-AC7D-2DC57628A050}" dt="2025-04-04T12:28:40.166" v="170" actId="20577"/>
          <ac:spMkLst>
            <pc:docMk/>
            <pc:sldMk cId="1626102687" sldId="269"/>
            <ac:spMk id="34" creationId="{7D3D081F-8BDF-AD6F-8CEA-C33D0DD25577}"/>
          </ac:spMkLst>
        </pc:spChg>
        <pc:spChg chg="mod">
          <ac:chgData name="Brynhildur Sigurðardóttir - MMS" userId="81de9905-48a6-4fb2-a149-72d4db276760" providerId="ADAL" clId="{AC30713E-14EE-4136-AC7D-2DC57628A050}" dt="2025-04-04T11:37:51.119" v="136" actId="20577"/>
          <ac:spMkLst>
            <pc:docMk/>
            <pc:sldMk cId="1626102687" sldId="269"/>
            <ac:spMk id="36" creationId="{C0F8C26A-05F5-103A-CD32-9FFE8579DC98}"/>
          </ac:spMkLst>
        </pc:spChg>
        <pc:spChg chg="add mod ord">
          <ac:chgData name="Brynhildur Sigurðardóttir - MMS" userId="81de9905-48a6-4fb2-a149-72d4db276760" providerId="ADAL" clId="{AC30713E-14EE-4136-AC7D-2DC57628A050}" dt="2025-04-07T07:25:59.259" v="526" actId="2085"/>
          <ac:spMkLst>
            <pc:docMk/>
            <pc:sldMk cId="1626102687" sldId="269"/>
            <ac:spMk id="40" creationId="{1781793A-40EC-ACD5-D276-B576EABC6100}"/>
          </ac:spMkLst>
        </pc:spChg>
        <pc:spChg chg="add mod">
          <ac:chgData name="Brynhildur Sigurðardóttir - MMS" userId="81de9905-48a6-4fb2-a149-72d4db276760" providerId="ADAL" clId="{AC30713E-14EE-4136-AC7D-2DC57628A050}" dt="2025-04-07T07:39:15.206" v="1753" actId="14100"/>
          <ac:spMkLst>
            <pc:docMk/>
            <pc:sldMk cId="1626102687" sldId="269"/>
            <ac:spMk id="44" creationId="{59AF245E-06DE-F250-C41B-6C91265911C6}"/>
          </ac:spMkLst>
        </pc:spChg>
        <pc:spChg chg="add mod">
          <ac:chgData name="Brynhildur Sigurðardóttir - MMS" userId="81de9905-48a6-4fb2-a149-72d4db276760" providerId="ADAL" clId="{AC30713E-14EE-4136-AC7D-2DC57628A050}" dt="2025-04-07T07:39:05.719" v="1752" actId="404"/>
          <ac:spMkLst>
            <pc:docMk/>
            <pc:sldMk cId="1626102687" sldId="269"/>
            <ac:spMk id="45" creationId="{B94B9E04-60EE-B800-2663-B114281C87A6}"/>
          </ac:spMkLst>
        </pc:spChg>
        <pc:picChg chg="add mod">
          <ac:chgData name="Brynhildur Sigurðardóttir - MMS" userId="81de9905-48a6-4fb2-a149-72d4db276760" providerId="ADAL" clId="{AC30713E-14EE-4136-AC7D-2DC57628A050}" dt="2025-04-07T07:25:39.394" v="525" actId="1076"/>
          <ac:picMkLst>
            <pc:docMk/>
            <pc:sldMk cId="1626102687" sldId="269"/>
            <ac:picMk id="5" creationId="{144FF40C-60E4-F345-36CA-DAFC7C50FA59}"/>
          </ac:picMkLst>
        </pc:picChg>
      </pc:sldChg>
      <pc:sldChg chg="addSp delSp modSp new del mod ord modNotesTx">
        <pc:chgData name="Brynhildur Sigurðardóttir - MMS" userId="81de9905-48a6-4fb2-a149-72d4db276760" providerId="ADAL" clId="{AC30713E-14EE-4136-AC7D-2DC57628A050}" dt="2025-04-07T11:37:42.257" v="6805" actId="47"/>
        <pc:sldMkLst>
          <pc:docMk/>
          <pc:sldMk cId="4044801621" sldId="270"/>
        </pc:sldMkLst>
      </pc:sldChg>
      <pc:sldChg chg="delSp add del mod modNotesTx">
        <pc:chgData name="Brynhildur Sigurðardóttir - MMS" userId="81de9905-48a6-4fb2-a149-72d4db276760" providerId="ADAL" clId="{AC30713E-14EE-4136-AC7D-2DC57628A050}" dt="2025-04-07T08:58:06.917" v="6249" actId="47"/>
        <pc:sldMkLst>
          <pc:docMk/>
          <pc:sldMk cId="3413262724" sldId="271"/>
        </pc:sldMkLst>
      </pc:sldChg>
    </pc:docChg>
  </pc:docChgLst>
  <pc:docChgLst>
    <pc:chgData name="Auður Bára Ólafsdóttir - MMS" userId="fc589922-ef7f-4a55-895b-129a2789e314" providerId="ADAL" clId="{510F6926-8636-4A4E-B724-81093F6CB959}"/>
    <pc:docChg chg="undo custSel addSld delSld modSld sldOrd delMainMaster">
      <pc:chgData name="Auður Bára Ólafsdóttir - MMS" userId="fc589922-ef7f-4a55-895b-129a2789e314" providerId="ADAL" clId="{510F6926-8636-4A4E-B724-81093F6CB959}" dt="2025-04-08T10:04:44.279" v="6393"/>
      <pc:docMkLst>
        <pc:docMk/>
      </pc:docMkLst>
      <pc:sldChg chg="addSp delSp modSp mod modNotesTx">
        <pc:chgData name="Auður Bára Ólafsdóttir - MMS" userId="fc589922-ef7f-4a55-895b-129a2789e314" providerId="ADAL" clId="{510F6926-8636-4A4E-B724-81093F6CB959}" dt="2025-04-08T08:54:46.360" v="4486" actId="20577"/>
        <pc:sldMkLst>
          <pc:docMk/>
          <pc:sldMk cId="2702206690" sldId="256"/>
        </pc:sldMkLst>
        <pc:spChg chg="add mod">
          <ac:chgData name="Auður Bára Ólafsdóttir - MMS" userId="fc589922-ef7f-4a55-895b-129a2789e314" providerId="ADAL" clId="{510F6926-8636-4A4E-B724-81093F6CB959}" dt="2025-04-02T14:12:06.158" v="25" actId="2711"/>
          <ac:spMkLst>
            <pc:docMk/>
            <pc:sldMk cId="2702206690" sldId="256"/>
            <ac:spMk id="5" creationId="{06C79FA3-3D9D-0090-D0C8-35C8B75C6EF8}"/>
          </ac:spMkLst>
        </pc:spChg>
      </pc:sldChg>
      <pc:sldChg chg="delSp modSp del mod modNotesTx">
        <pc:chgData name="Auður Bára Ólafsdóttir - MMS" userId="fc589922-ef7f-4a55-895b-129a2789e314" providerId="ADAL" clId="{510F6926-8636-4A4E-B724-81093F6CB959}" dt="2025-04-08T09:50:23.148" v="5729" actId="47"/>
        <pc:sldMkLst>
          <pc:docMk/>
          <pc:sldMk cId="2450138135" sldId="257"/>
        </pc:sldMkLst>
      </pc:sldChg>
      <pc:sldChg chg="del ord">
        <pc:chgData name="Auður Bára Ólafsdóttir - MMS" userId="fc589922-ef7f-4a55-895b-129a2789e314" providerId="ADAL" clId="{510F6926-8636-4A4E-B724-81093F6CB959}" dt="2025-04-04T12:55:35.578" v="2791" actId="47"/>
        <pc:sldMkLst>
          <pc:docMk/>
          <pc:sldMk cId="2681007809" sldId="258"/>
        </pc:sldMkLst>
      </pc:sldChg>
      <pc:sldChg chg="modSp mod modNotesTx">
        <pc:chgData name="Auður Bára Ólafsdóttir - MMS" userId="fc589922-ef7f-4a55-895b-129a2789e314" providerId="ADAL" clId="{510F6926-8636-4A4E-B724-81093F6CB959}" dt="2025-04-07T10:43:48.278" v="3887" actId="1076"/>
        <pc:sldMkLst>
          <pc:docMk/>
          <pc:sldMk cId="772921128" sldId="259"/>
        </pc:sldMkLst>
        <pc:spChg chg="mod">
          <ac:chgData name="Auður Bára Ólafsdóttir - MMS" userId="fc589922-ef7f-4a55-895b-129a2789e314" providerId="ADAL" clId="{510F6926-8636-4A4E-B724-81093F6CB959}" dt="2025-04-07T10:43:48.278" v="3887" actId="1076"/>
          <ac:spMkLst>
            <pc:docMk/>
            <pc:sldMk cId="772921128" sldId="259"/>
            <ac:spMk id="2" creationId="{1E0852E5-8689-C1F1-523A-A8D772C93F10}"/>
          </ac:spMkLst>
        </pc:spChg>
        <pc:spChg chg="mod">
          <ac:chgData name="Auður Bára Ólafsdóttir - MMS" userId="fc589922-ef7f-4a55-895b-129a2789e314" providerId="ADAL" clId="{510F6926-8636-4A4E-B724-81093F6CB959}" dt="2025-04-07T09:48:33.515" v="3583" actId="27636"/>
          <ac:spMkLst>
            <pc:docMk/>
            <pc:sldMk cId="772921128" sldId="259"/>
            <ac:spMk id="3" creationId="{FDEC8427-1FF4-7396-84A5-BDB3C046EBB4}"/>
          </ac:spMkLst>
        </pc:spChg>
      </pc:sldChg>
      <pc:sldChg chg="del">
        <pc:chgData name="Auður Bára Ólafsdóttir - MMS" userId="fc589922-ef7f-4a55-895b-129a2789e314" providerId="ADAL" clId="{510F6926-8636-4A4E-B724-81093F6CB959}" dt="2025-04-04T12:55:47.064" v="2792" actId="47"/>
        <pc:sldMkLst>
          <pc:docMk/>
          <pc:sldMk cId="3912792418" sldId="260"/>
        </pc:sldMkLst>
      </pc:sldChg>
      <pc:sldChg chg="addSp modSp mod modAnim">
        <pc:chgData name="Auður Bára Ólafsdóttir - MMS" userId="fc589922-ef7f-4a55-895b-129a2789e314" providerId="ADAL" clId="{510F6926-8636-4A4E-B724-81093F6CB959}" dt="2025-04-08T10:04:44.279" v="6393"/>
        <pc:sldMkLst>
          <pc:docMk/>
          <pc:sldMk cId="400989597" sldId="261"/>
        </pc:sldMkLst>
        <pc:spChg chg="mod">
          <ac:chgData name="Auður Bára Ólafsdóttir - MMS" userId="fc589922-ef7f-4a55-895b-129a2789e314" providerId="ADAL" clId="{510F6926-8636-4A4E-B724-81093F6CB959}" dt="2025-04-08T08:49:34.890" v="4411" actId="2710"/>
          <ac:spMkLst>
            <pc:docMk/>
            <pc:sldMk cId="400989597" sldId="261"/>
            <ac:spMk id="2" creationId="{273380BF-9832-7DAB-91AB-8DCDD2B5EDD3}"/>
          </ac:spMkLst>
        </pc:spChg>
        <pc:spChg chg="mod">
          <ac:chgData name="Auður Bára Ólafsdóttir - MMS" userId="fc589922-ef7f-4a55-895b-129a2789e314" providerId="ADAL" clId="{510F6926-8636-4A4E-B724-81093F6CB959}" dt="2025-04-08T08:46:30.384" v="4300" actId="14100"/>
          <ac:spMkLst>
            <pc:docMk/>
            <pc:sldMk cId="400989597" sldId="261"/>
            <ac:spMk id="3" creationId="{B90235FE-6C6E-D287-2C20-57A25FD9F720}"/>
          </ac:spMkLst>
        </pc:spChg>
        <pc:picChg chg="add mod">
          <ac:chgData name="Auður Bára Ólafsdóttir - MMS" userId="fc589922-ef7f-4a55-895b-129a2789e314" providerId="ADAL" clId="{510F6926-8636-4A4E-B724-81093F6CB959}" dt="2025-04-08T10:01:35.264" v="6384" actId="1076"/>
          <ac:picMkLst>
            <pc:docMk/>
            <pc:sldMk cId="400989597" sldId="261"/>
            <ac:picMk id="5" creationId="{5918256C-7AAB-07F7-B4D6-854094E77F29}"/>
          </ac:picMkLst>
        </pc:picChg>
      </pc:sldChg>
      <pc:sldChg chg="del">
        <pc:chgData name="Auður Bára Ólafsdóttir - MMS" userId="fc589922-ef7f-4a55-895b-129a2789e314" providerId="ADAL" clId="{510F6926-8636-4A4E-B724-81093F6CB959}" dt="2025-04-04T13:29:48.016" v="2946" actId="2696"/>
        <pc:sldMkLst>
          <pc:docMk/>
          <pc:sldMk cId="4280549719" sldId="262"/>
        </pc:sldMkLst>
      </pc:sldChg>
      <pc:sldChg chg="delSp modSp del mod">
        <pc:chgData name="Auður Bára Ólafsdóttir - MMS" userId="fc589922-ef7f-4a55-895b-129a2789e314" providerId="ADAL" clId="{510F6926-8636-4A4E-B724-81093F6CB959}" dt="2025-04-08T09:18:16.348" v="5136" actId="47"/>
        <pc:sldMkLst>
          <pc:docMk/>
          <pc:sldMk cId="2528147231" sldId="263"/>
        </pc:sldMkLst>
      </pc:sldChg>
      <pc:sldChg chg="modSp del mod">
        <pc:chgData name="Auður Bára Ólafsdóttir - MMS" userId="fc589922-ef7f-4a55-895b-129a2789e314" providerId="ADAL" clId="{510F6926-8636-4A4E-B724-81093F6CB959}" dt="2025-04-04T13:29:40.543" v="2945" actId="2696"/>
        <pc:sldMkLst>
          <pc:docMk/>
          <pc:sldMk cId="704900700" sldId="264"/>
        </pc:sldMkLst>
      </pc:sldChg>
      <pc:sldChg chg="del">
        <pc:chgData name="Auður Bára Ólafsdóttir - MMS" userId="fc589922-ef7f-4a55-895b-129a2789e314" providerId="ADAL" clId="{510F6926-8636-4A4E-B724-81093F6CB959}" dt="2025-04-08T09:53:42.771" v="5734" actId="47"/>
        <pc:sldMkLst>
          <pc:docMk/>
          <pc:sldMk cId="3025693976" sldId="265"/>
        </pc:sldMkLst>
      </pc:sldChg>
      <pc:sldChg chg="modSp new mod modNotesTx">
        <pc:chgData name="Auður Bára Ólafsdóttir - MMS" userId="fc589922-ef7f-4a55-895b-129a2789e314" providerId="ADAL" clId="{510F6926-8636-4A4E-B724-81093F6CB959}" dt="2025-04-04T12:55:25.998" v="2790" actId="20577"/>
        <pc:sldMkLst>
          <pc:docMk/>
          <pc:sldMk cId="3066513797" sldId="266"/>
        </pc:sldMkLst>
        <pc:spChg chg="mod">
          <ac:chgData name="Auður Bára Ólafsdóttir - MMS" userId="fc589922-ef7f-4a55-895b-129a2789e314" providerId="ADAL" clId="{510F6926-8636-4A4E-B724-81093F6CB959}" dt="2025-04-04T12:25:47.515" v="2251" actId="20577"/>
          <ac:spMkLst>
            <pc:docMk/>
            <pc:sldMk cId="3066513797" sldId="266"/>
            <ac:spMk id="2" creationId="{46E8A67E-FA77-CB46-08F9-B06E14A0B688}"/>
          </ac:spMkLst>
        </pc:spChg>
        <pc:spChg chg="mod">
          <ac:chgData name="Auður Bára Ólafsdóttir - MMS" userId="fc589922-ef7f-4a55-895b-129a2789e314" providerId="ADAL" clId="{510F6926-8636-4A4E-B724-81093F6CB959}" dt="2025-04-02T14:12:46.319" v="36" actId="14100"/>
          <ac:spMkLst>
            <pc:docMk/>
            <pc:sldMk cId="3066513797" sldId="266"/>
            <ac:spMk id="3" creationId="{8197DC70-E14D-AE3A-C7DA-142752795368}"/>
          </ac:spMkLst>
        </pc:spChg>
      </pc:sldChg>
      <pc:sldChg chg="modSp new mod modNotesTx">
        <pc:chgData name="Auður Bára Ólafsdóttir - MMS" userId="fc589922-ef7f-4a55-895b-129a2789e314" providerId="ADAL" clId="{510F6926-8636-4A4E-B724-81093F6CB959}" dt="2025-04-08T08:55:49.307" v="4492" actId="1076"/>
        <pc:sldMkLst>
          <pc:docMk/>
          <pc:sldMk cId="3342225254" sldId="267"/>
        </pc:sldMkLst>
        <pc:spChg chg="mod">
          <ac:chgData name="Auður Bára Ólafsdóttir - MMS" userId="fc589922-ef7f-4a55-895b-129a2789e314" providerId="ADAL" clId="{510F6926-8636-4A4E-B724-81093F6CB959}" dt="2025-04-02T14:50:12.947" v="1722" actId="20577"/>
          <ac:spMkLst>
            <pc:docMk/>
            <pc:sldMk cId="3342225254" sldId="267"/>
            <ac:spMk id="3" creationId="{98B5E61D-903C-28BE-E01D-19ACD0EE7F92}"/>
          </ac:spMkLst>
        </pc:spChg>
        <pc:spChg chg="mod">
          <ac:chgData name="Auður Bára Ólafsdóttir - MMS" userId="fc589922-ef7f-4a55-895b-129a2789e314" providerId="ADAL" clId="{510F6926-8636-4A4E-B724-81093F6CB959}" dt="2025-04-08T08:55:48.506" v="4491" actId="14100"/>
          <ac:spMkLst>
            <pc:docMk/>
            <pc:sldMk cId="3342225254" sldId="267"/>
            <ac:spMk id="6" creationId="{033692CD-F1B0-AE9D-FA2C-874A4CCA8CCE}"/>
          </ac:spMkLst>
        </pc:spChg>
        <pc:spChg chg="mod">
          <ac:chgData name="Auður Bára Ólafsdóttir - MMS" userId="fc589922-ef7f-4a55-895b-129a2789e314" providerId="ADAL" clId="{510F6926-8636-4A4E-B724-81093F6CB959}" dt="2025-04-08T08:55:49.307" v="4492" actId="1076"/>
          <ac:spMkLst>
            <pc:docMk/>
            <pc:sldMk cId="3342225254" sldId="267"/>
            <ac:spMk id="7" creationId="{02B33EE5-32CE-8E4A-A054-3940814EE123}"/>
          </ac:spMkLst>
        </pc:spChg>
      </pc:sldChg>
      <pc:sldChg chg="modSp new mod modNotesTx">
        <pc:chgData name="Auður Bára Ólafsdóttir - MMS" userId="fc589922-ef7f-4a55-895b-129a2789e314" providerId="ADAL" clId="{510F6926-8636-4A4E-B724-81093F6CB959}" dt="2025-04-04T12:48:58.286" v="2785" actId="20577"/>
        <pc:sldMkLst>
          <pc:docMk/>
          <pc:sldMk cId="939999900" sldId="268"/>
        </pc:sldMkLst>
        <pc:spChg chg="mod">
          <ac:chgData name="Auður Bára Ólafsdóttir - MMS" userId="fc589922-ef7f-4a55-895b-129a2789e314" providerId="ADAL" clId="{510F6926-8636-4A4E-B724-81093F6CB959}" dt="2025-04-02T14:49:13.877" v="1693" actId="20577"/>
          <ac:spMkLst>
            <pc:docMk/>
            <pc:sldMk cId="939999900" sldId="268"/>
            <ac:spMk id="4" creationId="{44A450BF-44BE-6528-FB72-290DD9D7BC1E}"/>
          </ac:spMkLst>
        </pc:spChg>
      </pc:sldChg>
      <pc:sldChg chg="new del">
        <pc:chgData name="Auður Bára Ólafsdóttir - MMS" userId="fc589922-ef7f-4a55-895b-129a2789e314" providerId="ADAL" clId="{510F6926-8636-4A4E-B724-81093F6CB959}" dt="2025-04-02T14:15:25.771" v="176" actId="2696"/>
        <pc:sldMkLst>
          <pc:docMk/>
          <pc:sldMk cId="1554860856" sldId="269"/>
        </pc:sldMkLst>
      </pc:sldChg>
      <pc:sldChg chg="addSp delSp modSp new mod modNotesTx">
        <pc:chgData name="Auður Bára Ólafsdóttir - MMS" userId="fc589922-ef7f-4a55-895b-129a2789e314" providerId="ADAL" clId="{510F6926-8636-4A4E-B724-81093F6CB959}" dt="2025-04-08T09:53:02.510" v="5733" actId="113"/>
        <pc:sldMkLst>
          <pc:docMk/>
          <pc:sldMk cId="1626102687" sldId="269"/>
        </pc:sldMkLst>
        <pc:spChg chg="mod">
          <ac:chgData name="Auður Bára Ólafsdóttir - MMS" userId="fc589922-ef7f-4a55-895b-129a2789e314" providerId="ADAL" clId="{510F6926-8636-4A4E-B724-81093F6CB959}" dt="2025-04-02T14:37:11.025" v="1274" actId="1037"/>
          <ac:spMkLst>
            <pc:docMk/>
            <pc:sldMk cId="1626102687" sldId="269"/>
            <ac:spMk id="6" creationId="{5E569176-E37F-4AE2-50FB-DACB0E2CEB68}"/>
          </ac:spMkLst>
        </pc:spChg>
        <pc:spChg chg="mod">
          <ac:chgData name="Auður Bára Ólafsdóttir - MMS" userId="fc589922-ef7f-4a55-895b-129a2789e314" providerId="ADAL" clId="{510F6926-8636-4A4E-B724-81093F6CB959}" dt="2025-04-02T14:23:34.397" v="748" actId="1076"/>
          <ac:spMkLst>
            <pc:docMk/>
            <pc:sldMk cId="1626102687" sldId="269"/>
            <ac:spMk id="7" creationId="{8F091E90-1B89-7001-CA0B-2768DCB70083}"/>
          </ac:spMkLst>
        </pc:spChg>
        <pc:spChg chg="mod">
          <ac:chgData name="Auður Bára Ólafsdóttir - MMS" userId="fc589922-ef7f-4a55-895b-129a2789e314" providerId="ADAL" clId="{510F6926-8636-4A4E-B724-81093F6CB959}" dt="2025-04-04T11:51:17.088" v="2248" actId="113"/>
          <ac:spMkLst>
            <pc:docMk/>
            <pc:sldMk cId="1626102687" sldId="269"/>
            <ac:spMk id="8" creationId="{51747DD9-E874-1C84-F3EB-192FD5C8BDD0}"/>
          </ac:spMkLst>
        </pc:spChg>
        <pc:spChg chg="mod">
          <ac:chgData name="Auður Bára Ólafsdóttir - MMS" userId="fc589922-ef7f-4a55-895b-129a2789e314" providerId="ADAL" clId="{510F6926-8636-4A4E-B724-81093F6CB959}" dt="2025-04-02T14:37:18.289" v="1276" actId="1035"/>
          <ac:spMkLst>
            <pc:docMk/>
            <pc:sldMk cId="1626102687" sldId="269"/>
            <ac:spMk id="9" creationId="{0EAE0519-2C41-1491-13C0-0E09F4FD2540}"/>
          </ac:spMkLst>
        </pc:spChg>
        <pc:spChg chg="mod">
          <ac:chgData name="Auður Bára Ólafsdóttir - MMS" userId="fc589922-ef7f-4a55-895b-129a2789e314" providerId="ADAL" clId="{510F6926-8636-4A4E-B724-81093F6CB959}" dt="2025-04-02T14:34:02.416" v="1190" actId="113"/>
          <ac:spMkLst>
            <pc:docMk/>
            <pc:sldMk cId="1626102687" sldId="269"/>
            <ac:spMk id="10" creationId="{83EE00AD-EAD4-B179-456F-9B0FF1006D3B}"/>
          </ac:spMkLst>
        </pc:spChg>
        <pc:spChg chg="mod">
          <ac:chgData name="Auður Bára Ólafsdóttir - MMS" userId="fc589922-ef7f-4a55-895b-129a2789e314" providerId="ADAL" clId="{510F6926-8636-4A4E-B724-81093F6CB959}" dt="2025-04-02T14:36:31.637" v="1269" actId="1038"/>
          <ac:spMkLst>
            <pc:docMk/>
            <pc:sldMk cId="1626102687" sldId="269"/>
            <ac:spMk id="11" creationId="{4E4A3D7F-208A-AC01-8A15-9753BE643A4C}"/>
          </ac:spMkLst>
        </pc:spChg>
        <pc:spChg chg="mod">
          <ac:chgData name="Auður Bára Ólafsdóttir - MMS" userId="fc589922-ef7f-4a55-895b-129a2789e314" providerId="ADAL" clId="{510F6926-8636-4A4E-B724-81093F6CB959}" dt="2025-04-02T14:42:31.528" v="1492" actId="12"/>
          <ac:spMkLst>
            <pc:docMk/>
            <pc:sldMk cId="1626102687" sldId="269"/>
            <ac:spMk id="12" creationId="{117574E6-473F-54F9-7729-86DDA34CB529}"/>
          </ac:spMkLst>
        </pc:spChg>
        <pc:spChg chg="mod">
          <ac:chgData name="Auður Bára Ólafsdóttir - MMS" userId="fc589922-ef7f-4a55-895b-129a2789e314" providerId="ADAL" clId="{510F6926-8636-4A4E-B724-81093F6CB959}" dt="2025-04-08T09:52:03.814" v="5731" actId="1038"/>
          <ac:spMkLst>
            <pc:docMk/>
            <pc:sldMk cId="1626102687" sldId="269"/>
            <ac:spMk id="13" creationId="{D7EDDD4A-81C8-B56E-A216-B52B0A740D35}"/>
          </ac:spMkLst>
        </pc:spChg>
        <pc:spChg chg="mod">
          <ac:chgData name="Auður Bára Ólafsdóttir - MMS" userId="fc589922-ef7f-4a55-895b-129a2789e314" providerId="ADAL" clId="{510F6926-8636-4A4E-B724-81093F6CB959}" dt="2025-04-02T14:46:57.260" v="1660" actId="242"/>
          <ac:spMkLst>
            <pc:docMk/>
            <pc:sldMk cId="1626102687" sldId="269"/>
            <ac:spMk id="14" creationId="{6A929FA2-BE5A-D157-6BE3-15963BE38498}"/>
          </ac:spMkLst>
        </pc:spChg>
        <pc:spChg chg="mod">
          <ac:chgData name="Auður Bára Ólafsdóttir - MMS" userId="fc589922-ef7f-4a55-895b-129a2789e314" providerId="ADAL" clId="{510F6926-8636-4A4E-B724-81093F6CB959}" dt="2025-04-02T14:15:51.839" v="184" actId="27636"/>
          <ac:spMkLst>
            <pc:docMk/>
            <pc:sldMk cId="1626102687" sldId="269"/>
            <ac:spMk id="18" creationId="{924747FB-FE17-81B5-4FF5-35A594363E04}"/>
          </ac:spMkLst>
        </pc:spChg>
        <pc:spChg chg="mod">
          <ac:chgData name="Auður Bára Ólafsdóttir - MMS" userId="fc589922-ef7f-4a55-895b-129a2789e314" providerId="ADAL" clId="{510F6926-8636-4A4E-B724-81093F6CB959}" dt="2025-04-02T14:15:51.829" v="183" actId="27636"/>
          <ac:spMkLst>
            <pc:docMk/>
            <pc:sldMk cId="1626102687" sldId="269"/>
            <ac:spMk id="19" creationId="{6B476667-D930-8661-2E1A-7BE747FE9A87}"/>
          </ac:spMkLst>
        </pc:spChg>
        <pc:spChg chg="mod">
          <ac:chgData name="Auður Bára Ólafsdóttir - MMS" userId="fc589922-ef7f-4a55-895b-129a2789e314" providerId="ADAL" clId="{510F6926-8636-4A4E-B724-81093F6CB959}" dt="2025-04-02T14:15:51.820" v="179" actId="27636"/>
          <ac:spMkLst>
            <pc:docMk/>
            <pc:sldMk cId="1626102687" sldId="269"/>
            <ac:spMk id="20" creationId="{9EA6BBA2-8D9F-B10A-3799-56A699C52479}"/>
          </ac:spMkLst>
        </pc:spChg>
        <pc:spChg chg="mod">
          <ac:chgData name="Auður Bára Ólafsdóttir - MMS" userId="fc589922-ef7f-4a55-895b-129a2789e314" providerId="ADAL" clId="{510F6926-8636-4A4E-B724-81093F6CB959}" dt="2025-04-02T14:22:59.131" v="746" actId="403"/>
          <ac:spMkLst>
            <pc:docMk/>
            <pc:sldMk cId="1626102687" sldId="269"/>
            <ac:spMk id="21" creationId="{D7408A15-2B44-400E-590E-52B292666144}"/>
          </ac:spMkLst>
        </pc:spChg>
        <pc:spChg chg="mod">
          <ac:chgData name="Auður Bára Ólafsdóttir - MMS" userId="fc589922-ef7f-4a55-895b-129a2789e314" providerId="ADAL" clId="{510F6926-8636-4A4E-B724-81093F6CB959}" dt="2025-04-02T14:31:01.179" v="1018" actId="6549"/>
          <ac:spMkLst>
            <pc:docMk/>
            <pc:sldMk cId="1626102687" sldId="269"/>
            <ac:spMk id="22" creationId="{8B978BC0-BCEC-7EE0-2C47-D0286736B915}"/>
          </ac:spMkLst>
        </pc:spChg>
        <pc:spChg chg="mod">
          <ac:chgData name="Auður Bára Ólafsdóttir - MMS" userId="fc589922-ef7f-4a55-895b-129a2789e314" providerId="ADAL" clId="{510F6926-8636-4A4E-B724-81093F6CB959}" dt="2025-04-02T14:47:42.395" v="1679" actId="14100"/>
          <ac:spMkLst>
            <pc:docMk/>
            <pc:sldMk cId="1626102687" sldId="269"/>
            <ac:spMk id="23" creationId="{AFB75851-E83D-116A-DBCC-88233E6FBEF5}"/>
          </ac:spMkLst>
        </pc:spChg>
        <pc:spChg chg="mod">
          <ac:chgData name="Auður Bára Ólafsdóttir - MMS" userId="fc589922-ef7f-4a55-895b-129a2789e314" providerId="ADAL" clId="{510F6926-8636-4A4E-B724-81093F6CB959}" dt="2025-04-02T14:15:51.829" v="182" actId="27636"/>
          <ac:spMkLst>
            <pc:docMk/>
            <pc:sldMk cId="1626102687" sldId="269"/>
            <ac:spMk id="24" creationId="{00A6BC28-F9A9-5CD7-DE2E-F9BD7AEF8DD5}"/>
          </ac:spMkLst>
        </pc:spChg>
        <pc:spChg chg="mod">
          <ac:chgData name="Auður Bára Ólafsdóttir - MMS" userId="fc589922-ef7f-4a55-895b-129a2789e314" providerId="ADAL" clId="{510F6926-8636-4A4E-B724-81093F6CB959}" dt="2025-04-02T14:15:51.820" v="180" actId="27636"/>
          <ac:spMkLst>
            <pc:docMk/>
            <pc:sldMk cId="1626102687" sldId="269"/>
            <ac:spMk id="25" creationId="{4EBBFB72-DE7F-99BB-2B35-7C649BD7D5E6}"/>
          </ac:spMkLst>
        </pc:spChg>
        <pc:spChg chg="mod">
          <ac:chgData name="Auður Bára Ólafsdóttir - MMS" userId="fc589922-ef7f-4a55-895b-129a2789e314" providerId="ADAL" clId="{510F6926-8636-4A4E-B724-81093F6CB959}" dt="2025-04-02T14:15:51.842" v="185" actId="27636"/>
          <ac:spMkLst>
            <pc:docMk/>
            <pc:sldMk cId="1626102687" sldId="269"/>
            <ac:spMk id="26" creationId="{9F6D6204-FAA2-CC82-5BD3-0CEF2ACC9CFE}"/>
          </ac:spMkLst>
        </pc:spChg>
        <pc:spChg chg="mod">
          <ac:chgData name="Auður Bára Ólafsdóttir - MMS" userId="fc589922-ef7f-4a55-895b-129a2789e314" providerId="ADAL" clId="{510F6926-8636-4A4E-B724-81093F6CB959}" dt="2025-04-02T14:44:11.230" v="1529" actId="14100"/>
          <ac:spMkLst>
            <pc:docMk/>
            <pc:sldMk cId="1626102687" sldId="269"/>
            <ac:spMk id="28" creationId="{C6CC4DD6-90AF-76E1-6AE4-907F68D31242}"/>
          </ac:spMkLst>
        </pc:spChg>
        <pc:spChg chg="mod">
          <ac:chgData name="Auður Bára Ólafsdóttir - MMS" userId="fc589922-ef7f-4a55-895b-129a2789e314" providerId="ADAL" clId="{510F6926-8636-4A4E-B724-81093F6CB959}" dt="2025-04-02T14:44:48.321" v="1544" actId="14100"/>
          <ac:spMkLst>
            <pc:docMk/>
            <pc:sldMk cId="1626102687" sldId="269"/>
            <ac:spMk id="29" creationId="{71879CA5-D3AF-CC85-1524-983F325F14EF}"/>
          </ac:spMkLst>
        </pc:spChg>
        <pc:spChg chg="mod">
          <ac:chgData name="Auður Bára Ólafsdóttir - MMS" userId="fc589922-ef7f-4a55-895b-129a2789e314" providerId="ADAL" clId="{510F6926-8636-4A4E-B724-81093F6CB959}" dt="2025-04-02T14:43:27.640" v="1499" actId="1076"/>
          <ac:spMkLst>
            <pc:docMk/>
            <pc:sldMk cId="1626102687" sldId="269"/>
            <ac:spMk id="30" creationId="{0CD78D5E-57A9-433B-9E9E-31B5C94798E7}"/>
          </ac:spMkLst>
        </pc:spChg>
        <pc:spChg chg="mod">
          <ac:chgData name="Auður Bára Ólafsdóttir - MMS" userId="fc589922-ef7f-4a55-895b-129a2789e314" providerId="ADAL" clId="{510F6926-8636-4A4E-B724-81093F6CB959}" dt="2025-04-08T09:52:21.118" v="5732" actId="1038"/>
          <ac:spMkLst>
            <pc:docMk/>
            <pc:sldMk cId="1626102687" sldId="269"/>
            <ac:spMk id="31" creationId="{F2121708-A7A9-2333-B46C-7645E26469DF}"/>
          </ac:spMkLst>
        </pc:spChg>
        <pc:spChg chg="mod">
          <ac:chgData name="Auður Bára Ólafsdóttir - MMS" userId="fc589922-ef7f-4a55-895b-129a2789e314" providerId="ADAL" clId="{510F6926-8636-4A4E-B724-81093F6CB959}" dt="2025-04-02T14:15:51.827" v="181" actId="27636"/>
          <ac:spMkLst>
            <pc:docMk/>
            <pc:sldMk cId="1626102687" sldId="269"/>
            <ac:spMk id="32" creationId="{F0C6380D-9B8C-27D1-30C1-8CD508B8DA3D}"/>
          </ac:spMkLst>
        </pc:spChg>
        <pc:spChg chg="mod">
          <ac:chgData name="Auður Bára Ólafsdóttir - MMS" userId="fc589922-ef7f-4a55-895b-129a2789e314" providerId="ADAL" clId="{510F6926-8636-4A4E-B724-81093F6CB959}" dt="2025-04-02T14:31:14.282" v="1031" actId="404"/>
          <ac:spMkLst>
            <pc:docMk/>
            <pc:sldMk cId="1626102687" sldId="269"/>
            <ac:spMk id="33" creationId="{A131C0A9-3040-66C5-2AB7-AA15BB19FED7}"/>
          </ac:spMkLst>
        </pc:spChg>
        <pc:spChg chg="mod">
          <ac:chgData name="Auður Bára Ólafsdóttir - MMS" userId="fc589922-ef7f-4a55-895b-129a2789e314" providerId="ADAL" clId="{510F6926-8636-4A4E-B724-81093F6CB959}" dt="2025-04-02T14:44:22.150" v="1533" actId="1076"/>
          <ac:spMkLst>
            <pc:docMk/>
            <pc:sldMk cId="1626102687" sldId="269"/>
            <ac:spMk id="34" creationId="{7D3D081F-8BDF-AD6F-8CEA-C33D0DD25577}"/>
          </ac:spMkLst>
        </pc:spChg>
        <pc:spChg chg="mod">
          <ac:chgData name="Auður Bára Ólafsdóttir - MMS" userId="fc589922-ef7f-4a55-895b-129a2789e314" providerId="ADAL" clId="{510F6926-8636-4A4E-B724-81093F6CB959}" dt="2025-04-02T14:44:55.350" v="1547" actId="1035"/>
          <ac:spMkLst>
            <pc:docMk/>
            <pc:sldMk cId="1626102687" sldId="269"/>
            <ac:spMk id="35" creationId="{13C95DCC-2156-DDDD-3F17-57056728AD46}"/>
          </ac:spMkLst>
        </pc:spChg>
        <pc:spChg chg="mod">
          <ac:chgData name="Auður Bára Ólafsdóttir - MMS" userId="fc589922-ef7f-4a55-895b-129a2789e314" providerId="ADAL" clId="{510F6926-8636-4A4E-B724-81093F6CB959}" dt="2025-04-02T14:44:24.559" v="1534" actId="1076"/>
          <ac:spMkLst>
            <pc:docMk/>
            <pc:sldMk cId="1626102687" sldId="269"/>
            <ac:spMk id="36" creationId="{C0F8C26A-05F5-103A-CD32-9FFE8579DC98}"/>
          </ac:spMkLst>
        </pc:spChg>
        <pc:spChg chg="mod">
          <ac:chgData name="Auður Bára Ólafsdóttir - MMS" userId="fc589922-ef7f-4a55-895b-129a2789e314" providerId="ADAL" clId="{510F6926-8636-4A4E-B724-81093F6CB959}" dt="2025-04-02T14:48:21.419" v="1680" actId="14100"/>
          <ac:spMkLst>
            <pc:docMk/>
            <pc:sldMk cId="1626102687" sldId="269"/>
            <ac:spMk id="37" creationId="{9BC39CA1-5EF9-D790-7F90-599B1954EB2D}"/>
          </ac:spMkLst>
        </pc:spChg>
        <pc:spChg chg="add mod">
          <ac:chgData name="Auður Bára Ólafsdóttir - MMS" userId="fc589922-ef7f-4a55-895b-129a2789e314" providerId="ADAL" clId="{510F6926-8636-4A4E-B724-81093F6CB959}" dt="2025-04-02T14:15:54.491" v="186" actId="1076"/>
          <ac:spMkLst>
            <pc:docMk/>
            <pc:sldMk cId="1626102687" sldId="269"/>
            <ac:spMk id="38" creationId="{2345D030-806A-0A53-ABEC-1F00668C3434}"/>
          </ac:spMkLst>
        </pc:spChg>
        <pc:spChg chg="add mod">
          <ac:chgData name="Auður Bára Ólafsdóttir - MMS" userId="fc589922-ef7f-4a55-895b-129a2789e314" providerId="ADAL" clId="{510F6926-8636-4A4E-B724-81093F6CB959}" dt="2025-04-02T14:42:47.522" v="1493" actId="1037"/>
          <ac:spMkLst>
            <pc:docMk/>
            <pc:sldMk cId="1626102687" sldId="269"/>
            <ac:spMk id="39" creationId="{607D5F58-DC7A-5586-ECCE-44827E0AB2B1}"/>
          </ac:spMkLst>
        </pc:spChg>
        <pc:spChg chg="add mod">
          <ac:chgData name="Auður Bára Ólafsdóttir - MMS" userId="fc589922-ef7f-4a55-895b-129a2789e314" providerId="ADAL" clId="{510F6926-8636-4A4E-B724-81093F6CB959}" dt="2025-04-02T14:36:21.702" v="1266" actId="1076"/>
          <ac:spMkLst>
            <pc:docMk/>
            <pc:sldMk cId="1626102687" sldId="269"/>
            <ac:spMk id="41" creationId="{27DA2688-AD98-BF80-7113-2C5B3E224749}"/>
          </ac:spMkLst>
        </pc:spChg>
        <pc:spChg chg="add mod">
          <ac:chgData name="Auður Bára Ólafsdóttir - MMS" userId="fc589922-ef7f-4a55-895b-129a2789e314" providerId="ADAL" clId="{510F6926-8636-4A4E-B724-81093F6CB959}" dt="2025-04-02T14:42:25.159" v="1491" actId="12"/>
          <ac:spMkLst>
            <pc:docMk/>
            <pc:sldMk cId="1626102687" sldId="269"/>
            <ac:spMk id="42" creationId="{EE2ABB61-C8B6-9553-1584-3D1CA27FB8EF}"/>
          </ac:spMkLst>
        </pc:spChg>
        <pc:spChg chg="add mod">
          <ac:chgData name="Auður Bára Ólafsdóttir - MMS" userId="fc589922-ef7f-4a55-895b-129a2789e314" providerId="ADAL" clId="{510F6926-8636-4A4E-B724-81093F6CB959}" dt="2025-04-02T14:48:38.201" v="1681" actId="1037"/>
          <ac:spMkLst>
            <pc:docMk/>
            <pc:sldMk cId="1626102687" sldId="269"/>
            <ac:spMk id="43" creationId="{7394D40F-AC0A-50AF-862A-D2AD804699EB}"/>
          </ac:spMkLst>
        </pc:spChg>
        <pc:spChg chg="mod">
          <ac:chgData name="Auður Bára Ólafsdóttir - MMS" userId="fc589922-ef7f-4a55-895b-129a2789e314" providerId="ADAL" clId="{510F6926-8636-4A4E-B724-81093F6CB959}" dt="2025-04-08T09:53:02.510" v="5733" actId="113"/>
          <ac:spMkLst>
            <pc:docMk/>
            <pc:sldMk cId="1626102687" sldId="269"/>
            <ac:spMk id="45" creationId="{B94B9E04-60EE-B800-2663-B114281C87A6}"/>
          </ac:spMkLst>
        </pc:spChg>
      </pc:sldChg>
      <pc:sldChg chg="addSp delSp modSp new mod modNotesTx">
        <pc:chgData name="Auður Bára Ólafsdóttir - MMS" userId="fc589922-ef7f-4a55-895b-129a2789e314" providerId="ADAL" clId="{510F6926-8636-4A4E-B724-81093F6CB959}" dt="2025-04-08T09:59:02.958" v="6381" actId="20577"/>
        <pc:sldMkLst>
          <pc:docMk/>
          <pc:sldMk cId="2123097846" sldId="271"/>
        </pc:sldMkLst>
        <pc:spChg chg="mod">
          <ac:chgData name="Auður Bára Ólafsdóttir - MMS" userId="fc589922-ef7f-4a55-895b-129a2789e314" providerId="ADAL" clId="{510F6926-8636-4A4E-B724-81093F6CB959}" dt="2025-04-08T08:45:13.736" v="4274" actId="14100"/>
          <ac:spMkLst>
            <pc:docMk/>
            <pc:sldMk cId="2123097846" sldId="271"/>
            <ac:spMk id="2" creationId="{1EAEF256-D062-0A37-46A2-CD9D1F44F778}"/>
          </ac:spMkLst>
        </pc:spChg>
        <pc:spChg chg="add mod">
          <ac:chgData name="Auður Bára Ólafsdóttir - MMS" userId="fc589922-ef7f-4a55-895b-129a2789e314" providerId="ADAL" clId="{510F6926-8636-4A4E-B724-81093F6CB959}" dt="2025-04-07T10:43:57.103" v="3889" actId="1076"/>
          <ac:spMkLst>
            <pc:docMk/>
            <pc:sldMk cId="2123097846" sldId="271"/>
            <ac:spMk id="4" creationId="{E60ADF75-53BB-1DBE-16FB-E8383F60F50C}"/>
          </ac:spMkLst>
        </pc:spChg>
      </pc:sldChg>
      <pc:sldChg chg="modSp new mod ord modNotesTx">
        <pc:chgData name="Auður Bára Ólafsdóttir - MMS" userId="fc589922-ef7f-4a55-895b-129a2789e314" providerId="ADAL" clId="{510F6926-8636-4A4E-B724-81093F6CB959}" dt="2025-04-08T08:41:44.290" v="4238" actId="14100"/>
        <pc:sldMkLst>
          <pc:docMk/>
          <pc:sldMk cId="28365885" sldId="272"/>
        </pc:sldMkLst>
        <pc:spChg chg="mod">
          <ac:chgData name="Auður Bára Ólafsdóttir - MMS" userId="fc589922-ef7f-4a55-895b-129a2789e314" providerId="ADAL" clId="{510F6926-8636-4A4E-B724-81093F6CB959}" dt="2025-04-08T08:41:44.290" v="4238" actId="14100"/>
          <ac:spMkLst>
            <pc:docMk/>
            <pc:sldMk cId="28365885" sldId="272"/>
            <ac:spMk id="2" creationId="{EADC185F-D9E6-92EB-3747-2D1209709DE1}"/>
          </ac:spMkLst>
        </pc:spChg>
        <pc:spChg chg="mod">
          <ac:chgData name="Auður Bára Ólafsdóttir - MMS" userId="fc589922-ef7f-4a55-895b-129a2789e314" providerId="ADAL" clId="{510F6926-8636-4A4E-B724-81093F6CB959}" dt="2025-04-08T08:27:20.314" v="3928" actId="122"/>
          <ac:spMkLst>
            <pc:docMk/>
            <pc:sldMk cId="28365885" sldId="272"/>
            <ac:spMk id="3" creationId="{FB015A0E-5124-5377-ACE1-D57605D6E0D0}"/>
          </ac:spMkLst>
        </pc:spChg>
      </pc:sldChg>
      <pc:sldChg chg="addSp modSp new mod modNotesTx">
        <pc:chgData name="Auður Bára Ólafsdóttir - MMS" userId="fc589922-ef7f-4a55-895b-129a2789e314" providerId="ADAL" clId="{510F6926-8636-4A4E-B724-81093F6CB959}" dt="2025-04-08T09:24:22.223" v="5723" actId="5793"/>
        <pc:sldMkLst>
          <pc:docMk/>
          <pc:sldMk cId="387896678" sldId="273"/>
        </pc:sldMkLst>
        <pc:spChg chg="mod">
          <ac:chgData name="Auður Bára Ólafsdóttir - MMS" userId="fc589922-ef7f-4a55-895b-129a2789e314" providerId="ADAL" clId="{510F6926-8636-4A4E-B724-81093F6CB959}" dt="2025-04-08T09:24:22.223" v="5723" actId="5793"/>
          <ac:spMkLst>
            <pc:docMk/>
            <pc:sldMk cId="387896678" sldId="273"/>
            <ac:spMk id="2" creationId="{B6AC5CD1-42E5-9C13-3B5F-111397D196A2}"/>
          </ac:spMkLst>
        </pc:spChg>
        <pc:spChg chg="mod">
          <ac:chgData name="Auður Bára Ólafsdóttir - MMS" userId="fc589922-ef7f-4a55-895b-129a2789e314" providerId="ADAL" clId="{510F6926-8636-4A4E-B724-81093F6CB959}" dt="2025-04-08T09:02:32.293" v="4505" actId="14100"/>
          <ac:spMkLst>
            <pc:docMk/>
            <pc:sldMk cId="387896678" sldId="273"/>
            <ac:spMk id="3" creationId="{F6165B85-75A4-8D01-A049-308EF7281AC1}"/>
          </ac:spMkLst>
        </pc:spChg>
      </pc:sldChg>
      <pc:sldChg chg="addSp delSp modSp new mod">
        <pc:chgData name="Auður Bára Ólafsdóttir - MMS" userId="fc589922-ef7f-4a55-895b-129a2789e314" providerId="ADAL" clId="{510F6926-8636-4A4E-B724-81093F6CB959}" dt="2025-04-08T09:50:16.648" v="5728" actId="2711"/>
        <pc:sldMkLst>
          <pc:docMk/>
          <pc:sldMk cId="3447715265" sldId="274"/>
        </pc:sldMkLst>
        <pc:spChg chg="add mod">
          <ac:chgData name="Auður Bára Ólafsdóttir - MMS" userId="fc589922-ef7f-4a55-895b-129a2789e314" providerId="ADAL" clId="{510F6926-8636-4A4E-B724-81093F6CB959}" dt="2025-04-08T09:50:16.648" v="5728" actId="2711"/>
          <ac:spMkLst>
            <pc:docMk/>
            <pc:sldMk cId="3447715265" sldId="274"/>
            <ac:spMk id="4" creationId="{CBDEA2CA-B618-0051-481B-EE228D2BEF0D}"/>
          </ac:spMkLst>
        </pc:spChg>
      </pc:sld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1292240194" sldId="2147483723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4215052523" sldId="2147483724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4086829938" sldId="2147483725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120390719" sldId="2147483726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3689519050" sldId="2147483905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1722725446" sldId="2147483906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3790582659" sldId="2147483907"/>
          </pc:sldLayoutMkLst>
        </pc:sldLayoutChg>
      </pc:sldMaster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2249250337" sldId="2147483727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249250337" sldId="2147483727"/>
            <pc:sldLayoutMk cId="1033554818" sldId="2147483728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249250337" sldId="2147483727"/>
            <pc:sldLayoutMk cId="1900018346" sldId="2147483729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249250337" sldId="2147483727"/>
            <pc:sldLayoutMk cId="4037323419" sldId="2147483908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249250337" sldId="2147483727"/>
            <pc:sldLayoutMk cId="2589124267" sldId="2147483909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249250337" sldId="2147483727"/>
            <pc:sldLayoutMk cId="3719056348" sldId="2147483910"/>
          </pc:sldLayoutMkLst>
        </pc:sldLayoutChg>
      </pc:sldMaster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1084597766" sldId="2147483733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084597766" sldId="2147483733"/>
            <pc:sldLayoutMk cId="1788115783" sldId="2147483734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084597766" sldId="2147483733"/>
            <pc:sldLayoutMk cId="3265395111" sldId="2147483735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084597766" sldId="2147483733"/>
            <pc:sldLayoutMk cId="56970845" sldId="2147483736"/>
          </pc:sldLayoutMkLst>
        </pc:sldLayoutChg>
      </pc:sldMaster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3513841622" sldId="2147483742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3513841622" sldId="2147483742"/>
            <pc:sldLayoutMk cId="3837402579" sldId="2147483743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3513841622" sldId="2147483742"/>
            <pc:sldLayoutMk cId="121692090" sldId="2147483744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3513841622" sldId="2147483742"/>
            <pc:sldLayoutMk cId="1422902605" sldId="2147483745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3513841622" sldId="2147483742"/>
            <pc:sldLayoutMk cId="3549896081" sldId="2147483746"/>
          </pc:sldLayoutMkLst>
        </pc:sldLayoutChg>
      </pc:sldMaster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292083617" sldId="2147483747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92083617" sldId="2147483747"/>
            <pc:sldLayoutMk cId="526610605" sldId="2147483748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92083617" sldId="2147483747"/>
            <pc:sldLayoutMk cId="83950204" sldId="2147483749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92083617" sldId="2147483747"/>
            <pc:sldLayoutMk cId="650579484" sldId="2147483750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92083617" sldId="2147483747"/>
            <pc:sldLayoutMk cId="488315360" sldId="2147483751"/>
          </pc:sldLayoutMkLst>
        </pc:sldLayoutChg>
      </pc:sldMaster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2677184267" sldId="2147483752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677184267" sldId="2147483752"/>
            <pc:sldLayoutMk cId="2648191299" sldId="2147483756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677184267" sldId="2147483752"/>
            <pc:sldLayoutMk cId="4290579814" sldId="2147483757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677184267" sldId="2147483752"/>
            <pc:sldLayoutMk cId="1628026353" sldId="2147483758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677184267" sldId="2147483752"/>
            <pc:sldLayoutMk cId="3162153590" sldId="2147483759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677184267" sldId="2147483752"/>
            <pc:sldLayoutMk cId="438847797" sldId="2147483760"/>
          </pc:sldLayoutMkLst>
        </pc:sldLayoutChg>
      </pc:sldMasterChg>
    </pc:docChg>
  </pc:docChgLst>
  <pc:docChgLst>
    <pc:chgData name="Auður Bára Ólafsdóttir - MMS" userId="fc589922-ef7f-4a55-895b-129a2789e314" providerId="ADAL" clId="{CDDAD8A7-7508-4737-BD94-748E426C9D30}"/>
    <pc:docChg chg="undo custSel modSld">
      <pc:chgData name="Auður Bára Ólafsdóttir - MMS" userId="fc589922-ef7f-4a55-895b-129a2789e314" providerId="ADAL" clId="{CDDAD8A7-7508-4737-BD94-748E426C9D30}" dt="2025-04-09T14:56:18.502" v="801" actId="113"/>
      <pc:docMkLst>
        <pc:docMk/>
      </pc:docMkLst>
      <pc:sldChg chg="modSp mod modNotesTx">
        <pc:chgData name="Auður Bára Ólafsdóttir - MMS" userId="fc589922-ef7f-4a55-895b-129a2789e314" providerId="ADAL" clId="{CDDAD8A7-7508-4737-BD94-748E426C9D30}" dt="2025-04-08T14:08:36.328" v="348" actId="20577"/>
        <pc:sldMkLst>
          <pc:docMk/>
          <pc:sldMk cId="2702206690" sldId="256"/>
        </pc:sldMkLst>
        <pc:spChg chg="mod">
          <ac:chgData name="Auður Bára Ólafsdóttir - MMS" userId="fc589922-ef7f-4a55-895b-129a2789e314" providerId="ADAL" clId="{CDDAD8A7-7508-4737-BD94-748E426C9D30}" dt="2025-04-08T14:04:17.388" v="33" actId="20577"/>
          <ac:spMkLst>
            <pc:docMk/>
            <pc:sldMk cId="2702206690" sldId="256"/>
            <ac:spMk id="5" creationId="{06C79FA3-3D9D-0090-D0C8-35C8B75C6EF8}"/>
          </ac:spMkLst>
        </pc:spChg>
      </pc:sldChg>
      <pc:sldChg chg="modSp mod">
        <pc:chgData name="Auður Bára Ólafsdóttir - MMS" userId="fc589922-ef7f-4a55-895b-129a2789e314" providerId="ADAL" clId="{CDDAD8A7-7508-4737-BD94-748E426C9D30}" dt="2025-04-08T14:06:56.414" v="161" actId="20577"/>
        <pc:sldMkLst>
          <pc:docMk/>
          <pc:sldMk cId="3066513797" sldId="266"/>
        </pc:sldMkLst>
        <pc:spChg chg="mod">
          <ac:chgData name="Auður Bára Ólafsdóttir - MMS" userId="fc589922-ef7f-4a55-895b-129a2789e314" providerId="ADAL" clId="{CDDAD8A7-7508-4737-BD94-748E426C9D30}" dt="2025-04-08T14:06:56.414" v="161" actId="20577"/>
          <ac:spMkLst>
            <pc:docMk/>
            <pc:sldMk cId="3066513797" sldId="266"/>
            <ac:spMk id="2" creationId="{46E8A67E-FA77-CB46-08F9-B06E14A0B688}"/>
          </ac:spMkLst>
        </pc:spChg>
      </pc:sldChg>
      <pc:sldChg chg="addSp delSp modSp mod">
        <pc:chgData name="Auður Bára Ólafsdóttir - MMS" userId="fc589922-ef7f-4a55-895b-129a2789e314" providerId="ADAL" clId="{CDDAD8A7-7508-4737-BD94-748E426C9D30}" dt="2025-04-09T14:38:19.320" v="794" actId="1076"/>
        <pc:sldMkLst>
          <pc:docMk/>
          <pc:sldMk cId="3342225254" sldId="267"/>
        </pc:sldMkLst>
        <pc:spChg chg="mod">
          <ac:chgData name="Auður Bára Ólafsdóttir - MMS" userId="fc589922-ef7f-4a55-895b-129a2789e314" providerId="ADAL" clId="{CDDAD8A7-7508-4737-BD94-748E426C9D30}" dt="2025-04-09T14:36:19.724" v="779" actId="13926"/>
          <ac:spMkLst>
            <pc:docMk/>
            <pc:sldMk cId="3342225254" sldId="267"/>
            <ac:spMk id="2" creationId="{B13AAFBF-C09E-427D-5CBE-C351DECBA3E3}"/>
          </ac:spMkLst>
        </pc:spChg>
        <pc:picChg chg="add mod">
          <ac:chgData name="Auður Bára Ólafsdóttir - MMS" userId="fc589922-ef7f-4a55-895b-129a2789e314" providerId="ADAL" clId="{CDDAD8A7-7508-4737-BD94-748E426C9D30}" dt="2025-04-09T14:38:19.320" v="794" actId="1076"/>
          <ac:picMkLst>
            <pc:docMk/>
            <pc:sldMk cId="3342225254" sldId="267"/>
            <ac:picMk id="9" creationId="{8E1C3892-244B-7CB9-D9C8-5EA00A97441B}"/>
          </ac:picMkLst>
        </pc:picChg>
        <pc:picChg chg="del">
          <ac:chgData name="Auður Bára Ólafsdóttir - MMS" userId="fc589922-ef7f-4a55-895b-129a2789e314" providerId="ADAL" clId="{CDDAD8A7-7508-4737-BD94-748E426C9D30}" dt="2025-04-09T14:36:22.673" v="780" actId="478"/>
          <ac:picMkLst>
            <pc:docMk/>
            <pc:sldMk cId="3342225254" sldId="267"/>
            <ac:picMk id="11" creationId="{E12D4405-1BC5-B10E-3046-2E5A266FEB37}"/>
          </ac:picMkLst>
        </pc:picChg>
      </pc:sldChg>
      <pc:sldChg chg="modNotesTx">
        <pc:chgData name="Auður Bára Ólafsdóttir - MMS" userId="fc589922-ef7f-4a55-895b-129a2789e314" providerId="ADAL" clId="{CDDAD8A7-7508-4737-BD94-748E426C9D30}" dt="2025-04-09T14:56:18.502" v="801" actId="113"/>
        <pc:sldMkLst>
          <pc:docMk/>
          <pc:sldMk cId="1626102687" sldId="269"/>
        </pc:sldMkLst>
      </pc:sldChg>
      <pc:sldChg chg="addSp delSp modSp mod">
        <pc:chgData name="Auður Bára Ólafsdóttir - MMS" userId="fc589922-ef7f-4a55-895b-129a2789e314" providerId="ADAL" clId="{CDDAD8A7-7508-4737-BD94-748E426C9D30}" dt="2025-04-09T14:40:03.497" v="800" actId="14100"/>
        <pc:sldMkLst>
          <pc:docMk/>
          <pc:sldMk cId="387896678" sldId="273"/>
        </pc:sldMkLst>
        <pc:spChg chg="del mod">
          <ac:chgData name="Auður Bára Ólafsdóttir - MMS" userId="fc589922-ef7f-4a55-895b-129a2789e314" providerId="ADAL" clId="{CDDAD8A7-7508-4737-BD94-748E426C9D30}" dt="2025-04-09T14:39:46.590" v="797" actId="478"/>
          <ac:spMkLst>
            <pc:docMk/>
            <pc:sldMk cId="387896678" sldId="273"/>
            <ac:spMk id="5" creationId="{2475ABE9-F09B-3D5E-3364-A10D0C27A9AF}"/>
          </ac:spMkLst>
        </pc:spChg>
        <pc:picChg chg="del">
          <ac:chgData name="Auður Bára Ólafsdóttir - MMS" userId="fc589922-ef7f-4a55-895b-129a2789e314" providerId="ADAL" clId="{CDDAD8A7-7508-4737-BD94-748E426C9D30}" dt="2025-04-09T14:39:36.392" v="795" actId="478"/>
          <ac:picMkLst>
            <pc:docMk/>
            <pc:sldMk cId="387896678" sldId="273"/>
            <ac:picMk id="4" creationId="{99F3ACFE-D90A-1658-0222-83600FCBB5FE}"/>
          </ac:picMkLst>
        </pc:picChg>
        <pc:picChg chg="add mod">
          <ac:chgData name="Auður Bára Ólafsdóttir - MMS" userId="fc589922-ef7f-4a55-895b-129a2789e314" providerId="ADAL" clId="{CDDAD8A7-7508-4737-BD94-748E426C9D30}" dt="2025-04-09T14:40:03.497" v="800" actId="14100"/>
          <ac:picMkLst>
            <pc:docMk/>
            <pc:sldMk cId="387896678" sldId="273"/>
            <ac:picMk id="6" creationId="{974AFF3A-B5A4-F50A-44AC-99E60D46742B}"/>
          </ac:picMkLst>
        </pc:picChg>
      </pc:sldChg>
    </pc:docChg>
  </pc:docChgLst>
  <pc:docChgLst>
    <pc:chgData name="Auður Bára Ólafsdóttir - MMS" userId="fc589922-ef7f-4a55-895b-129a2789e314" providerId="ADAL" clId="{ADCA8A1A-D6F3-4320-B40D-4484E4E60B06}"/>
    <pc:docChg chg="custSel addSld modSld">
      <pc:chgData name="Auður Bára Ólafsdóttir - MMS" userId="fc589922-ef7f-4a55-895b-129a2789e314" providerId="ADAL" clId="{ADCA8A1A-D6F3-4320-B40D-4484E4E60B06}" dt="2025-04-10T08:52:08.285" v="12" actId="6549"/>
      <pc:docMkLst>
        <pc:docMk/>
      </pc:docMkLst>
      <pc:sldChg chg="modNotesTx">
        <pc:chgData name="Auður Bára Ólafsdóttir - MMS" userId="fc589922-ef7f-4a55-895b-129a2789e314" providerId="ADAL" clId="{ADCA8A1A-D6F3-4320-B40D-4484E4E60B06}" dt="2025-04-10T08:51:20.508" v="0" actId="6549"/>
        <pc:sldMkLst>
          <pc:docMk/>
          <pc:sldMk cId="2702206690" sldId="256"/>
        </pc:sldMkLst>
      </pc:sldChg>
      <pc:sldChg chg="modNotesTx">
        <pc:chgData name="Auður Bára Ólafsdóttir - MMS" userId="fc589922-ef7f-4a55-895b-129a2789e314" providerId="ADAL" clId="{ADCA8A1A-D6F3-4320-B40D-4484E4E60B06}" dt="2025-04-10T08:51:41.877" v="6" actId="6549"/>
        <pc:sldMkLst>
          <pc:docMk/>
          <pc:sldMk cId="772921128" sldId="259"/>
        </pc:sldMkLst>
      </pc:sldChg>
      <pc:sldChg chg="delSp mod delAnim">
        <pc:chgData name="Auður Bára Ólafsdóttir - MMS" userId="fc589922-ef7f-4a55-895b-129a2789e314" providerId="ADAL" clId="{ADCA8A1A-D6F3-4320-B40D-4484E4E60B06}" dt="2025-04-10T08:51:59.489" v="9" actId="21"/>
        <pc:sldMkLst>
          <pc:docMk/>
          <pc:sldMk cId="400989597" sldId="261"/>
        </pc:sldMkLst>
        <pc:picChg chg="del">
          <ac:chgData name="Auður Bára Ólafsdóttir - MMS" userId="fc589922-ef7f-4a55-895b-129a2789e314" providerId="ADAL" clId="{ADCA8A1A-D6F3-4320-B40D-4484E4E60B06}" dt="2025-04-10T08:51:59.489" v="9" actId="21"/>
          <ac:picMkLst>
            <pc:docMk/>
            <pc:sldMk cId="400989597" sldId="261"/>
            <ac:picMk id="5" creationId="{5918256C-7AAB-07F7-B4D6-854094E77F29}"/>
          </ac:picMkLst>
        </pc:picChg>
      </pc:sldChg>
      <pc:sldChg chg="modNotesTx">
        <pc:chgData name="Auður Bára Ólafsdóttir - MMS" userId="fc589922-ef7f-4a55-895b-129a2789e314" providerId="ADAL" clId="{ADCA8A1A-D6F3-4320-B40D-4484E4E60B06}" dt="2025-04-10T08:51:22.550" v="1" actId="6549"/>
        <pc:sldMkLst>
          <pc:docMk/>
          <pc:sldMk cId="3066513797" sldId="266"/>
        </pc:sldMkLst>
      </pc:sldChg>
      <pc:sldChg chg="modNotesTx">
        <pc:chgData name="Auður Bára Ólafsdóttir - MMS" userId="fc589922-ef7f-4a55-895b-129a2789e314" providerId="ADAL" clId="{ADCA8A1A-D6F3-4320-B40D-4484E4E60B06}" dt="2025-04-10T08:51:33.786" v="4" actId="6549"/>
        <pc:sldMkLst>
          <pc:docMk/>
          <pc:sldMk cId="3342225254" sldId="267"/>
        </pc:sldMkLst>
      </pc:sldChg>
      <pc:sldChg chg="modNotesTx">
        <pc:chgData name="Auður Bára Ólafsdóttir - MMS" userId="fc589922-ef7f-4a55-895b-129a2789e314" providerId="ADAL" clId="{ADCA8A1A-D6F3-4320-B40D-4484E4E60B06}" dt="2025-04-10T08:51:30.548" v="3" actId="6549"/>
        <pc:sldMkLst>
          <pc:docMk/>
          <pc:sldMk cId="939999900" sldId="268"/>
        </pc:sldMkLst>
      </pc:sldChg>
      <pc:sldChg chg="modNotesTx">
        <pc:chgData name="Auður Bára Ólafsdóttir - MMS" userId="fc589922-ef7f-4a55-895b-129a2789e314" providerId="ADAL" clId="{ADCA8A1A-D6F3-4320-B40D-4484E4E60B06}" dt="2025-04-10T08:51:26.736" v="2" actId="6549"/>
        <pc:sldMkLst>
          <pc:docMk/>
          <pc:sldMk cId="1626102687" sldId="269"/>
        </pc:sldMkLst>
      </pc:sldChg>
      <pc:sldChg chg="modNotesTx">
        <pc:chgData name="Auður Bára Ólafsdóttir - MMS" userId="fc589922-ef7f-4a55-895b-129a2789e314" providerId="ADAL" clId="{ADCA8A1A-D6F3-4320-B40D-4484E4E60B06}" dt="2025-04-10T08:51:45.406" v="7" actId="6549"/>
        <pc:sldMkLst>
          <pc:docMk/>
          <pc:sldMk cId="2123097846" sldId="271"/>
        </pc:sldMkLst>
      </pc:sldChg>
      <pc:sldChg chg="modNotesTx">
        <pc:chgData name="Auður Bára Ólafsdóttir - MMS" userId="fc589922-ef7f-4a55-895b-129a2789e314" providerId="ADAL" clId="{ADCA8A1A-D6F3-4320-B40D-4484E4E60B06}" dt="2025-04-10T08:51:37.389" v="5" actId="6549"/>
        <pc:sldMkLst>
          <pc:docMk/>
          <pc:sldMk cId="28365885" sldId="272"/>
        </pc:sldMkLst>
      </pc:sldChg>
      <pc:sldChg chg="modNotesTx">
        <pc:chgData name="Auður Bára Ólafsdóttir - MMS" userId="fc589922-ef7f-4a55-895b-129a2789e314" providerId="ADAL" clId="{ADCA8A1A-D6F3-4320-B40D-4484E4E60B06}" dt="2025-04-10T08:52:08.285" v="12" actId="6549"/>
        <pc:sldMkLst>
          <pc:docMk/>
          <pc:sldMk cId="387896678" sldId="273"/>
        </pc:sldMkLst>
      </pc:sldChg>
      <pc:sldChg chg="addSp modSp new mod modAnim">
        <pc:chgData name="Auður Bára Ólafsdóttir - MMS" userId="fc589922-ef7f-4a55-895b-129a2789e314" providerId="ADAL" clId="{ADCA8A1A-D6F3-4320-B40D-4484E4E60B06}" dt="2025-04-10T08:52:03.530" v="11" actId="1076"/>
        <pc:sldMkLst>
          <pc:docMk/>
          <pc:sldMk cId="2485321335" sldId="275"/>
        </pc:sldMkLst>
        <pc:picChg chg="add mod">
          <ac:chgData name="Auður Bára Ólafsdóttir - MMS" userId="fc589922-ef7f-4a55-895b-129a2789e314" providerId="ADAL" clId="{ADCA8A1A-D6F3-4320-B40D-4484E4E60B06}" dt="2025-04-10T08:52:03.530" v="11" actId="1076"/>
          <ac:picMkLst>
            <pc:docMk/>
            <pc:sldMk cId="2485321335" sldId="275"/>
            <ac:picMk id="5" creationId="{5918256C-7AAB-07F7-B4D6-854094E77F2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6576CD-C261-A0EB-DDD3-F4090B5050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29BB6-3976-4059-C95C-A279E2BF13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20E42-D2DD-4C02-95F0-892BCF3F464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6758C-75D1-0B49-B74E-2441A20CD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2D4BD-88C9-2EB3-B7F2-F7B28636F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A9FF0-5AC7-442D-950F-F91CEA1C2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9363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19CF9-1F18-4E97-B630-459C32C6459A}" type="datetimeFigureOut">
              <a:rPr lang="is-IS" smtClean="0"/>
              <a:t>10.4.2025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F9F70-4FB4-4C99-95C7-A666DB1CD2B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4147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32053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5389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4449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36046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8425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04693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847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52456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45547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9252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6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8.svg"/><Relationship Id="rId4" Type="http://schemas.openxmlformats.org/officeDocument/2006/relationships/image" Target="../media/image227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0.svg"/><Relationship Id="rId4" Type="http://schemas.openxmlformats.org/officeDocument/2006/relationships/image" Target="../media/image229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4.svg"/><Relationship Id="rId4" Type="http://schemas.openxmlformats.org/officeDocument/2006/relationships/image" Target="../media/image22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2.svg"/><Relationship Id="rId4" Type="http://schemas.openxmlformats.org/officeDocument/2006/relationships/image" Target="../media/image231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3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5.png"/><Relationship Id="rId5" Type="http://schemas.openxmlformats.org/officeDocument/2006/relationships/image" Target="../media/image234.svg"/><Relationship Id="rId4" Type="http://schemas.openxmlformats.org/officeDocument/2006/relationships/image" Target="../media/image23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3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5.png"/><Relationship Id="rId5" Type="http://schemas.openxmlformats.org/officeDocument/2006/relationships/image" Target="../media/image234.svg"/><Relationship Id="rId4" Type="http://schemas.openxmlformats.org/officeDocument/2006/relationships/image" Target="../media/image23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4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9.png"/><Relationship Id="rId5" Type="http://schemas.openxmlformats.org/officeDocument/2006/relationships/image" Target="../media/image238.svg"/><Relationship Id="rId4" Type="http://schemas.openxmlformats.org/officeDocument/2006/relationships/image" Target="../media/image237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2.svg"/><Relationship Id="rId4" Type="http://schemas.openxmlformats.org/officeDocument/2006/relationships/image" Target="../media/image24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4.svg"/><Relationship Id="rId4" Type="http://schemas.openxmlformats.org/officeDocument/2006/relationships/image" Target="../media/image24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6.svg"/><Relationship Id="rId4" Type="http://schemas.openxmlformats.org/officeDocument/2006/relationships/image" Target="../media/image245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8.svg"/><Relationship Id="rId4" Type="http://schemas.openxmlformats.org/officeDocument/2006/relationships/image" Target="../media/image247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0.svg"/><Relationship Id="rId4" Type="http://schemas.openxmlformats.org/officeDocument/2006/relationships/image" Target="../media/image249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0.svg"/><Relationship Id="rId4" Type="http://schemas.openxmlformats.org/officeDocument/2006/relationships/image" Target="../media/image249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2.svg"/><Relationship Id="rId4" Type="http://schemas.openxmlformats.org/officeDocument/2006/relationships/image" Target="../media/image25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2.svg"/><Relationship Id="rId4" Type="http://schemas.openxmlformats.org/officeDocument/2006/relationships/image" Target="../media/image25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5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svg"/><Relationship Id="rId2" Type="http://schemas.openxmlformats.org/officeDocument/2006/relationships/image" Target="../media/image25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svg"/><Relationship Id="rId2" Type="http://schemas.openxmlformats.org/officeDocument/2006/relationships/image" Target="../media/image25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svg"/><Relationship Id="rId2" Type="http://schemas.openxmlformats.org/officeDocument/2006/relationships/image" Target="../media/image25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svg"/><Relationship Id="rId2" Type="http://schemas.openxmlformats.org/officeDocument/2006/relationships/image" Target="../media/image26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svg"/><Relationship Id="rId2" Type="http://schemas.openxmlformats.org/officeDocument/2006/relationships/image" Target="../media/image26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svg"/><Relationship Id="rId2" Type="http://schemas.openxmlformats.org/officeDocument/2006/relationships/image" Target="../media/image26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svg"/><Relationship Id="rId2" Type="http://schemas.openxmlformats.org/officeDocument/2006/relationships/image" Target="../media/image26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svg"/><Relationship Id="rId2" Type="http://schemas.openxmlformats.org/officeDocument/2006/relationships/image" Target="../media/image26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svg"/><Relationship Id="rId2" Type="http://schemas.openxmlformats.org/officeDocument/2006/relationships/image" Target="../media/image27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svg"/><Relationship Id="rId2" Type="http://schemas.openxmlformats.org/officeDocument/2006/relationships/image" Target="../media/image27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svg"/><Relationship Id="rId2" Type="http://schemas.openxmlformats.org/officeDocument/2006/relationships/image" Target="../media/image27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39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svg"/><Relationship Id="rId2" Type="http://schemas.openxmlformats.org/officeDocument/2006/relationships/image" Target="../media/image27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svg"/><Relationship Id="rId2" Type="http://schemas.openxmlformats.org/officeDocument/2006/relationships/image" Target="../media/image27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svg"/><Relationship Id="rId2" Type="http://schemas.openxmlformats.org/officeDocument/2006/relationships/image" Target="../media/image28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7" Type="http://schemas.openxmlformats.org/officeDocument/2006/relationships/image" Target="../media/image285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7" Type="http://schemas.openxmlformats.org/officeDocument/2006/relationships/image" Target="../media/image287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90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93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svg"/><Relationship Id="rId7" Type="http://schemas.openxmlformats.org/officeDocument/2006/relationships/image" Target="../media/image6.svg"/><Relationship Id="rId2" Type="http://schemas.openxmlformats.org/officeDocument/2006/relationships/image" Target="../media/image27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5.svg"/><Relationship Id="rId4" Type="http://schemas.openxmlformats.org/officeDocument/2006/relationships/image" Target="../media/image294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svg"/><Relationship Id="rId7" Type="http://schemas.openxmlformats.org/officeDocument/2006/relationships/image" Target="../media/image6.svg"/><Relationship Id="rId2" Type="http://schemas.openxmlformats.org/officeDocument/2006/relationships/image" Target="../media/image29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9.svg"/><Relationship Id="rId4" Type="http://schemas.openxmlformats.org/officeDocument/2006/relationships/image" Target="../media/image29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svg"/><Relationship Id="rId7" Type="http://schemas.openxmlformats.org/officeDocument/2006/relationships/image" Target="../media/image6.svg"/><Relationship Id="rId2" Type="http://schemas.openxmlformats.org/officeDocument/2006/relationships/image" Target="../media/image27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9.svg"/><Relationship Id="rId4" Type="http://schemas.openxmlformats.org/officeDocument/2006/relationships/image" Target="../media/image29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svg"/><Relationship Id="rId7" Type="http://schemas.openxmlformats.org/officeDocument/2006/relationships/image" Target="../media/image6.svg"/><Relationship Id="rId2" Type="http://schemas.openxmlformats.org/officeDocument/2006/relationships/image" Target="../media/image30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3.svg"/><Relationship Id="rId4" Type="http://schemas.openxmlformats.org/officeDocument/2006/relationships/image" Target="../media/image30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svg"/><Relationship Id="rId7" Type="http://schemas.openxmlformats.org/officeDocument/2006/relationships/image" Target="../media/image6.svg"/><Relationship Id="rId2" Type="http://schemas.openxmlformats.org/officeDocument/2006/relationships/image" Target="../media/image30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3.svg"/><Relationship Id="rId4" Type="http://schemas.openxmlformats.org/officeDocument/2006/relationships/image" Target="../media/image302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svg"/><Relationship Id="rId7" Type="http://schemas.openxmlformats.org/officeDocument/2006/relationships/image" Target="../media/image6.svg"/><Relationship Id="rId2" Type="http://schemas.openxmlformats.org/officeDocument/2006/relationships/image" Target="../media/image30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77.svg"/><Relationship Id="rId4" Type="http://schemas.openxmlformats.org/officeDocument/2006/relationships/image" Target="../media/image276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svg"/><Relationship Id="rId7" Type="http://schemas.openxmlformats.org/officeDocument/2006/relationships/image" Target="../media/image6.svg"/><Relationship Id="rId2" Type="http://schemas.openxmlformats.org/officeDocument/2006/relationships/image" Target="../media/image30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77.svg"/><Relationship Id="rId4" Type="http://schemas.openxmlformats.org/officeDocument/2006/relationships/image" Target="../media/image276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svg"/><Relationship Id="rId7" Type="http://schemas.openxmlformats.org/officeDocument/2006/relationships/image" Target="../media/image6.svg"/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81.svg"/><Relationship Id="rId4" Type="http://schemas.openxmlformats.org/officeDocument/2006/relationships/image" Target="../media/image280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svg"/><Relationship Id="rId7" Type="http://schemas.openxmlformats.org/officeDocument/2006/relationships/image" Target="../media/image6.svg"/><Relationship Id="rId2" Type="http://schemas.openxmlformats.org/officeDocument/2006/relationships/image" Target="../media/image3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5.svg"/><Relationship Id="rId4" Type="http://schemas.openxmlformats.org/officeDocument/2006/relationships/image" Target="../media/image304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svg"/><Relationship Id="rId7" Type="http://schemas.openxmlformats.org/officeDocument/2006/relationships/image" Target="../media/image6.svg"/><Relationship Id="rId2" Type="http://schemas.openxmlformats.org/officeDocument/2006/relationships/image" Target="../media/image3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7.svg"/><Relationship Id="rId4" Type="http://schemas.openxmlformats.org/officeDocument/2006/relationships/image" Target="../media/image296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svg"/><Relationship Id="rId2" Type="http://schemas.openxmlformats.org/officeDocument/2006/relationships/image" Target="../media/image31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7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81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8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14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14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6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6.sv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0.svg"/><Relationship Id="rId4" Type="http://schemas.openxmlformats.org/officeDocument/2006/relationships/image" Target="../media/image7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14.sv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00.svg"/><Relationship Id="rId4" Type="http://schemas.openxmlformats.org/officeDocument/2006/relationships/image" Target="../media/image7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6.sv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4.sv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7.png"/><Relationship Id="rId11" Type="http://schemas.openxmlformats.org/officeDocument/2006/relationships/image" Target="../media/image6.svg"/><Relationship Id="rId5" Type="http://schemas.openxmlformats.org/officeDocument/2006/relationships/image" Target="../media/image126.svg"/><Relationship Id="rId10" Type="http://schemas.openxmlformats.org/officeDocument/2006/relationships/image" Target="../media/image5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2.svg"/><Relationship Id="rId7" Type="http://schemas.openxmlformats.org/officeDocument/2006/relationships/image" Target="../media/image136.svg"/><Relationship Id="rId2" Type="http://schemas.openxmlformats.org/officeDocument/2006/relationships/image" Target="../media/image1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8.svg"/><Relationship Id="rId7" Type="http://schemas.openxmlformats.org/officeDocument/2006/relationships/image" Target="../media/image142.svg"/><Relationship Id="rId2" Type="http://schemas.openxmlformats.org/officeDocument/2006/relationships/image" Target="../media/image1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1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Relationship Id="rId9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4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4.svg"/><Relationship Id="rId7" Type="http://schemas.openxmlformats.org/officeDocument/2006/relationships/image" Target="../media/image148.svg"/><Relationship Id="rId2" Type="http://schemas.openxmlformats.org/officeDocument/2006/relationships/image" Target="../media/image1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4" Type="http://schemas.openxmlformats.org/officeDocument/2006/relationships/image" Target="../media/image145.png"/><Relationship Id="rId9" Type="http://schemas.openxmlformats.org/officeDocument/2006/relationships/image" Target="../media/image6.sv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7.png"/><Relationship Id="rId11" Type="http://schemas.openxmlformats.org/officeDocument/2006/relationships/image" Target="../media/image6.svg"/><Relationship Id="rId5" Type="http://schemas.openxmlformats.org/officeDocument/2006/relationships/image" Target="../media/image126.svg"/><Relationship Id="rId10" Type="http://schemas.openxmlformats.org/officeDocument/2006/relationships/image" Target="../media/image5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0.svg"/><Relationship Id="rId7" Type="http://schemas.openxmlformats.org/officeDocument/2006/relationships/image" Target="../media/image136.svg"/><Relationship Id="rId2" Type="http://schemas.openxmlformats.org/officeDocument/2006/relationships/image" Target="../media/image1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54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3.png"/><Relationship Id="rId11" Type="http://schemas.openxmlformats.org/officeDocument/2006/relationships/image" Target="../media/image6.svg"/><Relationship Id="rId5" Type="http://schemas.openxmlformats.org/officeDocument/2006/relationships/image" Target="../media/image152.svg"/><Relationship Id="rId10" Type="http://schemas.openxmlformats.org/officeDocument/2006/relationships/image" Target="../media/image5.png"/><Relationship Id="rId4" Type="http://schemas.openxmlformats.org/officeDocument/2006/relationships/image" Target="../media/image151.png"/><Relationship Id="rId9" Type="http://schemas.openxmlformats.org/officeDocument/2006/relationships/image" Target="../media/image130.sv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6.svg"/><Relationship Id="rId7" Type="http://schemas.openxmlformats.org/officeDocument/2006/relationships/image" Target="../media/image158.svg"/><Relationship Id="rId2" Type="http://schemas.openxmlformats.org/officeDocument/2006/relationships/image" Target="../media/image15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7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0.svg"/><Relationship Id="rId7" Type="http://schemas.openxmlformats.org/officeDocument/2006/relationships/image" Target="../media/image142.svg"/><Relationship Id="rId2" Type="http://schemas.openxmlformats.org/officeDocument/2006/relationships/image" Target="../media/image15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1.png"/><Relationship Id="rId5" Type="http://schemas.openxmlformats.org/officeDocument/2006/relationships/image" Target="../media/image162.svg"/><Relationship Id="rId4" Type="http://schemas.openxmlformats.org/officeDocument/2006/relationships/image" Target="../media/image161.png"/><Relationship Id="rId9" Type="http://schemas.openxmlformats.org/officeDocument/2006/relationships/image" Target="../media/image6.sv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4.svg"/><Relationship Id="rId7" Type="http://schemas.openxmlformats.org/officeDocument/2006/relationships/image" Target="../media/image148.svg"/><Relationship Id="rId2" Type="http://schemas.openxmlformats.org/officeDocument/2006/relationships/image" Target="../media/image16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7.png"/><Relationship Id="rId5" Type="http://schemas.openxmlformats.org/officeDocument/2006/relationships/image" Target="../media/image166.svg"/><Relationship Id="rId4" Type="http://schemas.openxmlformats.org/officeDocument/2006/relationships/image" Target="../media/image165.png"/><Relationship Id="rId9" Type="http://schemas.openxmlformats.org/officeDocument/2006/relationships/image" Target="../media/image6.sv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0.svg"/><Relationship Id="rId7" Type="http://schemas.openxmlformats.org/officeDocument/2006/relationships/image" Target="../media/image168.svg"/><Relationship Id="rId2" Type="http://schemas.openxmlformats.org/officeDocument/2006/relationships/image" Target="../media/image1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7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4.svg"/><Relationship Id="rId7" Type="http://schemas.openxmlformats.org/officeDocument/2006/relationships/image" Target="../media/image172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1.png"/><Relationship Id="rId11" Type="http://schemas.openxmlformats.org/officeDocument/2006/relationships/image" Target="../media/image174.svg"/><Relationship Id="rId5" Type="http://schemas.openxmlformats.org/officeDocument/2006/relationships/image" Target="../media/image170.svg"/><Relationship Id="rId10" Type="http://schemas.openxmlformats.org/officeDocument/2006/relationships/image" Target="../media/image173.png"/><Relationship Id="rId4" Type="http://schemas.openxmlformats.org/officeDocument/2006/relationships/image" Target="../media/image169.png"/><Relationship Id="rId9" Type="http://schemas.openxmlformats.org/officeDocument/2006/relationships/image" Target="../media/image6.sv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6.svg"/><Relationship Id="rId7" Type="http://schemas.openxmlformats.org/officeDocument/2006/relationships/image" Target="../media/image6.svg"/><Relationship Id="rId2" Type="http://schemas.openxmlformats.org/officeDocument/2006/relationships/image" Target="../media/image17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78.svg"/><Relationship Id="rId4" Type="http://schemas.openxmlformats.org/officeDocument/2006/relationships/image" Target="../media/image177.png"/><Relationship Id="rId9" Type="http://schemas.openxmlformats.org/officeDocument/2006/relationships/image" Target="../media/image18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2.svg"/><Relationship Id="rId7" Type="http://schemas.openxmlformats.org/officeDocument/2006/relationships/image" Target="../media/image158.svg"/><Relationship Id="rId2" Type="http://schemas.openxmlformats.org/officeDocument/2006/relationships/image" Target="../media/image18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7.png"/><Relationship Id="rId5" Type="http://schemas.openxmlformats.org/officeDocument/2006/relationships/image" Target="../media/image184.svg"/><Relationship Id="rId4" Type="http://schemas.openxmlformats.org/officeDocument/2006/relationships/image" Target="../media/image183.png"/><Relationship Id="rId9" Type="http://schemas.openxmlformats.org/officeDocument/2006/relationships/image" Target="../media/image6.sv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6.svg"/><Relationship Id="rId7" Type="http://schemas.openxmlformats.org/officeDocument/2006/relationships/image" Target="../media/image190.svg"/><Relationship Id="rId2" Type="http://schemas.openxmlformats.org/officeDocument/2006/relationships/image" Target="../media/image18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9.png"/><Relationship Id="rId5" Type="http://schemas.openxmlformats.org/officeDocument/2006/relationships/image" Target="../media/image188.svg"/><Relationship Id="rId4" Type="http://schemas.openxmlformats.org/officeDocument/2006/relationships/image" Target="../media/image187.png"/><Relationship Id="rId9" Type="http://schemas.openxmlformats.org/officeDocument/2006/relationships/image" Target="../media/image6.sv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92.svg"/><Relationship Id="rId7" Type="http://schemas.openxmlformats.org/officeDocument/2006/relationships/image" Target="../media/image6.svg"/><Relationship Id="rId2" Type="http://schemas.openxmlformats.org/officeDocument/2006/relationships/image" Target="../media/image19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66.svg"/><Relationship Id="rId4" Type="http://schemas.openxmlformats.org/officeDocument/2006/relationships/image" Target="../media/image165.png"/><Relationship Id="rId9" Type="http://schemas.openxmlformats.org/officeDocument/2006/relationships/image" Target="../media/image194.sv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6.svg"/><Relationship Id="rId7" Type="http://schemas.openxmlformats.org/officeDocument/2006/relationships/image" Target="../media/image6.svg"/><Relationship Id="rId2" Type="http://schemas.openxmlformats.org/officeDocument/2006/relationships/image" Target="../media/image19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198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0.svg"/><Relationship Id="rId4" Type="http://schemas.openxmlformats.org/officeDocument/2006/relationships/image" Target="../media/image19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2.svg"/><Relationship Id="rId4" Type="http://schemas.openxmlformats.org/officeDocument/2006/relationships/image" Target="../media/image20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4.svg"/><Relationship Id="rId4" Type="http://schemas.openxmlformats.org/officeDocument/2006/relationships/image" Target="../media/image20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6.svg"/><Relationship Id="rId4" Type="http://schemas.openxmlformats.org/officeDocument/2006/relationships/image" Target="../media/image20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0.svg"/><Relationship Id="rId4" Type="http://schemas.openxmlformats.org/officeDocument/2006/relationships/image" Target="../media/image20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2.svg"/><Relationship Id="rId4" Type="http://schemas.openxmlformats.org/officeDocument/2006/relationships/image" Target="../media/image21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2" Type="http://schemas.openxmlformats.org/officeDocument/2006/relationships/image" Target="../media/image2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svg"/><Relationship Id="rId2" Type="http://schemas.openxmlformats.org/officeDocument/2006/relationships/image" Target="../media/image2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svg"/><Relationship Id="rId2" Type="http://schemas.openxmlformats.org/officeDocument/2006/relationships/image" Target="../media/image2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2" Type="http://schemas.openxmlformats.org/officeDocument/2006/relationships/image" Target="../media/image2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svg"/><Relationship Id="rId2" Type="http://schemas.openxmlformats.org/officeDocument/2006/relationships/image" Target="../media/image2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svg"/><Relationship Id="rId2" Type="http://schemas.openxmlformats.org/officeDocument/2006/relationships/image" Target="../media/image2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6332E1-4A6A-762D-9F24-C189FFD7B0F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B3654E-CF83-7B87-D043-F6FF5727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101F7847-4DCA-03C2-2D07-3721E9AAF9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DFD7FE-CD5F-63B0-05F2-A4BB8CE00AE9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135AB1E-B019-EADE-28E0-6271BCFDE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0C65485-E870-037D-E467-22D859A937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8B4413-5D36-C9F6-6649-2FD1FECA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D024DDC-704B-05F8-03A8-FCC04500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870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E548D2B-6274-37A8-F5D1-7541F4BBD5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94199C0-2A9F-C75A-B8CE-60B710C1A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FFF1D1-987E-128C-21E5-BC411FA5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264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760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756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430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364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A9E682B-A4B9-213D-CFD6-657A4DD45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49ECF4-67AE-C179-1B3C-D754FDE6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41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9042651-9979-FA66-421B-DBF3959A0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C692D-1F28-CB29-38E8-DAD6DEF3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245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288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1" cy="4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141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1" cy="4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FCD146-10E9-BBD3-F200-2B7951BAC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58CB68-FF43-9D34-8AE9-85646B14AE5B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F76CCB-F8BD-B2E9-64C3-32D092309C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8807E6-D188-CB11-7F41-F6AC2905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FD3A182-3F6C-3241-207C-B345E293AF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201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0" cy="4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600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0" cy="42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99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F56AE24-FA1C-C11F-4CDD-08DAE6F5F4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33ACF-E534-272C-4E8C-E2B78C71B9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FC00EB-696A-E6BC-8EA7-01542A54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179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68CDAB-5AD6-9AFB-297A-B0CF9E01B1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E10C13F-8C6E-FE86-C0BB-D32B337CF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5DD326-2A66-2F02-95D1-C761B53F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964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49AD6D-2491-6FC7-158A-E2A43FF6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291505"/>
            <a:ext cx="4210050" cy="404470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00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49AD6D-2491-6FC7-158A-E2A43FF6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113454"/>
            <a:ext cx="4210050" cy="4222751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35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291505"/>
            <a:ext cx="4210050" cy="4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062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7076"/>
            <a:ext cx="4210050" cy="42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54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7076"/>
            <a:ext cx="4210050" cy="42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726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C6E4627-2025-318E-A157-F489BE34E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455DFC-1EA5-B13F-8543-BE29522D6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C55AA4-BCDD-47FE-F5A9-7C8AD67C2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9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2BA19AB-A8B3-BE3F-E4B3-F7735E1FE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C0A51-6E9D-66D3-4EF5-1CDAF061A27F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1948059-189F-8FE6-EC2D-4D8A26A192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87DAA8-84BC-CC51-7D37-EACD84A4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3D7A4E85-5BB3-276F-FE6D-CC8DDFF35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661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CDAC3B-F8C1-499B-9CDA-151CD8869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70EAA-1F8F-E1B6-F82A-7F0DF67CC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9FE10D-4995-897E-BBC7-2982E375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83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50" cy="4623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50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9" cy="4623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45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9" cy="4623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30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8" cy="4623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230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8" cy="4623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82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9784D9D-0601-16EC-1F1C-5A560807B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693920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2B20AA-EDD6-798F-FF4D-70913291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176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453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123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1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3B29245-6832-0D86-14E2-B0703C925A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0FD381-95C0-7A4A-99BC-BBE99538CA87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97E8711-15C9-61C1-ABC9-9F69A26005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E87A-49AC-7A70-1F6B-9CB6040B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41302F3B-A07D-0E8F-4B25-9CA1B12287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82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719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243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265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1827362"/>
            <a:ext cx="4386934" cy="451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01DAB-8E28-3275-AC7F-F808452D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7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827362"/>
            <a:ext cx="4386935" cy="451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458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59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873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4" name="Graphic 13">
            <a:extLst>
              <a:ext uri="{FF2B5EF4-FFF2-40B4-BE49-F238E27FC236}">
                <a16:creationId xmlns:a16="http://schemas.microsoft.com/office/drawing/2014/main" id="{FA22A87F-7FD6-08A4-7709-1EB98B89D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54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B84BF-3828-6943-4D93-F4EC332C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443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5899"/>
            <a:ext cx="4864101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78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80137F-2CBE-2021-4B90-0E5D932F5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A93594-7E13-E0E4-2498-90BC80A3A964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B97054B-F420-E837-D200-8F903F9692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B6E3BB-60DE-C58A-4206-88CCEFCE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B3CE2222-6E8B-8F53-EF11-BC6DF27C48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2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5899"/>
            <a:ext cx="4864101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41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74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561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46268"/>
            <a:ext cx="4386934" cy="51117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772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4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848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3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194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3" cy="51117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104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4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DECB6-C562-D950-A78F-60CDA27D5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946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542602B-373C-6024-124E-910C22976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BF8450-E727-6653-068D-EE633EC467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6790" y="1952313"/>
            <a:ext cx="2286000" cy="548640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F1CFE4A-3262-7B0F-306D-5B5667E9AE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6790" y="1687510"/>
            <a:ext cx="604165" cy="264803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4359DB18-4868-E91B-867E-96DC55D53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0930" y="1952313"/>
            <a:ext cx="2286000" cy="548640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2184D050-F17A-7170-6411-0C1C851A7F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0930" y="1687510"/>
            <a:ext cx="604165" cy="264803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2771422C-E36E-0BF0-DDDE-6AFFE3CCF1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070" y="1952313"/>
            <a:ext cx="2286000" cy="548640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C44ADC9D-C8EB-59C7-35FC-A85C85FB01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5070" y="1687510"/>
            <a:ext cx="604165" cy="264803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080DC672-B048-570B-4A3B-CCC4C77FEF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19210" y="1952313"/>
            <a:ext cx="2286000" cy="548640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CA545F2B-983E-2FCC-FECC-162E6A2652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19210" y="1687510"/>
            <a:ext cx="604165" cy="264803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99A01B35-0970-97B9-E67C-B539B3EE1C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flipH="1">
            <a:off x="807720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B0B6FD03-7F8B-3A71-72F0-D6A220472B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flipH="1">
            <a:off x="3442716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06D15ADB-DDDB-5508-E698-B41145966A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flipH="1">
            <a:off x="6091428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AE39707-42D6-6C19-6067-2BD4BD679D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8744492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" name="Text Placeholder 98">
            <a:extLst>
              <a:ext uri="{FF2B5EF4-FFF2-40B4-BE49-F238E27FC236}">
                <a16:creationId xmlns:a16="http://schemas.microsoft.com/office/drawing/2014/main" id="{3891725F-513C-5CD9-065B-18D4EE368DC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1" name="Text Placeholder 98">
            <a:extLst>
              <a:ext uri="{FF2B5EF4-FFF2-40B4-BE49-F238E27FC236}">
                <a16:creationId xmlns:a16="http://schemas.microsoft.com/office/drawing/2014/main" id="{73409C52-CE14-79B3-2462-86E8CAFEA82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2" name="Text Placeholder 98">
            <a:extLst>
              <a:ext uri="{FF2B5EF4-FFF2-40B4-BE49-F238E27FC236}">
                <a16:creationId xmlns:a16="http://schemas.microsoft.com/office/drawing/2014/main" id="{513318B8-6C66-9609-7EAE-D7EF7823B14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8942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B9C35E1-121C-9ED3-2B23-CB50D6BCA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79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B92E5B1F-475A-7DB5-91F5-38FD657FB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3093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1B717377-C2AE-1617-E2B7-689A994D0D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507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2F94834E-F2ED-3426-4D3C-0D35EACB3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921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245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ED34EE9-C588-5C5F-130D-E32EA866D6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272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B6ACB9EB-51EF-8596-4009-533B498154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38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ED25A431-FBAF-9B15-7085-1584DCEDED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3771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CF3D5C7-EEB0-4F28-FF9B-785919670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4800" cy="162956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A06585D-E9BB-DFE5-9AB4-40F913F41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1864" y="2215956"/>
            <a:ext cx="2050925" cy="56692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A0B017C3-1351-A405-56E5-F187C6105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4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2B07E01-0D3B-B6C8-3AE0-ACF2720CC1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864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C35408E0-F38E-AD8C-8ECA-2AF612C26A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4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CE70AB-1EDD-F254-7E2D-A74C05C16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2050925" cy="969204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36FA81E-D8DB-6BC0-8BD8-11D9A96B6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2269" y="2215956"/>
            <a:ext cx="222116" cy="969204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E1143D3B-77C6-6962-4A38-23EC902514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9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CD7472C4-3522-4B7E-2887-BB6BB09BE0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269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EFFA8952-8542-8446-D8E6-0509481FDD0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46859" y="2215956"/>
            <a:ext cx="2050925" cy="885384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2D9DE9E1-F0AF-C8F0-A7B9-328502C9D3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5599" y="2215956"/>
            <a:ext cx="222116" cy="885382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615067D3-E533-275B-9B23-41B7F4F4C0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6859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E709F2F2-CB1B-E3E3-D23E-B32DFE1F37F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15599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E5EF901A-02BF-34D3-FB4A-0A584A3D4CB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94216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F0BE5021-FAF5-860B-EF2D-F6C4E6F06A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32269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0790C63-35AA-E762-B7C8-CFF16E5A4EA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08375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162E9C37-F5A0-A475-C275-7674EF10E48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C46C4DB2-2296-8B57-7D46-057A9919DFC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63226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46CC4EEC-22E0-30CC-35D9-7740F5027BF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DC965498-C27D-A1DE-FAB0-24065AEAB2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76ECB882-4B77-85A9-F093-1144513AA86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E32A4BBD-2873-2602-48EF-E46929BEDE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023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E65AEDD1-8C73-9244-86AB-7345EAFDE9E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9605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A5951BB-74A9-E5AF-C0B3-C1670871228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505194" y="2215956"/>
            <a:ext cx="2050925" cy="71960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F958554-9863-1DC1-D2ED-945128621FD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3934" y="2215956"/>
            <a:ext cx="222116" cy="71960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8663C31-7846-E70A-3CD1-1D60D464F48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505194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8008152-7B88-69EC-54DA-B10097927E8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273934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27A2C3-E741-C373-CC42-ED23F1FBFB2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273934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91">
            <a:extLst>
              <a:ext uri="{FF2B5EF4-FFF2-40B4-BE49-F238E27FC236}">
                <a16:creationId xmlns:a16="http://schemas.microsoft.com/office/drawing/2014/main" id="{7C4810D9-ADE1-68A3-D533-2522AE41E9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393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B9989E1-2227-B0AC-4360-EAD9A6D1B0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505194" y="3047630"/>
            <a:ext cx="2050925" cy="84328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B3AD104-C717-FCE7-96ED-038C4548C94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73934" y="3047630"/>
            <a:ext cx="222116" cy="84328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D1AD7AC-D723-1600-544D-59A6E34CA3A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5194" y="3996469"/>
            <a:ext cx="2050925" cy="71960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16E8568-68AF-E6F9-5B6A-C2CC8373305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73934" y="3996469"/>
            <a:ext cx="222116" cy="71960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9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0692D1-1608-D0E4-D4D6-48B8D4F9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C87664-1284-A1E5-D381-74321EEAB72E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6781F8D-88F2-AEFA-C74F-9CFC020EE4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048DA8-1239-6430-AFF8-42A72EC4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CCCC0F7A-B563-6C53-58D3-E957F3BF78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31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7B9FE3D-EAAC-842C-BFE7-5A3E267DE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FA0FF2F1-2380-43F8-7326-AEAE26E1077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49605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4839C3F8-1167-F9DF-4730-F2A6113FB9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272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C7EE89AF-010E-F967-2A14-2769E0974B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38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82AFD801-F7B3-A92C-6345-C02B25CD59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3771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1150CA1-5A56-1BB3-C960-E31276F54D7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5599" y="3555069"/>
            <a:ext cx="222116" cy="566927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3FFCF79-0F24-6D77-FFDE-4496F3962A4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73934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9D206BFB-C78A-4B95-ACAA-E720B11AB07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15599" y="4224628"/>
            <a:ext cx="222116" cy="717850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ACA58FB-A92D-C6CF-C6C5-F60A5B4DE7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4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80D4257-C88B-B5DA-EB53-CD9C4244C0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269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36FA81E-D8DB-6BC0-8BD8-11D9A96B6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2269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F761F2B-42D6-B2BF-3C97-5F58861E08B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32269" y="2885513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7648A1E-8A39-E649-442B-322CF107BE4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32269" y="3555070"/>
            <a:ext cx="222116" cy="566927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A0B017C3-1351-A405-56E5-F187C6105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4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7935EE6-DFB4-1562-63DC-60A54D128AE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46859" y="3555069"/>
            <a:ext cx="2050925" cy="566928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ADA9E91-53B0-E754-7658-675BB9F49A6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5194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AC28567-BFC9-E77E-9B0B-9F3ABC5CAF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864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399E7C1-9FC1-B273-A32C-0EC5D5BF5E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9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97DCAA89-DAB7-C06E-28DD-E844D4EC57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6859" y="4224628"/>
            <a:ext cx="2050925" cy="717850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D629B79-D872-3147-F44E-04A27D48FE9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273934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4" name="Text Placeholder 91">
            <a:extLst>
              <a:ext uri="{FF2B5EF4-FFF2-40B4-BE49-F238E27FC236}">
                <a16:creationId xmlns:a16="http://schemas.microsoft.com/office/drawing/2014/main" id="{598F0648-4460-4EA9-201B-AD5B070F467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27393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A06585D-E9BB-DFE5-9AB4-40F913F41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1864" y="2215956"/>
            <a:ext cx="2050925" cy="56692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E5EF901A-02BF-34D3-FB4A-0A584A3D4CB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94216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F0BE5021-FAF5-860B-EF2D-F6C4E6F06A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32269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0790C63-35AA-E762-B7C8-CFF16E5A4EA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08375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162E9C37-F5A0-A475-C275-7674EF10E48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C46C4DB2-2296-8B57-7D46-057A9919DFC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63226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46CC4EEC-22E0-30CC-35D9-7740F5027BF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DC965498-C27D-A1DE-FAB0-24065AEAB2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76ECB882-4B77-85A9-F093-1144513AA86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E32A4BBD-2873-2602-48EF-E46929BEDE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023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CE70AB-1EDD-F254-7E2D-A74C05C16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7334255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71AD9F7-16DF-32C7-D766-54A857A8E79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863529" y="2885513"/>
            <a:ext cx="4692590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09C80F5-22F1-CA50-E5F7-2BBD9349E58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863529" y="3555070"/>
            <a:ext cx="4692590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681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794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17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97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F491F2-F6DF-D592-E7A0-79C3A243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D7A8C9A5-9CCD-2526-6DFB-7DB3C985E4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76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56B6C0-3722-191D-3823-71574EE3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92A1593-BA6C-7956-0015-247BC244F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61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15A50B-E62D-FDD8-F85D-A9DFFF7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E71DA2E7-0C8F-8FBE-44EB-42A24165C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6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97D992-670F-94D4-0E7A-465BE48AC9AA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5412CA-ABBD-F16B-20C8-F7B45920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188BAC9-5674-B253-A190-680BF4D84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7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13069E6-29FC-E4C2-5C12-8182888F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499D7FE-7BDD-0E4F-188E-D13A6A07E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7F7855-A42F-C5F6-DB34-1AB754B0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F9472A6-8A85-799A-C615-649748611A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79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111A63-F37F-9EC3-3B5C-C3D3ED99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8975EE63-4213-D46D-5352-F0DFD761D7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6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77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65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2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20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0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1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7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D247CF-880D-78FD-C5A9-34366D0DEE5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C15FB-D18C-ECC7-A825-AB8AFB080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3C2EC4B1-36B6-B2DC-3620-23F1025B2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18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54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42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6AD25E-ADDC-4358-080F-82E8F5AB3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67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03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E7386B-4F11-24E4-5164-A187773D5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25EFF15-0A9B-95B0-5442-17BB0E2ACD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473A4C-F130-CE2E-F445-6660245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F92D666-6F94-83B7-EB4D-465EB83200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16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6282FD9-202C-5A80-706E-66A6457E15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4B5E921-EA1E-2DEA-2E79-2D34C35497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CB9E77-4B06-C83E-CF39-1E39BDE6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57A9950-AA2B-DFF2-CC26-5E981F9C5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88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D2BEA3A-429F-C921-B30E-D2C36C516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0DC1DCF-2925-74CB-C617-DCBFF8018B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6C4EEB-B6B4-D53E-BD0F-12A13221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209EFBA-014C-B0CF-4A64-FEB1AFBF3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33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8207F7B-B5F6-D65E-FBB8-993D3B6285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56F24CD-113D-323D-DDB7-F6DE25DB04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C1FEF5-322A-00BF-DBF2-B2D8534E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4259FC1-CC7A-6D4A-44C4-03FBAAA078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73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844975D-7D87-5F3E-D590-88B00268A0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D608BA6-2284-3108-1BC4-D70B0B72DD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12F7E6-0936-D066-392B-F28E81A0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76A04A0E-850A-6741-F434-AAA274B14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07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30A861F-1826-F60F-E741-A4D206497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90C3982-CADA-9BB5-97D8-C68A9BBBA2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A147F-43E1-C928-2359-D08B0F4D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B75B6EC-E9E2-4E1D-1601-A9EE4B8AD5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0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C1E26-72A1-4630-8DD9-4E377E1F5391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BFCE1-A6C3-59D7-C968-0A82E776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D48D43AD-A335-60AA-FF7D-625ABDC14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31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5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12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11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6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54E7B7-07E1-8EDC-24B7-5D3A796507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9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54E7B7-07E1-8EDC-24B7-5D3A796507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68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515E26-3E0E-76C7-51EC-811E5E112E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39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403D96-AADB-5A5A-E731-3365D6BDD1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51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C05A44-C544-998A-259A-6A13A49647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8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4F48B9-65EB-B145-4BB6-A025AB3F4979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00E506-1282-BBA7-4E1A-E53DEA83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4307989-B466-1E49-1866-3F1E86860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48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22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7DCD77-33E6-E9E9-A733-EEF7CE326F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20B8F4-8EDC-5026-E953-1F9FB6F6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DE30945-6099-BC58-4324-BA57CF6CFE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36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821F414-F278-68A3-418F-64901D9580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7FE45E-B61C-5AE2-5FBC-A54FE44A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D14EB24-2879-AFFF-7662-C43215FF4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90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01F2319-CDC8-3043-E690-87904FB0B9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55D643-20AB-1948-257B-2DCDAB29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6C6F4284-5705-699A-0102-A7C0640C7B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9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C4FA8DD-C18F-7CF2-830E-4B33574A76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E340F3-BFA3-5CEB-6C79-8F0D8EB15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D64FA92D-3725-9A78-2A96-C0D7933A8D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34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8FF129D-D2B8-093D-80BA-E16F6487BD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B5769-62AE-4AE2-1A65-20FC2C16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3984E04-510B-3E74-5AA4-7491B65DE5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9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C728225-58BD-90B9-22A0-726C0F02BB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458A90-0915-9AD4-151D-5C6D8BDD4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F0140DE4-C36C-BFBA-DAE1-7E7970FFC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0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7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195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6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8C4BE1-BCE1-372B-E19E-C2A7F96020E4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BF3FB18-82B7-84D6-2FB4-D0097A29A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1875" y="-1"/>
            <a:ext cx="7350126" cy="30900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AFEFC14-B3D6-CAB0-091C-383D524F73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0480" y="2875650"/>
            <a:ext cx="8351520" cy="39823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DED892-8325-0DDF-33B0-E78069B1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F05ECB04-B367-C105-F127-D659D79888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31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5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03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87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67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802419-6F89-70C9-9B03-90412FD2E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302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938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AFC734-0293-322C-7DB9-2016BF8EA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802419-6F89-70C9-9B03-90412FD2E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976600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33604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A2AF34-7D1C-6B3B-1D15-92A88FD82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01" y="1032145"/>
            <a:ext cx="7112000" cy="58258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322E8C6-5816-9912-7C87-581CD7F0D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4104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C9687A-5BF9-8DB6-FED4-354B51EE0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991601" cy="363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49354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34A215-F860-920B-3D5A-D15B81EB739E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D8777A-77F9-C3A3-E47D-334ACE56C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9EC33E2-F1C4-3B6D-A033-C3B66C15C8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0480" y="2875650"/>
            <a:ext cx="8351520" cy="3982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A15551-5FE2-94C8-5A96-8F8EAD61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3C94557-9089-B99E-7BFA-8CE3FDC27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4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F6E020-6EDB-D323-4715-2BCB12FA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450796"/>
            <a:ext cx="10236201" cy="54072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5D06B-1747-7B34-B5FA-2A55360CA2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7064891" cy="2920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947B5-2680-2CC0-F7FF-584FD835CC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2700" y="0"/>
            <a:ext cx="6899300" cy="6341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2493C-6C3C-68C2-D2A5-E2698A50B4B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57DC8B-85AF-683C-FB8F-31119FC0C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91030-28DC-D03F-B629-BB9444AD5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080600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020777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765772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870099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41978103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A2AF34-7D1C-6B3B-1D15-92A88FD82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01" y="1032145"/>
            <a:ext cx="7112000" cy="5825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8F1C08-27EA-94CC-986F-53EE11F71662}"/>
              </a:ext>
            </a:extLst>
          </p:cNvPr>
          <p:cNvSpPr/>
          <p:nvPr userDrawn="1"/>
        </p:nvSpPr>
        <p:spPr>
          <a:xfrm>
            <a:off x="5471160" y="6088380"/>
            <a:ext cx="883920" cy="54864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322E8C6-5816-9912-7C87-581CD7F0D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74104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C9687A-5BF9-8DB6-FED4-354B51EE0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991601" cy="363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8799056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F6E020-6EDB-D323-4715-2BCB12FA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450796"/>
            <a:ext cx="10236201" cy="54072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5D06B-1747-7B34-B5FA-2A55360CA2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7064891" cy="2920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947B5-2680-2CC0-F7FF-584FD835CC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2700" y="0"/>
            <a:ext cx="6899300" cy="6341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2493C-6C3C-68C2-D2A5-E2698A50B4B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57DC8B-85AF-683C-FB8F-31119FC0C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91030-28DC-D03F-B629-BB9444AD5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3077845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833157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D71EBE-48E0-413B-5448-F23A8102001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D45C360-BF88-9803-75F7-209515CC8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25739" cy="591052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DCCB839-04E3-E591-1843-C687111716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110241"/>
            <a:ext cx="9330490" cy="474775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BE56AA1-A59A-FB96-F855-B85163943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1" y="2103893"/>
            <a:ext cx="9330490" cy="47541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98E6E60-1EBB-5B81-E842-918D6D3CF9A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6070" y="-1"/>
            <a:ext cx="4915930" cy="60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544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D71EBE-48E0-413B-5448-F23A8102001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1F1121-C34F-A2F6-4A50-C8F8544CB9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38563"/>
            <a:ext cx="7707702" cy="51194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863A03B-921C-5399-3435-FB4FE96E6F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"/>
            <a:ext cx="7642225" cy="35262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866716F-2400-11FB-F9D6-6DB2164223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0690" y="0"/>
            <a:ext cx="5041310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FA72F7-954E-C1E8-978C-8AC3115C021F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74E1479-9DD9-A143-B81A-6F47172D0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1203B07-1C5B-31FA-E5BE-4C3B28DE48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A97810-E541-00D5-5ED6-A23FAF72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41403918-3912-C38C-4B52-788CB82A4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16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312062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9F6C62-FDAC-2696-47A8-3000DABB1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143000"/>
            <a:ext cx="7770616" cy="57149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8B8F5F8-E9C3-2343-8FF2-0E1971B96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"/>
            <a:ext cx="8134357" cy="374015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398C76-5F7B-F70A-F859-07E57AE23A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2640" y="816240"/>
            <a:ext cx="6301961" cy="6041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7649512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4DC261-728F-3141-6B3B-C4B0A8BC6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484336"/>
            <a:ext cx="10172699" cy="537366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FF28AD-A331-9DE9-75FD-9966D09BEA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2"/>
            <a:ext cx="7126330" cy="29464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598B6FA-3C2D-7778-C210-F2BCF6AF42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2698" y="0"/>
            <a:ext cx="6899302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48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02F3F63-61B1-FAD6-6AF0-AF0AA4ADF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76553"/>
            <a:ext cx="8432800" cy="56814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B07B0-6527-6624-D59C-91BFF2E52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3"/>
            <a:ext cx="6079026" cy="36322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577276-AF58-5E54-6F59-C69B2B7098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2720" y="0"/>
            <a:ext cx="6379280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0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0558"/>
            <a:ext cx="4162697" cy="4860710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46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1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AF466FF-F9BF-7484-2836-DDAE307BF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8743C5-85E2-B9EB-09F9-BF3C9CFC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731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456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5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4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5" cy="4860707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062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4" cy="4860707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8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0BCA60-4766-0B7C-8B29-85BD2B824AD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E98CCC-8D45-C062-11AF-63FF7DE9D5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6C56EA9-92D8-CD4A-2225-1D6964D43F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322C9-A489-1CCC-579C-8B33E162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642976C-B7BF-ECA9-848B-C0AE08EF69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027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4" cy="4860706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92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665A3CA-A0F2-855A-4C8B-68ECF786F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861213C-4A78-7607-31FE-D1AE06101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86445E-CA74-A293-F598-F69F24475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732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A5ED14-635E-D667-7DF9-FA7981E68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7D990AA-0A34-04F9-133B-AF7252B83E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D71EE1-A758-6D46-CDCD-A3DA4DCC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762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572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70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404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252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777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773943-928C-3E35-74DD-39BDBBAC3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8B25794-A0F4-A38C-BD13-1A66D4EA01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A83373-EDDB-FDAD-12CB-056C93C7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80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2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2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  <p:sldLayoutId id="2147483868" r:id="rId33"/>
    <p:sldLayoutId id="214748386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870" r:id="rId42"/>
    <p:sldLayoutId id="2147483871" r:id="rId43"/>
    <p:sldLayoutId id="2147483872" r:id="rId44"/>
    <p:sldLayoutId id="2147483873" r:id="rId45"/>
    <p:sldLayoutId id="2147483874" r:id="rId46"/>
    <p:sldLayoutId id="2147483875" r:id="rId47"/>
    <p:sldLayoutId id="2147483876" r:id="rId48"/>
    <p:sldLayoutId id="2147483877" r:id="rId49"/>
    <p:sldLayoutId id="2147483878" r:id="rId50"/>
    <p:sldLayoutId id="2147483879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5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825" r:id="rId4"/>
    <p:sldLayoutId id="2147483826" r:id="rId5"/>
    <p:sldLayoutId id="2147483827" r:id="rId6"/>
    <p:sldLayoutId id="2147483828" r:id="rId7"/>
    <p:sldLayoutId id="2147483696" r:id="rId8"/>
    <p:sldLayoutId id="2147483697" r:id="rId9"/>
    <p:sldLayoutId id="2147483698" r:id="rId10"/>
    <p:sldLayoutId id="2147483829" r:id="rId11"/>
    <p:sldLayoutId id="2147483830" r:id="rId12"/>
    <p:sldLayoutId id="2147483831" r:id="rId13"/>
    <p:sldLayoutId id="2147483832" r:id="rId14"/>
    <p:sldLayoutId id="2147483699" r:id="rId15"/>
    <p:sldLayoutId id="2147483700" r:id="rId16"/>
    <p:sldLayoutId id="2147483701" r:id="rId17"/>
    <p:sldLayoutId id="2147483833" r:id="rId18"/>
    <p:sldLayoutId id="2147483834" r:id="rId19"/>
    <p:sldLayoutId id="2147483835" r:id="rId20"/>
    <p:sldLayoutId id="214748383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880" r:id="rId4"/>
    <p:sldLayoutId id="2147483881" r:id="rId5"/>
    <p:sldLayoutId id="2147483882" r:id="rId6"/>
    <p:sldLayoutId id="2147483883" r:id="rId7"/>
    <p:sldLayoutId id="2147483707" r:id="rId8"/>
    <p:sldLayoutId id="2147483708" r:id="rId9"/>
    <p:sldLayoutId id="2147483709" r:id="rId10"/>
    <p:sldLayoutId id="2147483884" r:id="rId11"/>
    <p:sldLayoutId id="2147483885" r:id="rId12"/>
    <p:sldLayoutId id="2147483886" r:id="rId13"/>
    <p:sldLayoutId id="2147483887" r:id="rId14"/>
    <p:sldLayoutId id="2147483710" r:id="rId15"/>
    <p:sldLayoutId id="2147483711" r:id="rId16"/>
    <p:sldLayoutId id="2147483712" r:id="rId17"/>
    <p:sldLayoutId id="2147483888" r:id="rId18"/>
    <p:sldLayoutId id="2147483889" r:id="rId19"/>
    <p:sldLayoutId id="2147483890" r:id="rId20"/>
    <p:sldLayoutId id="214748389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0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892" r:id="rId3"/>
    <p:sldLayoutId id="2147483893" r:id="rId4"/>
    <p:sldLayoutId id="2147483716" r:id="rId5"/>
    <p:sldLayoutId id="2147483894" r:id="rId6"/>
    <p:sldLayoutId id="2147483895" r:id="rId7"/>
    <p:sldLayoutId id="2147483720" r:id="rId8"/>
    <p:sldLayoutId id="2147483717" r:id="rId9"/>
    <p:sldLayoutId id="2147483896" r:id="rId10"/>
    <p:sldLayoutId id="2147483897" r:id="rId11"/>
    <p:sldLayoutId id="2147483898" r:id="rId12"/>
    <p:sldLayoutId id="2147483721" r:id="rId13"/>
    <p:sldLayoutId id="2147483718" r:id="rId14"/>
    <p:sldLayoutId id="2147483899" r:id="rId15"/>
    <p:sldLayoutId id="2147483900" r:id="rId16"/>
    <p:sldLayoutId id="2147483901" r:id="rId17"/>
    <p:sldLayoutId id="2147483719" r:id="rId18"/>
    <p:sldLayoutId id="2147483902" r:id="rId19"/>
    <p:sldLayoutId id="2147483903" r:id="rId20"/>
    <p:sldLayoutId id="2147483904" r:id="rId21"/>
    <p:sldLayoutId id="214748372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1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4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1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sland.is/s/midstod-menntunar-og-skolathjonustu/adalnamskr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3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arammi 4">
            <a:extLst>
              <a:ext uri="{FF2B5EF4-FFF2-40B4-BE49-F238E27FC236}">
                <a16:creationId xmlns:a16="http://schemas.microsoft.com/office/drawing/2014/main" id="{06C79FA3-3D9D-0090-D0C8-35C8B75C6EF8}"/>
              </a:ext>
            </a:extLst>
          </p:cNvPr>
          <p:cNvSpPr txBox="1"/>
          <p:nvPr/>
        </p:nvSpPr>
        <p:spPr>
          <a:xfrm>
            <a:off x="295052" y="861552"/>
            <a:ext cx="94656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dirty="0">
                <a:solidFill>
                  <a:schemeClr val="accent1"/>
                </a:solidFill>
              </a:rPr>
              <a:t>Endurskoðuð greinasvið aðalnámskrár grunnskóla </a:t>
            </a:r>
            <a:br>
              <a:rPr lang="is-IS" sz="2800" dirty="0">
                <a:solidFill>
                  <a:schemeClr val="accent1"/>
                </a:solidFill>
              </a:rPr>
            </a:br>
            <a:r>
              <a:rPr lang="is-IS" sz="2400" dirty="0">
                <a:solidFill>
                  <a:schemeClr val="accent1"/>
                </a:solidFill>
              </a:rPr>
              <a:t>Fundur fyrir kennara</a:t>
            </a:r>
            <a:br>
              <a:rPr lang="is-IS" sz="1600" dirty="0"/>
            </a:br>
            <a:endParaRPr lang="is-IS" sz="1600" dirty="0"/>
          </a:p>
          <a:p>
            <a:endParaRPr lang="is-IS" sz="1600" dirty="0"/>
          </a:p>
          <a:p>
            <a:endParaRPr lang="is-IS" sz="1600" dirty="0"/>
          </a:p>
          <a:p>
            <a:endParaRPr lang="is-IS" sz="1600" dirty="0"/>
          </a:p>
          <a:p>
            <a:endParaRPr lang="is-IS" sz="1600" dirty="0"/>
          </a:p>
          <a:p>
            <a:br>
              <a:rPr lang="is-IS" sz="1600" dirty="0"/>
            </a:br>
            <a:r>
              <a:rPr lang="is-IS" sz="2000" dirty="0">
                <a:solidFill>
                  <a:schemeClr val="bg1"/>
                </a:solidFill>
              </a:rPr>
              <a:t>Auður Bára Ólafsdóttir og Brynhildur Sigurðardóttir</a:t>
            </a:r>
            <a:br>
              <a:rPr lang="is-IS" sz="2000" dirty="0"/>
            </a:br>
            <a:r>
              <a:rPr lang="is-IS" sz="2000" dirty="0">
                <a:solidFill>
                  <a:schemeClr val="bg1"/>
                </a:solidFill>
              </a:rPr>
              <a:t>9. apríl 2025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702206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273380BF-9832-7DAB-91AB-8DCDD2B5E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2999" y="884634"/>
            <a:ext cx="6625281" cy="457200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s-IS" sz="2400" dirty="0"/>
              <a:t>Fyrir …</a:t>
            </a:r>
          </a:p>
          <a:p>
            <a:pPr lvl="1">
              <a:lnSpc>
                <a:spcPct val="100000"/>
              </a:lnSpc>
            </a:pPr>
            <a:r>
              <a:rPr lang="is-IS" dirty="0"/>
              <a:t>Öll hæfniviðmið</a:t>
            </a:r>
          </a:p>
          <a:p>
            <a:pPr lvl="1">
              <a:lnSpc>
                <a:spcPct val="100000"/>
              </a:lnSpc>
            </a:pPr>
            <a:r>
              <a:rPr lang="is-IS" dirty="0"/>
              <a:t>Allra námsgreina</a:t>
            </a:r>
          </a:p>
          <a:p>
            <a:pPr lvl="1">
              <a:lnSpc>
                <a:spcPct val="100000"/>
              </a:lnSpc>
            </a:pPr>
            <a:r>
              <a:rPr lang="is-IS" dirty="0"/>
              <a:t>Fyrir alla árganga</a:t>
            </a:r>
          </a:p>
          <a:p>
            <a:pPr>
              <a:lnSpc>
                <a:spcPct val="100000"/>
              </a:lnSpc>
            </a:pPr>
            <a:endParaRPr lang="is-IS" sz="2400" dirty="0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B90235FE-6C6E-D287-2C20-57A25FD9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533400"/>
            <a:ext cx="3840480" cy="1390826"/>
          </a:xfrm>
        </p:spPr>
        <p:txBody>
          <a:bodyPr/>
          <a:lstStyle/>
          <a:p>
            <a:pPr algn="ctr"/>
            <a:r>
              <a:rPr lang="is-IS" dirty="0"/>
              <a:t>Dæmi um námsmarkmið</a:t>
            </a:r>
          </a:p>
        </p:txBody>
      </p:sp>
    </p:spTree>
    <p:extLst>
      <p:ext uri="{BB962C8B-B14F-4D97-AF65-F5344CB8AC3E}">
        <p14:creationId xmlns:p14="http://schemas.microsoft.com/office/powerpoint/2010/main" val="400989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nd 4">
            <a:extLst>
              <a:ext uri="{FF2B5EF4-FFF2-40B4-BE49-F238E27FC236}">
                <a16:creationId xmlns:a16="http://schemas.microsoft.com/office/drawing/2014/main" id="{5918256C-7AAB-07F7-B4D6-854094E7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34" y="533400"/>
            <a:ext cx="9774532" cy="517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2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B6AC5CD1-42E5-9C13-3B5F-111397D196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531486" cy="457200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s-IS" sz="2400" dirty="0"/>
              <a:t>Auglýsingar þegar … </a:t>
            </a:r>
          </a:p>
          <a:p>
            <a:pPr lvl="1">
              <a:lnSpc>
                <a:spcPct val="100000"/>
              </a:lnSpc>
            </a:pPr>
            <a:r>
              <a:rPr lang="is-IS" sz="2000" dirty="0"/>
              <a:t>vefurinn verður opnaður og kominn í virkni</a:t>
            </a:r>
          </a:p>
          <a:p>
            <a:pPr lvl="1">
              <a:lnSpc>
                <a:spcPct val="100000"/>
              </a:lnSpc>
            </a:pPr>
            <a:r>
              <a:rPr lang="is-IS" sz="2000" dirty="0"/>
              <a:t>Námsmarkmið verð birt jafnt og þétt</a:t>
            </a:r>
          </a:p>
          <a:p>
            <a:pPr>
              <a:lnSpc>
                <a:spcPct val="100000"/>
              </a:lnSpc>
            </a:pPr>
            <a:r>
              <a:rPr lang="is-IS" sz="2400" dirty="0"/>
              <a:t>Erum að leggja drög að …</a:t>
            </a:r>
          </a:p>
          <a:p>
            <a:pPr lvl="1">
              <a:lnSpc>
                <a:spcPct val="100000"/>
              </a:lnSpc>
            </a:pPr>
            <a:r>
              <a:rPr lang="is-IS" sz="2000" dirty="0"/>
              <a:t>hvernig við fylgjum stuðningsefni um nám kennslu og námsmat eftir</a:t>
            </a:r>
          </a:p>
          <a:p>
            <a:pPr>
              <a:lnSpc>
                <a:spcPct val="100000"/>
              </a:lnSpc>
            </a:pPr>
            <a:endParaRPr lang="is-IS" sz="1400" dirty="0"/>
          </a:p>
          <a:p>
            <a:pPr>
              <a:lnSpc>
                <a:spcPct val="100000"/>
              </a:lnSpc>
            </a:pPr>
            <a:endParaRPr lang="is-IS" sz="2000" dirty="0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F6165B85-75A4-8D01-A049-308EF728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541019"/>
            <a:ext cx="3840480" cy="1383207"/>
          </a:xfrm>
        </p:spPr>
        <p:txBody>
          <a:bodyPr/>
          <a:lstStyle/>
          <a:p>
            <a:pPr algn="ctr"/>
            <a:r>
              <a:rPr lang="is-IS" dirty="0"/>
              <a:t>Hvað svo?</a:t>
            </a:r>
          </a:p>
        </p:txBody>
      </p:sp>
      <p:pic>
        <p:nvPicPr>
          <p:cNvPr id="6" name="Mynd 5">
            <a:extLst>
              <a:ext uri="{FF2B5EF4-FFF2-40B4-BE49-F238E27FC236}">
                <a16:creationId xmlns:a16="http://schemas.microsoft.com/office/drawing/2014/main" id="{974AFF3A-B5A4-F50A-44AC-99E60D467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12" y="4742679"/>
            <a:ext cx="1390864" cy="142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46E8A67E-FA77-CB46-08F9-B06E14A0B6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3" y="1105786"/>
            <a:ext cx="6872211" cy="4350848"/>
          </a:xfrm>
        </p:spPr>
        <p:txBody>
          <a:bodyPr anchor="t">
            <a:norm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is-IS" sz="2400" dirty="0"/>
              <a:t>Hvert erum við komin? | Staðan, stuðningur, samtal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s-IS" sz="2400" dirty="0"/>
              <a:t>Væntanlegt stuðningsefni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s-IS" sz="2400" dirty="0"/>
              <a:t>Umræða og önnur mál</a:t>
            </a:r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8197DC70-E14D-AE3A-C7DA-14275279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669851"/>
            <a:ext cx="3840480" cy="1254376"/>
          </a:xfrm>
        </p:spPr>
        <p:txBody>
          <a:bodyPr/>
          <a:lstStyle/>
          <a:p>
            <a:pPr algn="ctr"/>
            <a:r>
              <a:rPr lang="is-IS">
                <a:latin typeface="+mn-lt"/>
              </a:rPr>
              <a:t>Dagskrá</a:t>
            </a:r>
          </a:p>
        </p:txBody>
      </p:sp>
    </p:spTree>
    <p:extLst>
      <p:ext uri="{BB962C8B-B14F-4D97-AF65-F5344CB8AC3E}">
        <p14:creationId xmlns:p14="http://schemas.microsoft.com/office/powerpoint/2010/main" val="3066513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1781793A-40EC-ACD5-D276-B576EABC6100}"/>
              </a:ext>
            </a:extLst>
          </p:cNvPr>
          <p:cNvSpPr/>
          <p:nvPr/>
        </p:nvSpPr>
        <p:spPr>
          <a:xfrm rot="5400000">
            <a:off x="6815478" y="533287"/>
            <a:ext cx="1254385" cy="1039310"/>
          </a:xfrm>
          <a:prstGeom prst="homePlate">
            <a:avLst>
              <a:gd name="adj" fmla="val 2272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B944F7D5-8CC3-3EC4-EED2-8166F0B818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Textastaðgengill 3">
            <a:extLst>
              <a:ext uri="{FF2B5EF4-FFF2-40B4-BE49-F238E27FC236}">
                <a16:creationId xmlns:a16="http://schemas.microsoft.com/office/drawing/2014/main" id="{D7DF968B-4006-B71D-0470-4D71B16369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Textastaðgengill 5">
            <a:extLst>
              <a:ext uri="{FF2B5EF4-FFF2-40B4-BE49-F238E27FC236}">
                <a16:creationId xmlns:a16="http://schemas.microsoft.com/office/drawing/2014/main" id="{5E569176-E37F-4AE2-50FB-DACB0E2CE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5514" y="2215956"/>
            <a:ext cx="2050925" cy="566928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s-IS" sz="800" b="1"/>
              <a:t>2022-2024 | Endurskoðunarvinna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s-IS" sz="800"/>
              <a:t>-einfalda, samræma og skýra- </a:t>
            </a:r>
          </a:p>
        </p:txBody>
      </p:sp>
      <p:sp>
        <p:nvSpPr>
          <p:cNvPr id="7" name="Textastaðgengill 6">
            <a:extLst>
              <a:ext uri="{FF2B5EF4-FFF2-40B4-BE49-F238E27FC236}">
                <a16:creationId xmlns:a16="http://schemas.microsoft.com/office/drawing/2014/main" id="{8F091E90-1B89-7001-CA0B-2768DCB70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5846" y="2209630"/>
            <a:ext cx="222116" cy="566927"/>
          </a:xfrm>
        </p:spPr>
        <p:txBody>
          <a:bodyPr/>
          <a:lstStyle/>
          <a:p>
            <a:endParaRPr lang="is-IS"/>
          </a:p>
        </p:txBody>
      </p:sp>
      <p:sp>
        <p:nvSpPr>
          <p:cNvPr id="8" name="Textastaðgengill 7">
            <a:extLst>
              <a:ext uri="{FF2B5EF4-FFF2-40B4-BE49-F238E27FC236}">
                <a16:creationId xmlns:a16="http://schemas.microsoft.com/office/drawing/2014/main" id="{51747DD9-E874-1C84-F3EB-192FD5C8BD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7547" y="3626054"/>
            <a:ext cx="2050925" cy="566928"/>
          </a:xfrm>
        </p:spPr>
        <p:txBody>
          <a:bodyPr>
            <a:normAutofit/>
          </a:bodyPr>
          <a:lstStyle/>
          <a:p>
            <a:r>
              <a:rPr lang="is-IS" sz="800" b="1"/>
              <a:t>2024-2026</a:t>
            </a:r>
            <a:r>
              <a:rPr lang="is-IS" sz="800"/>
              <a:t> </a:t>
            </a:r>
          </a:p>
          <a:p>
            <a:r>
              <a:rPr lang="is-IS" sz="800"/>
              <a:t>Innleiðingartímabil</a:t>
            </a:r>
          </a:p>
        </p:txBody>
      </p:sp>
      <p:sp>
        <p:nvSpPr>
          <p:cNvPr id="9" name="Textastaðgengill 8">
            <a:extLst>
              <a:ext uri="{FF2B5EF4-FFF2-40B4-BE49-F238E27FC236}">
                <a16:creationId xmlns:a16="http://schemas.microsoft.com/office/drawing/2014/main" id="{0EAE0519-2C41-1491-13C0-0E09F4FD25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5433" y="3619704"/>
            <a:ext cx="222116" cy="566927"/>
          </a:xfrm>
        </p:spPr>
        <p:txBody>
          <a:bodyPr/>
          <a:lstStyle/>
          <a:p>
            <a:endParaRPr lang="is-IS"/>
          </a:p>
        </p:txBody>
      </p:sp>
      <p:sp>
        <p:nvSpPr>
          <p:cNvPr id="10" name="Textastaðgengill 9">
            <a:extLst>
              <a:ext uri="{FF2B5EF4-FFF2-40B4-BE49-F238E27FC236}">
                <a16:creationId xmlns:a16="http://schemas.microsoft.com/office/drawing/2014/main" id="{83EE00AD-EAD4-B179-456F-9B0FF1006D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2050925" cy="854316"/>
          </a:xfrm>
        </p:spPr>
        <p:txBody>
          <a:bodyPr anchor="t"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s-IS" b="1"/>
              <a:t>2025 | Fundir skólastjórnendur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/>
              <a:t>21. janúar 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/>
              <a:t>12. mars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/>
              <a:t>8. apríl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is-IS"/>
          </a:p>
        </p:txBody>
      </p:sp>
      <p:sp>
        <p:nvSpPr>
          <p:cNvPr id="11" name="Textastaðgengill 10">
            <a:extLst>
              <a:ext uri="{FF2B5EF4-FFF2-40B4-BE49-F238E27FC236}">
                <a16:creationId xmlns:a16="http://schemas.microsoft.com/office/drawing/2014/main" id="{4E4A3D7F-208A-AC01-8A15-9753BE643A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8619" y="2215956"/>
            <a:ext cx="222116" cy="854316"/>
          </a:xfrm>
        </p:spPr>
        <p:txBody>
          <a:bodyPr/>
          <a:lstStyle/>
          <a:p>
            <a:endParaRPr lang="is-IS"/>
          </a:p>
        </p:txBody>
      </p:sp>
      <p:sp>
        <p:nvSpPr>
          <p:cNvPr id="12" name="Textastaðgengill 11">
            <a:extLst>
              <a:ext uri="{FF2B5EF4-FFF2-40B4-BE49-F238E27FC236}">
                <a16:creationId xmlns:a16="http://schemas.microsoft.com/office/drawing/2014/main" id="{117574E6-473F-54F9-7729-86DDA34CB5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8" y="4441740"/>
            <a:ext cx="2050925" cy="566928"/>
          </a:xfrm>
        </p:spPr>
        <p:txBody>
          <a:bodyPr anchor="t">
            <a:normAutofit/>
          </a:bodyPr>
          <a:lstStyle/>
          <a:p>
            <a:r>
              <a:rPr lang="is-IS" sz="800" b="1"/>
              <a:t>2025 | Grunnur félag fræðslustjóra og stjórnenda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5. mars</a:t>
            </a:r>
          </a:p>
        </p:txBody>
      </p:sp>
      <p:sp>
        <p:nvSpPr>
          <p:cNvPr id="13" name="Textastaðgengill 12">
            <a:extLst>
              <a:ext uri="{FF2B5EF4-FFF2-40B4-BE49-F238E27FC236}">
                <a16:creationId xmlns:a16="http://schemas.microsoft.com/office/drawing/2014/main" id="{D7EDDD4A-81C8-B56E-A216-B52B0A740D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4626" y="4441740"/>
            <a:ext cx="222116" cy="566927"/>
          </a:xfrm>
        </p:spPr>
        <p:txBody>
          <a:bodyPr/>
          <a:lstStyle/>
          <a:p>
            <a:endParaRPr lang="is-IS" dirty="0"/>
          </a:p>
        </p:txBody>
      </p:sp>
      <p:sp>
        <p:nvSpPr>
          <p:cNvPr id="14" name="Textastaðgengill 13">
            <a:extLst>
              <a:ext uri="{FF2B5EF4-FFF2-40B4-BE49-F238E27FC236}">
                <a16:creationId xmlns:a16="http://schemas.microsoft.com/office/drawing/2014/main" id="{6A929FA2-BE5A-D157-6BE3-15963BE3849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46859" y="2215956"/>
            <a:ext cx="2050925" cy="759588"/>
          </a:xfrm>
        </p:spPr>
        <p:txBody>
          <a:bodyPr anchor="t">
            <a:normAutofit/>
          </a:bodyPr>
          <a:lstStyle/>
          <a:p>
            <a:r>
              <a:rPr lang="is-IS" sz="800" b="1"/>
              <a:t>Drögum okkur aðeins í hlé eftir þessa viku.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Vinnum gerð og birtingu stuðningsefnis</a:t>
            </a:r>
          </a:p>
        </p:txBody>
      </p:sp>
      <p:sp>
        <p:nvSpPr>
          <p:cNvPr id="15" name="Textastaðgengill 14">
            <a:extLst>
              <a:ext uri="{FF2B5EF4-FFF2-40B4-BE49-F238E27FC236}">
                <a16:creationId xmlns:a16="http://schemas.microsoft.com/office/drawing/2014/main" id="{038456A3-E3D9-A818-BC60-7FCDC617265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5599" y="2215956"/>
            <a:ext cx="222116" cy="759588"/>
          </a:xfrm>
        </p:spPr>
        <p:txBody>
          <a:bodyPr/>
          <a:lstStyle/>
          <a:p>
            <a:endParaRPr lang="is-IS"/>
          </a:p>
        </p:txBody>
      </p:sp>
      <p:sp>
        <p:nvSpPr>
          <p:cNvPr id="18" name="Textastaðgengill 17">
            <a:extLst>
              <a:ext uri="{FF2B5EF4-FFF2-40B4-BE49-F238E27FC236}">
                <a16:creationId xmlns:a16="http://schemas.microsoft.com/office/drawing/2014/main" id="{924747FB-FE17-81B5-4FF5-35A594363E0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19" name="Textastaðgengill 18">
            <a:extLst>
              <a:ext uri="{FF2B5EF4-FFF2-40B4-BE49-F238E27FC236}">
                <a16:creationId xmlns:a16="http://schemas.microsoft.com/office/drawing/2014/main" id="{6B476667-D930-8661-2E1A-7BE747FE9A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20" name="Textastaðgengill 19">
            <a:extLst>
              <a:ext uri="{FF2B5EF4-FFF2-40B4-BE49-F238E27FC236}">
                <a16:creationId xmlns:a16="http://schemas.microsoft.com/office/drawing/2014/main" id="{9EA6BBA2-8D9F-B10A-3799-56A699C524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21" name="Textastaðgengill 20">
            <a:extLst>
              <a:ext uri="{FF2B5EF4-FFF2-40B4-BE49-F238E27FC236}">
                <a16:creationId xmlns:a16="http://schemas.microsoft.com/office/drawing/2014/main" id="{D7408A15-2B44-400E-590E-52B29266614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436299" cy="274320"/>
          </a:xfrm>
        </p:spPr>
        <p:txBody>
          <a:bodyPr/>
          <a:lstStyle/>
          <a:p>
            <a:r>
              <a:rPr lang="is-IS" sz="1800"/>
              <a:t>Endurskoðuð greinasvið</a:t>
            </a:r>
          </a:p>
        </p:txBody>
      </p:sp>
      <p:sp>
        <p:nvSpPr>
          <p:cNvPr id="22" name="Textastaðgengill 21">
            <a:extLst>
              <a:ext uri="{FF2B5EF4-FFF2-40B4-BE49-F238E27FC236}">
                <a16:creationId xmlns:a16="http://schemas.microsoft.com/office/drawing/2014/main" id="{8B978BC0-BCEC-7EE0-2C47-D0286736B91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is-IS" sz="1800"/>
              <a:t>Fundir</a:t>
            </a:r>
          </a:p>
        </p:txBody>
      </p:sp>
      <p:sp>
        <p:nvSpPr>
          <p:cNvPr id="23" name="Textastaðgengill 22">
            <a:extLst>
              <a:ext uri="{FF2B5EF4-FFF2-40B4-BE49-F238E27FC236}">
                <a16:creationId xmlns:a16="http://schemas.microsoft.com/office/drawing/2014/main" id="{AFB75851-E83D-116A-DBCC-88233E6FBEF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646458"/>
            <a:ext cx="2282185" cy="33375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s-IS" sz="1800"/>
              <a:t>Hvað svo?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s-IS"/>
          </a:p>
        </p:txBody>
      </p:sp>
      <p:sp>
        <p:nvSpPr>
          <p:cNvPr id="24" name="Textastaðgengill 23">
            <a:extLst>
              <a:ext uri="{FF2B5EF4-FFF2-40B4-BE49-F238E27FC236}">
                <a16:creationId xmlns:a16="http://schemas.microsoft.com/office/drawing/2014/main" id="{00A6BC28-F9A9-5CD7-DE2E-F9BD7AEF8DD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25" name="Textastaðgengill 24">
            <a:extLst>
              <a:ext uri="{FF2B5EF4-FFF2-40B4-BE49-F238E27FC236}">
                <a16:creationId xmlns:a16="http://schemas.microsoft.com/office/drawing/2014/main" id="{4EBBFB72-DE7F-99BB-2B35-7C649BD7D5E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26" name="Textastaðgengill 25">
            <a:extLst>
              <a:ext uri="{FF2B5EF4-FFF2-40B4-BE49-F238E27FC236}">
                <a16:creationId xmlns:a16="http://schemas.microsoft.com/office/drawing/2014/main" id="{9F6D6204-FAA2-CC82-5BD3-0CEF2ACC9CF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27" name="Textastaðgengill 26">
            <a:extLst>
              <a:ext uri="{FF2B5EF4-FFF2-40B4-BE49-F238E27FC236}">
                <a16:creationId xmlns:a16="http://schemas.microsoft.com/office/drawing/2014/main" id="{75ED172A-65FB-3D50-D908-98D8D09C7A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28" name="Textastaðgengill 27">
            <a:extLst>
              <a:ext uri="{FF2B5EF4-FFF2-40B4-BE49-F238E27FC236}">
                <a16:creationId xmlns:a16="http://schemas.microsoft.com/office/drawing/2014/main" id="{C6CC4DD6-90AF-76E1-6AE4-907F68D3124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505194" y="2215956"/>
            <a:ext cx="2150174" cy="759588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</a:pPr>
            <a:r>
              <a:rPr lang="is-IS" sz="800" b="1"/>
              <a:t>Innleiðingaráætlun skóla | Stjórnendur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800"/>
              <a:t>Leiðbeinandi efni – Skólar nýta að vild</a:t>
            </a:r>
          </a:p>
          <a:p>
            <a:pPr>
              <a:spcBef>
                <a:spcPts val="0"/>
              </a:spcBef>
            </a:pPr>
            <a:endParaRPr lang="is-IS" sz="800"/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s-IS" sz="800"/>
          </a:p>
        </p:txBody>
      </p:sp>
      <p:sp>
        <p:nvSpPr>
          <p:cNvPr id="29" name="Textastaðgengill 28">
            <a:extLst>
              <a:ext uri="{FF2B5EF4-FFF2-40B4-BE49-F238E27FC236}">
                <a16:creationId xmlns:a16="http://schemas.microsoft.com/office/drawing/2014/main" id="{71879CA5-D3AF-CC85-1524-983F325F14E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3934" y="2215956"/>
            <a:ext cx="222116" cy="750444"/>
          </a:xfrm>
        </p:spPr>
        <p:txBody>
          <a:bodyPr/>
          <a:lstStyle/>
          <a:p>
            <a:endParaRPr lang="is-IS"/>
          </a:p>
        </p:txBody>
      </p:sp>
      <p:sp>
        <p:nvSpPr>
          <p:cNvPr id="30" name="Textastaðgengill 29">
            <a:extLst>
              <a:ext uri="{FF2B5EF4-FFF2-40B4-BE49-F238E27FC236}">
                <a16:creationId xmlns:a16="http://schemas.microsoft.com/office/drawing/2014/main" id="{0CD78D5E-57A9-433B-9E9E-31B5C94798E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508386" y="5270438"/>
            <a:ext cx="2128012" cy="566928"/>
          </a:xfrm>
        </p:spPr>
        <p:txBody>
          <a:bodyPr anchor="t"/>
          <a:lstStyle/>
          <a:p>
            <a:r>
              <a:rPr lang="is-IS" sz="800" b="1"/>
              <a:t>Upptökur og glærur</a:t>
            </a:r>
            <a:endParaRPr lang="is-IS" b="1"/>
          </a:p>
        </p:txBody>
      </p:sp>
      <p:sp>
        <p:nvSpPr>
          <p:cNvPr id="31" name="Textastaðgengill 30">
            <a:extLst>
              <a:ext uri="{FF2B5EF4-FFF2-40B4-BE49-F238E27FC236}">
                <a16:creationId xmlns:a16="http://schemas.microsoft.com/office/drawing/2014/main" id="{F2121708-A7A9-2333-B46C-7645E26469D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277109" y="5270438"/>
            <a:ext cx="222116" cy="566927"/>
          </a:xfrm>
        </p:spPr>
        <p:txBody>
          <a:bodyPr/>
          <a:lstStyle/>
          <a:p>
            <a:endParaRPr lang="is-IS" dirty="0"/>
          </a:p>
        </p:txBody>
      </p:sp>
      <p:sp>
        <p:nvSpPr>
          <p:cNvPr id="32" name="Textastaðgengill 31">
            <a:extLst>
              <a:ext uri="{FF2B5EF4-FFF2-40B4-BE49-F238E27FC236}">
                <a16:creationId xmlns:a16="http://schemas.microsoft.com/office/drawing/2014/main" id="{F0C6380D-9B8C-27D1-30C1-8CD508B8DA3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33" name="Textastaðgengill 32">
            <a:extLst>
              <a:ext uri="{FF2B5EF4-FFF2-40B4-BE49-F238E27FC236}">
                <a16:creationId xmlns:a16="http://schemas.microsoft.com/office/drawing/2014/main" id="{A131C0A9-3040-66C5-2AB7-AA15BB19FED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is-IS" sz="1800">
                <a:hlinkClick r:id="rId3"/>
              </a:rPr>
              <a:t>Útgefið efni</a:t>
            </a:r>
            <a:endParaRPr lang="is-IS" sz="1800"/>
          </a:p>
        </p:txBody>
      </p:sp>
      <p:sp>
        <p:nvSpPr>
          <p:cNvPr id="34" name="Textastaðgengill 33">
            <a:extLst>
              <a:ext uri="{FF2B5EF4-FFF2-40B4-BE49-F238E27FC236}">
                <a16:creationId xmlns:a16="http://schemas.microsoft.com/office/drawing/2014/main" id="{7D3D081F-8BDF-AD6F-8CEA-C33D0DD25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489225" y="3108718"/>
            <a:ext cx="2166334" cy="660904"/>
          </a:xfrm>
        </p:spPr>
        <p:txBody>
          <a:bodyPr anchor="t">
            <a:normAutofit/>
          </a:bodyPr>
          <a:lstStyle/>
          <a:p>
            <a:r>
              <a:rPr lang="is-IS" sz="800" b="1"/>
              <a:t>Kynningarhefti | Kennarar og stjórnendur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Breytingar á hverju greinasviði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Sent út í skóla og birt á vef</a:t>
            </a:r>
          </a:p>
        </p:txBody>
      </p:sp>
      <p:sp>
        <p:nvSpPr>
          <p:cNvPr id="35" name="Textastaðgengill 34">
            <a:extLst>
              <a:ext uri="{FF2B5EF4-FFF2-40B4-BE49-F238E27FC236}">
                <a16:creationId xmlns:a16="http://schemas.microsoft.com/office/drawing/2014/main" id="{13C95DCC-2156-DDDD-3F17-57056728AD4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73934" y="3114993"/>
            <a:ext cx="222116" cy="631769"/>
          </a:xfrm>
        </p:spPr>
        <p:txBody>
          <a:bodyPr/>
          <a:lstStyle/>
          <a:p>
            <a:endParaRPr lang="is-IS"/>
          </a:p>
        </p:txBody>
      </p:sp>
      <p:sp>
        <p:nvSpPr>
          <p:cNvPr id="36" name="Textastaðgengill 35">
            <a:extLst>
              <a:ext uri="{FF2B5EF4-FFF2-40B4-BE49-F238E27FC236}">
                <a16:creationId xmlns:a16="http://schemas.microsoft.com/office/drawing/2014/main" id="{C0F8C26A-05F5-103A-CD32-9FFE8579DC9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6258" y="3931931"/>
            <a:ext cx="2148046" cy="566927"/>
          </a:xfrm>
        </p:spPr>
        <p:txBody>
          <a:bodyPr anchor="t">
            <a:normAutofit/>
          </a:bodyPr>
          <a:lstStyle/>
          <a:p>
            <a:r>
              <a:rPr lang="is-IS" sz="800" b="1"/>
              <a:t>Kynningarmyndbönd | Kennarar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Birtast í mars – maí 2025</a:t>
            </a:r>
          </a:p>
        </p:txBody>
      </p:sp>
      <p:sp>
        <p:nvSpPr>
          <p:cNvPr id="37" name="Textastaðgengill 36">
            <a:extLst>
              <a:ext uri="{FF2B5EF4-FFF2-40B4-BE49-F238E27FC236}">
                <a16:creationId xmlns:a16="http://schemas.microsoft.com/office/drawing/2014/main" id="{9BC39CA1-5EF9-D790-7F90-599B1954EB2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69458" y="3931931"/>
            <a:ext cx="222116" cy="566927"/>
          </a:xfrm>
        </p:spPr>
        <p:txBody>
          <a:bodyPr/>
          <a:lstStyle/>
          <a:p>
            <a:endParaRPr lang="is-IS"/>
          </a:p>
        </p:txBody>
      </p:sp>
      <p:sp>
        <p:nvSpPr>
          <p:cNvPr id="38" name="Titill 3">
            <a:extLst>
              <a:ext uri="{FF2B5EF4-FFF2-40B4-BE49-F238E27FC236}">
                <a16:creationId xmlns:a16="http://schemas.microsoft.com/office/drawing/2014/main" id="{2345D030-806A-0A53-ABEC-1F00668C3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134"/>
            <a:ext cx="3840163" cy="1098550"/>
          </a:xfrm>
        </p:spPr>
        <p:txBody>
          <a:bodyPr/>
          <a:lstStyle/>
          <a:p>
            <a:pPr algn="ctr"/>
            <a:r>
              <a:rPr lang="is-IS"/>
              <a:t>Innleiðingarferlið </a:t>
            </a:r>
            <a:br>
              <a:rPr lang="is-IS"/>
            </a:br>
            <a:r>
              <a:rPr lang="is-IS"/>
              <a:t>-Staðan-</a:t>
            </a:r>
          </a:p>
        </p:txBody>
      </p:sp>
      <p:sp>
        <p:nvSpPr>
          <p:cNvPr id="39" name="Textastaðgengill 5">
            <a:extLst>
              <a:ext uri="{FF2B5EF4-FFF2-40B4-BE49-F238E27FC236}">
                <a16:creationId xmlns:a16="http://schemas.microsoft.com/office/drawing/2014/main" id="{607D5F58-DC7A-5586-ECCE-44827E0AB2B1}"/>
              </a:ext>
            </a:extLst>
          </p:cNvPr>
          <p:cNvSpPr txBox="1">
            <a:spLocks/>
          </p:cNvSpPr>
          <p:nvPr/>
        </p:nvSpPr>
        <p:spPr>
          <a:xfrm>
            <a:off x="1223387" y="2935564"/>
            <a:ext cx="2050925" cy="566928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800" b="1"/>
              <a:t>2024</a:t>
            </a:r>
          </a:p>
          <a:p>
            <a:r>
              <a:rPr lang="is-IS" sz="800"/>
              <a:t>Október | Birt í stjórnartíðindum</a:t>
            </a:r>
          </a:p>
        </p:txBody>
      </p:sp>
      <p:sp>
        <p:nvSpPr>
          <p:cNvPr id="41" name="Textastaðgengill 5">
            <a:extLst>
              <a:ext uri="{FF2B5EF4-FFF2-40B4-BE49-F238E27FC236}">
                <a16:creationId xmlns:a16="http://schemas.microsoft.com/office/drawing/2014/main" id="{27DA2688-AD98-BF80-7113-2C5B3E2247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47179" y="2039012"/>
            <a:ext cx="9525" cy="3622675"/>
          </a:xfrm>
        </p:spPr>
        <p:txBody>
          <a:bodyPr>
            <a:normAutofit fontScale="40000" lnSpcReduction="20000"/>
          </a:bodyPr>
          <a:lstStyle/>
          <a:p>
            <a:r>
              <a:rPr lang="is-IS"/>
              <a:t>2022-2024 | Endurskoðunarvinna </a:t>
            </a:r>
          </a:p>
        </p:txBody>
      </p:sp>
      <p:sp>
        <p:nvSpPr>
          <p:cNvPr id="42" name="Textastaðgengill 5">
            <a:extLst>
              <a:ext uri="{FF2B5EF4-FFF2-40B4-BE49-F238E27FC236}">
                <a16:creationId xmlns:a16="http://schemas.microsoft.com/office/drawing/2014/main" id="{EE2ABB61-C8B6-9553-1584-3D1CA27FB8EF}"/>
              </a:ext>
            </a:extLst>
          </p:cNvPr>
          <p:cNvSpPr txBox="1">
            <a:spLocks/>
          </p:cNvSpPr>
          <p:nvPr/>
        </p:nvSpPr>
        <p:spPr>
          <a:xfrm>
            <a:off x="3863528" y="3185810"/>
            <a:ext cx="2050925" cy="109409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800" b="1"/>
              <a:t>2025 | Fundir kennarar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17. og 19. mars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24. og 25. mars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1. apríl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9. apríl</a:t>
            </a:r>
          </a:p>
          <a:p>
            <a:endParaRPr lang="is-IS" sz="800"/>
          </a:p>
          <a:p>
            <a:endParaRPr lang="is-IS" sz="800"/>
          </a:p>
        </p:txBody>
      </p:sp>
      <p:sp>
        <p:nvSpPr>
          <p:cNvPr id="43" name="Textastaðgengill 5">
            <a:extLst>
              <a:ext uri="{FF2B5EF4-FFF2-40B4-BE49-F238E27FC236}">
                <a16:creationId xmlns:a16="http://schemas.microsoft.com/office/drawing/2014/main" id="{7394D40F-AC0A-50AF-862A-D2AD804699EB}"/>
              </a:ext>
            </a:extLst>
          </p:cNvPr>
          <p:cNvSpPr txBox="1">
            <a:spLocks/>
          </p:cNvSpPr>
          <p:nvPr/>
        </p:nvSpPr>
        <p:spPr>
          <a:xfrm>
            <a:off x="6505004" y="4598911"/>
            <a:ext cx="2141680" cy="566928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s-IS" sz="800" b="1"/>
              <a:t>Spurningar og svör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800"/>
              <a:t>Endurskoðunin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800"/>
              <a:t>Birting, innleiðing og gildistaka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800"/>
              <a:t>Áherslur endurskoðunar kaflar 17-26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s-IS" sz="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FF40C-60E4-F345-36CA-DAFC7C50F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182" y="556134"/>
            <a:ext cx="760976" cy="765616"/>
          </a:xfrm>
          <a:prstGeom prst="rect">
            <a:avLst/>
          </a:prstGeom>
        </p:spPr>
      </p:pic>
      <p:sp>
        <p:nvSpPr>
          <p:cNvPr id="44" name="Textastaðgengill 13">
            <a:extLst>
              <a:ext uri="{FF2B5EF4-FFF2-40B4-BE49-F238E27FC236}">
                <a16:creationId xmlns:a16="http://schemas.microsoft.com/office/drawing/2014/main" id="{59AF245E-06DE-F250-C41B-6C91265911C6}"/>
              </a:ext>
            </a:extLst>
          </p:cNvPr>
          <p:cNvSpPr txBox="1">
            <a:spLocks/>
          </p:cNvSpPr>
          <p:nvPr/>
        </p:nvSpPr>
        <p:spPr>
          <a:xfrm>
            <a:off x="9156876" y="3115870"/>
            <a:ext cx="2050925" cy="653752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800" b="1"/>
              <a:t>Höldum áfram að hlusta á ykkar þarfir</a:t>
            </a:r>
          </a:p>
        </p:txBody>
      </p:sp>
      <p:sp>
        <p:nvSpPr>
          <p:cNvPr id="45" name="Textastaðgengill 11">
            <a:extLst>
              <a:ext uri="{FF2B5EF4-FFF2-40B4-BE49-F238E27FC236}">
                <a16:creationId xmlns:a16="http://schemas.microsoft.com/office/drawing/2014/main" id="{B94B9E04-60EE-B800-2663-B114281C87A6}"/>
              </a:ext>
            </a:extLst>
          </p:cNvPr>
          <p:cNvSpPr txBox="1">
            <a:spLocks/>
          </p:cNvSpPr>
          <p:nvPr/>
        </p:nvSpPr>
        <p:spPr>
          <a:xfrm>
            <a:off x="9156876" y="3932921"/>
            <a:ext cx="2050925" cy="566928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800" b="1" dirty="0"/>
              <a:t>Næsta haust: </a:t>
            </a:r>
            <a:r>
              <a:rPr lang="is-IS" sz="800" dirty="0"/>
              <a:t>Styðjum með fundum, útgáfu og námskeiðum</a:t>
            </a:r>
          </a:p>
        </p:txBody>
      </p:sp>
    </p:spTree>
    <p:extLst>
      <p:ext uri="{BB962C8B-B14F-4D97-AF65-F5344CB8AC3E}">
        <p14:creationId xmlns:p14="http://schemas.microsoft.com/office/powerpoint/2010/main" val="162610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FB039B2E-B19B-4223-10FE-F835CA8B8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019300"/>
            <a:ext cx="5486400" cy="1612915"/>
          </a:xfrm>
        </p:spPr>
        <p:txBody>
          <a:bodyPr>
            <a:normAutofit/>
          </a:bodyPr>
          <a:lstStyle/>
          <a:p>
            <a:r>
              <a:rPr lang="is-IS" sz="2000" dirty="0"/>
              <a:t>Hlé á fundum – Gefum ykkur frið – Hlustum áfram</a:t>
            </a:r>
          </a:p>
          <a:p>
            <a:r>
              <a:rPr lang="is-IS" sz="2000" dirty="0"/>
              <a:t>Kynningar á því stuðningsefni sem er komið á vefinn</a:t>
            </a:r>
          </a:p>
          <a:p>
            <a:r>
              <a:rPr lang="is-IS" sz="2000" dirty="0"/>
              <a:t>Bætum inn efni jafnóðum og það verður til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D0D1610C-8713-D068-9A03-D4674F2451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444479"/>
          </a:xfrm>
        </p:spPr>
        <p:txBody>
          <a:bodyPr>
            <a:normAutofit/>
          </a:bodyPr>
          <a:lstStyle/>
          <a:p>
            <a:r>
              <a:rPr lang="is-IS" sz="2400"/>
              <a:t>Hvað gerir MMS í vor?</a:t>
            </a:r>
          </a:p>
        </p:txBody>
      </p:sp>
      <p:sp>
        <p:nvSpPr>
          <p:cNvPr id="4" name="Titill 3">
            <a:extLst>
              <a:ext uri="{FF2B5EF4-FFF2-40B4-BE49-F238E27FC236}">
                <a16:creationId xmlns:a16="http://schemas.microsoft.com/office/drawing/2014/main" id="{44A450BF-44BE-6528-FB72-290DD9D7B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/>
              <a:t>Innleiðingarferlið </a:t>
            </a:r>
            <a:br>
              <a:rPr lang="is-IS"/>
            </a:br>
            <a:r>
              <a:rPr lang="is-IS"/>
              <a:t>-Stuðningur-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6CF51-F23F-A71C-355A-AEA982465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632215"/>
            <a:ext cx="4654822" cy="260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99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B13AAFBF-C09E-427D-5CBE-C351DECBA3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709940"/>
            <a:ext cx="2575750" cy="29260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is-IS" sz="1800" dirty="0">
                <a:solidFill>
                  <a:schemeClr val="tx1"/>
                </a:solidFill>
              </a:rPr>
              <a:t>Hverjar eru ykkar áherslur við innleiðinguna?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Tx/>
              <a:defRPr/>
            </a:pPr>
            <a:r>
              <a:rPr lang="is-IS" sz="1800" dirty="0">
                <a:solidFill>
                  <a:schemeClr val="tx1"/>
                </a:solidFill>
              </a:rPr>
              <a:t>Hvernig hefur þú/þið undirbúið ykkur </a:t>
            </a:r>
            <a:r>
              <a:rPr lang="is-IS" dirty="0">
                <a:solidFill>
                  <a:schemeClr val="tx1"/>
                </a:solidFill>
              </a:rPr>
              <a:t>vegna endurskoðaðra greinasviða (lestur, samtal, hópavinna)?</a:t>
            </a:r>
            <a:r>
              <a:rPr lang="is-IS" sz="18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Tx/>
              <a:defRPr/>
            </a:pPr>
            <a:r>
              <a:rPr lang="is-IS" sz="1800" dirty="0">
                <a:solidFill>
                  <a:schemeClr val="tx1"/>
                </a:solidFill>
              </a:rPr>
              <a:t>Hvernig mundir þú/þið lýsa vinnunni í </a:t>
            </a:r>
            <a:r>
              <a:rPr lang="is-IS" dirty="0">
                <a:solidFill>
                  <a:schemeClr val="tx1"/>
                </a:solidFill>
              </a:rPr>
              <a:t>ykkar skóla við að innleiða endurskoðuð greinasvið? </a:t>
            </a:r>
            <a:endParaRPr lang="is-IS" sz="180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D6B86-7C5B-3A2D-D3EF-772E4C943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644067"/>
            <a:ext cx="2575750" cy="914400"/>
          </a:xfrm>
        </p:spPr>
        <p:txBody>
          <a:bodyPr>
            <a:normAutofit/>
          </a:bodyPr>
          <a:lstStyle/>
          <a:p>
            <a:r>
              <a:rPr lang="is-IS" sz="2400" b="1"/>
              <a:t>Spurning 1.</a:t>
            </a:r>
            <a:endParaRPr lang="en-US" sz="2400" b="1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98B5E61D-903C-28BE-E01D-19ACD0EE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/>
              <a:t>Innleiðingarferlið</a:t>
            </a:r>
            <a:br>
              <a:rPr lang="is-IS"/>
            </a:br>
            <a:r>
              <a:rPr lang="is-IS"/>
              <a:t>-Samtal-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1784DF2-F678-EEAD-09A1-001A72CF1557}"/>
              </a:ext>
            </a:extLst>
          </p:cNvPr>
          <p:cNvSpPr/>
          <p:nvPr/>
        </p:nvSpPr>
        <p:spPr>
          <a:xfrm>
            <a:off x="4801234" y="5053912"/>
            <a:ext cx="5536143" cy="1160019"/>
          </a:xfrm>
          <a:prstGeom prst="homePlate">
            <a:avLst>
              <a:gd name="adj" fmla="val 84040"/>
            </a:avLst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s-IS" sz="2000" dirty="0">
                <a:solidFill>
                  <a:schemeClr val="tx1"/>
                </a:solidFill>
              </a:rPr>
              <a:t>Farið inn á forms og segið frá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33692CD-F1B0-AE9D-FA2C-874A4CCA8CCE}"/>
              </a:ext>
            </a:extLst>
          </p:cNvPr>
          <p:cNvSpPr txBox="1">
            <a:spLocks/>
          </p:cNvSpPr>
          <p:nvPr/>
        </p:nvSpPr>
        <p:spPr>
          <a:xfrm>
            <a:off x="7761626" y="644067"/>
            <a:ext cx="2526007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kern="1200" spc="-60" baseline="0">
                <a:solidFill>
                  <a:srgbClr val="292A4B"/>
                </a:solidFill>
                <a:latin typeface="Degular Text Semibold" panose="020B070405050306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2400" b="1" dirty="0"/>
              <a:t>Spurning 2.</a:t>
            </a:r>
            <a:endParaRPr lang="en-US" sz="2400" b="1" dirty="0"/>
          </a:p>
        </p:txBody>
      </p:sp>
      <p:sp>
        <p:nvSpPr>
          <p:cNvPr id="7" name="Textastaðgengill 1">
            <a:extLst>
              <a:ext uri="{FF2B5EF4-FFF2-40B4-BE49-F238E27FC236}">
                <a16:creationId xmlns:a16="http://schemas.microsoft.com/office/drawing/2014/main" id="{02B33EE5-32CE-8E4A-A054-3940814EE123}"/>
              </a:ext>
            </a:extLst>
          </p:cNvPr>
          <p:cNvSpPr txBox="1">
            <a:spLocks/>
          </p:cNvSpPr>
          <p:nvPr/>
        </p:nvSpPr>
        <p:spPr>
          <a:xfrm>
            <a:off x="7761627" y="1709940"/>
            <a:ext cx="2575750" cy="29260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914400" rtl="0" eaLnBrk="1" latinLnBrk="0" hangingPunct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kern="1200" spc="-60" baseline="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r>
              <a:rPr lang="is-IS" dirty="0">
                <a:solidFill>
                  <a:schemeClr val="tx1"/>
                </a:solidFill>
              </a:rPr>
              <a:t>Hvaða stuðning vantar ykkur í vor?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r>
              <a:rPr lang="en-US" dirty="0" err="1">
                <a:solidFill>
                  <a:schemeClr val="tx1"/>
                </a:solidFill>
              </a:rPr>
              <a:t>Viljið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þið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fleiri</a:t>
            </a:r>
            <a:r>
              <a:rPr lang="en-US" dirty="0">
                <a:solidFill>
                  <a:schemeClr val="tx1"/>
                </a:solidFill>
              </a:rPr>
              <a:t> fundi í </a:t>
            </a:r>
            <a:r>
              <a:rPr lang="en-US" dirty="0" err="1">
                <a:solidFill>
                  <a:schemeClr val="tx1"/>
                </a:solidFill>
              </a:rPr>
              <a:t>vor</a:t>
            </a:r>
            <a:r>
              <a:rPr lang="en-US" dirty="0">
                <a:solidFill>
                  <a:schemeClr val="tx1"/>
                </a:solidFill>
              </a:rPr>
              <a:t>? Um </a:t>
            </a:r>
            <a:r>
              <a:rPr lang="en-US" dirty="0" err="1">
                <a:solidFill>
                  <a:schemeClr val="tx1"/>
                </a:solidFill>
              </a:rPr>
              <a:t>hvað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is-IS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r>
              <a:rPr lang="is-IS" dirty="0">
                <a:solidFill>
                  <a:schemeClr val="tx1"/>
                </a:solidFill>
              </a:rPr>
              <a:t>Hvernig getum við stutt við ykkur í haust?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r>
              <a:rPr lang="is-IS" dirty="0">
                <a:solidFill>
                  <a:schemeClr val="tx1"/>
                </a:solidFill>
              </a:rPr>
              <a:t>Hvernig viljið þið að við verðum til staðar næsta vetur?</a:t>
            </a:r>
          </a:p>
        </p:txBody>
      </p:sp>
      <p:pic>
        <p:nvPicPr>
          <p:cNvPr id="9" name="Mynd 8">
            <a:extLst>
              <a:ext uri="{FF2B5EF4-FFF2-40B4-BE49-F238E27FC236}">
                <a16:creationId xmlns:a16="http://schemas.microsoft.com/office/drawing/2014/main" id="{8E1C3892-244B-7CB9-D9C8-5EA00A974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238" y="5100985"/>
            <a:ext cx="1040939" cy="10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2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1">
            <a:extLst>
              <a:ext uri="{FF2B5EF4-FFF2-40B4-BE49-F238E27FC236}">
                <a16:creationId xmlns:a16="http://schemas.microsoft.com/office/drawing/2014/main" id="{CBDEA2CA-B618-0051-481B-EE228D2BE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812800"/>
            <a:ext cx="7864475" cy="823913"/>
          </a:xfrm>
        </p:spPr>
        <p:txBody>
          <a:bodyPr/>
          <a:lstStyle/>
          <a:p>
            <a:r>
              <a:rPr lang="is-IS" sz="3600" dirty="0"/>
              <a:t>Væntanlegt stuðningsefni</a:t>
            </a:r>
          </a:p>
        </p:txBody>
      </p:sp>
    </p:spTree>
    <p:extLst>
      <p:ext uri="{BB962C8B-B14F-4D97-AF65-F5344CB8AC3E}">
        <p14:creationId xmlns:p14="http://schemas.microsoft.com/office/powerpoint/2010/main" val="344771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EADC185F-D9E6-92EB-3747-2D1209709D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097280"/>
            <a:ext cx="6393816" cy="4359354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is-IS" sz="2400" dirty="0"/>
              <a:t>Vorið 2025</a:t>
            </a:r>
          </a:p>
          <a:p>
            <a:pPr lvl="1">
              <a:lnSpc>
                <a:spcPct val="100000"/>
              </a:lnSpc>
            </a:pPr>
            <a:r>
              <a:rPr lang="is-IS" sz="2000" dirty="0"/>
              <a:t>Endurskoðuð greinasvið</a:t>
            </a:r>
          </a:p>
          <a:p>
            <a:pPr lvl="1">
              <a:lnSpc>
                <a:spcPct val="100000"/>
              </a:lnSpc>
            </a:pPr>
            <a:r>
              <a:rPr lang="is-IS" sz="2000" dirty="0"/>
              <a:t>Námsmarkmiðin</a:t>
            </a:r>
          </a:p>
          <a:p>
            <a:pPr lvl="1">
              <a:lnSpc>
                <a:spcPct val="100000"/>
              </a:lnSpc>
            </a:pPr>
            <a:r>
              <a:rPr lang="is-IS" sz="2000" dirty="0"/>
              <a:t>Allar aðalnámskrár</a:t>
            </a:r>
          </a:p>
          <a:p>
            <a:pPr lvl="1">
              <a:lnSpc>
                <a:spcPct val="100000"/>
              </a:lnSpc>
            </a:pPr>
            <a:r>
              <a:rPr lang="is-IS" sz="2000" dirty="0"/>
              <a:t>Stuðningsefni</a:t>
            </a:r>
          </a:p>
          <a:p>
            <a:pPr lvl="1">
              <a:lnSpc>
                <a:spcPct val="100000"/>
              </a:lnSpc>
            </a:pPr>
            <a:endParaRPr lang="is-IS" sz="1800" dirty="0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FB015A0E-5124-5377-ACE1-D57605D6E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2800" dirty="0"/>
              <a:t>Nýr vefur </a:t>
            </a:r>
            <a:br>
              <a:rPr lang="is-IS" sz="2800" dirty="0"/>
            </a:br>
            <a:r>
              <a:rPr lang="is-IS" sz="2800" dirty="0"/>
              <a:t>www.adalnamskra.is</a:t>
            </a:r>
          </a:p>
        </p:txBody>
      </p:sp>
    </p:spTree>
    <p:extLst>
      <p:ext uri="{BB962C8B-B14F-4D97-AF65-F5344CB8AC3E}">
        <p14:creationId xmlns:p14="http://schemas.microsoft.com/office/powerpoint/2010/main" val="28365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1E0852E5-8689-C1F1-523A-A8D772C9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34" y="440490"/>
            <a:ext cx="2483708" cy="1097280"/>
          </a:xfrm>
        </p:spPr>
        <p:txBody>
          <a:bodyPr/>
          <a:lstStyle/>
          <a:p>
            <a:pPr algn="ctr"/>
            <a:r>
              <a:rPr lang="is-IS" sz="2800" dirty="0"/>
              <a:t>Nám, kennsla og námsmat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FDEC8427-1FF4-7396-84A5-BDB3C046EB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765166" cy="4906566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s-IS" sz="2400" dirty="0">
                <a:latin typeface="+mj-lt"/>
              </a:rPr>
              <a:t>1 Námskráráherslur</a:t>
            </a:r>
          </a:p>
          <a:p>
            <a:pPr lvl="1">
              <a:lnSpc>
                <a:spcPct val="110000"/>
              </a:lnSpc>
            </a:pPr>
            <a:r>
              <a:rPr lang="is-IS" sz="2000" dirty="0">
                <a:latin typeface="+mj-lt"/>
              </a:rPr>
              <a:t>Lykilhæfni </a:t>
            </a:r>
          </a:p>
          <a:p>
            <a:pPr lvl="1">
              <a:lnSpc>
                <a:spcPct val="110000"/>
              </a:lnSpc>
            </a:pPr>
            <a:r>
              <a:rPr lang="is-IS" sz="2000" dirty="0">
                <a:latin typeface="+mj-lt"/>
              </a:rPr>
              <a:t>Grunnþættir menntunar</a:t>
            </a:r>
          </a:p>
          <a:p>
            <a:pPr lvl="1">
              <a:lnSpc>
                <a:spcPct val="110000"/>
              </a:lnSpc>
            </a:pPr>
            <a:r>
              <a:rPr lang="is-IS" sz="2000" dirty="0">
                <a:latin typeface="+mj-lt"/>
              </a:rPr>
              <a:t>Hugtök og útskýringar</a:t>
            </a:r>
          </a:p>
          <a:p>
            <a:pPr lvl="1">
              <a:lnSpc>
                <a:spcPct val="110000"/>
              </a:lnSpc>
            </a:pPr>
            <a:endParaRPr lang="is-IS" sz="2000" dirty="0">
              <a:latin typeface="+mj-l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is-IS" sz="2400" dirty="0">
                <a:latin typeface="+mj-lt"/>
              </a:rPr>
              <a:t>2 Skipulagning náms og kennslu</a:t>
            </a:r>
          </a:p>
          <a:p>
            <a:pPr lvl="1">
              <a:lnSpc>
                <a:spcPct val="110000"/>
              </a:lnSpc>
            </a:pPr>
            <a:r>
              <a:rPr lang="is-IS" sz="2000" dirty="0">
                <a:latin typeface="+mj-lt"/>
              </a:rPr>
              <a:t>Skipulag skólaársins</a:t>
            </a:r>
          </a:p>
          <a:p>
            <a:pPr lvl="1">
              <a:lnSpc>
                <a:spcPct val="110000"/>
              </a:lnSpc>
            </a:pPr>
            <a:r>
              <a:rPr lang="is-IS" sz="2000" dirty="0">
                <a:latin typeface="+mj-lt"/>
              </a:rPr>
              <a:t>Aðalnámskrá til námsáætlana</a:t>
            </a:r>
          </a:p>
          <a:p>
            <a:pPr lvl="1">
              <a:lnSpc>
                <a:spcPct val="110000"/>
              </a:lnSpc>
            </a:pPr>
            <a:r>
              <a:rPr lang="is-IS" sz="2000" dirty="0">
                <a:latin typeface="+mj-lt"/>
              </a:rPr>
              <a:t>Skipulagning náms og kennslu</a:t>
            </a:r>
          </a:p>
          <a:p>
            <a:pPr lvl="2">
              <a:lnSpc>
                <a:spcPct val="110000"/>
              </a:lnSpc>
            </a:pPr>
            <a:r>
              <a:rPr lang="is-IS" sz="1600" dirty="0">
                <a:latin typeface="+mj-lt"/>
              </a:rPr>
              <a:t>Vinna með hæfniviðmið aðalnámskrá</a:t>
            </a:r>
          </a:p>
          <a:p>
            <a:pPr lvl="2">
              <a:lnSpc>
                <a:spcPct val="110000"/>
              </a:lnSpc>
            </a:pPr>
            <a:r>
              <a:rPr lang="is-IS" sz="1600" dirty="0">
                <a:latin typeface="+mj-lt"/>
              </a:rPr>
              <a:t>Námsmarkmið</a:t>
            </a:r>
          </a:p>
          <a:p>
            <a:pPr marL="800100" lvl="1" indent="-342900">
              <a:lnSpc>
                <a:spcPct val="110000"/>
              </a:lnSpc>
            </a:pPr>
            <a:r>
              <a:rPr lang="is-IS" sz="2000" dirty="0">
                <a:latin typeface="+mj-lt"/>
              </a:rPr>
              <a:t>Leiðsagnarmat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is-I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292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1EAEF256-D062-0A37-46A2-CD9D1F44F7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130300"/>
            <a:ext cx="5836286" cy="432633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s-IS" sz="2400" dirty="0">
                <a:latin typeface="+mj-lt"/>
              </a:rPr>
              <a:t>3. Námsmat og vitnisburður</a:t>
            </a:r>
          </a:p>
          <a:p>
            <a:pPr lvl="1">
              <a:lnSpc>
                <a:spcPct val="100000"/>
              </a:lnSpc>
            </a:pPr>
            <a:r>
              <a:rPr lang="is-IS" sz="2000" dirty="0">
                <a:latin typeface="+mj-lt"/>
              </a:rPr>
              <a:t>Tilgangur námsmats</a:t>
            </a:r>
          </a:p>
          <a:p>
            <a:pPr lvl="1">
              <a:lnSpc>
                <a:spcPct val="100000"/>
              </a:lnSpc>
            </a:pPr>
            <a:r>
              <a:rPr lang="is-IS" sz="2000" dirty="0">
                <a:latin typeface="+mj-lt"/>
              </a:rPr>
              <a:t>Matsaðferðir</a:t>
            </a:r>
          </a:p>
          <a:p>
            <a:pPr lvl="1">
              <a:lnSpc>
                <a:spcPct val="100000"/>
              </a:lnSpc>
            </a:pPr>
            <a:r>
              <a:rPr lang="is-IS" sz="2000" dirty="0">
                <a:latin typeface="+mj-lt"/>
              </a:rPr>
              <a:t>Matsviðmið og námsmarkmið</a:t>
            </a:r>
          </a:p>
          <a:p>
            <a:pPr lvl="1">
              <a:lnSpc>
                <a:spcPct val="100000"/>
              </a:lnSpc>
            </a:pPr>
            <a:r>
              <a:rPr lang="is-IS" sz="2000" dirty="0" err="1">
                <a:latin typeface="+mj-lt"/>
              </a:rPr>
              <a:t>Matskvarðar</a:t>
            </a:r>
            <a:r>
              <a:rPr lang="is-IS" sz="2000" dirty="0">
                <a:latin typeface="+mj-lt"/>
              </a:rPr>
              <a:t> og matstákn</a:t>
            </a:r>
          </a:p>
          <a:p>
            <a:pPr lvl="1">
              <a:lnSpc>
                <a:spcPct val="100000"/>
              </a:lnSpc>
            </a:pPr>
            <a:r>
              <a:rPr lang="is-IS" sz="2000" dirty="0">
                <a:latin typeface="+mj-lt"/>
              </a:rPr>
              <a:t>Matsgögn</a:t>
            </a:r>
          </a:p>
          <a:p>
            <a:pPr lvl="1">
              <a:lnSpc>
                <a:spcPct val="100000"/>
              </a:lnSpc>
            </a:pPr>
            <a:r>
              <a:rPr lang="is-IS" sz="2000" dirty="0">
                <a:latin typeface="+mj-lt"/>
              </a:rPr>
              <a:t>Námsmat tímabils og við lok tímabils</a:t>
            </a:r>
          </a:p>
          <a:p>
            <a:pPr lvl="1">
              <a:lnSpc>
                <a:spcPct val="100000"/>
              </a:lnSpc>
            </a:pPr>
            <a:r>
              <a:rPr lang="is-IS" sz="2000" dirty="0">
                <a:latin typeface="+mj-lt"/>
              </a:rPr>
              <a:t>Vitnisburður við lok námslotu</a:t>
            </a:r>
          </a:p>
          <a:p>
            <a:pPr lvl="1">
              <a:lnSpc>
                <a:spcPct val="100000"/>
              </a:lnSpc>
            </a:pPr>
            <a:r>
              <a:rPr lang="is-IS" sz="2000" dirty="0">
                <a:latin typeface="+mj-lt"/>
              </a:rPr>
              <a:t>Námsmat við lok grunnskóla</a:t>
            </a:r>
          </a:p>
          <a:p>
            <a:pPr lvl="1">
              <a:lnSpc>
                <a:spcPct val="100000"/>
              </a:lnSpc>
            </a:pPr>
            <a:r>
              <a:rPr lang="is-IS" sz="2000" dirty="0">
                <a:latin typeface="+mj-lt"/>
              </a:rPr>
              <a:t>Vitnisburður við lok grunnskóla</a:t>
            </a:r>
          </a:p>
          <a:p>
            <a:pPr lvl="1">
              <a:lnSpc>
                <a:spcPct val="100000"/>
              </a:lnSpc>
            </a:pPr>
            <a:endParaRPr lang="is-IS" sz="2000" dirty="0">
              <a:latin typeface="+mj-lt"/>
            </a:endParaRPr>
          </a:p>
        </p:txBody>
      </p:sp>
      <p:sp>
        <p:nvSpPr>
          <p:cNvPr id="4" name="Titill 1">
            <a:extLst>
              <a:ext uri="{FF2B5EF4-FFF2-40B4-BE49-F238E27FC236}">
                <a16:creationId xmlns:a16="http://schemas.microsoft.com/office/drawing/2014/main" id="{E60ADF75-53BB-1DBE-16FB-E8383F60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33" y="581818"/>
            <a:ext cx="2409224" cy="1096963"/>
          </a:xfrm>
        </p:spPr>
        <p:txBody>
          <a:bodyPr/>
          <a:lstStyle/>
          <a:p>
            <a:pPr algn="ctr"/>
            <a:r>
              <a:rPr lang="is-IS" sz="2800"/>
              <a:t>Nám, kennsla og námsmat</a:t>
            </a:r>
          </a:p>
        </p:txBody>
      </p:sp>
    </p:spTree>
    <p:extLst>
      <p:ext uri="{BB962C8B-B14F-4D97-AF65-F5344CB8AC3E}">
        <p14:creationId xmlns:p14="http://schemas.microsoft.com/office/powerpoint/2010/main" val="2123097846"/>
      </p:ext>
    </p:extLst>
  </p:cSld>
  <p:clrMapOvr>
    <a:masterClrMapping/>
  </p:clrMapOvr>
</p:sld>
</file>

<file path=ppt/theme/theme1.xml><?xml version="1.0" encoding="utf-8"?>
<a:theme xmlns:a="http://schemas.openxmlformats.org/drawingml/2006/main" name="Main Chapter Slides - 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ain Chapter Slides - 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ain Chapter Slides - Version 03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xt Slides - 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xt Slides - 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xt Slides - Version 03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imelines - Prebuilt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Blank Slide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4767CDA54B348B7381E9F8061435F" ma:contentTypeVersion="12" ma:contentTypeDescription="Create a new document." ma:contentTypeScope="" ma:versionID="bd15046ebd16771379400fc493484aae">
  <xsd:schema xmlns:xsd="http://www.w3.org/2001/XMLSchema" xmlns:xs="http://www.w3.org/2001/XMLSchema" xmlns:p="http://schemas.microsoft.com/office/2006/metadata/properties" xmlns:ns2="6dff5b89-bdad-4c5a-8fc0-6871cfbb24f6" xmlns:ns3="4123aa78-e292-4cfb-b717-171b108ef527" targetNamespace="http://schemas.microsoft.com/office/2006/metadata/properties" ma:root="true" ma:fieldsID="f3d7590f58c6f222f72d1a590e7db180" ns2:_="" ns3:_="">
    <xsd:import namespace="6dff5b89-bdad-4c5a-8fc0-6871cfbb24f6"/>
    <xsd:import namespace="4123aa78-e292-4cfb-b717-171b108ef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f5b89-bdad-4c5a-8fc0-6871cfbb2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e9b5da-b6b3-46a4-b9cc-7939fa164d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23aa78-e292-4cfb-b717-171b108ef52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0ade2b5-2064-433a-96a9-7b0752c14902}" ma:internalName="TaxCatchAll" ma:showField="CatchAllData" ma:web="4123aa78-e292-4cfb-b717-171b108ef5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23aa78-e292-4cfb-b717-171b108ef527" xsi:nil="true"/>
    <lcf76f155ced4ddcb4097134ff3c332f xmlns="6dff5b89-bdad-4c5a-8fc0-6871cfbb24f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9E7D83-6081-4A8B-8E46-2BD45EFDAD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ff5b89-bdad-4c5a-8fc0-6871cfbb24f6"/>
    <ds:schemaRef ds:uri="4123aa78-e292-4cfb-b717-171b108ef5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B618B7-487C-4574-86F6-917D9F1771DD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f576193d-854b-41c8-bddf-54dfec452f30"/>
    <ds:schemaRef ds:uri="http://purl.org/dc/dcmitype/"/>
    <ds:schemaRef ds:uri="http://purl.org/dc/elements/1.1/"/>
    <ds:schemaRef ds:uri="4123aa78-e292-4cfb-b717-171b108ef527"/>
    <ds:schemaRef ds:uri="6dff5b89-bdad-4c5a-8fc0-6871cfbb24f6"/>
  </ds:schemaRefs>
</ds:datastoreItem>
</file>

<file path=customXml/itemProps3.xml><?xml version="1.0" encoding="utf-8"?>
<ds:datastoreItem xmlns:ds="http://schemas.openxmlformats.org/officeDocument/2006/customXml" ds:itemID="{C274A6FE-125A-497A-9353-47DB39E220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477</Words>
  <Application>Microsoft Office PowerPoint</Application>
  <PresentationFormat>Víðskjár</PresentationFormat>
  <Paragraphs>117</Paragraphs>
  <Slides>12</Slides>
  <Notes>10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6</vt:i4>
      </vt:variant>
      <vt:variant>
        <vt:lpstr>Þema</vt:lpstr>
      </vt:variant>
      <vt:variant>
        <vt:i4>8</vt:i4>
      </vt:variant>
      <vt:variant>
        <vt:lpstr>Skyggnutitlar</vt:lpstr>
      </vt:variant>
      <vt:variant>
        <vt:i4>12</vt:i4>
      </vt:variant>
    </vt:vector>
  </HeadingPairs>
  <TitlesOfParts>
    <vt:vector size="26" baseType="lpstr">
      <vt:lpstr>Aptos</vt:lpstr>
      <vt:lpstr>Arial</vt:lpstr>
      <vt:lpstr>Degular Display</vt:lpstr>
      <vt:lpstr>Degular Display Medium</vt:lpstr>
      <vt:lpstr>Degular Text</vt:lpstr>
      <vt:lpstr>Degular Text Semibold</vt:lpstr>
      <vt:lpstr>Main Chapter Slides - Version 01</vt:lpstr>
      <vt:lpstr>Main Chapter Slides - Version 02</vt:lpstr>
      <vt:lpstr>Main Chapter Slides - Version 03</vt:lpstr>
      <vt:lpstr>Text Slides - Version 01</vt:lpstr>
      <vt:lpstr>Text Slides - Version 02</vt:lpstr>
      <vt:lpstr>Text Slides - Version 03</vt:lpstr>
      <vt:lpstr>Timelines - Prebuilt</vt:lpstr>
      <vt:lpstr>Blank Slides</vt:lpstr>
      <vt:lpstr>PowerPoint-kynning</vt:lpstr>
      <vt:lpstr>Dagskrá</vt:lpstr>
      <vt:lpstr>Innleiðingarferlið  -Staðan-</vt:lpstr>
      <vt:lpstr>Innleiðingarferlið  -Stuðningur-</vt:lpstr>
      <vt:lpstr>Innleiðingarferlið -Samtal-</vt:lpstr>
      <vt:lpstr>Væntanlegt stuðningsefni</vt:lpstr>
      <vt:lpstr>Nýr vefur  www.adalnamskra.is</vt:lpstr>
      <vt:lpstr>Nám, kennsla og námsmat</vt:lpstr>
      <vt:lpstr>Nám, kennsla og námsmat</vt:lpstr>
      <vt:lpstr>Dæmi um námsmarkmið</vt:lpstr>
      <vt:lpstr>PowerPoint-kynning</vt:lpstr>
      <vt:lpstr>Hvað svo?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Stevan Djordjevic</dc:creator>
  <cp:lastModifiedBy>Auður Bára Ólafsdóttir - MMS</cp:lastModifiedBy>
  <cp:revision>1</cp:revision>
  <dcterms:created xsi:type="dcterms:W3CDTF">2024-04-17T21:29:28Z</dcterms:created>
  <dcterms:modified xsi:type="dcterms:W3CDTF">2025-04-10T08:53:07Z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0x010100A244767CDA54B348B7381E9F8061435F</vt:lpwstr>
  </property>
  <property fmtid="{D5CDD505-2E9C-101B-9397-08002B2CF9AE}" pid="3" name="Order">
    <vt:lpwstr>26900.0000000000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</Properties>
</file>