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  <p:sldMasterId id="2147483661" r:id="rId5"/>
  </p:sldMasterIdLst>
  <p:notesMasterIdLst>
    <p:notesMasterId r:id="rId26"/>
  </p:notesMasterIdLst>
  <p:sldIdLst>
    <p:sldId id="281" r:id="rId6"/>
    <p:sldId id="301" r:id="rId7"/>
    <p:sldId id="300" r:id="rId8"/>
    <p:sldId id="289" r:id="rId9"/>
    <p:sldId id="304" r:id="rId10"/>
    <p:sldId id="258" r:id="rId11"/>
    <p:sldId id="290" r:id="rId12"/>
    <p:sldId id="257" r:id="rId13"/>
    <p:sldId id="294" r:id="rId14"/>
    <p:sldId id="259" r:id="rId15"/>
    <p:sldId id="296" r:id="rId16"/>
    <p:sldId id="297" r:id="rId17"/>
    <p:sldId id="298" r:id="rId18"/>
    <p:sldId id="299" r:id="rId19"/>
    <p:sldId id="260" r:id="rId20"/>
    <p:sldId id="303" r:id="rId21"/>
    <p:sldId id="291" r:id="rId22"/>
    <p:sldId id="295" r:id="rId23"/>
    <p:sldId id="292" r:id="rId24"/>
    <p:sldId id="261" r:id="rId25"/>
  </p:sldIdLst>
  <p:sldSz cx="9144000" cy="5143500" type="screen16x9"/>
  <p:notesSz cx="7104063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E7A"/>
    <a:srgbClr val="0B273E"/>
    <a:srgbClr val="A4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CFB4D5-B85B-472E-9BDC-D281A5CAB20B}" v="22" dt="2025-05-23T12:55:30.534"/>
    <p1510:client id="{A182A5C7-98B4-4262-B5BA-A5A653D53690}" v="38" dt="2025-05-22T16:19:49.336"/>
    <p1510:client id="{CF94CA2F-7B5A-4303-BEED-34AEC850D910}" v="10" dt="2025-05-23T13:41:48.1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81" autoAdjust="0"/>
    <p:restoredTop sz="84654" autoAdjust="0"/>
  </p:normalViewPr>
  <p:slideViewPr>
    <p:cSldViewPr snapToGrid="0">
      <p:cViewPr varScale="1">
        <p:scale>
          <a:sx n="162" d="100"/>
          <a:sy n="162" d="100"/>
        </p:scale>
        <p:origin x="2100" y="3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jartan Kjartansson - HSS" userId="7868be13-a944-4b0e-825d-799568e52e65" providerId="ADAL" clId="{CF94CA2F-7B5A-4303-BEED-34AEC850D910}"/>
    <pc:docChg chg="undo custSel addSld delSld modSld delMainMaster">
      <pc:chgData name="Kjartan Kjartansson - HSS" userId="7868be13-a944-4b0e-825d-799568e52e65" providerId="ADAL" clId="{CF94CA2F-7B5A-4303-BEED-34AEC850D910}" dt="2025-05-23T13:41:48.141" v="190"/>
      <pc:docMkLst>
        <pc:docMk/>
      </pc:docMkLst>
      <pc:sldChg chg="del">
        <pc:chgData name="Kjartan Kjartansson - HSS" userId="7868be13-a944-4b0e-825d-799568e52e65" providerId="ADAL" clId="{CF94CA2F-7B5A-4303-BEED-34AEC850D910}" dt="2025-05-23T13:35:44.830" v="113" actId="47"/>
        <pc:sldMkLst>
          <pc:docMk/>
          <pc:sldMk cId="968437610" sldId="262"/>
        </pc:sldMkLst>
      </pc:sldChg>
      <pc:sldChg chg="del">
        <pc:chgData name="Kjartan Kjartansson - HSS" userId="7868be13-a944-4b0e-825d-799568e52e65" providerId="ADAL" clId="{CF94CA2F-7B5A-4303-BEED-34AEC850D910}" dt="2025-05-23T13:38:57.700" v="125" actId="47"/>
        <pc:sldMkLst>
          <pc:docMk/>
          <pc:sldMk cId="567406508" sldId="288"/>
        </pc:sldMkLst>
      </pc:sldChg>
      <pc:sldChg chg="addSp delSp modSp add mod modClrScheme chgLayout">
        <pc:chgData name="Kjartan Kjartansson - HSS" userId="7868be13-a944-4b0e-825d-799568e52e65" providerId="ADAL" clId="{CF94CA2F-7B5A-4303-BEED-34AEC850D910}" dt="2025-05-23T13:35:01.867" v="109" actId="12788"/>
        <pc:sldMkLst>
          <pc:docMk/>
          <pc:sldMk cId="843863549" sldId="300"/>
        </pc:sldMkLst>
        <pc:spChg chg="del mod ord">
          <ac:chgData name="Kjartan Kjartansson - HSS" userId="7868be13-a944-4b0e-825d-799568e52e65" providerId="ADAL" clId="{CF94CA2F-7B5A-4303-BEED-34AEC850D910}" dt="2025-05-23T13:29:36.528" v="1" actId="700"/>
          <ac:spMkLst>
            <pc:docMk/>
            <pc:sldMk cId="843863549" sldId="300"/>
            <ac:spMk id="2" creationId="{537E070B-B2CF-D2D4-BB18-069AE1A322FD}"/>
          </ac:spMkLst>
        </pc:spChg>
        <pc:spChg chg="del">
          <ac:chgData name="Kjartan Kjartansson - HSS" userId="7868be13-a944-4b0e-825d-799568e52e65" providerId="ADAL" clId="{CF94CA2F-7B5A-4303-BEED-34AEC850D910}" dt="2025-05-23T13:29:36.528" v="1" actId="700"/>
          <ac:spMkLst>
            <pc:docMk/>
            <pc:sldMk cId="843863549" sldId="300"/>
            <ac:spMk id="3" creationId="{B3685139-CF97-D75E-9CC5-507AF2512407}"/>
          </ac:spMkLst>
        </pc:spChg>
        <pc:spChg chg="add del mod ord">
          <ac:chgData name="Kjartan Kjartansson - HSS" userId="7868be13-a944-4b0e-825d-799568e52e65" providerId="ADAL" clId="{CF94CA2F-7B5A-4303-BEED-34AEC850D910}" dt="2025-05-23T13:31:05.957" v="7" actId="478"/>
          <ac:spMkLst>
            <pc:docMk/>
            <pc:sldMk cId="843863549" sldId="300"/>
            <ac:spMk id="5" creationId="{77AAC1FD-EBE9-081F-64CC-A5A7471354E3}"/>
          </ac:spMkLst>
        </pc:spChg>
        <pc:spChg chg="del">
          <ac:chgData name="Kjartan Kjartansson - HSS" userId="7868be13-a944-4b0e-825d-799568e52e65" providerId="ADAL" clId="{CF94CA2F-7B5A-4303-BEED-34AEC850D910}" dt="2025-05-23T13:29:41.748" v="2" actId="478"/>
          <ac:spMkLst>
            <pc:docMk/>
            <pc:sldMk cId="843863549" sldId="300"/>
            <ac:spMk id="6" creationId="{8692EF69-1633-32F9-5C6E-0ADCAD361549}"/>
          </ac:spMkLst>
        </pc:spChg>
        <pc:spChg chg="mod">
          <ac:chgData name="Kjartan Kjartansson - HSS" userId="7868be13-a944-4b0e-825d-799568e52e65" providerId="ADAL" clId="{CF94CA2F-7B5A-4303-BEED-34AEC850D910}" dt="2025-05-23T13:35:01.867" v="109" actId="12788"/>
          <ac:spMkLst>
            <pc:docMk/>
            <pc:sldMk cId="843863549" sldId="300"/>
            <ac:spMk id="7" creationId="{66AD27CC-9CB9-3D0D-5B51-0AE0F33C1D44}"/>
          </ac:spMkLst>
        </pc:spChg>
        <pc:picChg chg="mod">
          <ac:chgData name="Kjartan Kjartansson - HSS" userId="7868be13-a944-4b0e-825d-799568e52e65" providerId="ADAL" clId="{CF94CA2F-7B5A-4303-BEED-34AEC850D910}" dt="2025-05-23T13:34:51.883" v="108" actId="12788"/>
          <ac:picMkLst>
            <pc:docMk/>
            <pc:sldMk cId="843863549" sldId="300"/>
            <ac:picMk id="4" creationId="{6516938A-FCC7-D715-D237-7B2640D8D930}"/>
          </ac:picMkLst>
        </pc:picChg>
        <pc:picChg chg="add mod">
          <ac:chgData name="Kjartan Kjartansson - HSS" userId="7868be13-a944-4b0e-825d-799568e52e65" providerId="ADAL" clId="{CF94CA2F-7B5A-4303-BEED-34AEC850D910}" dt="2025-05-23T13:31:01.913" v="6"/>
          <ac:picMkLst>
            <pc:docMk/>
            <pc:sldMk cId="843863549" sldId="300"/>
            <ac:picMk id="8" creationId="{01A2A076-67AA-6115-7D3D-B8998D77AA57}"/>
          </ac:picMkLst>
        </pc:picChg>
        <pc:picChg chg="del mod">
          <ac:chgData name="Kjartan Kjartansson - HSS" userId="7868be13-a944-4b0e-825d-799568e52e65" providerId="ADAL" clId="{CF94CA2F-7B5A-4303-BEED-34AEC850D910}" dt="2025-05-23T13:30:47.647" v="5" actId="478"/>
          <ac:picMkLst>
            <pc:docMk/>
            <pc:sldMk cId="843863549" sldId="300"/>
            <ac:picMk id="11" creationId="{DDBE6082-EB8C-2976-E6B1-91912F6636E8}"/>
          </ac:picMkLst>
        </pc:picChg>
      </pc:sldChg>
      <pc:sldChg chg="addSp delSp modSp add mod setBg">
        <pc:chgData name="Kjartan Kjartansson - HSS" userId="7868be13-a944-4b0e-825d-799568e52e65" providerId="ADAL" clId="{CF94CA2F-7B5A-4303-BEED-34AEC850D910}" dt="2025-05-23T13:36:23.584" v="116" actId="26606"/>
        <pc:sldMkLst>
          <pc:docMk/>
          <pc:sldMk cId="904952742" sldId="301"/>
        </pc:sldMkLst>
        <pc:spChg chg="del">
          <ac:chgData name="Kjartan Kjartansson - HSS" userId="7868be13-a944-4b0e-825d-799568e52e65" providerId="ADAL" clId="{CF94CA2F-7B5A-4303-BEED-34AEC850D910}" dt="2025-05-23T13:33:58.533" v="68" actId="478"/>
          <ac:spMkLst>
            <pc:docMk/>
            <pc:sldMk cId="904952742" sldId="301"/>
            <ac:spMk id="2" creationId="{1A062E6B-F131-67CF-5BBF-9B70B3985E42}"/>
          </ac:spMkLst>
        </pc:spChg>
        <pc:spChg chg="del">
          <ac:chgData name="Kjartan Kjartansson - HSS" userId="7868be13-a944-4b0e-825d-799568e52e65" providerId="ADAL" clId="{CF94CA2F-7B5A-4303-BEED-34AEC850D910}" dt="2025-05-23T13:34:00.509" v="69" actId="478"/>
          <ac:spMkLst>
            <pc:docMk/>
            <pc:sldMk cId="904952742" sldId="301"/>
            <ac:spMk id="3" creationId="{764503D8-0ADA-2451-DA82-3F512D6BFD20}"/>
          </ac:spMkLst>
        </pc:spChg>
        <pc:spChg chg="del">
          <ac:chgData name="Kjartan Kjartansson - HSS" userId="7868be13-a944-4b0e-825d-799568e52e65" providerId="ADAL" clId="{CF94CA2F-7B5A-4303-BEED-34AEC850D910}" dt="2025-05-23T13:33:55.523" v="67" actId="478"/>
          <ac:spMkLst>
            <pc:docMk/>
            <pc:sldMk cId="904952742" sldId="301"/>
            <ac:spMk id="6" creationId="{18BBB7B4-6924-0924-C297-0D62D66F6077}"/>
          </ac:spMkLst>
        </pc:spChg>
        <pc:spChg chg="mod ord">
          <ac:chgData name="Kjartan Kjartansson - HSS" userId="7868be13-a944-4b0e-825d-799568e52e65" providerId="ADAL" clId="{CF94CA2F-7B5A-4303-BEED-34AEC850D910}" dt="2025-05-23T13:36:23.584" v="116" actId="26606"/>
          <ac:spMkLst>
            <pc:docMk/>
            <pc:sldMk cId="904952742" sldId="301"/>
            <ac:spMk id="7" creationId="{A587BA83-1C31-3AC9-CF3F-09C936352A71}"/>
          </ac:spMkLst>
        </pc:spChg>
        <pc:spChg chg="add del">
          <ac:chgData name="Kjartan Kjartansson - HSS" userId="7868be13-a944-4b0e-825d-799568e52e65" providerId="ADAL" clId="{CF94CA2F-7B5A-4303-BEED-34AEC850D910}" dt="2025-05-23T13:36:23.584" v="116" actId="26606"/>
          <ac:spMkLst>
            <pc:docMk/>
            <pc:sldMk cId="904952742" sldId="301"/>
            <ac:spMk id="12" creationId="{E91DC736-0EF8-4F87-9146-EBF1D2EE4D3D}"/>
          </ac:spMkLst>
        </pc:spChg>
        <pc:spChg chg="add del">
          <ac:chgData name="Kjartan Kjartansson - HSS" userId="7868be13-a944-4b0e-825d-799568e52e65" providerId="ADAL" clId="{CF94CA2F-7B5A-4303-BEED-34AEC850D910}" dt="2025-05-23T13:36:23.584" v="116" actId="26606"/>
          <ac:spMkLst>
            <pc:docMk/>
            <pc:sldMk cId="904952742" sldId="301"/>
            <ac:spMk id="14" creationId="{097CD68E-23E3-4007-8847-CD0944C4F7BE}"/>
          </ac:spMkLst>
        </pc:spChg>
        <pc:spChg chg="add del">
          <ac:chgData name="Kjartan Kjartansson - HSS" userId="7868be13-a944-4b0e-825d-799568e52e65" providerId="ADAL" clId="{CF94CA2F-7B5A-4303-BEED-34AEC850D910}" dt="2025-05-23T13:36:23.584" v="116" actId="26606"/>
          <ac:spMkLst>
            <pc:docMk/>
            <pc:sldMk cId="904952742" sldId="301"/>
            <ac:spMk id="16" creationId="{AF2F604E-43BE-4DC3-B983-E071523364F8}"/>
          </ac:spMkLst>
        </pc:spChg>
        <pc:spChg chg="add del">
          <ac:chgData name="Kjartan Kjartansson - HSS" userId="7868be13-a944-4b0e-825d-799568e52e65" providerId="ADAL" clId="{CF94CA2F-7B5A-4303-BEED-34AEC850D910}" dt="2025-05-23T13:36:23.584" v="116" actId="26606"/>
          <ac:spMkLst>
            <pc:docMk/>
            <pc:sldMk cId="904952742" sldId="301"/>
            <ac:spMk id="18" creationId="{08C9B587-E65E-4B52-B37C-ABEBB6E87928}"/>
          </ac:spMkLst>
        </pc:spChg>
        <pc:picChg chg="add mod">
          <ac:chgData name="Kjartan Kjartansson - HSS" userId="7868be13-a944-4b0e-825d-799568e52e65" providerId="ADAL" clId="{CF94CA2F-7B5A-4303-BEED-34AEC850D910}" dt="2025-05-23T13:36:04.726" v="114"/>
          <ac:picMkLst>
            <pc:docMk/>
            <pc:sldMk cId="904952742" sldId="301"/>
            <ac:picMk id="4" creationId="{DECFCB2B-560D-D0FF-E57D-01DB2C8184D3}"/>
          </ac:picMkLst>
        </pc:picChg>
        <pc:picChg chg="mod">
          <ac:chgData name="Kjartan Kjartansson - HSS" userId="7868be13-a944-4b0e-825d-799568e52e65" providerId="ADAL" clId="{CF94CA2F-7B5A-4303-BEED-34AEC850D910}" dt="2025-05-23T13:36:23.584" v="116" actId="26606"/>
          <ac:picMkLst>
            <pc:docMk/>
            <pc:sldMk cId="904952742" sldId="301"/>
            <ac:picMk id="5" creationId="{2E542C4C-B069-33F5-C7C1-7DC844A79D88}"/>
          </ac:picMkLst>
        </pc:picChg>
        <pc:picChg chg="del">
          <ac:chgData name="Kjartan Kjartansson - HSS" userId="7868be13-a944-4b0e-825d-799568e52e65" providerId="ADAL" clId="{CF94CA2F-7B5A-4303-BEED-34AEC850D910}" dt="2025-05-23T13:33:53.564" v="66" actId="478"/>
          <ac:picMkLst>
            <pc:docMk/>
            <pc:sldMk cId="904952742" sldId="301"/>
            <ac:picMk id="11" creationId="{6111E0C8-9793-E249-1D91-21B2B20A6E7D}"/>
          </ac:picMkLst>
        </pc:picChg>
      </pc:sldChg>
      <pc:sldChg chg="delSp add del mod">
        <pc:chgData name="Kjartan Kjartansson - HSS" userId="7868be13-a944-4b0e-825d-799568e52e65" providerId="ADAL" clId="{CF94CA2F-7B5A-4303-BEED-34AEC850D910}" dt="2025-05-23T13:38:28.063" v="122" actId="47"/>
        <pc:sldMkLst>
          <pc:docMk/>
          <pc:sldMk cId="150809364" sldId="302"/>
        </pc:sldMkLst>
        <pc:spChg chg="del">
          <ac:chgData name="Kjartan Kjartansson - HSS" userId="7868be13-a944-4b0e-825d-799568e52e65" providerId="ADAL" clId="{CF94CA2F-7B5A-4303-BEED-34AEC850D910}" dt="2025-05-23T13:38:09.097" v="119" actId="478"/>
          <ac:spMkLst>
            <pc:docMk/>
            <pc:sldMk cId="150809364" sldId="302"/>
            <ac:spMk id="2" creationId="{867DD99F-3B20-83BA-E80F-CADC413ECC2D}"/>
          </ac:spMkLst>
        </pc:spChg>
        <pc:spChg chg="del">
          <ac:chgData name="Kjartan Kjartansson - HSS" userId="7868be13-a944-4b0e-825d-799568e52e65" providerId="ADAL" clId="{CF94CA2F-7B5A-4303-BEED-34AEC850D910}" dt="2025-05-23T13:38:12.497" v="120" actId="478"/>
          <ac:spMkLst>
            <pc:docMk/>
            <pc:sldMk cId="150809364" sldId="302"/>
            <ac:spMk id="3" creationId="{B74A7546-C5B4-30F6-098F-18053C9D3ACF}"/>
          </ac:spMkLst>
        </pc:spChg>
        <pc:spChg chg="del">
          <ac:chgData name="Kjartan Kjartansson - HSS" userId="7868be13-a944-4b0e-825d-799568e52e65" providerId="ADAL" clId="{CF94CA2F-7B5A-4303-BEED-34AEC850D910}" dt="2025-05-23T13:38:02.533" v="118" actId="478"/>
          <ac:spMkLst>
            <pc:docMk/>
            <pc:sldMk cId="150809364" sldId="302"/>
            <ac:spMk id="6" creationId="{CA016425-A45D-F5AD-7EDD-5C36B89684B9}"/>
          </ac:spMkLst>
        </pc:spChg>
      </pc:sldChg>
      <pc:sldChg chg="delSp add mod modClrScheme chgLayout modNotesTx">
        <pc:chgData name="Kjartan Kjartansson - HSS" userId="7868be13-a944-4b0e-825d-799568e52e65" providerId="ADAL" clId="{CF94CA2F-7B5A-4303-BEED-34AEC850D910}" dt="2025-05-23T13:39:12.155" v="163" actId="20577"/>
        <pc:sldMkLst>
          <pc:docMk/>
          <pc:sldMk cId="727592953" sldId="303"/>
        </pc:sldMkLst>
        <pc:spChg chg="del">
          <ac:chgData name="Kjartan Kjartansson - HSS" userId="7868be13-a944-4b0e-825d-799568e52e65" providerId="ADAL" clId="{CF94CA2F-7B5A-4303-BEED-34AEC850D910}" dt="2025-05-23T13:38:40.605" v="124" actId="700"/>
          <ac:spMkLst>
            <pc:docMk/>
            <pc:sldMk cId="727592953" sldId="303"/>
            <ac:spMk id="2" creationId="{867DD99F-3B20-83BA-E80F-CADC413ECC2D}"/>
          </ac:spMkLst>
        </pc:spChg>
        <pc:spChg chg="del">
          <ac:chgData name="Kjartan Kjartansson - HSS" userId="7868be13-a944-4b0e-825d-799568e52e65" providerId="ADAL" clId="{CF94CA2F-7B5A-4303-BEED-34AEC850D910}" dt="2025-05-23T13:38:40.605" v="124" actId="700"/>
          <ac:spMkLst>
            <pc:docMk/>
            <pc:sldMk cId="727592953" sldId="303"/>
            <ac:spMk id="3" creationId="{B74A7546-C5B4-30F6-098F-18053C9D3ACF}"/>
          </ac:spMkLst>
        </pc:spChg>
        <pc:spChg chg="del">
          <ac:chgData name="Kjartan Kjartansson - HSS" userId="7868be13-a944-4b0e-825d-799568e52e65" providerId="ADAL" clId="{CF94CA2F-7B5A-4303-BEED-34AEC850D910}" dt="2025-05-23T13:38:30.921" v="123" actId="478"/>
          <ac:spMkLst>
            <pc:docMk/>
            <pc:sldMk cId="727592953" sldId="303"/>
            <ac:spMk id="6" creationId="{CA016425-A45D-F5AD-7EDD-5C36B89684B9}"/>
          </ac:spMkLst>
        </pc:spChg>
      </pc:sldChg>
      <pc:sldChg chg="addSp delSp modSp add mod">
        <pc:chgData name="Kjartan Kjartansson - HSS" userId="7868be13-a944-4b0e-825d-799568e52e65" providerId="ADAL" clId="{CF94CA2F-7B5A-4303-BEED-34AEC850D910}" dt="2025-05-23T13:41:48.141" v="190"/>
        <pc:sldMkLst>
          <pc:docMk/>
          <pc:sldMk cId="3943377595" sldId="304"/>
        </pc:sldMkLst>
        <pc:spChg chg="del">
          <ac:chgData name="Kjartan Kjartansson - HSS" userId="7868be13-a944-4b0e-825d-799568e52e65" providerId="ADAL" clId="{CF94CA2F-7B5A-4303-BEED-34AEC850D910}" dt="2025-05-23T13:41:04.838" v="167" actId="478"/>
          <ac:spMkLst>
            <pc:docMk/>
            <pc:sldMk cId="3943377595" sldId="304"/>
            <ac:spMk id="2" creationId="{757AD26A-7EEA-7B58-721E-C0DD15870ACB}"/>
          </ac:spMkLst>
        </pc:spChg>
        <pc:spChg chg="del">
          <ac:chgData name="Kjartan Kjartansson - HSS" userId="7868be13-a944-4b0e-825d-799568e52e65" providerId="ADAL" clId="{CF94CA2F-7B5A-4303-BEED-34AEC850D910}" dt="2025-05-23T13:41:02.304" v="166" actId="478"/>
          <ac:spMkLst>
            <pc:docMk/>
            <pc:sldMk cId="3943377595" sldId="304"/>
            <ac:spMk id="3" creationId="{84043399-EDD8-F5DE-9E83-249F3567CFA1}"/>
          </ac:spMkLst>
        </pc:spChg>
        <pc:spChg chg="del">
          <ac:chgData name="Kjartan Kjartansson - HSS" userId="7868be13-a944-4b0e-825d-799568e52e65" providerId="ADAL" clId="{CF94CA2F-7B5A-4303-BEED-34AEC850D910}" dt="2025-05-23T13:40:57.035" v="165" actId="478"/>
          <ac:spMkLst>
            <pc:docMk/>
            <pc:sldMk cId="3943377595" sldId="304"/>
            <ac:spMk id="6" creationId="{2E69E7CD-6F96-1FA9-1C7F-1DF23E55AD44}"/>
          </ac:spMkLst>
        </pc:spChg>
        <pc:spChg chg="mod">
          <ac:chgData name="Kjartan Kjartansson - HSS" userId="7868be13-a944-4b0e-825d-799568e52e65" providerId="ADAL" clId="{CF94CA2F-7B5A-4303-BEED-34AEC850D910}" dt="2025-05-23T13:41:37.823" v="189" actId="12788"/>
          <ac:spMkLst>
            <pc:docMk/>
            <pc:sldMk cId="3943377595" sldId="304"/>
            <ac:spMk id="7" creationId="{531A1B13-32DB-D628-6909-EE3C4715ECBA}"/>
          </ac:spMkLst>
        </pc:spChg>
        <pc:picChg chg="mod">
          <ac:chgData name="Kjartan Kjartansson - HSS" userId="7868be13-a944-4b0e-825d-799568e52e65" providerId="ADAL" clId="{CF94CA2F-7B5A-4303-BEED-34AEC850D910}" dt="2025-05-23T13:41:12.626" v="169" actId="12788"/>
          <ac:picMkLst>
            <pc:docMk/>
            <pc:sldMk cId="3943377595" sldId="304"/>
            <ac:picMk id="4" creationId="{AFE6AEAD-D79F-9A64-838F-2578BFEB3923}"/>
          </ac:picMkLst>
        </pc:picChg>
        <pc:picChg chg="add mod">
          <ac:chgData name="Kjartan Kjartansson - HSS" userId="7868be13-a944-4b0e-825d-799568e52e65" providerId="ADAL" clId="{CF94CA2F-7B5A-4303-BEED-34AEC850D910}" dt="2025-05-23T13:41:48.141" v="190"/>
          <ac:picMkLst>
            <pc:docMk/>
            <pc:sldMk cId="3943377595" sldId="304"/>
            <ac:picMk id="5" creationId="{82EA42EA-FA65-807D-CC59-86E1DEA51308}"/>
          </ac:picMkLst>
        </pc:picChg>
        <pc:picChg chg="del">
          <ac:chgData name="Kjartan Kjartansson - HSS" userId="7868be13-a944-4b0e-825d-799568e52e65" providerId="ADAL" clId="{CF94CA2F-7B5A-4303-BEED-34AEC850D910}" dt="2025-05-23T13:41:14.733" v="170" actId="478"/>
          <ac:picMkLst>
            <pc:docMk/>
            <pc:sldMk cId="3943377595" sldId="304"/>
            <ac:picMk id="9" creationId="{70C47F94-6BF8-DEAE-52C5-2BC1D7E6F73A}"/>
          </ac:picMkLst>
        </pc:picChg>
        <pc:picChg chg="del">
          <ac:chgData name="Kjartan Kjartansson - HSS" userId="7868be13-a944-4b0e-825d-799568e52e65" providerId="ADAL" clId="{CF94CA2F-7B5A-4303-BEED-34AEC850D910}" dt="2025-05-23T13:41:06.251" v="168" actId="478"/>
          <ac:picMkLst>
            <pc:docMk/>
            <pc:sldMk cId="3943377595" sldId="304"/>
            <ac:picMk id="10" creationId="{236FDE86-3F49-FEA8-0FD8-58AB58CF2312}"/>
          </ac:picMkLst>
        </pc:picChg>
      </pc:sldChg>
      <pc:sldMasterChg chg="delSldLayout">
        <pc:chgData name="Kjartan Kjartansson - HSS" userId="7868be13-a944-4b0e-825d-799568e52e65" providerId="ADAL" clId="{CF94CA2F-7B5A-4303-BEED-34AEC850D910}" dt="2025-05-23T13:38:28.063" v="122" actId="47"/>
        <pc:sldMasterMkLst>
          <pc:docMk/>
          <pc:sldMasterMk cId="0" sldId="2147483659"/>
        </pc:sldMasterMkLst>
        <pc:sldLayoutChg chg="del">
          <pc:chgData name="Kjartan Kjartansson - HSS" userId="7868be13-a944-4b0e-825d-799568e52e65" providerId="ADAL" clId="{CF94CA2F-7B5A-4303-BEED-34AEC850D910}" dt="2025-05-23T13:38:28.063" v="122" actId="47"/>
          <pc:sldLayoutMkLst>
            <pc:docMk/>
            <pc:sldMasterMk cId="0" sldId="2147483659"/>
            <pc:sldLayoutMk cId="0" sldId="2147483648"/>
          </pc:sldLayoutMkLst>
        </pc:sldLayoutChg>
        <pc:sldLayoutChg chg="del">
          <pc:chgData name="Kjartan Kjartansson - HSS" userId="7868be13-a944-4b0e-825d-799568e52e65" providerId="ADAL" clId="{CF94CA2F-7B5A-4303-BEED-34AEC850D910}" dt="2025-05-23T13:35:44.830" v="113" actId="47"/>
          <pc:sldLayoutMkLst>
            <pc:docMk/>
            <pc:sldMasterMk cId="0" sldId="2147483659"/>
            <pc:sldLayoutMk cId="0" sldId="2147483649"/>
          </pc:sldLayoutMkLst>
        </pc:sldLayoutChg>
      </pc:sldMasterChg>
      <pc:sldMasterChg chg="del delSldLayout">
        <pc:chgData name="Kjartan Kjartansson - HSS" userId="7868be13-a944-4b0e-825d-799568e52e65" providerId="ADAL" clId="{CF94CA2F-7B5A-4303-BEED-34AEC850D910}" dt="2025-05-23T13:38:40.605" v="124" actId="700"/>
        <pc:sldMasterMkLst>
          <pc:docMk/>
          <pc:sldMasterMk cId="3847538566" sldId="2147483675"/>
        </pc:sldMasterMkLst>
        <pc:sldLayoutChg chg="del">
          <pc:chgData name="Kjartan Kjartansson - HSS" userId="7868be13-a944-4b0e-825d-799568e52e65" providerId="ADAL" clId="{CF94CA2F-7B5A-4303-BEED-34AEC850D910}" dt="2025-05-23T13:38:40.605" v="124" actId="700"/>
          <pc:sldLayoutMkLst>
            <pc:docMk/>
            <pc:sldMasterMk cId="3847538566" sldId="2147483675"/>
            <pc:sldLayoutMk cId="1038855434" sldId="2147483676"/>
          </pc:sldLayoutMkLst>
        </pc:sldLayoutChg>
        <pc:sldLayoutChg chg="del">
          <pc:chgData name="Kjartan Kjartansson - HSS" userId="7868be13-a944-4b0e-825d-799568e52e65" providerId="ADAL" clId="{CF94CA2F-7B5A-4303-BEED-34AEC850D910}" dt="2025-05-23T13:38:40.605" v="124" actId="700"/>
          <pc:sldLayoutMkLst>
            <pc:docMk/>
            <pc:sldMasterMk cId="3847538566" sldId="2147483675"/>
            <pc:sldLayoutMk cId="591889044" sldId="2147483677"/>
          </pc:sldLayoutMkLst>
        </pc:sldLayoutChg>
        <pc:sldLayoutChg chg="del">
          <pc:chgData name="Kjartan Kjartansson - HSS" userId="7868be13-a944-4b0e-825d-799568e52e65" providerId="ADAL" clId="{CF94CA2F-7B5A-4303-BEED-34AEC850D910}" dt="2025-05-23T13:38:40.605" v="124" actId="700"/>
          <pc:sldLayoutMkLst>
            <pc:docMk/>
            <pc:sldMasterMk cId="3847538566" sldId="2147483675"/>
            <pc:sldLayoutMk cId="1615831205" sldId="2147483678"/>
          </pc:sldLayoutMkLst>
        </pc:sldLayoutChg>
        <pc:sldLayoutChg chg="del">
          <pc:chgData name="Kjartan Kjartansson - HSS" userId="7868be13-a944-4b0e-825d-799568e52e65" providerId="ADAL" clId="{CF94CA2F-7B5A-4303-BEED-34AEC850D910}" dt="2025-05-23T13:38:40.605" v="124" actId="700"/>
          <pc:sldLayoutMkLst>
            <pc:docMk/>
            <pc:sldMasterMk cId="3847538566" sldId="2147483675"/>
            <pc:sldLayoutMk cId="192112131" sldId="2147483679"/>
          </pc:sldLayoutMkLst>
        </pc:sldLayoutChg>
        <pc:sldLayoutChg chg="del">
          <pc:chgData name="Kjartan Kjartansson - HSS" userId="7868be13-a944-4b0e-825d-799568e52e65" providerId="ADAL" clId="{CF94CA2F-7B5A-4303-BEED-34AEC850D910}" dt="2025-05-23T13:38:40.605" v="124" actId="700"/>
          <pc:sldLayoutMkLst>
            <pc:docMk/>
            <pc:sldMasterMk cId="3847538566" sldId="2147483675"/>
            <pc:sldLayoutMk cId="740247573" sldId="2147483680"/>
          </pc:sldLayoutMkLst>
        </pc:sldLayoutChg>
        <pc:sldLayoutChg chg="del">
          <pc:chgData name="Kjartan Kjartansson - HSS" userId="7868be13-a944-4b0e-825d-799568e52e65" providerId="ADAL" clId="{CF94CA2F-7B5A-4303-BEED-34AEC850D910}" dt="2025-05-23T13:38:40.605" v="124" actId="700"/>
          <pc:sldLayoutMkLst>
            <pc:docMk/>
            <pc:sldMasterMk cId="3847538566" sldId="2147483675"/>
            <pc:sldLayoutMk cId="1131071145" sldId="2147483681"/>
          </pc:sldLayoutMkLst>
        </pc:sldLayoutChg>
        <pc:sldLayoutChg chg="del">
          <pc:chgData name="Kjartan Kjartansson - HSS" userId="7868be13-a944-4b0e-825d-799568e52e65" providerId="ADAL" clId="{CF94CA2F-7B5A-4303-BEED-34AEC850D910}" dt="2025-05-23T13:38:40.605" v="124" actId="700"/>
          <pc:sldLayoutMkLst>
            <pc:docMk/>
            <pc:sldMasterMk cId="3847538566" sldId="2147483675"/>
            <pc:sldLayoutMk cId="2727388894" sldId="2147483682"/>
          </pc:sldLayoutMkLst>
        </pc:sldLayoutChg>
        <pc:sldLayoutChg chg="del">
          <pc:chgData name="Kjartan Kjartansson - HSS" userId="7868be13-a944-4b0e-825d-799568e52e65" providerId="ADAL" clId="{CF94CA2F-7B5A-4303-BEED-34AEC850D910}" dt="2025-05-23T13:38:40.605" v="124" actId="700"/>
          <pc:sldLayoutMkLst>
            <pc:docMk/>
            <pc:sldMasterMk cId="3847538566" sldId="2147483675"/>
            <pc:sldLayoutMk cId="2831073975" sldId="2147483683"/>
          </pc:sldLayoutMkLst>
        </pc:sldLayoutChg>
        <pc:sldLayoutChg chg="del">
          <pc:chgData name="Kjartan Kjartansson - HSS" userId="7868be13-a944-4b0e-825d-799568e52e65" providerId="ADAL" clId="{CF94CA2F-7B5A-4303-BEED-34AEC850D910}" dt="2025-05-23T13:38:40.605" v="124" actId="700"/>
          <pc:sldLayoutMkLst>
            <pc:docMk/>
            <pc:sldMasterMk cId="3847538566" sldId="2147483675"/>
            <pc:sldLayoutMk cId="815842077" sldId="2147483684"/>
          </pc:sldLayoutMkLst>
        </pc:sldLayoutChg>
        <pc:sldLayoutChg chg="del">
          <pc:chgData name="Kjartan Kjartansson - HSS" userId="7868be13-a944-4b0e-825d-799568e52e65" providerId="ADAL" clId="{CF94CA2F-7B5A-4303-BEED-34AEC850D910}" dt="2025-05-23T13:38:40.605" v="124" actId="700"/>
          <pc:sldLayoutMkLst>
            <pc:docMk/>
            <pc:sldMasterMk cId="3847538566" sldId="2147483675"/>
            <pc:sldLayoutMk cId="2892900383" sldId="2147483685"/>
          </pc:sldLayoutMkLst>
        </pc:sldLayoutChg>
        <pc:sldLayoutChg chg="del">
          <pc:chgData name="Kjartan Kjartansson - HSS" userId="7868be13-a944-4b0e-825d-799568e52e65" providerId="ADAL" clId="{CF94CA2F-7B5A-4303-BEED-34AEC850D910}" dt="2025-05-23T13:38:40.605" v="124" actId="700"/>
          <pc:sldLayoutMkLst>
            <pc:docMk/>
            <pc:sldMasterMk cId="3847538566" sldId="2147483675"/>
            <pc:sldLayoutMk cId="2462833438" sldId="214748368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780" tIns="94780" rIns="94780" bIns="94780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Á meðan beðið er, skipt þegar gestir ávarpa fundinn</a:t>
            </a:r>
          </a:p>
        </p:txBody>
      </p:sp>
    </p:spTree>
    <p:extLst>
      <p:ext uri="{BB962C8B-B14F-4D97-AF65-F5344CB8AC3E}">
        <p14:creationId xmlns:p14="http://schemas.microsoft.com/office/powerpoint/2010/main" val="3673052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4576" indent="0" defTabSz="947958">
              <a:buNone/>
            </a:pPr>
            <a: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Gjöld jukust um 7,4% milli ára, úr 5,49 milljörðum í 5,90 milljarða.</a:t>
            </a:r>
            <a:b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Laun, launatengd gjöld og starfsmannakostnaður jókst um 11%, úr 3,97 milljöðrum í 4,40 milljarða.</a:t>
            </a:r>
            <a:b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Fjöldi stöðugilda fór úr 242,9 í 260,6, aukning um 7,3%.</a:t>
            </a:r>
            <a:b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Meðallaun á stöðugildi hækkuðu því um 3,4% á árinu. Annar rekstrarkostnaður dróst saman um 3,2%, fór úr 1,47 milljörðum í 1,43 milljarða.</a:t>
            </a:r>
          </a:p>
          <a:p>
            <a:pPr marL="164576" indent="0">
              <a:buNone/>
            </a:pPr>
            <a:endParaRPr lang="is-IS" sz="1500" dirty="0">
              <a:latin typeface="+mn-lt"/>
            </a:endParaRPr>
          </a:p>
          <a:p>
            <a:pPr marL="164576" indent="0" defTabSz="947958">
              <a:buNone/>
            </a:pPr>
            <a: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Hærri launakostnaður og lægri rekstrarkostnaður, saman gerir þetta að verkum að hlutfall launakostnað fer úr 72,1% í 74,4%</a:t>
            </a:r>
          </a:p>
          <a:p>
            <a:pPr marL="164576" indent="0" defTabSz="947958">
              <a:buNone/>
            </a:pPr>
            <a:endParaRPr lang="is-IS" sz="15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64576" indent="0">
              <a:buNone/>
            </a:pPr>
            <a:endParaRPr lang="is-IS" sz="15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2279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4576" indent="0" defTabSz="947958">
              <a:buNone/>
            </a:pPr>
            <a: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Rekstrarafgangur var 2,5% af tekjum, 152 milljónir. </a:t>
            </a:r>
          </a:p>
          <a:p>
            <a:endParaRPr lang="is-IS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6342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94826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Glæra áður en </a:t>
            </a:r>
            <a:r>
              <a:rPr lang="is-IS" dirty="0" err="1"/>
              <a:t>starfsólk</a:t>
            </a:r>
            <a:r>
              <a:rPr lang="is-IS" dirty="0"/>
              <a:t> er heiðrað</a:t>
            </a:r>
          </a:p>
        </p:txBody>
      </p:sp>
    </p:spTree>
    <p:extLst>
      <p:ext uri="{BB962C8B-B14F-4D97-AF65-F5344CB8AC3E}">
        <p14:creationId xmlns:p14="http://schemas.microsoft.com/office/powerpoint/2010/main" val="608335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Glæra á meðan starfsfólk er heiðrað</a:t>
            </a:r>
          </a:p>
        </p:txBody>
      </p:sp>
    </p:spTree>
    <p:extLst>
      <p:ext uri="{BB962C8B-B14F-4D97-AF65-F5344CB8AC3E}">
        <p14:creationId xmlns:p14="http://schemas.microsoft.com/office/powerpoint/2010/main" val="2202898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Glæra áður en fólk fer í kaffi og spjall</a:t>
            </a:r>
          </a:p>
        </p:txBody>
      </p:sp>
    </p:spTree>
    <p:extLst>
      <p:ext uri="{BB962C8B-B14F-4D97-AF65-F5344CB8AC3E}">
        <p14:creationId xmlns:p14="http://schemas.microsoft.com/office/powerpoint/2010/main" val="749872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Glæra / </a:t>
            </a:r>
            <a:r>
              <a:rPr lang="is-IS" dirty="0" err="1"/>
              <a:t>video</a:t>
            </a:r>
            <a:r>
              <a:rPr lang="is-IS" dirty="0"/>
              <a:t> á meðan fólk sækir sér kaffi</a:t>
            </a:r>
          </a:p>
        </p:txBody>
      </p:sp>
    </p:spTree>
    <p:extLst>
      <p:ext uri="{BB962C8B-B14F-4D97-AF65-F5344CB8AC3E}">
        <p14:creationId xmlns:p14="http://schemas.microsoft.com/office/powerpoint/2010/main" val="2634017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0d02923bf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0d02923bfb_0_51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 marL="0" indent="0">
              <a:buNone/>
            </a:pPr>
            <a:r>
              <a:rPr lang="is-IS" dirty="0"/>
              <a:t>Samtal við íbúa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Glæra áður en Rakel ávarpar fundinn</a:t>
            </a:r>
          </a:p>
        </p:txBody>
      </p:sp>
    </p:spTree>
    <p:extLst>
      <p:ext uri="{BB962C8B-B14F-4D97-AF65-F5344CB8AC3E}">
        <p14:creationId xmlns:p14="http://schemas.microsoft.com/office/powerpoint/2010/main" val="1309176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150b941d9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150b941d93_0_2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4780" tIns="94780" rIns="94780" bIns="94780" anchor="t" anchorCtr="0">
            <a:noAutofit/>
          </a:bodyPr>
          <a:lstStyle/>
          <a:p>
            <a:pPr marL="0" indent="0">
              <a:buNone/>
            </a:pPr>
            <a:r>
              <a:rPr lang="is-IS" dirty="0"/>
              <a:t>Forstjóri 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Glæra áður en Kjartan ávarpar fundinn</a:t>
            </a:r>
          </a:p>
        </p:txBody>
      </p:sp>
    </p:spTree>
    <p:extLst>
      <p:ext uri="{BB962C8B-B14F-4D97-AF65-F5344CB8AC3E}">
        <p14:creationId xmlns:p14="http://schemas.microsoft.com/office/powerpoint/2010/main" val="4118550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937165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2411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86409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4576" indent="0">
              <a:lnSpc>
                <a:spcPct val="107000"/>
              </a:lnSpc>
              <a:spcAft>
                <a:spcPts val="829"/>
              </a:spcAft>
              <a:buNone/>
            </a:pPr>
            <a: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Við sjáum mynd</a:t>
            </a:r>
          </a:p>
          <a:p>
            <a:pPr marL="164576" indent="0">
              <a:lnSpc>
                <a:spcPct val="107000"/>
              </a:lnSpc>
              <a:spcAft>
                <a:spcPts val="829"/>
              </a:spcAft>
              <a:buNone/>
            </a:pPr>
            <a: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Rekstrarreikningur</a:t>
            </a:r>
            <a:b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Hann sýnir hvað gerðist á ákveðnu tímabili.</a:t>
            </a:r>
            <a:b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Hvað HSS hafði í tekjur og hvað fór í kostnað á árinu 2024.</a:t>
            </a:r>
          </a:p>
          <a:p>
            <a:pPr marL="164576" indent="0">
              <a:lnSpc>
                <a:spcPct val="107000"/>
              </a:lnSpc>
              <a:spcAft>
                <a:spcPts val="829"/>
              </a:spcAft>
              <a:buNone/>
            </a:pPr>
            <a:endParaRPr lang="is-IS" sz="15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64576" indent="0">
              <a:lnSpc>
                <a:spcPct val="107000"/>
              </a:lnSpc>
              <a:spcAft>
                <a:spcPts val="829"/>
              </a:spcAft>
              <a:buNone/>
            </a:pPr>
            <a: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Efnahagsreikningur</a:t>
            </a:r>
            <a:b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Hann sýnir stöðu mála frá upphafi</a:t>
            </a:r>
            <a:b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Hver er fjárhagsstaða HSS, hvað á stofnunin og hvað skuldar hún.</a:t>
            </a:r>
          </a:p>
          <a:p>
            <a:pPr marL="164576" indent="0">
              <a:lnSpc>
                <a:spcPct val="107000"/>
              </a:lnSpc>
              <a:spcAft>
                <a:spcPts val="829"/>
              </a:spcAft>
              <a:buNone/>
            </a:pPr>
            <a: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Stofnunin á í raun litlar eignir, enga fasteignir og bara þau tæki og tól sem nauðsynleg eru til að sinna þjónustunni.</a:t>
            </a:r>
          </a:p>
          <a:p>
            <a:pPr marL="164576" indent="0">
              <a:lnSpc>
                <a:spcPct val="107000"/>
              </a:lnSpc>
              <a:spcAft>
                <a:spcPts val="829"/>
              </a:spcAft>
              <a:buNone/>
            </a:pPr>
            <a:endParaRPr lang="is-IS" sz="1500" kern="100" dirty="0"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64576" indent="0">
              <a:lnSpc>
                <a:spcPct val="107000"/>
              </a:lnSpc>
              <a:spcAft>
                <a:spcPts val="829"/>
              </a:spcAft>
              <a:buNone/>
            </a:pPr>
            <a: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Sjóðstreymi</a:t>
            </a:r>
            <a:b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Hvaðan komu peningarnir og hvert fóru þeir.</a:t>
            </a:r>
          </a:p>
          <a:p>
            <a:endParaRPr lang="is-IS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2484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8350"/>
            <a:ext cx="6821487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4576" indent="0">
              <a:lnSpc>
                <a:spcPct val="107000"/>
              </a:lnSpc>
              <a:spcAft>
                <a:spcPts val="829"/>
              </a:spcAft>
              <a:buNone/>
            </a:pPr>
            <a: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Markverðar breytingar milli ára og endurspeglast í ársreikningi eru einna helst:</a:t>
            </a:r>
          </a:p>
          <a:p>
            <a:pPr marL="164576" indent="0">
              <a:lnSpc>
                <a:spcPct val="107000"/>
              </a:lnSpc>
              <a:spcAft>
                <a:spcPts val="829"/>
              </a:spcAft>
              <a:buNone/>
            </a:pPr>
            <a: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Tekjur jukust um 26,3% milli ára, úr 4,78 milljörðum í 6,05 milljarða.</a:t>
            </a:r>
            <a:b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Bein sala á heilbrigðisþjónustu </a:t>
            </a:r>
            <a:r>
              <a:rPr lang="is-IS" sz="1500" kern="1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drógst</a:t>
            </a:r>
            <a: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saman um 8,9% en það sem tölurnar sýna ekki er að sala þjónustu til einstaklinga </a:t>
            </a:r>
            <a:r>
              <a:rPr lang="is-IS" sz="1500" kern="100" dirty="0" err="1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drógst</a:t>
            </a:r>
            <a:r>
              <a:rPr lang="is-IS" sz="15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saman um 18,8% en 189% aukning varð á sölu til annarra stofnana og fyrirtækja. </a:t>
            </a:r>
          </a:p>
          <a:p>
            <a:endParaRPr lang="is-IS" sz="15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4011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55534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81113"/>
            <a:ext cx="8520600" cy="35789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DB265-F20D-777C-9D5B-7ACBF1EBC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1AD2C3-C5E1-C36A-8C84-E2808927C7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61CC7-C1C4-4AF2-CC5D-04BF3565B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31EC1-8F26-4216-9096-797022EF3952}" type="datetimeFigureOut">
              <a:rPr lang="is-IS" smtClean="0"/>
              <a:t>28.3.2026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C7A20-8710-9E8F-1DEF-1F9B7244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5D6CA-1E3A-A6FC-E67C-E0F3BE16E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587-64B1-4C03-B4C1-805314352F2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84562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29A26-2B51-93F1-5195-85DEB0746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6540D-7AF1-6120-6F0F-D6BDB8FD3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3C533-2217-A52A-0309-31A9B3F14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31EC1-8F26-4216-9096-797022EF3952}" type="datetimeFigureOut">
              <a:rPr lang="is-IS" smtClean="0"/>
              <a:t>28.3.2026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EA883-4807-F3C4-FC0B-CCA6615F1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870B8-7D3F-848E-BF70-A4C2FC2B5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587-64B1-4C03-B4C1-805314352F2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3662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244FD-8E44-F756-CA4F-BAB5601D9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C1EBD-803C-E2B3-2994-640123315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2032B-7F88-7524-F5D3-3595AFC90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31EC1-8F26-4216-9096-797022EF3952}" type="datetimeFigureOut">
              <a:rPr lang="is-IS" smtClean="0"/>
              <a:t>28.3.2026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40CA5-9B52-5689-ABF3-4D1866D52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53188-328A-0349-5E2A-5F0F3806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587-64B1-4C03-B4C1-805314352F2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95623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AFF18-339D-A7EC-C7CF-6B7AF2BE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0A237-EBFF-DE20-47C2-523A28EAC7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7AB3F-B3A9-2313-3DAA-7FF8EF74D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182F6-82F4-32B1-802A-866F1D13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31EC1-8F26-4216-9096-797022EF3952}" type="datetimeFigureOut">
              <a:rPr lang="is-IS" smtClean="0"/>
              <a:t>28.3.2026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E3D270-6596-6509-C4FB-8DAB61C0C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904D3-100D-E73F-92B5-FC9B1BD38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587-64B1-4C03-B4C1-805314352F2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93108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B1D92-EF9D-9F24-13B4-B424C490C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5FB29-03F2-24A7-BE0E-3F004048E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B437F-05B4-E41D-8F8C-0D7F5CBD0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B88AE8-0795-C9E7-C443-8163EF674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A7404B-1443-4E08-60BC-143FB2E12F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6DA7CB-93FD-0130-1CC9-C272AC099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31EC1-8F26-4216-9096-797022EF3952}" type="datetimeFigureOut">
              <a:rPr lang="is-IS" smtClean="0"/>
              <a:t>28.3.2026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45948-53FD-4242-EC09-7EAFF4371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725F76-E1E0-D67F-C972-BEF6006D7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587-64B1-4C03-B4C1-805314352F2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20456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17357-A356-AF15-30F7-183F48741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67FBEA-282F-46F6-276A-D15F7533E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31EC1-8F26-4216-9096-797022EF3952}" type="datetimeFigureOut">
              <a:rPr lang="is-IS" smtClean="0"/>
              <a:t>28.3.2026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B7AC2-1522-B54C-2DBF-31737EDC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1E0B8-D974-6005-B757-A986FACC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587-64B1-4C03-B4C1-805314352F2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15976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9B9C32-D112-7FC1-9C3F-F03D4E91D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31EC1-8F26-4216-9096-797022EF3952}" type="datetimeFigureOut">
              <a:rPr lang="is-IS" smtClean="0"/>
              <a:t>28.3.2026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B1F73-19FA-2D03-0540-5D1AB0F5A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3CCB5-6457-7701-ADA1-6BF7429BD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587-64B1-4C03-B4C1-805314352F2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0784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BF868-0E8F-6303-5E36-2AF1D006B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3CB33-6E5C-7616-932C-670AE06A6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F4CEE-1C9E-B230-BC18-1CDA05C75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7AC96-9FDB-4F48-3C18-B5E2899C4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31EC1-8F26-4216-9096-797022EF3952}" type="datetimeFigureOut">
              <a:rPr lang="is-IS" smtClean="0"/>
              <a:t>28.3.2026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7340B-745F-D604-E7F8-C2108D07A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9D912-2D8D-F093-4D2C-8794C340A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587-64B1-4C03-B4C1-805314352F2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30900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D65EC-CD01-8D54-5D11-708004712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27E0FA-5B0F-2756-F6EA-3F1DE2B40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A8BC89-018C-FD5F-1F8B-357B734A7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A7D57-43B5-634D-07FF-5273BF582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31EC1-8F26-4216-9096-797022EF3952}" type="datetimeFigureOut">
              <a:rPr lang="is-IS" smtClean="0"/>
              <a:t>28.3.2026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EE27F-A671-BED7-8BFE-A2CEAE999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F769E-269E-5ADB-246C-A3E84FB4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587-64B1-4C03-B4C1-805314352F2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74082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1C37C-BDB9-F163-1E2C-5E10E417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52DAB3-BA77-1351-5488-3A5BF51E7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CA160-4F86-CA54-20D6-431790323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31EC1-8F26-4216-9096-797022EF3952}" type="datetimeFigureOut">
              <a:rPr lang="is-IS" smtClean="0"/>
              <a:t>28.3.2026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B2F1D-ECE3-1477-8F73-C1CEA138F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E12BC-B6C1-AF18-1D03-5C432E26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587-64B1-4C03-B4C1-805314352F2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033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10196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B2A4AD-09A4-3CAB-18B5-60354838B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37F93A-078E-7F4E-4968-E0CD68186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B3B94-928F-AA38-B66A-01B4118A5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31EC1-8F26-4216-9096-797022EF3952}" type="datetimeFigureOut">
              <a:rPr lang="is-IS" smtClean="0"/>
              <a:t>28.3.2026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898F2-CF4C-BD93-769E-DC7E0A781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41876-CAEF-8CBF-FA57-AC7BD4C90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587-64B1-4C03-B4C1-805314352F2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96709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10196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9B9C32-D112-7FC1-9C3F-F03D4E91D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31EC1-8F26-4216-9096-797022EF3952}" type="datetimeFigureOut">
              <a:rPr lang="is-IS" smtClean="0"/>
              <a:t>28.3.2026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B1F73-19FA-2D03-0540-5D1AB0F5A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3CCB5-6457-7701-ADA1-6BF7429BD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63587-64B1-4C03-B4C1-805314352F2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8297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94162-EC15-EB4D-AB9D-1E7168A8D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AA5AF-70FE-4228-5C93-80A47C6EB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A88E6-F6D8-736B-31B3-684E6DBBA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83EE-FD4E-4828-88B4-BA3A18C13A0C}" type="datetimeFigureOut">
              <a:rPr lang="is-IS" smtClean="0"/>
              <a:t>28.3.2026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A58DE-1E03-EBA0-C664-623192C6A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95033-F11A-6BA5-B44F-D7F33A519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74E33-EE25-4867-9969-AB837F364E0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1714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F9E0C-A40C-1252-B3FD-77709B5A2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BB8146-4482-0A38-5886-A978C3EEB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FA73D-0032-AEBB-7AEA-B74BCDCC6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2D454-949B-BE46-B9D9-3B9ADF878249}" type="datetimeFigureOut">
              <a:rPr lang="en-IS" smtClean="0"/>
              <a:t>03/28/2026</a:t>
            </a:fld>
            <a:endParaRPr lang="en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D2CE6-76E0-1F54-E918-2B1C785E4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7548A-069B-57D9-D870-BC24742B8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531A6-89A2-1942-8D89-1934ABE5A73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79981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44E7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10196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7271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6" r:id="rId5"/>
    <p:sldLayoutId id="2147483657" r:id="rId6"/>
    <p:sldLayoutId id="2147483673" r:id="rId7"/>
    <p:sldLayoutId id="2147483674" r:id="rId8"/>
    <p:sldLayoutId id="214748367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5A0E80-2344-F887-ECCC-27AE5C783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268DD-919B-F91E-A788-3EF09F2D7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EAED1-4A1B-4D3C-FEE5-8BD7EFB5A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131EC1-8F26-4216-9096-797022EF3952}" type="datetimeFigureOut">
              <a:rPr lang="is-IS" smtClean="0"/>
              <a:t>28.3.2026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24AFA-3704-52EE-DA7D-989C22B73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7BDCF-CCA9-EA18-97F1-0B8B28601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863587-64B1-4C03-B4C1-805314352F2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0907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B68DC61-0086-534A-C20D-14C5DF555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964" y="-4916"/>
            <a:ext cx="7289800" cy="51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202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7404E-01F4-7025-F024-FB71AB44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Hvað er þá sjálfbær rekstur HSS?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E0496-B0F5-0213-6FAC-96C70E6D8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s-IS" b="1" dirty="0"/>
              <a:t>Að tryggja að vel sé farið með þær auðlindir sem reksturinn byggir á:</a:t>
            </a:r>
          </a:p>
          <a:p>
            <a:pPr marL="0" indent="0">
              <a:buNone/>
            </a:pPr>
            <a:endParaRPr lang="is-IS" dirty="0"/>
          </a:p>
          <a:p>
            <a:pPr>
              <a:buFontTx/>
              <a:buChar char="-"/>
            </a:pPr>
            <a:r>
              <a:rPr lang="is-IS" b="1" dirty="0"/>
              <a:t>Útgjöld séu innan fjárheimilda</a:t>
            </a:r>
          </a:p>
          <a:p>
            <a:pPr lvl="1">
              <a:buFontTx/>
              <a:buChar char="-"/>
            </a:pPr>
            <a:r>
              <a:rPr lang="is-IS" dirty="0"/>
              <a:t>Að HSS afli þeirra tekna sem stofnuninni ber að afla</a:t>
            </a:r>
          </a:p>
          <a:p>
            <a:pPr lvl="1">
              <a:buFontTx/>
              <a:buChar char="-"/>
            </a:pPr>
            <a:r>
              <a:rPr lang="is-IS" dirty="0"/>
              <a:t>Að viðhalda góðu upplýsingafæði til stjórnvalda um árangur og áskoranir í rekstri</a:t>
            </a:r>
          </a:p>
          <a:p>
            <a:pPr lvl="1">
              <a:buFontTx/>
              <a:buChar char="-"/>
            </a:pPr>
            <a:endParaRPr lang="is-IS" dirty="0"/>
          </a:p>
          <a:p>
            <a:pPr>
              <a:buFontTx/>
              <a:buChar char="-"/>
            </a:pPr>
            <a:r>
              <a:rPr lang="is-IS" b="1" dirty="0"/>
              <a:t>Þjónustugeta og þjónustustig sé viðeigandi fyrir þarfir umdæmisins og þjónustan sé aðgengileg</a:t>
            </a:r>
          </a:p>
          <a:p>
            <a:pPr>
              <a:buFontTx/>
              <a:buChar char="-"/>
            </a:pPr>
            <a:endParaRPr lang="is-IS" b="1" dirty="0"/>
          </a:p>
          <a:p>
            <a:pPr>
              <a:buFontTx/>
              <a:buChar char="-"/>
            </a:pPr>
            <a:r>
              <a:rPr lang="is-IS" b="1" dirty="0"/>
              <a:t>Mannauður sé virkur, áhugasamur í starfi stofnunarinnar og veiti góða þjónustu</a:t>
            </a:r>
          </a:p>
          <a:p>
            <a:pPr>
              <a:buFontTx/>
              <a:buChar char="-"/>
            </a:pPr>
            <a:endParaRPr lang="is-IS" b="1" dirty="0"/>
          </a:p>
          <a:p>
            <a:pPr>
              <a:buFontTx/>
              <a:buChar char="-"/>
            </a:pPr>
            <a:r>
              <a:rPr lang="is-IS" b="1" dirty="0"/>
              <a:t>Byggja upp getu til að efla þekkingar- og menntunarstig svo gæði séu ætíð tryggð</a:t>
            </a:r>
          </a:p>
          <a:p>
            <a:pPr>
              <a:buFontTx/>
              <a:buChar char="-"/>
            </a:pPr>
            <a:endParaRPr lang="is-IS" b="1" dirty="0"/>
          </a:p>
          <a:p>
            <a:pPr>
              <a:buFontTx/>
              <a:buChar char="-"/>
            </a:pPr>
            <a:r>
              <a:rPr lang="is-IS" b="1" dirty="0"/>
              <a:t>Aðbúnaður og aðstaða sé við hæfi og styðji við góða þjónustuupplifun</a:t>
            </a:r>
          </a:p>
          <a:p>
            <a:pPr>
              <a:buFontTx/>
              <a:buChar char="-"/>
            </a:pPr>
            <a:endParaRPr lang="is-IS" b="1" dirty="0"/>
          </a:p>
          <a:p>
            <a:pPr>
              <a:buFontTx/>
              <a:buChar char="-"/>
            </a:pPr>
            <a:r>
              <a:rPr lang="is-IS" b="1" dirty="0"/>
              <a:t>Að þátttaka HSS í samfélaginu byggist á trausti, gegnsæi og virkri svörun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041524-B66C-F2AC-7D55-5663AD68D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340" y="0"/>
            <a:ext cx="1393660" cy="68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27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589975-0965-5715-3F61-BF09200A5777}"/>
              </a:ext>
            </a:extLst>
          </p:cNvPr>
          <p:cNvSpPr/>
          <p:nvPr/>
        </p:nvSpPr>
        <p:spPr>
          <a:xfrm>
            <a:off x="1800225" y="1769420"/>
            <a:ext cx="1184607" cy="1212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DDF802-08B5-6589-2BC5-B08769B4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Ársreikningur HSS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336B4-BC7A-3E27-DC01-DE1BA5A88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AEAE23-912E-6156-0517-7533B2A373F5}"/>
              </a:ext>
            </a:extLst>
          </p:cNvPr>
          <p:cNvSpPr/>
          <p:nvPr/>
        </p:nvSpPr>
        <p:spPr>
          <a:xfrm>
            <a:off x="2989007" y="1428868"/>
            <a:ext cx="103238" cy="3266035"/>
          </a:xfrm>
          <a:prstGeom prst="rect">
            <a:avLst/>
          </a:prstGeom>
          <a:solidFill>
            <a:srgbClr val="044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D421D8-6CAB-50DD-34C8-D1C8BE75A80B}"/>
              </a:ext>
            </a:extLst>
          </p:cNvPr>
          <p:cNvSpPr/>
          <p:nvPr/>
        </p:nvSpPr>
        <p:spPr>
          <a:xfrm>
            <a:off x="6105833" y="1420536"/>
            <a:ext cx="103238" cy="3266035"/>
          </a:xfrm>
          <a:prstGeom prst="rect">
            <a:avLst/>
          </a:prstGeom>
          <a:solidFill>
            <a:srgbClr val="044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B3F6EA-1073-D714-7A40-D3B1194A15E7}"/>
              </a:ext>
            </a:extLst>
          </p:cNvPr>
          <p:cNvSpPr/>
          <p:nvPr/>
        </p:nvSpPr>
        <p:spPr>
          <a:xfrm>
            <a:off x="-1" y="1191014"/>
            <a:ext cx="9178413" cy="252604"/>
          </a:xfrm>
          <a:prstGeom prst="rect">
            <a:avLst/>
          </a:prstGeom>
          <a:solidFill>
            <a:srgbClr val="044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AFCE2E-F43B-F4B5-A802-42C452546615}"/>
              </a:ext>
            </a:extLst>
          </p:cNvPr>
          <p:cNvSpPr/>
          <p:nvPr/>
        </p:nvSpPr>
        <p:spPr>
          <a:xfrm>
            <a:off x="-1" y="4591348"/>
            <a:ext cx="9178413" cy="252604"/>
          </a:xfrm>
          <a:prstGeom prst="rect">
            <a:avLst/>
          </a:prstGeom>
          <a:solidFill>
            <a:srgbClr val="044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04D8A4-1D54-8A98-59E3-DD571730C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340" y="0"/>
            <a:ext cx="1393660" cy="683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CC676-CAD6-79A1-1C5B-FD685BB90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179" y="1788472"/>
            <a:ext cx="103239" cy="712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7B5E521-5203-43BC-F07E-A5DB0E83D06A}"/>
              </a:ext>
            </a:extLst>
          </p:cNvPr>
          <p:cNvGrpSpPr/>
          <p:nvPr/>
        </p:nvGrpSpPr>
        <p:grpSpPr>
          <a:xfrm>
            <a:off x="-29497" y="1435284"/>
            <a:ext cx="9288000" cy="3180462"/>
            <a:chOff x="-29497" y="1435284"/>
            <a:chExt cx="9288000" cy="31804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23980F-38C1-1B6F-4ED9-C760EA0E0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9497" y="1435284"/>
              <a:ext cx="9288000" cy="318046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ECC676-CAD6-79A1-1C5B-FD685BB90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9180" y="1787676"/>
              <a:ext cx="99063" cy="6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4857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DF802-08B5-6589-2BC5-B08769B4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Ársreikningur HSS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336B4-BC7A-3E27-DC01-DE1BA5A88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AEAE23-912E-6156-0517-7533B2A373F5}"/>
              </a:ext>
            </a:extLst>
          </p:cNvPr>
          <p:cNvSpPr/>
          <p:nvPr/>
        </p:nvSpPr>
        <p:spPr>
          <a:xfrm>
            <a:off x="2989007" y="1428868"/>
            <a:ext cx="103238" cy="3266035"/>
          </a:xfrm>
          <a:prstGeom prst="rect">
            <a:avLst/>
          </a:prstGeom>
          <a:solidFill>
            <a:srgbClr val="044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D421D8-6CAB-50DD-34C8-D1C8BE75A80B}"/>
              </a:ext>
            </a:extLst>
          </p:cNvPr>
          <p:cNvSpPr/>
          <p:nvPr/>
        </p:nvSpPr>
        <p:spPr>
          <a:xfrm>
            <a:off x="6105833" y="1420536"/>
            <a:ext cx="103238" cy="3266035"/>
          </a:xfrm>
          <a:prstGeom prst="rect">
            <a:avLst/>
          </a:prstGeom>
          <a:solidFill>
            <a:srgbClr val="044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B3F6EA-1073-D714-7A40-D3B1194A15E7}"/>
              </a:ext>
            </a:extLst>
          </p:cNvPr>
          <p:cNvSpPr/>
          <p:nvPr/>
        </p:nvSpPr>
        <p:spPr>
          <a:xfrm>
            <a:off x="-1" y="1191014"/>
            <a:ext cx="9178413" cy="252604"/>
          </a:xfrm>
          <a:prstGeom prst="rect">
            <a:avLst/>
          </a:prstGeom>
          <a:solidFill>
            <a:srgbClr val="044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AFCE2E-F43B-F4B5-A802-42C452546615}"/>
              </a:ext>
            </a:extLst>
          </p:cNvPr>
          <p:cNvSpPr/>
          <p:nvPr/>
        </p:nvSpPr>
        <p:spPr>
          <a:xfrm>
            <a:off x="-1" y="4591348"/>
            <a:ext cx="9178413" cy="252604"/>
          </a:xfrm>
          <a:prstGeom prst="rect">
            <a:avLst/>
          </a:prstGeom>
          <a:solidFill>
            <a:srgbClr val="044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04D8A4-1D54-8A98-59E3-DD571730C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340" y="0"/>
            <a:ext cx="1393660" cy="683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CC676-CAD6-79A1-1C5B-FD685BB90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179" y="1788472"/>
            <a:ext cx="103239" cy="712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7B5E521-5203-43BC-F07E-A5DB0E83D06A}"/>
              </a:ext>
            </a:extLst>
          </p:cNvPr>
          <p:cNvGrpSpPr/>
          <p:nvPr/>
        </p:nvGrpSpPr>
        <p:grpSpPr>
          <a:xfrm>
            <a:off x="-29497" y="1435284"/>
            <a:ext cx="9288000" cy="3180462"/>
            <a:chOff x="-29497" y="1435284"/>
            <a:chExt cx="9288000" cy="31804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23980F-38C1-1B6F-4ED9-C760EA0E0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9497" y="1435284"/>
              <a:ext cx="9288000" cy="318046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ECC676-CAD6-79A1-1C5B-FD685BB90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9180" y="1787676"/>
              <a:ext cx="99063" cy="68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9589975-0965-5715-3F61-BF09200A5777}"/>
              </a:ext>
            </a:extLst>
          </p:cNvPr>
          <p:cNvSpPr/>
          <p:nvPr/>
        </p:nvSpPr>
        <p:spPr>
          <a:xfrm>
            <a:off x="1800225" y="1769420"/>
            <a:ext cx="1184607" cy="6261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18237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DF802-08B5-6589-2BC5-B08769B4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Ársreikningur HSS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336B4-BC7A-3E27-DC01-DE1BA5A88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AEAE23-912E-6156-0517-7533B2A373F5}"/>
              </a:ext>
            </a:extLst>
          </p:cNvPr>
          <p:cNvSpPr/>
          <p:nvPr/>
        </p:nvSpPr>
        <p:spPr>
          <a:xfrm>
            <a:off x="2989007" y="1428868"/>
            <a:ext cx="103238" cy="3266035"/>
          </a:xfrm>
          <a:prstGeom prst="rect">
            <a:avLst/>
          </a:prstGeom>
          <a:solidFill>
            <a:srgbClr val="044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D421D8-6CAB-50DD-34C8-D1C8BE75A80B}"/>
              </a:ext>
            </a:extLst>
          </p:cNvPr>
          <p:cNvSpPr/>
          <p:nvPr/>
        </p:nvSpPr>
        <p:spPr>
          <a:xfrm>
            <a:off x="6105833" y="1420536"/>
            <a:ext cx="103238" cy="3266035"/>
          </a:xfrm>
          <a:prstGeom prst="rect">
            <a:avLst/>
          </a:prstGeom>
          <a:solidFill>
            <a:srgbClr val="044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B3F6EA-1073-D714-7A40-D3B1194A15E7}"/>
              </a:ext>
            </a:extLst>
          </p:cNvPr>
          <p:cNvSpPr/>
          <p:nvPr/>
        </p:nvSpPr>
        <p:spPr>
          <a:xfrm>
            <a:off x="-1" y="1191014"/>
            <a:ext cx="9178413" cy="252604"/>
          </a:xfrm>
          <a:prstGeom prst="rect">
            <a:avLst/>
          </a:prstGeom>
          <a:solidFill>
            <a:srgbClr val="044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AFCE2E-F43B-F4B5-A802-42C452546615}"/>
              </a:ext>
            </a:extLst>
          </p:cNvPr>
          <p:cNvSpPr/>
          <p:nvPr/>
        </p:nvSpPr>
        <p:spPr>
          <a:xfrm>
            <a:off x="-1" y="4591348"/>
            <a:ext cx="9178413" cy="252604"/>
          </a:xfrm>
          <a:prstGeom prst="rect">
            <a:avLst/>
          </a:prstGeom>
          <a:solidFill>
            <a:srgbClr val="044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04D8A4-1D54-8A98-59E3-DD571730C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340" y="0"/>
            <a:ext cx="1393660" cy="683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CC676-CAD6-79A1-1C5B-FD685BB90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179" y="1788472"/>
            <a:ext cx="103239" cy="712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7B5E521-5203-43BC-F07E-A5DB0E83D06A}"/>
              </a:ext>
            </a:extLst>
          </p:cNvPr>
          <p:cNvGrpSpPr/>
          <p:nvPr/>
        </p:nvGrpSpPr>
        <p:grpSpPr>
          <a:xfrm>
            <a:off x="-29497" y="1435284"/>
            <a:ext cx="9288000" cy="3180462"/>
            <a:chOff x="-29497" y="1435284"/>
            <a:chExt cx="9288000" cy="31804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23980F-38C1-1B6F-4ED9-C760EA0E0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9497" y="1435284"/>
              <a:ext cx="9288000" cy="318046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ECC676-CAD6-79A1-1C5B-FD685BB90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9180" y="1787676"/>
              <a:ext cx="99063" cy="68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9589975-0965-5715-3F61-BF09200A5777}"/>
              </a:ext>
            </a:extLst>
          </p:cNvPr>
          <p:cNvSpPr/>
          <p:nvPr/>
        </p:nvSpPr>
        <p:spPr>
          <a:xfrm>
            <a:off x="1804400" y="2491058"/>
            <a:ext cx="1184607" cy="4426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48859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DF802-08B5-6589-2BC5-B08769B4F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Ársreikningur HSS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336B4-BC7A-3E27-DC01-DE1BA5A88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AEAE23-912E-6156-0517-7533B2A373F5}"/>
              </a:ext>
            </a:extLst>
          </p:cNvPr>
          <p:cNvSpPr/>
          <p:nvPr/>
        </p:nvSpPr>
        <p:spPr>
          <a:xfrm>
            <a:off x="2989007" y="1428868"/>
            <a:ext cx="103238" cy="3266035"/>
          </a:xfrm>
          <a:prstGeom prst="rect">
            <a:avLst/>
          </a:prstGeom>
          <a:solidFill>
            <a:srgbClr val="044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D421D8-6CAB-50DD-34C8-D1C8BE75A80B}"/>
              </a:ext>
            </a:extLst>
          </p:cNvPr>
          <p:cNvSpPr/>
          <p:nvPr/>
        </p:nvSpPr>
        <p:spPr>
          <a:xfrm>
            <a:off x="6105833" y="1420536"/>
            <a:ext cx="103238" cy="3266035"/>
          </a:xfrm>
          <a:prstGeom prst="rect">
            <a:avLst/>
          </a:prstGeom>
          <a:solidFill>
            <a:srgbClr val="044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B3F6EA-1073-D714-7A40-D3B1194A15E7}"/>
              </a:ext>
            </a:extLst>
          </p:cNvPr>
          <p:cNvSpPr/>
          <p:nvPr/>
        </p:nvSpPr>
        <p:spPr>
          <a:xfrm>
            <a:off x="-1" y="1191014"/>
            <a:ext cx="9178413" cy="252604"/>
          </a:xfrm>
          <a:prstGeom prst="rect">
            <a:avLst/>
          </a:prstGeom>
          <a:solidFill>
            <a:srgbClr val="044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AFCE2E-F43B-F4B5-A802-42C452546615}"/>
              </a:ext>
            </a:extLst>
          </p:cNvPr>
          <p:cNvSpPr/>
          <p:nvPr/>
        </p:nvSpPr>
        <p:spPr>
          <a:xfrm>
            <a:off x="-1" y="4591348"/>
            <a:ext cx="9178413" cy="252604"/>
          </a:xfrm>
          <a:prstGeom prst="rect">
            <a:avLst/>
          </a:prstGeom>
          <a:solidFill>
            <a:srgbClr val="044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04D8A4-1D54-8A98-59E3-DD571730C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340" y="0"/>
            <a:ext cx="1393660" cy="683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CC676-CAD6-79A1-1C5B-FD685BB90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179" y="1788472"/>
            <a:ext cx="103239" cy="712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7B5E521-5203-43BC-F07E-A5DB0E83D06A}"/>
              </a:ext>
            </a:extLst>
          </p:cNvPr>
          <p:cNvGrpSpPr/>
          <p:nvPr/>
        </p:nvGrpSpPr>
        <p:grpSpPr>
          <a:xfrm>
            <a:off x="-29497" y="1435284"/>
            <a:ext cx="9288000" cy="3180462"/>
            <a:chOff x="-29497" y="1435284"/>
            <a:chExt cx="9288000" cy="31804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23980F-38C1-1B6F-4ED9-C760EA0E0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9497" y="1435284"/>
              <a:ext cx="9288000" cy="318046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ECC676-CAD6-79A1-1C5B-FD685BB90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9180" y="1787676"/>
              <a:ext cx="99063" cy="684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9589975-0965-5715-3F61-BF09200A5777}"/>
              </a:ext>
            </a:extLst>
          </p:cNvPr>
          <p:cNvSpPr/>
          <p:nvPr/>
        </p:nvSpPr>
        <p:spPr>
          <a:xfrm>
            <a:off x="1785348" y="3920011"/>
            <a:ext cx="1184607" cy="1376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91060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72EAB-A210-5A4A-0C57-86C6AE790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Vorum við sjálfbær 2024?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EC73D-4C75-C2DC-1766-7EB2FB107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s-IS" dirty="0"/>
              <a:t>Gerðum við það sem við sögðumst ætla að gera og fórum vel með auðlindirnar sem reksturinn byggir á?</a:t>
            </a:r>
          </a:p>
          <a:p>
            <a:pPr marL="0" indent="0">
              <a:buNone/>
            </a:pPr>
            <a:endParaRPr lang="is-IS" dirty="0"/>
          </a:p>
          <a:p>
            <a:pPr>
              <a:buFontTx/>
              <a:buChar char="-"/>
            </a:pPr>
            <a:r>
              <a:rPr lang="is-IS" b="1" dirty="0"/>
              <a:t>Útgjöld  innan fjárheimilda</a:t>
            </a:r>
          </a:p>
          <a:p>
            <a:pPr lvl="1">
              <a:buFontTx/>
              <a:buChar char="-"/>
            </a:pPr>
            <a:r>
              <a:rPr lang="is-IS" dirty="0"/>
              <a:t>Viðskiptaskilmálar kynntir, </a:t>
            </a:r>
            <a:r>
              <a:rPr lang="is-IS" dirty="0" err="1"/>
              <a:t>útskuldun</a:t>
            </a:r>
            <a:r>
              <a:rPr lang="is-IS" dirty="0"/>
              <a:t> aukist til muna milli stofnana og við skiluðum rekstrarafgangi, 150 milljónum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is-IS" b="1" dirty="0"/>
              <a:t>Þjónustugeta og þjónustustig  viðeigandi fyrir þarfir umdæmisins og þjónustan sé aðgengileg</a:t>
            </a:r>
          </a:p>
          <a:p>
            <a:pPr lvl="1">
              <a:buFontTx/>
              <a:buChar char="-"/>
            </a:pPr>
            <a:r>
              <a:rPr lang="is-IS" dirty="0"/>
              <a:t>Ráðning lækna, opin síðdegisvakt, öflug heimahjúkrun 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is-IS" b="1" dirty="0"/>
              <a:t>Mannauður sé virkur, áhugasamur í öllum starfi stofnunarinnar og veiti góða þjónustu</a:t>
            </a:r>
          </a:p>
          <a:p>
            <a:pPr lvl="1">
              <a:buFontTx/>
              <a:buChar char="-"/>
            </a:pPr>
            <a:r>
              <a:rPr lang="is-IS" dirty="0"/>
              <a:t>Aukin þjónusta, áhersla á aukna upplýsingagjöf og meiri bein samskipti, sýnileiki og svörun stjórnenda, úreltum innri vef lokað 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is-IS" b="1" dirty="0"/>
              <a:t>Byggja upp getu til að efla nýsköpun, þekkingar- og menntunarstig svo gæði séu ætíð sem mest</a:t>
            </a:r>
          </a:p>
          <a:p>
            <a:pPr lvl="1">
              <a:buFontTx/>
              <a:buChar char="-"/>
            </a:pPr>
            <a:r>
              <a:rPr lang="is-IS" dirty="0" err="1"/>
              <a:t>RetinaRisk</a:t>
            </a:r>
            <a:r>
              <a:rPr lang="is-IS" dirty="0"/>
              <a:t>, </a:t>
            </a:r>
            <a:r>
              <a:rPr lang="is-IS" dirty="0" err="1"/>
              <a:t>lyfjaróbotar</a:t>
            </a:r>
            <a:r>
              <a:rPr lang="is-IS" dirty="0"/>
              <a:t>, námskeið,  HSS verði viðurkennt kennslusjúkrahús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is-IS" b="1" dirty="0"/>
              <a:t>Aðbúnaður og aðstaða við hæfi og styðji við góða þjónustuupplifun</a:t>
            </a:r>
          </a:p>
          <a:p>
            <a:pPr lvl="1">
              <a:buFontTx/>
              <a:buChar char="-"/>
            </a:pPr>
            <a:r>
              <a:rPr lang="is-IS" dirty="0"/>
              <a:t>Endurnýjun húsnæðis og húsbúnaðar, aðgerðir í átt að auknu upplýsingaöryggi</a:t>
            </a:r>
          </a:p>
          <a:p>
            <a:pPr lvl="1">
              <a:buFontTx/>
              <a:buChar char="-"/>
            </a:pPr>
            <a:endParaRPr lang="is-IS" dirty="0"/>
          </a:p>
          <a:p>
            <a:pPr>
              <a:buFontTx/>
              <a:buChar char="-"/>
            </a:pPr>
            <a:r>
              <a:rPr lang="is-IS" b="1" dirty="0"/>
              <a:t>Að þátttaka HSS í samfélaginu byggist á trausti og virðingu, gegnsæi og virkri svörun</a:t>
            </a:r>
          </a:p>
          <a:p>
            <a:pPr lvl="1">
              <a:buFontTx/>
              <a:buChar char="-"/>
            </a:pPr>
            <a:r>
              <a:rPr lang="is-IS" dirty="0"/>
              <a:t>Aukinn sýnileiki, virkari þátttaka, íbúasamráð, hætt að nota innheimtufyrirtæki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B96670-E0A9-8611-3FB5-BE82E4F91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340" y="0"/>
            <a:ext cx="1393660" cy="68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80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0C607-6E3D-5D03-F006-612DCFF51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92B118-2CFA-73BE-5035-D983BAE83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727" y="814387"/>
            <a:ext cx="2419350" cy="3514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B7015E-4D84-11E9-4752-FF991850EC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420339" y="0"/>
            <a:ext cx="4956888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0D5147-C39D-89FE-9B31-97892A64F27C}"/>
              </a:ext>
            </a:extLst>
          </p:cNvPr>
          <p:cNvSpPr txBox="1"/>
          <p:nvPr/>
        </p:nvSpPr>
        <p:spPr>
          <a:xfrm>
            <a:off x="252948" y="1501380"/>
            <a:ext cx="5381602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IS" sz="4950" b="1" kern="1200" dirty="0">
                <a:ln w="12700">
                  <a:solidFill>
                    <a:srgbClr val="0E2841">
                      <a:lumMod val="75000"/>
                    </a:srgbClr>
                  </a:solidFill>
                  <a:prstDash val="solid"/>
                </a:ln>
                <a:solidFill>
                  <a:srgbClr val="DC7002"/>
                </a:solidFill>
                <a:effectLst>
                  <a:outerShdw dist="38100" dir="2640000" algn="bl" rotWithShape="0">
                    <a:srgbClr val="0E2841">
                      <a:lumMod val="75000"/>
                    </a:srgbClr>
                  </a:outerShdw>
                </a:effectLst>
                <a:latin typeface="Aptos" panose="02110004020202020204"/>
                <a:ea typeface="+mn-ea"/>
                <a:cs typeface="+mn-cs"/>
              </a:rPr>
              <a:t>Heiðrun og þakkir </a:t>
            </a:r>
          </a:p>
          <a:p>
            <a:pPr algn="ctr" defTabSz="685800">
              <a:buClrTx/>
            </a:pPr>
            <a:r>
              <a:rPr lang="en-IS" sz="4950" b="1" kern="1200" dirty="0">
                <a:ln w="12700">
                  <a:solidFill>
                    <a:srgbClr val="0E2841">
                      <a:lumMod val="75000"/>
                    </a:srgbClr>
                  </a:solidFill>
                  <a:prstDash val="solid"/>
                </a:ln>
                <a:solidFill>
                  <a:srgbClr val="DC7002"/>
                </a:solidFill>
                <a:effectLst>
                  <a:outerShdw dist="38100" dir="2640000" algn="bl" rotWithShape="0">
                    <a:srgbClr val="0E2841">
                      <a:lumMod val="75000"/>
                    </a:srgbClr>
                  </a:outerShdw>
                </a:effectLst>
                <a:latin typeface="Aptos" panose="02110004020202020204"/>
                <a:ea typeface="+mn-ea"/>
                <a:cs typeface="+mn-cs"/>
              </a:rPr>
              <a:t>til starfsfólks</a:t>
            </a:r>
          </a:p>
        </p:txBody>
      </p:sp>
    </p:spTree>
    <p:extLst>
      <p:ext uri="{BB962C8B-B14F-4D97-AF65-F5344CB8AC3E}">
        <p14:creationId xmlns:p14="http://schemas.microsoft.com/office/powerpoint/2010/main" val="727592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01198-A268-CF13-A62B-75FA0F4D6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03BFB-9EE1-806F-21E6-A9F3C1C06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 err="1"/>
              <a:t>Heiðrun</a:t>
            </a:r>
            <a:endParaRPr lang="is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258D0-F290-90E4-88AF-3A9C13F23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8" name="Video 7" title="Spotlight with falling glitter">
            <a:hlinkClick r:id="" action="ppaction://media"/>
            <a:extLst>
              <a:ext uri="{FF2B5EF4-FFF2-40B4-BE49-F238E27FC236}">
                <a16:creationId xmlns:a16="http://schemas.microsoft.com/office/drawing/2014/main" id="{6377D069-7B63-CCA0-A530-43820FFD05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8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25886-1488-C3C7-4ACC-93FE9DB79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4895FF9-F8EF-E04D-0E36-D021A42E6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964" y="-4916"/>
            <a:ext cx="7289800" cy="51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434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B31F5-84B6-1101-E46C-2104EC24E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1C3C4-30B7-9AD6-D570-B6F4CA720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is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74BE2-9DEA-50D6-6A93-FB78CCC4D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pic>
        <p:nvPicPr>
          <p:cNvPr id="4" name="Ársfundur HSS 2025 myndband til sýningar">
            <a:hlinkClick r:id="" action="ppaction://media"/>
            <a:extLst>
              <a:ext uri="{FF2B5EF4-FFF2-40B4-BE49-F238E27FC236}">
                <a16:creationId xmlns:a16="http://schemas.microsoft.com/office/drawing/2014/main" id="{35187886-9B12-929D-F6D4-164F1E3065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2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74B14-D397-0097-EAF7-463637370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587BA83-1C31-3AC9-CF3F-09C936352A71}"/>
              </a:ext>
            </a:extLst>
          </p:cNvPr>
          <p:cNvSpPr txBox="1"/>
          <p:nvPr/>
        </p:nvSpPr>
        <p:spPr>
          <a:xfrm>
            <a:off x="1171870" y="3799357"/>
            <a:ext cx="680026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s-IS" sz="3300" dirty="0">
                <a:solidFill>
                  <a:schemeClr val="bg1"/>
                </a:solidFill>
              </a:rPr>
              <a:t>Heilbrigðisráðherra - </a:t>
            </a:r>
            <a:r>
              <a:rPr lang="en-IS" sz="3300" dirty="0">
                <a:solidFill>
                  <a:schemeClr val="bg1"/>
                </a:solidFill>
              </a:rPr>
              <a:t>Alma D Möller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542C4C-B069-33F5-C7C1-7DC844A7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170" y="395955"/>
            <a:ext cx="5101661" cy="310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CFCB2B-560D-D0FF-E57D-01DB2C818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340" y="0"/>
            <a:ext cx="1393660" cy="68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52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>
          <a:blip r:embed="rId3">
            <a:clrChange>
              <a:clrFrom>
                <a:srgbClr val="194B64"/>
              </a:clrFrom>
              <a:clrTo>
                <a:srgbClr val="194B64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0" y="-39329"/>
            <a:ext cx="913554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4B0201-7F67-F4BD-0E47-BD1A640D8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872" y="4237446"/>
            <a:ext cx="1393660" cy="6835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736EB-51D6-7080-C783-D5D54A7F3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16938A-FCC7-D715-D237-7B2640D8D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150" y="563803"/>
            <a:ext cx="4491701" cy="3072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AD27CC-9CB9-3D0D-5B51-0AE0F33C1D44}"/>
              </a:ext>
            </a:extLst>
          </p:cNvPr>
          <p:cNvSpPr txBox="1"/>
          <p:nvPr/>
        </p:nvSpPr>
        <p:spPr>
          <a:xfrm>
            <a:off x="1526134" y="3705227"/>
            <a:ext cx="609173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s-IS" sz="3300" dirty="0">
                <a:solidFill>
                  <a:schemeClr val="bg1"/>
                </a:solidFill>
              </a:rPr>
              <a:t>Landlæknir - </a:t>
            </a:r>
            <a:r>
              <a:rPr lang="en-IS" sz="3300" dirty="0">
                <a:solidFill>
                  <a:schemeClr val="bg1"/>
                </a:solidFill>
              </a:rPr>
              <a:t>María Heimisdóttir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A2A076-67AA-6115-7D3D-B8998D77A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340" y="0"/>
            <a:ext cx="1393660" cy="68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63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1E3E9-53BF-3A63-9557-2329284A6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9789F94-69AD-6EBC-7CE1-74C42405E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964" y="-4916"/>
            <a:ext cx="7289800" cy="51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960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233B3-FF3B-9429-29E1-9675AE538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1A1B13-32DB-D628-6909-EE3C4715ECBA}"/>
              </a:ext>
            </a:extLst>
          </p:cNvPr>
          <p:cNvSpPr txBox="1"/>
          <p:nvPr/>
        </p:nvSpPr>
        <p:spPr>
          <a:xfrm>
            <a:off x="655009" y="3689159"/>
            <a:ext cx="7833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000" dirty="0">
                <a:solidFill>
                  <a:schemeClr val="bg1"/>
                </a:solidFill>
              </a:rPr>
              <a:t>Forstjóri HSS - </a:t>
            </a:r>
            <a:r>
              <a:rPr lang="en-IS" sz="3000" dirty="0">
                <a:solidFill>
                  <a:schemeClr val="bg1"/>
                </a:solidFill>
              </a:rPr>
              <a:t>Guðlaug Rakel Guðjónsdóttir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6AEAD-D79F-9A64-838F-2578BFEB3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621" y="318494"/>
            <a:ext cx="5154758" cy="3149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EA42EA-FA65-807D-CC59-86E1DEA51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340" y="0"/>
            <a:ext cx="1393660" cy="68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77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clrChange>
              <a:clrFrom>
                <a:srgbClr val="194B64"/>
              </a:clrFrom>
              <a:clrTo>
                <a:srgbClr val="194B64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9B2E21-3675-9586-4289-1B4280738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872" y="4237446"/>
            <a:ext cx="1393660" cy="6835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C8CB2-450A-7F41-FDC1-CE643D5AE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5938209E-5660-A417-564C-DC8D920B3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964" y="-4916"/>
            <a:ext cx="7289800" cy="51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658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B70D5-3FE4-F7EF-58DE-6C1D66D08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Hugtakið „Sjálfbærni“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28E7C-6101-A90E-96FD-30DEE75D58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s-IS" sz="1500" b="1" i="1" dirty="0" err="1"/>
              <a:t>Brundtland</a:t>
            </a:r>
            <a:r>
              <a:rPr lang="is-IS" sz="1500" b="1" i="1" dirty="0"/>
              <a:t> skilgreiningin: </a:t>
            </a:r>
          </a:p>
          <a:p>
            <a:pPr marL="0" indent="0">
              <a:buNone/>
            </a:pPr>
            <a:r>
              <a:rPr lang="is-IS" sz="1500" dirty="0"/>
              <a:t>„Mannleg starfsemi sem fullnægir þörfum samtímans án þess að draga úr möguleikum framtíðarkynslóða til að fullnægja sínum þörfum.“</a:t>
            </a:r>
          </a:p>
          <a:p>
            <a:pPr marL="0" indent="0">
              <a:buNone/>
            </a:pPr>
            <a:endParaRPr lang="is-IS" sz="1500" dirty="0"/>
          </a:p>
          <a:p>
            <a:pPr marL="0" indent="0">
              <a:buNone/>
            </a:pPr>
            <a:r>
              <a:rPr lang="is-IS" sz="1500" b="1" i="1" dirty="0" err="1"/>
              <a:t>Solow</a:t>
            </a:r>
            <a:r>
              <a:rPr lang="is-IS" sz="1500" b="1" i="1" dirty="0"/>
              <a:t> skilgreiningin:</a:t>
            </a:r>
          </a:p>
          <a:p>
            <a:pPr marL="0" indent="0">
              <a:buNone/>
            </a:pPr>
            <a:r>
              <a:rPr lang="is-IS" sz="1500" dirty="0"/>
              <a:t>„…gefa framtíðarkynslóðum möguleikann og getuna til þess að hafa það jafn gott og við. Sjálfbærni eru fyrirmæli um að uppfylla ekki langanir okkar á kostnað afkomenda okkar.“</a:t>
            </a:r>
          </a:p>
          <a:p>
            <a:pPr marL="0" indent="0">
              <a:buNone/>
            </a:pPr>
            <a:endParaRPr lang="is-IS" sz="1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326B51-43F4-A731-2D44-D65E14983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340" y="0"/>
            <a:ext cx="1393660" cy="68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64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7404E-01F4-7025-F024-FB71AB44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Sjálfbær rekstur HSS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E0496-B0F5-0213-6FAC-96C70E6D8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s-IS" b="1" i="1" dirty="0"/>
              <a:t>Sjónarmið HSS</a:t>
            </a:r>
            <a:r>
              <a:rPr lang="is-IS" sz="2100" b="1" i="1" dirty="0"/>
              <a:t>: </a:t>
            </a:r>
          </a:p>
          <a:p>
            <a:pPr marL="0" indent="0">
              <a:buNone/>
            </a:pPr>
            <a:r>
              <a:rPr lang="is-IS" sz="2100" dirty="0"/>
              <a:t>Heilbrigðisstarfsemi sem fullnægir þörfum samtímans og hugar markvisst að því að tryggja auðlindir og getu til að mæta þörfum framtíðarinnar.</a:t>
            </a:r>
          </a:p>
          <a:p>
            <a:pPr marL="0" indent="0">
              <a:buNone/>
            </a:pPr>
            <a:endParaRPr lang="is-IS" dirty="0"/>
          </a:p>
          <a:p>
            <a:pPr marL="0" indent="0">
              <a:buNone/>
            </a:pPr>
            <a:r>
              <a:rPr lang="is-IS" sz="2100" dirty="0"/>
              <a:t>Við kjörnum þessa hugsun með því að segja</a:t>
            </a:r>
          </a:p>
          <a:p>
            <a:pPr marL="0" indent="0">
              <a:buNone/>
            </a:pPr>
            <a:endParaRPr lang="is-IS" dirty="0"/>
          </a:p>
          <a:p>
            <a:pPr marL="0" indent="0" algn="ctr">
              <a:buNone/>
            </a:pPr>
            <a:r>
              <a:rPr lang="is-IS" sz="2700" dirty="0"/>
              <a:t> </a:t>
            </a:r>
            <a:r>
              <a:rPr lang="is-IS" sz="2700" b="1" dirty="0"/>
              <a:t>„</a:t>
            </a:r>
            <a:r>
              <a:rPr lang="is-IS" sz="2700" b="1"/>
              <a:t>Heilbrigðisstofnun</a:t>
            </a:r>
            <a:r>
              <a:rPr lang="is-IS" sz="2700" b="1" dirty="0"/>
              <a:t> til fyrirmyndar“</a:t>
            </a:r>
          </a:p>
          <a:p>
            <a:pPr marL="0" indent="0">
              <a:buNone/>
            </a:pPr>
            <a:endParaRPr lang="is-IS" sz="2100" dirty="0"/>
          </a:p>
          <a:p>
            <a:pPr marL="0" indent="0">
              <a:buNone/>
            </a:pPr>
            <a:endParaRPr lang="is-IS" sz="2100" dirty="0"/>
          </a:p>
          <a:p>
            <a:endParaRPr lang="is-I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0F59E-8BA2-3EFC-F0B6-2EC77FE68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340" y="0"/>
            <a:ext cx="1393660" cy="68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5770"/>
      </p:ext>
    </p:extLst>
  </p:cSld>
  <p:clrMapOvr>
    <a:masterClrMapping/>
  </p:clrMapOvr>
</p:sld>
</file>

<file path=ppt/theme/theme1.xml><?xml version="1.0" encoding="utf-8"?>
<a:theme xmlns:a="http://schemas.openxmlformats.org/drawingml/2006/main" name="HS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3DB92209F15F4A9A50AA2EBD56767C" ma:contentTypeVersion="18" ma:contentTypeDescription="Create a new document." ma:contentTypeScope="" ma:versionID="d5bacf283836e2657751c7310c62c28f">
  <xsd:schema xmlns:xsd="http://www.w3.org/2001/XMLSchema" xmlns:xs="http://www.w3.org/2001/XMLSchema" xmlns:p="http://schemas.microsoft.com/office/2006/metadata/properties" xmlns:ns2="26648dcd-cfaf-4b30-9048-fdaf9ad18f2b" xmlns:ns3="ff28d486-557a-4c6d-82a4-7e75ed85a919" targetNamespace="http://schemas.microsoft.com/office/2006/metadata/properties" ma:root="true" ma:fieldsID="2195d5452b43fad983c040fe84b4185f" ns2:_="" ns3:_="">
    <xsd:import namespace="26648dcd-cfaf-4b30-9048-fdaf9ad18f2b"/>
    <xsd:import namespace="ff28d486-557a-4c6d-82a4-7e75ed85a9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648dcd-cfaf-4b30-9048-fdaf9ad18f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bf7871cf-ebde-46e7-ad78-6d555e1621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28d486-557a-4c6d-82a4-7e75ed85a91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fb58a7f-20bd-4dcc-9523-0dd861bd19f7}" ma:internalName="TaxCatchAll" ma:showField="CatchAllData" ma:web="ff28d486-557a-4c6d-82a4-7e75ed85a9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6648dcd-cfaf-4b30-9048-fdaf9ad18f2b">
      <Terms xmlns="http://schemas.microsoft.com/office/infopath/2007/PartnerControls"/>
    </lcf76f155ced4ddcb4097134ff3c332f>
    <TaxCatchAll xmlns="ff28d486-557a-4c6d-82a4-7e75ed85a919"/>
  </documentManagement>
</p:properties>
</file>

<file path=customXml/itemProps1.xml><?xml version="1.0" encoding="utf-8"?>
<ds:datastoreItem xmlns:ds="http://schemas.openxmlformats.org/officeDocument/2006/customXml" ds:itemID="{5A1F73CF-395B-4FB3-A1C3-15531DC178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648dcd-cfaf-4b30-9048-fdaf9ad18f2b"/>
    <ds:schemaRef ds:uri="ff28d486-557a-4c6d-82a4-7e75ed85a9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386B6E-45FE-4782-A17B-7138E75DFB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4F6C77-59D0-46DE-B614-E4B6ED3726C6}">
  <ds:schemaRefs>
    <ds:schemaRef ds:uri="http://schemas.microsoft.com/office/2006/documentManagement/types"/>
    <ds:schemaRef ds:uri="http://schemas.microsoft.com/office/infopath/2007/PartnerControls"/>
    <ds:schemaRef ds:uri="ff28d486-557a-4c6d-82a4-7e75ed85a919"/>
    <ds:schemaRef ds:uri="26648dcd-cfaf-4b30-9048-fdaf9ad18f2b"/>
    <ds:schemaRef ds:uri="http://schemas.microsoft.com/office/2006/metadata/properties"/>
    <ds:schemaRef ds:uri="http://purl.org/dc/dcmitype/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720</Words>
  <Application>Microsoft Office PowerPoint</Application>
  <PresentationFormat>On-screen Show (16:9)</PresentationFormat>
  <Paragraphs>78</Paragraphs>
  <Slides>20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HSS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Hugtakið „Sjálfbærni“</vt:lpstr>
      <vt:lpstr>Sjálfbær rekstur HSS</vt:lpstr>
      <vt:lpstr>Hvað er þá sjálfbær rekstur HSS?</vt:lpstr>
      <vt:lpstr>Ársreikningur HSS</vt:lpstr>
      <vt:lpstr>Ársreikningur HSS</vt:lpstr>
      <vt:lpstr>Ársreikningur HSS</vt:lpstr>
      <vt:lpstr>Ársreikningur HSS</vt:lpstr>
      <vt:lpstr>Vorum við sjálfbær 2024?</vt:lpstr>
      <vt:lpstr>PowerPoint Presentation</vt:lpstr>
      <vt:lpstr>Heiðrun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Guðlaug Rakel Guðjónsdóttir - HSS</dc:creator>
  <cp:lastModifiedBy>Kjartan Kjartansson</cp:lastModifiedBy>
  <cp:revision>12</cp:revision>
  <cp:lastPrinted>2025-05-23T12:56:10Z</cp:lastPrinted>
  <dcterms:modified xsi:type="dcterms:W3CDTF">2026-03-28T12:51:20Z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0x010100CE3DB92209F15F4A9A50AA2EBD56767C</vt:lpwstr>
  </property>
  <property fmtid="{D5CDD505-2E9C-101B-9397-08002B2CF9AE}" pid="3" name="MediaServiceImageTags">
    <vt:lpwstr/>
  </property>
</Properties>
</file>