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7" r:id="rId5"/>
    <p:sldMasterId id="2147483692" r:id="rId6"/>
    <p:sldMasterId id="2147483702" r:id="rId7"/>
    <p:sldMasterId id="2147483733" r:id="rId8"/>
  </p:sldMasterIdLst>
  <p:notesMasterIdLst>
    <p:notesMasterId r:id="rId28"/>
  </p:notesMasterIdLst>
  <p:sldIdLst>
    <p:sldId id="256" r:id="rId9"/>
    <p:sldId id="271" r:id="rId10"/>
    <p:sldId id="257" r:id="rId11"/>
    <p:sldId id="273" r:id="rId12"/>
    <p:sldId id="285" r:id="rId13"/>
    <p:sldId id="284" r:id="rId14"/>
    <p:sldId id="269" r:id="rId15"/>
    <p:sldId id="286" r:id="rId16"/>
    <p:sldId id="263" r:id="rId17"/>
    <p:sldId id="266" r:id="rId18"/>
    <p:sldId id="287" r:id="rId19"/>
    <p:sldId id="288" r:id="rId20"/>
    <p:sldId id="264" r:id="rId21"/>
    <p:sldId id="272" r:id="rId22"/>
    <p:sldId id="259" r:id="rId23"/>
    <p:sldId id="279" r:id="rId24"/>
    <p:sldId id="278" r:id="rId25"/>
    <p:sldId id="283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EFD"/>
    <a:srgbClr val="8985FF"/>
    <a:srgbClr val="D8C1FF"/>
    <a:srgbClr val="292A4B"/>
    <a:srgbClr val="FF6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719ECE-B378-4D9A-9E6B-C6C542E0C572}" v="815" dt="2025-04-01T14:22:17.839"/>
    <p1510:client id="{91411B61-AF37-4903-A200-3544E3636C30}" v="6080" dt="2025-04-01T12:14:37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407" autoAdjust="0"/>
  </p:normalViewPr>
  <p:slideViewPr>
    <p:cSldViewPr snapToGrid="0">
      <p:cViewPr varScale="1">
        <p:scale>
          <a:sx n="46" d="100"/>
          <a:sy n="46" d="100"/>
        </p:scale>
        <p:origin x="178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ður Bára Ólafsdóttir - MMS" userId="fc589922-ef7f-4a55-895b-129a2789e314" providerId="ADAL" clId="{A7D84BF5-A41A-4F1C-9215-2D19E0E35513}"/>
    <pc:docChg chg="modSld">
      <pc:chgData name="Auður Bára Ólafsdóttir - MMS" userId="fc589922-ef7f-4a55-895b-129a2789e314" providerId="ADAL" clId="{A7D84BF5-A41A-4F1C-9215-2D19E0E35513}" dt="2025-04-02T10:37:06.385" v="17" actId="6549"/>
      <pc:docMkLst>
        <pc:docMk/>
      </pc:docMkLst>
      <pc:sldChg chg="modNotesTx">
        <pc:chgData name="Auður Bára Ólafsdóttir - MMS" userId="fc589922-ef7f-4a55-895b-129a2789e314" providerId="ADAL" clId="{A7D84BF5-A41A-4F1C-9215-2D19E0E35513}" dt="2025-04-02T10:36:09.440" v="0" actId="6549"/>
        <pc:sldMkLst>
          <pc:docMk/>
          <pc:sldMk cId="4075223943" sldId="256"/>
        </pc:sldMkLst>
      </pc:sldChg>
      <pc:sldChg chg="modNotesTx">
        <pc:chgData name="Auður Bára Ólafsdóttir - MMS" userId="fc589922-ef7f-4a55-895b-129a2789e314" providerId="ADAL" clId="{A7D84BF5-A41A-4F1C-9215-2D19E0E35513}" dt="2025-04-02T10:36:18.529" v="2" actId="6549"/>
        <pc:sldMkLst>
          <pc:docMk/>
          <pc:sldMk cId="1374926538" sldId="257"/>
        </pc:sldMkLst>
      </pc:sldChg>
      <pc:sldChg chg="modNotesTx">
        <pc:chgData name="Auður Bára Ólafsdóttir - MMS" userId="fc589922-ef7f-4a55-895b-129a2789e314" providerId="ADAL" clId="{A7D84BF5-A41A-4F1C-9215-2D19E0E35513}" dt="2025-04-02T10:36:55.917" v="14" actId="6549"/>
        <pc:sldMkLst>
          <pc:docMk/>
          <pc:sldMk cId="2790227702" sldId="259"/>
        </pc:sldMkLst>
      </pc:sldChg>
      <pc:sldChg chg="modNotesTx">
        <pc:chgData name="Auður Bára Ólafsdóttir - MMS" userId="fc589922-ef7f-4a55-895b-129a2789e314" providerId="ADAL" clId="{A7D84BF5-A41A-4F1C-9215-2D19E0E35513}" dt="2025-04-02T10:36:38.807" v="8" actId="6549"/>
        <pc:sldMkLst>
          <pc:docMk/>
          <pc:sldMk cId="3733911322" sldId="263"/>
        </pc:sldMkLst>
      </pc:sldChg>
      <pc:sldChg chg="modNotesTx">
        <pc:chgData name="Auður Bára Ólafsdóttir - MMS" userId="fc589922-ef7f-4a55-895b-129a2789e314" providerId="ADAL" clId="{A7D84BF5-A41A-4F1C-9215-2D19E0E35513}" dt="2025-04-02T10:36:50.703" v="12" actId="6549"/>
        <pc:sldMkLst>
          <pc:docMk/>
          <pc:sldMk cId="730201575" sldId="264"/>
        </pc:sldMkLst>
      </pc:sldChg>
      <pc:sldChg chg="modNotesTx">
        <pc:chgData name="Auður Bára Ólafsdóttir - MMS" userId="fc589922-ef7f-4a55-895b-129a2789e314" providerId="ADAL" clId="{A7D84BF5-A41A-4F1C-9215-2D19E0E35513}" dt="2025-04-02T10:36:41.683" v="9" actId="6549"/>
        <pc:sldMkLst>
          <pc:docMk/>
          <pc:sldMk cId="2100392376" sldId="266"/>
        </pc:sldMkLst>
      </pc:sldChg>
      <pc:sldChg chg="modNotesTx">
        <pc:chgData name="Auður Bára Ólafsdóttir - MMS" userId="fc589922-ef7f-4a55-895b-129a2789e314" providerId="ADAL" clId="{A7D84BF5-A41A-4F1C-9215-2D19E0E35513}" dt="2025-04-02T10:37:06.385" v="17" actId="6549"/>
        <pc:sldMkLst>
          <pc:docMk/>
          <pc:sldMk cId="2002968501" sldId="268"/>
        </pc:sldMkLst>
      </pc:sldChg>
      <pc:sldChg chg="modNotesTx">
        <pc:chgData name="Auður Bára Ólafsdóttir - MMS" userId="fc589922-ef7f-4a55-895b-129a2789e314" providerId="ADAL" clId="{A7D84BF5-A41A-4F1C-9215-2D19E0E35513}" dt="2025-04-02T10:36:32.490" v="6" actId="6549"/>
        <pc:sldMkLst>
          <pc:docMk/>
          <pc:sldMk cId="49127086" sldId="269"/>
        </pc:sldMkLst>
      </pc:sldChg>
      <pc:sldChg chg="modNotesTx">
        <pc:chgData name="Auður Bára Ólafsdóttir - MMS" userId="fc589922-ef7f-4a55-895b-129a2789e314" providerId="ADAL" clId="{A7D84BF5-A41A-4F1C-9215-2D19E0E35513}" dt="2025-04-02T10:36:13.009" v="1" actId="6549"/>
        <pc:sldMkLst>
          <pc:docMk/>
          <pc:sldMk cId="2699073168" sldId="271"/>
        </pc:sldMkLst>
      </pc:sldChg>
      <pc:sldChg chg="modNotesTx">
        <pc:chgData name="Auður Bára Ólafsdóttir - MMS" userId="fc589922-ef7f-4a55-895b-129a2789e314" providerId="ADAL" clId="{A7D84BF5-A41A-4F1C-9215-2D19E0E35513}" dt="2025-04-02T10:36:53.551" v="13" actId="6549"/>
        <pc:sldMkLst>
          <pc:docMk/>
          <pc:sldMk cId="695642324" sldId="272"/>
        </pc:sldMkLst>
      </pc:sldChg>
      <pc:sldChg chg="modNotesTx">
        <pc:chgData name="Auður Bára Ólafsdóttir - MMS" userId="fc589922-ef7f-4a55-895b-129a2789e314" providerId="ADAL" clId="{A7D84BF5-A41A-4F1C-9215-2D19E0E35513}" dt="2025-04-02T10:36:22.050" v="3" actId="6549"/>
        <pc:sldMkLst>
          <pc:docMk/>
          <pc:sldMk cId="4124609766" sldId="273"/>
        </pc:sldMkLst>
      </pc:sldChg>
      <pc:sldChg chg="modNotesTx">
        <pc:chgData name="Auður Bára Ólafsdóttir - MMS" userId="fc589922-ef7f-4a55-895b-129a2789e314" providerId="ADAL" clId="{A7D84BF5-A41A-4F1C-9215-2D19E0E35513}" dt="2025-04-02T10:37:01.809" v="16" actId="6549"/>
        <pc:sldMkLst>
          <pc:docMk/>
          <pc:sldMk cId="549558516" sldId="278"/>
        </pc:sldMkLst>
      </pc:sldChg>
      <pc:sldChg chg="modNotesTx">
        <pc:chgData name="Auður Bára Ólafsdóttir - MMS" userId="fc589922-ef7f-4a55-895b-129a2789e314" providerId="ADAL" clId="{A7D84BF5-A41A-4F1C-9215-2D19E0E35513}" dt="2025-04-02T10:36:59.101" v="15" actId="6549"/>
        <pc:sldMkLst>
          <pc:docMk/>
          <pc:sldMk cId="697340606" sldId="279"/>
        </pc:sldMkLst>
      </pc:sldChg>
      <pc:sldChg chg="modNotesTx">
        <pc:chgData name="Auður Bára Ólafsdóttir - MMS" userId="fc589922-ef7f-4a55-895b-129a2789e314" providerId="ADAL" clId="{A7D84BF5-A41A-4F1C-9215-2D19E0E35513}" dt="2025-04-02T10:36:29.384" v="5" actId="6549"/>
        <pc:sldMkLst>
          <pc:docMk/>
          <pc:sldMk cId="1760591722" sldId="284"/>
        </pc:sldMkLst>
      </pc:sldChg>
      <pc:sldChg chg="modNotesTx">
        <pc:chgData name="Auður Bára Ólafsdóttir - MMS" userId="fc589922-ef7f-4a55-895b-129a2789e314" providerId="ADAL" clId="{A7D84BF5-A41A-4F1C-9215-2D19E0E35513}" dt="2025-04-02T10:36:25.486" v="4" actId="6549"/>
        <pc:sldMkLst>
          <pc:docMk/>
          <pc:sldMk cId="3982564178" sldId="285"/>
        </pc:sldMkLst>
      </pc:sldChg>
      <pc:sldChg chg="modNotesTx">
        <pc:chgData name="Auður Bára Ólafsdóttir - MMS" userId="fc589922-ef7f-4a55-895b-129a2789e314" providerId="ADAL" clId="{A7D84BF5-A41A-4F1C-9215-2D19E0E35513}" dt="2025-04-02T10:36:35.255" v="7" actId="6549"/>
        <pc:sldMkLst>
          <pc:docMk/>
          <pc:sldMk cId="2061482391" sldId="286"/>
        </pc:sldMkLst>
      </pc:sldChg>
      <pc:sldChg chg="modNotesTx">
        <pc:chgData name="Auður Bára Ólafsdóttir - MMS" userId="fc589922-ef7f-4a55-895b-129a2789e314" providerId="ADAL" clId="{A7D84BF5-A41A-4F1C-9215-2D19E0E35513}" dt="2025-04-02T10:36:45.448" v="10" actId="6549"/>
        <pc:sldMkLst>
          <pc:docMk/>
          <pc:sldMk cId="2435559000" sldId="287"/>
        </pc:sldMkLst>
      </pc:sldChg>
      <pc:sldChg chg="modNotesTx">
        <pc:chgData name="Auður Bára Ólafsdóttir - MMS" userId="fc589922-ef7f-4a55-895b-129a2789e314" providerId="ADAL" clId="{A7D84BF5-A41A-4F1C-9215-2D19E0E35513}" dt="2025-04-02T10:36:48.538" v="11" actId="6549"/>
        <pc:sldMkLst>
          <pc:docMk/>
          <pc:sldMk cId="3115266778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AFA86-0C4A-4E51-A3DA-12A57A6645A5}" type="datetimeFigureOut">
              <a:rPr lang="is-IS" smtClean="0"/>
              <a:t>2.4.2025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0B2C6-92AE-441D-AA7D-64C76680659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48346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36784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93266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242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07649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15041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>
              <a:highlight>
                <a:srgbClr val="FFFF00"/>
              </a:highlight>
            </a:endParaRPr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68865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15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46163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16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24193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17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68402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18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04708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19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7396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0598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48804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is-IS" sz="1200" dirty="0">
              <a:latin typeface="Degular" panose="020B0504050503060204" pitchFamily="34" charset="0"/>
            </a:endParaRPr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9601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7456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="1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1777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63731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92261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B2C6-92AE-441D-AA7D-64C766806599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6228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39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11" Type="http://schemas.openxmlformats.org/officeDocument/2006/relationships/image" Target="../media/image6.svg"/><Relationship Id="rId5" Type="http://schemas.openxmlformats.org/officeDocument/2006/relationships/image" Target="../media/image53.svg"/><Relationship Id="rId10" Type="http://schemas.openxmlformats.org/officeDocument/2006/relationships/image" Target="../media/image5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Relationship Id="rId9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0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4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6332E1-4A6A-762D-9F24-C189FFD7B0F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EB3654E-CF83-7B87-D043-F6FF5727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101F7847-4DCA-03C2-2D07-3721E9AAF9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DFD7FE-CD5F-63B0-05F2-A4BB8CE00AE9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135AB1E-B019-EADE-28E0-6271BCFDE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0C65485-E870-037D-E467-22D859A937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48B4413-5D36-C9F6-6649-2FD1FECA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7D024DDC-704B-05F8-03A8-FCC045008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87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FFCD146-10E9-BBD3-F200-2B7951BAC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58CB68-FF43-9D34-8AE9-85646B14AE5B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F76CCB-F8BD-B2E9-64C3-32D092309C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8807E6-D188-CB11-7F41-F6AC2905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FD3A182-3F6C-3241-207C-B345E293AF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20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2BA19AB-A8B3-BE3F-E4B3-F7735E1FE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C0A51-6E9D-66D3-4EF5-1CDAF061A27F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1948059-189F-8FE6-EC2D-4D8A26A192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87DAA8-84BC-CC51-7D37-EACD84A4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3D7A4E85-5BB3-276F-FE6D-CC8DDFF352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66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3B29245-6832-0D86-14E2-B0703C925A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0FD381-95C0-7A4A-99BC-BBE99538CA87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97E8711-15C9-61C1-ABC9-9F69A26005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E87A-49AC-7A70-1F6B-9CB6040B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41302F3B-A07D-0E8F-4B25-9CA1B12287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8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680137F-2CBE-2021-4B90-0E5D932F5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A93594-7E13-E0E4-2498-90BC80A3A964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B97054B-F420-E837-D200-8F903F9692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B6E3BB-60DE-C58A-4206-88CCEFCE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B3CE2222-6E8B-8F53-EF11-BC6DF27C48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9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0692D1-1608-D0E4-D4D6-48B8D4F9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C87664-1284-A1E5-D381-74321EEAB72E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6781F8D-88F2-AEFA-C74F-9CFC020EE4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048DA8-1239-6430-AFF8-42A72EC4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CCCC0F7A-B563-6C53-58D3-E957F3BF78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03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976600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33604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2A2AF34-7D1C-6B3B-1D15-92A88FD82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01" y="1032145"/>
            <a:ext cx="7112000" cy="58258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322E8C6-5816-9912-7C87-581CD7F0D6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4104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6C9687A-5BF9-8DB6-FED4-354B51EE05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8991601" cy="3638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493549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F6E020-6EDB-D323-4715-2BCB12FAD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450796"/>
            <a:ext cx="10236201" cy="54072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5D06B-1747-7B34-B5FA-2A55360CA2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7064891" cy="2920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F947B5-2680-2CC0-F7FF-584FD835CC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2700" y="0"/>
            <a:ext cx="6899300" cy="63412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22493C-6C3C-68C2-D2A5-E2698A50B4B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57DC8B-85AF-683C-FB8F-31119FC0CD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91030-28DC-D03F-B629-BB9444AD5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080600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97D992-670F-94D4-0E7A-465BE48AC9AA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C5412CA-ABBD-F16B-20C8-F7B45920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188BAC9-5674-B253-A190-680BF4D84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7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0558"/>
            <a:ext cx="4162697" cy="4860710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04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6" cy="4860710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AF466FF-F9BF-7484-2836-DDAE307BF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8743C5-85E2-B9EB-09F9-BF3C9CFC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73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6" cy="486070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45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665A3CA-A0F2-855A-4C8B-68ECF786F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861213C-4A78-7607-31FE-D1AE06101E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86445E-CA74-A293-F598-F69F24475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73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5A5ED14-635E-D667-7DF9-FA7981E68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7D990AA-0A34-04F9-133B-AF7252B83E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D71EE1-A758-6D46-CDCD-A3DA4DCC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76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57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5773943-928C-3E35-74DD-39BDBBAC3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8B25794-A0F4-A38C-BD13-1A66D4EA01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A83373-EDDB-FDAD-12CB-056C93C7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8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E548D2B-6274-37A8-F5D1-7541F4BBD5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94199C0-2A9F-C75A-B8CE-60B710C1A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FFF1D1-987E-128C-21E5-BC411FA5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26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A9E682B-A4B9-213D-CFD6-657A4DD45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49ECF4-67AE-C179-1B3C-D754FDE6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54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D247CF-880D-78FD-C5A9-34366D0DEE5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C15FB-D18C-ECC7-A825-AB8AFB080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3C2EC4B1-36B6-B2DC-3620-23F1025B25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18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9042651-9979-FA66-421B-DBF3959A0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9C692D-1F28-CB29-38E8-DAD6DEF3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24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28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F56AE24-FA1C-C11F-4CDD-08DAE6F5F4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291505"/>
            <a:ext cx="4210050" cy="4044701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FF33ACF-E534-272C-4E8C-E2B78C71B9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FC00EB-696A-E6BC-8EA7-01542A54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17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F68CDAB-5AD6-9AFB-297A-B0CF9E01B1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291505"/>
            <a:ext cx="4210050" cy="4044701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E10C13F-8C6E-FE86-C0BB-D32B337CF4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5DD326-2A66-2F02-95D1-C761B53F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96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E49AD6D-2491-6FC7-158A-E2A43FF672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291505"/>
            <a:ext cx="4210050" cy="4044700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90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C6E4627-2025-318E-A157-F489BE34E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34576"/>
            <a:ext cx="4210050" cy="46234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455DFC-1EA5-B13F-8543-BE29522D6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EC55AA4-BCDD-47FE-F5A9-7C8AD67C2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9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CDAC3B-F8C1-499B-9CDA-151CD8869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34576"/>
            <a:ext cx="4210050" cy="46234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FF70EAA-1F8F-E1B6-F82A-7F0DF67CC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9FE10D-4995-897E-BBC7-2982E3758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58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50" cy="4623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85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8F998ED-799F-2318-76D3-41C7A5E2A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28016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7" name="Table Placeholder 5">
            <a:extLst>
              <a:ext uri="{FF2B5EF4-FFF2-40B4-BE49-F238E27FC236}">
                <a16:creationId xmlns:a16="http://schemas.microsoft.com/office/drawing/2014/main" id="{BEDB9E80-BB01-4804-33FA-E6E0615054C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792480" y="2204833"/>
            <a:ext cx="10607040" cy="36575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F94ED9A-BAD0-C67F-DC2C-C54177F5B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28016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B19B0AF6-F9F1-0546-FB87-34E41D4D5187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792480" y="2205038"/>
            <a:ext cx="10607040" cy="3657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15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BC1E26-72A1-4630-8DD9-4E377E1F5391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FBFCE1-A6C3-59D7-C968-0A82E776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D48D43AD-A335-60AA-FF7D-625ABDC14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314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7335BAF-BCAE-F0AD-C813-1E8351F65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4800" cy="162956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Chart Placeholder 3">
            <a:extLst>
              <a:ext uri="{FF2B5EF4-FFF2-40B4-BE49-F238E27FC236}">
                <a16:creationId xmlns:a16="http://schemas.microsoft.com/office/drawing/2014/main" id="{0F7F71C1-811D-5DEE-BB5F-174ED1F2E10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792480" y="2205038"/>
            <a:ext cx="10607040" cy="3657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95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8F998ED-799F-2318-76D3-41C7A5E2A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28016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7" name="Table Placeholder 5">
            <a:extLst>
              <a:ext uri="{FF2B5EF4-FFF2-40B4-BE49-F238E27FC236}">
                <a16:creationId xmlns:a16="http://schemas.microsoft.com/office/drawing/2014/main" id="{BEDB9E80-BB01-4804-33FA-E6E0615054C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792480" y="2204833"/>
            <a:ext cx="10607040" cy="36575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4F48B9-65EB-B145-4BB6-A025AB3F4979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00E506-1282-BBA7-4E1A-E53DEA83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74307989-B466-1E49-1866-3F1E86860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48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8C4BE1-BCE1-372B-E19E-C2A7F96020E4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BF3FB18-82B7-84D6-2FB4-D0097A29A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1875" y="-1"/>
            <a:ext cx="7350126" cy="30900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AFEFC14-B3D6-CAB0-091C-383D524F73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0480" y="2875650"/>
            <a:ext cx="8351520" cy="39823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DED892-8325-0DDF-33B0-E78069B13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F05ECB04-B367-C105-F127-D659D79888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3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34A215-F860-920B-3D5A-D15B81EB739E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BD8777A-77F9-C3A3-E47D-334ACE56C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9EC33E2-F1C4-3B6D-A033-C3B66C15C8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0480" y="2875650"/>
            <a:ext cx="8351520" cy="3982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AA15551-5FE2-94C8-5A96-8F8EAD61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3C94557-9089-B99E-7BFA-8CE3FDC27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FA72F7-954E-C1E8-978C-8AC3115C021F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74E1479-9DD9-A143-B81A-6F47172D0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1203B07-1C5B-31FA-E5BE-4C3B28DE48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A97810-E541-00D5-5ED6-A23FAF72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41403918-3912-C38C-4B52-788CB82A4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0BCA60-4766-0B7C-8B29-85BD2B824AD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2E98CCC-8D45-C062-11AF-63FF7DE9D5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6C56EA9-92D8-CD4A-2225-1D6964D43F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322C9-A489-1CCC-579C-8B33E162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642976C-B7BF-ECA9-848B-C0AE08EF69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0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2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5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9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4" r:id="rId2"/>
    <p:sldLayoutId id="2147483735" r:id="rId3"/>
    <p:sldLayoutId id="214748373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alnamskra.i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openclipart.org/detail/161695/fwd__bubble_hand_drawn-by-rejon-177666" TargetMode="Externa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ill 1">
            <a:extLst>
              <a:ext uri="{FF2B5EF4-FFF2-40B4-BE49-F238E27FC236}">
                <a16:creationId xmlns:a16="http://schemas.microsoft.com/office/drawing/2014/main" id="{845378E3-0A7A-C759-67F7-11F87197BFB7}"/>
              </a:ext>
            </a:extLst>
          </p:cNvPr>
          <p:cNvSpPr txBox="1">
            <a:spLocks/>
          </p:cNvSpPr>
          <p:nvPr/>
        </p:nvSpPr>
        <p:spPr>
          <a:xfrm>
            <a:off x="563457" y="900752"/>
            <a:ext cx="9280703" cy="39578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6400" b="0" kern="1200" spc="-60" baseline="0">
                <a:solidFill>
                  <a:srgbClr val="8985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3600">
                <a:latin typeface="Degular "/>
              </a:rPr>
              <a:t>Endurskoðuð greinasvið aðalnámskrár grunnskóla </a:t>
            </a:r>
            <a:br>
              <a:rPr lang="is-IS" sz="4400">
                <a:latin typeface="Degular "/>
              </a:rPr>
            </a:br>
            <a:r>
              <a:rPr lang="is-IS" sz="2800">
                <a:latin typeface="Degular "/>
              </a:rPr>
              <a:t>List- og verkgreinar | Fundur með kennurum </a:t>
            </a:r>
          </a:p>
          <a:p>
            <a:r>
              <a:rPr lang="is-IS" sz="2800">
                <a:latin typeface="Degular "/>
              </a:rPr>
              <a:t>1. apríl 2025 </a:t>
            </a:r>
          </a:p>
          <a:p>
            <a:endParaRPr lang="is-IS" sz="2000">
              <a:solidFill>
                <a:schemeClr val="bg1"/>
              </a:solidFill>
              <a:latin typeface="Degular "/>
            </a:endParaRPr>
          </a:p>
          <a:p>
            <a:r>
              <a:rPr lang="is-IS" sz="2000">
                <a:solidFill>
                  <a:schemeClr val="bg1"/>
                </a:solidFill>
                <a:latin typeface="Degular "/>
              </a:rPr>
              <a:t>Auður Bára Ólafsdóttir  og Brynhildur Sigurðardóttir</a:t>
            </a:r>
            <a:br>
              <a:rPr lang="is-IS" sz="2000">
                <a:latin typeface="Degular "/>
              </a:rPr>
            </a:br>
            <a:endParaRPr lang="is-IS" sz="2800">
              <a:solidFill>
                <a:schemeClr val="bg1"/>
              </a:solidFill>
              <a:latin typeface="Degular "/>
            </a:endParaRPr>
          </a:p>
        </p:txBody>
      </p:sp>
    </p:spTree>
    <p:extLst>
      <p:ext uri="{BB962C8B-B14F-4D97-AF65-F5344CB8AC3E}">
        <p14:creationId xmlns:p14="http://schemas.microsoft.com/office/powerpoint/2010/main" val="4075223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4BAF775B-634D-97A4-D11D-6808EBE8C0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2995" y="1636295"/>
            <a:ext cx="7406640" cy="4162926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is-IS" sz="2400">
                <a:solidFill>
                  <a:schemeClr val="tx1"/>
                </a:solidFill>
                <a:latin typeface="Degular "/>
              </a:rPr>
              <a:t>Matsviðmið 10. bekkjar hafa tekið breytingum.  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Degular "/>
              </a:rPr>
              <a:t>Yfirfarin og aðlöguð, allar námsgreinar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Degular "/>
              </a:rPr>
              <a:t>Vorið 2026 útskrifast nemendur úr grunnskóla samkvæmt matsviðmiðum í endurskoðuðum greinasviðum og A-D matskvarða.</a:t>
            </a:r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69682027-D626-A5E3-ABA2-59D648750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66" y="371959"/>
            <a:ext cx="3274423" cy="1003628"/>
          </a:xfrm>
        </p:spPr>
        <p:txBody>
          <a:bodyPr/>
          <a:lstStyle/>
          <a:p>
            <a:r>
              <a:rPr lang="is-IS" sz="2800">
                <a:latin typeface="Degular "/>
              </a:rPr>
              <a:t>Matsviðmið við lok </a:t>
            </a:r>
            <a:br>
              <a:rPr lang="is-IS" sz="2800">
                <a:latin typeface="Degular "/>
              </a:rPr>
            </a:br>
            <a:r>
              <a:rPr lang="is-IS" sz="2800">
                <a:latin typeface="Degular "/>
              </a:rPr>
              <a:t>10. bekkjar</a:t>
            </a:r>
          </a:p>
        </p:txBody>
      </p:sp>
      <p:pic>
        <p:nvPicPr>
          <p:cNvPr id="4" name="Picture 2" descr="Mynd sem inniheldur texti&#10;&#10;Lýsing sjálfkrafa búin til">
            <a:extLst>
              <a:ext uri="{FF2B5EF4-FFF2-40B4-BE49-F238E27FC236}">
                <a16:creationId xmlns:a16="http://schemas.microsoft.com/office/drawing/2014/main" id="{F4E10BE0-6B8B-A9A8-EC35-1075FFC14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664" y="6330879"/>
            <a:ext cx="1545336" cy="4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392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115E6D-EAF4-529C-E2EC-523C2DDA9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72" y="159929"/>
            <a:ext cx="3840480" cy="1011231"/>
          </a:xfrm>
        </p:spPr>
        <p:txBody>
          <a:bodyPr/>
          <a:lstStyle/>
          <a:p>
            <a:r>
              <a:rPr lang="is-IS">
                <a:latin typeface="Degular "/>
              </a:rPr>
              <a:t>Dæmi</a:t>
            </a:r>
            <a:br>
              <a:rPr lang="is-IS">
                <a:latin typeface="Degular "/>
              </a:rPr>
            </a:br>
            <a:r>
              <a:rPr lang="is-IS">
                <a:latin typeface="Degular "/>
              </a:rPr>
              <a:t>Hönnun og smíði</a:t>
            </a:r>
            <a:endParaRPr lang="en-US">
              <a:latin typeface="Degular 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A86E78-0962-C398-E5AA-ECE537538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047" y="1434388"/>
            <a:ext cx="9206607" cy="475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59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8942D7-84F2-837B-AF0D-C3F7E1353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>
                <a:latin typeface="Degular "/>
              </a:rPr>
              <a:t>Dæmi </a:t>
            </a:r>
            <a:br>
              <a:rPr lang="is-IS">
                <a:latin typeface="Degular "/>
              </a:rPr>
            </a:br>
            <a:r>
              <a:rPr lang="is-IS">
                <a:latin typeface="Degular "/>
              </a:rPr>
              <a:t>Tónmennt</a:t>
            </a:r>
            <a:endParaRPr lang="en-US">
              <a:latin typeface="Degular 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7606F3-66C2-9B64-DC98-6437FF629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04" y="1469985"/>
            <a:ext cx="10534545" cy="45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66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537A21A-0432-67ED-2C15-39DA137A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182" y="675249"/>
            <a:ext cx="5434818" cy="839225"/>
          </a:xfrm>
        </p:spPr>
        <p:txBody>
          <a:bodyPr/>
          <a:lstStyle/>
          <a:p>
            <a:r>
              <a:rPr lang="is-IS" sz="4000">
                <a:latin typeface="Degular "/>
              </a:rPr>
              <a:t>Samtal</a:t>
            </a:r>
          </a:p>
        </p:txBody>
      </p:sp>
      <p:pic>
        <p:nvPicPr>
          <p:cNvPr id="3" name="Mynd 2">
            <a:extLst>
              <a:ext uri="{FF2B5EF4-FFF2-40B4-BE49-F238E27FC236}">
                <a16:creationId xmlns:a16="http://schemas.microsoft.com/office/drawing/2014/main" id="{1AEFE166-F2E1-51FB-CE05-3BE573F3C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6286" y="4445114"/>
            <a:ext cx="1524828" cy="155285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12E02A5-C9B3-7D1A-7939-47EA39435EA5}"/>
              </a:ext>
            </a:extLst>
          </p:cNvPr>
          <p:cNvSpPr txBox="1">
            <a:spLocks/>
          </p:cNvSpPr>
          <p:nvPr/>
        </p:nvSpPr>
        <p:spPr>
          <a:xfrm>
            <a:off x="7858163" y="5551164"/>
            <a:ext cx="3840480" cy="559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b="0" kern="1200" spc="0" baseline="0">
                <a:solidFill>
                  <a:srgbClr val="292A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2000" b="1">
                <a:latin typeface="Degular "/>
              </a:rPr>
              <a:t>Hvað brennur á þér?</a:t>
            </a:r>
            <a:endParaRPr lang="en-US" sz="2000" b="1">
              <a:latin typeface="Degular "/>
            </a:endParaRPr>
          </a:p>
        </p:txBody>
      </p:sp>
    </p:spTree>
    <p:extLst>
      <p:ext uri="{BB962C8B-B14F-4D97-AF65-F5344CB8AC3E}">
        <p14:creationId xmlns:p14="http://schemas.microsoft.com/office/powerpoint/2010/main" val="730201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E4DAB4B3-BE2E-686C-62E5-C7C5401D1E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4914" y="817419"/>
            <a:ext cx="7184572" cy="5389418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is-IS" sz="2400">
                <a:solidFill>
                  <a:schemeClr val="tx1"/>
                </a:solidFill>
                <a:latin typeface="Degular "/>
              </a:rPr>
              <a:t>Lesa kafla 17 | Greinasvið – Kennsla, nám og  námsmat</a:t>
            </a:r>
          </a:p>
          <a:p>
            <a:pPr>
              <a:lnSpc>
                <a:spcPct val="100000"/>
              </a:lnSpc>
            </a:pPr>
            <a:r>
              <a:rPr lang="is-IS" sz="2400">
                <a:solidFill>
                  <a:schemeClr val="tx1"/>
                </a:solidFill>
                <a:latin typeface="Degular "/>
              </a:rPr>
              <a:t>Lesa kafla 18 | Lykilhæfni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Degular "/>
              </a:rPr>
              <a:t>Stuðningsefni á adalnamskra.is</a:t>
            </a:r>
          </a:p>
          <a:p>
            <a:pPr>
              <a:lnSpc>
                <a:spcPct val="100000"/>
              </a:lnSpc>
            </a:pPr>
            <a:r>
              <a:rPr lang="is-IS" sz="2400">
                <a:solidFill>
                  <a:schemeClr val="tx1"/>
                </a:solidFill>
                <a:latin typeface="Degular "/>
              </a:rPr>
              <a:t>Lesa greinakaflana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Degular "/>
              </a:rPr>
              <a:t>Menntagildi og megintilgangur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Degular "/>
              </a:rPr>
              <a:t>Inngangskafli með list- og/eða verkgreininni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Degular "/>
              </a:rPr>
              <a:t>Hæfniviðmið kaflans og Yfirheiti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Degular "/>
              </a:rPr>
              <a:t>Matsviðmið kaflans</a:t>
            </a:r>
          </a:p>
          <a:p>
            <a:pPr>
              <a:lnSpc>
                <a:spcPct val="100000"/>
              </a:lnSpc>
            </a:pPr>
            <a:r>
              <a:rPr lang="is-IS" sz="2400">
                <a:solidFill>
                  <a:schemeClr val="tx1"/>
                </a:solidFill>
                <a:latin typeface="Degular "/>
              </a:rPr>
              <a:t>Uppfæra áætlanir og spyrja sig spurninga</a:t>
            </a:r>
          </a:p>
          <a:p>
            <a:pPr lvl="1">
              <a:lnSpc>
                <a:spcPct val="100000"/>
              </a:lnSpc>
            </a:pPr>
            <a:r>
              <a:rPr lang="is-IS" sz="1800">
                <a:latin typeface="Degular "/>
              </a:rPr>
              <a:t>Undirbúningur kennslu og námsmats</a:t>
            </a:r>
          </a:p>
          <a:p>
            <a:pPr lvl="2">
              <a:lnSpc>
                <a:spcPct val="100000"/>
              </a:lnSpc>
            </a:pPr>
            <a:r>
              <a:rPr lang="is-IS" sz="1400">
                <a:latin typeface="Degular "/>
              </a:rPr>
              <a:t>Hvað get ég notað áfram óbreytt?</a:t>
            </a:r>
          </a:p>
          <a:p>
            <a:pPr lvl="2">
              <a:lnSpc>
                <a:spcPct val="100000"/>
              </a:lnSpc>
            </a:pPr>
            <a:r>
              <a:rPr lang="is-IS" sz="1400">
                <a:latin typeface="Degular "/>
              </a:rPr>
              <a:t>Hverju þarf ég að breyta?</a:t>
            </a:r>
          </a:p>
          <a:p>
            <a:pPr lvl="2">
              <a:lnSpc>
                <a:spcPct val="100000"/>
              </a:lnSpc>
            </a:pPr>
            <a:r>
              <a:rPr lang="is-IS" sz="1400">
                <a:latin typeface="Degular "/>
              </a:rPr>
              <a:t>Hvað get ég aðlagað og notað áfram?</a:t>
            </a:r>
          </a:p>
          <a:p>
            <a:pPr lvl="2">
              <a:lnSpc>
                <a:spcPct val="100000"/>
              </a:lnSpc>
            </a:pPr>
            <a:r>
              <a:rPr lang="is-IS" sz="1400">
                <a:latin typeface="Degular "/>
              </a:rPr>
              <a:t>Hvernig skipulegg ég námsmat?</a:t>
            </a:r>
          </a:p>
          <a:p>
            <a:pPr>
              <a:lnSpc>
                <a:spcPct val="100000"/>
              </a:lnSpc>
            </a:pPr>
            <a:endParaRPr lang="is-IS" sz="2400">
              <a:solidFill>
                <a:schemeClr val="tx1"/>
              </a:solidFill>
              <a:latin typeface="Degular "/>
            </a:endParaRPr>
          </a:p>
          <a:p>
            <a:pPr lvl="1">
              <a:lnSpc>
                <a:spcPct val="100000"/>
              </a:lnSpc>
            </a:pPr>
            <a:endParaRPr lang="is-IS" sz="3000">
              <a:latin typeface="Degular "/>
            </a:endParaRPr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FABBBECE-718F-10AA-52C0-7F2BD3299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" y="595085"/>
            <a:ext cx="3773715" cy="1907483"/>
          </a:xfrm>
        </p:spPr>
        <p:txBody>
          <a:bodyPr/>
          <a:lstStyle/>
          <a:p>
            <a:pPr algn="ctr"/>
            <a:r>
              <a:rPr lang="is-IS">
                <a:latin typeface="Degular "/>
              </a:rPr>
              <a:t>Vor 2025</a:t>
            </a:r>
            <a:br>
              <a:rPr lang="is-IS">
                <a:latin typeface="Degular "/>
              </a:rPr>
            </a:br>
            <a:r>
              <a:rPr lang="is-IS">
                <a:latin typeface="Degular "/>
              </a:rPr>
              <a:t>Gátlisti</a:t>
            </a:r>
            <a:br>
              <a:rPr lang="is-IS">
                <a:latin typeface="Degular "/>
              </a:rPr>
            </a:br>
            <a:r>
              <a:rPr lang="is-IS" sz="2400">
                <a:latin typeface="Degular "/>
              </a:rPr>
              <a:t>Undirbúningur og lestur</a:t>
            </a:r>
            <a:endParaRPr lang="is-IS">
              <a:latin typeface="Degular "/>
            </a:endParaRPr>
          </a:p>
        </p:txBody>
      </p:sp>
    </p:spTree>
    <p:extLst>
      <p:ext uri="{BB962C8B-B14F-4D97-AF65-F5344CB8AC3E}">
        <p14:creationId xmlns:p14="http://schemas.microsoft.com/office/powerpoint/2010/main" val="695642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ill 2">
            <a:extLst>
              <a:ext uri="{FF2B5EF4-FFF2-40B4-BE49-F238E27FC236}">
                <a16:creationId xmlns:a16="http://schemas.microsoft.com/office/drawing/2014/main" id="{A6FFAB63-1274-37FC-6ACF-4A7034A9C3B6}"/>
              </a:ext>
            </a:extLst>
          </p:cNvPr>
          <p:cNvSpPr txBox="1">
            <a:spLocks/>
          </p:cNvSpPr>
          <p:nvPr/>
        </p:nvSpPr>
        <p:spPr>
          <a:xfrm>
            <a:off x="191070" y="185979"/>
            <a:ext cx="3697460" cy="1236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b="0" kern="1200" spc="0" baseline="0">
                <a:solidFill>
                  <a:srgbClr val="292A4B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is-IS" sz="2800">
              <a:solidFill>
                <a:schemeClr val="bg1"/>
              </a:solidFill>
              <a:latin typeface="Degular "/>
            </a:endParaRPr>
          </a:p>
        </p:txBody>
      </p:sp>
      <p:pic>
        <p:nvPicPr>
          <p:cNvPr id="9" name="Picture 2" descr="Mynd sem inniheldur texti&#10;&#10;Lýsing sjálfkrafa búin til">
            <a:extLst>
              <a:ext uri="{FF2B5EF4-FFF2-40B4-BE49-F238E27FC236}">
                <a16:creationId xmlns:a16="http://schemas.microsoft.com/office/drawing/2014/main" id="{8B5CD4F0-B4E4-371A-3BDC-20F61045D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664" y="6335064"/>
            <a:ext cx="1545336" cy="4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ynd 3">
            <a:extLst>
              <a:ext uri="{FF2B5EF4-FFF2-40B4-BE49-F238E27FC236}">
                <a16:creationId xmlns:a16="http://schemas.microsoft.com/office/drawing/2014/main" id="{5234172D-DD07-BA6C-1C44-4288A5BA1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17829">
            <a:off x="720476" y="2388359"/>
            <a:ext cx="2228909" cy="3206858"/>
          </a:xfrm>
          <a:prstGeom prst="rect">
            <a:avLst/>
          </a:prstGeom>
        </p:spPr>
      </p:pic>
      <p:sp>
        <p:nvSpPr>
          <p:cNvPr id="7" name="Textarammi 6">
            <a:extLst>
              <a:ext uri="{FF2B5EF4-FFF2-40B4-BE49-F238E27FC236}">
                <a16:creationId xmlns:a16="http://schemas.microsoft.com/office/drawing/2014/main" id="{6C051799-4500-A83C-A51E-180536AD5B38}"/>
              </a:ext>
            </a:extLst>
          </p:cNvPr>
          <p:cNvSpPr txBox="1"/>
          <p:nvPr/>
        </p:nvSpPr>
        <p:spPr>
          <a:xfrm>
            <a:off x="191070" y="288296"/>
            <a:ext cx="3697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>
                <a:solidFill>
                  <a:schemeClr val="bg1"/>
                </a:solidFill>
                <a:latin typeface="Degular "/>
              </a:rPr>
              <a:t>Kynningarhefti </a:t>
            </a:r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B2AF7812-2599-25EB-04D7-F0D596665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5920">
            <a:off x="4129080" y="786985"/>
            <a:ext cx="5385573" cy="3674671"/>
          </a:xfrm>
          <a:prstGeom prst="rect">
            <a:avLst/>
          </a:prstGeom>
        </p:spPr>
      </p:pic>
      <p:pic>
        <p:nvPicPr>
          <p:cNvPr id="10" name="Mynd 9">
            <a:extLst>
              <a:ext uri="{FF2B5EF4-FFF2-40B4-BE49-F238E27FC236}">
                <a16:creationId xmlns:a16="http://schemas.microsoft.com/office/drawing/2014/main" id="{CD981710-4963-CC9B-7226-A4BEED73C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7789">
            <a:off x="6070250" y="2608486"/>
            <a:ext cx="5082033" cy="294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27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2100495C-CD24-E381-AEAF-7468EA83E1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Titill 2">
            <a:extLst>
              <a:ext uri="{FF2B5EF4-FFF2-40B4-BE49-F238E27FC236}">
                <a16:creationId xmlns:a16="http://schemas.microsoft.com/office/drawing/2014/main" id="{A72D92CE-EF07-CB03-4769-DB05583CC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65" y="444068"/>
            <a:ext cx="4269719" cy="1207312"/>
          </a:xfrm>
        </p:spPr>
        <p:txBody>
          <a:bodyPr/>
          <a:lstStyle/>
          <a:p>
            <a:r>
              <a:rPr lang="is-IS" sz="2800">
                <a:latin typeface="Degular "/>
              </a:rPr>
              <a:t>Stuðningur | www.mms.is</a:t>
            </a:r>
            <a:br>
              <a:rPr lang="is-IS" sz="2800">
                <a:latin typeface="Degular "/>
              </a:rPr>
            </a:br>
            <a:r>
              <a:rPr lang="is-IS" sz="2800">
                <a:latin typeface="Degular "/>
              </a:rPr>
              <a:t>Endurskoðun greinasviða</a:t>
            </a:r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C657ED0D-7D1A-E0BC-3B8B-B379A2FD8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709" y="713010"/>
            <a:ext cx="6977291" cy="5012566"/>
          </a:xfrm>
          <a:prstGeom prst="rect">
            <a:avLst/>
          </a:prstGeom>
        </p:spPr>
      </p:pic>
      <p:sp>
        <p:nvSpPr>
          <p:cNvPr id="6" name="Rétthyrningur 5">
            <a:extLst>
              <a:ext uri="{FF2B5EF4-FFF2-40B4-BE49-F238E27FC236}">
                <a16:creationId xmlns:a16="http://schemas.microsoft.com/office/drawing/2014/main" id="{6F07E069-5DA7-E825-04A5-1A1C83BE531A}"/>
              </a:ext>
            </a:extLst>
          </p:cNvPr>
          <p:cNvSpPr/>
          <p:nvPr/>
        </p:nvSpPr>
        <p:spPr>
          <a:xfrm>
            <a:off x="4598894" y="2904565"/>
            <a:ext cx="1694330" cy="1035423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8" name="Mynd 7">
            <a:extLst>
              <a:ext uri="{FF2B5EF4-FFF2-40B4-BE49-F238E27FC236}">
                <a16:creationId xmlns:a16="http://schemas.microsoft.com/office/drawing/2014/main" id="{FF52F0D6-76D7-9CD7-67EC-AC08E34B1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36" y="4559182"/>
            <a:ext cx="1524828" cy="1552858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CC2CF844-D151-37C5-DE5C-3508BBC3502B}"/>
              </a:ext>
            </a:extLst>
          </p:cNvPr>
          <p:cNvSpPr txBox="1">
            <a:spLocks/>
          </p:cNvSpPr>
          <p:nvPr/>
        </p:nvSpPr>
        <p:spPr>
          <a:xfrm>
            <a:off x="1904366" y="4559181"/>
            <a:ext cx="2116305" cy="1482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b="0" kern="1200" spc="0" baseline="0">
                <a:solidFill>
                  <a:srgbClr val="292A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1800" b="1" dirty="0">
                <a:latin typeface="Degular "/>
              </a:rPr>
              <a:t>Langar þig til að búa til myndband fyrir list- og verkgreinar?</a:t>
            </a:r>
            <a:endParaRPr lang="en-US" sz="1800" b="1" dirty="0">
              <a:latin typeface="Degular "/>
            </a:endParaRPr>
          </a:p>
        </p:txBody>
      </p:sp>
    </p:spTree>
    <p:extLst>
      <p:ext uri="{BB962C8B-B14F-4D97-AF65-F5344CB8AC3E}">
        <p14:creationId xmlns:p14="http://schemas.microsoft.com/office/powerpoint/2010/main" val="697340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D78F7624-DD65-6C2C-D390-A1BDA2323D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4579" y="709684"/>
            <a:ext cx="7616726" cy="541816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is-IS" sz="2400">
                <a:solidFill>
                  <a:schemeClr val="tx1"/>
                </a:solidFill>
                <a:latin typeface="Degular "/>
              </a:rPr>
              <a:t>Nýr vefur </a:t>
            </a:r>
            <a:r>
              <a:rPr lang="is-IS" sz="2400">
                <a:solidFill>
                  <a:schemeClr val="tx1"/>
                </a:solidFill>
                <a:latin typeface="Degular 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www.adalnamskra.is</a:t>
            </a:r>
            <a:endParaRPr lang="is-IS" sz="2400">
              <a:solidFill>
                <a:schemeClr val="tx1"/>
              </a:solidFill>
              <a:latin typeface="Degular "/>
            </a:endParaRPr>
          </a:p>
          <a:p>
            <a:pPr lvl="1">
              <a:lnSpc>
                <a:spcPct val="100000"/>
              </a:lnSpc>
            </a:pPr>
            <a:r>
              <a:rPr lang="is-IS" sz="1800">
                <a:latin typeface="Degular "/>
              </a:rPr>
              <a:t>Áætluð birting – maí/júní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is-IS" sz="2000">
              <a:latin typeface="Degular "/>
            </a:endParaRPr>
          </a:p>
          <a:p>
            <a:pPr>
              <a:lnSpc>
                <a:spcPct val="100000"/>
              </a:lnSpc>
            </a:pPr>
            <a:r>
              <a:rPr lang="is-IS" sz="2400">
                <a:solidFill>
                  <a:schemeClr val="tx1"/>
                </a:solidFill>
                <a:latin typeface="Degular "/>
              </a:rPr>
              <a:t>Stuðningsefni við hæfniviðmið | Birt á nýjum vef</a:t>
            </a:r>
          </a:p>
          <a:p>
            <a:pPr lvl="1">
              <a:lnSpc>
                <a:spcPct val="100000"/>
              </a:lnSpc>
            </a:pPr>
            <a:r>
              <a:rPr lang="is-IS" sz="1800">
                <a:latin typeface="Degular "/>
              </a:rPr>
              <a:t>Fyrir öll hæfniviðmið</a:t>
            </a:r>
          </a:p>
          <a:p>
            <a:pPr lvl="1">
              <a:lnSpc>
                <a:spcPct val="100000"/>
              </a:lnSpc>
            </a:pPr>
            <a:r>
              <a:rPr lang="is-IS" sz="1800">
                <a:latin typeface="Degular "/>
              </a:rPr>
              <a:t>Við allar námsgreinar</a:t>
            </a:r>
          </a:p>
          <a:p>
            <a:pPr lvl="1">
              <a:lnSpc>
                <a:spcPct val="100000"/>
              </a:lnSpc>
            </a:pPr>
            <a:r>
              <a:rPr lang="is-IS" sz="1800">
                <a:latin typeface="Degular "/>
              </a:rPr>
              <a:t>Fyrir alla árganga</a:t>
            </a:r>
          </a:p>
          <a:p>
            <a:pPr lvl="1">
              <a:lnSpc>
                <a:spcPct val="100000"/>
              </a:lnSpc>
            </a:pPr>
            <a:endParaRPr lang="is-IS" sz="1800">
              <a:latin typeface="Degular "/>
            </a:endParaRPr>
          </a:p>
          <a:p>
            <a:pPr>
              <a:lnSpc>
                <a:spcPct val="100000"/>
              </a:lnSpc>
            </a:pPr>
            <a:r>
              <a:rPr lang="is-IS" sz="2400">
                <a:solidFill>
                  <a:schemeClr val="tx1"/>
                </a:solidFill>
                <a:latin typeface="Degular "/>
              </a:rPr>
              <a:t>Stuðningur við skipulag náms, kennslu og námsmats</a:t>
            </a:r>
          </a:p>
          <a:p>
            <a:pPr lvl="1">
              <a:lnSpc>
                <a:spcPct val="100000"/>
              </a:lnSpc>
            </a:pPr>
            <a:r>
              <a:rPr lang="is-IS" sz="1800">
                <a:latin typeface="Degular "/>
              </a:rPr>
              <a:t>Skipulag skólaársins</a:t>
            </a:r>
          </a:p>
          <a:p>
            <a:pPr lvl="1">
              <a:lnSpc>
                <a:spcPct val="100000"/>
              </a:lnSpc>
            </a:pPr>
            <a:r>
              <a:rPr lang="is-IS" sz="1800">
                <a:latin typeface="Degular "/>
              </a:rPr>
              <a:t>Hæfniviðmið, námsmarkmið, matsviðmið</a:t>
            </a:r>
          </a:p>
          <a:p>
            <a:pPr lvl="1">
              <a:lnSpc>
                <a:spcPct val="100000"/>
              </a:lnSpc>
            </a:pPr>
            <a:r>
              <a:rPr lang="is-IS" sz="1800">
                <a:latin typeface="Degular "/>
              </a:rPr>
              <a:t>Matsaðferðir, námsmat, vitnisburður</a:t>
            </a:r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0A440FF8-73F1-8640-E5EC-B617250A5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>
                <a:latin typeface="Degular "/>
              </a:rPr>
              <a:t>Aðalnámskrá</a:t>
            </a:r>
            <a:br>
              <a:rPr lang="is-IS">
                <a:latin typeface="Degular "/>
              </a:rPr>
            </a:br>
            <a:r>
              <a:rPr lang="is-IS">
                <a:latin typeface="Degular "/>
              </a:rPr>
              <a:t>-væntanlegt-</a:t>
            </a:r>
          </a:p>
        </p:txBody>
      </p:sp>
    </p:spTree>
    <p:extLst>
      <p:ext uri="{BB962C8B-B14F-4D97-AF65-F5344CB8AC3E}">
        <p14:creationId xmlns:p14="http://schemas.microsoft.com/office/powerpoint/2010/main" val="549558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9993DD-5258-1738-59FA-53133E8D4B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3" y="278307"/>
            <a:ext cx="6442499" cy="155049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s-IS" sz="2400">
                <a:solidFill>
                  <a:schemeClr val="tx1"/>
                </a:solidFill>
                <a:latin typeface="Degular "/>
              </a:rPr>
              <a:t>Stuðningsefni við hæfniviðmið | Birt á nýjum vef</a:t>
            </a:r>
          </a:p>
          <a:p>
            <a:pPr lvl="1">
              <a:lnSpc>
                <a:spcPct val="100000"/>
              </a:lnSpc>
            </a:pPr>
            <a:r>
              <a:rPr lang="is-IS" sz="1800">
                <a:latin typeface="Degular "/>
              </a:rPr>
              <a:t>Fyrir öll hæfniviðmið</a:t>
            </a:r>
          </a:p>
          <a:p>
            <a:pPr lvl="1">
              <a:lnSpc>
                <a:spcPct val="100000"/>
              </a:lnSpc>
            </a:pPr>
            <a:r>
              <a:rPr lang="is-IS" sz="1800">
                <a:latin typeface="Degular "/>
              </a:rPr>
              <a:t>Við allar námsgreinar</a:t>
            </a:r>
          </a:p>
          <a:p>
            <a:pPr lvl="1">
              <a:lnSpc>
                <a:spcPct val="100000"/>
              </a:lnSpc>
            </a:pPr>
            <a:r>
              <a:rPr lang="is-IS" sz="1800">
                <a:latin typeface="Degular "/>
              </a:rPr>
              <a:t>Fyrir alla árganga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6706CC-BE8A-6038-063D-07A9B5472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>
                <a:latin typeface="Degular "/>
              </a:rPr>
              <a:t>Stuðningsefni með greinasviðunum</a:t>
            </a:r>
            <a:endParaRPr lang="en-US">
              <a:latin typeface="Degular 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DA325F-DCB6-D2C8-3400-B5818A1E4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489" y="1977540"/>
            <a:ext cx="10464800" cy="4317888"/>
          </a:xfrm>
          <a:prstGeom prst="rect">
            <a:avLst/>
          </a:prstGeom>
        </p:spPr>
      </p:pic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1A773040-02A6-E398-070F-8A60EAF2D942}"/>
              </a:ext>
            </a:extLst>
          </p:cNvPr>
          <p:cNvSpPr/>
          <p:nvPr/>
        </p:nvSpPr>
        <p:spPr>
          <a:xfrm rot="20442912">
            <a:off x="429663" y="1738610"/>
            <a:ext cx="2352504" cy="108258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b="1"/>
              <a:t>Dæmi úr </a:t>
            </a:r>
            <a:r>
              <a:rPr lang="is-IS" b="1">
                <a:latin typeface="Degular "/>
              </a:rPr>
              <a:t>íslensku</a:t>
            </a:r>
            <a:endParaRPr lang="en-US" b="1">
              <a:latin typeface="Degular "/>
            </a:endParaRPr>
          </a:p>
        </p:txBody>
      </p:sp>
    </p:spTree>
    <p:extLst>
      <p:ext uri="{BB962C8B-B14F-4D97-AF65-F5344CB8AC3E}">
        <p14:creationId xmlns:p14="http://schemas.microsoft.com/office/powerpoint/2010/main" val="2480752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985A3435-4CB4-7085-3535-71997113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588" y="492369"/>
            <a:ext cx="5350412" cy="1022105"/>
          </a:xfrm>
        </p:spPr>
        <p:txBody>
          <a:bodyPr/>
          <a:lstStyle/>
          <a:p>
            <a:r>
              <a:rPr lang="is-IS" sz="4000">
                <a:latin typeface="Degular "/>
              </a:rPr>
              <a:t>Samtal</a:t>
            </a:r>
          </a:p>
        </p:txBody>
      </p:sp>
      <p:pic>
        <p:nvPicPr>
          <p:cNvPr id="3" name="Mynd 2">
            <a:extLst>
              <a:ext uri="{FF2B5EF4-FFF2-40B4-BE49-F238E27FC236}">
                <a16:creationId xmlns:a16="http://schemas.microsoft.com/office/drawing/2014/main" id="{940ABB6B-5308-4460-02C3-1B438AA92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505" y="4465897"/>
            <a:ext cx="1524828" cy="155285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C48942-B9E9-247C-F72C-C0A9C0D86909}"/>
              </a:ext>
            </a:extLst>
          </p:cNvPr>
          <p:cNvSpPr txBox="1">
            <a:spLocks/>
          </p:cNvSpPr>
          <p:nvPr/>
        </p:nvSpPr>
        <p:spPr>
          <a:xfrm>
            <a:off x="7868554" y="5551163"/>
            <a:ext cx="2501573" cy="559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b="0" kern="1200" spc="0" baseline="0">
                <a:solidFill>
                  <a:srgbClr val="292A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2000" b="1" dirty="0">
                <a:latin typeface="Degular "/>
              </a:rPr>
              <a:t>Hvað brennur á þér?</a:t>
            </a:r>
            <a:endParaRPr lang="en-US" sz="2000" b="1" dirty="0">
              <a:latin typeface="Degular "/>
            </a:endParaRPr>
          </a:p>
        </p:txBody>
      </p:sp>
    </p:spTree>
    <p:extLst>
      <p:ext uri="{BB962C8B-B14F-4D97-AF65-F5344CB8AC3E}">
        <p14:creationId xmlns:p14="http://schemas.microsoft.com/office/powerpoint/2010/main" val="2002968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E342B3DA-7F4A-D5C5-1B81-EF61D3E142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98472" y="791018"/>
            <a:ext cx="6547187" cy="5074206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s-IS" sz="2400" b="1" i="0" dirty="0">
                <a:solidFill>
                  <a:srgbClr val="080809"/>
                </a:solidFill>
                <a:effectLst/>
                <a:latin typeface="Degular "/>
              </a:rPr>
              <a:t>1. Innlegg frá aðalnámskrárteymi MMS</a:t>
            </a:r>
            <a:endParaRPr lang="is-IS" sz="2400" b="1" dirty="0">
              <a:solidFill>
                <a:srgbClr val="080809"/>
              </a:solidFill>
              <a:latin typeface="Degular 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is-IS" sz="1800" b="0" i="0" dirty="0">
                <a:effectLst/>
                <a:latin typeface="Degular "/>
              </a:rPr>
              <a:t>Áherslur endurskoðunar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is-IS" sz="1800" b="0" i="0" dirty="0">
                <a:effectLst/>
                <a:latin typeface="Degular "/>
              </a:rPr>
              <a:t>Lykilhæfni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is-IS" sz="1800" dirty="0">
                <a:latin typeface="Degular "/>
              </a:rPr>
              <a:t>List- og verkgreinar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is-IS" sz="1400" b="0" i="0" dirty="0">
                <a:effectLst/>
                <a:latin typeface="Degular "/>
              </a:rPr>
              <a:t>Uppbygging kaflans eftir endurskoðun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is-IS" sz="1400" dirty="0">
                <a:latin typeface="Degular "/>
              </a:rPr>
              <a:t>Hæfniviðmið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is-IS" sz="1400" b="0" i="0" dirty="0">
                <a:effectLst/>
                <a:latin typeface="Degular "/>
              </a:rPr>
              <a:t>Yfirheiti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is-IS" sz="1400" b="0" i="0" dirty="0">
                <a:effectLst/>
                <a:latin typeface="Degular "/>
              </a:rPr>
              <a:t>Matsviðmið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is-IS" sz="1800" b="0" i="0" dirty="0">
                <a:effectLst/>
                <a:latin typeface="Degular "/>
              </a:rPr>
              <a:t>Stuðningsefni við innleiðingu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is-IS" sz="1800" dirty="0">
                <a:latin typeface="Degular "/>
              </a:rPr>
              <a:t>Væntanlegt</a:t>
            </a:r>
            <a:endParaRPr lang="is-IS" sz="1800" b="0" i="0" dirty="0">
              <a:effectLst/>
              <a:latin typeface="Degular 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is-IS" sz="2400" b="1" i="0" dirty="0">
                <a:solidFill>
                  <a:srgbClr val="080809"/>
                </a:solidFill>
                <a:effectLst/>
                <a:latin typeface="Degular "/>
              </a:rPr>
              <a:t>2. Samtal</a:t>
            </a:r>
            <a:endParaRPr lang="is-IS" sz="2400" b="1" dirty="0">
              <a:solidFill>
                <a:srgbClr val="080809"/>
              </a:solidFill>
              <a:latin typeface="Degular 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is-IS" sz="2000" dirty="0">
              <a:latin typeface="Degular "/>
            </a:endParaRPr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AE68540B-2C78-C7C5-5FC9-33EAA7BC5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87" y="569343"/>
            <a:ext cx="3796888" cy="1354884"/>
          </a:xfrm>
        </p:spPr>
        <p:txBody>
          <a:bodyPr/>
          <a:lstStyle/>
          <a:p>
            <a:pPr algn="ctr"/>
            <a:r>
              <a:rPr lang="is-IS">
                <a:latin typeface="Degular "/>
              </a:rPr>
              <a:t>Dagskrá fundar</a:t>
            </a:r>
          </a:p>
        </p:txBody>
      </p:sp>
      <p:pic>
        <p:nvPicPr>
          <p:cNvPr id="4" name="Picture 2" descr="Mynd sem inniheldur texti&#10;&#10;Lýsing sjálfkrafa búin til">
            <a:extLst>
              <a:ext uri="{FF2B5EF4-FFF2-40B4-BE49-F238E27FC236}">
                <a16:creationId xmlns:a16="http://schemas.microsoft.com/office/drawing/2014/main" id="{76832F4A-B7CD-F11D-A07B-02C45F498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664" y="6335064"/>
            <a:ext cx="1545336" cy="4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ynd 4">
            <a:extLst>
              <a:ext uri="{FF2B5EF4-FFF2-40B4-BE49-F238E27FC236}">
                <a16:creationId xmlns:a16="http://schemas.microsoft.com/office/drawing/2014/main" id="{7C141697-B7A6-4CB9-87E8-556AD95C8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87" y="4514125"/>
            <a:ext cx="1524828" cy="1552858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DF73F99-856E-0EE0-3928-4409C62C5125}"/>
              </a:ext>
            </a:extLst>
          </p:cNvPr>
          <p:cNvSpPr txBox="1">
            <a:spLocks/>
          </p:cNvSpPr>
          <p:nvPr/>
        </p:nvSpPr>
        <p:spPr>
          <a:xfrm>
            <a:off x="1784254" y="5507070"/>
            <a:ext cx="3840480" cy="559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b="0" kern="1200" spc="0" baseline="0">
                <a:solidFill>
                  <a:srgbClr val="292A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2000" b="1">
                <a:solidFill>
                  <a:schemeClr val="bg1"/>
                </a:solidFill>
                <a:latin typeface="Degular "/>
              </a:rPr>
              <a:t>Hvað brennur á þér?</a:t>
            </a:r>
            <a:endParaRPr lang="en-US" sz="2000" b="1">
              <a:solidFill>
                <a:schemeClr val="bg1"/>
              </a:solidFill>
              <a:latin typeface="Degular "/>
            </a:endParaRPr>
          </a:p>
        </p:txBody>
      </p:sp>
    </p:spTree>
    <p:extLst>
      <p:ext uri="{BB962C8B-B14F-4D97-AF65-F5344CB8AC3E}">
        <p14:creationId xmlns:p14="http://schemas.microsoft.com/office/powerpoint/2010/main" val="2699073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AEA78B24-9008-22AB-533C-DF06684803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8346" y="741872"/>
            <a:ext cx="7073489" cy="5348377"/>
          </a:xfrm>
        </p:spPr>
        <p:txBody>
          <a:bodyPr anchor="t">
            <a:normAutofit/>
          </a:bodyPr>
          <a:lstStyle/>
          <a:p>
            <a:pPr lvl="1"/>
            <a:endParaRPr lang="is-IS" sz="2000">
              <a:latin typeface="Degular" panose="020B0504050503060204" pitchFamily="34" charset="0"/>
            </a:endParaRPr>
          </a:p>
          <a:p>
            <a:endParaRPr lang="is-IS" sz="2400">
              <a:latin typeface="Degular" panose="020B0504050503060204" pitchFamily="34" charset="0"/>
            </a:endParaRPr>
          </a:p>
          <a:p>
            <a:endParaRPr lang="is-IS" sz="2400">
              <a:latin typeface="Degular" panose="020B0504050503060204" pitchFamily="34" charset="0"/>
            </a:endParaRPr>
          </a:p>
          <a:p>
            <a:pPr lvl="1"/>
            <a:endParaRPr lang="is-IS">
              <a:latin typeface="Degular" panose="020B0504050503060204" pitchFamily="34" charset="0"/>
            </a:endParaRPr>
          </a:p>
          <a:p>
            <a:pPr marL="0" indent="0">
              <a:buNone/>
            </a:pPr>
            <a:endParaRPr lang="is-IS" sz="2400">
              <a:latin typeface="Degular" panose="020B0504050503060204" pitchFamily="34" charset="0"/>
            </a:endParaRPr>
          </a:p>
        </p:txBody>
      </p:sp>
      <p:sp>
        <p:nvSpPr>
          <p:cNvPr id="4" name="Textastaðgengill 1">
            <a:extLst>
              <a:ext uri="{FF2B5EF4-FFF2-40B4-BE49-F238E27FC236}">
                <a16:creationId xmlns:a16="http://schemas.microsoft.com/office/drawing/2014/main" id="{72FA519A-52B8-8F0A-5238-8FFB2E4E96C3}"/>
              </a:ext>
            </a:extLst>
          </p:cNvPr>
          <p:cNvSpPr txBox="1">
            <a:spLocks/>
          </p:cNvSpPr>
          <p:nvPr/>
        </p:nvSpPr>
        <p:spPr>
          <a:xfrm>
            <a:off x="877330" y="1318054"/>
            <a:ext cx="3150973" cy="41385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kern="1200" spc="-60" baseline="0">
                <a:solidFill>
                  <a:srgbClr val="292A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s-IS">
              <a:solidFill>
                <a:schemeClr val="tx1"/>
              </a:solidFill>
              <a:latin typeface="Degular" panose="020B0504050503060204" pitchFamily="34" charset="0"/>
            </a:endParaRPr>
          </a:p>
        </p:txBody>
      </p:sp>
      <p:pic>
        <p:nvPicPr>
          <p:cNvPr id="5" name="Picture 2" descr="Mynd sem inniheldur texti&#10;&#10;Lýsing sjálfkrafa búin til">
            <a:extLst>
              <a:ext uri="{FF2B5EF4-FFF2-40B4-BE49-F238E27FC236}">
                <a16:creationId xmlns:a16="http://schemas.microsoft.com/office/drawing/2014/main" id="{5C9CC2BE-C277-1C85-F24E-464BD5854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664" y="6335064"/>
            <a:ext cx="1545336" cy="4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2801341F-FF8E-B124-95F7-3D6B2A34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87927"/>
            <a:ext cx="3762375" cy="1582162"/>
          </a:xfrm>
        </p:spPr>
        <p:txBody>
          <a:bodyPr/>
          <a:lstStyle/>
          <a:p>
            <a:pPr algn="ctr"/>
            <a:r>
              <a:rPr lang="is-IS" sz="2800">
                <a:latin typeface="Degular" panose="020B0504050503060204" pitchFamily="34" charset="0"/>
              </a:rPr>
              <a:t>Þrjár stoðir</a:t>
            </a:r>
            <a:br>
              <a:rPr lang="is-IS" sz="2800">
                <a:latin typeface="Degular" panose="020B0504050503060204" pitchFamily="34" charset="0"/>
              </a:rPr>
            </a:br>
            <a:r>
              <a:rPr lang="is-IS" sz="2800">
                <a:latin typeface="Degular" panose="020B0504050503060204" pitchFamily="34" charset="0"/>
              </a:rPr>
              <a:t>einfalda, samræma </a:t>
            </a:r>
            <a:br>
              <a:rPr lang="is-IS" sz="2800">
                <a:latin typeface="Degular" panose="020B0504050503060204" pitchFamily="34" charset="0"/>
              </a:rPr>
            </a:br>
            <a:r>
              <a:rPr lang="is-IS" sz="2800">
                <a:latin typeface="Degular" panose="020B0504050503060204" pitchFamily="34" charset="0"/>
              </a:rPr>
              <a:t>og skýra</a:t>
            </a:r>
          </a:p>
        </p:txBody>
      </p:sp>
      <p:sp>
        <p:nvSpPr>
          <p:cNvPr id="7" name="Textastaðgengill 1">
            <a:extLst>
              <a:ext uri="{FF2B5EF4-FFF2-40B4-BE49-F238E27FC236}">
                <a16:creationId xmlns:a16="http://schemas.microsoft.com/office/drawing/2014/main" id="{0C5AE490-7975-9A57-244B-4187D5FB9415}"/>
              </a:ext>
            </a:extLst>
          </p:cNvPr>
          <p:cNvSpPr txBox="1">
            <a:spLocks/>
          </p:cNvSpPr>
          <p:nvPr/>
        </p:nvSpPr>
        <p:spPr>
          <a:xfrm>
            <a:off x="4626182" y="767751"/>
            <a:ext cx="7073489" cy="507768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914400" rtl="0" eaLnBrk="1" latinLnBrk="0" hangingPunct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kern="1200" spc="-60" baseline="0">
                <a:solidFill>
                  <a:srgbClr val="292A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s-IS" sz="2400">
                <a:latin typeface="Degular" panose="020B0504050503060204" pitchFamily="34" charset="0"/>
              </a:rPr>
              <a:t>Hvernig birtist það í endurskoðuðum greinasviðum?</a:t>
            </a:r>
            <a:endParaRPr lang="is-IS" sz="1100">
              <a:latin typeface="Degular" panose="020B0504050503060204" pitchFamily="34" charset="0"/>
            </a:endParaRPr>
          </a:p>
          <a:p>
            <a:r>
              <a:rPr lang="is-IS" sz="2400">
                <a:latin typeface="Degular" panose="020B0504050503060204" pitchFamily="34" charset="0"/>
              </a:rPr>
              <a:t>Samræming</a:t>
            </a:r>
          </a:p>
          <a:p>
            <a:pPr lvl="1"/>
            <a:r>
              <a:rPr lang="is-IS" sz="2000">
                <a:latin typeface="Degular" panose="020B0504050503060204" pitchFamily="34" charset="0"/>
              </a:rPr>
              <a:t>Inngangskaflar; Menntagildi og megintilgangur</a:t>
            </a:r>
          </a:p>
          <a:p>
            <a:pPr lvl="1"/>
            <a:r>
              <a:rPr lang="is-IS" sz="2000">
                <a:latin typeface="Degular" panose="020B0504050503060204" pitchFamily="34" charset="0"/>
              </a:rPr>
              <a:t>Kafli um kennsluhætti og námsmat námsgreina tekinn út.</a:t>
            </a:r>
          </a:p>
          <a:p>
            <a:pPr lvl="1"/>
            <a:r>
              <a:rPr lang="is-IS" sz="2000">
                <a:latin typeface="Degular" panose="020B0504050503060204" pitchFamily="34" charset="0"/>
              </a:rPr>
              <a:t>Kafli 17 efldur</a:t>
            </a:r>
          </a:p>
          <a:p>
            <a:pPr lvl="1"/>
            <a:r>
              <a:rPr lang="is-IS" sz="2000">
                <a:latin typeface="Degular" panose="020B0504050503060204" pitchFamily="34" charset="0"/>
              </a:rPr>
              <a:t>Listgreinakaflar – samræmdari</a:t>
            </a:r>
          </a:p>
          <a:p>
            <a:pPr lvl="1"/>
            <a:r>
              <a:rPr lang="is-IS" sz="2000">
                <a:latin typeface="Degular" panose="020B0504050503060204" pitchFamily="34" charset="0"/>
              </a:rPr>
              <a:t>Verkgreinakaflar - samræmdari</a:t>
            </a:r>
          </a:p>
          <a:p>
            <a:pPr lvl="1"/>
            <a:endParaRPr lang="is-IS" sz="2000">
              <a:latin typeface="Degular" panose="020B0504050503060204" pitchFamily="34" charset="0"/>
            </a:endParaRPr>
          </a:p>
          <a:p>
            <a:r>
              <a:rPr lang="is-IS" sz="2400">
                <a:latin typeface="Degular" panose="020B0504050503060204" pitchFamily="34" charset="0"/>
              </a:rPr>
              <a:t>Að einfalda hæfniviðmið og gera skýrari</a:t>
            </a:r>
          </a:p>
          <a:p>
            <a:pPr lvl="1"/>
            <a:r>
              <a:rPr lang="is-IS" sz="2000" err="1">
                <a:latin typeface="Degular" panose="020B0504050503060204" pitchFamily="34" charset="0"/>
              </a:rPr>
              <a:t>Umorðuð</a:t>
            </a:r>
            <a:endParaRPr lang="is-IS" sz="2000">
              <a:latin typeface="Degular" panose="020B0504050503060204" pitchFamily="34" charset="0"/>
            </a:endParaRPr>
          </a:p>
          <a:p>
            <a:pPr lvl="1"/>
            <a:r>
              <a:rPr lang="is-IS" sz="2000">
                <a:latin typeface="Degular" panose="020B0504050503060204" pitchFamily="34" charset="0"/>
              </a:rPr>
              <a:t>Eitt hæfniviðmið gert að tveimur</a:t>
            </a:r>
          </a:p>
          <a:p>
            <a:pPr lvl="1"/>
            <a:r>
              <a:rPr lang="is-IS" sz="2000" err="1">
                <a:latin typeface="Degular" panose="020B0504050503060204" pitchFamily="34" charset="0"/>
              </a:rPr>
              <a:t>Tvítekningar</a:t>
            </a:r>
            <a:r>
              <a:rPr lang="is-IS" sz="2000">
                <a:latin typeface="Degular" panose="020B0504050503060204" pitchFamily="34" charset="0"/>
              </a:rPr>
              <a:t> teknar út</a:t>
            </a:r>
          </a:p>
          <a:p>
            <a:pPr lvl="1"/>
            <a:r>
              <a:rPr lang="is-IS" sz="2000">
                <a:latin typeface="Degular" panose="020B0504050503060204" pitchFamily="34" charset="0"/>
              </a:rPr>
              <a:t>Ófullnægjandi upptalningar teknar út</a:t>
            </a:r>
          </a:p>
          <a:p>
            <a:pPr lvl="1"/>
            <a:r>
              <a:rPr lang="is-IS" sz="2000">
                <a:latin typeface="Degular" panose="020B0504050503060204" pitchFamily="34" charset="0"/>
              </a:rPr>
              <a:t>Lykilhæfnitengd viðmið tekin út úr námsgreinum, kafli 18 Lykilhæfni efldur.</a:t>
            </a:r>
          </a:p>
          <a:p>
            <a:pPr lvl="1"/>
            <a:endParaRPr lang="is-IS" sz="2000">
              <a:latin typeface="Degular" panose="020B0504050503060204" pitchFamily="34" charset="0"/>
            </a:endParaRPr>
          </a:p>
          <a:p>
            <a:endParaRPr lang="is-IS" sz="2400">
              <a:latin typeface="Degular" panose="020B0504050503060204" pitchFamily="34" charset="0"/>
            </a:endParaRPr>
          </a:p>
          <a:p>
            <a:endParaRPr lang="is-IS" sz="2400">
              <a:latin typeface="Degular" panose="020B0504050503060204" pitchFamily="34" charset="0"/>
            </a:endParaRPr>
          </a:p>
          <a:p>
            <a:pPr lvl="1"/>
            <a:endParaRPr lang="is-IS">
              <a:latin typeface="Degular" panose="020B050405050306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s-IS" sz="2400">
              <a:latin typeface="Degular" panose="020B05040505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26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2">
            <a:extLst>
              <a:ext uri="{FF2B5EF4-FFF2-40B4-BE49-F238E27FC236}">
                <a16:creationId xmlns:a16="http://schemas.microsoft.com/office/drawing/2014/main" id="{DE326C1D-5774-43D8-58F4-8E7D787E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540327"/>
            <a:ext cx="3840163" cy="1383723"/>
          </a:xfrm>
        </p:spPr>
        <p:txBody>
          <a:bodyPr/>
          <a:lstStyle/>
          <a:p>
            <a:r>
              <a:rPr lang="is-IS" sz="2800">
                <a:latin typeface="Degular" panose="020B0504050503060204" pitchFamily="34" charset="0"/>
              </a:rPr>
              <a:t>Kafli 18. Lykilhæfni</a:t>
            </a:r>
            <a:br>
              <a:rPr lang="is-IS" sz="2800">
                <a:latin typeface="Degular" panose="020B0504050503060204" pitchFamily="34" charset="0"/>
              </a:rPr>
            </a:br>
            <a:r>
              <a:rPr lang="is-IS" sz="2400">
                <a:latin typeface="Degular" panose="020B0504050503060204" pitchFamily="34" charset="0"/>
              </a:rPr>
              <a:t>- einfaldari og samræmdari</a:t>
            </a:r>
            <a:endParaRPr lang="is-IS" sz="2800">
              <a:latin typeface="Degular" panose="020B0504050503060204" pitchFamily="34" charset="0"/>
            </a:endParaRPr>
          </a:p>
        </p:txBody>
      </p:sp>
      <p:sp>
        <p:nvSpPr>
          <p:cNvPr id="5" name="Textastaðgengill 1">
            <a:extLst>
              <a:ext uri="{FF2B5EF4-FFF2-40B4-BE49-F238E27FC236}">
                <a16:creationId xmlns:a16="http://schemas.microsoft.com/office/drawing/2014/main" id="{3F1045C2-EBFF-CE5F-DFAF-9CADBFEF6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9601" y="884238"/>
            <a:ext cx="7591424" cy="457200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is-IS" sz="2400">
                <a:latin typeface="Degular" panose="020B0504050503060204" pitchFamily="34" charset="0"/>
              </a:rPr>
              <a:t>Mörg viðmið fóru út úr öðrum greinaköflum</a:t>
            </a:r>
          </a:p>
          <a:p>
            <a:pPr>
              <a:lnSpc>
                <a:spcPct val="100000"/>
              </a:lnSpc>
            </a:pPr>
            <a:r>
              <a:rPr lang="is-IS" sz="2400">
                <a:latin typeface="Degular" panose="020B0504050503060204" pitchFamily="34" charset="0"/>
              </a:rPr>
              <a:t>Skörun er áfram mikil – eðli lykilhæfninnar – dýpkun á greinasviðum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Degular" panose="020B0504050503060204" pitchFamily="34" charset="0"/>
              </a:rPr>
              <a:t>Tjáning og miðlun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Degular" panose="020B0504050503060204" pitchFamily="34" charset="0"/>
              </a:rPr>
              <a:t>Skapandi og gagnrýnin hugsun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Degular" panose="020B0504050503060204" pitchFamily="34" charset="0"/>
              </a:rPr>
              <a:t>Sjálfstæði og samvinna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Degular" panose="020B0504050503060204" pitchFamily="34" charset="0"/>
              </a:rPr>
              <a:t>Nýting miðla og upplýsinga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Degular" panose="020B0504050503060204" pitchFamily="34" charset="0"/>
              </a:rPr>
              <a:t>Ábyrgð og mat á eigin námi</a:t>
            </a:r>
          </a:p>
          <a:p>
            <a:pPr>
              <a:lnSpc>
                <a:spcPct val="100000"/>
              </a:lnSpc>
            </a:pPr>
            <a:endParaRPr lang="is-IS" sz="2400">
              <a:latin typeface="Degular" panose="020B0504050503060204" pitchFamily="34" charset="0"/>
            </a:endParaRPr>
          </a:p>
        </p:txBody>
      </p:sp>
      <p:pic>
        <p:nvPicPr>
          <p:cNvPr id="2" name="Picture 1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76F8BC98-E25F-4173-D516-0A8EBBA11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15" y="3663121"/>
            <a:ext cx="1383723" cy="1383723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17D272F2-BF34-1F6E-6ACC-AEF80A295118}"/>
              </a:ext>
            </a:extLst>
          </p:cNvPr>
          <p:cNvSpPr txBox="1"/>
          <p:nvPr/>
        </p:nvSpPr>
        <p:spPr>
          <a:xfrm>
            <a:off x="1079854" y="5277152"/>
            <a:ext cx="29718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s-IS"/>
              <a:t>Stuðningsefni um lykilhæfni</a:t>
            </a:r>
            <a:endParaRPr lang="en-US"/>
          </a:p>
        </p:txBody>
      </p:sp>
      <p:pic>
        <p:nvPicPr>
          <p:cNvPr id="6" name="Mynd 6" descr="Mynd sem inniheldur rau�ur&#10;&#10;Efni búið til af gervigreind getur verið með villum.">
            <a:extLst>
              <a:ext uri="{FF2B5EF4-FFF2-40B4-BE49-F238E27FC236}">
                <a16:creationId xmlns:a16="http://schemas.microsoft.com/office/drawing/2014/main" id="{BE1E7DF2-26E0-2A5E-325C-DC4A5C6AD9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5400000">
            <a:off x="1120867" y="3986228"/>
            <a:ext cx="1249911" cy="133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09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8A7CAA31-3969-FA02-7288-DF2D9EBEF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521194"/>
            <a:ext cx="3840480" cy="1097280"/>
          </a:xfrm>
        </p:spPr>
        <p:txBody>
          <a:bodyPr/>
          <a:lstStyle/>
          <a:p>
            <a:r>
              <a:rPr lang="is-IS">
                <a:latin typeface="Degular" panose="020B0504050503060204" pitchFamily="34" charset="0"/>
              </a:rPr>
              <a:t>Endurskoðaður kafli list- og verkgreina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55EA756A-2C00-BEEF-3A6C-10283804A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42963"/>
            <a:ext cx="6643054" cy="4856558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is-IS" sz="2400">
                <a:latin typeface="Degular" panose="020B0504050503060204" pitchFamily="34" charset="0"/>
              </a:rPr>
              <a:t> Menntagildi og megintilgangur list- og verkgreina</a:t>
            </a:r>
          </a:p>
          <a:p>
            <a:pPr lvl="1">
              <a:lnSpc>
                <a:spcPct val="150000"/>
              </a:lnSpc>
            </a:pPr>
            <a:r>
              <a:rPr lang="is-IS" sz="1400">
                <a:latin typeface="Degular" panose="020B0504050503060204" pitchFamily="34" charset="0"/>
              </a:rPr>
              <a:t>Samræmdur kafli í öllum námsgreinum </a:t>
            </a:r>
          </a:p>
          <a:p>
            <a:pPr lvl="1">
              <a:lnSpc>
                <a:spcPct val="150000"/>
              </a:lnSpc>
            </a:pPr>
            <a:r>
              <a:rPr lang="is-IS" sz="1400">
                <a:latin typeface="Degular" panose="020B0504050503060204" pitchFamily="34" charset="0"/>
              </a:rPr>
              <a:t>Mikilvægt lesefni.</a:t>
            </a:r>
          </a:p>
          <a:p>
            <a:pPr marL="400050" indent="-342900">
              <a:lnSpc>
                <a:spcPct val="150000"/>
              </a:lnSpc>
            </a:pPr>
            <a:r>
              <a:rPr lang="is-IS" sz="2400">
                <a:latin typeface="Degular" panose="020B0504050503060204" pitchFamily="34" charset="0"/>
              </a:rPr>
              <a:t>Inngangskafli fyrir hverja námsgrein</a:t>
            </a:r>
          </a:p>
          <a:p>
            <a:pPr marL="800100" lvl="1" indent="-342900">
              <a:lnSpc>
                <a:spcPct val="150000"/>
              </a:lnSpc>
            </a:pPr>
            <a:r>
              <a:rPr lang="is-IS" sz="1400">
                <a:latin typeface="Degular" panose="020B0504050503060204" pitchFamily="34" charset="0"/>
              </a:rPr>
              <a:t>Mikilvægir með hæfniviðmiðum</a:t>
            </a:r>
          </a:p>
          <a:p>
            <a:pPr marL="400050" indent="-342900">
              <a:lnSpc>
                <a:spcPct val="150000"/>
              </a:lnSpc>
            </a:pPr>
            <a:r>
              <a:rPr lang="is-IS" sz="2000">
                <a:latin typeface="Degular" panose="020B0504050503060204" pitchFamily="34" charset="0"/>
              </a:rPr>
              <a:t>Hæfniviðmið hverrar námsgreina </a:t>
            </a:r>
          </a:p>
          <a:p>
            <a:pPr marL="400050" indent="-342900">
              <a:lnSpc>
                <a:spcPct val="150000"/>
              </a:lnSpc>
            </a:pPr>
            <a:r>
              <a:rPr lang="is-IS" sz="2000">
                <a:latin typeface="Degular" panose="020B0504050503060204" pitchFamily="34" charset="0"/>
              </a:rPr>
              <a:t>Matsviðmið listgreina</a:t>
            </a:r>
          </a:p>
          <a:p>
            <a:pPr marL="400050" indent="-342900">
              <a:lnSpc>
                <a:spcPct val="150000"/>
              </a:lnSpc>
            </a:pPr>
            <a:r>
              <a:rPr lang="is-IS" sz="2000">
                <a:latin typeface="Degular" panose="020B0504050503060204" pitchFamily="34" charset="0"/>
              </a:rPr>
              <a:t>Matsviðmið verkgreina</a:t>
            </a:r>
          </a:p>
        </p:txBody>
      </p:sp>
    </p:spTree>
    <p:extLst>
      <p:ext uri="{BB962C8B-B14F-4D97-AF65-F5344CB8AC3E}">
        <p14:creationId xmlns:p14="http://schemas.microsoft.com/office/powerpoint/2010/main" val="3982564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E80E5BAE-364B-69AD-C189-0E21AE7D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>
                <a:latin typeface="Degular "/>
              </a:rPr>
              <a:t>Uppsetning kaflans</a:t>
            </a:r>
          </a:p>
        </p:txBody>
      </p:sp>
      <p:graphicFrame>
        <p:nvGraphicFramePr>
          <p:cNvPr id="4" name="Töflustaðgengill 3">
            <a:extLst>
              <a:ext uri="{FF2B5EF4-FFF2-40B4-BE49-F238E27FC236}">
                <a16:creationId xmlns:a16="http://schemas.microsoft.com/office/drawing/2014/main" id="{840B0816-4851-0586-6502-33433974CDBA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471301905"/>
              </p:ext>
            </p:extLst>
          </p:nvPr>
        </p:nvGraphicFramePr>
        <p:xfrm>
          <a:off x="792163" y="1874520"/>
          <a:ext cx="10607674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382">
                  <a:extLst>
                    <a:ext uri="{9D8B030D-6E8A-4147-A177-3AD203B41FA5}">
                      <a16:colId xmlns:a16="http://schemas.microsoft.com/office/drawing/2014/main" val="3545245698"/>
                    </a:ext>
                  </a:extLst>
                </a:gridCol>
                <a:gridCol w="1515382">
                  <a:extLst>
                    <a:ext uri="{9D8B030D-6E8A-4147-A177-3AD203B41FA5}">
                      <a16:colId xmlns:a16="http://schemas.microsoft.com/office/drawing/2014/main" val="767298577"/>
                    </a:ext>
                  </a:extLst>
                </a:gridCol>
                <a:gridCol w="1515382">
                  <a:extLst>
                    <a:ext uri="{9D8B030D-6E8A-4147-A177-3AD203B41FA5}">
                      <a16:colId xmlns:a16="http://schemas.microsoft.com/office/drawing/2014/main" val="1220314889"/>
                    </a:ext>
                  </a:extLst>
                </a:gridCol>
                <a:gridCol w="1515382">
                  <a:extLst>
                    <a:ext uri="{9D8B030D-6E8A-4147-A177-3AD203B41FA5}">
                      <a16:colId xmlns:a16="http://schemas.microsoft.com/office/drawing/2014/main" val="978322560"/>
                    </a:ext>
                  </a:extLst>
                </a:gridCol>
                <a:gridCol w="1515382">
                  <a:extLst>
                    <a:ext uri="{9D8B030D-6E8A-4147-A177-3AD203B41FA5}">
                      <a16:colId xmlns:a16="http://schemas.microsoft.com/office/drawing/2014/main" val="1467911736"/>
                    </a:ext>
                  </a:extLst>
                </a:gridCol>
                <a:gridCol w="1515382">
                  <a:extLst>
                    <a:ext uri="{9D8B030D-6E8A-4147-A177-3AD203B41FA5}">
                      <a16:colId xmlns:a16="http://schemas.microsoft.com/office/drawing/2014/main" val="1271918308"/>
                    </a:ext>
                  </a:extLst>
                </a:gridCol>
                <a:gridCol w="1515382">
                  <a:extLst>
                    <a:ext uri="{9D8B030D-6E8A-4147-A177-3AD203B41FA5}">
                      <a16:colId xmlns:a16="http://schemas.microsoft.com/office/drawing/2014/main" val="23413355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s-IS" sz="1800">
                          <a:latin typeface="Degular "/>
                        </a:rPr>
                        <a:t>Dans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>
                          <a:latin typeface="Degular "/>
                        </a:rPr>
                        <a:t>Leiklist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>
                          <a:latin typeface="Degular "/>
                        </a:rPr>
                        <a:t>Sjónlistir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>
                          <a:latin typeface="Degular "/>
                        </a:rPr>
                        <a:t>Tónmennt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>
                          <a:latin typeface="Degular "/>
                        </a:rPr>
                        <a:t>Heimilisfræði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>
                          <a:latin typeface="Degular "/>
                        </a:rPr>
                        <a:t>Hönnun og smíði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>
                          <a:latin typeface="Degular "/>
                        </a:rPr>
                        <a:t>Textílmennt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082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Sköpun og túlkun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Sköpun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Sköpun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Söngur og hljóðfæra-leikur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Verklag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Verklag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Verklag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931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Samskipti og samvinna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Túlkun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Greining og úrvinnsla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Sköpun og skráning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Lífshættir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Sköpun, hönnun og tækni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Sköpun, hönnun og tækni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802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s-IS" sz="1800">
                        <a:latin typeface="Degular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Samskipti og samvinna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Menning og umhverfi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Hlustun og greining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Menning og umhverfi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Menning og umhverfi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sz="1800">
                          <a:latin typeface="Degular "/>
                        </a:rPr>
                        <a:t>Menning og umhverfi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389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591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ill 2">
            <a:extLst>
              <a:ext uri="{FF2B5EF4-FFF2-40B4-BE49-F238E27FC236}">
                <a16:creationId xmlns:a16="http://schemas.microsoft.com/office/drawing/2014/main" id="{1CBF1A28-D27F-1A88-EA97-E3D04A801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2800">
                <a:latin typeface="Degular" panose="020B0504050503060204" pitchFamily="34" charset="0"/>
              </a:rPr>
              <a:t>Yfirheiti við hæfniviðmið </a:t>
            </a:r>
            <a:br>
              <a:rPr lang="is-IS" sz="2800">
                <a:latin typeface="Degular" panose="020B0504050503060204" pitchFamily="34" charset="0"/>
              </a:rPr>
            </a:br>
            <a:endParaRPr lang="is-IS" sz="2800">
              <a:latin typeface="Degular" panose="020B0504050503060204" pitchFamily="34" charset="0"/>
            </a:endParaRPr>
          </a:p>
        </p:txBody>
      </p:sp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F89B1FA2-B3CB-747D-D930-C298366A608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4662" y="1674813"/>
            <a:ext cx="3840480" cy="4200525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is-IS" sz="2400" dirty="0">
                <a:latin typeface="Degular" panose="020B0504050503060204" pitchFamily="34" charset="0"/>
              </a:rPr>
              <a:t>Lýsa inntaki hæfniviðmiða á hnitmiðaðan hátt</a:t>
            </a:r>
          </a:p>
          <a:p>
            <a:pPr>
              <a:lnSpc>
                <a:spcPct val="100000"/>
              </a:lnSpc>
            </a:pPr>
            <a:r>
              <a:rPr lang="is-IS" sz="2400" dirty="0">
                <a:latin typeface="Degular" panose="020B0504050503060204" pitchFamily="34" charset="0"/>
              </a:rPr>
              <a:t>Gefa yfirsýn yfir efni greinakafla</a:t>
            </a:r>
          </a:p>
          <a:p>
            <a:pPr>
              <a:lnSpc>
                <a:spcPct val="100000"/>
              </a:lnSpc>
            </a:pPr>
            <a:r>
              <a:rPr lang="is-IS" sz="2400" dirty="0">
                <a:latin typeface="Degular" panose="020B0504050503060204" pitchFamily="34" charset="0"/>
              </a:rPr>
              <a:t>Samþætting námsgreina</a:t>
            </a:r>
          </a:p>
          <a:p>
            <a:pPr>
              <a:lnSpc>
                <a:spcPct val="100000"/>
              </a:lnSpc>
            </a:pPr>
            <a:endParaRPr lang="is-IS" sz="2400" dirty="0">
              <a:latin typeface="Degular" panose="020B0504050503060204" pitchFamily="34" charset="0"/>
            </a:endParaRPr>
          </a:p>
        </p:txBody>
      </p:sp>
      <p:pic>
        <p:nvPicPr>
          <p:cNvPr id="4" name="Picture 2" descr="Mynd sem inniheldur texti&#10;&#10;Lýsing sjálfkrafa búin til">
            <a:extLst>
              <a:ext uri="{FF2B5EF4-FFF2-40B4-BE49-F238E27FC236}">
                <a16:creationId xmlns:a16="http://schemas.microsoft.com/office/drawing/2014/main" id="{277D1307-8C9A-B6D2-4645-235EE806C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664" y="6335064"/>
            <a:ext cx="1545336" cy="4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828069-46CF-D69E-1F24-933F62BF7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789" y="156026"/>
            <a:ext cx="7099729" cy="608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7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893006A7-AABE-FC37-379A-31D2CC43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>
                <a:latin typeface="Degular" panose="020B0504050503060204" pitchFamily="34" charset="0"/>
              </a:rPr>
              <a:t>Yfirheiti </a:t>
            </a:r>
            <a:br>
              <a:rPr lang="is-IS">
                <a:latin typeface="Degular" panose="020B0504050503060204" pitchFamily="34" charset="0"/>
              </a:rPr>
            </a:br>
            <a:r>
              <a:rPr lang="is-IS">
                <a:latin typeface="Degular" panose="020B0504050503060204" pitchFamily="34" charset="0"/>
              </a:rPr>
              <a:t>Samþætting</a:t>
            </a:r>
          </a:p>
        </p:txBody>
      </p:sp>
      <p:graphicFrame>
        <p:nvGraphicFramePr>
          <p:cNvPr id="4" name="Töflustaðgengill 3">
            <a:extLst>
              <a:ext uri="{FF2B5EF4-FFF2-40B4-BE49-F238E27FC236}">
                <a16:creationId xmlns:a16="http://schemas.microsoft.com/office/drawing/2014/main" id="{C7EB0606-56F5-C315-5F28-149C43208ABD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3059686915"/>
              </p:ext>
            </p:extLst>
          </p:nvPr>
        </p:nvGraphicFramePr>
        <p:xfrm>
          <a:off x="556054" y="1558466"/>
          <a:ext cx="11059684" cy="463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072">
                  <a:extLst>
                    <a:ext uri="{9D8B030D-6E8A-4147-A177-3AD203B41FA5}">
                      <a16:colId xmlns:a16="http://schemas.microsoft.com/office/drawing/2014/main" val="1707446079"/>
                    </a:ext>
                  </a:extLst>
                </a:gridCol>
                <a:gridCol w="2427449">
                  <a:extLst>
                    <a:ext uri="{9D8B030D-6E8A-4147-A177-3AD203B41FA5}">
                      <a16:colId xmlns:a16="http://schemas.microsoft.com/office/drawing/2014/main" val="1981169788"/>
                    </a:ext>
                  </a:extLst>
                </a:gridCol>
                <a:gridCol w="2427449">
                  <a:extLst>
                    <a:ext uri="{9D8B030D-6E8A-4147-A177-3AD203B41FA5}">
                      <a16:colId xmlns:a16="http://schemas.microsoft.com/office/drawing/2014/main" val="3961091727"/>
                    </a:ext>
                  </a:extLst>
                </a:gridCol>
                <a:gridCol w="2102357">
                  <a:extLst>
                    <a:ext uri="{9D8B030D-6E8A-4147-A177-3AD203B41FA5}">
                      <a16:colId xmlns:a16="http://schemas.microsoft.com/office/drawing/2014/main" val="3719854226"/>
                    </a:ext>
                  </a:extLst>
                </a:gridCol>
                <a:gridCol w="2102357">
                  <a:extLst>
                    <a:ext uri="{9D8B030D-6E8A-4147-A177-3AD203B41FA5}">
                      <a16:colId xmlns:a16="http://schemas.microsoft.com/office/drawing/2014/main" val="2739315712"/>
                    </a:ext>
                  </a:extLst>
                </a:gridCol>
              </a:tblGrid>
              <a:tr h="497230"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Leiklist – Yfirheiti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err="1">
                          <a:latin typeface="Degular" panose="020B0504050503060204" pitchFamily="34" charset="0"/>
                        </a:rPr>
                        <a:t>Textíl</a:t>
                      </a:r>
                      <a:r>
                        <a:rPr lang="is-IS">
                          <a:latin typeface="Degular" panose="020B0504050503060204" pitchFamily="34" charset="0"/>
                        </a:rPr>
                        <a:t> - Yfirheiti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Lykilhæfni - Yfirheiti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Íslenska Yfirheiti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Samfélagsgreinar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4539"/>
                  </a:ext>
                </a:extLst>
              </a:tr>
              <a:tr h="923427"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Handrit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s-IS">
                        <a:latin typeface="Degular" panose="020B0504050503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Miðlun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Uppbygging texta;</a:t>
                      </a:r>
                    </a:p>
                    <a:p>
                      <a:r>
                        <a:rPr lang="is-IS">
                          <a:latin typeface="Degular" panose="020B0504050503060204" pitchFamily="34" charset="0"/>
                        </a:rPr>
                        <a:t>Textategundir og málnotkun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Miðlun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740539"/>
                  </a:ext>
                </a:extLst>
              </a:tr>
              <a:tr h="328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>
                          <a:latin typeface="Degular" panose="020B0504050503060204" pitchFamily="34" charset="0"/>
                        </a:rPr>
                        <a:t>Sviðsbúnaður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Aðferðir og efni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Miðlun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s-IS">
                        <a:latin typeface="Degular" panose="020B0504050503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Miðlun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846947"/>
                  </a:ext>
                </a:extLst>
              </a:tr>
              <a:tr h="923427"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Persónusköpun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s-IS">
                        <a:latin typeface="Degular" panose="020B0504050503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Tjáning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Lestur og túlkun bókmennta; Bókmenntagreining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Setja sig í spor annarra;</a:t>
                      </a:r>
                    </a:p>
                    <a:p>
                      <a:r>
                        <a:rPr lang="is-IS">
                          <a:latin typeface="Degular" panose="020B0504050503060204" pitchFamily="34" charset="0"/>
                        </a:rPr>
                        <a:t>Miðlun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194879"/>
                  </a:ext>
                </a:extLst>
              </a:tr>
              <a:tr h="328642"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Textameðferð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s-IS">
                        <a:latin typeface="Degular" panose="020B0504050503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Tjáning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Framsögn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s-IS">
                        <a:latin typeface="Degular" panose="020B050405050306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954168"/>
                  </a:ext>
                </a:extLst>
              </a:tr>
              <a:tr h="1562721"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Gagnrýni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Hugmyndavinna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Tjáning; Samskipti; Orðaforði; Rökræða; Ályktun; Gagnrýnin hugsun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Tjáning; Hlustun og áhorf; Orðaforði; Lesskilningur; Bókmenntagreining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>
                          <a:latin typeface="Degular" panose="020B0504050503060204" pitchFamily="34" charset="0"/>
                        </a:rPr>
                        <a:t>Skoðanamyndun; Gagnrýnar umræður; Félagsmótun; Tilfinningar;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437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482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AE41AFA7-4335-20B4-39C3-C383C60B0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7780" y="673768"/>
            <a:ext cx="6980924" cy="5302328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endParaRPr lang="is-IS" sz="2400">
              <a:latin typeface="Degular "/>
            </a:endParaRPr>
          </a:p>
          <a:p>
            <a:r>
              <a:rPr lang="is-IS" sz="2600">
                <a:latin typeface="Degular "/>
              </a:rPr>
              <a:t>Matsviðmið við lok 4. og 7. bekkjar eru leiðbeinandi.</a:t>
            </a:r>
          </a:p>
          <a:p>
            <a:pPr lvl="1"/>
            <a:r>
              <a:rPr lang="is-IS" sz="1800">
                <a:latin typeface="Degular "/>
              </a:rPr>
              <a:t>Eru birt í öllum námsgreinum</a:t>
            </a:r>
          </a:p>
          <a:p>
            <a:pPr lvl="1"/>
            <a:r>
              <a:rPr lang="is-IS" sz="1800">
                <a:latin typeface="Degular "/>
              </a:rPr>
              <a:t>Varða leiðina</a:t>
            </a:r>
          </a:p>
          <a:p>
            <a:endParaRPr lang="is-IS" sz="2200">
              <a:latin typeface="Degular "/>
            </a:endParaRPr>
          </a:p>
          <a:p>
            <a:pPr>
              <a:lnSpc>
                <a:spcPct val="120000"/>
              </a:lnSpc>
            </a:pPr>
            <a:r>
              <a:rPr lang="is-IS" sz="2600">
                <a:latin typeface="Degular "/>
              </a:rPr>
              <a:t>Kafli 18 Lykilhæfni, ekki birt matsviðmið</a:t>
            </a:r>
          </a:p>
          <a:p>
            <a:pPr lvl="1">
              <a:lnSpc>
                <a:spcPct val="120000"/>
              </a:lnSpc>
            </a:pPr>
            <a:r>
              <a:rPr lang="is-IS" sz="1800">
                <a:latin typeface="Degular "/>
              </a:rPr>
              <a:t>Vísað í kafla 9.4 í aðalnámskrá „ekki sé gert ráð fyrir að einkunn í lykilhæfni sé birt á vitnisburðarskýrteini nemenda við lok grunnskóla.</a:t>
            </a:r>
          </a:p>
          <a:p>
            <a:pPr lvl="1">
              <a:lnSpc>
                <a:spcPct val="120000"/>
              </a:lnSpc>
            </a:pPr>
            <a:r>
              <a:rPr lang="is-IS" sz="1800">
                <a:latin typeface="Degular "/>
              </a:rPr>
              <a:t>Skólar setji viðmið um árangur fyrir alla árganga í lykilhæfni og birta i skólanámskrá skólans</a:t>
            </a:r>
          </a:p>
          <a:p>
            <a:pPr>
              <a:lnSpc>
                <a:spcPct val="120000"/>
              </a:lnSpc>
            </a:pPr>
            <a:endParaRPr lang="is-IS" sz="1200">
              <a:latin typeface="Degular "/>
            </a:endParaRPr>
          </a:p>
          <a:p>
            <a:pPr>
              <a:lnSpc>
                <a:spcPct val="100000"/>
              </a:lnSpc>
            </a:pPr>
            <a:r>
              <a:rPr lang="is-IS" sz="2200">
                <a:latin typeface="Degular "/>
              </a:rPr>
              <a:t>Skólaárið 2025-2026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Degular "/>
              </a:rPr>
              <a:t>Nám kennsla og námsmat skipulagt út frá endurskoðuðum greinasviðum</a:t>
            </a:r>
          </a:p>
          <a:p>
            <a:pPr>
              <a:lnSpc>
                <a:spcPct val="120000"/>
              </a:lnSpc>
            </a:pPr>
            <a:endParaRPr lang="is-IS" sz="1200">
              <a:latin typeface="Degular "/>
            </a:endParaRPr>
          </a:p>
          <a:p>
            <a:endParaRPr lang="is-IS" sz="1400">
              <a:latin typeface="Degular "/>
            </a:endParaRPr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DA6E43A7-267D-51FB-A8A4-0645490D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7" y="436097"/>
            <a:ext cx="3383280" cy="939489"/>
          </a:xfrm>
        </p:spPr>
        <p:txBody>
          <a:bodyPr/>
          <a:lstStyle/>
          <a:p>
            <a:r>
              <a:rPr lang="is-IS" sz="2800">
                <a:latin typeface="Degular "/>
              </a:rPr>
              <a:t>Matsviðmið við lok</a:t>
            </a:r>
            <a:br>
              <a:rPr lang="is-IS" sz="2800">
                <a:latin typeface="Degular "/>
              </a:rPr>
            </a:br>
            <a:r>
              <a:rPr lang="is-IS" sz="2800">
                <a:latin typeface="Degular "/>
              </a:rPr>
              <a:t>4. og 7. bekkjar</a:t>
            </a:r>
          </a:p>
        </p:txBody>
      </p:sp>
      <p:pic>
        <p:nvPicPr>
          <p:cNvPr id="4" name="Picture 2" descr="Mynd sem inniheldur texti&#10;&#10;Lýsing sjálfkrafa búin til">
            <a:extLst>
              <a:ext uri="{FF2B5EF4-FFF2-40B4-BE49-F238E27FC236}">
                <a16:creationId xmlns:a16="http://schemas.microsoft.com/office/drawing/2014/main" id="{529007EA-C78B-F7DA-4F9D-84A9770AA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664" y="6343942"/>
            <a:ext cx="1545336" cy="4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ynd 5">
            <a:extLst>
              <a:ext uri="{FF2B5EF4-FFF2-40B4-BE49-F238E27FC236}">
                <a16:creationId xmlns:a16="http://schemas.microsoft.com/office/drawing/2014/main" id="{0978147A-E9A9-F1EA-DC9D-7D46B91BD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4463">
            <a:off x="535660" y="3449791"/>
            <a:ext cx="1681735" cy="23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11322"/>
      </p:ext>
    </p:extLst>
  </p:cSld>
  <p:clrMapOvr>
    <a:masterClrMapping/>
  </p:clrMapOvr>
</p:sld>
</file>

<file path=ppt/theme/theme1.xml><?xml version="1.0" encoding="utf-8"?>
<a:theme xmlns:a="http://schemas.openxmlformats.org/drawingml/2006/main" name="Main Chapter Slides - Version 01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ain Chapter Slides - Version 03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xt Slides - Version 01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xt Slides - Version 02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ables and Charts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-þ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23aa78-e292-4cfb-b717-171b108ef527" xsi:nil="true"/>
    <lcf76f155ced4ddcb4097134ff3c332f xmlns="6dff5b89-bdad-4c5a-8fc0-6871cfbb24f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44767CDA54B348B7381E9F8061435F" ma:contentTypeVersion="12" ma:contentTypeDescription="Create a new document." ma:contentTypeScope="" ma:versionID="bd15046ebd16771379400fc493484aae">
  <xsd:schema xmlns:xsd="http://www.w3.org/2001/XMLSchema" xmlns:xs="http://www.w3.org/2001/XMLSchema" xmlns:p="http://schemas.microsoft.com/office/2006/metadata/properties" xmlns:ns2="6dff5b89-bdad-4c5a-8fc0-6871cfbb24f6" xmlns:ns3="4123aa78-e292-4cfb-b717-171b108ef527" targetNamespace="http://schemas.microsoft.com/office/2006/metadata/properties" ma:root="true" ma:fieldsID="f3d7590f58c6f222f72d1a590e7db180" ns2:_="" ns3:_="">
    <xsd:import namespace="6dff5b89-bdad-4c5a-8fc0-6871cfbb24f6"/>
    <xsd:import namespace="4123aa78-e292-4cfb-b717-171b108ef5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f5b89-bdad-4c5a-8fc0-6871cfbb24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9e9b5da-b6b3-46a4-b9cc-7939fa164d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23aa78-e292-4cfb-b717-171b108ef52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0ade2b5-2064-433a-96a9-7b0752c14902}" ma:internalName="TaxCatchAll" ma:showField="CatchAllData" ma:web="4123aa78-e292-4cfb-b717-171b108ef5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9A5222-038A-4C72-8FFF-B6E303252ACA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f576193d-854b-41c8-bddf-54dfec452f30"/>
    <ds:schemaRef ds:uri="http://schemas.openxmlformats.org/package/2006/metadata/core-properties"/>
    <ds:schemaRef ds:uri="http://schemas.microsoft.com/office/2006/metadata/properties"/>
    <ds:schemaRef ds:uri="4123aa78-e292-4cfb-b717-171b108ef527"/>
    <ds:schemaRef ds:uri="6dff5b89-bdad-4c5a-8fc0-6871cfbb24f6"/>
  </ds:schemaRefs>
</ds:datastoreItem>
</file>

<file path=customXml/itemProps2.xml><?xml version="1.0" encoding="utf-8"?>
<ds:datastoreItem xmlns:ds="http://schemas.openxmlformats.org/officeDocument/2006/customXml" ds:itemID="{CA859DEE-8F14-4D37-BF8B-07C2E49A5B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33C7C6-49A8-4975-8E78-CE8BD2CAE4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ff5b89-bdad-4c5a-8fc0-6871cfbb24f6"/>
    <ds:schemaRef ds:uri="4123aa78-e292-4cfb-b717-171b108ef5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716</Words>
  <Application>Microsoft Office PowerPoint</Application>
  <PresentationFormat>Víðskjár</PresentationFormat>
  <Paragraphs>196</Paragraphs>
  <Slides>19</Slides>
  <Notes>19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7</vt:i4>
      </vt:variant>
      <vt:variant>
        <vt:lpstr>Þema</vt:lpstr>
      </vt:variant>
      <vt:variant>
        <vt:i4>5</vt:i4>
      </vt:variant>
      <vt:variant>
        <vt:lpstr>Skyggnutitlar</vt:lpstr>
      </vt:variant>
      <vt:variant>
        <vt:i4>19</vt:i4>
      </vt:variant>
    </vt:vector>
  </HeadingPairs>
  <TitlesOfParts>
    <vt:vector size="31" baseType="lpstr">
      <vt:lpstr>Aptos</vt:lpstr>
      <vt:lpstr>Arial</vt:lpstr>
      <vt:lpstr>Degular</vt:lpstr>
      <vt:lpstr>Degular </vt:lpstr>
      <vt:lpstr>Degular Display</vt:lpstr>
      <vt:lpstr>Degular Display Medium</vt:lpstr>
      <vt:lpstr>Degular Text</vt:lpstr>
      <vt:lpstr>Main Chapter Slides - Version 01</vt:lpstr>
      <vt:lpstr>Main Chapter Slides - Version 03</vt:lpstr>
      <vt:lpstr>Text Slides - Version 01</vt:lpstr>
      <vt:lpstr>Text Slides - Version 02</vt:lpstr>
      <vt:lpstr>Tables and Charts</vt:lpstr>
      <vt:lpstr>PowerPoint-kynning</vt:lpstr>
      <vt:lpstr>Dagskrá fundar</vt:lpstr>
      <vt:lpstr>Þrjár stoðir einfalda, samræma  og skýra</vt:lpstr>
      <vt:lpstr>Kafli 18. Lykilhæfni - einfaldari og samræmdari</vt:lpstr>
      <vt:lpstr>Endurskoðaður kafli list- og verkgreina</vt:lpstr>
      <vt:lpstr>Uppsetning kaflans</vt:lpstr>
      <vt:lpstr>Yfirheiti við hæfniviðmið  </vt:lpstr>
      <vt:lpstr>Yfirheiti  Samþætting</vt:lpstr>
      <vt:lpstr>Matsviðmið við lok 4. og 7. bekkjar</vt:lpstr>
      <vt:lpstr>Matsviðmið við lok  10. bekkjar</vt:lpstr>
      <vt:lpstr>Dæmi Hönnun og smíði</vt:lpstr>
      <vt:lpstr>Dæmi  Tónmennt</vt:lpstr>
      <vt:lpstr>Samtal</vt:lpstr>
      <vt:lpstr>Vor 2025 Gátlisti Undirbúningur og lestur</vt:lpstr>
      <vt:lpstr>PowerPoint-kynning</vt:lpstr>
      <vt:lpstr>Stuðningur | www.mms.is Endurskoðun greinasviða</vt:lpstr>
      <vt:lpstr>Aðalnámskrá -væntanlegt-</vt:lpstr>
      <vt:lpstr>Stuðningsefni með greinasviðunum</vt:lpstr>
      <vt:lpstr>Samtal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Stevan Djordjevic</dc:creator>
  <cp:lastModifiedBy>Auður Bára Ólafsdóttir - MMS</cp:lastModifiedBy>
  <cp:revision>2</cp:revision>
  <dcterms:created xsi:type="dcterms:W3CDTF">2024-04-17T21:29:28Z</dcterms:created>
  <dcterms:modified xsi:type="dcterms:W3CDTF">2025-04-02T10:37:30Z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0x010100A244767CDA54B348B7381E9F8061435F</vt:lpwstr>
  </property>
  <property fmtid="{D5CDD505-2E9C-101B-9397-08002B2CF9AE}" pid="3" name="Order">
    <vt:r8>26600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</Properties>
</file>