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6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7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8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9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2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87" r:id="rId6"/>
    <p:sldMasterId id="2147483692" r:id="rId7"/>
    <p:sldMasterId id="2147483702" r:id="rId8"/>
    <p:sldMasterId id="2147483713" r:id="rId9"/>
    <p:sldMasterId id="2147483742" r:id="rId10"/>
    <p:sldMasterId id="2147483747" r:id="rId11"/>
    <p:sldMasterId id="2147483752" r:id="rId12"/>
    <p:sldMasterId id="2147483723" r:id="rId13"/>
    <p:sldMasterId id="2147483727" r:id="rId14"/>
    <p:sldMasterId id="2147483733" r:id="rId15"/>
    <p:sldMasterId id="2147483737" r:id="rId16"/>
    <p:sldMasterId id="2147483730" r:id="rId17"/>
  </p:sldMasterIdLst>
  <p:notesMasterIdLst>
    <p:notesMasterId r:id="rId28"/>
  </p:notesMasterIdLst>
  <p:handoutMasterIdLst>
    <p:handoutMasterId r:id="rId29"/>
  </p:handoutMasterIdLst>
  <p:sldIdLst>
    <p:sldId id="256" r:id="rId18"/>
    <p:sldId id="257" r:id="rId19"/>
    <p:sldId id="259" r:id="rId20"/>
    <p:sldId id="261" r:id="rId21"/>
    <p:sldId id="262" r:id="rId22"/>
    <p:sldId id="263" r:id="rId23"/>
    <p:sldId id="264" r:id="rId24"/>
    <p:sldId id="265" r:id="rId25"/>
    <p:sldId id="260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3624A6-8BAC-4AB3-9E05-FD61720B0B7E}">
          <p14:sldIdLst>
            <p14:sldId id="256"/>
            <p14:sldId id="257"/>
            <p14:sldId id="259"/>
            <p14:sldId id="261"/>
            <p14:sldId id="262"/>
            <p14:sldId id="263"/>
            <p14:sldId id="264"/>
            <p14:sldId id="265"/>
            <p14:sldId id="260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DA7284-7655-93E9-E47C-AADC2A778EC3}" name="Guðrún Birna Einarsdóttir - MMS" initials="GE" userId="S::gudrun.birna.einarsdottir@mms.is::ba3ebb50-3449-4c05-b7cd-b5b3ffaec546" providerId="AD"/>
  <p188:author id="{4707C985-6247-626B-CE1D-737567C62BFD}" name="Freyja Birgisdottir - MMS" initials="FB" userId="S::freyja.birgisdottir@mms.is::958650b2-1347-45b2-ae2c-0152667de9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9E"/>
    <a:srgbClr val="C7FBD2"/>
    <a:srgbClr val="292A4B"/>
    <a:srgbClr val="B7F7FB"/>
    <a:srgbClr val="8985FF"/>
    <a:srgbClr val="4ECCF4"/>
    <a:srgbClr val="34A56F"/>
    <a:srgbClr val="D8C1FF"/>
    <a:srgbClr val="FFDD63"/>
    <a:srgbClr val="FFB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A3A53-3305-4E12-9C36-C36865DA231F}" v="432" dt="2026-02-25T13:13:09.599"/>
    <p1510:client id="{40EDA318-0AD4-4DB7-AC05-78FDD241E780}" v="270" dt="2026-02-25T13:08:07.234"/>
    <p1510:client id="{50B34E7D-6878-E3AE-7DE5-DFEC0CADB1D2}" v="9" dt="2026-02-25T12:32:22.456"/>
    <p1510:client id="{E16075E5-93D1-4290-AE47-B0C26C6F55C9}" v="4634" dt="2026-02-26T09:01:57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yja Birgisdottir - MMS" userId="958650b2-1347-45b2-ae2c-0152667de901" providerId="ADAL" clId="{40EDA318-0AD4-4DB7-AC05-78FDD241E780}"/>
    <pc:docChg chg="custSel modSld sldOrd">
      <pc:chgData name="Freyja Birgisdottir - MMS" userId="958650b2-1347-45b2-ae2c-0152667de901" providerId="ADAL" clId="{40EDA318-0AD4-4DB7-AC05-78FDD241E780}" dt="2026-02-25T13:08:07.234" v="270" actId="6549"/>
      <pc:docMkLst>
        <pc:docMk/>
      </pc:docMkLst>
      <pc:sldChg chg="modSp mod ord modCm">
        <pc:chgData name="Freyja Birgisdottir - MMS" userId="958650b2-1347-45b2-ae2c-0152667de901" providerId="ADAL" clId="{40EDA318-0AD4-4DB7-AC05-78FDD241E780}" dt="2026-02-25T13:06:19.218" v="269" actId="6549"/>
        <pc:sldMkLst>
          <pc:docMk/>
          <pc:sldMk cId="1375191811" sldId="257"/>
        </pc:sldMkLst>
        <pc:spChg chg="mod">
          <ac:chgData name="Freyja Birgisdottir - MMS" userId="958650b2-1347-45b2-ae2c-0152667de901" providerId="ADAL" clId="{40EDA318-0AD4-4DB7-AC05-78FDD241E780}" dt="2026-02-25T13:06:19.218" v="269" actId="6549"/>
          <ac:spMkLst>
            <pc:docMk/>
            <pc:sldMk cId="1375191811" sldId="257"/>
            <ac:spMk id="5" creationId="{6458EEA1-35E9-0D91-F4AA-6D1AFD51729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reyja Birgisdottir - MMS" userId="958650b2-1347-45b2-ae2c-0152667de901" providerId="ADAL" clId="{40EDA318-0AD4-4DB7-AC05-78FDD241E780}" dt="2026-02-25T13:06:19.218" v="269" actId="6549"/>
              <pc2:cmMkLst xmlns:pc2="http://schemas.microsoft.com/office/powerpoint/2019/9/main/command">
                <pc:docMk/>
                <pc:sldMk cId="1375191811" sldId="257"/>
                <pc2:cmMk id="{70EFBBB4-94DE-4ED2-8E01-5F6C058F1DB3}"/>
              </pc2:cmMkLst>
              <pc226:cmRplyChg chg="add">
                <pc226:chgData name="Freyja Birgisdottir - MMS" userId="958650b2-1347-45b2-ae2c-0152667de901" providerId="ADAL" clId="{40EDA318-0AD4-4DB7-AC05-78FDD241E780}" dt="2026-02-25T13:05:24.237" v="188"/>
                <pc2:cmRplyMkLst xmlns:pc2="http://schemas.microsoft.com/office/powerpoint/2019/9/main/command">
                  <pc:docMk/>
                  <pc:sldMk cId="1375191811" sldId="257"/>
                  <pc2:cmMk id="{70EFBBB4-94DE-4ED2-8E01-5F6C058F1DB3}"/>
                  <pc2:cmRplyMk id="{96B579B4-B375-4AC6-B25A-03E2178BA747}"/>
                </pc2:cmRplyMkLst>
              </pc226:cmRplyChg>
            </pc226:cmChg>
          </p:ext>
        </pc:extLst>
      </pc:sldChg>
      <pc:sldChg chg="modSp mod">
        <pc:chgData name="Freyja Birgisdottir - MMS" userId="958650b2-1347-45b2-ae2c-0152667de901" providerId="ADAL" clId="{40EDA318-0AD4-4DB7-AC05-78FDD241E780}" dt="2026-02-25T13:08:07.234" v="270" actId="6549"/>
        <pc:sldMkLst>
          <pc:docMk/>
          <pc:sldMk cId="3762415271" sldId="260"/>
        </pc:sldMkLst>
        <pc:spChg chg="mod">
          <ac:chgData name="Freyja Birgisdottir - MMS" userId="958650b2-1347-45b2-ae2c-0152667de901" providerId="ADAL" clId="{40EDA318-0AD4-4DB7-AC05-78FDD241E780}" dt="2026-02-25T13:08:07.234" v="270" actId="6549"/>
          <ac:spMkLst>
            <pc:docMk/>
            <pc:sldMk cId="3762415271" sldId="260"/>
            <ac:spMk id="2" creationId="{53E43DC9-E44A-82F4-B32F-CF7A82DDC750}"/>
          </ac:spMkLst>
        </pc:spChg>
      </pc:sldChg>
      <pc:sldChg chg="modSp mod addCm modCm">
        <pc:chgData name="Freyja Birgisdottir - MMS" userId="958650b2-1347-45b2-ae2c-0152667de901" providerId="ADAL" clId="{40EDA318-0AD4-4DB7-AC05-78FDD241E780}" dt="2026-02-25T13:04:51.348" v="187" actId="6549"/>
        <pc:sldMkLst>
          <pc:docMk/>
          <pc:sldMk cId="2986912150" sldId="266"/>
        </pc:sldMkLst>
        <pc:spChg chg="mod">
          <ac:chgData name="Freyja Birgisdottir - MMS" userId="958650b2-1347-45b2-ae2c-0152667de901" providerId="ADAL" clId="{40EDA318-0AD4-4DB7-AC05-78FDD241E780}" dt="2026-02-25T13:04:51.348" v="187" actId="6549"/>
          <ac:spMkLst>
            <pc:docMk/>
            <pc:sldMk cId="2986912150" sldId="266"/>
            <ac:spMk id="6" creationId="{ACB842F9-BE05-04A6-FC16-79BCCA60379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Freyja Birgisdottir - MMS" userId="958650b2-1347-45b2-ae2c-0152667de901" providerId="ADAL" clId="{40EDA318-0AD4-4DB7-AC05-78FDD241E780}" dt="2026-02-25T13:04:51.348" v="187" actId="6549"/>
              <pc2:cmMkLst xmlns:pc2="http://schemas.microsoft.com/office/powerpoint/2019/9/main/command">
                <pc:docMk/>
                <pc:sldMk cId="2986912150" sldId="266"/>
                <pc2:cmMk id="{FB4F3159-164E-4F99-860E-FD2E27E20EE3}"/>
              </pc2:cmMkLst>
            </pc226:cmChg>
          </p:ext>
        </pc:extLst>
      </pc:sldChg>
    </pc:docChg>
  </pc:docChgLst>
  <pc:docChgLst>
    <pc:chgData name="Guðrún Birna Einarsdóttir - MMS" userId="S::gudrun.birna.einarsdottir@mms.is::ba3ebb50-3449-4c05-b7cd-b5b3ffaec546" providerId="AD" clId="Web-{50B34E7D-6878-E3AE-7DE5-DFEC0CADB1D2}"/>
    <pc:docChg chg="modSld">
      <pc:chgData name="Guðrún Birna Einarsdóttir - MMS" userId="S::gudrun.birna.einarsdottir@mms.is::ba3ebb50-3449-4c05-b7cd-b5b3ffaec546" providerId="AD" clId="Web-{50B34E7D-6878-E3AE-7DE5-DFEC0CADB1D2}" dt="2026-02-25T12:32:22.456" v="8" actId="20577"/>
      <pc:docMkLst>
        <pc:docMk/>
      </pc:docMkLst>
      <pc:sldChg chg="modSp">
        <pc:chgData name="Guðrún Birna Einarsdóttir - MMS" userId="S::gudrun.birna.einarsdottir@mms.is::ba3ebb50-3449-4c05-b7cd-b5b3ffaec546" providerId="AD" clId="Web-{50B34E7D-6878-E3AE-7DE5-DFEC0CADB1D2}" dt="2026-02-25T12:32:17.425" v="0" actId="20577"/>
        <pc:sldMkLst>
          <pc:docMk/>
          <pc:sldMk cId="1375191811" sldId="257"/>
        </pc:sldMkLst>
        <pc:spChg chg="mod">
          <ac:chgData name="Guðrún Birna Einarsdóttir - MMS" userId="S::gudrun.birna.einarsdottir@mms.is::ba3ebb50-3449-4c05-b7cd-b5b3ffaec546" providerId="AD" clId="Web-{50B34E7D-6878-E3AE-7DE5-DFEC0CADB1D2}" dt="2026-02-25T12:32:17.425" v="0" actId="20577"/>
          <ac:spMkLst>
            <pc:docMk/>
            <pc:sldMk cId="1375191811" sldId="257"/>
            <ac:spMk id="5" creationId="{6458EEA1-35E9-0D91-F4AA-6D1AFD51729F}"/>
          </ac:spMkLst>
        </pc:spChg>
      </pc:sldChg>
      <pc:sldChg chg="modSp">
        <pc:chgData name="Guðrún Birna Einarsdóttir - MMS" userId="S::gudrun.birna.einarsdottir@mms.is::ba3ebb50-3449-4c05-b7cd-b5b3ffaec546" providerId="AD" clId="Web-{50B34E7D-6878-E3AE-7DE5-DFEC0CADB1D2}" dt="2026-02-25T12:32:22.456" v="8" actId="20577"/>
        <pc:sldMkLst>
          <pc:docMk/>
          <pc:sldMk cId="1113579022" sldId="259"/>
        </pc:sldMkLst>
        <pc:spChg chg="mod">
          <ac:chgData name="Guðrún Birna Einarsdóttir - MMS" userId="S::gudrun.birna.einarsdottir@mms.is::ba3ebb50-3449-4c05-b7cd-b5b3ffaec546" providerId="AD" clId="Web-{50B34E7D-6878-E3AE-7DE5-DFEC0CADB1D2}" dt="2026-02-25T12:32:22.456" v="8" actId="20577"/>
          <ac:spMkLst>
            <pc:docMk/>
            <pc:sldMk cId="1113579022" sldId="259"/>
            <ac:spMk id="5" creationId="{05686172-F519-E16C-7DE0-3177EB534A75}"/>
          </ac:spMkLst>
        </pc:spChg>
      </pc:sldChg>
    </pc:docChg>
  </pc:docChgLst>
  <pc:docChgLst>
    <pc:chgData name="Guðrún Birna Einarsdóttir - MMS" userId="ba3ebb50-3449-4c05-b7cd-b5b3ffaec546" providerId="ADAL" clId="{13DA1312-DE9A-4744-89AE-4CA91219B604}"/>
    <pc:docChg chg="custSel modSld">
      <pc:chgData name="Guðrún Birna Einarsdóttir - MMS" userId="ba3ebb50-3449-4c05-b7cd-b5b3ffaec546" providerId="ADAL" clId="{13DA1312-DE9A-4744-89AE-4CA91219B604}" dt="2026-02-25T13:13:09.600" v="429" actId="115"/>
      <pc:docMkLst>
        <pc:docMk/>
      </pc:docMkLst>
      <pc:sldChg chg="modSp mod modCm">
        <pc:chgData name="Guðrún Birna Einarsdóttir - MMS" userId="ba3ebb50-3449-4c05-b7cd-b5b3ffaec546" providerId="ADAL" clId="{13DA1312-DE9A-4744-89AE-4CA91219B604}" dt="2026-02-25T13:13:09.600" v="429" actId="115"/>
        <pc:sldMkLst>
          <pc:docMk/>
          <pc:sldMk cId="1375191811" sldId="257"/>
        </pc:sldMkLst>
        <pc:spChg chg="mod">
          <ac:chgData name="Guðrún Birna Einarsdóttir - MMS" userId="ba3ebb50-3449-4c05-b7cd-b5b3ffaec546" providerId="ADAL" clId="{13DA1312-DE9A-4744-89AE-4CA91219B604}" dt="2026-02-25T13:13:09.600" v="429" actId="115"/>
          <ac:spMkLst>
            <pc:docMk/>
            <pc:sldMk cId="1375191811" sldId="257"/>
            <ac:spMk id="5" creationId="{6458EEA1-35E9-0D91-F4AA-6D1AFD51729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ðrún Birna Einarsdóttir - MMS" userId="ba3ebb50-3449-4c05-b7cd-b5b3ffaec546" providerId="ADAL" clId="{13DA1312-DE9A-4744-89AE-4CA91219B604}" dt="2026-02-25T13:13:04.839" v="428" actId="20577"/>
              <pc2:cmMkLst xmlns:pc2="http://schemas.microsoft.com/office/powerpoint/2019/9/main/command">
                <pc:docMk/>
                <pc:sldMk cId="1375191811" sldId="257"/>
                <pc2:cmMk id="{70EFBBB4-94DE-4ED2-8E01-5F6C058F1DB3}"/>
              </pc2:cmMkLst>
            </pc226:cmChg>
          </p:ext>
        </pc:extLst>
      </pc:sldChg>
      <pc:sldChg chg="modSp mod">
        <pc:chgData name="Guðrún Birna Einarsdóttir - MMS" userId="ba3ebb50-3449-4c05-b7cd-b5b3ffaec546" providerId="ADAL" clId="{13DA1312-DE9A-4744-89AE-4CA91219B604}" dt="2026-02-25T12:46:59.017" v="77" actId="20577"/>
        <pc:sldMkLst>
          <pc:docMk/>
          <pc:sldMk cId="1113579022" sldId="259"/>
        </pc:sldMkLst>
        <pc:spChg chg="mod">
          <ac:chgData name="Guðrún Birna Einarsdóttir - MMS" userId="ba3ebb50-3449-4c05-b7cd-b5b3ffaec546" providerId="ADAL" clId="{13DA1312-DE9A-4744-89AE-4CA91219B604}" dt="2026-02-25T12:46:59.017" v="77" actId="20577"/>
          <ac:spMkLst>
            <pc:docMk/>
            <pc:sldMk cId="1113579022" sldId="259"/>
            <ac:spMk id="5" creationId="{05686172-F519-E16C-7DE0-3177EB534A75}"/>
          </ac:spMkLst>
        </pc:spChg>
      </pc:sldChg>
      <pc:sldChg chg="modSp mod">
        <pc:chgData name="Guðrún Birna Einarsdóttir - MMS" userId="ba3ebb50-3449-4c05-b7cd-b5b3ffaec546" providerId="ADAL" clId="{13DA1312-DE9A-4744-89AE-4CA91219B604}" dt="2026-02-25T12:59:18.841" v="423" actId="20577"/>
        <pc:sldMkLst>
          <pc:docMk/>
          <pc:sldMk cId="3762415271" sldId="260"/>
        </pc:sldMkLst>
        <pc:spChg chg="mod">
          <ac:chgData name="Guðrún Birna Einarsdóttir - MMS" userId="ba3ebb50-3449-4c05-b7cd-b5b3ffaec546" providerId="ADAL" clId="{13DA1312-DE9A-4744-89AE-4CA91219B604}" dt="2026-02-25T12:59:18.841" v="423" actId="20577"/>
          <ac:spMkLst>
            <pc:docMk/>
            <pc:sldMk cId="3762415271" sldId="260"/>
            <ac:spMk id="2" creationId="{53E43DC9-E44A-82F4-B32F-CF7A82DDC750}"/>
          </ac:spMkLst>
        </pc:spChg>
        <pc:spChg chg="mod">
          <ac:chgData name="Guðrún Birna Einarsdóttir - MMS" userId="ba3ebb50-3449-4c05-b7cd-b5b3ffaec546" providerId="ADAL" clId="{13DA1312-DE9A-4744-89AE-4CA91219B604}" dt="2026-02-25T12:57:24.469" v="347" actId="20577"/>
          <ac:spMkLst>
            <pc:docMk/>
            <pc:sldMk cId="3762415271" sldId="260"/>
            <ac:spMk id="4" creationId="{35ECD557-FE03-2911-FCBD-B3B059EFE517}"/>
          </ac:spMkLst>
        </pc:spChg>
      </pc:sldChg>
      <pc:sldChg chg="modSp mod">
        <pc:chgData name="Guðrún Birna Einarsdóttir - MMS" userId="ba3ebb50-3449-4c05-b7cd-b5b3ffaec546" providerId="ADAL" clId="{13DA1312-DE9A-4744-89AE-4CA91219B604}" dt="2026-02-25T12:48:25.643" v="78" actId="20577"/>
        <pc:sldMkLst>
          <pc:docMk/>
          <pc:sldMk cId="1235066537" sldId="261"/>
        </pc:sldMkLst>
        <pc:spChg chg="mod">
          <ac:chgData name="Guðrún Birna Einarsdóttir - MMS" userId="ba3ebb50-3449-4c05-b7cd-b5b3ffaec546" providerId="ADAL" clId="{13DA1312-DE9A-4744-89AE-4CA91219B604}" dt="2026-02-25T12:48:25.643" v="78" actId="20577"/>
          <ac:spMkLst>
            <pc:docMk/>
            <pc:sldMk cId="1235066537" sldId="261"/>
            <ac:spMk id="12" creationId="{91694AF1-508E-A018-75B8-91E5FCBC3276}"/>
          </ac:spMkLst>
        </pc:spChg>
      </pc:sldChg>
      <pc:sldChg chg="modSp mod">
        <pc:chgData name="Guðrún Birna Einarsdóttir - MMS" userId="ba3ebb50-3449-4c05-b7cd-b5b3ffaec546" providerId="ADAL" clId="{13DA1312-DE9A-4744-89AE-4CA91219B604}" dt="2026-02-25T12:53:00.258" v="262" actId="20577"/>
        <pc:sldMkLst>
          <pc:docMk/>
          <pc:sldMk cId="2454771479" sldId="263"/>
        </pc:sldMkLst>
        <pc:spChg chg="mod">
          <ac:chgData name="Guðrún Birna Einarsdóttir - MMS" userId="ba3ebb50-3449-4c05-b7cd-b5b3ffaec546" providerId="ADAL" clId="{13DA1312-DE9A-4744-89AE-4CA91219B604}" dt="2026-02-25T12:53:00.258" v="262" actId="20577"/>
          <ac:spMkLst>
            <pc:docMk/>
            <pc:sldMk cId="2454771479" sldId="263"/>
            <ac:spMk id="8" creationId="{977E0590-1D0D-623E-8911-3BEED7B8584A}"/>
          </ac:spMkLst>
        </pc:spChg>
      </pc:sldChg>
      <pc:sldChg chg="modSp mod">
        <pc:chgData name="Guðrún Birna Einarsdóttir - MMS" userId="ba3ebb50-3449-4c05-b7cd-b5b3ffaec546" providerId="ADAL" clId="{13DA1312-DE9A-4744-89AE-4CA91219B604}" dt="2026-02-25T12:56:23.442" v="336" actId="20577"/>
        <pc:sldMkLst>
          <pc:docMk/>
          <pc:sldMk cId="1866915730" sldId="264"/>
        </pc:sldMkLst>
        <pc:spChg chg="mod">
          <ac:chgData name="Guðrún Birna Einarsdóttir - MMS" userId="ba3ebb50-3449-4c05-b7cd-b5b3ffaec546" providerId="ADAL" clId="{13DA1312-DE9A-4744-89AE-4CA91219B604}" dt="2026-02-25T12:56:23.442" v="336" actId="20577"/>
          <ac:spMkLst>
            <pc:docMk/>
            <pc:sldMk cId="1866915730" sldId="264"/>
            <ac:spMk id="6" creationId="{354E22D2-0448-ABA2-45D5-3AE7B13457E4}"/>
          </ac:spMkLst>
        </pc:spChg>
      </pc:sldChg>
      <pc:sldChg chg="modSp mod">
        <pc:chgData name="Guðrún Birna Einarsdóttir - MMS" userId="ba3ebb50-3449-4c05-b7cd-b5b3ffaec546" providerId="ADAL" clId="{13DA1312-DE9A-4744-89AE-4CA91219B604}" dt="2026-02-25T12:56:56.127" v="338" actId="20577"/>
        <pc:sldMkLst>
          <pc:docMk/>
          <pc:sldMk cId="4281309239" sldId="265"/>
        </pc:sldMkLst>
        <pc:spChg chg="mod">
          <ac:chgData name="Guðrún Birna Einarsdóttir - MMS" userId="ba3ebb50-3449-4c05-b7cd-b5b3ffaec546" providerId="ADAL" clId="{13DA1312-DE9A-4744-89AE-4CA91219B604}" dt="2026-02-25T12:56:56.127" v="338" actId="20577"/>
          <ac:spMkLst>
            <pc:docMk/>
            <pc:sldMk cId="4281309239" sldId="265"/>
            <ac:spMk id="2" creationId="{6426D507-324B-B266-667A-1336F4297D86}"/>
          </ac:spMkLst>
        </pc:spChg>
      </pc:sldChg>
      <pc:sldChg chg="modSp mod">
        <pc:chgData name="Guðrún Birna Einarsdóttir - MMS" userId="ba3ebb50-3449-4c05-b7cd-b5b3ffaec546" providerId="ADAL" clId="{13DA1312-DE9A-4744-89AE-4CA91219B604}" dt="2026-02-25T12:57:55.689" v="348" actId="20577"/>
        <pc:sldMkLst>
          <pc:docMk/>
          <pc:sldMk cId="2986912150" sldId="266"/>
        </pc:sldMkLst>
        <pc:spChg chg="mod">
          <ac:chgData name="Guðrún Birna Einarsdóttir - MMS" userId="ba3ebb50-3449-4c05-b7cd-b5b3ffaec546" providerId="ADAL" clId="{13DA1312-DE9A-4744-89AE-4CA91219B604}" dt="2026-02-25T12:57:55.689" v="348" actId="20577"/>
          <ac:spMkLst>
            <pc:docMk/>
            <pc:sldMk cId="2986912150" sldId="266"/>
            <ac:spMk id="6" creationId="{ACB842F9-BE05-04A6-FC16-79BCCA603790}"/>
          </ac:spMkLst>
        </pc:spChg>
      </pc:sldChg>
    </pc:docChg>
  </pc:docChgLst>
  <pc:docChgLst>
    <pc:chgData name="Nói Kristinsson - MMS" userId="S::noi.kristinsson@mms.is::03e55d37-c6b0-4467-8c82-3c475b5cd510" providerId="AD" clId="Web-{A75BD1DA-F924-4C37-A7A5-3292E06BA475}"/>
    <pc:docChg chg="modSld delSection">
      <pc:chgData name="Nói Kristinsson - MMS" userId="S::noi.kristinsson@mms.is::03e55d37-c6b0-4467-8c82-3c475b5cd510" providerId="AD" clId="Web-{A75BD1DA-F924-4C37-A7A5-3292E06BA475}" dt="2026-02-25T11:05:32.548" v="2"/>
      <pc:docMkLst>
        <pc:docMk/>
      </pc:docMkLst>
      <pc:sldChg chg="modSp">
        <pc:chgData name="Nói Kristinsson - MMS" userId="S::noi.kristinsson@mms.is::03e55d37-c6b0-4467-8c82-3c475b5cd510" providerId="AD" clId="Web-{A75BD1DA-F924-4C37-A7A5-3292E06BA475}" dt="2026-02-25T11:05:28.798" v="1" actId="20577"/>
        <pc:sldMkLst>
          <pc:docMk/>
          <pc:sldMk cId="1375191811" sldId="257"/>
        </pc:sldMkLst>
        <pc:spChg chg="mod">
          <ac:chgData name="Nói Kristinsson - MMS" userId="S::noi.kristinsson@mms.is::03e55d37-c6b0-4467-8c82-3c475b5cd510" providerId="AD" clId="Web-{A75BD1DA-F924-4C37-A7A5-3292E06BA475}" dt="2026-02-25T11:05:28.798" v="1" actId="20577"/>
          <ac:spMkLst>
            <pc:docMk/>
            <pc:sldMk cId="1375191811" sldId="257"/>
            <ac:spMk id="5" creationId="{6458EEA1-35E9-0D91-F4AA-6D1AFD51729F}"/>
          </ac:spMkLst>
        </pc:spChg>
      </pc:sldChg>
    </pc:docChg>
  </pc:docChgLst>
  <pc:docChgLst>
    <pc:chgData name="Nói Kristinsson - MMS" userId="03e55d37-c6b0-4467-8c82-3c475b5cd510" providerId="ADAL" clId="{F6A740DD-6F95-4587-9808-E44D1B7A34F4}"/>
    <pc:docChg chg="undo custSel addSld delSld modSld sldOrd modSection">
      <pc:chgData name="Nói Kristinsson - MMS" userId="03e55d37-c6b0-4467-8c82-3c475b5cd510" providerId="ADAL" clId="{F6A740DD-6F95-4587-9808-E44D1B7A34F4}" dt="2026-02-26T11:59:39.043" v="4845" actId="20577"/>
      <pc:docMkLst>
        <pc:docMk/>
      </pc:docMkLst>
      <pc:sldChg chg="modSp mod">
        <pc:chgData name="Nói Kristinsson - MMS" userId="03e55d37-c6b0-4467-8c82-3c475b5cd510" providerId="ADAL" clId="{F6A740DD-6F95-4587-9808-E44D1B7A34F4}" dt="2026-02-25T12:08:19.231" v="2693" actId="790"/>
        <pc:sldMkLst>
          <pc:docMk/>
          <pc:sldMk cId="3785154116" sldId="256"/>
        </pc:sldMkLst>
        <pc:spChg chg="mo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3785154116" sldId="256"/>
            <ac:spMk id="2" creationId="{CBBCD16E-54E7-8BA1-EFE1-AE59DAA0827C}"/>
          </ac:spMkLst>
        </pc:spChg>
        <pc:spChg chg="mo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3785154116" sldId="256"/>
            <ac:spMk id="3" creationId="{40DCDFFB-EDA0-488D-D1BF-865275C7989E}"/>
          </ac:spMkLst>
        </pc:spChg>
      </pc:sldChg>
      <pc:sldChg chg="modSp mod">
        <pc:chgData name="Nói Kristinsson - MMS" userId="03e55d37-c6b0-4467-8c82-3c475b5cd510" providerId="ADAL" clId="{F6A740DD-6F95-4587-9808-E44D1B7A34F4}" dt="2026-02-25T12:08:19.231" v="2693" actId="790"/>
        <pc:sldMkLst>
          <pc:docMk/>
          <pc:sldMk cId="1375191811" sldId="257"/>
        </pc:sldMkLst>
        <pc:spChg chg="mo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375191811" sldId="257"/>
            <ac:spMk id="4" creationId="{ABA378C5-84A4-40FB-B5A5-73C3F87D8D2C}"/>
          </ac:spMkLst>
        </pc:spChg>
        <pc:spChg chg="mo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375191811" sldId="257"/>
            <ac:spMk id="5" creationId="{6458EEA1-35E9-0D91-F4AA-6D1AFD51729F}"/>
          </ac:spMkLst>
        </pc:spChg>
      </pc:sldChg>
      <pc:sldChg chg="modSp del mod">
        <pc:chgData name="Nói Kristinsson - MMS" userId="03e55d37-c6b0-4467-8c82-3c475b5cd510" providerId="ADAL" clId="{F6A740DD-6F95-4587-9808-E44D1B7A34F4}" dt="2026-02-25T11:38:16.823" v="185" actId="2696"/>
        <pc:sldMkLst>
          <pc:docMk/>
          <pc:sldMk cId="3611334268" sldId="258"/>
        </pc:sldMkLst>
        <pc:spChg chg="mod">
          <ac:chgData name="Nói Kristinsson - MMS" userId="03e55d37-c6b0-4467-8c82-3c475b5cd510" providerId="ADAL" clId="{F6A740DD-6F95-4587-9808-E44D1B7A34F4}" dt="2026-02-25T11:36:34.686" v="72" actId="790"/>
          <ac:spMkLst>
            <pc:docMk/>
            <pc:sldMk cId="3611334268" sldId="258"/>
            <ac:spMk id="4" creationId="{5A1C33F4-9E16-4478-AFA0-F6CA6386BA9D}"/>
          </ac:spMkLst>
        </pc:spChg>
        <pc:spChg chg="mod">
          <ac:chgData name="Nói Kristinsson - MMS" userId="03e55d37-c6b0-4467-8c82-3c475b5cd510" providerId="ADAL" clId="{F6A740DD-6F95-4587-9808-E44D1B7A34F4}" dt="2026-02-25T11:36:34.686" v="72" actId="790"/>
          <ac:spMkLst>
            <pc:docMk/>
            <pc:sldMk cId="3611334268" sldId="258"/>
            <ac:spMk id="5" creationId="{C78A59D4-5ABF-A113-92A5-C0BFAA17C0C2}"/>
          </ac:spMkLst>
        </pc:spChg>
      </pc:sldChg>
      <pc:sldChg chg="modSp mod ord">
        <pc:chgData name="Nói Kristinsson - MMS" userId="03e55d37-c6b0-4467-8c82-3c475b5cd510" providerId="ADAL" clId="{F6A740DD-6F95-4587-9808-E44D1B7A34F4}" dt="2026-02-25T12:08:19.231" v="2693" actId="790"/>
        <pc:sldMkLst>
          <pc:docMk/>
          <pc:sldMk cId="1113579022" sldId="259"/>
        </pc:sldMkLst>
        <pc:spChg chg="mo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113579022" sldId="259"/>
            <ac:spMk id="4" creationId="{741D6BB3-88CA-A3E1-1C27-35908671C340}"/>
          </ac:spMkLst>
        </pc:spChg>
        <pc:spChg chg="mo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113579022" sldId="259"/>
            <ac:spMk id="5" creationId="{05686172-F519-E16C-7DE0-3177EB534A75}"/>
          </ac:spMkLst>
        </pc:spChg>
      </pc:sldChg>
      <pc:sldChg chg="modSp mod ord">
        <pc:chgData name="Nói Kristinsson - MMS" userId="03e55d37-c6b0-4467-8c82-3c475b5cd510" providerId="ADAL" clId="{F6A740DD-6F95-4587-9808-E44D1B7A34F4}" dt="2026-02-25T15:26:29.901" v="4244" actId="27636"/>
        <pc:sldMkLst>
          <pc:docMk/>
          <pc:sldMk cId="3762415271" sldId="260"/>
        </pc:sldMkLst>
        <pc:spChg chg="mod">
          <ac:chgData name="Nói Kristinsson - MMS" userId="03e55d37-c6b0-4467-8c82-3c475b5cd510" providerId="ADAL" clId="{F6A740DD-6F95-4587-9808-E44D1B7A34F4}" dt="2026-02-25T15:26:29.901" v="4244" actId="27636"/>
          <ac:spMkLst>
            <pc:docMk/>
            <pc:sldMk cId="3762415271" sldId="260"/>
            <ac:spMk id="2" creationId="{53E43DC9-E44A-82F4-B32F-CF7A82DDC750}"/>
          </ac:spMkLst>
        </pc:spChg>
        <pc:spChg chg="mo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3762415271" sldId="260"/>
            <ac:spMk id="4" creationId="{35ECD557-FE03-2911-FCBD-B3B059EFE517}"/>
          </ac:spMkLst>
        </pc:spChg>
      </pc:sldChg>
      <pc:sldChg chg="addSp delSp modSp new mod modClrScheme chgLayout">
        <pc:chgData name="Nói Kristinsson - MMS" userId="03e55d37-c6b0-4467-8c82-3c475b5cd510" providerId="ADAL" clId="{F6A740DD-6F95-4587-9808-E44D1B7A34F4}" dt="2026-02-25T12:08:19.231" v="2693" actId="790"/>
        <pc:sldMkLst>
          <pc:docMk/>
          <pc:sldMk cId="1235066537" sldId="261"/>
        </pc:sldMkLst>
        <pc:spChg chg="del mod">
          <ac:chgData name="Nói Kristinsson - MMS" userId="03e55d37-c6b0-4467-8c82-3c475b5cd510" providerId="ADAL" clId="{F6A740DD-6F95-4587-9808-E44D1B7A34F4}" dt="2026-02-25T11:47:41.480" v="504" actId="478"/>
          <ac:spMkLst>
            <pc:docMk/>
            <pc:sldMk cId="1235066537" sldId="261"/>
            <ac:spMk id="2" creationId="{31C4A199-FD72-430D-DDC7-A8B197E81CDA}"/>
          </ac:spMkLst>
        </pc:spChg>
        <pc:spChg chg="del">
          <ac:chgData name="Nói Kristinsson - MMS" userId="03e55d37-c6b0-4467-8c82-3c475b5cd510" providerId="ADAL" clId="{F6A740DD-6F95-4587-9808-E44D1B7A34F4}" dt="2026-02-25T11:47:34.991" v="501" actId="478"/>
          <ac:spMkLst>
            <pc:docMk/>
            <pc:sldMk cId="1235066537" sldId="261"/>
            <ac:spMk id="3" creationId="{FDD24D1B-EF0A-360E-5DB6-6667FA2A9506}"/>
          </ac:spMkLst>
        </pc:spChg>
        <pc:spChg chg="mod or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235066537" sldId="261"/>
            <ac:spMk id="4" creationId="{004D78DA-AD9A-ED24-5720-6D11F528EE92}"/>
          </ac:spMkLst>
        </pc:spChg>
        <pc:spChg chg="add del mod">
          <ac:chgData name="Nói Kristinsson - MMS" userId="03e55d37-c6b0-4467-8c82-3c475b5cd510" providerId="ADAL" clId="{F6A740DD-6F95-4587-9808-E44D1B7A34F4}" dt="2026-02-25T11:48:32.777" v="507" actId="478"/>
          <ac:spMkLst>
            <pc:docMk/>
            <pc:sldMk cId="1235066537" sldId="261"/>
            <ac:spMk id="5" creationId="{B0622E0E-B2B3-2C4C-326D-8021D771CC9E}"/>
          </ac:spMkLst>
        </pc:spChg>
        <pc:spChg chg="add">
          <ac:chgData name="Nói Kristinsson - MMS" userId="03e55d37-c6b0-4467-8c82-3c475b5cd510" providerId="ADAL" clId="{F6A740DD-6F95-4587-9808-E44D1B7A34F4}" dt="2026-02-25T11:47:47.690" v="505"/>
          <ac:spMkLst>
            <pc:docMk/>
            <pc:sldMk cId="1235066537" sldId="261"/>
            <ac:spMk id="6" creationId="{148A9FA9-371C-DE57-DA22-41EFC02A9991}"/>
          </ac:spMkLst>
        </pc:spChg>
        <pc:spChg chg="add mod">
          <ac:chgData name="Nói Kristinsson - MMS" userId="03e55d37-c6b0-4467-8c82-3c475b5cd510" providerId="ADAL" clId="{F6A740DD-6F95-4587-9808-E44D1B7A34F4}" dt="2026-02-25T11:47:50.136" v="506"/>
          <ac:spMkLst>
            <pc:docMk/>
            <pc:sldMk cId="1235066537" sldId="261"/>
            <ac:spMk id="7" creationId="{877CDF9A-6181-DC47-3CD8-4C58DBC001A6}"/>
          </ac:spMkLst>
        </pc:spChg>
        <pc:spChg chg="add mod or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235066537" sldId="261"/>
            <ac:spMk id="12" creationId="{91694AF1-508E-A018-75B8-91E5FCBC3276}"/>
          </ac:spMkLst>
        </pc:spChg>
        <pc:spChg chg="add del mod ord">
          <ac:chgData name="Nói Kristinsson - MMS" userId="03e55d37-c6b0-4467-8c82-3c475b5cd510" providerId="ADAL" clId="{F6A740DD-6F95-4587-9808-E44D1B7A34F4}" dt="2026-02-25T11:50:22.717" v="531" actId="478"/>
          <ac:spMkLst>
            <pc:docMk/>
            <pc:sldMk cId="1235066537" sldId="261"/>
            <ac:spMk id="13" creationId="{BC5C81DC-0558-5CDF-F1BB-80F468A46A76}"/>
          </ac:spMkLst>
        </pc:spChg>
        <pc:picChg chg="add mod">
          <ac:chgData name="Nói Kristinsson - MMS" userId="03e55d37-c6b0-4467-8c82-3c475b5cd510" providerId="ADAL" clId="{F6A740DD-6F95-4587-9808-E44D1B7A34F4}" dt="2026-02-25T11:49:56.749" v="521" actId="1076"/>
          <ac:picMkLst>
            <pc:docMk/>
            <pc:sldMk cId="1235066537" sldId="261"/>
            <ac:picMk id="9" creationId="{4726CAE7-B95C-35E4-A50E-273EDDF15542}"/>
          </ac:picMkLst>
        </pc:picChg>
        <pc:picChg chg="add mod">
          <ac:chgData name="Nói Kristinsson - MMS" userId="03e55d37-c6b0-4467-8c82-3c475b5cd510" providerId="ADAL" clId="{F6A740DD-6F95-4587-9808-E44D1B7A34F4}" dt="2026-02-25T11:49:53.807" v="520" actId="1076"/>
          <ac:picMkLst>
            <pc:docMk/>
            <pc:sldMk cId="1235066537" sldId="261"/>
            <ac:picMk id="11" creationId="{554F36C8-BE62-42A4-DD42-E66D0734FBAD}"/>
          </ac:picMkLst>
        </pc:picChg>
      </pc:sldChg>
      <pc:sldChg chg="new del">
        <pc:chgData name="Nói Kristinsson - MMS" userId="03e55d37-c6b0-4467-8c82-3c475b5cd510" providerId="ADAL" clId="{F6A740DD-6F95-4587-9808-E44D1B7A34F4}" dt="2026-02-25T11:49:27.540" v="518" actId="47"/>
        <pc:sldMkLst>
          <pc:docMk/>
          <pc:sldMk cId="1473651021" sldId="262"/>
        </pc:sldMkLst>
      </pc:sldChg>
      <pc:sldChg chg="addSp delSp modSp new mod modClrScheme chgLayout">
        <pc:chgData name="Nói Kristinsson - MMS" userId="03e55d37-c6b0-4467-8c82-3c475b5cd510" providerId="ADAL" clId="{F6A740DD-6F95-4587-9808-E44D1B7A34F4}" dt="2026-02-25T12:08:19.231" v="2693" actId="790"/>
        <pc:sldMkLst>
          <pc:docMk/>
          <pc:sldMk cId="2100033187" sldId="262"/>
        </pc:sldMkLst>
        <pc:spChg chg="mod or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2100033187" sldId="262"/>
            <ac:spMk id="2" creationId="{C6B89756-2846-7309-BF9C-D9EBD782DCC9}"/>
          </ac:spMkLst>
        </pc:spChg>
        <pc:spChg chg="del">
          <ac:chgData name="Nói Kristinsson - MMS" userId="03e55d37-c6b0-4467-8c82-3c475b5cd510" providerId="ADAL" clId="{F6A740DD-6F95-4587-9808-E44D1B7A34F4}" dt="2026-02-25T11:55:09.655" v="1334" actId="478"/>
          <ac:spMkLst>
            <pc:docMk/>
            <pc:sldMk cId="2100033187" sldId="262"/>
            <ac:spMk id="3" creationId="{65742E92-D126-8C59-1FB7-441C76D2E9A5}"/>
          </ac:spMkLst>
        </pc:spChg>
        <pc:spChg chg="mod or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2100033187" sldId="262"/>
            <ac:spMk id="4" creationId="{B8556BD5-099A-76DB-2B18-8D295B279C09}"/>
          </ac:spMkLst>
        </pc:spChg>
        <pc:spChg chg="add del mod ord">
          <ac:chgData name="Nói Kristinsson - MMS" userId="03e55d37-c6b0-4467-8c82-3c475b5cd510" providerId="ADAL" clId="{F6A740DD-6F95-4587-9808-E44D1B7A34F4}" dt="2026-02-25T11:58:00.342" v="1498" actId="478"/>
          <ac:spMkLst>
            <pc:docMk/>
            <pc:sldMk cId="2100033187" sldId="262"/>
            <ac:spMk id="7" creationId="{E51643CB-639C-C5C7-3957-17F62ABC902A}"/>
          </ac:spMkLst>
        </pc:spChg>
        <pc:picChg chg="add mod">
          <ac:chgData name="Nói Kristinsson - MMS" userId="03e55d37-c6b0-4467-8c82-3c475b5cd510" providerId="ADAL" clId="{F6A740DD-6F95-4587-9808-E44D1B7A34F4}" dt="2026-02-25T11:58:06.202" v="1501" actId="1076"/>
          <ac:picMkLst>
            <pc:docMk/>
            <pc:sldMk cId="2100033187" sldId="262"/>
            <ac:picMk id="6" creationId="{1E2174BD-5E9A-D037-EB4E-A670E98CE7BE}"/>
          </ac:picMkLst>
        </pc:picChg>
      </pc:sldChg>
      <pc:sldChg chg="addSp delSp modSp new mod modClrScheme modCm chgLayout">
        <pc:chgData name="Nói Kristinsson - MMS" userId="03e55d37-c6b0-4467-8c82-3c475b5cd510" providerId="ADAL" clId="{F6A740DD-6F95-4587-9808-E44D1B7A34F4}" dt="2026-02-25T13:06:31.549" v="4202" actId="20577"/>
        <pc:sldMkLst>
          <pc:docMk/>
          <pc:sldMk cId="2454771479" sldId="263"/>
        </pc:sldMkLst>
        <pc:spChg chg="del mod ord">
          <ac:chgData name="Nói Kristinsson - MMS" userId="03e55d37-c6b0-4467-8c82-3c475b5cd510" providerId="ADAL" clId="{F6A740DD-6F95-4587-9808-E44D1B7A34F4}" dt="2026-02-25T11:58:15.106" v="1504" actId="700"/>
          <ac:spMkLst>
            <pc:docMk/>
            <pc:sldMk cId="2454771479" sldId="263"/>
            <ac:spMk id="2" creationId="{17D0FE74-5711-9E25-F598-8885DC7F09C9}"/>
          </ac:spMkLst>
        </pc:spChg>
        <pc:spChg chg="del mod ord">
          <ac:chgData name="Nói Kristinsson - MMS" userId="03e55d37-c6b0-4467-8c82-3c475b5cd510" providerId="ADAL" clId="{F6A740DD-6F95-4587-9808-E44D1B7A34F4}" dt="2026-02-25T11:58:15.106" v="1504" actId="700"/>
          <ac:spMkLst>
            <pc:docMk/>
            <pc:sldMk cId="2454771479" sldId="263"/>
            <ac:spMk id="3" creationId="{D4581A3C-0EAB-900B-489C-249377E7806C}"/>
          </ac:spMkLst>
        </pc:spChg>
        <pc:spChg chg="del mod ord">
          <ac:chgData name="Nói Kristinsson - MMS" userId="03e55d37-c6b0-4467-8c82-3c475b5cd510" providerId="ADAL" clId="{F6A740DD-6F95-4587-9808-E44D1B7A34F4}" dt="2026-02-25T11:58:15.106" v="1504" actId="700"/>
          <ac:spMkLst>
            <pc:docMk/>
            <pc:sldMk cId="2454771479" sldId="263"/>
            <ac:spMk id="4" creationId="{B0278C36-78CE-596B-0984-D7D00AE792E3}"/>
          </ac:spMkLst>
        </pc:spChg>
        <pc:spChg chg="add del mod ord">
          <ac:chgData name="Nói Kristinsson - MMS" userId="03e55d37-c6b0-4467-8c82-3c475b5cd510" providerId="ADAL" clId="{F6A740DD-6F95-4587-9808-E44D1B7A34F4}" dt="2026-02-25T11:58:25.822" v="1505" actId="26606"/>
          <ac:spMkLst>
            <pc:docMk/>
            <pc:sldMk cId="2454771479" sldId="263"/>
            <ac:spMk id="5" creationId="{6D82E5FD-2713-FC1C-4B85-2252E4194D51}"/>
          </ac:spMkLst>
        </pc:spChg>
        <pc:spChg chg="add del mod ord">
          <ac:chgData name="Nói Kristinsson - MMS" userId="03e55d37-c6b0-4467-8c82-3c475b5cd510" providerId="ADAL" clId="{F6A740DD-6F95-4587-9808-E44D1B7A34F4}" dt="2026-02-25T11:58:25.822" v="1505" actId="26606"/>
          <ac:spMkLst>
            <pc:docMk/>
            <pc:sldMk cId="2454771479" sldId="263"/>
            <ac:spMk id="6" creationId="{ABF83893-1CB3-52EC-C90E-57CF031B68B6}"/>
          </ac:spMkLst>
        </pc:spChg>
        <pc:spChg chg="add del mod ord">
          <ac:chgData name="Nói Kristinsson - MMS" userId="03e55d37-c6b0-4467-8c82-3c475b5cd510" providerId="ADAL" clId="{F6A740DD-6F95-4587-9808-E44D1B7A34F4}" dt="2026-02-25T11:58:25.822" v="1505" actId="26606"/>
          <ac:spMkLst>
            <pc:docMk/>
            <pc:sldMk cId="2454771479" sldId="263"/>
            <ac:spMk id="7" creationId="{EAF5CA78-E779-7B94-8440-60151AE51238}"/>
          </ac:spMkLst>
        </pc:spChg>
        <pc:spChg chg="add mod ord">
          <ac:chgData name="Nói Kristinsson - MMS" userId="03e55d37-c6b0-4467-8c82-3c475b5cd510" providerId="ADAL" clId="{F6A740DD-6F95-4587-9808-E44D1B7A34F4}" dt="2026-02-25T13:06:31.549" v="4202" actId="20577"/>
          <ac:spMkLst>
            <pc:docMk/>
            <pc:sldMk cId="2454771479" sldId="263"/>
            <ac:spMk id="8" creationId="{977E0590-1D0D-623E-8911-3BEED7B8584A}"/>
          </ac:spMkLst>
        </pc:spChg>
        <pc:spChg chg="add del mod ord">
          <ac:chgData name="Nói Kristinsson - MMS" userId="03e55d37-c6b0-4467-8c82-3c475b5cd510" providerId="ADAL" clId="{F6A740DD-6F95-4587-9808-E44D1B7A34F4}" dt="2026-02-25T11:58:56.197" v="1527" actId="478"/>
          <ac:spMkLst>
            <pc:docMk/>
            <pc:sldMk cId="2454771479" sldId="263"/>
            <ac:spMk id="9" creationId="{70C61692-4408-D015-4216-067B6887CFEA}"/>
          </ac:spMkLst>
        </pc:spChg>
        <pc:spChg chg="add del mod">
          <ac:chgData name="Nói Kristinsson - MMS" userId="03e55d37-c6b0-4467-8c82-3c475b5cd510" providerId="ADAL" clId="{F6A740DD-6F95-4587-9808-E44D1B7A34F4}" dt="2026-02-25T11:58:42.740" v="1525" actId="700"/>
          <ac:spMkLst>
            <pc:docMk/>
            <pc:sldMk cId="2454771479" sldId="263"/>
            <ac:spMk id="12" creationId="{57E29353-D637-FC95-4210-08330633429B}"/>
          </ac:spMkLst>
        </pc:spChg>
        <pc:spChg chg="add del mod">
          <ac:chgData name="Nói Kristinsson - MMS" userId="03e55d37-c6b0-4467-8c82-3c475b5cd510" providerId="ADAL" clId="{F6A740DD-6F95-4587-9808-E44D1B7A34F4}" dt="2026-02-25T11:58:42.740" v="1525" actId="700"/>
          <ac:spMkLst>
            <pc:docMk/>
            <pc:sldMk cId="2454771479" sldId="263"/>
            <ac:spMk id="14" creationId="{CC1BB249-6E79-BDD0-09A3-B47884EAD1FB}"/>
          </ac:spMkLst>
        </pc:spChg>
        <pc:spChg chg="add mod or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2454771479" sldId="263"/>
            <ac:spMk id="16" creationId="{38D90BF2-B3E9-5777-72B8-44286E41B98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ói Kristinsson - MMS" userId="03e55d37-c6b0-4467-8c82-3c475b5cd510" providerId="ADAL" clId="{F6A740DD-6F95-4587-9808-E44D1B7A34F4}" dt="2026-02-25T13:06:31.549" v="4202" actId="20577"/>
              <pc2:cmMkLst xmlns:pc2="http://schemas.microsoft.com/office/powerpoint/2019/9/main/command">
                <pc:docMk/>
                <pc:sldMk cId="2454771479" sldId="263"/>
                <pc2:cmMk id="{88BB6C15-14D4-41A0-93B4-5A2568A7746F}"/>
              </pc2:cmMkLst>
            </pc226:cmChg>
          </p:ext>
        </pc:extLst>
      </pc:sldChg>
      <pc:sldChg chg="addSp delSp modSp new mod modClrScheme chgLayout">
        <pc:chgData name="Nói Kristinsson - MMS" userId="03e55d37-c6b0-4467-8c82-3c475b5cd510" providerId="ADAL" clId="{F6A740DD-6F95-4587-9808-E44D1B7A34F4}" dt="2026-02-25T12:08:19.231" v="2693" actId="790"/>
        <pc:sldMkLst>
          <pc:docMk/>
          <pc:sldMk cId="1866915730" sldId="264"/>
        </pc:sldMkLst>
        <pc:spChg chg="del mod ord">
          <ac:chgData name="Nói Kristinsson - MMS" userId="03e55d37-c6b0-4467-8c82-3c475b5cd510" providerId="ADAL" clId="{F6A740DD-6F95-4587-9808-E44D1B7A34F4}" dt="2026-02-25T12:01:02.611" v="1969" actId="700"/>
          <ac:spMkLst>
            <pc:docMk/>
            <pc:sldMk cId="1866915730" sldId="264"/>
            <ac:spMk id="2" creationId="{F1C398B2-85DA-6CEC-0B81-3636930F4130}"/>
          </ac:spMkLst>
        </pc:spChg>
        <pc:spChg chg="del mod ord">
          <ac:chgData name="Nói Kristinsson - MMS" userId="03e55d37-c6b0-4467-8c82-3c475b5cd510" providerId="ADAL" clId="{F6A740DD-6F95-4587-9808-E44D1B7A34F4}" dt="2026-02-25T12:01:02.611" v="1969" actId="700"/>
          <ac:spMkLst>
            <pc:docMk/>
            <pc:sldMk cId="1866915730" sldId="264"/>
            <ac:spMk id="3" creationId="{56FB86AB-C1A4-4169-E9E1-B05CD5902932}"/>
          </ac:spMkLst>
        </pc:spChg>
        <pc:spChg chg="del mod ord">
          <ac:chgData name="Nói Kristinsson - MMS" userId="03e55d37-c6b0-4467-8c82-3c475b5cd510" providerId="ADAL" clId="{F6A740DD-6F95-4587-9808-E44D1B7A34F4}" dt="2026-02-25T12:01:02.611" v="1969" actId="700"/>
          <ac:spMkLst>
            <pc:docMk/>
            <pc:sldMk cId="1866915730" sldId="264"/>
            <ac:spMk id="4" creationId="{1A9C0AD8-A869-BD33-DB42-2537283E171F}"/>
          </ac:spMkLst>
        </pc:spChg>
        <pc:spChg chg="add mod or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866915730" sldId="264"/>
            <ac:spMk id="5" creationId="{E6E4E2A9-40D1-D38B-7EC2-DC24751EF3BA}"/>
          </ac:spMkLst>
        </pc:spChg>
        <pc:spChg chg="add mod ord">
          <ac:chgData name="Nói Kristinsson - MMS" userId="03e55d37-c6b0-4467-8c82-3c475b5cd510" providerId="ADAL" clId="{F6A740DD-6F95-4587-9808-E44D1B7A34F4}" dt="2026-02-25T12:08:19.231" v="2693" actId="790"/>
          <ac:spMkLst>
            <pc:docMk/>
            <pc:sldMk cId="1866915730" sldId="264"/>
            <ac:spMk id="6" creationId="{354E22D2-0448-ABA2-45D5-3AE7B13457E4}"/>
          </ac:spMkLst>
        </pc:spChg>
        <pc:spChg chg="add del mod ord">
          <ac:chgData name="Nói Kristinsson - MMS" userId="03e55d37-c6b0-4467-8c82-3c475b5cd510" providerId="ADAL" clId="{F6A740DD-6F95-4587-9808-E44D1B7A34F4}" dt="2026-02-25T12:01:46.594" v="2011" actId="478"/>
          <ac:spMkLst>
            <pc:docMk/>
            <pc:sldMk cId="1866915730" sldId="264"/>
            <ac:spMk id="7" creationId="{61ADA722-383A-9E2D-004A-8E2A0A202D9D}"/>
          </ac:spMkLst>
        </pc:spChg>
      </pc:sldChg>
      <pc:sldChg chg="addSp delSp modSp new mod">
        <pc:chgData name="Nói Kristinsson - MMS" userId="03e55d37-c6b0-4467-8c82-3c475b5cd510" providerId="ADAL" clId="{F6A740DD-6F95-4587-9808-E44D1B7A34F4}" dt="2026-02-26T11:59:39.043" v="4845" actId="20577"/>
        <pc:sldMkLst>
          <pc:docMk/>
          <pc:sldMk cId="4281309239" sldId="265"/>
        </pc:sldMkLst>
        <pc:spChg chg="mod">
          <ac:chgData name="Nói Kristinsson - MMS" userId="03e55d37-c6b0-4467-8c82-3c475b5cd510" providerId="ADAL" clId="{F6A740DD-6F95-4587-9808-E44D1B7A34F4}" dt="2026-02-26T11:59:39.043" v="4845" actId="20577"/>
          <ac:spMkLst>
            <pc:docMk/>
            <pc:sldMk cId="4281309239" sldId="265"/>
            <ac:spMk id="2" creationId="{6426D507-324B-B266-667A-1336F4297D86}"/>
          </ac:spMkLst>
        </pc:spChg>
        <pc:spChg chg="del mod">
          <ac:chgData name="Nói Kristinsson - MMS" userId="03e55d37-c6b0-4467-8c82-3c475b5cd510" providerId="ADAL" clId="{F6A740DD-6F95-4587-9808-E44D1B7A34F4}" dt="2026-02-25T12:09:03.055" v="2739" actId="478"/>
          <ac:spMkLst>
            <pc:docMk/>
            <pc:sldMk cId="4281309239" sldId="265"/>
            <ac:spMk id="3" creationId="{A06D18B2-9BAD-4761-A5EA-B3828FD24FB6}"/>
          </ac:spMkLst>
        </pc:spChg>
        <pc:spChg chg="mod">
          <ac:chgData name="Nói Kristinsson - MMS" userId="03e55d37-c6b0-4467-8c82-3c475b5cd510" providerId="ADAL" clId="{F6A740DD-6F95-4587-9808-E44D1B7A34F4}" dt="2026-02-25T12:08:52.269" v="2709" actId="20577"/>
          <ac:spMkLst>
            <pc:docMk/>
            <pc:sldMk cId="4281309239" sldId="265"/>
            <ac:spMk id="4" creationId="{BC48D2BA-7CE8-9DF1-F842-4205B193F462}"/>
          </ac:spMkLst>
        </pc:spChg>
        <pc:spChg chg="add mod">
          <ac:chgData name="Nói Kristinsson - MMS" userId="03e55d37-c6b0-4467-8c82-3c475b5cd510" providerId="ADAL" clId="{F6A740DD-6F95-4587-9808-E44D1B7A34F4}" dt="2026-02-25T12:20:34.809" v="3343"/>
          <ac:spMkLst>
            <pc:docMk/>
            <pc:sldMk cId="4281309239" sldId="265"/>
            <ac:spMk id="5" creationId="{047E64FE-F4A2-C919-0098-07AE0D5AE5B1}"/>
          </ac:spMkLst>
        </pc:spChg>
      </pc:sldChg>
      <pc:sldChg chg="addSp delSp modSp new mod modClrScheme modCm chgLayout">
        <pc:chgData name="Nói Kristinsson - MMS" userId="03e55d37-c6b0-4467-8c82-3c475b5cd510" providerId="ADAL" clId="{F6A740DD-6F95-4587-9808-E44D1B7A34F4}" dt="2026-02-25T13:05:05.635" v="4165" actId="20577"/>
        <pc:sldMkLst>
          <pc:docMk/>
          <pc:sldMk cId="2986912150" sldId="266"/>
        </pc:sldMkLst>
        <pc:spChg chg="del mod ord">
          <ac:chgData name="Nói Kristinsson - MMS" userId="03e55d37-c6b0-4467-8c82-3c475b5cd510" providerId="ADAL" clId="{F6A740DD-6F95-4587-9808-E44D1B7A34F4}" dt="2026-02-25T12:22:49.308" v="3697" actId="700"/>
          <ac:spMkLst>
            <pc:docMk/>
            <pc:sldMk cId="2986912150" sldId="266"/>
            <ac:spMk id="2" creationId="{65EE4492-F6F1-5174-AE06-726C7F9B0626}"/>
          </ac:spMkLst>
        </pc:spChg>
        <pc:spChg chg="del mod ord">
          <ac:chgData name="Nói Kristinsson - MMS" userId="03e55d37-c6b0-4467-8c82-3c475b5cd510" providerId="ADAL" clId="{F6A740DD-6F95-4587-9808-E44D1B7A34F4}" dt="2026-02-25T12:22:49.308" v="3697" actId="700"/>
          <ac:spMkLst>
            <pc:docMk/>
            <pc:sldMk cId="2986912150" sldId="266"/>
            <ac:spMk id="3" creationId="{57E04431-C056-D441-FE3D-0C2A5730C02A}"/>
          </ac:spMkLst>
        </pc:spChg>
        <pc:spChg chg="del mod ord">
          <ac:chgData name="Nói Kristinsson - MMS" userId="03e55d37-c6b0-4467-8c82-3c475b5cd510" providerId="ADAL" clId="{F6A740DD-6F95-4587-9808-E44D1B7A34F4}" dt="2026-02-25T12:22:49.308" v="3697" actId="700"/>
          <ac:spMkLst>
            <pc:docMk/>
            <pc:sldMk cId="2986912150" sldId="266"/>
            <ac:spMk id="4" creationId="{BA73AC2C-0CFB-A30E-2FCC-94D885CD7F7A}"/>
          </ac:spMkLst>
        </pc:spChg>
        <pc:spChg chg="add mod ord">
          <ac:chgData name="Nói Kristinsson - MMS" userId="03e55d37-c6b0-4467-8c82-3c475b5cd510" providerId="ADAL" clId="{F6A740DD-6F95-4587-9808-E44D1B7A34F4}" dt="2026-02-25T12:24:40.071" v="4032" actId="6549"/>
          <ac:spMkLst>
            <pc:docMk/>
            <pc:sldMk cId="2986912150" sldId="266"/>
            <ac:spMk id="5" creationId="{857139E9-9745-141F-5151-4976BE3F37E3}"/>
          </ac:spMkLst>
        </pc:spChg>
        <pc:spChg chg="add mod ord">
          <ac:chgData name="Nói Kristinsson - MMS" userId="03e55d37-c6b0-4467-8c82-3c475b5cd510" providerId="ADAL" clId="{F6A740DD-6F95-4587-9808-E44D1B7A34F4}" dt="2026-02-25T13:05:05.635" v="4165" actId="20577"/>
          <ac:spMkLst>
            <pc:docMk/>
            <pc:sldMk cId="2986912150" sldId="266"/>
            <ac:spMk id="6" creationId="{ACB842F9-BE05-04A6-FC16-79BCCA603790}"/>
          </ac:spMkLst>
        </pc:spChg>
        <pc:spChg chg="add del mod ord">
          <ac:chgData name="Nói Kristinsson - MMS" userId="03e55d37-c6b0-4467-8c82-3c475b5cd510" providerId="ADAL" clId="{F6A740DD-6F95-4587-9808-E44D1B7A34F4}" dt="2026-02-25T12:23:03.343" v="3721" actId="478"/>
          <ac:spMkLst>
            <pc:docMk/>
            <pc:sldMk cId="2986912150" sldId="266"/>
            <ac:spMk id="7" creationId="{5464EEFE-475E-ACC1-0251-E4D7AE1487F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ói Kristinsson - MMS" userId="03e55d37-c6b0-4467-8c82-3c475b5cd510" providerId="ADAL" clId="{F6A740DD-6F95-4587-9808-E44D1B7A34F4}" dt="2026-02-25T13:05:05.635" v="4165" actId="20577"/>
              <pc2:cmMkLst xmlns:pc2="http://schemas.microsoft.com/office/powerpoint/2019/9/main/command">
                <pc:docMk/>
                <pc:sldMk cId="2986912150" sldId="266"/>
                <pc2:cmMk id="{FB4F3159-164E-4F99-860E-FD2E27E20EE3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6576CD-C261-A0EB-DDD3-F4090B5050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29BB6-3976-4059-C95C-A279E2BF13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0E42-D2DD-4C02-95F0-892BCF3F4640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6758C-75D1-0B49-B74E-2441A20CD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2D4BD-88C9-2EB3-B7F2-F7B28636F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A9FF0-5AC7-442D-950F-F91CEA1C2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36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3FC55-C864-4009-A6C7-217755ADF70B}" type="datetimeFigureOut">
              <a:rPr lang="is-IS" smtClean="0"/>
              <a:t>26.2.2026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C0A7C-981E-4AEF-AC0E-CA026086EAF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2132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8.svg"/><Relationship Id="rId4" Type="http://schemas.openxmlformats.org/officeDocument/2006/relationships/image" Target="../media/image22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0.svg"/><Relationship Id="rId4" Type="http://schemas.openxmlformats.org/officeDocument/2006/relationships/image" Target="../media/image22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4.svg"/><Relationship Id="rId4" Type="http://schemas.openxmlformats.org/officeDocument/2006/relationships/image" Target="../media/image22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2.svg"/><Relationship Id="rId4" Type="http://schemas.openxmlformats.org/officeDocument/2006/relationships/image" Target="../media/image23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9.png"/><Relationship Id="rId5" Type="http://schemas.openxmlformats.org/officeDocument/2006/relationships/image" Target="../media/image238.svg"/><Relationship Id="rId4" Type="http://schemas.openxmlformats.org/officeDocument/2006/relationships/image" Target="../media/image23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2.svg"/><Relationship Id="rId4" Type="http://schemas.openxmlformats.org/officeDocument/2006/relationships/image" Target="../media/image24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4.svg"/><Relationship Id="rId4" Type="http://schemas.openxmlformats.org/officeDocument/2006/relationships/image" Target="../media/image24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6.svg"/><Relationship Id="rId4" Type="http://schemas.openxmlformats.org/officeDocument/2006/relationships/image" Target="../media/image24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8.svg"/><Relationship Id="rId4" Type="http://schemas.openxmlformats.org/officeDocument/2006/relationships/image" Target="../media/image24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svg"/><Relationship Id="rId2" Type="http://schemas.openxmlformats.org/officeDocument/2006/relationships/image" Target="../media/image25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svg"/><Relationship Id="rId2" Type="http://schemas.openxmlformats.org/officeDocument/2006/relationships/image" Target="../media/image26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svg"/><Relationship Id="rId2" Type="http://schemas.openxmlformats.org/officeDocument/2006/relationships/image" Target="../media/image26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svg"/><Relationship Id="rId2" Type="http://schemas.openxmlformats.org/officeDocument/2006/relationships/image" Target="../media/image26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6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svg"/><Relationship Id="rId2" Type="http://schemas.openxmlformats.org/officeDocument/2006/relationships/image" Target="../media/image27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svg"/><Relationship Id="rId2" Type="http://schemas.openxmlformats.org/officeDocument/2006/relationships/image" Target="../media/image27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svg"/><Relationship Id="rId2" Type="http://schemas.openxmlformats.org/officeDocument/2006/relationships/image" Target="../media/image27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9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5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7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0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7" Type="http://schemas.openxmlformats.org/officeDocument/2006/relationships/image" Target="../media/image6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5.svg"/><Relationship Id="rId4" Type="http://schemas.openxmlformats.org/officeDocument/2006/relationships/image" Target="../media/image29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svg"/><Relationship Id="rId7" Type="http://schemas.openxmlformats.org/officeDocument/2006/relationships/image" Target="../media/image6.svg"/><Relationship Id="rId2" Type="http://schemas.openxmlformats.org/officeDocument/2006/relationships/image" Target="../media/image29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7" Type="http://schemas.openxmlformats.org/officeDocument/2006/relationships/image" Target="../media/image6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svg"/><Relationship Id="rId7" Type="http://schemas.openxmlformats.org/officeDocument/2006/relationships/image" Target="../media/image6.svg"/><Relationship Id="rId2" Type="http://schemas.openxmlformats.org/officeDocument/2006/relationships/image" Target="../media/image30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svg"/><Relationship Id="rId7" Type="http://schemas.openxmlformats.org/officeDocument/2006/relationships/image" Target="../media/image6.svg"/><Relationship Id="rId2" Type="http://schemas.openxmlformats.org/officeDocument/2006/relationships/image" Target="../media/image30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svg"/><Relationship Id="rId7" Type="http://schemas.openxmlformats.org/officeDocument/2006/relationships/image" Target="../media/image6.svg"/><Relationship Id="rId2" Type="http://schemas.openxmlformats.org/officeDocument/2006/relationships/image" Target="../media/image30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svg"/><Relationship Id="rId7" Type="http://schemas.openxmlformats.org/officeDocument/2006/relationships/image" Target="../media/image6.svg"/><Relationship Id="rId2" Type="http://schemas.openxmlformats.org/officeDocument/2006/relationships/image" Target="../media/image30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svg"/><Relationship Id="rId7" Type="http://schemas.openxmlformats.org/officeDocument/2006/relationships/image" Target="../media/image6.svg"/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81.svg"/><Relationship Id="rId4" Type="http://schemas.openxmlformats.org/officeDocument/2006/relationships/image" Target="../media/image280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svg"/><Relationship Id="rId7" Type="http://schemas.openxmlformats.org/officeDocument/2006/relationships/image" Target="../media/image6.svg"/><Relationship Id="rId2" Type="http://schemas.openxmlformats.org/officeDocument/2006/relationships/image" Target="../media/image3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5.svg"/><Relationship Id="rId4" Type="http://schemas.openxmlformats.org/officeDocument/2006/relationships/image" Target="../media/image30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svg"/><Relationship Id="rId7" Type="http://schemas.openxmlformats.org/officeDocument/2006/relationships/image" Target="../media/image6.svg"/><Relationship Id="rId2" Type="http://schemas.openxmlformats.org/officeDocument/2006/relationships/image" Target="../media/image3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7.svg"/><Relationship Id="rId4" Type="http://schemas.openxmlformats.org/officeDocument/2006/relationships/image" Target="../media/image296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7.svg"/><Relationship Id="rId4" Type="http://schemas.openxmlformats.org/officeDocument/2006/relationships/image" Target="../media/image316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svg"/><Relationship Id="rId2" Type="http://schemas.openxmlformats.org/officeDocument/2006/relationships/image" Target="../media/image3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svg"/><Relationship Id="rId2" Type="http://schemas.openxmlformats.org/officeDocument/2006/relationships/image" Target="../media/image3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svg"/><Relationship Id="rId2" Type="http://schemas.openxmlformats.org/officeDocument/2006/relationships/image" Target="../media/image32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svg"/><Relationship Id="rId2" Type="http://schemas.openxmlformats.org/officeDocument/2006/relationships/image" Target="../media/image32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svg"/><Relationship Id="rId2" Type="http://schemas.openxmlformats.org/officeDocument/2006/relationships/image" Target="../media/image32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svg"/><Relationship Id="rId2" Type="http://schemas.openxmlformats.org/officeDocument/2006/relationships/image" Target="../media/image33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svg"/><Relationship Id="rId2" Type="http://schemas.openxmlformats.org/officeDocument/2006/relationships/image" Target="../media/image33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svg"/><Relationship Id="rId2" Type="http://schemas.openxmlformats.org/officeDocument/2006/relationships/image" Target="../media/image3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7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8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6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6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4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6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4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2.svg"/><Relationship Id="rId7" Type="http://schemas.openxmlformats.org/officeDocument/2006/relationships/image" Target="../media/image136.sv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2" Type="http://schemas.openxmlformats.org/officeDocument/2006/relationships/image" Target="../media/image1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1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4" Type="http://schemas.openxmlformats.org/officeDocument/2006/relationships/image" Target="../media/image145.png"/><Relationship Id="rId9" Type="http://schemas.openxmlformats.org/officeDocument/2006/relationships/image" Target="../media/image6.sv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36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54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3.png"/><Relationship Id="rId11" Type="http://schemas.openxmlformats.org/officeDocument/2006/relationships/image" Target="../media/image6.svg"/><Relationship Id="rId5" Type="http://schemas.openxmlformats.org/officeDocument/2006/relationships/image" Target="../media/image152.svg"/><Relationship Id="rId10" Type="http://schemas.openxmlformats.org/officeDocument/2006/relationships/image" Target="../media/image5.png"/><Relationship Id="rId4" Type="http://schemas.openxmlformats.org/officeDocument/2006/relationships/image" Target="../media/image151.png"/><Relationship Id="rId9" Type="http://schemas.openxmlformats.org/officeDocument/2006/relationships/image" Target="../media/image130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6.svg"/><Relationship Id="rId7" Type="http://schemas.openxmlformats.org/officeDocument/2006/relationships/image" Target="../media/image158.svg"/><Relationship Id="rId2" Type="http://schemas.openxmlformats.org/officeDocument/2006/relationships/image" Target="../media/image1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0.svg"/><Relationship Id="rId7" Type="http://schemas.openxmlformats.org/officeDocument/2006/relationships/image" Target="../media/image142.svg"/><Relationship Id="rId2" Type="http://schemas.openxmlformats.org/officeDocument/2006/relationships/image" Target="../media/image1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6.sv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4.svg"/><Relationship Id="rId7" Type="http://schemas.openxmlformats.org/officeDocument/2006/relationships/image" Target="../media/image148.sv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6.sv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68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4.svg"/><Relationship Id="rId7" Type="http://schemas.openxmlformats.org/officeDocument/2006/relationships/image" Target="../media/image172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1.png"/><Relationship Id="rId11" Type="http://schemas.openxmlformats.org/officeDocument/2006/relationships/image" Target="../media/image174.svg"/><Relationship Id="rId5" Type="http://schemas.openxmlformats.org/officeDocument/2006/relationships/image" Target="../media/image170.svg"/><Relationship Id="rId10" Type="http://schemas.openxmlformats.org/officeDocument/2006/relationships/image" Target="../media/image173.png"/><Relationship Id="rId4" Type="http://schemas.openxmlformats.org/officeDocument/2006/relationships/image" Target="../media/image169.png"/><Relationship Id="rId9" Type="http://schemas.openxmlformats.org/officeDocument/2006/relationships/image" Target="../media/image6.sv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6.svg"/><Relationship Id="rId7" Type="http://schemas.openxmlformats.org/officeDocument/2006/relationships/image" Target="../media/image6.svg"/><Relationship Id="rId2" Type="http://schemas.openxmlformats.org/officeDocument/2006/relationships/image" Target="../media/image17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78.svg"/><Relationship Id="rId4" Type="http://schemas.openxmlformats.org/officeDocument/2006/relationships/image" Target="../media/image177.png"/><Relationship Id="rId9" Type="http://schemas.openxmlformats.org/officeDocument/2006/relationships/image" Target="../media/image18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2.svg"/><Relationship Id="rId7" Type="http://schemas.openxmlformats.org/officeDocument/2006/relationships/image" Target="../media/image158.svg"/><Relationship Id="rId2" Type="http://schemas.openxmlformats.org/officeDocument/2006/relationships/image" Target="../media/image18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84.svg"/><Relationship Id="rId4" Type="http://schemas.openxmlformats.org/officeDocument/2006/relationships/image" Target="../media/image183.png"/><Relationship Id="rId9" Type="http://schemas.openxmlformats.org/officeDocument/2006/relationships/image" Target="../media/image6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6.svg"/><Relationship Id="rId7" Type="http://schemas.openxmlformats.org/officeDocument/2006/relationships/image" Target="../media/image190.svg"/><Relationship Id="rId2" Type="http://schemas.openxmlformats.org/officeDocument/2006/relationships/image" Target="../media/image18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9.png"/><Relationship Id="rId5" Type="http://schemas.openxmlformats.org/officeDocument/2006/relationships/image" Target="../media/image188.svg"/><Relationship Id="rId4" Type="http://schemas.openxmlformats.org/officeDocument/2006/relationships/image" Target="../media/image187.png"/><Relationship Id="rId9" Type="http://schemas.openxmlformats.org/officeDocument/2006/relationships/image" Target="../media/image6.sv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92.svg"/><Relationship Id="rId7" Type="http://schemas.openxmlformats.org/officeDocument/2006/relationships/image" Target="../media/image6.svg"/><Relationship Id="rId2" Type="http://schemas.openxmlformats.org/officeDocument/2006/relationships/image" Target="../media/image19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194.sv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6.svg"/><Relationship Id="rId7" Type="http://schemas.openxmlformats.org/officeDocument/2006/relationships/image" Target="../media/image6.svg"/><Relationship Id="rId2" Type="http://schemas.openxmlformats.org/officeDocument/2006/relationships/image" Target="../media/image19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198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2.svg"/><Relationship Id="rId4" Type="http://schemas.openxmlformats.org/officeDocument/2006/relationships/image" Target="../media/image20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0.svg"/><Relationship Id="rId4" Type="http://schemas.openxmlformats.org/officeDocument/2006/relationships/image" Target="../media/image20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2.svg"/><Relationship Id="rId4" Type="http://schemas.openxmlformats.org/officeDocument/2006/relationships/image" Target="../media/image21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svg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2" Type="http://schemas.openxmlformats.org/officeDocument/2006/relationships/image" Target="../media/image2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svg"/><Relationship Id="rId2" Type="http://schemas.openxmlformats.org/officeDocument/2006/relationships/image" Target="../media/image2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2" Type="http://schemas.openxmlformats.org/officeDocument/2006/relationships/image" Target="../media/image2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332E1-4A6A-762D-9F24-C189FFD7B0F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B3654E-CF83-7B87-D043-F6FF5727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01F7847-4DCA-03C2-2D07-3721E9AAF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DFD7FE-CD5F-63B0-05F2-A4BB8CE00AE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135AB1E-B019-EADE-28E0-6271BCFDE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C65485-E870-037D-E467-22D859A937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8B4413-5D36-C9F6-6649-2FD1FECA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D024DDC-704B-05F8-03A8-FCC04500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87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E548D2B-6274-37A8-F5D1-7541F4BBD5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94199C0-2A9F-C75A-B8CE-60B710C1A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FF1D1-987E-128C-21E5-BC411FA5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64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76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56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430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64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A9E682B-A4B9-213D-CFD6-657A4DD45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9ECF4-67AE-C179-1B3C-D754FDE6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4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9042651-9979-FA66-421B-DBF3959A0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C692D-1F28-CB29-38E8-DAD6DEF3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4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8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141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FCD146-10E9-BBD3-F200-2B7951BAC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8CB68-FF43-9D34-8AE9-85646B14AE5B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F76CCB-F8BD-B2E9-64C3-32D092309C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8807E6-D188-CB11-7F41-F6AC2905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D3A182-3F6C-3241-207C-B345E293A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01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00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9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F56AE24-FA1C-C11F-4CDD-08DAE6F5F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33ACF-E534-272C-4E8C-E2B78C71B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FC00EB-696A-E6BC-8EA7-01542A54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79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68CDAB-5AD6-9AFB-297A-B0CF9E01B1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E10C13F-8C6E-FE86-C0BB-D32B337CF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DD326-2A66-2F02-95D1-C761B53F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0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113454"/>
            <a:ext cx="4210050" cy="422275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3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062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54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26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6E4627-2025-318E-A157-F489BE34E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455DFC-1EA5-B13F-8543-BE29522D6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C55AA4-BCDD-47FE-F5A9-7C8AD67C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BA19AB-A8B3-BE3F-E4B3-F7735E1FE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C0A51-6E9D-66D3-4EF5-1CDAF061A27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948059-189F-8FE6-EC2D-4D8A26A192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87DAA8-84BC-CC51-7D37-EACD84A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3D7A4E85-5BB3-276F-FE6D-CC8DDFF35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6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CDAC3B-F8C1-499B-9CDA-151CD8869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70EAA-1F8F-E1B6-F82A-7F0DF67CC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9FE10D-4995-897E-BBC7-2982E375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83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50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50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3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230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2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9784D9D-0601-16EC-1F1C-5A560807B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2B20AA-EDD6-798F-FF4D-70913291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17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453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123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B29245-6832-0D86-14E2-B0703C925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0FD381-95C0-7A4A-99BC-BBE99538CA87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97E8711-15C9-61C1-ABC9-9F69A26005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E87A-49AC-7A70-1F6B-9CB6040B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302F3B-A07D-0E8F-4B25-9CA1B12287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2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1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24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265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1827362"/>
            <a:ext cx="4386934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01DAB-8E28-3275-AC7F-F808452D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7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827362"/>
            <a:ext cx="4386935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458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59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873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4" name="Graphic 13">
            <a:extLst>
              <a:ext uri="{FF2B5EF4-FFF2-40B4-BE49-F238E27FC236}">
                <a16:creationId xmlns:a16="http://schemas.microsoft.com/office/drawing/2014/main" id="{FA22A87F-7FD6-08A4-7709-1EB98B89D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54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B84BF-3828-6943-4D93-F4EC332C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443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8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80137F-2CBE-2021-4B90-0E5D932F5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A93594-7E13-E0E4-2498-90BC80A3A96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B97054B-F420-E837-D200-8F903F9692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6E3BB-60DE-C58A-4206-88CCEFCE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3CE2222-6E8B-8F53-EF11-BC6DF27C4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2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41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7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61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46268"/>
            <a:ext cx="4386934" cy="51117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72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848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94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04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DECB6-C562-D950-A78F-60CDA27D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946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25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FB81C69-506A-4ABD-2075-6131C30FA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1E6EC56-EB4D-170F-1DFE-F00E61C1E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17AB36E-37BD-AC58-8C0C-0063DCDA8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8C17AF0-DBBD-B675-0017-3821DAA4B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FA0360-5F7A-F6B3-8AB0-ADF3C48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12063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2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0692D1-1608-D0E4-D4D6-48B8D4F9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87664-1284-A1E5-D381-74321EEAB72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781F8D-88F2-AEFA-C74F-9CFC020EE4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48DA8-1239-6430-AFF8-42A72EC4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CCC0F7A-B563-6C53-58D3-E957F3BF7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31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FB81C69-506A-4ABD-2075-6131C30FA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3160557"/>
            <a:ext cx="5120640" cy="182880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1E6EC56-EB4D-170F-1DFE-F00E61C1E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2209892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FA0360-5F7A-F6B3-8AB0-ADF3C483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512064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0C79D22-AE1E-E8BC-85DA-45FC3EAAF7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370C4F8-9D0D-F4A8-BC19-B328F8C02C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6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17AB36E-37BD-AC58-8C0C-0063DCDA88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8C17AF0-DBBD-B675-0017-3821DAA4B9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D54B7A6-E9A0-6A2B-2604-330B4DDD06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500" y="1664584"/>
            <a:ext cx="5120640" cy="402336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EA321FC-6EDE-403B-FFD9-CE3CFA5F4F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500" y="713919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960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106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3DC87-5103-BD52-8B68-02C3D330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12064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45FC9C2-3EBE-8C61-EB28-010496F83F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9098A51-5D21-C3D2-74DD-66981F0DD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4CB9DAB-B7E6-9D80-7585-0C7B4F1199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19292"/>
            <a:ext cx="512064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D28B759-C138-D011-C9A6-F491DA050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568627"/>
            <a:ext cx="512064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2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528EDA4B-4E12-A085-80C6-B5C1A04380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28E72AD-A79C-446E-2D3D-12C0BAC6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30DCFCD-E7DB-62EA-CECB-1BD46D8CC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AE464B2-88DF-96C8-1BDF-8A7DB87A99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794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3101" y="0"/>
            <a:ext cx="516889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C99518E-3A37-2A5C-3969-5150991222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694" y="2928134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33BF6E7-D560-F525-C41A-2D773DF581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94" y="1977469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40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153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76548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CBC35CD-B69C-6732-EEF7-768A0CEC4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6091" y="1776548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36ED3CA-5BB2-52CE-E734-133E15226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2183" y="1776547"/>
            <a:ext cx="3979817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912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382EFFAC-CE65-8B84-89F5-33559FF5C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7361" t="-35989" r="-36111" b="-35989"/>
          <a:stretch>
            <a:fillRect/>
          </a:stretch>
        </p:blipFill>
        <p:spPr>
          <a:xfrm>
            <a:off x="1581150" y="6307158"/>
            <a:ext cx="2105025" cy="493713"/>
          </a:xfrm>
          <a:custGeom>
            <a:avLst/>
            <a:gdLst>
              <a:gd name="connsiteX0" fmla="*/ 0 w 2105025"/>
              <a:gd name="connsiteY0" fmla="*/ 0 h 493713"/>
              <a:gd name="connsiteX1" fmla="*/ 2105025 w 2105025"/>
              <a:gd name="connsiteY1" fmla="*/ 0 h 493713"/>
              <a:gd name="connsiteX2" fmla="*/ 2105025 w 2105025"/>
              <a:gd name="connsiteY2" fmla="*/ 493713 h 493713"/>
              <a:gd name="connsiteX3" fmla="*/ 0 w 2105025"/>
              <a:gd name="connsiteY3" fmla="*/ 493713 h 493713"/>
              <a:gd name="connsiteX4" fmla="*/ 0 w 2105025"/>
              <a:gd name="connsiteY4" fmla="*/ 0 h 493713"/>
              <a:gd name="connsiteX5" fmla="*/ 238125 w 2105025"/>
              <a:gd name="connsiteY5" fmla="*/ 103318 h 493713"/>
              <a:gd name="connsiteX6" fmla="*/ 238125 w 2105025"/>
              <a:gd name="connsiteY6" fmla="*/ 390397 h 493713"/>
              <a:gd name="connsiteX7" fmla="*/ 1609725 w 2105025"/>
              <a:gd name="connsiteY7" fmla="*/ 390397 h 493713"/>
              <a:gd name="connsiteX8" fmla="*/ 1609725 w 2105025"/>
              <a:gd name="connsiteY8" fmla="*/ 103318 h 493713"/>
              <a:gd name="connsiteX9" fmla="*/ 238125 w 2105025"/>
              <a:gd name="connsiteY9" fmla="*/ 103318 h 49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5025" h="493713">
                <a:moveTo>
                  <a:pt x="0" y="0"/>
                </a:moveTo>
                <a:lnTo>
                  <a:pt x="2105025" y="0"/>
                </a:lnTo>
                <a:lnTo>
                  <a:pt x="2105025" y="493713"/>
                </a:lnTo>
                <a:lnTo>
                  <a:pt x="0" y="493713"/>
                </a:lnTo>
                <a:lnTo>
                  <a:pt x="0" y="0"/>
                </a:lnTo>
                <a:close/>
                <a:moveTo>
                  <a:pt x="238125" y="103318"/>
                </a:moveTo>
                <a:lnTo>
                  <a:pt x="238125" y="390397"/>
                </a:lnTo>
                <a:lnTo>
                  <a:pt x="1609725" y="390397"/>
                </a:lnTo>
                <a:lnTo>
                  <a:pt x="1609725" y="103318"/>
                </a:lnTo>
                <a:lnTo>
                  <a:pt x="238125" y="103318"/>
                </a:lnTo>
                <a:close/>
              </a:path>
            </a:pathLst>
          </a:cu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B694166-C150-25CE-CC95-E1B5FFDEF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977C82-CE68-6C21-BD64-AA97C34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E354EAD-B438-A787-9086-AB03EBBA77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892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2846" y="1776548"/>
            <a:ext cx="3666309" cy="39972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4569EC8-5373-7F28-2EAF-5C1E3D17C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98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6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EB4FD33-17FB-1EF5-F7BC-7595BB1D16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4000" y="0"/>
            <a:ext cx="4064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8000" y="0"/>
            <a:ext cx="4064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63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79278E1-5C04-E566-F9D8-8E614FB2C5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5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977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1FC4EAF-8418-6B04-1EE2-FCE7909871E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77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525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BED89-B7B0-6218-FB51-582C67BE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299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3101" y="0"/>
            <a:ext cx="5168899" cy="634127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75458-8412-BC55-9A04-FFBE62E8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71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190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4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7BF6A-7274-FE07-475C-1FB21360613C}"/>
              </a:ext>
            </a:extLst>
          </p:cNvPr>
          <p:cNvSpPr/>
          <p:nvPr userDrawn="1"/>
        </p:nvSpPr>
        <p:spPr>
          <a:xfrm>
            <a:off x="7023100" y="0"/>
            <a:ext cx="5168900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5486399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b="0" spc="0" baseline="0">
                <a:solidFill>
                  <a:srgbClr val="8985FF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2519292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1568627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0F51AD-D11B-CF24-D251-C6857ADBB9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33030" y="1270000"/>
            <a:ext cx="3749040" cy="3987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826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14FEBDE4-254F-4EAD-7375-BC7A8DBF3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511040" cy="2204834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308925-0A2B-A676-5D69-4B46BB1AF6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402"/>
            <a:ext cx="4450068" cy="4333868"/>
          </a:xfrm>
          <a:custGeom>
            <a:avLst/>
            <a:gdLst>
              <a:gd name="connsiteX0" fmla="*/ 530787 w 4450068"/>
              <a:gd name="connsiteY0" fmla="*/ 0 h 4333868"/>
              <a:gd name="connsiteX1" fmla="*/ 4450068 w 4450068"/>
              <a:gd name="connsiteY1" fmla="*/ 693693 h 4333868"/>
              <a:gd name="connsiteX2" fmla="*/ 3805775 w 4450068"/>
              <a:gd name="connsiteY2" fmla="*/ 4333868 h 4333868"/>
              <a:gd name="connsiteX3" fmla="*/ 0 w 4450068"/>
              <a:gd name="connsiteY3" fmla="*/ 4333868 h 4333868"/>
              <a:gd name="connsiteX4" fmla="*/ 0 w 4450068"/>
              <a:gd name="connsiteY4" fmla="*/ 2998882 h 43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68" h="4333868">
                <a:moveTo>
                  <a:pt x="530787" y="0"/>
                </a:moveTo>
                <a:lnTo>
                  <a:pt x="4450068" y="693693"/>
                </a:lnTo>
                <a:lnTo>
                  <a:pt x="3805775" y="4333868"/>
                </a:lnTo>
                <a:lnTo>
                  <a:pt x="0" y="4333868"/>
                </a:lnTo>
                <a:lnTo>
                  <a:pt x="0" y="29988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548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14FEBDE4-254F-4EAD-7375-BC7A8DBF3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511040" cy="2204834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308925-0A2B-A676-5D69-4B46BB1AF6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402"/>
            <a:ext cx="4450068" cy="4333868"/>
          </a:xfrm>
          <a:custGeom>
            <a:avLst/>
            <a:gdLst>
              <a:gd name="connsiteX0" fmla="*/ 530787 w 4450068"/>
              <a:gd name="connsiteY0" fmla="*/ 0 h 4333868"/>
              <a:gd name="connsiteX1" fmla="*/ 4450068 w 4450068"/>
              <a:gd name="connsiteY1" fmla="*/ 693693 h 4333868"/>
              <a:gd name="connsiteX2" fmla="*/ 3805775 w 4450068"/>
              <a:gd name="connsiteY2" fmla="*/ 4333868 h 4333868"/>
              <a:gd name="connsiteX3" fmla="*/ 0 w 4450068"/>
              <a:gd name="connsiteY3" fmla="*/ 4333868 h 4333868"/>
              <a:gd name="connsiteX4" fmla="*/ 0 w 4450068"/>
              <a:gd name="connsiteY4" fmla="*/ 2998882 h 433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68" h="4333868">
                <a:moveTo>
                  <a:pt x="530787" y="0"/>
                </a:moveTo>
                <a:lnTo>
                  <a:pt x="4450068" y="693693"/>
                </a:lnTo>
                <a:lnTo>
                  <a:pt x="3805775" y="4333868"/>
                </a:lnTo>
                <a:lnTo>
                  <a:pt x="0" y="4333868"/>
                </a:lnTo>
                <a:lnTo>
                  <a:pt x="0" y="29988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234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18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F491F2-F6DF-D592-E7A0-79C3A243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7A8C9A5-9CCD-2526-6DFB-7DB3C985E4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64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242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Distor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427AA27-6419-E36A-15A0-F675BE2635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28490"/>
            <a:ext cx="4478048" cy="4412780"/>
          </a:xfrm>
          <a:custGeom>
            <a:avLst/>
            <a:gdLst>
              <a:gd name="connsiteX0" fmla="*/ 3619386 w 4478048"/>
              <a:gd name="connsiteY0" fmla="*/ 0 h 4412780"/>
              <a:gd name="connsiteX1" fmla="*/ 4478048 w 4478048"/>
              <a:gd name="connsiteY1" fmla="*/ 4412780 h 4412780"/>
              <a:gd name="connsiteX2" fmla="*/ 411166 w 4478048"/>
              <a:gd name="connsiteY2" fmla="*/ 4412780 h 4412780"/>
              <a:gd name="connsiteX3" fmla="*/ 0 w 4478048"/>
              <a:gd name="connsiteY3" fmla="*/ 2299742 h 4412780"/>
              <a:gd name="connsiteX4" fmla="*/ 0 w 4478048"/>
              <a:gd name="connsiteY4" fmla="*/ 704280 h 441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8048" h="4412780">
                <a:moveTo>
                  <a:pt x="3619386" y="0"/>
                </a:moveTo>
                <a:lnTo>
                  <a:pt x="4478048" y="4412780"/>
                </a:lnTo>
                <a:lnTo>
                  <a:pt x="411166" y="4412780"/>
                </a:lnTo>
                <a:lnTo>
                  <a:pt x="0" y="2299742"/>
                </a:lnTo>
                <a:lnTo>
                  <a:pt x="0" y="704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US">
                <a:noFill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4ABD08-B3BA-D1CB-E0DC-B213334E0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4511041" cy="2019774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563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F94ED9A-BAD0-C67F-DC2C-C54177F5B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B19B0AF6-F9F1-0546-FB87-34E41D4D518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157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335BAF-BCAE-F0AD-C813-1E8351F65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Chart Placeholder 3">
            <a:extLst>
              <a:ext uri="{FF2B5EF4-FFF2-40B4-BE49-F238E27FC236}">
                <a16:creationId xmlns:a16="http://schemas.microsoft.com/office/drawing/2014/main" id="{0F7F71C1-811D-5DEE-BB5F-174ED1F2E10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51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8F998ED-799F-2318-76D3-41C7A5E2A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BEDB9E80-BB01-4804-33FA-E6E0615054C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92480" y="2204833"/>
            <a:ext cx="10607040" cy="36575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8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42602B-373C-6024-124E-910C22976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BF8450-E727-6653-068D-EE633EC46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790" y="1952313"/>
            <a:ext cx="2286000" cy="548640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F1CFE4A-3262-7B0F-306D-5B5667E9AE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679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359DB18-4868-E91B-867E-96DC55D53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0930" y="1952313"/>
            <a:ext cx="2286000" cy="548640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2184D050-F17A-7170-6411-0C1C851A7F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0930" y="1687510"/>
            <a:ext cx="604165" cy="264803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771422C-E36E-0BF0-DDDE-6AFFE3CCF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070" y="1952313"/>
            <a:ext cx="2286000" cy="54864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C44ADC9D-C8EB-59C7-35FC-A85C85FB01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070" y="1687510"/>
            <a:ext cx="604165" cy="264803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080DC672-B048-570B-4A3B-CCC4C77FEF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9210" y="1952313"/>
            <a:ext cx="2286000" cy="54864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CA545F2B-983E-2FCC-FECC-162E6A265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1921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99A01B35-0970-97B9-E67C-B539B3EE1C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flipH="1">
            <a:off x="807720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B0B6FD03-7F8B-3A71-72F0-D6A220472B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H="1">
            <a:off x="3442716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06D15ADB-DDDB-5508-E698-B41145966A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6091428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AE39707-42D6-6C19-6067-2BD4BD679D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8744492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Text Placeholder 98">
            <a:extLst>
              <a:ext uri="{FF2B5EF4-FFF2-40B4-BE49-F238E27FC236}">
                <a16:creationId xmlns:a16="http://schemas.microsoft.com/office/drawing/2014/main" id="{3891725F-513C-5CD9-065B-18D4EE368DC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1" name="Text Placeholder 98">
            <a:extLst>
              <a:ext uri="{FF2B5EF4-FFF2-40B4-BE49-F238E27FC236}">
                <a16:creationId xmlns:a16="http://schemas.microsoft.com/office/drawing/2014/main" id="{73409C52-CE14-79B3-2462-86E8CAFEA82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2" name="Text Placeholder 98">
            <a:extLst>
              <a:ext uri="{FF2B5EF4-FFF2-40B4-BE49-F238E27FC236}">
                <a16:creationId xmlns:a16="http://schemas.microsoft.com/office/drawing/2014/main" id="{513318B8-6C66-9609-7EAE-D7EF7823B14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8942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B9C35E1-121C-9ED3-2B23-CB50D6BCA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79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B92E5B1F-475A-7DB5-91F5-38FD657FB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093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1B717377-C2AE-1617-E2B7-689A994D0D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507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F94834E-F2ED-3426-4D3C-0D35EACB3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921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2453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ED34EE9-C588-5C5F-130D-E32EA866D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B6ACB9EB-51EF-8596-4009-533B498154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ED25A431-FBAF-9B15-7085-1584DCEDED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CF3D5C7-EEB0-4F28-FF9B-785919670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2B07E01-0D3B-B6C8-3AE0-ACF2720CC1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35408E0-F38E-AD8C-8ECA-2AF612C26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2050925" cy="96920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969204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E1143D3B-77C6-6962-4A38-23EC902514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CD7472C4-3522-4B7E-2887-BB6BB09BE0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EFFA8952-8542-8446-D8E6-0509481FDD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6859" y="2215956"/>
            <a:ext cx="2050925" cy="88538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D9DE9E1-F0AF-C8F0-A7B9-328502C9D3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5599" y="2215956"/>
            <a:ext cx="222116" cy="885382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615067D3-E533-275B-9B23-41B7F4F4C0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E709F2F2-CB1B-E3E3-D23E-B32DFE1F37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E65AEDD1-8C73-9244-86AB-7345EAFDE9E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A5951BB-74A9-E5AF-C0B3-C167087122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5194" y="2215956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F958554-9863-1DC1-D2ED-945128621F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3934" y="2215956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8663C31-7846-E70A-3CD1-1D60D464F4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0519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8008152-7B88-69EC-54DA-B10097927E8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393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27A2C3-E741-C373-CC42-ED23F1FBFB2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91">
            <a:extLst>
              <a:ext uri="{FF2B5EF4-FFF2-40B4-BE49-F238E27FC236}">
                <a16:creationId xmlns:a16="http://schemas.microsoft.com/office/drawing/2014/main" id="{7C4810D9-ADE1-68A3-D533-2522AE41E9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B9989E1-2227-B0AC-4360-EAD9A6D1B0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505194" y="3047630"/>
            <a:ext cx="2050925" cy="84328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B3AD104-C717-FCE7-96ED-038C4548C94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73934" y="3047630"/>
            <a:ext cx="222116" cy="84328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1AD7AC-D723-1600-544D-59A6E34CA3A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3996469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6E8568-68AF-E6F9-5B6A-C2CC8373305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3996469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84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7B9FE3D-EAAC-842C-BFE7-5A3E267DE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A0FF2F1-2380-43F8-7326-AEAE26E107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839C3F8-1167-F9DF-4730-F2A6113FB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C7EE89AF-010E-F967-2A14-2769E0974B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82AFD801-F7B3-A92C-6345-C02B25CD59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1150CA1-5A56-1BB3-C960-E31276F54D7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5599" y="3555069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3FFCF79-0F24-6D77-FFDE-4496F3962A4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D206BFB-C78A-4B95-ACAA-E720B11AB0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224628"/>
            <a:ext cx="222116" cy="71785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ACA58FB-A92D-C6CF-C6C5-F60A5B4D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80D4257-C88B-B5DA-EB53-CD9C4244C0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F761F2B-42D6-B2BF-3C97-5F58861E08B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32269" y="2885513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7648A1E-8A39-E649-442B-322CF107BE4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32269" y="3555070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7935EE6-DFB4-1562-63DC-60A54D128AE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46859" y="3555069"/>
            <a:ext cx="2050925" cy="566928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ADA9E91-53B0-E754-7658-675BB9F49A6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AC28567-BFC9-E77E-9B0B-9F3ABC5CAF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399E7C1-9FC1-B273-A32C-0EC5D5BF5E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97DCAA89-DAB7-C06E-28DD-E844D4EC57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224628"/>
            <a:ext cx="2050925" cy="71785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D629B79-D872-3147-F44E-04A27D48FE9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91">
            <a:extLst>
              <a:ext uri="{FF2B5EF4-FFF2-40B4-BE49-F238E27FC236}">
                <a16:creationId xmlns:a16="http://schemas.microsoft.com/office/drawing/2014/main" id="{598F0648-4460-4EA9-201B-AD5B070F467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7334255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1AD9F7-16DF-32C7-D766-54A857A8E79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863529" y="2885513"/>
            <a:ext cx="4692590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9C80F5-22F1-CA50-E5F7-2BBD9349E5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863529" y="3555070"/>
            <a:ext cx="4692590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81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794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17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56B6C0-3722-191D-3823-71574EE3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92A1593-BA6C-7956-0015-247BC244F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1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15A50B-E62D-FDD8-F85D-A9DFFF7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E71DA2E7-0C8F-8FBE-44EB-42A24165C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6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97D992-670F-94D4-0E7A-465BE48AC9AA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5412CA-ABBD-F16B-20C8-F7B45920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188BAC9-5674-B253-A190-680BF4D84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7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3069E6-29FC-E4C2-5C12-8182888F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499D7FE-7BDD-0E4F-188E-D13A6A07E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7F7855-A42F-C5F6-DB34-1AB754B0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F9472A6-8A85-799A-C615-649748611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9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111A63-F37F-9EC3-3B5C-C3D3ED99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8975EE63-4213-D46D-5352-F0DFD761D7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77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65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2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20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0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1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247CF-880D-78FD-C5A9-34366D0DEE5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C15FB-D18C-ECC7-A825-AB8AFB08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3C2EC4B1-36B6-B2DC-3620-23F1025B2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8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2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6AD25E-ADDC-4358-080F-82E8F5AB3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7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03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E7386B-4F11-24E4-5164-A187773D5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5EFF15-0A9B-95B0-5442-17BB0E2ACD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473A4C-F130-CE2E-F445-6660245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92D666-6F94-83B7-EB4D-465EB83200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282FD9-202C-5A80-706E-66A6457E15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B5E921-EA1E-2DEA-2E79-2D34C35497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CB9E77-4B06-C83E-CF39-1E39BDE6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57A9950-AA2B-DFF2-CC26-5E981F9C5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88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2BEA3A-429F-C921-B30E-D2C36C516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0DC1DCF-2925-74CB-C617-DCBFF8018B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6C4EEB-B6B4-D53E-BD0F-12A13221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209EFBA-014C-B0CF-4A64-FEB1AFBF3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3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207F7B-B5F6-D65E-FBB8-993D3B6285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6F24CD-113D-323D-DDB7-F6DE25DB04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C1FEF5-322A-00BF-DBF2-B2D8534E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4259FC1-CC7A-6D4A-44C4-03FBAAA07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3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44975D-7D87-5F3E-D590-88B00268A0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608BA6-2284-3108-1BC4-D70B0B72DD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12F7E6-0936-D066-392B-F28E81A0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76A04A0E-850A-6741-F434-AAA274B14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07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30A861F-1826-F60F-E741-A4D206497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90C3982-CADA-9BB5-97D8-C68A9BBBA2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A147F-43E1-C928-2359-D08B0F4D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B75B6EC-E9E2-4E1D-1601-A9EE4B8AD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C1E26-72A1-4630-8DD9-4E377E1F5391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BFCE1-A6C3-59D7-C968-0A82E776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D48D43AD-A335-60AA-FF7D-625ABDC14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1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5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2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1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6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9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8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515E26-3E0E-76C7-51EC-811E5E112E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9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403D96-AADB-5A5A-E731-3365D6BDD1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1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C05A44-C544-998A-259A-6A13A49647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4F48B9-65EB-B145-4BB6-A025AB3F497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00E506-1282-BBA7-4E1A-E53DEA83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4307989-B466-1E49-1866-3F1E86860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48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2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7DCD77-33E6-E9E9-A733-EEF7CE326F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0B8F4-8EDC-5026-E953-1F9FB6F6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DE30945-6099-BC58-4324-BA57CF6CF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3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21F414-F278-68A3-418F-64901D9580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7FE45E-B61C-5AE2-5FBC-A54FE44A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D14EB24-2879-AFFF-7662-C43215FF4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1F2319-CDC8-3043-E690-87904FB0B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55D643-20AB-1948-257B-2DCDAB29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6C6F4284-5705-699A-0102-A7C0640C7B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C4FA8DD-C18F-7CF2-830E-4B33574A7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E340F3-BFA3-5CEB-6C79-8F0D8EB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64FA92D-3725-9A78-2A96-C0D7933A8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4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8FF129D-D2B8-093D-80BA-E16F6487B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B5769-62AE-4AE2-1A65-20FC2C16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3984E04-510B-3E74-5AA4-7491B65DE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9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728225-58BD-90B9-22A0-726C0F02B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58A90-0915-9AD4-151D-5C6D8BDD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140DE4-C36C-BFBA-DAE1-7E7970FFC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0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7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95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C4BE1-BCE1-372B-E19E-C2A7F96020E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F3FB18-82B7-84D6-2FB4-D0097A29A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1875" y="-1"/>
            <a:ext cx="7350126" cy="3090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AFEFC14-B3D6-CAB0-091C-383D524F73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DED892-8325-0DDF-33B0-E78069B1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5ECB04-B367-C105-F127-D659D7988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31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5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3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7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0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38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AFC734-0293-322C-7DB9-2016BF8EA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976600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3604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49354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34A215-F860-920B-3D5A-D15B81EB739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D8777A-77F9-C3A3-E47D-334ACE56C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9EC33E2-F1C4-3B6D-A033-C3B66C15C8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A15551-5FE2-94C8-5A96-8F8EAD61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3C94557-9089-B99E-7BFA-8CE3FDC27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4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80600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20777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577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0099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4197810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F1C08-27EA-94CC-986F-53EE11F71662}"/>
              </a:ext>
            </a:extLst>
          </p:cNvPr>
          <p:cNvSpPr/>
          <p:nvPr userDrawn="1"/>
        </p:nvSpPr>
        <p:spPr>
          <a:xfrm>
            <a:off x="5471160" y="6088380"/>
            <a:ext cx="883920" cy="54864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9905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307784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833157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D45C360-BF88-9803-75F7-209515CC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25739" cy="59105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DCCB839-04E3-E591-1843-C687111716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110241"/>
            <a:ext cx="9330490" cy="474775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BE56AA1-A59A-FB96-F855-B85163943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" y="2103893"/>
            <a:ext cx="9330490" cy="4754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98E6E60-1EBB-5B81-E842-918D6D3CF9A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6070" y="-1"/>
            <a:ext cx="4915930" cy="60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54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1F1121-C34F-A2F6-4A50-C8F8544CB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8563"/>
            <a:ext cx="7707702" cy="51194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863A03B-921C-5399-3435-FB4FE96E6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7642225" cy="35262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866716F-2400-11FB-F9D6-6DB2164223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0690" y="0"/>
            <a:ext cx="504131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FA72F7-954E-C1E8-978C-8AC3115C021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4E1479-9DD9-A143-B81A-6F47172D0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1203B07-1C5B-31FA-E5BE-4C3B28DE48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A97810-E541-00D5-5ED6-A23FAF72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403918-3912-C38C-4B52-788CB82A4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6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12062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9F6C62-FDAC-2696-47A8-3000DABB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143000"/>
            <a:ext cx="7770616" cy="5714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8B8F5F8-E9C3-2343-8FF2-0E1971B96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8134357" cy="37401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398C76-5F7B-F70A-F859-07E57AE23A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2640" y="816240"/>
            <a:ext cx="6301961" cy="6041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4951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4DC261-728F-3141-6B3B-C4B0A8BC6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84336"/>
            <a:ext cx="10172699" cy="537366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FF28AD-A331-9DE9-75FD-9966D09BEA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2"/>
            <a:ext cx="7126330" cy="2946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98B6FA-3C2D-7778-C210-F2BCF6AF42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698" y="0"/>
            <a:ext cx="6899302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48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02F3F63-61B1-FAD6-6AF0-AF0AA4ADF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76553"/>
            <a:ext cx="8432800" cy="56814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B07B0-6527-6624-D59C-91BFF2E52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3"/>
            <a:ext cx="6079026" cy="3632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577276-AF58-5E54-6F59-C69B2B7098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2720" y="0"/>
            <a:ext cx="637928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0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0558"/>
            <a:ext cx="4162697" cy="4860710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4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1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F466FF-F9BF-7484-2836-DDAE307BF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743C5-85E2-B9EB-09F9-BF3C9CFC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31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5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5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5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06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0BCA60-4766-0B7C-8B29-85BD2B824AD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E98CCC-8D45-C062-11AF-63FF7DE9D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6C56EA9-92D8-CD4A-2225-1D6964D43F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322C9-A489-1CCC-579C-8B33E162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642976C-B7BF-ECA9-848B-C0AE08EF6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02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6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2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665A3CA-A0F2-855A-4C8B-68ECF786F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61213C-4A78-7607-31FE-D1AE06101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86445E-CA74-A293-F598-F69F2447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32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D71EE1-A758-6D46-CDCD-A3DA4DCC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762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72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70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0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25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777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773943-928C-3E35-74DD-39BDBBAC3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8B25794-A0F4-A38C-BD13-1A66D4EA0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A83373-EDDB-FDAD-12CB-056C93C7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8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5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5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5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908" r:id="rId2"/>
    <p:sldLayoutId id="2147483729" r:id="rId3"/>
    <p:sldLayoutId id="2147483909" r:id="rId4"/>
    <p:sldLayoutId id="21474839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9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870" r:id="rId42"/>
    <p:sldLayoutId id="2147483871" r:id="rId43"/>
    <p:sldLayoutId id="2147483872" r:id="rId44"/>
    <p:sldLayoutId id="2147483873" r:id="rId45"/>
    <p:sldLayoutId id="2147483874" r:id="rId46"/>
    <p:sldLayoutId id="2147483875" r:id="rId47"/>
    <p:sldLayoutId id="2147483876" r:id="rId48"/>
    <p:sldLayoutId id="2147483877" r:id="rId49"/>
    <p:sldLayoutId id="2147483878" r:id="rId50"/>
    <p:sldLayoutId id="2147483879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825" r:id="rId4"/>
    <p:sldLayoutId id="2147483826" r:id="rId5"/>
    <p:sldLayoutId id="2147483827" r:id="rId6"/>
    <p:sldLayoutId id="2147483828" r:id="rId7"/>
    <p:sldLayoutId id="2147483696" r:id="rId8"/>
    <p:sldLayoutId id="2147483697" r:id="rId9"/>
    <p:sldLayoutId id="2147483698" r:id="rId10"/>
    <p:sldLayoutId id="2147483829" r:id="rId11"/>
    <p:sldLayoutId id="2147483830" r:id="rId12"/>
    <p:sldLayoutId id="2147483831" r:id="rId13"/>
    <p:sldLayoutId id="2147483832" r:id="rId14"/>
    <p:sldLayoutId id="2147483699" r:id="rId15"/>
    <p:sldLayoutId id="2147483700" r:id="rId16"/>
    <p:sldLayoutId id="2147483701" r:id="rId17"/>
    <p:sldLayoutId id="2147483833" r:id="rId18"/>
    <p:sldLayoutId id="2147483834" r:id="rId19"/>
    <p:sldLayoutId id="2147483835" r:id="rId20"/>
    <p:sldLayoutId id="214748383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880" r:id="rId4"/>
    <p:sldLayoutId id="2147483881" r:id="rId5"/>
    <p:sldLayoutId id="2147483882" r:id="rId6"/>
    <p:sldLayoutId id="2147483883" r:id="rId7"/>
    <p:sldLayoutId id="2147483707" r:id="rId8"/>
    <p:sldLayoutId id="2147483708" r:id="rId9"/>
    <p:sldLayoutId id="2147483709" r:id="rId10"/>
    <p:sldLayoutId id="2147483884" r:id="rId11"/>
    <p:sldLayoutId id="2147483885" r:id="rId12"/>
    <p:sldLayoutId id="2147483886" r:id="rId13"/>
    <p:sldLayoutId id="2147483887" r:id="rId14"/>
    <p:sldLayoutId id="2147483710" r:id="rId15"/>
    <p:sldLayoutId id="2147483711" r:id="rId16"/>
    <p:sldLayoutId id="2147483712" r:id="rId17"/>
    <p:sldLayoutId id="2147483888" r:id="rId18"/>
    <p:sldLayoutId id="2147483889" r:id="rId19"/>
    <p:sldLayoutId id="2147483890" r:id="rId20"/>
    <p:sldLayoutId id="21474838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892" r:id="rId3"/>
    <p:sldLayoutId id="2147483893" r:id="rId4"/>
    <p:sldLayoutId id="2147483716" r:id="rId5"/>
    <p:sldLayoutId id="2147483894" r:id="rId6"/>
    <p:sldLayoutId id="2147483895" r:id="rId7"/>
    <p:sldLayoutId id="2147483720" r:id="rId8"/>
    <p:sldLayoutId id="2147483717" r:id="rId9"/>
    <p:sldLayoutId id="2147483896" r:id="rId10"/>
    <p:sldLayoutId id="2147483897" r:id="rId11"/>
    <p:sldLayoutId id="2147483898" r:id="rId12"/>
    <p:sldLayoutId id="2147483721" r:id="rId13"/>
    <p:sldLayoutId id="2147483718" r:id="rId14"/>
    <p:sldLayoutId id="2147483899" r:id="rId15"/>
    <p:sldLayoutId id="2147483900" r:id="rId16"/>
    <p:sldLayoutId id="2147483901" r:id="rId17"/>
    <p:sldLayoutId id="2147483719" r:id="rId18"/>
    <p:sldLayoutId id="2147483902" r:id="rId19"/>
    <p:sldLayoutId id="2147483903" r:id="rId20"/>
    <p:sldLayoutId id="2147483904" r:id="rId21"/>
    <p:sldLayoutId id="21474837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1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hjalp@midstodmenntunar.is" TargetMode="External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mms.prod.gcp-eu.taocloud.org/" TargetMode="External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CD16E-54E7-8BA1-EFE1-AE59DAA0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Spurt og svarað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DFFB-EDA0-488D-D1BF-865275C79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noProof="0"/>
              <a:t>Helstu spurningar sem hafa borist</a:t>
            </a:r>
          </a:p>
        </p:txBody>
      </p:sp>
    </p:spTree>
    <p:extLst>
      <p:ext uri="{BB962C8B-B14F-4D97-AF65-F5344CB8AC3E}">
        <p14:creationId xmlns:p14="http://schemas.microsoft.com/office/powerpoint/2010/main" val="378515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B842F9-BE05-04A6-FC16-79BCCA603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574821"/>
            <a:ext cx="5486400" cy="3876745"/>
          </a:xfrm>
        </p:spPr>
        <p:txBody>
          <a:bodyPr/>
          <a:lstStyle/>
          <a:p>
            <a:r>
              <a:rPr lang="is-IS" noProof="0">
                <a:latin typeface="IBM Plex Sans" panose="020B0503050203000203" pitchFamily="34" charset="0"/>
              </a:rPr>
              <a:t>Í fyrra gengu prófin vel fyrir sig, þá </a:t>
            </a:r>
            <a:r>
              <a:rPr lang="is-IS">
                <a:latin typeface="IBM Plex Sans" panose="020B0503050203000203" pitchFamily="34" charset="0"/>
              </a:rPr>
              <a:t>tóku 8</a:t>
            </a:r>
            <a:r>
              <a:rPr lang="is-IS" noProof="0">
                <a:latin typeface="IBM Plex Sans" panose="020B0503050203000203" pitchFamily="34" charset="0"/>
              </a:rPr>
              <a:t>000 nemendur í 26 skólum bæði prófin </a:t>
            </a:r>
          </a:p>
          <a:p>
            <a:r>
              <a:rPr lang="is-IS">
                <a:latin typeface="IBM Plex Sans" panose="020B0503050203000203" pitchFamily="34" charset="0"/>
              </a:rPr>
              <a:t>Við höfum brugðist við öllum helstu vandamálum sem komu upp þá.</a:t>
            </a:r>
          </a:p>
          <a:p>
            <a:r>
              <a:rPr lang="is-IS" noProof="0">
                <a:latin typeface="IBM Plex Sans" panose="020B0503050203000203" pitchFamily="34" charset="0"/>
              </a:rPr>
              <a:t>Við minnum á að þið </a:t>
            </a:r>
            <a:r>
              <a:rPr lang="is-IS">
                <a:latin typeface="IBM Plex Sans" panose="020B0503050203000203" pitchFamily="34" charset="0"/>
              </a:rPr>
              <a:t>hafið </a:t>
            </a:r>
            <a:r>
              <a:rPr lang="is-IS" noProof="0">
                <a:latin typeface="IBM Plex Sans" panose="020B0503050203000203" pitchFamily="34" charset="0"/>
              </a:rPr>
              <a:t>mánuð til að taka prófin og mikilvægt að nýta þann tíma.</a:t>
            </a:r>
          </a:p>
          <a:p>
            <a:r>
              <a:rPr lang="is-IS">
                <a:latin typeface="IBM Plex Sans" panose="020B0503050203000203" pitchFamily="34" charset="0"/>
              </a:rPr>
              <a:t>Ekki bíða fram á seinustu viku.</a:t>
            </a:r>
          </a:p>
          <a:p>
            <a:r>
              <a:rPr lang="is-IS" noProof="0">
                <a:latin typeface="IBM Plex Sans" panose="020B0503050203000203" pitchFamily="34" charset="0"/>
              </a:rPr>
              <a:t>Ef það koma </a:t>
            </a:r>
            <a:r>
              <a:rPr lang="is-IS">
                <a:latin typeface="IBM Plex Sans" panose="020B0503050203000203" pitchFamily="34" charset="0"/>
              </a:rPr>
              <a:t>upp vandamál, þá er alltaf hægt að leysa þau og halda áfram annan dag.</a:t>
            </a:r>
            <a:endParaRPr lang="is-IS" noProof="0">
              <a:latin typeface="IBM Plex Sans" panose="020B050305020300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7139E9-9745-141F-5151-4976BE3F3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Forprófunin 2025</a:t>
            </a:r>
          </a:p>
        </p:txBody>
      </p:sp>
    </p:spTree>
    <p:extLst>
      <p:ext uri="{BB962C8B-B14F-4D97-AF65-F5344CB8AC3E}">
        <p14:creationId xmlns:p14="http://schemas.microsoft.com/office/powerpoint/2010/main" val="298691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8EEA1-35E9-0D91-F4AA-6D1AFD517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623974"/>
            <a:ext cx="5486400" cy="4725620"/>
          </a:xfrm>
        </p:spPr>
        <p:txBody>
          <a:bodyPr>
            <a:normAutofit/>
          </a:bodyPr>
          <a:lstStyle/>
          <a:p>
            <a:r>
              <a:rPr lang="is-IS" noProof="0">
                <a:latin typeface="IBM Plex Sans"/>
              </a:rPr>
              <a:t>Þýðingarforrit eru </a:t>
            </a:r>
            <a:r>
              <a:rPr lang="is-IS" u="sng" noProof="0">
                <a:latin typeface="IBM Plex Sans"/>
              </a:rPr>
              <a:t>eingöngu</a:t>
            </a:r>
            <a:r>
              <a:rPr lang="is-IS" noProof="0">
                <a:latin typeface="IBM Plex Sans"/>
              </a:rPr>
              <a:t> </a:t>
            </a:r>
            <a:r>
              <a:rPr lang="is-IS">
                <a:latin typeface="IBM Plex Sans"/>
              </a:rPr>
              <a:t>hugsuð</a:t>
            </a:r>
            <a:r>
              <a:rPr lang="is-IS" noProof="0">
                <a:latin typeface="IBM Plex Sans"/>
              </a:rPr>
              <a:t> fyrir nemendur með </a:t>
            </a:r>
            <a:r>
              <a:rPr lang="is-IS">
                <a:latin typeface="IBM Plex Sans"/>
              </a:rPr>
              <a:t>fjölbreyttan tungumála- og menningarbakgrunn sem</a:t>
            </a:r>
            <a:r>
              <a:rPr lang="is-IS" noProof="0">
                <a:latin typeface="IBM Plex Sans"/>
              </a:rPr>
              <a:t> hafa reynslu af því að nota forritin í skólastarfi.</a:t>
            </a:r>
          </a:p>
          <a:p>
            <a:r>
              <a:rPr lang="is-IS" noProof="0">
                <a:latin typeface="IBM Plex Sans"/>
              </a:rPr>
              <a:t>Þau eru því hugsuð fyrir lítinn hóp nemenda.</a:t>
            </a:r>
            <a:endParaRPr lang="is-IS">
              <a:latin typeface="IBM Plex Sans"/>
            </a:endParaRPr>
          </a:p>
          <a:p>
            <a:r>
              <a:rPr lang="is-IS" noProof="0">
                <a:latin typeface="IBM Plex Sans"/>
              </a:rPr>
              <a:t>Nota á öpp frekar en vefsíður svo nemendur fari ekki annað og hafa það læst, t.d. með </a:t>
            </a:r>
            <a:r>
              <a:rPr lang="is-IS" noProof="0" err="1">
                <a:latin typeface="IBM Plex Sans"/>
              </a:rPr>
              <a:t>guided</a:t>
            </a:r>
            <a:r>
              <a:rPr lang="is-IS" noProof="0">
                <a:latin typeface="IBM Plex Sans"/>
              </a:rPr>
              <a:t> </a:t>
            </a:r>
            <a:r>
              <a:rPr lang="is-IS" noProof="0" err="1">
                <a:latin typeface="IBM Plex Sans"/>
              </a:rPr>
              <a:t>access</a:t>
            </a:r>
            <a:r>
              <a:rPr lang="is-IS" noProof="0">
                <a:latin typeface="IBM Plex Sans"/>
              </a:rPr>
              <a:t>.</a:t>
            </a:r>
            <a:endParaRPr lang="is-IS">
              <a:latin typeface="IBM Plex Sans"/>
            </a:endParaRPr>
          </a:p>
          <a:p>
            <a:r>
              <a:rPr lang="is-IS" noProof="0">
                <a:latin typeface="IBM Plex Sans"/>
              </a:rPr>
              <a:t>Mikilvægt að nota myndavélina til að þýða, </a:t>
            </a:r>
            <a:r>
              <a:rPr lang="is-IS" u="sng" noProof="0">
                <a:latin typeface="IBM Plex Sans"/>
              </a:rPr>
              <a:t>ekki</a:t>
            </a:r>
            <a:r>
              <a:rPr lang="is-IS" noProof="0">
                <a:latin typeface="IBM Plex Sans"/>
              </a:rPr>
              <a:t> slá inn.</a:t>
            </a:r>
            <a:endParaRPr lang="is-IS">
              <a:latin typeface="IBM Plex Sans"/>
            </a:endParaRPr>
          </a:p>
          <a:p>
            <a:r>
              <a:rPr lang="is-IS" i="1" noProof="0">
                <a:latin typeface="IBM Plex Sans"/>
              </a:rPr>
              <a:t>Við erum meðvituð um að hægt er að nota þýðingarforrit til að gera einfaldar reikniaðgerðir, en aðeins ef dæmið er handslegið inn og = merki sett inn fyrir aftan.</a:t>
            </a:r>
            <a:endParaRPr lang="is-IS">
              <a:latin typeface="IBM Plex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A378C5-84A4-40FB-B5A5-73C3F87D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Þýðingar í stærðfræði</a:t>
            </a:r>
          </a:p>
        </p:txBody>
      </p:sp>
    </p:spTree>
    <p:extLst>
      <p:ext uri="{BB962C8B-B14F-4D97-AF65-F5344CB8AC3E}">
        <p14:creationId xmlns:p14="http://schemas.microsoft.com/office/powerpoint/2010/main" val="137519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E2AF0-214E-4B33-E7D7-E32A5E1DE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86172-F519-E16C-7DE0-3177EB534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574821"/>
            <a:ext cx="5486400" cy="3876745"/>
          </a:xfrm>
        </p:spPr>
        <p:txBody>
          <a:bodyPr/>
          <a:lstStyle/>
          <a:p>
            <a:r>
              <a:rPr lang="is-IS" noProof="0">
                <a:latin typeface="IBM Plex Sans"/>
              </a:rPr>
              <a:t>Það er boðið upp á Talgervil í stærðfræðinni en </a:t>
            </a:r>
            <a:r>
              <a:rPr lang="is-IS" i="1" noProof="0">
                <a:latin typeface="IBM Plex Sans"/>
              </a:rPr>
              <a:t>ekki </a:t>
            </a:r>
            <a:r>
              <a:rPr lang="is-IS" noProof="0">
                <a:latin typeface="IBM Plex Sans"/>
              </a:rPr>
              <a:t>lesskilningsprófunum</a:t>
            </a:r>
          </a:p>
          <a:p>
            <a:r>
              <a:rPr lang="is-IS" noProof="0">
                <a:latin typeface="IBM Plex Sans"/>
              </a:rPr>
              <a:t>Innbyggður í prófakerfið</a:t>
            </a:r>
            <a:endParaRPr lang="is-IS"/>
          </a:p>
          <a:p>
            <a:r>
              <a:rPr lang="is-IS" noProof="0">
                <a:latin typeface="IBM Plex Sans"/>
              </a:rPr>
              <a:t>Hann er hugsaður fyrir nemendur sem eiga erfitt með lestur</a:t>
            </a:r>
            <a:endParaRPr lang="is-IS"/>
          </a:p>
          <a:p>
            <a:r>
              <a:rPr lang="is-IS">
                <a:latin typeface="IBM Plex Sans"/>
              </a:rPr>
              <a:t>Nemendur þurfa að nota heyrnartól</a:t>
            </a:r>
          </a:p>
          <a:p>
            <a:r>
              <a:rPr lang="is-IS" noProof="0">
                <a:latin typeface="IBM Plex Sans"/>
              </a:rPr>
              <a:t>Ef nemendur eru ekki vanir að hlusta á atriði getur það haft truflandi áhrif og getur dregið úr árangri</a:t>
            </a:r>
            <a:endParaRPr lang="is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1D6BB3-88CA-A3E1-1C27-35908671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Upplestur í prófi</a:t>
            </a:r>
          </a:p>
        </p:txBody>
      </p:sp>
    </p:spTree>
    <p:extLst>
      <p:ext uri="{BB962C8B-B14F-4D97-AF65-F5344CB8AC3E}">
        <p14:creationId xmlns:p14="http://schemas.microsoft.com/office/powerpoint/2010/main" val="111357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1694AF1-508E-A018-75B8-91E5FCBC32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4534" y="2347686"/>
            <a:ext cx="5486400" cy="2926080"/>
          </a:xfrm>
        </p:spPr>
        <p:txBody>
          <a:bodyPr>
            <a:normAutofit fontScale="77500" lnSpcReduction="20000"/>
          </a:bodyPr>
          <a:lstStyle/>
          <a:p>
            <a:r>
              <a:rPr lang="is-IS" noProof="0">
                <a:latin typeface="IBM Plex Sans" panose="020B0503050203000203" pitchFamily="34" charset="0"/>
              </a:rPr>
              <a:t>Ef það er 0MBs er yfirleitt vandamál með vistun á tæki því prófið býr til 4Gb skrá, raunverulega prófið er mun minna</a:t>
            </a:r>
          </a:p>
          <a:p>
            <a:r>
              <a:rPr lang="is-IS" noProof="0">
                <a:latin typeface="IBM Plex Sans" panose="020B0503050203000203" pitchFamily="34" charset="0"/>
              </a:rPr>
              <a:t>Viðmið er að 1Gb sé laust á tölvu, stýrikerfin sjálf mæla með 3-4 Gb hið minnsta</a:t>
            </a:r>
          </a:p>
          <a:p>
            <a:r>
              <a:rPr lang="is-IS" noProof="0">
                <a:latin typeface="IBM Plex Sans" panose="020B0503050203000203" pitchFamily="34" charset="0"/>
              </a:rPr>
              <a:t>Er til prófunar á neti, ef ein tölva nær í gegn er netið í lagi.</a:t>
            </a:r>
          </a:p>
          <a:p>
            <a:r>
              <a:rPr lang="is-IS" noProof="0">
                <a:latin typeface="IBM Plex Sans" panose="020B0503050203000203" pitchFamily="34" charset="0"/>
              </a:rPr>
              <a:t>Ef </a:t>
            </a:r>
            <a:r>
              <a:rPr lang="is-IS" noProof="0" err="1">
                <a:latin typeface="IBM Plex Sans" panose="020B0503050203000203" pitchFamily="34" charset="0"/>
              </a:rPr>
              <a:t>Upload</a:t>
            </a:r>
            <a:r>
              <a:rPr lang="is-IS" noProof="0">
                <a:latin typeface="IBM Plex Sans" panose="020B0503050203000203" pitchFamily="34" charset="0"/>
              </a:rPr>
              <a:t> eða </a:t>
            </a:r>
            <a:r>
              <a:rPr lang="is-IS" noProof="0" err="1">
                <a:latin typeface="IBM Plex Sans" panose="020B0503050203000203" pitchFamily="34" charset="0"/>
              </a:rPr>
              <a:t>Download</a:t>
            </a:r>
            <a:r>
              <a:rPr lang="is-IS" noProof="0">
                <a:latin typeface="IBM Plex Sans" panose="020B0503050203000203" pitchFamily="34" charset="0"/>
              </a:rPr>
              <a:t> er mjög hægt geta það verið vísbendingar um lélegt netsamband í skólastofu eða á því svæði</a:t>
            </a:r>
          </a:p>
          <a:p>
            <a:r>
              <a:rPr lang="is-IS" noProof="0">
                <a:latin typeface="IBM Plex Sans" panose="020B0503050203000203" pitchFamily="34" charset="0"/>
              </a:rPr>
              <a:t>Þá mætti einnig prófa tengingu á því svæði með </a:t>
            </a:r>
            <a:r>
              <a:rPr lang="is-IS" noProof="0" err="1">
                <a:latin typeface="IBM Plex Sans" panose="020B0503050203000203" pitchFamily="34" charset="0"/>
              </a:rPr>
              <a:t>t.d</a:t>
            </a:r>
            <a:r>
              <a:rPr lang="is-IS" noProof="0">
                <a:latin typeface="IBM Plex Sans" panose="020B0503050203000203" pitchFamily="34" charset="0"/>
              </a:rPr>
              <a:t> Speedtest.net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4D78DA-AD9A-ED24-5720-6D11F528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Hraðaprófunin</a:t>
            </a:r>
          </a:p>
        </p:txBody>
      </p:sp>
      <p:pic>
        <p:nvPicPr>
          <p:cNvPr id="9" name="Picture 8" descr="A tablet with a screen on&#10;&#10;AI-generated content may be incorrect.">
            <a:extLst>
              <a:ext uri="{FF2B5EF4-FFF2-40B4-BE49-F238E27FC236}">
                <a16:creationId xmlns:a16="http://schemas.microsoft.com/office/drawing/2014/main" id="{4726CAE7-B95C-35E4-A50E-273EDDF15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19" y="-118250"/>
            <a:ext cx="4527357" cy="3394850"/>
          </a:xfrm>
          <a:prstGeom prst="rect">
            <a:avLst/>
          </a:prstGeom>
        </p:spPr>
      </p:pic>
      <p:pic>
        <p:nvPicPr>
          <p:cNvPr id="11" name="Picture 10" descr="A computer with a screen&#10;&#10;AI-generated content may be incorrect.">
            <a:extLst>
              <a:ext uri="{FF2B5EF4-FFF2-40B4-BE49-F238E27FC236}">
                <a16:creationId xmlns:a16="http://schemas.microsoft.com/office/drawing/2014/main" id="{554F36C8-BE62-42A4-DD42-E66D0734F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20" y="2946400"/>
            <a:ext cx="4527357" cy="33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66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B89756-2846-7309-BF9C-D9EBD782DC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9034" y="1494967"/>
            <a:ext cx="5486400" cy="2926080"/>
          </a:xfrm>
        </p:spPr>
        <p:txBody>
          <a:bodyPr>
            <a:normAutofit/>
          </a:bodyPr>
          <a:lstStyle/>
          <a:p>
            <a:r>
              <a:rPr lang="is-IS" noProof="0">
                <a:latin typeface="IBM Plex Sans" panose="020B0503050203000203" pitchFamily="34" charset="0"/>
              </a:rPr>
              <a:t>Ef net dettur út koma skilaboð til nemandans og hægt er að endurhlaða síðu og halda áfram þaðan sem frá var horfið: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56BD5-099A-76DB-2B18-8D295B27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Tengivandamál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174BD-5E9A-D037-EB4E-A670E98CE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0188"/>
            <a:ext cx="4281305" cy="34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3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7E0590-1D0D-623E-8911-3BEED7B85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574821"/>
            <a:ext cx="5486400" cy="3876745"/>
          </a:xfrm>
        </p:spPr>
        <p:txBody>
          <a:bodyPr/>
          <a:lstStyle/>
          <a:p>
            <a:r>
              <a:rPr lang="is-IS" noProof="0">
                <a:latin typeface="IBM Plex Sans" panose="020B0503050203000203" pitchFamily="34" charset="0"/>
              </a:rPr>
              <a:t>Ef</a:t>
            </a:r>
            <a:r>
              <a:rPr lang="is-IS">
                <a:latin typeface="IBM Plex Sans" panose="020B0503050203000203" pitchFamily="34" charset="0"/>
              </a:rPr>
              <a:t> nemandi sem hefur hafið próf nær ekki að ljúka prófi á sama degi t.d. vegna nettengingar, veikinda, stærri vandamála eða annarra ástæðna er próf sent sjálfkrafa inn í lok dags og telst því lokið. </a:t>
            </a:r>
          </a:p>
          <a:p>
            <a:endParaRPr lang="is-IS" noProof="0">
              <a:latin typeface="IBM Plex Sans" panose="020B0503050203000203" pitchFamily="34" charset="0"/>
            </a:endParaRPr>
          </a:p>
          <a:p>
            <a:r>
              <a:rPr lang="is-IS" noProof="0">
                <a:latin typeface="IBM Plex Sans" panose="020B0503050203000203" pitchFamily="34" charset="0"/>
              </a:rPr>
              <a:t>Ef gildar ástæður </a:t>
            </a:r>
            <a:r>
              <a:rPr lang="is-IS">
                <a:latin typeface="IBM Plex Sans" panose="020B0503050203000203" pitchFamily="34" charset="0"/>
              </a:rPr>
              <a:t>liggja </a:t>
            </a:r>
            <a:r>
              <a:rPr lang="is-IS" noProof="0">
                <a:latin typeface="IBM Plex Sans" panose="020B0503050203000203" pitchFamily="34" charset="0"/>
              </a:rPr>
              <a:t>fyrir er hægt að opna prófið fyrir nemandann aftur og þarf þá að heyra í okkur </a:t>
            </a:r>
            <a:r>
              <a:rPr lang="is-IS" noProof="0">
                <a:latin typeface="IBM Plex Sans" panose="020B0503050203000203" pitchFamily="34" charset="0"/>
                <a:hlinkClick r:id="rId2"/>
              </a:rPr>
              <a:t>hjalp@midstodmenntunar.is</a:t>
            </a:r>
            <a:r>
              <a:rPr lang="is-IS" noProof="0">
                <a:latin typeface="IBM Plex Sans" panose="020B0503050203000203" pitchFamily="34" charset="0"/>
              </a:rPr>
              <a:t> og láta okkur vita hvaða dag þarf að opna fyrir prófið aftur og af hverju.</a:t>
            </a:r>
            <a:br>
              <a:rPr lang="is-IS" noProof="0">
                <a:latin typeface="IBM Plex Sans" panose="020B0503050203000203" pitchFamily="34" charset="0"/>
              </a:rPr>
            </a:br>
            <a:r>
              <a:rPr lang="is-IS" noProof="0">
                <a:latin typeface="IBM Plex Sans" panose="020B0503050203000203" pitchFamily="34" charset="0"/>
              </a:rPr>
              <a:t>	Nafn nemanda og notendanafn.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38D90BF2-B3E9-5777-72B8-44286E41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Stærri vandamál</a:t>
            </a:r>
          </a:p>
        </p:txBody>
      </p:sp>
    </p:spTree>
    <p:extLst>
      <p:ext uri="{BB962C8B-B14F-4D97-AF65-F5344CB8AC3E}">
        <p14:creationId xmlns:p14="http://schemas.microsoft.com/office/powerpoint/2010/main" val="245477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4E22D2-0448-ABA2-45D5-3AE7B1345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574821"/>
            <a:ext cx="5486400" cy="4362429"/>
          </a:xfrm>
        </p:spPr>
        <p:txBody>
          <a:bodyPr>
            <a:normAutofit/>
          </a:bodyPr>
          <a:lstStyle/>
          <a:p>
            <a:r>
              <a:rPr lang="is-IS" noProof="0">
                <a:latin typeface="IBM Plex Sans" panose="020B0503050203000203" pitchFamily="34" charset="0"/>
              </a:rPr>
              <a:t>Það hafa komið </a:t>
            </a:r>
            <a:r>
              <a:rPr lang="is-IS">
                <a:latin typeface="IBM Plex Sans" panose="020B0503050203000203" pitchFamily="34" charset="0"/>
              </a:rPr>
              <a:t>fram</a:t>
            </a:r>
            <a:r>
              <a:rPr lang="is-IS" noProof="0">
                <a:latin typeface="IBM Plex Sans" panose="020B0503050203000203" pitchFamily="34" charset="0"/>
              </a:rPr>
              <a:t> áhyggjur vegna tæknivandamála við fyrirlögn </a:t>
            </a:r>
            <a:r>
              <a:rPr lang="is-IS">
                <a:latin typeface="IBM Plex Sans" panose="020B0503050203000203" pitchFamily="34" charset="0"/>
              </a:rPr>
              <a:t>l</a:t>
            </a:r>
            <a:r>
              <a:rPr lang="is-IS" noProof="0" err="1">
                <a:latin typeface="IBM Plex Sans" panose="020B0503050203000203" pitchFamily="34" charset="0"/>
              </a:rPr>
              <a:t>esfimiprófanna</a:t>
            </a:r>
            <a:r>
              <a:rPr lang="is-IS" noProof="0">
                <a:latin typeface="IBM Plex Sans" panose="020B0503050203000203" pitchFamily="34" charset="0"/>
              </a:rPr>
              <a:t>.</a:t>
            </a:r>
          </a:p>
          <a:p>
            <a:r>
              <a:rPr lang="is-IS" noProof="0">
                <a:latin typeface="IBM Plex Sans" panose="020B0503050203000203" pitchFamily="34" charset="0"/>
              </a:rPr>
              <a:t>Stöðu og framvinduprófin eru ekki lögð fyrir í sama kerfi og </a:t>
            </a:r>
            <a:r>
              <a:rPr lang="is-IS" noProof="0" err="1">
                <a:latin typeface="IBM Plex Sans" panose="020B0503050203000203" pitchFamily="34" charset="0"/>
              </a:rPr>
              <a:t>lesfimiprófin</a:t>
            </a:r>
            <a:r>
              <a:rPr lang="is-IS" noProof="0">
                <a:latin typeface="IBM Plex Sans" panose="020B0503050203000203" pitchFamily="34" charset="0"/>
              </a:rPr>
              <a:t>. Umsýsla nemenda er í sama kerfi.</a:t>
            </a:r>
          </a:p>
          <a:p>
            <a:r>
              <a:rPr lang="is-IS">
                <a:latin typeface="IBM Plex Sans" panose="020B0503050203000203" pitchFamily="34" charset="0"/>
              </a:rPr>
              <a:t>Prófin</a:t>
            </a:r>
            <a:r>
              <a:rPr lang="is-IS" noProof="0">
                <a:latin typeface="IBM Plex Sans" panose="020B0503050203000203" pitchFamily="34" charset="0"/>
              </a:rPr>
              <a:t> eru lögð fyrir í sama kerfi og PISA er lagt fyrir í og þjóðir eins og Norðmenn, Frakkar, Brasilía og Portúgal nota.</a:t>
            </a:r>
          </a:p>
          <a:p>
            <a:r>
              <a:rPr lang="is-IS" noProof="0">
                <a:latin typeface="IBM Plex Sans" panose="020B0503050203000203" pitchFamily="34" charset="0"/>
              </a:rPr>
              <a:t>Prófið er lagt fyrir í gegnum </a:t>
            </a:r>
            <a:r>
              <a:rPr lang="is-IS" noProof="0" err="1">
                <a:latin typeface="IBM Plex Sans" panose="020B0503050203000203" pitchFamily="34" charset="0"/>
              </a:rPr>
              <a:t>Safe</a:t>
            </a:r>
            <a:r>
              <a:rPr lang="is-IS" noProof="0">
                <a:latin typeface="IBM Plex Sans" panose="020B0503050203000203" pitchFamily="34" charset="0"/>
              </a:rPr>
              <a:t> </a:t>
            </a:r>
            <a:r>
              <a:rPr lang="is-IS" noProof="0" err="1">
                <a:latin typeface="IBM Plex Sans" panose="020B0503050203000203" pitchFamily="34" charset="0"/>
              </a:rPr>
              <a:t>ExamBrowser</a:t>
            </a:r>
            <a:r>
              <a:rPr lang="is-IS" noProof="0">
                <a:latin typeface="IBM Plex Sans" panose="020B0503050203000203" pitchFamily="34" charset="0"/>
              </a:rPr>
              <a:t> sem læsir tölvu en er </a:t>
            </a:r>
            <a:r>
              <a:rPr lang="is-IS" noProof="0" err="1">
                <a:latin typeface="IBM Plex Sans" panose="020B0503050203000203" pitchFamily="34" charset="0"/>
              </a:rPr>
              <a:t>Chromium</a:t>
            </a:r>
            <a:r>
              <a:rPr lang="is-IS" noProof="0">
                <a:latin typeface="IBM Plex Sans" panose="020B0503050203000203" pitchFamily="34" charset="0"/>
              </a:rPr>
              <a:t> vélin undir yfirborðinu.</a:t>
            </a:r>
          </a:p>
          <a:p>
            <a:r>
              <a:rPr lang="is-IS" noProof="0">
                <a:latin typeface="IBM Plex Sans" panose="020B0503050203000203" pitchFamily="34" charset="0"/>
              </a:rPr>
              <a:t>Prófið er </a:t>
            </a:r>
            <a:r>
              <a:rPr lang="is-IS">
                <a:latin typeface="IBM Plex Sans" panose="020B0503050203000203" pitchFamily="34" charset="0"/>
              </a:rPr>
              <a:t>í einföldu</a:t>
            </a:r>
            <a:r>
              <a:rPr lang="is-IS" noProof="0">
                <a:latin typeface="IBM Plex Sans" panose="020B0503050203000203" pitchFamily="34" charset="0"/>
              </a:rPr>
              <a:t> vefviðmóti sem kallar ekki á öflugar tölvur en góða nettengingu.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E4E2A9-40D1-D38B-7EC2-DC24751E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4" y="278307"/>
            <a:ext cx="4296056" cy="1645920"/>
          </a:xfrm>
        </p:spPr>
        <p:txBody>
          <a:bodyPr/>
          <a:lstStyle/>
          <a:p>
            <a:r>
              <a:rPr lang="is-IS" noProof="0"/>
              <a:t>Áhyggjur vegna nýs kerfis</a:t>
            </a:r>
          </a:p>
        </p:txBody>
      </p:sp>
    </p:spTree>
    <p:extLst>
      <p:ext uri="{BB962C8B-B14F-4D97-AF65-F5344CB8AC3E}">
        <p14:creationId xmlns:p14="http://schemas.microsoft.com/office/powerpoint/2010/main" val="186691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6D507-324B-B266-667A-1336F4297D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574821"/>
            <a:ext cx="5486400" cy="4165579"/>
          </a:xfrm>
        </p:spPr>
        <p:txBody>
          <a:bodyPr>
            <a:normAutofit/>
          </a:bodyPr>
          <a:lstStyle/>
          <a:p>
            <a:r>
              <a:rPr lang="is-IS" noProof="0" dirty="0">
                <a:latin typeface="IBM Plex Sans" panose="020B0503050203000203" pitchFamily="34" charset="0"/>
              </a:rPr>
              <a:t>Lágmarks tæknikröfur á búnað:</a:t>
            </a:r>
          </a:p>
          <a:p>
            <a:pPr lvl="1"/>
            <a:r>
              <a:rPr lang="is-IS" sz="1600" dirty="0" err="1">
                <a:latin typeface="IBM Plex Sans" panose="020B0503050203000203" pitchFamily="34" charset="0"/>
              </a:rPr>
              <a:t>Chrome-os</a:t>
            </a:r>
            <a:r>
              <a:rPr lang="is-IS" sz="1600" dirty="0">
                <a:latin typeface="IBM Plex Sans" panose="020B0503050203000203" pitchFamily="34" charset="0"/>
              </a:rPr>
              <a:t> útgáfa 103</a:t>
            </a:r>
          </a:p>
          <a:p>
            <a:pPr lvl="1"/>
            <a:r>
              <a:rPr lang="is-IS" sz="1600" noProof="0" dirty="0">
                <a:latin typeface="IBM Plex Sans" panose="020B0503050203000203" pitchFamily="34" charset="0"/>
              </a:rPr>
              <a:t>Windows 10/11</a:t>
            </a:r>
          </a:p>
          <a:p>
            <a:pPr lvl="1"/>
            <a:r>
              <a:rPr lang="is-IS" sz="1600" noProof="0" dirty="0" err="1">
                <a:latin typeface="IBM Plex Sans" panose="020B0503050203000203" pitchFamily="34" charset="0"/>
              </a:rPr>
              <a:t>iPad</a:t>
            </a:r>
            <a:r>
              <a:rPr lang="is-IS" sz="1600" noProof="0" dirty="0">
                <a:latin typeface="IBM Plex Sans" panose="020B0503050203000203" pitchFamily="34" charset="0"/>
              </a:rPr>
              <a:t> OS 26 er æskilegast, en SEB styður niður í </a:t>
            </a:r>
            <a:r>
              <a:rPr lang="is-IS" sz="1600" noProof="0" dirty="0" err="1">
                <a:latin typeface="IBM Plex Sans" panose="020B0503050203000203" pitchFamily="34" charset="0"/>
              </a:rPr>
              <a:t>iOS</a:t>
            </a:r>
            <a:r>
              <a:rPr lang="is-IS" sz="1600" noProof="0" dirty="0">
                <a:latin typeface="IBM Plex Sans" panose="020B0503050203000203" pitchFamily="34" charset="0"/>
              </a:rPr>
              <a:t> 1</a:t>
            </a:r>
            <a:r>
              <a:rPr lang="is-IS" sz="1600" dirty="0">
                <a:latin typeface="IBM Plex Sans" panose="020B0503050203000203" pitchFamily="34" charset="0"/>
              </a:rPr>
              <a:t>4.</a:t>
            </a:r>
            <a:br>
              <a:rPr lang="is-IS" sz="1600" dirty="0">
                <a:latin typeface="IBM Plex Sans" panose="020B0503050203000203" pitchFamily="34" charset="0"/>
              </a:rPr>
            </a:br>
            <a:r>
              <a:rPr lang="is-IS" sz="1600" dirty="0">
                <a:latin typeface="IBM Plex Sans" panose="020B0503050203000203" pitchFamily="34" charset="0"/>
              </a:rPr>
              <a:t>Prófakerfið er með stuðning frá </a:t>
            </a:r>
            <a:r>
              <a:rPr lang="is-IS" sz="1600" dirty="0" err="1">
                <a:latin typeface="IBM Plex Sans" panose="020B0503050203000203" pitchFamily="34" charset="0"/>
              </a:rPr>
              <a:t>iOS</a:t>
            </a:r>
            <a:r>
              <a:rPr lang="is-IS" sz="1600" dirty="0">
                <a:latin typeface="IBM Plex Sans" panose="020B0503050203000203" pitchFamily="34" charset="0"/>
              </a:rPr>
              <a:t> 18, en prófanir á </a:t>
            </a:r>
            <a:r>
              <a:rPr lang="is-IS" sz="1600" dirty="0" err="1">
                <a:latin typeface="IBM Plex Sans" panose="020B0503050203000203" pitchFamily="34" charset="0"/>
              </a:rPr>
              <a:t>iPad</a:t>
            </a:r>
            <a:r>
              <a:rPr lang="is-IS" sz="1600" dirty="0">
                <a:latin typeface="IBM Plex Sans" panose="020B0503050203000203" pitchFamily="34" charset="0"/>
              </a:rPr>
              <a:t> gen6 hafa sýnt að þeir virki þrátt fyrir að vera eldri.</a:t>
            </a:r>
            <a:br>
              <a:rPr lang="is-IS" sz="1600" noProof="0" dirty="0">
                <a:latin typeface="IBM Plex Sans" panose="020B0503050203000203" pitchFamily="34" charset="0"/>
              </a:rPr>
            </a:br>
            <a:br>
              <a:rPr lang="is-IS" sz="1600" noProof="0" dirty="0">
                <a:latin typeface="IBM Plex Sans" panose="020B0503050203000203" pitchFamily="34" charset="0"/>
              </a:rPr>
            </a:br>
            <a:r>
              <a:rPr lang="is-IS" sz="1600" noProof="0" dirty="0" err="1">
                <a:latin typeface="IBM Plex Sans" panose="020B0503050203000203" pitchFamily="34" charset="0"/>
              </a:rPr>
              <a:t>iPadar</a:t>
            </a:r>
            <a:r>
              <a:rPr lang="is-IS" sz="1600" noProof="0" dirty="0">
                <a:latin typeface="IBM Plex Sans" panose="020B0503050203000203" pitchFamily="34" charset="0"/>
              </a:rPr>
              <a:t> gen5 og eldra hafa ekki virkað.</a:t>
            </a:r>
          </a:p>
          <a:p>
            <a:pPr lvl="1"/>
            <a:endParaRPr lang="is-IS" sz="1600" dirty="0">
              <a:latin typeface="IBM Plex Sans" panose="020B0503050203000203" pitchFamily="34" charset="0"/>
            </a:endParaRPr>
          </a:p>
          <a:p>
            <a:pPr lvl="1"/>
            <a:r>
              <a:rPr lang="is-IS" sz="1600" i="1" dirty="0">
                <a:latin typeface="IBM Plex Sans" panose="020B0503050203000203" pitchFamily="34" charset="0"/>
              </a:rPr>
              <a:t>prof.mms.is </a:t>
            </a:r>
            <a:r>
              <a:rPr lang="is-IS" sz="1600" dirty="0">
                <a:latin typeface="IBM Plex Sans" panose="020B0503050203000203" pitchFamily="34" charset="0"/>
              </a:rPr>
              <a:t>ræsir upp </a:t>
            </a:r>
            <a:r>
              <a:rPr lang="is-IS" sz="1600" dirty="0" err="1">
                <a:latin typeface="IBM Plex Sans" panose="020B0503050203000203" pitchFamily="34" charset="0"/>
              </a:rPr>
              <a:t>SafeExamBrowserinn</a:t>
            </a:r>
            <a:r>
              <a:rPr lang="is-IS" sz="1600" dirty="0">
                <a:latin typeface="IBM Plex Sans" panose="020B0503050203000203" pitchFamily="34" charset="0"/>
              </a:rPr>
              <a:t> og er helst mælt með </a:t>
            </a:r>
            <a:r>
              <a:rPr lang="is-IS" sz="1600" dirty="0" err="1">
                <a:latin typeface="IBM Plex Sans" panose="020B0503050203000203" pitchFamily="34" charset="0"/>
              </a:rPr>
              <a:t>Chrome</a:t>
            </a:r>
            <a:r>
              <a:rPr lang="is-IS" sz="1600" dirty="0">
                <a:latin typeface="IBM Plex Sans" panose="020B0503050203000203" pitchFamily="34" charset="0"/>
              </a:rPr>
              <a:t> til að ræsa upp, </a:t>
            </a:r>
            <a:r>
              <a:rPr lang="is-IS" sz="1600" dirty="0" err="1">
                <a:latin typeface="IBM Plex Sans" panose="020B0503050203000203" pitchFamily="34" charset="0"/>
              </a:rPr>
              <a:t>Safari</a:t>
            </a:r>
            <a:r>
              <a:rPr lang="is-IS" sz="1600" dirty="0">
                <a:latin typeface="IBM Plex Sans" panose="020B0503050203000203" pitchFamily="34" charset="0"/>
              </a:rPr>
              <a:t> hefur einnig virkað, en vandamál hafa komið upp í einstaka öðrum vöfrum.</a:t>
            </a:r>
          </a:p>
          <a:p>
            <a:pPr lvl="1"/>
            <a:endParaRPr lang="is-IS" sz="1600" dirty="0">
              <a:latin typeface="IBM Plex Sans" panose="020B050305020300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48D2BA-7CE8-9DF1-F842-4205B193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Tæknibúnaður</a:t>
            </a:r>
          </a:p>
        </p:txBody>
      </p:sp>
    </p:spTree>
    <p:extLst>
      <p:ext uri="{BB962C8B-B14F-4D97-AF65-F5344CB8AC3E}">
        <p14:creationId xmlns:p14="http://schemas.microsoft.com/office/powerpoint/2010/main" val="428130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E43DC9-E44A-82F4-B32F-CF7A82DDC7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3934" y="463551"/>
            <a:ext cx="5486400" cy="5492750"/>
          </a:xfrm>
        </p:spPr>
        <p:txBody>
          <a:bodyPr>
            <a:normAutofit/>
          </a:bodyPr>
          <a:lstStyle/>
          <a:p>
            <a:r>
              <a:rPr lang="is-IS" noProof="0">
                <a:latin typeface="IBM Plex Sans" panose="020B0503050203000203" pitchFamily="34" charset="0"/>
              </a:rPr>
              <a:t>Kennarar hafa aðgang að lykilorðum og notendanöfnum nemenda inn á matsferill.mms.is og geta breytt þeim þar</a:t>
            </a:r>
          </a:p>
          <a:p>
            <a:r>
              <a:rPr lang="is-IS" noProof="0">
                <a:latin typeface="IBM Plex Sans" panose="020B0503050203000203" pitchFamily="34" charset="0"/>
              </a:rPr>
              <a:t>Það er mjög lítil ritun, aðeins í nokkrum dæmum í stærðfræðinni. Ef nemendur eru vanir að vinna með skjályklaborð á </a:t>
            </a:r>
            <a:r>
              <a:rPr lang="is-IS" noProof="0" err="1">
                <a:latin typeface="IBM Plex Sans" panose="020B0503050203000203" pitchFamily="34" charset="0"/>
              </a:rPr>
              <a:t>iPad</a:t>
            </a:r>
            <a:r>
              <a:rPr lang="is-IS" noProof="0">
                <a:latin typeface="IBM Plex Sans" panose="020B0503050203000203" pitchFamily="34" charset="0"/>
              </a:rPr>
              <a:t> er það nóg.</a:t>
            </a:r>
          </a:p>
          <a:p>
            <a:r>
              <a:rPr lang="is-IS" noProof="0">
                <a:latin typeface="IBM Plex Sans" panose="020B0503050203000203" pitchFamily="34" charset="0"/>
              </a:rPr>
              <a:t>Ef það er læst á heimasíður, þá þarf að tryggja að opið sé á: </a:t>
            </a:r>
            <a:r>
              <a:rPr lang="is-IS" noProof="0">
                <a:latin typeface="IBM Plex Sans" panose="020B0503050203000203" pitchFamily="34" charset="0"/>
                <a:hlinkClick r:id="rId2"/>
              </a:rPr>
              <a:t>https://mms.prod.gcp-eu.taocloud.org</a:t>
            </a:r>
            <a:endParaRPr lang="is-IS" noProof="0">
              <a:latin typeface="IBM Plex Sans" panose="020B0503050203000203" pitchFamily="34" charset="0"/>
            </a:endParaRPr>
          </a:p>
          <a:p>
            <a:r>
              <a:rPr lang="is-IS">
                <a:latin typeface="IBM Plex Sans" panose="020B0503050203000203" pitchFamily="34" charset="0"/>
              </a:rPr>
              <a:t>Nota þarf lykilorðið 1234 til að loka </a:t>
            </a:r>
            <a:r>
              <a:rPr lang="is-IS" err="1">
                <a:latin typeface="IBM Plex Sans" panose="020B0503050203000203" pitchFamily="34" charset="0"/>
              </a:rPr>
              <a:t>Safe</a:t>
            </a:r>
            <a:r>
              <a:rPr lang="is-IS">
                <a:latin typeface="IBM Plex Sans" panose="020B0503050203000203" pitchFamily="34" charset="0"/>
              </a:rPr>
              <a:t> </a:t>
            </a:r>
            <a:r>
              <a:rPr lang="is-IS" err="1">
                <a:latin typeface="IBM Plex Sans" panose="020B0503050203000203" pitchFamily="34" charset="0"/>
              </a:rPr>
              <a:t>Exam</a:t>
            </a:r>
            <a:r>
              <a:rPr lang="is-IS">
                <a:latin typeface="IBM Plex Sans" panose="020B0503050203000203" pitchFamily="34" charset="0"/>
              </a:rPr>
              <a:t> </a:t>
            </a:r>
            <a:r>
              <a:rPr lang="is-IS" err="1">
                <a:latin typeface="IBM Plex Sans" panose="020B0503050203000203" pitchFamily="34" charset="0"/>
              </a:rPr>
              <a:t>Browser</a:t>
            </a:r>
            <a:r>
              <a:rPr lang="is-IS">
                <a:latin typeface="IBM Plex Sans" panose="020B0503050203000203" pitchFamily="34" charset="0"/>
              </a:rPr>
              <a:t> á Windows og </a:t>
            </a:r>
            <a:r>
              <a:rPr lang="is-IS" err="1">
                <a:latin typeface="IBM Plex Sans" panose="020B0503050203000203" pitchFamily="34" charset="0"/>
              </a:rPr>
              <a:t>Ipad</a:t>
            </a:r>
            <a:r>
              <a:rPr lang="is-IS">
                <a:latin typeface="IBM Plex Sans" panose="020B0503050203000203" pitchFamily="34" charset="0"/>
              </a:rPr>
              <a:t>,</a:t>
            </a:r>
            <a:br>
              <a:rPr lang="is-IS">
                <a:latin typeface="IBM Plex Sans" panose="020B0503050203000203" pitchFamily="34" charset="0"/>
              </a:rPr>
            </a:br>
            <a:r>
              <a:rPr lang="is-IS">
                <a:latin typeface="IBM Plex Sans" panose="020B0503050203000203" pitchFamily="34" charset="0"/>
              </a:rPr>
              <a:t>Á </a:t>
            </a:r>
            <a:r>
              <a:rPr lang="is-IS" err="1">
                <a:latin typeface="IBM Plex Sans" panose="020B0503050203000203" pitchFamily="34" charset="0"/>
              </a:rPr>
              <a:t>Chromebook</a:t>
            </a:r>
            <a:r>
              <a:rPr lang="is-IS">
                <a:latin typeface="IBM Plex Sans" panose="020B0503050203000203" pitchFamily="34" charset="0"/>
              </a:rPr>
              <a:t> er nóg að slökkva á tölvunni</a:t>
            </a:r>
          </a:p>
          <a:p>
            <a:r>
              <a:rPr lang="is-IS" noProof="0">
                <a:latin typeface="IBM Plex Sans" panose="020B0503050203000203" pitchFamily="34" charset="0"/>
              </a:rPr>
              <a:t>Nemendur eiga ekki að geta farið í röng próf</a:t>
            </a:r>
            <a:r>
              <a:rPr lang="is-IS">
                <a:latin typeface="IBM Plex Sans" panose="020B0503050203000203" pitchFamily="34" charset="0"/>
              </a:rPr>
              <a:t>. Kennari opnar prófin fyrir sinn bekk að morgni dags sem hann ætlar að leggja fyrir. </a:t>
            </a:r>
          </a:p>
          <a:p>
            <a:r>
              <a:rPr lang="is-IS">
                <a:latin typeface="IBM Plex Sans" panose="020B0503050203000203" pitchFamily="34" charset="0"/>
              </a:rPr>
              <a:t>Dark </a:t>
            </a:r>
            <a:r>
              <a:rPr lang="is-IS" err="1">
                <a:latin typeface="IBM Plex Sans" panose="020B0503050203000203" pitchFamily="34" charset="0"/>
              </a:rPr>
              <a:t>mode</a:t>
            </a:r>
            <a:r>
              <a:rPr lang="is-IS">
                <a:latin typeface="IBM Plex Sans" panose="020B0503050203000203" pitchFamily="34" charset="0"/>
              </a:rPr>
              <a:t> getur haft áhrif</a:t>
            </a:r>
          </a:p>
          <a:p>
            <a:endParaRPr lang="is-IS" noProof="0">
              <a:latin typeface="IBM Plex Sans" panose="020B050305020300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ECD557-FE03-2911-FCBD-B3B059EF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noProof="0"/>
              <a:t>Fleiri punktar</a:t>
            </a:r>
          </a:p>
        </p:txBody>
      </p:sp>
    </p:spTree>
    <p:extLst>
      <p:ext uri="{BB962C8B-B14F-4D97-AF65-F5344CB8AC3E}">
        <p14:creationId xmlns:p14="http://schemas.microsoft.com/office/powerpoint/2010/main" val="3762415271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hapter Slides - 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ext Slides and Imag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ext Slides and Imag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ables and Chart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Timelines - Prebuilt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Blank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ain Chapter Slides - 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ain Chapter Slides - 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xt Slid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xt Slid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xt Slides - 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xt Slides - Version 04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ext Slides - Version 05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Gallery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orkPoint Document" ma:contentTypeID="0x0101003E9511599C7A6A4FB1E92B9C5DB8DC6B0046B1C5E0E0F61849A30606311D085629" ma:contentTypeVersion="53" ma:contentTypeDescription="Create a new document." ma:contentTypeScope="" ma:versionID="07b85deb69c845584dfd6bb0fd0f0ee3">
  <xsd:schema xmlns:xsd="http://www.w3.org/2001/XMLSchema" xmlns:xs="http://www.w3.org/2001/XMLSchema" xmlns:p="http://schemas.microsoft.com/office/2006/metadata/properties" xmlns:ns1="http://schemas.microsoft.com/sharepoint/v3" xmlns:ns2="332f4466-0659-414c-82ea-6d7cf2d12832" xmlns:ns3="f2cbdbea-96fa-4da8-b091-fcf540e0230d" xmlns:ns4="14bfd2bb-3d4a-4549-9197-f3410a8da64b" xmlns:ns5="abbeec68-b05e-4e2e-88e5-2ac3e13fe809" xmlns:ns6="0d4bc254-a4f8-4564-8341-1d4d37d3d6e6" targetNamespace="http://schemas.microsoft.com/office/2006/metadata/properties" ma:root="true" ma:fieldsID="f7ff691db3b96832a5070344400f5b3f" ns1:_="" ns2:_="" ns3:_="" ns4:_="" ns5:_="" ns6:_="">
    <xsd:import namespace="http://schemas.microsoft.com/sharepoint/v3"/>
    <xsd:import namespace="332f4466-0659-414c-82ea-6d7cf2d12832"/>
    <xsd:import namespace="f2cbdbea-96fa-4da8-b091-fcf540e0230d"/>
    <xsd:import namespace="14bfd2bb-3d4a-4549-9197-f3410a8da64b"/>
    <xsd:import namespace="abbeec68-b05e-4e2e-88e5-2ac3e13fe809"/>
    <xsd:import namespace="0d4bc254-a4f8-4564-8341-1d4d37d3d6e6"/>
    <xsd:element name="properties">
      <xsd:complexType>
        <xsd:sequence>
          <xsd:element name="documentManagement">
            <xsd:complexType>
              <xsd:all>
                <xsd:element ref="ns3:wpSenderReceiver" minOccurs="0"/>
                <xsd:element ref="ns3:wpSentReceived" minOccurs="0"/>
                <xsd:element ref="ns3:Vistunarform" minOccurs="0"/>
                <xsd:element ref="ns3:wpEyda" minOccurs="0"/>
                <xsd:element ref="ns2:p818d696ad864c5586f3a7e90e89d22c" minOccurs="0"/>
                <xsd:element ref="ns2:o2c37d72bfb547e99af54d463b10b16b" minOccurs="0"/>
                <xsd:element ref="ns2:TaxCatchAll" minOccurs="0"/>
                <xsd:element ref="ns2:TaxCatchAllLabel" minOccurs="0"/>
                <xsd:element ref="ns4:wpItemLocation" minOccurs="0"/>
                <xsd:element ref="ns5:wp_tag" minOccurs="0"/>
                <xsd:element ref="ns6:lcf76f155ced4ddcb4097134ff3c332f" minOccurs="0"/>
                <xsd:element ref="ns6:MediaServiceObjectDetectorVersions" minOccurs="0"/>
                <xsd:element ref="ns6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f4466-0659-414c-82ea-6d7cf2d12832" elementFormDefault="qualified">
    <xsd:import namespace="http://schemas.microsoft.com/office/2006/documentManagement/types"/>
    <xsd:import namespace="http://schemas.microsoft.com/office/infopath/2007/PartnerControls"/>
    <xsd:element name="p818d696ad864c5586f3a7e90e89d22c" ma:index="12" nillable="true" ma:taxonomy="true" ma:internalName="p818d696ad864c5586f3a7e90e89d22c" ma:taxonomyFieldName="Efnisord" ma:displayName="Efnisorð" ma:readOnly="false" ma:fieldId="{9818d696-ad86-4c55-86f3-a7e90e89d22c}" ma:taxonomyMulti="true" ma:sspId="f9e9b5da-b6b3-46a4-b9cc-7939fa164d35" ma:termSetId="8ad56d6d-2e2d-40ca-a175-e79831330e5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2c37d72bfb547e99af54d463b10b16b" ma:index="15" nillable="true" ma:taxonomy="true" ma:internalName="o2c37d72bfb547e99af54d463b10b16b" ma:taxonomyFieldName="DocumentType" ma:displayName="Skjalategund" ma:readOnly="false" ma:fieldId="{82c37d72-bfb5-47e9-9af5-4d463b10b16b}" ma:sspId="f9e9b5da-b6b3-46a4-b9cc-7939fa164d35" ma:termSetId="d450c4f2-aa35-4ae1-b379-3c3d9b2d2cf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6" nillable="true" ma:displayName="Taxonomy Catch All Column" ma:hidden="true" ma:list="{627e3556-e310-4979-933d-24cbb32cc2c7}" ma:internalName="TaxCatchAll" ma:showField="CatchAllData" ma:web="332f4466-0659-414c-82ea-6d7cf2d12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7" nillable="true" ma:displayName="Taxonomy Catch All Column1" ma:hidden="true" ma:list="{627e3556-e310-4979-933d-24cbb32cc2c7}" ma:internalName="TaxCatchAllLabel" ma:readOnly="true" ma:showField="CatchAllDataLabel" ma:web="332f4466-0659-414c-82ea-6d7cf2d128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bdbea-96fa-4da8-b091-fcf540e0230d" elementFormDefault="qualified">
    <xsd:import namespace="http://schemas.microsoft.com/office/2006/documentManagement/types"/>
    <xsd:import namespace="http://schemas.microsoft.com/office/infopath/2007/PartnerControls"/>
    <xsd:element name="wpSenderReceiver" ma:index="7" nillable="true" ma:displayName="Sendandi/Móttakandi" ma:internalName="wpSenderReceiver" ma:readOnly="false">
      <xsd:simpleType>
        <xsd:restriction base="dms:Text"/>
      </xsd:simpleType>
    </xsd:element>
    <xsd:element name="wpSentReceived" ma:index="8" nillable="true" ma:displayName="Sent/Móttekið" ma:format="DateTime" ma:internalName="wpSentReceived">
      <xsd:simpleType>
        <xsd:restriction base="dms:DateTime"/>
      </xsd:simpleType>
    </xsd:element>
    <xsd:element name="Vistunarform" ma:index="9" nillable="true" ma:displayName="Vistunarform" ma:default="Stafrænt" ma:internalName="Vistunarform" ma:readOnly="false">
      <xsd:simpleType>
        <xsd:restriction base="dms:Choice">
          <xsd:enumeration value="Að hluta á pappír"/>
          <xsd:enumeration value="Stafrænt"/>
        </xsd:restriction>
      </xsd:simpleType>
    </xsd:element>
    <xsd:element name="wpEyda" ma:index="10" nillable="true" ma:displayName="Eyða skjali" ma:default="0" ma:internalName="wpEyda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18" nillable="true" ma:displayName="wpItemLocation" ma:default="50ddd03a5f81403082e038d439daaeef;e2d76d2fbb1f443cb38c77cb0df55966;42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19" nillable="true" ma:displayName="Stage tag" ma:default="Stofnað" ma:internalName="wp_tag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bc254-a4f8-4564-8341-1d4d37d3d6e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9e9b5da-b6b3-46a4-b9cc-7939fa164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2f4466-0659-414c-82ea-6d7cf2d12832" xsi:nil="true"/>
    <lcf76f155ced4ddcb4097134ff3c332f xmlns="0d4bc254-a4f8-4564-8341-1d4d37d3d6e6">
      <Terms xmlns="http://schemas.microsoft.com/office/infopath/2007/PartnerControls"/>
    </lcf76f155ced4ddcb4097134ff3c332f>
    <_ip_UnifiedCompliancePolicyUIAction xmlns="http://schemas.microsoft.com/sharepoint/v3" xsi:nil="true"/>
    <o2c37d72bfb547e99af54d463b10b16b xmlns="332f4466-0659-414c-82ea-6d7cf2d12832">
      <Terms xmlns="http://schemas.microsoft.com/office/infopath/2007/PartnerControls"/>
    </o2c37d72bfb547e99af54d463b10b16b>
    <wpSenderReceiver xmlns="f2cbdbea-96fa-4da8-b091-fcf540e0230d" xsi:nil="true"/>
    <wp_tag xmlns="abbeec68-b05e-4e2e-88e5-2ac3e13fe809">Stofnað</wp_tag>
    <wpEyda xmlns="f2cbdbea-96fa-4da8-b091-fcf540e0230d">false</wpEyda>
    <wpSentReceived xmlns="f2cbdbea-96fa-4da8-b091-fcf540e0230d" xsi:nil="true"/>
    <_ip_UnifiedCompliancePolicyProperties xmlns="http://schemas.microsoft.com/sharepoint/v3" xsi:nil="true"/>
    <Vistunarform xmlns="f2cbdbea-96fa-4da8-b091-fcf540e0230d">Stafrænt</Vistunarform>
    <p818d696ad864c5586f3a7e90e89d22c xmlns="332f4466-0659-414c-82ea-6d7cf2d12832">
      <Terms xmlns="http://schemas.microsoft.com/office/infopath/2007/PartnerControls"/>
    </p818d696ad864c5586f3a7e90e89d22c>
    <wpItemLocation xmlns="14bfd2bb-3d4a-4549-9197-f3410a8da64b">50ddd03a5f81403082e038d439daaeef;e2d76d2fbb1f443cb38c77cb0df55966;42;</wpItemLocat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5E45FF-FB2F-4DA4-B15C-C96B8EE17408}">
  <ds:schemaRefs>
    <ds:schemaRef ds:uri="0d4bc254-a4f8-4564-8341-1d4d37d3d6e6"/>
    <ds:schemaRef ds:uri="14bfd2bb-3d4a-4549-9197-f3410a8da64b"/>
    <ds:schemaRef ds:uri="332f4466-0659-414c-82ea-6d7cf2d12832"/>
    <ds:schemaRef ds:uri="abbeec68-b05e-4e2e-88e5-2ac3e13fe809"/>
    <ds:schemaRef ds:uri="f2cbdbea-96fa-4da8-b091-fcf540e023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BB618B7-487C-4574-86F6-917D9F1771DD}">
  <ds:schemaRefs>
    <ds:schemaRef ds:uri="http://purl.org/dc/dcmitype/"/>
    <ds:schemaRef ds:uri="http://schemas.microsoft.com/office/2006/documentManagement/types"/>
    <ds:schemaRef ds:uri="f2cbdbea-96fa-4da8-b091-fcf540e0230d"/>
    <ds:schemaRef ds:uri="14bfd2bb-3d4a-4549-9197-f3410a8da64b"/>
    <ds:schemaRef ds:uri="http://www.w3.org/XML/1998/namespace"/>
    <ds:schemaRef ds:uri="http://purl.org/dc/elements/1.1/"/>
    <ds:schemaRef ds:uri="http://schemas.microsoft.com/sharepoint/v3"/>
    <ds:schemaRef ds:uri="http://schemas.openxmlformats.org/package/2006/metadata/core-properties"/>
    <ds:schemaRef ds:uri="abbeec68-b05e-4e2e-88e5-2ac3e13fe809"/>
    <ds:schemaRef ds:uri="http://schemas.microsoft.com/office/infopath/2007/PartnerControls"/>
    <ds:schemaRef ds:uri="http://schemas.microsoft.com/office/2006/metadata/properties"/>
    <ds:schemaRef ds:uri="0d4bc254-a4f8-4564-8341-1d4d37d3d6e6"/>
    <ds:schemaRef ds:uri="332f4466-0659-414c-82ea-6d7cf2d1283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274A6FE-125A-497A-9353-47DB39E220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Office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Degular Text Semibold</vt:lpstr>
      <vt:lpstr>Aptos</vt:lpstr>
      <vt:lpstr>Arial</vt:lpstr>
      <vt:lpstr>Calibri</vt:lpstr>
      <vt:lpstr>Degular Display</vt:lpstr>
      <vt:lpstr>Degular Display Medium</vt:lpstr>
      <vt:lpstr>Degular Text</vt:lpstr>
      <vt:lpstr>IBM Plex Sans</vt:lpstr>
      <vt:lpstr>Main Chapter Slides - Version 01</vt:lpstr>
      <vt:lpstr>Main Chapter Slides - Version 02</vt:lpstr>
      <vt:lpstr>Main Chapter Slides - Version 03</vt:lpstr>
      <vt:lpstr>Text Slides - Version 01</vt:lpstr>
      <vt:lpstr>Text Slides - Version 02</vt:lpstr>
      <vt:lpstr>Text Slides - Version 03</vt:lpstr>
      <vt:lpstr>Text Slides - Version 04</vt:lpstr>
      <vt:lpstr>Text Slides - Version 05</vt:lpstr>
      <vt:lpstr>Gallery Slides</vt:lpstr>
      <vt:lpstr>Text Slides and Images - Version 01</vt:lpstr>
      <vt:lpstr>Text Slides and Images - Version 02</vt:lpstr>
      <vt:lpstr>Tables and Charts</vt:lpstr>
      <vt:lpstr>Timelines - Prebuilt</vt:lpstr>
      <vt:lpstr>Blank Slides</vt:lpstr>
      <vt:lpstr>Spurt og svarað</vt:lpstr>
      <vt:lpstr>Þýðingar í stærðfræði</vt:lpstr>
      <vt:lpstr>Upplestur í prófi</vt:lpstr>
      <vt:lpstr>Hraðaprófunin</vt:lpstr>
      <vt:lpstr>Tengivandamál</vt:lpstr>
      <vt:lpstr>Stærri vandamál</vt:lpstr>
      <vt:lpstr>Áhyggjur vegna nýs kerfis</vt:lpstr>
      <vt:lpstr>Tæknibúnaður</vt:lpstr>
      <vt:lpstr>Fleiri punktar</vt:lpstr>
      <vt:lpstr>Forprófunin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Stevan Djordjevic</dc:creator>
  <cp:lastModifiedBy>Nói Kristinsson - MMS</cp:lastModifiedBy>
  <cp:revision>1</cp:revision>
  <dcterms:created xsi:type="dcterms:W3CDTF">2024-04-17T21:29:28Z</dcterms:created>
  <dcterms:modified xsi:type="dcterms:W3CDTF">2026-02-26T12:00:11Z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0x0101003E9511599C7A6A4FB1E92B9C5DB8DC6B0046B1C5E0E0F61849A30606311D085629</vt:lpwstr>
  </property>
  <property fmtid="{D5CDD505-2E9C-101B-9397-08002B2CF9AE}" pid="3" name="MediaServiceImageTags">
    <vt:lpwstr/>
  </property>
  <property fmtid="{D5CDD505-2E9C-101B-9397-08002B2CF9AE}" pid="4" name="DocumentType">
    <vt:lpwstr/>
  </property>
  <property fmtid="{D5CDD505-2E9C-101B-9397-08002B2CF9AE}" pid="5" name="Efnisord">
    <vt:lpwstr/>
  </property>
</Properties>
</file>