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8" r:id="rId2"/>
    <p:sldMasterId id="2147483725" r:id="rId3"/>
    <p:sldMasterId id="2147483735" r:id="rId4"/>
  </p:sldMasterIdLst>
  <p:notesMasterIdLst>
    <p:notesMasterId r:id="rId16"/>
  </p:notesMasterIdLst>
  <p:sldIdLst>
    <p:sldId id="256" r:id="rId5"/>
    <p:sldId id="258" r:id="rId6"/>
    <p:sldId id="268" r:id="rId7"/>
    <p:sldId id="266" r:id="rId8"/>
    <p:sldId id="264" r:id="rId9"/>
    <p:sldId id="260" r:id="rId10"/>
    <p:sldId id="261" r:id="rId11"/>
    <p:sldId id="262" r:id="rId12"/>
    <p:sldId id="263" r:id="rId13"/>
    <p:sldId id="26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4660"/>
  </p:normalViewPr>
  <p:slideViewPr>
    <p:cSldViewPr snapToGrid="0">
      <p:cViewPr>
        <p:scale>
          <a:sx n="80" d="100"/>
          <a:sy n="80" d="100"/>
        </p:scale>
        <p:origin x="1906" y="11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7DF4-621D-4AEB-9FAC-F3F61C53EDB8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8E9BAB8A-3EF5-4304-B834-F28487D65FA4}">
      <dgm:prSet phldrT="[Text]" custT="1"/>
      <dgm:spPr/>
      <dgm:t>
        <a:bodyPr/>
        <a:lstStyle/>
        <a:p>
          <a:pPr>
            <a:buNone/>
          </a:pPr>
          <a:r>
            <a:rPr lang="is-IS" sz="1600" b="1" i="0" dirty="0"/>
            <a:t>Undirbúningur</a:t>
          </a:r>
          <a:endParaRPr lang="is-IS" sz="1600" dirty="0"/>
        </a:p>
      </dgm:t>
    </dgm:pt>
    <dgm:pt modelId="{543C5B52-D83C-4630-8109-E98503398641}" type="parTrans" cxnId="{5C2D10B7-1F30-458A-A602-B5B74D725FE8}">
      <dgm:prSet/>
      <dgm:spPr/>
      <dgm:t>
        <a:bodyPr/>
        <a:lstStyle/>
        <a:p>
          <a:endParaRPr lang="is-IS" sz="2000"/>
        </a:p>
      </dgm:t>
    </dgm:pt>
    <dgm:pt modelId="{DD775FF7-340C-470B-9E26-31ED9EF102C0}" type="sibTrans" cxnId="{5C2D10B7-1F30-458A-A602-B5B74D725FE8}">
      <dgm:prSet/>
      <dgm:spPr/>
      <dgm:t>
        <a:bodyPr/>
        <a:lstStyle/>
        <a:p>
          <a:endParaRPr lang="is-IS" sz="2000"/>
        </a:p>
      </dgm:t>
    </dgm:pt>
    <dgm:pt modelId="{A3E3B633-2B10-4B50-8601-46C95EADF3CB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s-IS" sz="1050" b="0" i="0" dirty="0"/>
            <a:t>Stjórnandi skóga fer yfir FSC staðla fyrir sitt svæði og metur hvort hefja eigi ferlið.</a:t>
          </a:r>
          <a:endParaRPr lang="is-IS" sz="1050" dirty="0"/>
        </a:p>
      </dgm:t>
    </dgm:pt>
    <dgm:pt modelId="{77A12B5F-C07B-4DD0-AF10-5CCFA0863099}" type="parTrans" cxnId="{1FCBCC22-36C2-403D-924B-79EC75D24A39}">
      <dgm:prSet/>
      <dgm:spPr/>
      <dgm:t>
        <a:bodyPr/>
        <a:lstStyle/>
        <a:p>
          <a:endParaRPr lang="is-IS" sz="2000"/>
        </a:p>
      </dgm:t>
    </dgm:pt>
    <dgm:pt modelId="{42C3E389-8DD6-4B06-9D55-B240C1769A51}" type="sibTrans" cxnId="{1FCBCC22-36C2-403D-924B-79EC75D24A39}">
      <dgm:prSet/>
      <dgm:spPr/>
      <dgm:t>
        <a:bodyPr/>
        <a:lstStyle/>
        <a:p>
          <a:endParaRPr lang="is-IS" sz="2000"/>
        </a:p>
      </dgm:t>
    </dgm:pt>
    <dgm:pt modelId="{8606B70D-0D51-4C96-BAAC-9A19D711200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s-IS" sz="1050" b="0" i="0" dirty="0"/>
            <a:t>Samið er við viðurkennda vottunarstofu til að framkvæma úttekt og vottun.</a:t>
          </a:r>
        </a:p>
      </dgm:t>
    </dgm:pt>
    <dgm:pt modelId="{96ADBD1A-2574-482C-9E03-CD9D817175C1}" type="parTrans" cxnId="{108C2227-6510-4929-B43C-ED031E78E414}">
      <dgm:prSet/>
      <dgm:spPr/>
      <dgm:t>
        <a:bodyPr/>
        <a:lstStyle/>
        <a:p>
          <a:endParaRPr lang="is-IS" sz="2000"/>
        </a:p>
      </dgm:t>
    </dgm:pt>
    <dgm:pt modelId="{03E23A7E-6CFC-4FBE-839A-32401ACCE5F1}" type="sibTrans" cxnId="{108C2227-6510-4929-B43C-ED031E78E414}">
      <dgm:prSet/>
      <dgm:spPr/>
      <dgm:t>
        <a:bodyPr/>
        <a:lstStyle/>
        <a:p>
          <a:endParaRPr lang="is-IS" sz="2000"/>
        </a:p>
      </dgm:t>
    </dgm:pt>
    <dgm:pt modelId="{408E0963-3D0F-4C61-88A1-86EC5AD53664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600" b="1" i="0" err="1"/>
            <a:t>Bráðabirgðaúttekt</a:t>
          </a:r>
          <a:r>
            <a:rPr lang="en-US" sz="1600" b="1" i="0"/>
            <a:t> (</a:t>
          </a:r>
          <a:r>
            <a:rPr lang="en-US" sz="1600" b="1" i="0" err="1"/>
            <a:t>valfrjáls</a:t>
          </a:r>
          <a:r>
            <a:rPr lang="en-US" sz="1600" b="1" i="0"/>
            <a:t>)</a:t>
          </a:r>
          <a:r>
            <a:rPr lang="en-US" sz="1600" b="0" i="0"/>
            <a:t> </a:t>
          </a:r>
          <a:endParaRPr lang="is-IS" sz="1600"/>
        </a:p>
      </dgm:t>
    </dgm:pt>
    <dgm:pt modelId="{B8749814-8D7A-478A-B92E-6F5CFC5D734F}" type="parTrans" cxnId="{3F45729B-0B92-4D28-8DAE-0D05F7112BEF}">
      <dgm:prSet/>
      <dgm:spPr/>
      <dgm:t>
        <a:bodyPr/>
        <a:lstStyle/>
        <a:p>
          <a:endParaRPr lang="is-IS" sz="2000"/>
        </a:p>
      </dgm:t>
    </dgm:pt>
    <dgm:pt modelId="{853A7E0F-D406-4FA6-8FAD-F7178AF94CD6}" type="sibTrans" cxnId="{3F45729B-0B92-4D28-8DAE-0D05F7112BEF}">
      <dgm:prSet/>
      <dgm:spPr/>
      <dgm:t>
        <a:bodyPr/>
        <a:lstStyle/>
        <a:p>
          <a:endParaRPr lang="is-IS" sz="2000"/>
        </a:p>
      </dgm:t>
    </dgm:pt>
    <dgm:pt modelId="{3737D667-000F-4F0F-BEB2-E28DE829561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s-IS" sz="1050" dirty="0"/>
            <a:t>Vottunarstofa getur gert forathugun til að bera kennsl á áberandi frávik áður en farið er í formlegt vottunarferli.</a:t>
          </a:r>
        </a:p>
      </dgm:t>
    </dgm:pt>
    <dgm:pt modelId="{858032D0-C92D-4E09-BE93-BF02589D54C3}" type="parTrans" cxnId="{1C7A9740-D317-47D5-96E3-03014EE0DCAC}">
      <dgm:prSet/>
      <dgm:spPr/>
      <dgm:t>
        <a:bodyPr/>
        <a:lstStyle/>
        <a:p>
          <a:endParaRPr lang="is-IS" sz="2000"/>
        </a:p>
      </dgm:t>
    </dgm:pt>
    <dgm:pt modelId="{1CB91A52-5AA7-47D5-8D70-27BB5B55AC7E}" type="sibTrans" cxnId="{1C7A9740-D317-47D5-96E3-03014EE0DCAC}">
      <dgm:prSet/>
      <dgm:spPr/>
      <dgm:t>
        <a:bodyPr/>
        <a:lstStyle/>
        <a:p>
          <a:endParaRPr lang="is-IS" sz="2000"/>
        </a:p>
      </dgm:t>
    </dgm:pt>
    <dgm:pt modelId="{8499B377-DCF6-4AA1-989A-A4F870CD4DC8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is-IS" sz="1600" b="1" i="0"/>
            <a:t>Formleg úttekt:</a:t>
          </a:r>
          <a:endParaRPr lang="is-IS" sz="1600"/>
        </a:p>
      </dgm:t>
    </dgm:pt>
    <dgm:pt modelId="{A59B03E3-0297-4802-8C26-B2A846FFE05D}" type="parTrans" cxnId="{1F406103-700D-4213-8247-93A5955707D5}">
      <dgm:prSet/>
      <dgm:spPr/>
      <dgm:t>
        <a:bodyPr/>
        <a:lstStyle/>
        <a:p>
          <a:endParaRPr lang="is-IS" sz="2000"/>
        </a:p>
      </dgm:t>
    </dgm:pt>
    <dgm:pt modelId="{E821B90C-D677-45D9-A1D2-B5A9C2AD9BC9}" type="sibTrans" cxnId="{1F406103-700D-4213-8247-93A5955707D5}">
      <dgm:prSet/>
      <dgm:spPr/>
      <dgm:t>
        <a:bodyPr/>
        <a:lstStyle/>
        <a:p>
          <a:endParaRPr lang="is-IS" sz="2000"/>
        </a:p>
      </dgm:t>
    </dgm:pt>
    <dgm:pt modelId="{F5872DF5-5013-4937-8786-050793C1831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050" dirty="0" err="1"/>
            <a:t>Vottunarstofa</a:t>
          </a:r>
          <a:r>
            <a:rPr lang="en-US" sz="1050" dirty="0"/>
            <a:t> </a:t>
          </a:r>
          <a:r>
            <a:rPr lang="en-US" sz="1050" dirty="0" err="1"/>
            <a:t>metur</a:t>
          </a:r>
          <a:r>
            <a:rPr lang="en-US" sz="1050" dirty="0"/>
            <a:t> </a:t>
          </a:r>
          <a:r>
            <a:rPr lang="en-US" sz="1050" dirty="0" err="1"/>
            <a:t>rækilega</a:t>
          </a:r>
          <a:r>
            <a:rPr lang="en-US" sz="1050" dirty="0"/>
            <a:t> </a:t>
          </a:r>
          <a:r>
            <a:rPr lang="en-US" sz="1050" dirty="0" err="1"/>
            <a:t>stjórnunarhætti</a:t>
          </a:r>
          <a:r>
            <a:rPr lang="en-US" sz="1050" dirty="0"/>
            <a:t> </a:t>
          </a:r>
          <a:r>
            <a:rPr lang="en-US" sz="1050" dirty="0" err="1"/>
            <a:t>skógræktarinnar</a:t>
          </a:r>
          <a:r>
            <a:rPr lang="en-US" sz="1050" dirty="0"/>
            <a:t> í </a:t>
          </a:r>
          <a:r>
            <a:rPr lang="en-US" sz="1050" dirty="0" err="1"/>
            <a:t>samræmi</a:t>
          </a:r>
          <a:r>
            <a:rPr lang="en-US" sz="1050" dirty="0"/>
            <a:t> </a:t>
          </a:r>
          <a:r>
            <a:rPr lang="en-US" sz="1050" dirty="0" err="1"/>
            <a:t>við</a:t>
          </a:r>
          <a:r>
            <a:rPr lang="en-US" sz="1050" dirty="0"/>
            <a:t> </a:t>
          </a:r>
          <a:r>
            <a:rPr lang="en-US" sz="1050" dirty="0" err="1"/>
            <a:t>ítarlega</a:t>
          </a:r>
          <a:r>
            <a:rPr lang="en-US" sz="1050" dirty="0"/>
            <a:t> </a:t>
          </a:r>
          <a:r>
            <a:rPr lang="en-US" sz="1050" dirty="0" err="1"/>
            <a:t>staðla</a:t>
          </a:r>
          <a:r>
            <a:rPr lang="en-US" sz="1050" dirty="0"/>
            <a:t> FSC. </a:t>
          </a:r>
          <a:r>
            <a:rPr lang="en-US" sz="1050" dirty="0" err="1"/>
            <a:t>Þetta</a:t>
          </a:r>
          <a:r>
            <a:rPr lang="en-US" sz="1050" dirty="0"/>
            <a:t> </a:t>
          </a:r>
          <a:r>
            <a:rPr lang="en-US" sz="1050" dirty="0" err="1"/>
            <a:t>felur</a:t>
          </a:r>
          <a:r>
            <a:rPr lang="en-US" sz="1050" dirty="0"/>
            <a:t> í </a:t>
          </a:r>
          <a:r>
            <a:rPr lang="en-US" sz="1050" dirty="0" err="1"/>
            <a:t>sér</a:t>
          </a:r>
          <a:r>
            <a:rPr lang="en-US" sz="1050" dirty="0"/>
            <a:t> </a:t>
          </a:r>
          <a:r>
            <a:rPr lang="en-US" sz="1050" dirty="0" err="1"/>
            <a:t>vettvangsathuganir</a:t>
          </a:r>
          <a:r>
            <a:rPr lang="en-US" sz="1050" dirty="0"/>
            <a:t>, </a:t>
          </a:r>
          <a:r>
            <a:rPr lang="en-US" sz="1050" dirty="0" err="1"/>
            <a:t>skjalarýni</a:t>
          </a:r>
          <a:r>
            <a:rPr lang="en-US" sz="1050" dirty="0"/>
            <a:t> og </a:t>
          </a:r>
          <a:r>
            <a:rPr lang="en-US" sz="1050" dirty="0" err="1"/>
            <a:t>viðtöl</a:t>
          </a:r>
          <a:r>
            <a:rPr lang="en-US" sz="1050" dirty="0"/>
            <a:t> </a:t>
          </a:r>
          <a:r>
            <a:rPr lang="en-US" sz="1050" dirty="0" err="1"/>
            <a:t>við</a:t>
          </a:r>
          <a:r>
            <a:rPr lang="en-US" sz="1050" dirty="0"/>
            <a:t> </a:t>
          </a:r>
          <a:r>
            <a:rPr lang="en-US" sz="1050" dirty="0" err="1"/>
            <a:t>hagsmunaaðila</a:t>
          </a:r>
          <a:r>
            <a:rPr lang="en-US" sz="1050" dirty="0"/>
            <a:t>.</a:t>
          </a:r>
          <a:endParaRPr lang="en-US" sz="1050" b="0" i="0" dirty="0"/>
        </a:p>
      </dgm:t>
    </dgm:pt>
    <dgm:pt modelId="{ED06EFB1-5465-4884-99F6-4B0AC32B6423}" type="parTrans" cxnId="{C6071602-471C-4703-A515-21B108A2A885}">
      <dgm:prSet/>
      <dgm:spPr/>
      <dgm:t>
        <a:bodyPr/>
        <a:lstStyle/>
        <a:p>
          <a:endParaRPr lang="is-IS" sz="2000"/>
        </a:p>
      </dgm:t>
    </dgm:pt>
    <dgm:pt modelId="{35FFB91A-CFC9-4EC5-B03E-6FDA79A89C6F}" type="sibTrans" cxnId="{C6071602-471C-4703-A515-21B108A2A885}">
      <dgm:prSet/>
      <dgm:spPr/>
      <dgm:t>
        <a:bodyPr/>
        <a:lstStyle/>
        <a:p>
          <a:endParaRPr lang="is-IS" sz="2000"/>
        </a:p>
      </dgm:t>
    </dgm:pt>
    <dgm:pt modelId="{97DF8DD5-51FD-42E0-A748-B7D03B2B162E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is-IS" sz="1600" b="1" i="0"/>
            <a:t>Vottunarákvörðun:</a:t>
          </a:r>
          <a:endParaRPr lang="is-IS" sz="1600"/>
        </a:p>
      </dgm:t>
    </dgm:pt>
    <dgm:pt modelId="{609997D4-FEC4-4785-9134-EB350F088386}" type="parTrans" cxnId="{4ED9F39F-864C-430B-A197-D6AA8488826B}">
      <dgm:prSet/>
      <dgm:spPr/>
      <dgm:t>
        <a:bodyPr/>
        <a:lstStyle/>
        <a:p>
          <a:endParaRPr lang="is-IS" sz="2000"/>
        </a:p>
      </dgm:t>
    </dgm:pt>
    <dgm:pt modelId="{A3E56197-B139-45AE-AF49-A60A2DA0A293}" type="sibTrans" cxnId="{4ED9F39F-864C-430B-A197-D6AA8488826B}">
      <dgm:prSet/>
      <dgm:spPr/>
      <dgm:t>
        <a:bodyPr/>
        <a:lstStyle/>
        <a:p>
          <a:endParaRPr lang="is-IS" sz="2000"/>
        </a:p>
      </dgm:t>
    </dgm:pt>
    <dgm:pt modelId="{FFA33238-4262-495C-859D-EC9BA03EAB4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050"/>
            <a:t>Ef </a:t>
          </a:r>
          <a:r>
            <a:rPr lang="en-US" sz="1050" err="1"/>
            <a:t>matsferlið</a:t>
          </a:r>
          <a:r>
            <a:rPr lang="en-US" sz="1050"/>
            <a:t> </a:t>
          </a:r>
          <a:r>
            <a:rPr lang="en-US" sz="1050" err="1"/>
            <a:t>gefur</a:t>
          </a:r>
          <a:r>
            <a:rPr lang="en-US" sz="1050"/>
            <a:t> </a:t>
          </a:r>
          <a:r>
            <a:rPr lang="en-US" sz="1050" err="1"/>
            <a:t>jákvæða</a:t>
          </a:r>
          <a:r>
            <a:rPr lang="en-US" sz="1050"/>
            <a:t> </a:t>
          </a:r>
          <a:r>
            <a:rPr lang="en-US" sz="1050" err="1"/>
            <a:t>niðurstöðu</a:t>
          </a:r>
          <a:r>
            <a:rPr lang="en-US" sz="1050"/>
            <a:t>, </a:t>
          </a:r>
          <a:r>
            <a:rPr lang="en-US" sz="1050" err="1"/>
            <a:t>gefur</a:t>
          </a:r>
          <a:r>
            <a:rPr lang="en-US" sz="1050"/>
            <a:t> </a:t>
          </a:r>
          <a:r>
            <a:rPr lang="en-US" sz="1050" err="1"/>
            <a:t>vottunarstofan</a:t>
          </a:r>
          <a:r>
            <a:rPr lang="en-US" sz="1050"/>
            <a:t> </a:t>
          </a:r>
          <a:r>
            <a:rPr lang="en-US" sz="1050" err="1"/>
            <a:t>út</a:t>
          </a:r>
          <a:r>
            <a:rPr lang="en-US" sz="1050"/>
            <a:t> FSC </a:t>
          </a:r>
          <a:r>
            <a:rPr lang="en-US" sz="1050" err="1"/>
            <a:t>skógræktarvottorð</a:t>
          </a:r>
          <a:r>
            <a:rPr lang="en-US" sz="1050"/>
            <a:t> </a:t>
          </a:r>
          <a:r>
            <a:rPr lang="en-US" sz="1050" err="1"/>
            <a:t>sem</a:t>
          </a:r>
          <a:r>
            <a:rPr lang="en-US" sz="1050"/>
            <a:t> </a:t>
          </a:r>
          <a:r>
            <a:rPr lang="en-US" sz="1050" err="1"/>
            <a:t>gildir</a:t>
          </a:r>
          <a:r>
            <a:rPr lang="en-US" sz="1050"/>
            <a:t> </a:t>
          </a:r>
          <a:r>
            <a:rPr lang="en-US" sz="1050" err="1"/>
            <a:t>venjulega</a:t>
          </a:r>
          <a:r>
            <a:rPr lang="en-US" sz="1050"/>
            <a:t> í 5 </a:t>
          </a:r>
          <a:r>
            <a:rPr lang="en-US" sz="1050" err="1"/>
            <a:t>ár</a:t>
          </a:r>
          <a:r>
            <a:rPr lang="en-US" sz="1050"/>
            <a:t>.</a:t>
          </a:r>
          <a:endParaRPr lang="en-US" sz="1050" b="0" i="0"/>
        </a:p>
      </dgm:t>
    </dgm:pt>
    <dgm:pt modelId="{F149E4EA-9331-477B-B33F-A5DABC05C29A}" type="parTrans" cxnId="{71E780A1-9434-4720-9D38-5CCE29CA0838}">
      <dgm:prSet/>
      <dgm:spPr/>
      <dgm:t>
        <a:bodyPr/>
        <a:lstStyle/>
        <a:p>
          <a:endParaRPr lang="is-IS" sz="2000"/>
        </a:p>
      </dgm:t>
    </dgm:pt>
    <dgm:pt modelId="{8242DD47-535D-46DB-A308-A1D2DD17FB01}" type="sibTrans" cxnId="{71E780A1-9434-4720-9D38-5CCE29CA0838}">
      <dgm:prSet/>
      <dgm:spPr/>
      <dgm:t>
        <a:bodyPr/>
        <a:lstStyle/>
        <a:p>
          <a:endParaRPr lang="is-IS" sz="2000"/>
        </a:p>
      </dgm:t>
    </dgm:pt>
    <dgm:pt modelId="{76BBB782-C7CF-4AED-B135-FE9A3DEF995B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600" b="1" i="0" err="1"/>
            <a:t>Áframhaldandi</a:t>
          </a:r>
          <a:r>
            <a:rPr lang="en-US" sz="1600" b="1" i="0"/>
            <a:t> </a:t>
          </a:r>
          <a:r>
            <a:rPr lang="en-US" sz="1600" b="1" i="0" err="1"/>
            <a:t>eftirlit</a:t>
          </a:r>
          <a:endParaRPr lang="is-IS" sz="1600"/>
        </a:p>
      </dgm:t>
    </dgm:pt>
    <dgm:pt modelId="{0C6F8CF6-A79F-45D5-A1FE-895D23B68BCB}" type="parTrans" cxnId="{F979267F-66C0-462C-80C8-FE84A2F7B965}">
      <dgm:prSet/>
      <dgm:spPr/>
      <dgm:t>
        <a:bodyPr/>
        <a:lstStyle/>
        <a:p>
          <a:endParaRPr lang="is-IS" sz="2000"/>
        </a:p>
      </dgm:t>
    </dgm:pt>
    <dgm:pt modelId="{D1A3CEA6-90CA-49CD-9D76-F74FD9D6974D}" type="sibTrans" cxnId="{F979267F-66C0-462C-80C8-FE84A2F7B965}">
      <dgm:prSet/>
      <dgm:spPr/>
      <dgm:t>
        <a:bodyPr/>
        <a:lstStyle/>
        <a:p>
          <a:endParaRPr lang="is-IS" sz="2000"/>
        </a:p>
      </dgm:t>
    </dgm:pt>
    <dgm:pt modelId="{54C10005-203A-42F1-B4D1-C1118472C49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s-IS" sz="1050" dirty="0"/>
            <a:t>Árlegar eftirlitsúttektir á skógræktareiningunni er til að tryggja að hún uppfylli FSC staðla áfram.</a:t>
          </a:r>
        </a:p>
      </dgm:t>
    </dgm:pt>
    <dgm:pt modelId="{45729C46-54EC-4DDE-876C-6DE0FE9D8A9F}" type="parTrans" cxnId="{33DC1D2A-F4D8-4FA0-A4B3-BD41B8842F8C}">
      <dgm:prSet/>
      <dgm:spPr/>
      <dgm:t>
        <a:bodyPr/>
        <a:lstStyle/>
        <a:p>
          <a:endParaRPr lang="is-IS" sz="2000"/>
        </a:p>
      </dgm:t>
    </dgm:pt>
    <dgm:pt modelId="{9CAF5528-7287-4EC3-A589-A90803DD684C}" type="sibTrans" cxnId="{33DC1D2A-F4D8-4FA0-A4B3-BD41B8842F8C}">
      <dgm:prSet/>
      <dgm:spPr/>
      <dgm:t>
        <a:bodyPr/>
        <a:lstStyle/>
        <a:p>
          <a:endParaRPr lang="is-IS" sz="2000"/>
        </a:p>
      </dgm:t>
    </dgm:pt>
    <dgm:pt modelId="{4C842B18-A53F-4507-A9D3-865A8DA8C3D6}" type="pres">
      <dgm:prSet presAssocID="{7AEE7DF4-621D-4AEB-9FAC-F3F61C53EDB8}" presName="Name0" presStyleCnt="0">
        <dgm:presLayoutVars>
          <dgm:dir/>
          <dgm:animLvl val="lvl"/>
          <dgm:resizeHandles val="exact"/>
        </dgm:presLayoutVars>
      </dgm:prSet>
      <dgm:spPr/>
    </dgm:pt>
    <dgm:pt modelId="{2B303C17-7E64-485D-A79A-50C167D2F0E7}" type="pres">
      <dgm:prSet presAssocID="{7AEE7DF4-621D-4AEB-9FAC-F3F61C53EDB8}" presName="tSp" presStyleCnt="0"/>
      <dgm:spPr/>
    </dgm:pt>
    <dgm:pt modelId="{5B5913E6-2231-42AB-84F3-2804414766CC}" type="pres">
      <dgm:prSet presAssocID="{7AEE7DF4-621D-4AEB-9FAC-F3F61C53EDB8}" presName="bSp" presStyleCnt="0"/>
      <dgm:spPr/>
    </dgm:pt>
    <dgm:pt modelId="{D93C765E-7BF1-4A96-8E8C-434D89639073}" type="pres">
      <dgm:prSet presAssocID="{7AEE7DF4-621D-4AEB-9FAC-F3F61C53EDB8}" presName="process" presStyleCnt="0"/>
      <dgm:spPr/>
    </dgm:pt>
    <dgm:pt modelId="{7DF7575B-7E40-4F14-9CE3-58E8CEBC7790}" type="pres">
      <dgm:prSet presAssocID="{8E9BAB8A-3EF5-4304-B834-F28487D65FA4}" presName="composite1" presStyleCnt="0"/>
      <dgm:spPr/>
    </dgm:pt>
    <dgm:pt modelId="{07E41978-75DF-41C2-B3FF-8E93A1E4F292}" type="pres">
      <dgm:prSet presAssocID="{8E9BAB8A-3EF5-4304-B834-F28487D65FA4}" presName="dummyNode1" presStyleLbl="node1" presStyleIdx="0" presStyleCnt="5"/>
      <dgm:spPr/>
    </dgm:pt>
    <dgm:pt modelId="{2B40D144-99B3-4D87-8DB5-B92623E370A4}" type="pres">
      <dgm:prSet presAssocID="{8E9BAB8A-3EF5-4304-B834-F28487D65FA4}" presName="childNode1" presStyleLbl="bgAcc1" presStyleIdx="0" presStyleCnt="5">
        <dgm:presLayoutVars>
          <dgm:bulletEnabled val="1"/>
        </dgm:presLayoutVars>
      </dgm:prSet>
      <dgm:spPr/>
    </dgm:pt>
    <dgm:pt modelId="{2E3F1F11-ACE1-475A-B353-19256058CBED}" type="pres">
      <dgm:prSet presAssocID="{8E9BAB8A-3EF5-4304-B834-F28487D65FA4}" presName="childNode1tx" presStyleLbl="bgAcc1" presStyleIdx="0" presStyleCnt="5">
        <dgm:presLayoutVars>
          <dgm:bulletEnabled val="1"/>
        </dgm:presLayoutVars>
      </dgm:prSet>
      <dgm:spPr/>
    </dgm:pt>
    <dgm:pt modelId="{F3CBD69A-0BAE-4793-9942-3CE747EB7A6A}" type="pres">
      <dgm:prSet presAssocID="{8E9BAB8A-3EF5-4304-B834-F28487D65FA4}" presName="parentNode1" presStyleLbl="node1" presStyleIdx="0" presStyleCnt="5" custLinFactNeighborX="1140" custLinFactNeighborY="20065">
        <dgm:presLayoutVars>
          <dgm:chMax val="1"/>
          <dgm:bulletEnabled val="1"/>
        </dgm:presLayoutVars>
      </dgm:prSet>
      <dgm:spPr/>
    </dgm:pt>
    <dgm:pt modelId="{5560E94F-ED8E-4F03-A861-2F98C62A1A37}" type="pres">
      <dgm:prSet presAssocID="{8E9BAB8A-3EF5-4304-B834-F28487D65FA4}" presName="connSite1" presStyleCnt="0"/>
      <dgm:spPr/>
    </dgm:pt>
    <dgm:pt modelId="{40C49955-8609-45F8-963D-DE5FFA8FDF0A}" type="pres">
      <dgm:prSet presAssocID="{DD775FF7-340C-470B-9E26-31ED9EF102C0}" presName="Name9" presStyleLbl="sibTrans2D1" presStyleIdx="0" presStyleCnt="4"/>
      <dgm:spPr/>
    </dgm:pt>
    <dgm:pt modelId="{1E2764A8-75A2-4AF0-83E2-433C75C3BDE0}" type="pres">
      <dgm:prSet presAssocID="{408E0963-3D0F-4C61-88A1-86EC5AD53664}" presName="composite2" presStyleCnt="0"/>
      <dgm:spPr/>
    </dgm:pt>
    <dgm:pt modelId="{8F3B264E-CA3D-46EB-9E07-5ECE34241BB3}" type="pres">
      <dgm:prSet presAssocID="{408E0963-3D0F-4C61-88A1-86EC5AD53664}" presName="dummyNode2" presStyleLbl="node1" presStyleIdx="0" presStyleCnt="5"/>
      <dgm:spPr/>
    </dgm:pt>
    <dgm:pt modelId="{D2D217F1-744D-4C72-8734-6E4A6C62167E}" type="pres">
      <dgm:prSet presAssocID="{408E0963-3D0F-4C61-88A1-86EC5AD53664}" presName="childNode2" presStyleLbl="bgAcc1" presStyleIdx="1" presStyleCnt="5">
        <dgm:presLayoutVars>
          <dgm:bulletEnabled val="1"/>
        </dgm:presLayoutVars>
      </dgm:prSet>
      <dgm:spPr/>
    </dgm:pt>
    <dgm:pt modelId="{EF33A295-7025-4836-B60D-804DFDDC69FB}" type="pres">
      <dgm:prSet presAssocID="{408E0963-3D0F-4C61-88A1-86EC5AD53664}" presName="childNode2tx" presStyleLbl="bgAcc1" presStyleIdx="1" presStyleCnt="5">
        <dgm:presLayoutVars>
          <dgm:bulletEnabled val="1"/>
        </dgm:presLayoutVars>
      </dgm:prSet>
      <dgm:spPr/>
    </dgm:pt>
    <dgm:pt modelId="{84AC438A-C2B0-4C61-82F0-D63125144E6D}" type="pres">
      <dgm:prSet presAssocID="{408E0963-3D0F-4C61-88A1-86EC5AD53664}" presName="parentNode2" presStyleLbl="node1" presStyleIdx="1" presStyleCnt="5">
        <dgm:presLayoutVars>
          <dgm:chMax val="0"/>
          <dgm:bulletEnabled val="1"/>
        </dgm:presLayoutVars>
      </dgm:prSet>
      <dgm:spPr/>
    </dgm:pt>
    <dgm:pt modelId="{C35BACC0-7A5E-457A-89F1-8CBA363ACEFF}" type="pres">
      <dgm:prSet presAssocID="{408E0963-3D0F-4C61-88A1-86EC5AD53664}" presName="connSite2" presStyleCnt="0"/>
      <dgm:spPr/>
    </dgm:pt>
    <dgm:pt modelId="{C1A586FD-D41F-4C97-8FEA-58A690845F41}" type="pres">
      <dgm:prSet presAssocID="{853A7E0F-D406-4FA6-8FAD-F7178AF94CD6}" presName="Name18" presStyleLbl="sibTrans2D1" presStyleIdx="1" presStyleCnt="4"/>
      <dgm:spPr/>
    </dgm:pt>
    <dgm:pt modelId="{1E49C533-47AB-4927-A417-D1051ACDD64A}" type="pres">
      <dgm:prSet presAssocID="{8499B377-DCF6-4AA1-989A-A4F870CD4DC8}" presName="composite1" presStyleCnt="0"/>
      <dgm:spPr/>
    </dgm:pt>
    <dgm:pt modelId="{D7BEE738-7D28-4551-89CD-EB795A4EA21C}" type="pres">
      <dgm:prSet presAssocID="{8499B377-DCF6-4AA1-989A-A4F870CD4DC8}" presName="dummyNode1" presStyleLbl="node1" presStyleIdx="1" presStyleCnt="5"/>
      <dgm:spPr/>
    </dgm:pt>
    <dgm:pt modelId="{F4082C5C-3FC4-448A-AA71-13E67D198AA1}" type="pres">
      <dgm:prSet presAssocID="{8499B377-DCF6-4AA1-989A-A4F870CD4DC8}" presName="childNode1" presStyleLbl="bgAcc1" presStyleIdx="2" presStyleCnt="5">
        <dgm:presLayoutVars>
          <dgm:bulletEnabled val="1"/>
        </dgm:presLayoutVars>
      </dgm:prSet>
      <dgm:spPr/>
    </dgm:pt>
    <dgm:pt modelId="{18AF69D0-6575-48D7-9353-E1B997FC0887}" type="pres">
      <dgm:prSet presAssocID="{8499B377-DCF6-4AA1-989A-A4F870CD4DC8}" presName="childNode1tx" presStyleLbl="bgAcc1" presStyleIdx="2" presStyleCnt="5">
        <dgm:presLayoutVars>
          <dgm:bulletEnabled val="1"/>
        </dgm:presLayoutVars>
      </dgm:prSet>
      <dgm:spPr/>
    </dgm:pt>
    <dgm:pt modelId="{B4FCB634-E484-4DAD-8E96-CA2E8B56D976}" type="pres">
      <dgm:prSet presAssocID="{8499B377-DCF6-4AA1-989A-A4F870CD4DC8}" presName="parentNode1" presStyleLbl="node1" presStyleIdx="2" presStyleCnt="5" custLinFactNeighborX="-2087" custLinFactNeighborY="18632">
        <dgm:presLayoutVars>
          <dgm:chMax val="1"/>
          <dgm:bulletEnabled val="1"/>
        </dgm:presLayoutVars>
      </dgm:prSet>
      <dgm:spPr/>
    </dgm:pt>
    <dgm:pt modelId="{5714FF06-4CC2-42CC-9F23-F41A5837ED35}" type="pres">
      <dgm:prSet presAssocID="{8499B377-DCF6-4AA1-989A-A4F870CD4DC8}" presName="connSite1" presStyleCnt="0"/>
      <dgm:spPr/>
    </dgm:pt>
    <dgm:pt modelId="{75EE6E66-5542-4CBB-AD09-4D1DED05FB0D}" type="pres">
      <dgm:prSet presAssocID="{E821B90C-D677-45D9-A1D2-B5A9C2AD9BC9}" presName="Name9" presStyleLbl="sibTrans2D1" presStyleIdx="2" presStyleCnt="4"/>
      <dgm:spPr/>
    </dgm:pt>
    <dgm:pt modelId="{6F7F1466-D6F9-4F04-BE24-6D713E4D42EB}" type="pres">
      <dgm:prSet presAssocID="{97DF8DD5-51FD-42E0-A748-B7D03B2B162E}" presName="composite2" presStyleCnt="0"/>
      <dgm:spPr/>
    </dgm:pt>
    <dgm:pt modelId="{E5EAB8A3-F149-4F81-9137-07A69EB1B34A}" type="pres">
      <dgm:prSet presAssocID="{97DF8DD5-51FD-42E0-A748-B7D03B2B162E}" presName="dummyNode2" presStyleLbl="node1" presStyleIdx="2" presStyleCnt="5"/>
      <dgm:spPr/>
    </dgm:pt>
    <dgm:pt modelId="{E43F7570-1720-4B91-A443-6F470B6D610F}" type="pres">
      <dgm:prSet presAssocID="{97DF8DD5-51FD-42E0-A748-B7D03B2B162E}" presName="childNode2" presStyleLbl="bgAcc1" presStyleIdx="3" presStyleCnt="5">
        <dgm:presLayoutVars>
          <dgm:bulletEnabled val="1"/>
        </dgm:presLayoutVars>
      </dgm:prSet>
      <dgm:spPr/>
    </dgm:pt>
    <dgm:pt modelId="{F509F722-41CF-4C04-AA9C-371F9BE28677}" type="pres">
      <dgm:prSet presAssocID="{97DF8DD5-51FD-42E0-A748-B7D03B2B162E}" presName="childNode2tx" presStyleLbl="bgAcc1" presStyleIdx="3" presStyleCnt="5">
        <dgm:presLayoutVars>
          <dgm:bulletEnabled val="1"/>
        </dgm:presLayoutVars>
      </dgm:prSet>
      <dgm:spPr/>
    </dgm:pt>
    <dgm:pt modelId="{1B69BE8F-5670-4574-96B4-511F210BA51E}" type="pres">
      <dgm:prSet presAssocID="{97DF8DD5-51FD-42E0-A748-B7D03B2B162E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5339173C-FA60-4E39-A10D-84EDED126116}" type="pres">
      <dgm:prSet presAssocID="{97DF8DD5-51FD-42E0-A748-B7D03B2B162E}" presName="connSite2" presStyleCnt="0"/>
      <dgm:spPr/>
    </dgm:pt>
    <dgm:pt modelId="{ADFD3E04-C43A-44F7-B9B6-634568783D67}" type="pres">
      <dgm:prSet presAssocID="{A3E56197-B139-45AE-AF49-A60A2DA0A293}" presName="Name18" presStyleLbl="sibTrans2D1" presStyleIdx="3" presStyleCnt="4"/>
      <dgm:spPr/>
    </dgm:pt>
    <dgm:pt modelId="{11F67718-9CFD-4B43-B732-97D072E0C269}" type="pres">
      <dgm:prSet presAssocID="{76BBB782-C7CF-4AED-B135-FE9A3DEF995B}" presName="composite1" presStyleCnt="0"/>
      <dgm:spPr/>
    </dgm:pt>
    <dgm:pt modelId="{51150151-ACF3-4015-AADD-4C5128B8EB97}" type="pres">
      <dgm:prSet presAssocID="{76BBB782-C7CF-4AED-B135-FE9A3DEF995B}" presName="dummyNode1" presStyleLbl="node1" presStyleIdx="3" presStyleCnt="5"/>
      <dgm:spPr/>
    </dgm:pt>
    <dgm:pt modelId="{A5B8E6FE-AB7D-453A-A8BE-F9807C43D9AD}" type="pres">
      <dgm:prSet presAssocID="{76BBB782-C7CF-4AED-B135-FE9A3DEF995B}" presName="childNode1" presStyleLbl="bgAcc1" presStyleIdx="4" presStyleCnt="5">
        <dgm:presLayoutVars>
          <dgm:bulletEnabled val="1"/>
        </dgm:presLayoutVars>
      </dgm:prSet>
      <dgm:spPr/>
    </dgm:pt>
    <dgm:pt modelId="{46954F69-31CF-44F0-932A-C698D5D33FB7}" type="pres">
      <dgm:prSet presAssocID="{76BBB782-C7CF-4AED-B135-FE9A3DEF995B}" presName="childNode1tx" presStyleLbl="bgAcc1" presStyleIdx="4" presStyleCnt="5">
        <dgm:presLayoutVars>
          <dgm:bulletEnabled val="1"/>
        </dgm:presLayoutVars>
      </dgm:prSet>
      <dgm:spPr/>
    </dgm:pt>
    <dgm:pt modelId="{860F1625-3073-469C-B0E0-A147689CDC67}" type="pres">
      <dgm:prSet presAssocID="{76BBB782-C7CF-4AED-B135-FE9A3DEF995B}" presName="parentNode1" presStyleLbl="node1" presStyleIdx="4" presStyleCnt="5">
        <dgm:presLayoutVars>
          <dgm:chMax val="1"/>
          <dgm:bulletEnabled val="1"/>
        </dgm:presLayoutVars>
      </dgm:prSet>
      <dgm:spPr/>
    </dgm:pt>
    <dgm:pt modelId="{7BE0ADAB-594D-4528-9859-08C9F9E80DD0}" type="pres">
      <dgm:prSet presAssocID="{76BBB782-C7CF-4AED-B135-FE9A3DEF995B}" presName="connSite1" presStyleCnt="0"/>
      <dgm:spPr/>
    </dgm:pt>
  </dgm:ptLst>
  <dgm:cxnLst>
    <dgm:cxn modelId="{C6071602-471C-4703-A515-21B108A2A885}" srcId="{8499B377-DCF6-4AA1-989A-A4F870CD4DC8}" destId="{F5872DF5-5013-4937-8786-050793C1831F}" srcOrd="0" destOrd="0" parTransId="{ED06EFB1-5465-4884-99F6-4B0AC32B6423}" sibTransId="{35FFB91A-CFC9-4EC5-B03E-6FDA79A89C6F}"/>
    <dgm:cxn modelId="{1F406103-700D-4213-8247-93A5955707D5}" srcId="{7AEE7DF4-621D-4AEB-9FAC-F3F61C53EDB8}" destId="{8499B377-DCF6-4AA1-989A-A4F870CD4DC8}" srcOrd="2" destOrd="0" parTransId="{A59B03E3-0297-4802-8C26-B2A846FFE05D}" sibTransId="{E821B90C-D677-45D9-A1D2-B5A9C2AD9BC9}"/>
    <dgm:cxn modelId="{CE36EF03-15A6-49AA-8764-2CB2E25BD655}" type="presOf" srcId="{97DF8DD5-51FD-42E0-A748-B7D03B2B162E}" destId="{1B69BE8F-5670-4574-96B4-511F210BA51E}" srcOrd="0" destOrd="0" presId="urn:microsoft.com/office/officeart/2005/8/layout/hProcess4"/>
    <dgm:cxn modelId="{DA3C6F09-0B9E-48B1-B392-B2298F8A1C20}" type="presOf" srcId="{DD775FF7-340C-470B-9E26-31ED9EF102C0}" destId="{40C49955-8609-45F8-963D-DE5FFA8FDF0A}" srcOrd="0" destOrd="0" presId="urn:microsoft.com/office/officeart/2005/8/layout/hProcess4"/>
    <dgm:cxn modelId="{D538CA1A-40F8-44F2-B2FE-C60C7F9C37D1}" type="presOf" srcId="{A3E56197-B139-45AE-AF49-A60A2DA0A293}" destId="{ADFD3E04-C43A-44F7-B9B6-634568783D67}" srcOrd="0" destOrd="0" presId="urn:microsoft.com/office/officeart/2005/8/layout/hProcess4"/>
    <dgm:cxn modelId="{1FCBCC22-36C2-403D-924B-79EC75D24A39}" srcId="{8E9BAB8A-3EF5-4304-B834-F28487D65FA4}" destId="{A3E3B633-2B10-4B50-8601-46C95EADF3CB}" srcOrd="0" destOrd="0" parTransId="{77A12B5F-C07B-4DD0-AF10-5CCFA0863099}" sibTransId="{42C3E389-8DD6-4B06-9D55-B240C1769A51}"/>
    <dgm:cxn modelId="{108C2227-6510-4929-B43C-ED031E78E414}" srcId="{8E9BAB8A-3EF5-4304-B834-F28487D65FA4}" destId="{8606B70D-0D51-4C96-BAAC-9A19D7112002}" srcOrd="1" destOrd="0" parTransId="{96ADBD1A-2574-482C-9E03-CD9D817175C1}" sibTransId="{03E23A7E-6CFC-4FBE-839A-32401ACCE5F1}"/>
    <dgm:cxn modelId="{33DC1D2A-F4D8-4FA0-A4B3-BD41B8842F8C}" srcId="{76BBB782-C7CF-4AED-B135-FE9A3DEF995B}" destId="{54C10005-203A-42F1-B4D1-C1118472C49D}" srcOrd="0" destOrd="0" parTransId="{45729C46-54EC-4DDE-876C-6DE0FE9D8A9F}" sibTransId="{9CAF5528-7287-4EC3-A589-A90803DD684C}"/>
    <dgm:cxn modelId="{C82C7E2A-F51F-4677-AF50-6C2AC5D624A6}" type="presOf" srcId="{F5872DF5-5013-4937-8786-050793C1831F}" destId="{F4082C5C-3FC4-448A-AA71-13E67D198AA1}" srcOrd="0" destOrd="0" presId="urn:microsoft.com/office/officeart/2005/8/layout/hProcess4"/>
    <dgm:cxn modelId="{7BF0A22E-1068-451A-A478-ABBAB3699DEB}" type="presOf" srcId="{853A7E0F-D406-4FA6-8FAD-F7178AF94CD6}" destId="{C1A586FD-D41F-4C97-8FEA-58A690845F41}" srcOrd="0" destOrd="0" presId="urn:microsoft.com/office/officeart/2005/8/layout/hProcess4"/>
    <dgm:cxn modelId="{21450732-81DF-4729-B74C-92F65F00FF74}" type="presOf" srcId="{FFA33238-4262-495C-859D-EC9BA03EAB46}" destId="{F509F722-41CF-4C04-AA9C-371F9BE28677}" srcOrd="1" destOrd="0" presId="urn:microsoft.com/office/officeart/2005/8/layout/hProcess4"/>
    <dgm:cxn modelId="{18BA843A-D8CC-44CF-9042-09EEC8BF683E}" type="presOf" srcId="{8606B70D-0D51-4C96-BAAC-9A19D7112002}" destId="{2B40D144-99B3-4D87-8DB5-B92623E370A4}" srcOrd="0" destOrd="1" presId="urn:microsoft.com/office/officeart/2005/8/layout/hProcess4"/>
    <dgm:cxn modelId="{BE989E3C-2276-4CDE-B862-2DCA7F9599DA}" type="presOf" srcId="{54C10005-203A-42F1-B4D1-C1118472C49D}" destId="{A5B8E6FE-AB7D-453A-A8BE-F9807C43D9AD}" srcOrd="0" destOrd="0" presId="urn:microsoft.com/office/officeart/2005/8/layout/hProcess4"/>
    <dgm:cxn modelId="{1C7A9740-D317-47D5-96E3-03014EE0DCAC}" srcId="{408E0963-3D0F-4C61-88A1-86EC5AD53664}" destId="{3737D667-000F-4F0F-BEB2-E28DE8295616}" srcOrd="0" destOrd="0" parTransId="{858032D0-C92D-4E09-BE93-BF02589D54C3}" sibTransId="{1CB91A52-5AA7-47D5-8D70-27BB5B55AC7E}"/>
    <dgm:cxn modelId="{C39D4F5F-F51C-473C-8E11-81F2C46479BC}" type="presOf" srcId="{FFA33238-4262-495C-859D-EC9BA03EAB46}" destId="{E43F7570-1720-4B91-A443-6F470B6D610F}" srcOrd="0" destOrd="0" presId="urn:microsoft.com/office/officeart/2005/8/layout/hProcess4"/>
    <dgm:cxn modelId="{22F51544-79A7-49E3-BBCF-7E8D0E80DFA1}" type="presOf" srcId="{E821B90C-D677-45D9-A1D2-B5A9C2AD9BC9}" destId="{75EE6E66-5542-4CBB-AD09-4D1DED05FB0D}" srcOrd="0" destOrd="0" presId="urn:microsoft.com/office/officeart/2005/8/layout/hProcess4"/>
    <dgm:cxn modelId="{6B91006B-E569-48D0-9835-0525C2195AFF}" type="presOf" srcId="{A3E3B633-2B10-4B50-8601-46C95EADF3CB}" destId="{2E3F1F11-ACE1-475A-B353-19256058CBED}" srcOrd="1" destOrd="0" presId="urn:microsoft.com/office/officeart/2005/8/layout/hProcess4"/>
    <dgm:cxn modelId="{F979267F-66C0-462C-80C8-FE84A2F7B965}" srcId="{7AEE7DF4-621D-4AEB-9FAC-F3F61C53EDB8}" destId="{76BBB782-C7CF-4AED-B135-FE9A3DEF995B}" srcOrd="4" destOrd="0" parTransId="{0C6F8CF6-A79F-45D5-A1FE-895D23B68BCB}" sibTransId="{D1A3CEA6-90CA-49CD-9D76-F74FD9D6974D}"/>
    <dgm:cxn modelId="{DC67D287-8402-46DA-9A0C-D9C6DFC53B64}" type="presOf" srcId="{A3E3B633-2B10-4B50-8601-46C95EADF3CB}" destId="{2B40D144-99B3-4D87-8DB5-B92623E370A4}" srcOrd="0" destOrd="0" presId="urn:microsoft.com/office/officeart/2005/8/layout/hProcess4"/>
    <dgm:cxn modelId="{3F45729B-0B92-4D28-8DAE-0D05F7112BEF}" srcId="{7AEE7DF4-621D-4AEB-9FAC-F3F61C53EDB8}" destId="{408E0963-3D0F-4C61-88A1-86EC5AD53664}" srcOrd="1" destOrd="0" parTransId="{B8749814-8D7A-478A-B92E-6F5CFC5D734F}" sibTransId="{853A7E0F-D406-4FA6-8FAD-F7178AF94CD6}"/>
    <dgm:cxn modelId="{4ED9F39F-864C-430B-A197-D6AA8488826B}" srcId="{7AEE7DF4-621D-4AEB-9FAC-F3F61C53EDB8}" destId="{97DF8DD5-51FD-42E0-A748-B7D03B2B162E}" srcOrd="3" destOrd="0" parTransId="{609997D4-FEC4-4785-9134-EB350F088386}" sibTransId="{A3E56197-B139-45AE-AF49-A60A2DA0A293}"/>
    <dgm:cxn modelId="{71E780A1-9434-4720-9D38-5CCE29CA0838}" srcId="{97DF8DD5-51FD-42E0-A748-B7D03B2B162E}" destId="{FFA33238-4262-495C-859D-EC9BA03EAB46}" srcOrd="0" destOrd="0" parTransId="{F149E4EA-9331-477B-B33F-A5DABC05C29A}" sibTransId="{8242DD47-535D-46DB-A308-A1D2DD17FB01}"/>
    <dgm:cxn modelId="{2AC215A2-32F4-4235-89F0-3C94BF823064}" type="presOf" srcId="{3737D667-000F-4F0F-BEB2-E28DE8295616}" destId="{EF33A295-7025-4836-B60D-804DFDDC69FB}" srcOrd="1" destOrd="0" presId="urn:microsoft.com/office/officeart/2005/8/layout/hProcess4"/>
    <dgm:cxn modelId="{3D2119B3-70DB-4F2D-87C6-AD8B9E967DEA}" type="presOf" srcId="{408E0963-3D0F-4C61-88A1-86EC5AD53664}" destId="{84AC438A-C2B0-4C61-82F0-D63125144E6D}" srcOrd="0" destOrd="0" presId="urn:microsoft.com/office/officeart/2005/8/layout/hProcess4"/>
    <dgm:cxn modelId="{5C2D10B7-1F30-458A-A602-B5B74D725FE8}" srcId="{7AEE7DF4-621D-4AEB-9FAC-F3F61C53EDB8}" destId="{8E9BAB8A-3EF5-4304-B834-F28487D65FA4}" srcOrd="0" destOrd="0" parTransId="{543C5B52-D83C-4630-8109-E98503398641}" sibTransId="{DD775FF7-340C-470B-9E26-31ED9EF102C0}"/>
    <dgm:cxn modelId="{6C44D2BD-7136-4084-B73B-6093D42AF7E9}" type="presOf" srcId="{8606B70D-0D51-4C96-BAAC-9A19D7112002}" destId="{2E3F1F11-ACE1-475A-B353-19256058CBED}" srcOrd="1" destOrd="1" presId="urn:microsoft.com/office/officeart/2005/8/layout/hProcess4"/>
    <dgm:cxn modelId="{6B8DADBF-1D9E-4B9C-A283-BF660E181A65}" type="presOf" srcId="{76BBB782-C7CF-4AED-B135-FE9A3DEF995B}" destId="{860F1625-3073-469C-B0E0-A147689CDC67}" srcOrd="0" destOrd="0" presId="urn:microsoft.com/office/officeart/2005/8/layout/hProcess4"/>
    <dgm:cxn modelId="{B076B5C2-5B98-4C78-8D03-BB958136FCDC}" type="presOf" srcId="{3737D667-000F-4F0F-BEB2-E28DE8295616}" destId="{D2D217F1-744D-4C72-8734-6E4A6C62167E}" srcOrd="0" destOrd="0" presId="urn:microsoft.com/office/officeart/2005/8/layout/hProcess4"/>
    <dgm:cxn modelId="{F73D2BD0-CA6B-40F8-8C25-19D2CB22F156}" type="presOf" srcId="{8499B377-DCF6-4AA1-989A-A4F870CD4DC8}" destId="{B4FCB634-E484-4DAD-8E96-CA2E8B56D976}" srcOrd="0" destOrd="0" presId="urn:microsoft.com/office/officeart/2005/8/layout/hProcess4"/>
    <dgm:cxn modelId="{F71A7AD4-E8D7-4BF8-BB62-B3CDF9C9EA17}" type="presOf" srcId="{54C10005-203A-42F1-B4D1-C1118472C49D}" destId="{46954F69-31CF-44F0-932A-C698D5D33FB7}" srcOrd="1" destOrd="0" presId="urn:microsoft.com/office/officeart/2005/8/layout/hProcess4"/>
    <dgm:cxn modelId="{315732F4-BAB4-40C5-902A-D04865CF7C8F}" type="presOf" srcId="{F5872DF5-5013-4937-8786-050793C1831F}" destId="{18AF69D0-6575-48D7-9353-E1B997FC0887}" srcOrd="1" destOrd="0" presId="urn:microsoft.com/office/officeart/2005/8/layout/hProcess4"/>
    <dgm:cxn modelId="{2105A3F5-99A0-440A-8C9C-F0CC16BA7E2F}" type="presOf" srcId="{7AEE7DF4-621D-4AEB-9FAC-F3F61C53EDB8}" destId="{4C842B18-A53F-4507-A9D3-865A8DA8C3D6}" srcOrd="0" destOrd="0" presId="urn:microsoft.com/office/officeart/2005/8/layout/hProcess4"/>
    <dgm:cxn modelId="{A94350F6-DB13-4D3C-963C-B25008785551}" type="presOf" srcId="{8E9BAB8A-3EF5-4304-B834-F28487D65FA4}" destId="{F3CBD69A-0BAE-4793-9942-3CE747EB7A6A}" srcOrd="0" destOrd="0" presId="urn:microsoft.com/office/officeart/2005/8/layout/hProcess4"/>
    <dgm:cxn modelId="{81838B12-05B6-465C-965A-EDEA2F63A4AF}" type="presParOf" srcId="{4C842B18-A53F-4507-A9D3-865A8DA8C3D6}" destId="{2B303C17-7E64-485D-A79A-50C167D2F0E7}" srcOrd="0" destOrd="0" presId="urn:microsoft.com/office/officeart/2005/8/layout/hProcess4"/>
    <dgm:cxn modelId="{71DFCAF8-0956-4BFC-84D0-5C1BB21CED21}" type="presParOf" srcId="{4C842B18-A53F-4507-A9D3-865A8DA8C3D6}" destId="{5B5913E6-2231-42AB-84F3-2804414766CC}" srcOrd="1" destOrd="0" presId="urn:microsoft.com/office/officeart/2005/8/layout/hProcess4"/>
    <dgm:cxn modelId="{50D87E3D-D072-4C1C-9C2A-E2BEB1FB22FA}" type="presParOf" srcId="{4C842B18-A53F-4507-A9D3-865A8DA8C3D6}" destId="{D93C765E-7BF1-4A96-8E8C-434D89639073}" srcOrd="2" destOrd="0" presId="urn:microsoft.com/office/officeart/2005/8/layout/hProcess4"/>
    <dgm:cxn modelId="{D6F225AD-32DA-4A9C-9DF9-BEDB0A860A4B}" type="presParOf" srcId="{D93C765E-7BF1-4A96-8E8C-434D89639073}" destId="{7DF7575B-7E40-4F14-9CE3-58E8CEBC7790}" srcOrd="0" destOrd="0" presId="urn:microsoft.com/office/officeart/2005/8/layout/hProcess4"/>
    <dgm:cxn modelId="{BA17F8B6-6B35-4F6B-8E03-9377331B3B11}" type="presParOf" srcId="{7DF7575B-7E40-4F14-9CE3-58E8CEBC7790}" destId="{07E41978-75DF-41C2-B3FF-8E93A1E4F292}" srcOrd="0" destOrd="0" presId="urn:microsoft.com/office/officeart/2005/8/layout/hProcess4"/>
    <dgm:cxn modelId="{9EA15D3A-C710-43DF-8345-605EED395129}" type="presParOf" srcId="{7DF7575B-7E40-4F14-9CE3-58E8CEBC7790}" destId="{2B40D144-99B3-4D87-8DB5-B92623E370A4}" srcOrd="1" destOrd="0" presId="urn:microsoft.com/office/officeart/2005/8/layout/hProcess4"/>
    <dgm:cxn modelId="{38374E29-B56D-4EB7-AC74-3B288EF34EDC}" type="presParOf" srcId="{7DF7575B-7E40-4F14-9CE3-58E8CEBC7790}" destId="{2E3F1F11-ACE1-475A-B353-19256058CBED}" srcOrd="2" destOrd="0" presId="urn:microsoft.com/office/officeart/2005/8/layout/hProcess4"/>
    <dgm:cxn modelId="{70535C5C-1968-417E-8F3F-662657A6225B}" type="presParOf" srcId="{7DF7575B-7E40-4F14-9CE3-58E8CEBC7790}" destId="{F3CBD69A-0BAE-4793-9942-3CE747EB7A6A}" srcOrd="3" destOrd="0" presId="urn:microsoft.com/office/officeart/2005/8/layout/hProcess4"/>
    <dgm:cxn modelId="{FCAC6BC6-3555-41F0-8020-2ED21130E2C4}" type="presParOf" srcId="{7DF7575B-7E40-4F14-9CE3-58E8CEBC7790}" destId="{5560E94F-ED8E-4F03-A861-2F98C62A1A37}" srcOrd="4" destOrd="0" presId="urn:microsoft.com/office/officeart/2005/8/layout/hProcess4"/>
    <dgm:cxn modelId="{7B01E635-55D9-47B0-A5A2-BC66B7DFEDBB}" type="presParOf" srcId="{D93C765E-7BF1-4A96-8E8C-434D89639073}" destId="{40C49955-8609-45F8-963D-DE5FFA8FDF0A}" srcOrd="1" destOrd="0" presId="urn:microsoft.com/office/officeart/2005/8/layout/hProcess4"/>
    <dgm:cxn modelId="{097B1CF9-6F08-4F3B-A2FA-4A2332F477CA}" type="presParOf" srcId="{D93C765E-7BF1-4A96-8E8C-434D89639073}" destId="{1E2764A8-75A2-4AF0-83E2-433C75C3BDE0}" srcOrd="2" destOrd="0" presId="urn:microsoft.com/office/officeart/2005/8/layout/hProcess4"/>
    <dgm:cxn modelId="{6E9140DB-CDB3-4A96-A83E-41EBA2222DA2}" type="presParOf" srcId="{1E2764A8-75A2-4AF0-83E2-433C75C3BDE0}" destId="{8F3B264E-CA3D-46EB-9E07-5ECE34241BB3}" srcOrd="0" destOrd="0" presId="urn:microsoft.com/office/officeart/2005/8/layout/hProcess4"/>
    <dgm:cxn modelId="{1BF7084E-5D6B-4548-A739-357A29153A2A}" type="presParOf" srcId="{1E2764A8-75A2-4AF0-83E2-433C75C3BDE0}" destId="{D2D217F1-744D-4C72-8734-6E4A6C62167E}" srcOrd="1" destOrd="0" presId="urn:microsoft.com/office/officeart/2005/8/layout/hProcess4"/>
    <dgm:cxn modelId="{A9A69669-2B52-4904-BD17-71C64F6478E6}" type="presParOf" srcId="{1E2764A8-75A2-4AF0-83E2-433C75C3BDE0}" destId="{EF33A295-7025-4836-B60D-804DFDDC69FB}" srcOrd="2" destOrd="0" presId="urn:microsoft.com/office/officeart/2005/8/layout/hProcess4"/>
    <dgm:cxn modelId="{62AD7E2F-80A4-4B02-8BD4-F80545EC3A81}" type="presParOf" srcId="{1E2764A8-75A2-4AF0-83E2-433C75C3BDE0}" destId="{84AC438A-C2B0-4C61-82F0-D63125144E6D}" srcOrd="3" destOrd="0" presId="urn:microsoft.com/office/officeart/2005/8/layout/hProcess4"/>
    <dgm:cxn modelId="{576B9242-4CDF-48D4-AB2F-241F498B91BE}" type="presParOf" srcId="{1E2764A8-75A2-4AF0-83E2-433C75C3BDE0}" destId="{C35BACC0-7A5E-457A-89F1-8CBA363ACEFF}" srcOrd="4" destOrd="0" presId="urn:microsoft.com/office/officeart/2005/8/layout/hProcess4"/>
    <dgm:cxn modelId="{9C98004C-946B-4058-AF41-7350C339D73C}" type="presParOf" srcId="{D93C765E-7BF1-4A96-8E8C-434D89639073}" destId="{C1A586FD-D41F-4C97-8FEA-58A690845F41}" srcOrd="3" destOrd="0" presId="urn:microsoft.com/office/officeart/2005/8/layout/hProcess4"/>
    <dgm:cxn modelId="{8633DD16-8220-4447-AE79-9B300A363E5B}" type="presParOf" srcId="{D93C765E-7BF1-4A96-8E8C-434D89639073}" destId="{1E49C533-47AB-4927-A417-D1051ACDD64A}" srcOrd="4" destOrd="0" presId="urn:microsoft.com/office/officeart/2005/8/layout/hProcess4"/>
    <dgm:cxn modelId="{E9D0AB3F-F315-41D0-ADA6-E7587553C591}" type="presParOf" srcId="{1E49C533-47AB-4927-A417-D1051ACDD64A}" destId="{D7BEE738-7D28-4551-89CD-EB795A4EA21C}" srcOrd="0" destOrd="0" presId="urn:microsoft.com/office/officeart/2005/8/layout/hProcess4"/>
    <dgm:cxn modelId="{7FC829DE-03EB-4906-80AB-DC9CDA375CD3}" type="presParOf" srcId="{1E49C533-47AB-4927-A417-D1051ACDD64A}" destId="{F4082C5C-3FC4-448A-AA71-13E67D198AA1}" srcOrd="1" destOrd="0" presId="urn:microsoft.com/office/officeart/2005/8/layout/hProcess4"/>
    <dgm:cxn modelId="{9043E8BB-199B-4719-8F6A-07A2ACC4B751}" type="presParOf" srcId="{1E49C533-47AB-4927-A417-D1051ACDD64A}" destId="{18AF69D0-6575-48D7-9353-E1B997FC0887}" srcOrd="2" destOrd="0" presId="urn:microsoft.com/office/officeart/2005/8/layout/hProcess4"/>
    <dgm:cxn modelId="{5FF3AE79-DD0E-4096-9AB5-29AB2F5DDD36}" type="presParOf" srcId="{1E49C533-47AB-4927-A417-D1051ACDD64A}" destId="{B4FCB634-E484-4DAD-8E96-CA2E8B56D976}" srcOrd="3" destOrd="0" presId="urn:microsoft.com/office/officeart/2005/8/layout/hProcess4"/>
    <dgm:cxn modelId="{FEA00499-9FD1-425F-B0B6-9AC7FC094CC4}" type="presParOf" srcId="{1E49C533-47AB-4927-A417-D1051ACDD64A}" destId="{5714FF06-4CC2-42CC-9F23-F41A5837ED35}" srcOrd="4" destOrd="0" presId="urn:microsoft.com/office/officeart/2005/8/layout/hProcess4"/>
    <dgm:cxn modelId="{675E78BD-277A-4545-AC26-9C5CE4A7ED13}" type="presParOf" srcId="{D93C765E-7BF1-4A96-8E8C-434D89639073}" destId="{75EE6E66-5542-4CBB-AD09-4D1DED05FB0D}" srcOrd="5" destOrd="0" presId="urn:microsoft.com/office/officeart/2005/8/layout/hProcess4"/>
    <dgm:cxn modelId="{A6FC3213-0335-4215-94C2-797A6C2DE5C7}" type="presParOf" srcId="{D93C765E-7BF1-4A96-8E8C-434D89639073}" destId="{6F7F1466-D6F9-4F04-BE24-6D713E4D42EB}" srcOrd="6" destOrd="0" presId="urn:microsoft.com/office/officeart/2005/8/layout/hProcess4"/>
    <dgm:cxn modelId="{A4F858FF-AD1F-4F88-A80A-2833C1949F8A}" type="presParOf" srcId="{6F7F1466-D6F9-4F04-BE24-6D713E4D42EB}" destId="{E5EAB8A3-F149-4F81-9137-07A69EB1B34A}" srcOrd="0" destOrd="0" presId="urn:microsoft.com/office/officeart/2005/8/layout/hProcess4"/>
    <dgm:cxn modelId="{635CB53A-7B75-4952-ACE1-312B126F84D6}" type="presParOf" srcId="{6F7F1466-D6F9-4F04-BE24-6D713E4D42EB}" destId="{E43F7570-1720-4B91-A443-6F470B6D610F}" srcOrd="1" destOrd="0" presId="urn:microsoft.com/office/officeart/2005/8/layout/hProcess4"/>
    <dgm:cxn modelId="{38404F3B-A0A3-478F-AA06-030DE2712EC2}" type="presParOf" srcId="{6F7F1466-D6F9-4F04-BE24-6D713E4D42EB}" destId="{F509F722-41CF-4C04-AA9C-371F9BE28677}" srcOrd="2" destOrd="0" presId="urn:microsoft.com/office/officeart/2005/8/layout/hProcess4"/>
    <dgm:cxn modelId="{FF5C3871-0C24-41E7-AF2B-66A287A61D33}" type="presParOf" srcId="{6F7F1466-D6F9-4F04-BE24-6D713E4D42EB}" destId="{1B69BE8F-5670-4574-96B4-511F210BA51E}" srcOrd="3" destOrd="0" presId="urn:microsoft.com/office/officeart/2005/8/layout/hProcess4"/>
    <dgm:cxn modelId="{7A0AA7BA-875A-46E9-A4BE-0C4FBF3675BD}" type="presParOf" srcId="{6F7F1466-D6F9-4F04-BE24-6D713E4D42EB}" destId="{5339173C-FA60-4E39-A10D-84EDED126116}" srcOrd="4" destOrd="0" presId="urn:microsoft.com/office/officeart/2005/8/layout/hProcess4"/>
    <dgm:cxn modelId="{59C133CA-F343-4A94-A42D-B308D1F650B8}" type="presParOf" srcId="{D93C765E-7BF1-4A96-8E8C-434D89639073}" destId="{ADFD3E04-C43A-44F7-B9B6-634568783D67}" srcOrd="7" destOrd="0" presId="urn:microsoft.com/office/officeart/2005/8/layout/hProcess4"/>
    <dgm:cxn modelId="{17D168FB-FD79-4B52-87C9-B2391E564E6E}" type="presParOf" srcId="{D93C765E-7BF1-4A96-8E8C-434D89639073}" destId="{11F67718-9CFD-4B43-B732-97D072E0C269}" srcOrd="8" destOrd="0" presId="urn:microsoft.com/office/officeart/2005/8/layout/hProcess4"/>
    <dgm:cxn modelId="{B7595B99-74F1-4A0A-8678-94F4AF68EF33}" type="presParOf" srcId="{11F67718-9CFD-4B43-B732-97D072E0C269}" destId="{51150151-ACF3-4015-AADD-4C5128B8EB97}" srcOrd="0" destOrd="0" presId="urn:microsoft.com/office/officeart/2005/8/layout/hProcess4"/>
    <dgm:cxn modelId="{86086E40-A668-4E5F-A167-18F4853DE0E1}" type="presParOf" srcId="{11F67718-9CFD-4B43-B732-97D072E0C269}" destId="{A5B8E6FE-AB7D-453A-A8BE-F9807C43D9AD}" srcOrd="1" destOrd="0" presId="urn:microsoft.com/office/officeart/2005/8/layout/hProcess4"/>
    <dgm:cxn modelId="{05FBF550-CFDB-46A8-86EB-921B4D266F7C}" type="presParOf" srcId="{11F67718-9CFD-4B43-B732-97D072E0C269}" destId="{46954F69-31CF-44F0-932A-C698D5D33FB7}" srcOrd="2" destOrd="0" presId="urn:microsoft.com/office/officeart/2005/8/layout/hProcess4"/>
    <dgm:cxn modelId="{9A66769F-1471-4220-B239-62D3CA31599D}" type="presParOf" srcId="{11F67718-9CFD-4B43-B732-97D072E0C269}" destId="{860F1625-3073-469C-B0E0-A147689CDC67}" srcOrd="3" destOrd="0" presId="urn:microsoft.com/office/officeart/2005/8/layout/hProcess4"/>
    <dgm:cxn modelId="{374ACAA5-9370-4937-A0F2-3D8BB6C3A930}" type="presParOf" srcId="{11F67718-9CFD-4B43-B732-97D072E0C269}" destId="{7BE0ADAB-594D-4528-9859-08C9F9E80DD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8CC543-31B6-4786-B112-11E61AB3241A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A2E150BC-AA87-4EA9-BF08-9C060286A207}">
      <dgm:prSet phldrT="[Text]"/>
      <dgm:spPr/>
      <dgm:t>
        <a:bodyPr/>
        <a:lstStyle/>
        <a:p>
          <a:r>
            <a:rPr lang="is-IS" dirty="0"/>
            <a:t>Preparation</a:t>
          </a:r>
        </a:p>
      </dgm:t>
    </dgm:pt>
    <dgm:pt modelId="{148A7612-E9E0-4DCB-9E4A-AEFE2B770DE1}" type="parTrans" cxnId="{F108B7A3-C28E-49C1-BF32-7342AE970082}">
      <dgm:prSet/>
      <dgm:spPr/>
      <dgm:t>
        <a:bodyPr/>
        <a:lstStyle/>
        <a:p>
          <a:endParaRPr lang="is-IS"/>
        </a:p>
      </dgm:t>
    </dgm:pt>
    <dgm:pt modelId="{97ADA9C4-DBC9-441F-B511-5160A42F8B52}" type="sibTrans" cxnId="{F108B7A3-C28E-49C1-BF32-7342AE970082}">
      <dgm:prSet/>
      <dgm:spPr/>
      <dgm:t>
        <a:bodyPr/>
        <a:lstStyle/>
        <a:p>
          <a:endParaRPr lang="is-IS"/>
        </a:p>
      </dgm:t>
    </dgm:pt>
    <dgm:pt modelId="{0D71F305-1D5D-4ACA-B10F-B58F62083532}">
      <dgm:prSet/>
      <dgm:spPr/>
      <dgm:t>
        <a:bodyPr/>
        <a:lstStyle/>
        <a:p>
          <a:r>
            <a:rPr lang="is-IS" dirty="0"/>
            <a:t>Interim audit (optional)</a:t>
          </a:r>
        </a:p>
      </dgm:t>
    </dgm:pt>
    <dgm:pt modelId="{54123E9F-934A-4589-B78C-CBFBC37F4CD1}" type="parTrans" cxnId="{ACA3498E-BE20-447E-BF1F-E2FBDA4AF2A9}">
      <dgm:prSet/>
      <dgm:spPr/>
      <dgm:t>
        <a:bodyPr/>
        <a:lstStyle/>
        <a:p>
          <a:endParaRPr lang="is-IS"/>
        </a:p>
      </dgm:t>
    </dgm:pt>
    <dgm:pt modelId="{297CD925-D3A0-4C97-9AED-E4EB53F12398}" type="sibTrans" cxnId="{ACA3498E-BE20-447E-BF1F-E2FBDA4AF2A9}">
      <dgm:prSet/>
      <dgm:spPr/>
      <dgm:t>
        <a:bodyPr/>
        <a:lstStyle/>
        <a:p>
          <a:endParaRPr lang="is-IS"/>
        </a:p>
      </dgm:t>
    </dgm:pt>
    <dgm:pt modelId="{AD9E0C78-BBC1-4F7D-9982-0D1051F8893B}">
      <dgm:prSet/>
      <dgm:spPr/>
      <dgm:t>
        <a:bodyPr/>
        <a:lstStyle/>
        <a:p>
          <a:r>
            <a:rPr lang="is-IS" dirty="0"/>
            <a:t>Formal audit:</a:t>
          </a:r>
        </a:p>
      </dgm:t>
    </dgm:pt>
    <dgm:pt modelId="{8489F1CB-6774-4A67-A06C-51D2BC3AE448}" type="parTrans" cxnId="{730EE2D2-B3FE-4FE9-9E27-F6813ACA3A37}">
      <dgm:prSet/>
      <dgm:spPr/>
      <dgm:t>
        <a:bodyPr/>
        <a:lstStyle/>
        <a:p>
          <a:endParaRPr lang="is-IS"/>
        </a:p>
      </dgm:t>
    </dgm:pt>
    <dgm:pt modelId="{0C5E7C81-6F6A-4A2E-9462-A94D31395E41}" type="sibTrans" cxnId="{730EE2D2-B3FE-4FE9-9E27-F6813ACA3A37}">
      <dgm:prSet/>
      <dgm:spPr/>
      <dgm:t>
        <a:bodyPr/>
        <a:lstStyle/>
        <a:p>
          <a:endParaRPr lang="is-IS"/>
        </a:p>
      </dgm:t>
    </dgm:pt>
    <dgm:pt modelId="{44CCF4B3-A699-4C38-B52C-7958B8027760}">
      <dgm:prSet/>
      <dgm:spPr/>
      <dgm:t>
        <a:bodyPr/>
        <a:lstStyle/>
        <a:p>
          <a:r>
            <a:rPr lang="is-IS" dirty="0"/>
            <a:t>Certification decision:</a:t>
          </a:r>
        </a:p>
      </dgm:t>
    </dgm:pt>
    <dgm:pt modelId="{A7152A5B-FA26-468C-B613-EA6E75BB38E8}" type="parTrans" cxnId="{39936795-4319-4AE3-BD4C-71F675FBD455}">
      <dgm:prSet/>
      <dgm:spPr/>
      <dgm:t>
        <a:bodyPr/>
        <a:lstStyle/>
        <a:p>
          <a:endParaRPr lang="is-IS"/>
        </a:p>
      </dgm:t>
    </dgm:pt>
    <dgm:pt modelId="{6CD91D5D-5D9E-49F8-B6A1-543A445793C3}" type="sibTrans" cxnId="{39936795-4319-4AE3-BD4C-71F675FBD455}">
      <dgm:prSet/>
      <dgm:spPr/>
      <dgm:t>
        <a:bodyPr/>
        <a:lstStyle/>
        <a:p>
          <a:endParaRPr lang="is-IS"/>
        </a:p>
      </dgm:t>
    </dgm:pt>
    <dgm:pt modelId="{0675A908-FDCA-4BF2-935B-692E6814064A}">
      <dgm:prSet/>
      <dgm:spPr/>
      <dgm:t>
        <a:bodyPr/>
        <a:lstStyle/>
        <a:p>
          <a:r>
            <a:rPr lang="is-IS" dirty="0"/>
            <a:t>Continuing monitoring</a:t>
          </a:r>
        </a:p>
      </dgm:t>
    </dgm:pt>
    <dgm:pt modelId="{B02662A5-5C8B-42E4-9034-8207D8B7BA29}" type="parTrans" cxnId="{D95B4890-ABDA-473B-9D7F-239A76899D0F}">
      <dgm:prSet/>
      <dgm:spPr/>
      <dgm:t>
        <a:bodyPr/>
        <a:lstStyle/>
        <a:p>
          <a:endParaRPr lang="is-IS"/>
        </a:p>
      </dgm:t>
    </dgm:pt>
    <dgm:pt modelId="{F6400372-1CE0-4E47-A2A3-FBE8CAE7FDCD}" type="sibTrans" cxnId="{D95B4890-ABDA-473B-9D7F-239A76899D0F}">
      <dgm:prSet/>
      <dgm:spPr/>
      <dgm:t>
        <a:bodyPr/>
        <a:lstStyle/>
        <a:p>
          <a:endParaRPr lang="is-IS"/>
        </a:p>
      </dgm:t>
    </dgm:pt>
    <dgm:pt modelId="{84B1B375-F927-48BD-BC1D-F3E3054EB47D}" type="pres">
      <dgm:prSet presAssocID="{358CC543-31B6-4786-B112-11E61AB3241A}" presName="Name0" presStyleCnt="0">
        <dgm:presLayoutVars>
          <dgm:dir/>
          <dgm:resizeHandles val="exact"/>
        </dgm:presLayoutVars>
      </dgm:prSet>
      <dgm:spPr/>
    </dgm:pt>
    <dgm:pt modelId="{BA931551-B2BD-4F96-AF14-E5D50CBA90E8}" type="pres">
      <dgm:prSet presAssocID="{A2E150BC-AA87-4EA9-BF08-9C060286A207}" presName="composite" presStyleCnt="0"/>
      <dgm:spPr/>
    </dgm:pt>
    <dgm:pt modelId="{B83D749A-CF01-477E-8646-36549D970986}" type="pres">
      <dgm:prSet presAssocID="{A2E150BC-AA87-4EA9-BF08-9C060286A207}" presName="bgChev" presStyleLbl="node1" presStyleIdx="0" presStyleCnt="5"/>
      <dgm:spPr/>
    </dgm:pt>
    <dgm:pt modelId="{10E83A48-BF4E-4101-B481-2AD392B6FEE7}" type="pres">
      <dgm:prSet presAssocID="{A2E150BC-AA87-4EA9-BF08-9C060286A207}" presName="txNode" presStyleLbl="fgAcc1" presStyleIdx="0" presStyleCnt="5">
        <dgm:presLayoutVars>
          <dgm:bulletEnabled val="1"/>
        </dgm:presLayoutVars>
      </dgm:prSet>
      <dgm:spPr/>
    </dgm:pt>
    <dgm:pt modelId="{F4BDF900-5A7B-4107-8810-A041EE70E14F}" type="pres">
      <dgm:prSet presAssocID="{97ADA9C4-DBC9-441F-B511-5160A42F8B52}" presName="compositeSpace" presStyleCnt="0"/>
      <dgm:spPr/>
    </dgm:pt>
    <dgm:pt modelId="{E768CDEC-E094-4662-92A8-755B170FAE8E}" type="pres">
      <dgm:prSet presAssocID="{0D71F305-1D5D-4ACA-B10F-B58F62083532}" presName="composite" presStyleCnt="0"/>
      <dgm:spPr/>
    </dgm:pt>
    <dgm:pt modelId="{F5407A94-04D1-42F7-9736-DA37CAF99BCA}" type="pres">
      <dgm:prSet presAssocID="{0D71F305-1D5D-4ACA-B10F-B58F62083532}" presName="bgChev" presStyleLbl="node1" presStyleIdx="1" presStyleCnt="5"/>
      <dgm:spPr/>
    </dgm:pt>
    <dgm:pt modelId="{0A3A4781-5823-4549-AF89-CE584437B335}" type="pres">
      <dgm:prSet presAssocID="{0D71F305-1D5D-4ACA-B10F-B58F62083532}" presName="txNode" presStyleLbl="fgAcc1" presStyleIdx="1" presStyleCnt="5">
        <dgm:presLayoutVars>
          <dgm:bulletEnabled val="1"/>
        </dgm:presLayoutVars>
      </dgm:prSet>
      <dgm:spPr/>
    </dgm:pt>
    <dgm:pt modelId="{D4D0E02A-6471-4F32-9CB9-F76E342E8E13}" type="pres">
      <dgm:prSet presAssocID="{297CD925-D3A0-4C97-9AED-E4EB53F12398}" presName="compositeSpace" presStyleCnt="0"/>
      <dgm:spPr/>
    </dgm:pt>
    <dgm:pt modelId="{6100B8E1-9F8C-4986-AEC9-470628486C36}" type="pres">
      <dgm:prSet presAssocID="{AD9E0C78-BBC1-4F7D-9982-0D1051F8893B}" presName="composite" presStyleCnt="0"/>
      <dgm:spPr/>
    </dgm:pt>
    <dgm:pt modelId="{3B6E907E-D5CC-4772-9A09-E102996B7290}" type="pres">
      <dgm:prSet presAssocID="{AD9E0C78-BBC1-4F7D-9982-0D1051F8893B}" presName="bgChev" presStyleLbl="node1" presStyleIdx="2" presStyleCnt="5"/>
      <dgm:spPr/>
    </dgm:pt>
    <dgm:pt modelId="{C0BBCCAF-6D05-41F5-9A5A-88E8779EC2D7}" type="pres">
      <dgm:prSet presAssocID="{AD9E0C78-BBC1-4F7D-9982-0D1051F8893B}" presName="txNode" presStyleLbl="fgAcc1" presStyleIdx="2" presStyleCnt="5">
        <dgm:presLayoutVars>
          <dgm:bulletEnabled val="1"/>
        </dgm:presLayoutVars>
      </dgm:prSet>
      <dgm:spPr/>
    </dgm:pt>
    <dgm:pt modelId="{FF90A0B4-2CA7-4C76-B4B9-AD676DC70668}" type="pres">
      <dgm:prSet presAssocID="{0C5E7C81-6F6A-4A2E-9462-A94D31395E41}" presName="compositeSpace" presStyleCnt="0"/>
      <dgm:spPr/>
    </dgm:pt>
    <dgm:pt modelId="{D605978D-DD82-4533-BEBB-AE765029C302}" type="pres">
      <dgm:prSet presAssocID="{44CCF4B3-A699-4C38-B52C-7958B8027760}" presName="composite" presStyleCnt="0"/>
      <dgm:spPr/>
    </dgm:pt>
    <dgm:pt modelId="{B9AB4FDB-D3B0-444E-81A9-3A206FAB1587}" type="pres">
      <dgm:prSet presAssocID="{44CCF4B3-A699-4C38-B52C-7958B8027760}" presName="bgChev" presStyleLbl="node1" presStyleIdx="3" presStyleCnt="5"/>
      <dgm:spPr/>
    </dgm:pt>
    <dgm:pt modelId="{F1666805-A732-4717-833A-89EF0EA9D11F}" type="pres">
      <dgm:prSet presAssocID="{44CCF4B3-A699-4C38-B52C-7958B8027760}" presName="txNode" presStyleLbl="fgAcc1" presStyleIdx="3" presStyleCnt="5">
        <dgm:presLayoutVars>
          <dgm:bulletEnabled val="1"/>
        </dgm:presLayoutVars>
      </dgm:prSet>
      <dgm:spPr/>
    </dgm:pt>
    <dgm:pt modelId="{CD0BC217-2F8B-4DF2-AF00-13AA83207FA2}" type="pres">
      <dgm:prSet presAssocID="{6CD91D5D-5D9E-49F8-B6A1-543A445793C3}" presName="compositeSpace" presStyleCnt="0"/>
      <dgm:spPr/>
    </dgm:pt>
    <dgm:pt modelId="{022629A6-49E6-4096-94A8-3466725E4B42}" type="pres">
      <dgm:prSet presAssocID="{0675A908-FDCA-4BF2-935B-692E6814064A}" presName="composite" presStyleCnt="0"/>
      <dgm:spPr/>
    </dgm:pt>
    <dgm:pt modelId="{6EB434A9-5E29-4279-9FDE-3F92DA1B3E40}" type="pres">
      <dgm:prSet presAssocID="{0675A908-FDCA-4BF2-935B-692E6814064A}" presName="bgChev" presStyleLbl="node1" presStyleIdx="4" presStyleCnt="5"/>
      <dgm:spPr/>
    </dgm:pt>
    <dgm:pt modelId="{625BFF07-30AA-4449-A82A-6EB3009E0531}" type="pres">
      <dgm:prSet presAssocID="{0675A908-FDCA-4BF2-935B-692E6814064A}" presName="txNode" presStyleLbl="fgAcc1" presStyleIdx="4" presStyleCnt="5">
        <dgm:presLayoutVars>
          <dgm:bulletEnabled val="1"/>
        </dgm:presLayoutVars>
      </dgm:prSet>
      <dgm:spPr/>
    </dgm:pt>
  </dgm:ptLst>
  <dgm:cxnLst>
    <dgm:cxn modelId="{186F0705-69F5-46C6-A308-C88382600F0B}" type="presOf" srcId="{AD9E0C78-BBC1-4F7D-9982-0D1051F8893B}" destId="{C0BBCCAF-6D05-41F5-9A5A-88E8779EC2D7}" srcOrd="0" destOrd="0" presId="urn:microsoft.com/office/officeart/2005/8/layout/chevronAccent+Icon"/>
    <dgm:cxn modelId="{0F58EE09-65A2-467B-A890-634B1D41F16B}" type="presOf" srcId="{44CCF4B3-A699-4C38-B52C-7958B8027760}" destId="{F1666805-A732-4717-833A-89EF0EA9D11F}" srcOrd="0" destOrd="0" presId="urn:microsoft.com/office/officeart/2005/8/layout/chevronAccent+Icon"/>
    <dgm:cxn modelId="{04F76E33-E3C2-4372-BC8F-E489C714C84B}" type="presOf" srcId="{0675A908-FDCA-4BF2-935B-692E6814064A}" destId="{625BFF07-30AA-4449-A82A-6EB3009E0531}" srcOrd="0" destOrd="0" presId="urn:microsoft.com/office/officeart/2005/8/layout/chevronAccent+Icon"/>
    <dgm:cxn modelId="{F6FE6972-1F46-4A21-B318-0B31A0FF2C06}" type="presOf" srcId="{358CC543-31B6-4786-B112-11E61AB3241A}" destId="{84B1B375-F927-48BD-BC1D-F3E3054EB47D}" srcOrd="0" destOrd="0" presId="urn:microsoft.com/office/officeart/2005/8/layout/chevronAccent+Icon"/>
    <dgm:cxn modelId="{ACA3498E-BE20-447E-BF1F-E2FBDA4AF2A9}" srcId="{358CC543-31B6-4786-B112-11E61AB3241A}" destId="{0D71F305-1D5D-4ACA-B10F-B58F62083532}" srcOrd="1" destOrd="0" parTransId="{54123E9F-934A-4589-B78C-CBFBC37F4CD1}" sibTransId="{297CD925-D3A0-4C97-9AED-E4EB53F12398}"/>
    <dgm:cxn modelId="{D95B4890-ABDA-473B-9D7F-239A76899D0F}" srcId="{358CC543-31B6-4786-B112-11E61AB3241A}" destId="{0675A908-FDCA-4BF2-935B-692E6814064A}" srcOrd="4" destOrd="0" parTransId="{B02662A5-5C8B-42E4-9034-8207D8B7BA29}" sibTransId="{F6400372-1CE0-4E47-A2A3-FBE8CAE7FDCD}"/>
    <dgm:cxn modelId="{39936795-4319-4AE3-BD4C-71F675FBD455}" srcId="{358CC543-31B6-4786-B112-11E61AB3241A}" destId="{44CCF4B3-A699-4C38-B52C-7958B8027760}" srcOrd="3" destOrd="0" parTransId="{A7152A5B-FA26-468C-B613-EA6E75BB38E8}" sibTransId="{6CD91D5D-5D9E-49F8-B6A1-543A445793C3}"/>
    <dgm:cxn modelId="{AE76FC9F-B64C-4FC1-BC44-7A4A37A89C88}" type="presOf" srcId="{0D71F305-1D5D-4ACA-B10F-B58F62083532}" destId="{0A3A4781-5823-4549-AF89-CE584437B335}" srcOrd="0" destOrd="0" presId="urn:microsoft.com/office/officeart/2005/8/layout/chevronAccent+Icon"/>
    <dgm:cxn modelId="{F108B7A3-C28E-49C1-BF32-7342AE970082}" srcId="{358CC543-31B6-4786-B112-11E61AB3241A}" destId="{A2E150BC-AA87-4EA9-BF08-9C060286A207}" srcOrd="0" destOrd="0" parTransId="{148A7612-E9E0-4DCB-9E4A-AEFE2B770DE1}" sibTransId="{97ADA9C4-DBC9-441F-B511-5160A42F8B52}"/>
    <dgm:cxn modelId="{9387DAB9-B7E7-4F2C-863F-DC91A2074DF7}" type="presOf" srcId="{A2E150BC-AA87-4EA9-BF08-9C060286A207}" destId="{10E83A48-BF4E-4101-B481-2AD392B6FEE7}" srcOrd="0" destOrd="0" presId="urn:microsoft.com/office/officeart/2005/8/layout/chevronAccent+Icon"/>
    <dgm:cxn modelId="{730EE2D2-B3FE-4FE9-9E27-F6813ACA3A37}" srcId="{358CC543-31B6-4786-B112-11E61AB3241A}" destId="{AD9E0C78-BBC1-4F7D-9982-0D1051F8893B}" srcOrd="2" destOrd="0" parTransId="{8489F1CB-6774-4A67-A06C-51D2BC3AE448}" sibTransId="{0C5E7C81-6F6A-4A2E-9462-A94D31395E41}"/>
    <dgm:cxn modelId="{432194C7-A9F3-48D3-8C3D-A6D462B7A1C8}" type="presParOf" srcId="{84B1B375-F927-48BD-BC1D-F3E3054EB47D}" destId="{BA931551-B2BD-4F96-AF14-E5D50CBA90E8}" srcOrd="0" destOrd="0" presId="urn:microsoft.com/office/officeart/2005/8/layout/chevronAccent+Icon"/>
    <dgm:cxn modelId="{8EF7276C-7A44-48E1-A4C7-59A84DB0D616}" type="presParOf" srcId="{BA931551-B2BD-4F96-AF14-E5D50CBA90E8}" destId="{B83D749A-CF01-477E-8646-36549D970986}" srcOrd="0" destOrd="0" presId="urn:microsoft.com/office/officeart/2005/8/layout/chevronAccent+Icon"/>
    <dgm:cxn modelId="{CEA807EC-EB39-40CF-963F-4C056AACC3D9}" type="presParOf" srcId="{BA931551-B2BD-4F96-AF14-E5D50CBA90E8}" destId="{10E83A48-BF4E-4101-B481-2AD392B6FEE7}" srcOrd="1" destOrd="0" presId="urn:microsoft.com/office/officeart/2005/8/layout/chevronAccent+Icon"/>
    <dgm:cxn modelId="{D56698A5-DDE7-47FC-9502-765E062A341B}" type="presParOf" srcId="{84B1B375-F927-48BD-BC1D-F3E3054EB47D}" destId="{F4BDF900-5A7B-4107-8810-A041EE70E14F}" srcOrd="1" destOrd="0" presId="urn:microsoft.com/office/officeart/2005/8/layout/chevronAccent+Icon"/>
    <dgm:cxn modelId="{FB7AD1FF-6E07-45E4-A92C-68E4D0510B4D}" type="presParOf" srcId="{84B1B375-F927-48BD-BC1D-F3E3054EB47D}" destId="{E768CDEC-E094-4662-92A8-755B170FAE8E}" srcOrd="2" destOrd="0" presId="urn:microsoft.com/office/officeart/2005/8/layout/chevronAccent+Icon"/>
    <dgm:cxn modelId="{1506E323-BEA8-44FB-8E9F-53BD49E4A857}" type="presParOf" srcId="{E768CDEC-E094-4662-92A8-755B170FAE8E}" destId="{F5407A94-04D1-42F7-9736-DA37CAF99BCA}" srcOrd="0" destOrd="0" presId="urn:microsoft.com/office/officeart/2005/8/layout/chevronAccent+Icon"/>
    <dgm:cxn modelId="{77E2344A-3130-4DB5-9C2D-FBAAF39CB6A6}" type="presParOf" srcId="{E768CDEC-E094-4662-92A8-755B170FAE8E}" destId="{0A3A4781-5823-4549-AF89-CE584437B335}" srcOrd="1" destOrd="0" presId="urn:microsoft.com/office/officeart/2005/8/layout/chevronAccent+Icon"/>
    <dgm:cxn modelId="{E29689A7-1DDB-49A4-84F0-9B76496DCA28}" type="presParOf" srcId="{84B1B375-F927-48BD-BC1D-F3E3054EB47D}" destId="{D4D0E02A-6471-4F32-9CB9-F76E342E8E13}" srcOrd="3" destOrd="0" presId="urn:microsoft.com/office/officeart/2005/8/layout/chevronAccent+Icon"/>
    <dgm:cxn modelId="{BFE45291-8F19-42F2-BB5D-536D81FD761E}" type="presParOf" srcId="{84B1B375-F927-48BD-BC1D-F3E3054EB47D}" destId="{6100B8E1-9F8C-4986-AEC9-470628486C36}" srcOrd="4" destOrd="0" presId="urn:microsoft.com/office/officeart/2005/8/layout/chevronAccent+Icon"/>
    <dgm:cxn modelId="{B62A6C4C-BCFF-4FFA-A4E7-31A76E1FCF90}" type="presParOf" srcId="{6100B8E1-9F8C-4986-AEC9-470628486C36}" destId="{3B6E907E-D5CC-4772-9A09-E102996B7290}" srcOrd="0" destOrd="0" presId="urn:microsoft.com/office/officeart/2005/8/layout/chevronAccent+Icon"/>
    <dgm:cxn modelId="{61B70D16-8A2F-4391-B8C4-21C6316D8B79}" type="presParOf" srcId="{6100B8E1-9F8C-4986-AEC9-470628486C36}" destId="{C0BBCCAF-6D05-41F5-9A5A-88E8779EC2D7}" srcOrd="1" destOrd="0" presId="urn:microsoft.com/office/officeart/2005/8/layout/chevronAccent+Icon"/>
    <dgm:cxn modelId="{4AA34F7D-76CA-44B4-BC1A-B4E2D9D21D42}" type="presParOf" srcId="{84B1B375-F927-48BD-BC1D-F3E3054EB47D}" destId="{FF90A0B4-2CA7-4C76-B4B9-AD676DC70668}" srcOrd="5" destOrd="0" presId="urn:microsoft.com/office/officeart/2005/8/layout/chevronAccent+Icon"/>
    <dgm:cxn modelId="{7F6E1B8B-9598-4AA3-9BB8-47C85C841B7A}" type="presParOf" srcId="{84B1B375-F927-48BD-BC1D-F3E3054EB47D}" destId="{D605978D-DD82-4533-BEBB-AE765029C302}" srcOrd="6" destOrd="0" presId="urn:microsoft.com/office/officeart/2005/8/layout/chevronAccent+Icon"/>
    <dgm:cxn modelId="{9FC4D0DE-70A8-4EC2-A2C6-1FE83DF3D009}" type="presParOf" srcId="{D605978D-DD82-4533-BEBB-AE765029C302}" destId="{B9AB4FDB-D3B0-444E-81A9-3A206FAB1587}" srcOrd="0" destOrd="0" presId="urn:microsoft.com/office/officeart/2005/8/layout/chevronAccent+Icon"/>
    <dgm:cxn modelId="{70BEDD66-B4E7-4A1C-8B2A-DC7AE1536A69}" type="presParOf" srcId="{D605978D-DD82-4533-BEBB-AE765029C302}" destId="{F1666805-A732-4717-833A-89EF0EA9D11F}" srcOrd="1" destOrd="0" presId="urn:microsoft.com/office/officeart/2005/8/layout/chevronAccent+Icon"/>
    <dgm:cxn modelId="{83AFC18F-95D5-40DF-B356-43FD0C618FB4}" type="presParOf" srcId="{84B1B375-F927-48BD-BC1D-F3E3054EB47D}" destId="{CD0BC217-2F8B-4DF2-AF00-13AA83207FA2}" srcOrd="7" destOrd="0" presId="urn:microsoft.com/office/officeart/2005/8/layout/chevronAccent+Icon"/>
    <dgm:cxn modelId="{242E167B-FB5F-4AA3-9834-B59E8AE35B6B}" type="presParOf" srcId="{84B1B375-F927-48BD-BC1D-F3E3054EB47D}" destId="{022629A6-49E6-4096-94A8-3466725E4B42}" srcOrd="8" destOrd="0" presId="urn:microsoft.com/office/officeart/2005/8/layout/chevronAccent+Icon"/>
    <dgm:cxn modelId="{E299783F-91ED-4A1B-ADBB-748D6046DD04}" type="presParOf" srcId="{022629A6-49E6-4096-94A8-3466725E4B42}" destId="{6EB434A9-5E29-4279-9FDE-3F92DA1B3E40}" srcOrd="0" destOrd="0" presId="urn:microsoft.com/office/officeart/2005/8/layout/chevronAccent+Icon"/>
    <dgm:cxn modelId="{57EA2B9B-3170-4449-9250-36728F267B6F}" type="presParOf" srcId="{022629A6-49E6-4096-94A8-3466725E4B42}" destId="{625BFF07-30AA-4449-A82A-6EB3009E0531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077341-A9AF-4700-AE9D-D9993E12C9BD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s-IS"/>
        </a:p>
      </dgm:t>
    </dgm:pt>
    <dgm:pt modelId="{032E6819-8E53-4FFF-AFFE-745C8B098E40}">
      <dgm:prSet phldrT="[Text]"/>
      <dgm:spPr/>
      <dgm:t>
        <a:bodyPr/>
        <a:lstStyle/>
        <a:p>
          <a:pPr>
            <a:buNone/>
          </a:pPr>
          <a:r>
            <a:rPr lang="en-US" b="0" dirty="0"/>
            <a:t>What is Controlled Forest Management (CFM)?</a:t>
          </a:r>
          <a:endParaRPr lang="is-IS" dirty="0"/>
        </a:p>
      </dgm:t>
    </dgm:pt>
    <dgm:pt modelId="{B15F4B3F-05AD-48C3-A7C6-6C119CF5F414}" type="parTrans" cxnId="{5F8C9E09-7883-4CCD-B502-8F809B43E48E}">
      <dgm:prSet/>
      <dgm:spPr/>
      <dgm:t>
        <a:bodyPr/>
        <a:lstStyle/>
        <a:p>
          <a:endParaRPr lang="is-IS"/>
        </a:p>
      </dgm:t>
    </dgm:pt>
    <dgm:pt modelId="{149C827D-7C7C-40DE-A6D7-BC0278FFA4DD}" type="sibTrans" cxnId="{5F8C9E09-7883-4CCD-B502-8F809B43E48E}">
      <dgm:prSet/>
      <dgm:spPr/>
      <dgm:t>
        <a:bodyPr/>
        <a:lstStyle/>
        <a:p>
          <a:endParaRPr lang="is-IS"/>
        </a:p>
      </dgm:t>
    </dgm:pt>
    <dgm:pt modelId="{2319B6C5-E872-49AF-824B-4081D4BEB9D4}">
      <dgm:prSet/>
      <dgm:spPr/>
      <dgm:t>
        <a:bodyPr/>
        <a:lstStyle/>
        <a:p>
          <a:r>
            <a:rPr lang="en-US" dirty="0"/>
            <a:t>A preliminary certification verifying that wood does not originate from unacceptable sources </a:t>
          </a:r>
        </a:p>
      </dgm:t>
    </dgm:pt>
    <dgm:pt modelId="{881D9591-02B3-476A-90AA-312F1A125E0B}" type="parTrans" cxnId="{2D3AD18C-8AD1-4227-871A-73D25BF95706}">
      <dgm:prSet/>
      <dgm:spPr/>
      <dgm:t>
        <a:bodyPr/>
        <a:lstStyle/>
        <a:p>
          <a:endParaRPr lang="is-IS"/>
        </a:p>
      </dgm:t>
    </dgm:pt>
    <dgm:pt modelId="{6AAABE49-DE29-43DE-AC6F-68DEE7BA72C9}" type="sibTrans" cxnId="{2D3AD18C-8AD1-4227-871A-73D25BF95706}">
      <dgm:prSet/>
      <dgm:spPr/>
      <dgm:t>
        <a:bodyPr/>
        <a:lstStyle/>
        <a:p>
          <a:endParaRPr lang="is-IS"/>
        </a:p>
      </dgm:t>
    </dgm:pt>
    <dgm:pt modelId="{678BF3D8-4D16-4B12-BD73-50DC09F32BA6}">
      <dgm:prSet/>
      <dgm:spPr/>
      <dgm:t>
        <a:bodyPr/>
        <a:lstStyle/>
        <a:p>
          <a:r>
            <a:rPr lang="en-US" dirty="0"/>
            <a:t>Offers market recognition without full FSC certification</a:t>
          </a:r>
        </a:p>
      </dgm:t>
    </dgm:pt>
    <dgm:pt modelId="{6DC2C9FE-6E7E-470A-9A43-EBD2172A9127}" type="parTrans" cxnId="{5FF0B7CA-551E-4F08-B3CC-531277C42043}">
      <dgm:prSet/>
      <dgm:spPr/>
      <dgm:t>
        <a:bodyPr/>
        <a:lstStyle/>
        <a:p>
          <a:endParaRPr lang="is-IS"/>
        </a:p>
      </dgm:t>
    </dgm:pt>
    <dgm:pt modelId="{18811A6A-FA25-4C1B-859A-6856E9129CC7}" type="sibTrans" cxnId="{5FF0B7CA-551E-4F08-B3CC-531277C42043}">
      <dgm:prSet/>
      <dgm:spPr/>
      <dgm:t>
        <a:bodyPr/>
        <a:lstStyle/>
        <a:p>
          <a:endParaRPr lang="is-IS"/>
        </a:p>
      </dgm:t>
    </dgm:pt>
    <dgm:pt modelId="{68864697-651F-4EE5-BCAA-3888BEE09B0C}">
      <dgm:prSet/>
      <dgm:spPr/>
      <dgm:t>
        <a:bodyPr/>
        <a:lstStyle/>
        <a:p>
          <a:r>
            <a:rPr lang="en-US" dirty="0"/>
            <a:t>Builds foundational systems for traceability, legality, and environmental safeguarding</a:t>
          </a:r>
        </a:p>
      </dgm:t>
    </dgm:pt>
    <dgm:pt modelId="{92C2BFB9-755A-472C-8F67-7F0C522B24B7}" type="parTrans" cxnId="{DF3D18AE-0D8B-4DD3-8C9B-C6C51586AED8}">
      <dgm:prSet/>
      <dgm:spPr/>
      <dgm:t>
        <a:bodyPr/>
        <a:lstStyle/>
        <a:p>
          <a:endParaRPr lang="is-IS"/>
        </a:p>
      </dgm:t>
    </dgm:pt>
    <dgm:pt modelId="{BC16AB37-549C-469F-8671-E111F29469D9}" type="sibTrans" cxnId="{DF3D18AE-0D8B-4DD3-8C9B-C6C51586AED8}">
      <dgm:prSet/>
      <dgm:spPr/>
      <dgm:t>
        <a:bodyPr/>
        <a:lstStyle/>
        <a:p>
          <a:endParaRPr lang="is-IS"/>
        </a:p>
      </dgm:t>
    </dgm:pt>
    <dgm:pt modelId="{D5586A65-67EC-44D3-AE36-A4FA09F3DE7C}">
      <dgm:prSet/>
      <dgm:spPr/>
      <dgm:t>
        <a:bodyPr/>
        <a:lstStyle/>
        <a:p>
          <a:r>
            <a:rPr lang="en-US" b="0"/>
            <a:t>Why Start Here?</a:t>
          </a:r>
          <a:endParaRPr lang="en-US" b="0" dirty="0"/>
        </a:p>
      </dgm:t>
    </dgm:pt>
    <dgm:pt modelId="{A2A03DEB-3AB2-4A72-AF9C-267D00BDA2CC}" type="parTrans" cxnId="{6A134E83-363A-4997-8C25-F5ECB73C917F}">
      <dgm:prSet/>
      <dgm:spPr/>
      <dgm:t>
        <a:bodyPr/>
        <a:lstStyle/>
        <a:p>
          <a:endParaRPr lang="is-IS"/>
        </a:p>
      </dgm:t>
    </dgm:pt>
    <dgm:pt modelId="{D9BF8EAE-1CC0-461E-B415-84C33D957A83}" type="sibTrans" cxnId="{6A134E83-363A-4997-8C25-F5ECB73C917F}">
      <dgm:prSet/>
      <dgm:spPr/>
      <dgm:t>
        <a:bodyPr/>
        <a:lstStyle/>
        <a:p>
          <a:endParaRPr lang="is-IS"/>
        </a:p>
      </dgm:t>
    </dgm:pt>
    <dgm:pt modelId="{C4E3931B-8453-4165-B0D3-6DF2033F2B0A}">
      <dgm:prSet/>
      <dgm:spPr/>
      <dgm:t>
        <a:bodyPr/>
        <a:lstStyle/>
        <a:p>
          <a:r>
            <a:rPr lang="en-US" dirty="0"/>
            <a:t>Iceland lacks an FSC national standard—CFM provides a structured entry point</a:t>
          </a:r>
        </a:p>
      </dgm:t>
    </dgm:pt>
    <dgm:pt modelId="{0DED69C7-17D6-48DE-B327-AD4C3959F5EE}" type="parTrans" cxnId="{652E6577-3958-4BBF-B8E4-F23980754803}">
      <dgm:prSet/>
      <dgm:spPr/>
      <dgm:t>
        <a:bodyPr/>
        <a:lstStyle/>
        <a:p>
          <a:endParaRPr lang="is-IS"/>
        </a:p>
      </dgm:t>
    </dgm:pt>
    <dgm:pt modelId="{75725A61-76AE-43F7-8B5B-076CBE8236C7}" type="sibTrans" cxnId="{652E6577-3958-4BBF-B8E4-F23980754803}">
      <dgm:prSet/>
      <dgm:spPr/>
      <dgm:t>
        <a:bodyPr/>
        <a:lstStyle/>
        <a:p>
          <a:endParaRPr lang="is-IS"/>
        </a:p>
      </dgm:t>
    </dgm:pt>
    <dgm:pt modelId="{E28F6A6D-7BAD-4C9E-B96D-FBB6E518D41E}">
      <dgm:prSet/>
      <dgm:spPr/>
      <dgm:t>
        <a:bodyPr/>
        <a:lstStyle/>
        <a:p>
          <a:r>
            <a:rPr lang="en-US" dirty="0"/>
            <a:t>Enables us to pilot systems, build capacity, and identify key gaps under real conditions</a:t>
          </a:r>
        </a:p>
      </dgm:t>
    </dgm:pt>
    <dgm:pt modelId="{094DA90A-4912-4B0B-9088-916A7DA1ECC6}" type="parTrans" cxnId="{B6D22F5F-A137-4343-A11B-45A46603712C}">
      <dgm:prSet/>
      <dgm:spPr/>
      <dgm:t>
        <a:bodyPr/>
        <a:lstStyle/>
        <a:p>
          <a:endParaRPr lang="is-IS"/>
        </a:p>
      </dgm:t>
    </dgm:pt>
    <dgm:pt modelId="{BB5F4DA2-C998-48A8-8637-C34A14CB9772}" type="sibTrans" cxnId="{B6D22F5F-A137-4343-A11B-45A46603712C}">
      <dgm:prSet/>
      <dgm:spPr/>
      <dgm:t>
        <a:bodyPr/>
        <a:lstStyle/>
        <a:p>
          <a:endParaRPr lang="is-IS"/>
        </a:p>
      </dgm:t>
    </dgm:pt>
    <dgm:pt modelId="{0DD385BD-D288-45E2-B833-B5A9AAD05A52}">
      <dgm:prSet/>
      <dgm:spPr/>
      <dgm:t>
        <a:bodyPr/>
        <a:lstStyle/>
        <a:p>
          <a:r>
            <a:rPr lang="en-US" dirty="0"/>
            <a:t>Serves as a critical steppingstone toward full certification once the Iceland-specific interim standard is in place</a:t>
          </a:r>
        </a:p>
      </dgm:t>
    </dgm:pt>
    <dgm:pt modelId="{1D1FB335-BD10-4E30-BAD9-407F3D834FCD}" type="parTrans" cxnId="{C24F2D5F-77D5-486E-A3D9-E16AC52D14F5}">
      <dgm:prSet/>
      <dgm:spPr/>
      <dgm:t>
        <a:bodyPr/>
        <a:lstStyle/>
        <a:p>
          <a:endParaRPr lang="is-IS"/>
        </a:p>
      </dgm:t>
    </dgm:pt>
    <dgm:pt modelId="{4C861988-A0D0-4532-9FA8-8FD0C5F795FC}" type="sibTrans" cxnId="{C24F2D5F-77D5-486E-A3D9-E16AC52D14F5}">
      <dgm:prSet/>
      <dgm:spPr/>
      <dgm:t>
        <a:bodyPr/>
        <a:lstStyle/>
        <a:p>
          <a:endParaRPr lang="is-IS"/>
        </a:p>
      </dgm:t>
    </dgm:pt>
    <dgm:pt modelId="{2390AF02-384A-431F-9CE8-919A6D98AA93}" type="pres">
      <dgm:prSet presAssocID="{B2077341-A9AF-4700-AE9D-D9993E12C9BD}" presName="Name0" presStyleCnt="0">
        <dgm:presLayoutVars>
          <dgm:dir/>
          <dgm:resizeHandles val="exact"/>
        </dgm:presLayoutVars>
      </dgm:prSet>
      <dgm:spPr/>
    </dgm:pt>
    <dgm:pt modelId="{A9BE40A1-FAF8-45BD-A87D-A1FB243BE4BD}" type="pres">
      <dgm:prSet presAssocID="{032E6819-8E53-4FFF-AFFE-745C8B098E40}" presName="node" presStyleLbl="node1" presStyleIdx="0" presStyleCnt="2">
        <dgm:presLayoutVars>
          <dgm:bulletEnabled val="1"/>
        </dgm:presLayoutVars>
      </dgm:prSet>
      <dgm:spPr/>
    </dgm:pt>
    <dgm:pt modelId="{701C190A-A3B7-4F48-9950-43306B742F67}" type="pres">
      <dgm:prSet presAssocID="{149C827D-7C7C-40DE-A6D7-BC0278FFA4DD}" presName="sibTrans" presStyleLbl="sibTrans2D1" presStyleIdx="0" presStyleCnt="1"/>
      <dgm:spPr/>
    </dgm:pt>
    <dgm:pt modelId="{3A61AC4A-6E0A-4365-8C75-6828B3AF971B}" type="pres">
      <dgm:prSet presAssocID="{149C827D-7C7C-40DE-A6D7-BC0278FFA4DD}" presName="connectorText" presStyleLbl="sibTrans2D1" presStyleIdx="0" presStyleCnt="1"/>
      <dgm:spPr/>
    </dgm:pt>
    <dgm:pt modelId="{8719A6C1-FA23-46BA-90CB-76A8BE8A6785}" type="pres">
      <dgm:prSet presAssocID="{D5586A65-67EC-44D3-AE36-A4FA09F3DE7C}" presName="node" presStyleLbl="node1" presStyleIdx="1" presStyleCnt="2">
        <dgm:presLayoutVars>
          <dgm:bulletEnabled val="1"/>
        </dgm:presLayoutVars>
      </dgm:prSet>
      <dgm:spPr/>
    </dgm:pt>
  </dgm:ptLst>
  <dgm:cxnLst>
    <dgm:cxn modelId="{9C380F00-2DFB-40D5-9BA2-7E114AA84134}" type="presOf" srcId="{032E6819-8E53-4FFF-AFFE-745C8B098E40}" destId="{A9BE40A1-FAF8-45BD-A87D-A1FB243BE4BD}" srcOrd="0" destOrd="0" presId="urn:microsoft.com/office/officeart/2005/8/layout/process1"/>
    <dgm:cxn modelId="{5F8C9E09-7883-4CCD-B502-8F809B43E48E}" srcId="{B2077341-A9AF-4700-AE9D-D9993E12C9BD}" destId="{032E6819-8E53-4FFF-AFFE-745C8B098E40}" srcOrd="0" destOrd="0" parTransId="{B15F4B3F-05AD-48C3-A7C6-6C119CF5F414}" sibTransId="{149C827D-7C7C-40DE-A6D7-BC0278FFA4DD}"/>
    <dgm:cxn modelId="{E625DC2B-939D-47B4-9EEC-DE8EB2B391E4}" type="presOf" srcId="{0DD385BD-D288-45E2-B833-B5A9AAD05A52}" destId="{8719A6C1-FA23-46BA-90CB-76A8BE8A6785}" srcOrd="0" destOrd="3" presId="urn:microsoft.com/office/officeart/2005/8/layout/process1"/>
    <dgm:cxn modelId="{1E733D5E-1D86-403F-BADE-A179E9DD61EF}" type="presOf" srcId="{2319B6C5-E872-49AF-824B-4081D4BEB9D4}" destId="{A9BE40A1-FAF8-45BD-A87D-A1FB243BE4BD}" srcOrd="0" destOrd="1" presId="urn:microsoft.com/office/officeart/2005/8/layout/process1"/>
    <dgm:cxn modelId="{C24F2D5F-77D5-486E-A3D9-E16AC52D14F5}" srcId="{D5586A65-67EC-44D3-AE36-A4FA09F3DE7C}" destId="{0DD385BD-D288-45E2-B833-B5A9AAD05A52}" srcOrd="2" destOrd="0" parTransId="{1D1FB335-BD10-4E30-BAD9-407F3D834FCD}" sibTransId="{4C861988-A0D0-4532-9FA8-8FD0C5F795FC}"/>
    <dgm:cxn modelId="{B6D22F5F-A137-4343-A11B-45A46603712C}" srcId="{D5586A65-67EC-44D3-AE36-A4FA09F3DE7C}" destId="{E28F6A6D-7BAD-4C9E-B96D-FBB6E518D41E}" srcOrd="1" destOrd="0" parTransId="{094DA90A-4912-4B0B-9088-916A7DA1ECC6}" sibTransId="{BB5F4DA2-C998-48A8-8637-C34A14CB9772}"/>
    <dgm:cxn modelId="{F80F2842-F996-4F14-BA85-519D38B030E2}" type="presOf" srcId="{E28F6A6D-7BAD-4C9E-B96D-FBB6E518D41E}" destId="{8719A6C1-FA23-46BA-90CB-76A8BE8A6785}" srcOrd="0" destOrd="2" presId="urn:microsoft.com/office/officeart/2005/8/layout/process1"/>
    <dgm:cxn modelId="{9BECAA46-3EE8-4CAB-BDA0-CD0836856787}" type="presOf" srcId="{68864697-651F-4EE5-BCAA-3888BEE09B0C}" destId="{A9BE40A1-FAF8-45BD-A87D-A1FB243BE4BD}" srcOrd="0" destOrd="3" presId="urn:microsoft.com/office/officeart/2005/8/layout/process1"/>
    <dgm:cxn modelId="{79E4886B-D221-44AD-8184-DC8CA70F3E97}" type="presOf" srcId="{B2077341-A9AF-4700-AE9D-D9993E12C9BD}" destId="{2390AF02-384A-431F-9CE8-919A6D98AA93}" srcOrd="0" destOrd="0" presId="urn:microsoft.com/office/officeart/2005/8/layout/process1"/>
    <dgm:cxn modelId="{666A5951-7702-4FEC-84C4-FA5BA6A866E8}" type="presOf" srcId="{678BF3D8-4D16-4B12-BD73-50DC09F32BA6}" destId="{A9BE40A1-FAF8-45BD-A87D-A1FB243BE4BD}" srcOrd="0" destOrd="2" presId="urn:microsoft.com/office/officeart/2005/8/layout/process1"/>
    <dgm:cxn modelId="{652E6577-3958-4BBF-B8E4-F23980754803}" srcId="{D5586A65-67EC-44D3-AE36-A4FA09F3DE7C}" destId="{C4E3931B-8453-4165-B0D3-6DF2033F2B0A}" srcOrd="0" destOrd="0" parTransId="{0DED69C7-17D6-48DE-B327-AD4C3959F5EE}" sibTransId="{75725A61-76AE-43F7-8B5B-076CBE8236C7}"/>
    <dgm:cxn modelId="{6A134E83-363A-4997-8C25-F5ECB73C917F}" srcId="{B2077341-A9AF-4700-AE9D-D9993E12C9BD}" destId="{D5586A65-67EC-44D3-AE36-A4FA09F3DE7C}" srcOrd="1" destOrd="0" parTransId="{A2A03DEB-3AB2-4A72-AF9C-267D00BDA2CC}" sibTransId="{D9BF8EAE-1CC0-461E-B415-84C33D957A83}"/>
    <dgm:cxn modelId="{2D3AD18C-8AD1-4227-871A-73D25BF95706}" srcId="{032E6819-8E53-4FFF-AFFE-745C8B098E40}" destId="{2319B6C5-E872-49AF-824B-4081D4BEB9D4}" srcOrd="0" destOrd="0" parTransId="{881D9591-02B3-476A-90AA-312F1A125E0B}" sibTransId="{6AAABE49-DE29-43DE-AC6F-68DEE7BA72C9}"/>
    <dgm:cxn modelId="{8810808D-836D-4A4E-84B4-80FA760EC220}" type="presOf" srcId="{C4E3931B-8453-4165-B0D3-6DF2033F2B0A}" destId="{8719A6C1-FA23-46BA-90CB-76A8BE8A6785}" srcOrd="0" destOrd="1" presId="urn:microsoft.com/office/officeart/2005/8/layout/process1"/>
    <dgm:cxn modelId="{BE25F39A-C307-4002-940A-F01D1D3AF518}" type="presOf" srcId="{D5586A65-67EC-44D3-AE36-A4FA09F3DE7C}" destId="{8719A6C1-FA23-46BA-90CB-76A8BE8A6785}" srcOrd="0" destOrd="0" presId="urn:microsoft.com/office/officeart/2005/8/layout/process1"/>
    <dgm:cxn modelId="{DF3D18AE-0D8B-4DD3-8C9B-C6C51586AED8}" srcId="{032E6819-8E53-4FFF-AFFE-745C8B098E40}" destId="{68864697-651F-4EE5-BCAA-3888BEE09B0C}" srcOrd="2" destOrd="0" parTransId="{92C2BFB9-755A-472C-8F67-7F0C522B24B7}" sibTransId="{BC16AB37-549C-469F-8671-E111F29469D9}"/>
    <dgm:cxn modelId="{5FF0B7CA-551E-4F08-B3CC-531277C42043}" srcId="{032E6819-8E53-4FFF-AFFE-745C8B098E40}" destId="{678BF3D8-4D16-4B12-BD73-50DC09F32BA6}" srcOrd="1" destOrd="0" parTransId="{6DC2C9FE-6E7E-470A-9A43-EBD2172A9127}" sibTransId="{18811A6A-FA25-4C1B-859A-6856E9129CC7}"/>
    <dgm:cxn modelId="{3576E8CB-658A-4567-ACC4-84FA66BA2D2C}" type="presOf" srcId="{149C827D-7C7C-40DE-A6D7-BC0278FFA4DD}" destId="{701C190A-A3B7-4F48-9950-43306B742F67}" srcOrd="0" destOrd="0" presId="urn:microsoft.com/office/officeart/2005/8/layout/process1"/>
    <dgm:cxn modelId="{293497CD-8232-4506-B251-5D60B8D75FE3}" type="presOf" srcId="{149C827D-7C7C-40DE-A6D7-BC0278FFA4DD}" destId="{3A61AC4A-6E0A-4365-8C75-6828B3AF971B}" srcOrd="1" destOrd="0" presId="urn:microsoft.com/office/officeart/2005/8/layout/process1"/>
    <dgm:cxn modelId="{D69AC442-7FAB-4466-B7D2-40C56A9D931F}" type="presParOf" srcId="{2390AF02-384A-431F-9CE8-919A6D98AA93}" destId="{A9BE40A1-FAF8-45BD-A87D-A1FB243BE4BD}" srcOrd="0" destOrd="0" presId="urn:microsoft.com/office/officeart/2005/8/layout/process1"/>
    <dgm:cxn modelId="{DC131F06-1AC8-4BD2-B048-93AEC461DFF3}" type="presParOf" srcId="{2390AF02-384A-431F-9CE8-919A6D98AA93}" destId="{701C190A-A3B7-4F48-9950-43306B742F67}" srcOrd="1" destOrd="0" presId="urn:microsoft.com/office/officeart/2005/8/layout/process1"/>
    <dgm:cxn modelId="{5363B468-748A-41C9-953E-B0CCD2D67023}" type="presParOf" srcId="{701C190A-A3B7-4F48-9950-43306B742F67}" destId="{3A61AC4A-6E0A-4365-8C75-6828B3AF971B}" srcOrd="0" destOrd="0" presId="urn:microsoft.com/office/officeart/2005/8/layout/process1"/>
    <dgm:cxn modelId="{C06DB6F0-E21F-463E-B55B-3516AC973B04}" type="presParOf" srcId="{2390AF02-384A-431F-9CE8-919A6D98AA93}" destId="{8719A6C1-FA23-46BA-90CB-76A8BE8A678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4B0B7A-5D76-46E0-8D0C-F19CB1AD921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5922ED0-0657-4E9A-A414-093BC20D1958}">
      <dgm:prSet/>
      <dgm:spPr/>
      <dgm:t>
        <a:bodyPr/>
        <a:lstStyle/>
        <a:p>
          <a:r>
            <a:rPr lang="is-IS" dirty="0"/>
            <a:t>Hvað er stjórnuð skógrækt (CFM)? </a:t>
          </a:r>
        </a:p>
      </dgm:t>
    </dgm:pt>
    <dgm:pt modelId="{A97F1A63-97AD-48C2-A327-3468A80F1F47}" type="parTrans" cxnId="{928C626F-ECED-4773-8E32-A082C3AE981D}">
      <dgm:prSet/>
      <dgm:spPr/>
      <dgm:t>
        <a:bodyPr/>
        <a:lstStyle/>
        <a:p>
          <a:endParaRPr lang="is-IS"/>
        </a:p>
      </dgm:t>
    </dgm:pt>
    <dgm:pt modelId="{97A4B99F-1AF1-42AD-A199-272146AF1277}" type="sibTrans" cxnId="{928C626F-ECED-4773-8E32-A082C3AE981D}">
      <dgm:prSet/>
      <dgm:spPr/>
      <dgm:t>
        <a:bodyPr/>
        <a:lstStyle/>
        <a:p>
          <a:endParaRPr lang="is-IS"/>
        </a:p>
      </dgm:t>
    </dgm:pt>
    <dgm:pt modelId="{B3DD770C-2253-4D71-83FC-163342E364B5}">
      <dgm:prSet/>
      <dgm:spPr/>
      <dgm:t>
        <a:bodyPr/>
        <a:lstStyle/>
        <a:p>
          <a:r>
            <a:rPr lang="is-IS" dirty="0"/>
            <a:t>Bráðabirgðavottun sem staðfestir að viður komi ekki frá óviðunandi uppruna</a:t>
          </a:r>
        </a:p>
      </dgm:t>
    </dgm:pt>
    <dgm:pt modelId="{95F5E427-3846-4FBC-8830-C1C6FD9B8C0A}" type="parTrans" cxnId="{D7D7484B-7004-4985-91C1-603035D096C1}">
      <dgm:prSet/>
      <dgm:spPr/>
      <dgm:t>
        <a:bodyPr/>
        <a:lstStyle/>
        <a:p>
          <a:endParaRPr lang="is-IS"/>
        </a:p>
      </dgm:t>
    </dgm:pt>
    <dgm:pt modelId="{92935857-082D-4B52-B160-A3BCD4DEA8B9}" type="sibTrans" cxnId="{D7D7484B-7004-4985-91C1-603035D096C1}">
      <dgm:prSet/>
      <dgm:spPr/>
      <dgm:t>
        <a:bodyPr/>
        <a:lstStyle/>
        <a:p>
          <a:endParaRPr lang="is-IS"/>
        </a:p>
      </dgm:t>
    </dgm:pt>
    <dgm:pt modelId="{B1F00BF5-15EB-42EE-9B69-950F6A0AE4A8}">
      <dgm:prSet/>
      <dgm:spPr/>
      <dgm:t>
        <a:bodyPr/>
        <a:lstStyle/>
        <a:p>
          <a:r>
            <a:rPr lang="is-IS" dirty="0"/>
            <a:t>Býður upp á markaðsviðurkenningu án fullrar FSC vottunar</a:t>
          </a:r>
        </a:p>
      </dgm:t>
    </dgm:pt>
    <dgm:pt modelId="{DD404119-FD0E-4C96-A6D6-AC75C85B53D6}" type="parTrans" cxnId="{8E6469E9-F336-4EAA-A248-93A13D294076}">
      <dgm:prSet/>
      <dgm:spPr/>
      <dgm:t>
        <a:bodyPr/>
        <a:lstStyle/>
        <a:p>
          <a:endParaRPr lang="is-IS"/>
        </a:p>
      </dgm:t>
    </dgm:pt>
    <dgm:pt modelId="{AF130F7C-0D7D-46EE-9AA2-50410CF2428B}" type="sibTrans" cxnId="{8E6469E9-F336-4EAA-A248-93A13D294076}">
      <dgm:prSet/>
      <dgm:spPr/>
      <dgm:t>
        <a:bodyPr/>
        <a:lstStyle/>
        <a:p>
          <a:endParaRPr lang="is-IS"/>
        </a:p>
      </dgm:t>
    </dgm:pt>
    <dgm:pt modelId="{9EC3567B-0054-4027-A2F4-55507E6150F4}">
      <dgm:prSet/>
      <dgm:spPr/>
      <dgm:t>
        <a:bodyPr/>
        <a:lstStyle/>
        <a:p>
          <a:r>
            <a:rPr lang="is-IS"/>
            <a:t>Byggir </a:t>
          </a:r>
          <a:r>
            <a:rPr lang="is-IS" dirty="0"/>
            <a:t>grunnkerfi fyrir rekjanleika, lögmæti og umhverfisvernd</a:t>
          </a:r>
        </a:p>
      </dgm:t>
    </dgm:pt>
    <dgm:pt modelId="{233077C3-D92A-4749-B13A-514CEC200422}" type="parTrans" cxnId="{A8377F95-EACE-4D8D-B550-C5E02910865F}">
      <dgm:prSet/>
      <dgm:spPr/>
      <dgm:t>
        <a:bodyPr/>
        <a:lstStyle/>
        <a:p>
          <a:endParaRPr lang="is-IS"/>
        </a:p>
      </dgm:t>
    </dgm:pt>
    <dgm:pt modelId="{3BCFDDB3-B909-4603-AFE1-DDE8FBC9323A}" type="sibTrans" cxnId="{A8377F95-EACE-4D8D-B550-C5E02910865F}">
      <dgm:prSet/>
      <dgm:spPr/>
      <dgm:t>
        <a:bodyPr/>
        <a:lstStyle/>
        <a:p>
          <a:endParaRPr lang="is-IS"/>
        </a:p>
      </dgm:t>
    </dgm:pt>
    <dgm:pt modelId="{0658C509-62C8-44FC-B1E9-ACAA5AB9701D}">
      <dgm:prSet/>
      <dgm:spPr/>
      <dgm:t>
        <a:bodyPr/>
        <a:lstStyle/>
        <a:p>
          <a:r>
            <a:rPr lang="is-IS" dirty="0"/>
            <a:t>Af hverju að byrja hér? </a:t>
          </a:r>
        </a:p>
      </dgm:t>
    </dgm:pt>
    <dgm:pt modelId="{DE5E96BB-2D58-40C4-9086-FE771360AAE4}" type="parTrans" cxnId="{676EED50-D08F-4240-BEDC-5E090A69572C}">
      <dgm:prSet/>
      <dgm:spPr/>
      <dgm:t>
        <a:bodyPr/>
        <a:lstStyle/>
        <a:p>
          <a:endParaRPr lang="is-IS"/>
        </a:p>
      </dgm:t>
    </dgm:pt>
    <dgm:pt modelId="{D088C239-7957-4E91-B0D4-830F7BBABF63}" type="sibTrans" cxnId="{676EED50-D08F-4240-BEDC-5E090A69572C}">
      <dgm:prSet/>
      <dgm:spPr/>
      <dgm:t>
        <a:bodyPr/>
        <a:lstStyle/>
        <a:p>
          <a:endParaRPr lang="is-IS"/>
        </a:p>
      </dgm:t>
    </dgm:pt>
    <dgm:pt modelId="{BA9706CE-AC8D-4FDA-9B00-EDF6BBB936FC}">
      <dgm:prSet/>
      <dgm:spPr/>
      <dgm:t>
        <a:bodyPr/>
        <a:lstStyle/>
        <a:p>
          <a:r>
            <a:rPr lang="is-IS" dirty="0"/>
            <a:t>Ísland skortir FSC landsstaðal – CFM veitir skipulagðan aðgangsstað</a:t>
          </a:r>
        </a:p>
      </dgm:t>
    </dgm:pt>
    <dgm:pt modelId="{8034538E-26B5-4524-B9BE-89239E3EB07E}" type="parTrans" cxnId="{C3235D9B-2CB6-4FC5-87E8-733DF6B9463A}">
      <dgm:prSet/>
      <dgm:spPr/>
      <dgm:t>
        <a:bodyPr/>
        <a:lstStyle/>
        <a:p>
          <a:endParaRPr lang="is-IS"/>
        </a:p>
      </dgm:t>
    </dgm:pt>
    <dgm:pt modelId="{62B52302-05DD-4DD1-AC01-798D3F1F0638}" type="sibTrans" cxnId="{C3235D9B-2CB6-4FC5-87E8-733DF6B9463A}">
      <dgm:prSet/>
      <dgm:spPr/>
      <dgm:t>
        <a:bodyPr/>
        <a:lstStyle/>
        <a:p>
          <a:endParaRPr lang="is-IS"/>
        </a:p>
      </dgm:t>
    </dgm:pt>
    <dgm:pt modelId="{135B82DF-5F0E-4BF8-A78F-FDFA0230FF4A}">
      <dgm:prSet/>
      <dgm:spPr/>
      <dgm:t>
        <a:bodyPr/>
        <a:lstStyle/>
        <a:p>
          <a:r>
            <a:rPr lang="is-IS" dirty="0"/>
            <a:t> Gerir okkur kleift að prófa kerfi, byggja upp getu og bera kennsl á helstu eyður við raunverulegar aðstæður</a:t>
          </a:r>
        </a:p>
      </dgm:t>
    </dgm:pt>
    <dgm:pt modelId="{A9672BE9-5C06-4F00-9F76-E9F5E82A902B}" type="parTrans" cxnId="{A77CBD33-3CB3-40AE-A668-5ED23A30621C}">
      <dgm:prSet/>
      <dgm:spPr/>
      <dgm:t>
        <a:bodyPr/>
        <a:lstStyle/>
        <a:p>
          <a:endParaRPr lang="is-IS"/>
        </a:p>
      </dgm:t>
    </dgm:pt>
    <dgm:pt modelId="{FDA199F2-F84A-44E1-9367-AF32675B4B3E}" type="sibTrans" cxnId="{A77CBD33-3CB3-40AE-A668-5ED23A30621C}">
      <dgm:prSet/>
      <dgm:spPr/>
      <dgm:t>
        <a:bodyPr/>
        <a:lstStyle/>
        <a:p>
          <a:endParaRPr lang="is-IS"/>
        </a:p>
      </dgm:t>
    </dgm:pt>
    <dgm:pt modelId="{AE3D21D5-4497-42A7-AF63-744FC4B84FDD}">
      <dgm:prSet/>
      <dgm:spPr/>
      <dgm:t>
        <a:bodyPr/>
        <a:lstStyle/>
        <a:p>
          <a:r>
            <a:rPr lang="is-IS" dirty="0"/>
            <a:t>Þjónar sem mikilvægur áfangi í átt að fullri vottun þegar bráðabirgðastaðallinn fyrir Ísland hefur verið til staðar</a:t>
          </a:r>
        </a:p>
      </dgm:t>
    </dgm:pt>
    <dgm:pt modelId="{44BC7436-E52B-48C0-BC06-584A9601305D}" type="parTrans" cxnId="{A7883FC0-E8F8-4651-9D26-100A529F25E4}">
      <dgm:prSet/>
      <dgm:spPr/>
      <dgm:t>
        <a:bodyPr/>
        <a:lstStyle/>
        <a:p>
          <a:endParaRPr lang="is-IS"/>
        </a:p>
      </dgm:t>
    </dgm:pt>
    <dgm:pt modelId="{E6DB1202-86E3-4478-B516-93111BDA03C4}" type="sibTrans" cxnId="{A7883FC0-E8F8-4651-9D26-100A529F25E4}">
      <dgm:prSet/>
      <dgm:spPr/>
      <dgm:t>
        <a:bodyPr/>
        <a:lstStyle/>
        <a:p>
          <a:endParaRPr lang="is-IS"/>
        </a:p>
      </dgm:t>
    </dgm:pt>
    <dgm:pt modelId="{9C2982D7-C92D-49DF-91ED-FA5BF0D157BB}" type="pres">
      <dgm:prSet presAssocID="{204B0B7A-5D76-46E0-8D0C-F19CB1AD921A}" presName="Name0" presStyleCnt="0">
        <dgm:presLayoutVars>
          <dgm:dir/>
          <dgm:resizeHandles val="exact"/>
        </dgm:presLayoutVars>
      </dgm:prSet>
      <dgm:spPr/>
    </dgm:pt>
    <dgm:pt modelId="{6DD15E6C-DC83-4AAF-9B3A-20878F1B43C6}" type="pres">
      <dgm:prSet presAssocID="{E5922ED0-0657-4E9A-A414-093BC20D1958}" presName="node" presStyleLbl="node1" presStyleIdx="0" presStyleCnt="2">
        <dgm:presLayoutVars>
          <dgm:bulletEnabled val="1"/>
        </dgm:presLayoutVars>
      </dgm:prSet>
      <dgm:spPr/>
    </dgm:pt>
    <dgm:pt modelId="{99E4E51D-C4BE-43A5-863C-1379811D6E0B}" type="pres">
      <dgm:prSet presAssocID="{97A4B99F-1AF1-42AD-A199-272146AF1277}" presName="sibTrans" presStyleLbl="sibTrans2D1" presStyleIdx="0" presStyleCnt="1"/>
      <dgm:spPr/>
    </dgm:pt>
    <dgm:pt modelId="{72F630AF-764E-4D78-82F0-B8EFC5168DDA}" type="pres">
      <dgm:prSet presAssocID="{97A4B99F-1AF1-42AD-A199-272146AF1277}" presName="connectorText" presStyleLbl="sibTrans2D1" presStyleIdx="0" presStyleCnt="1"/>
      <dgm:spPr/>
    </dgm:pt>
    <dgm:pt modelId="{F960F361-89C9-43E4-B6E6-896FD0365EEA}" type="pres">
      <dgm:prSet presAssocID="{0658C509-62C8-44FC-B1E9-ACAA5AB9701D}" presName="node" presStyleLbl="node1" presStyleIdx="1" presStyleCnt="2">
        <dgm:presLayoutVars>
          <dgm:bulletEnabled val="1"/>
        </dgm:presLayoutVars>
      </dgm:prSet>
      <dgm:spPr/>
    </dgm:pt>
  </dgm:ptLst>
  <dgm:cxnLst>
    <dgm:cxn modelId="{E236231A-3B70-4FD3-8F50-E331518D1192}" type="presOf" srcId="{204B0B7A-5D76-46E0-8D0C-F19CB1AD921A}" destId="{9C2982D7-C92D-49DF-91ED-FA5BF0D157BB}" srcOrd="0" destOrd="0" presId="urn:microsoft.com/office/officeart/2005/8/layout/process1"/>
    <dgm:cxn modelId="{A77CBD33-3CB3-40AE-A668-5ED23A30621C}" srcId="{0658C509-62C8-44FC-B1E9-ACAA5AB9701D}" destId="{135B82DF-5F0E-4BF8-A78F-FDFA0230FF4A}" srcOrd="1" destOrd="0" parTransId="{A9672BE9-5C06-4F00-9F76-E9F5E82A902B}" sibTransId="{FDA199F2-F84A-44E1-9367-AF32675B4B3E}"/>
    <dgm:cxn modelId="{581C2B3A-B481-4958-9140-3CC0F8B7E4BD}" type="presOf" srcId="{BA9706CE-AC8D-4FDA-9B00-EDF6BBB936FC}" destId="{F960F361-89C9-43E4-B6E6-896FD0365EEA}" srcOrd="0" destOrd="1" presId="urn:microsoft.com/office/officeart/2005/8/layout/process1"/>
    <dgm:cxn modelId="{A7098A3B-F88C-4901-886B-620A81027D7A}" type="presOf" srcId="{AE3D21D5-4497-42A7-AF63-744FC4B84FDD}" destId="{F960F361-89C9-43E4-B6E6-896FD0365EEA}" srcOrd="0" destOrd="3" presId="urn:microsoft.com/office/officeart/2005/8/layout/process1"/>
    <dgm:cxn modelId="{EF4FD53D-0208-4DA6-BB6A-85DBEB9D4FC8}" type="presOf" srcId="{135B82DF-5F0E-4BF8-A78F-FDFA0230FF4A}" destId="{F960F361-89C9-43E4-B6E6-896FD0365EEA}" srcOrd="0" destOrd="2" presId="urn:microsoft.com/office/officeart/2005/8/layout/process1"/>
    <dgm:cxn modelId="{1264CD67-5ED6-486E-802F-79AEA14DF499}" type="presOf" srcId="{97A4B99F-1AF1-42AD-A199-272146AF1277}" destId="{72F630AF-764E-4D78-82F0-B8EFC5168DDA}" srcOrd="1" destOrd="0" presId="urn:microsoft.com/office/officeart/2005/8/layout/process1"/>
    <dgm:cxn modelId="{D7D7484B-7004-4985-91C1-603035D096C1}" srcId="{E5922ED0-0657-4E9A-A414-093BC20D1958}" destId="{B3DD770C-2253-4D71-83FC-163342E364B5}" srcOrd="0" destOrd="0" parTransId="{95F5E427-3846-4FBC-8830-C1C6FD9B8C0A}" sibTransId="{92935857-082D-4B52-B160-A3BCD4DEA8B9}"/>
    <dgm:cxn modelId="{928C626F-ECED-4773-8E32-A082C3AE981D}" srcId="{204B0B7A-5D76-46E0-8D0C-F19CB1AD921A}" destId="{E5922ED0-0657-4E9A-A414-093BC20D1958}" srcOrd="0" destOrd="0" parTransId="{A97F1A63-97AD-48C2-A327-3468A80F1F47}" sibTransId="{97A4B99F-1AF1-42AD-A199-272146AF1277}"/>
    <dgm:cxn modelId="{676EED50-D08F-4240-BEDC-5E090A69572C}" srcId="{204B0B7A-5D76-46E0-8D0C-F19CB1AD921A}" destId="{0658C509-62C8-44FC-B1E9-ACAA5AB9701D}" srcOrd="1" destOrd="0" parTransId="{DE5E96BB-2D58-40C4-9086-FE771360AAE4}" sibTransId="{D088C239-7957-4E91-B0D4-830F7BBABF63}"/>
    <dgm:cxn modelId="{4106B981-FEBA-4BF0-8274-44CED77B3922}" type="presOf" srcId="{0658C509-62C8-44FC-B1E9-ACAA5AB9701D}" destId="{F960F361-89C9-43E4-B6E6-896FD0365EEA}" srcOrd="0" destOrd="0" presId="urn:microsoft.com/office/officeart/2005/8/layout/process1"/>
    <dgm:cxn modelId="{A8377F95-EACE-4D8D-B550-C5E02910865F}" srcId="{E5922ED0-0657-4E9A-A414-093BC20D1958}" destId="{9EC3567B-0054-4027-A2F4-55507E6150F4}" srcOrd="2" destOrd="0" parTransId="{233077C3-D92A-4749-B13A-514CEC200422}" sibTransId="{3BCFDDB3-B909-4603-AFE1-DDE8FBC9323A}"/>
    <dgm:cxn modelId="{C3235D9B-2CB6-4FC5-87E8-733DF6B9463A}" srcId="{0658C509-62C8-44FC-B1E9-ACAA5AB9701D}" destId="{BA9706CE-AC8D-4FDA-9B00-EDF6BBB936FC}" srcOrd="0" destOrd="0" parTransId="{8034538E-26B5-4524-B9BE-89239E3EB07E}" sibTransId="{62B52302-05DD-4DD1-AC01-798D3F1F0638}"/>
    <dgm:cxn modelId="{A7883FC0-E8F8-4651-9D26-100A529F25E4}" srcId="{0658C509-62C8-44FC-B1E9-ACAA5AB9701D}" destId="{AE3D21D5-4497-42A7-AF63-744FC4B84FDD}" srcOrd="2" destOrd="0" parTransId="{44BC7436-E52B-48C0-BC06-584A9601305D}" sibTransId="{E6DB1202-86E3-4478-B516-93111BDA03C4}"/>
    <dgm:cxn modelId="{16F103C1-B5A2-4BF4-9436-B4780FB8E053}" type="presOf" srcId="{B1F00BF5-15EB-42EE-9B69-950F6A0AE4A8}" destId="{6DD15E6C-DC83-4AAF-9B3A-20878F1B43C6}" srcOrd="0" destOrd="2" presId="urn:microsoft.com/office/officeart/2005/8/layout/process1"/>
    <dgm:cxn modelId="{50FAFDD3-3F4B-4921-8BFA-7E48B6AE68AF}" type="presOf" srcId="{9EC3567B-0054-4027-A2F4-55507E6150F4}" destId="{6DD15E6C-DC83-4AAF-9B3A-20878F1B43C6}" srcOrd="0" destOrd="3" presId="urn:microsoft.com/office/officeart/2005/8/layout/process1"/>
    <dgm:cxn modelId="{F6AE9AE4-564A-461C-B00C-824611B4BF28}" type="presOf" srcId="{97A4B99F-1AF1-42AD-A199-272146AF1277}" destId="{99E4E51D-C4BE-43A5-863C-1379811D6E0B}" srcOrd="0" destOrd="0" presId="urn:microsoft.com/office/officeart/2005/8/layout/process1"/>
    <dgm:cxn modelId="{8E6469E9-F336-4EAA-A248-93A13D294076}" srcId="{E5922ED0-0657-4E9A-A414-093BC20D1958}" destId="{B1F00BF5-15EB-42EE-9B69-950F6A0AE4A8}" srcOrd="1" destOrd="0" parTransId="{DD404119-FD0E-4C96-A6D6-AC75C85B53D6}" sibTransId="{AF130F7C-0D7D-46EE-9AA2-50410CF2428B}"/>
    <dgm:cxn modelId="{08D444EB-3711-484F-88D2-B391C0AD083A}" type="presOf" srcId="{E5922ED0-0657-4E9A-A414-093BC20D1958}" destId="{6DD15E6C-DC83-4AAF-9B3A-20878F1B43C6}" srcOrd="0" destOrd="0" presId="urn:microsoft.com/office/officeart/2005/8/layout/process1"/>
    <dgm:cxn modelId="{BD1A13F2-6EE3-48A9-A44B-F7AE76BE53BF}" type="presOf" srcId="{B3DD770C-2253-4D71-83FC-163342E364B5}" destId="{6DD15E6C-DC83-4AAF-9B3A-20878F1B43C6}" srcOrd="0" destOrd="1" presId="urn:microsoft.com/office/officeart/2005/8/layout/process1"/>
    <dgm:cxn modelId="{33E62293-7D3F-498E-8D6B-965F99A41A49}" type="presParOf" srcId="{9C2982D7-C92D-49DF-91ED-FA5BF0D157BB}" destId="{6DD15E6C-DC83-4AAF-9B3A-20878F1B43C6}" srcOrd="0" destOrd="0" presId="urn:microsoft.com/office/officeart/2005/8/layout/process1"/>
    <dgm:cxn modelId="{D4ACC843-26D8-4EB7-A08C-F5C2A161C5F6}" type="presParOf" srcId="{9C2982D7-C92D-49DF-91ED-FA5BF0D157BB}" destId="{99E4E51D-C4BE-43A5-863C-1379811D6E0B}" srcOrd="1" destOrd="0" presId="urn:microsoft.com/office/officeart/2005/8/layout/process1"/>
    <dgm:cxn modelId="{A30C4E5F-E153-46EF-BCF8-CAE21AE572E6}" type="presParOf" srcId="{99E4E51D-C4BE-43A5-863C-1379811D6E0B}" destId="{72F630AF-764E-4D78-82F0-B8EFC5168DDA}" srcOrd="0" destOrd="0" presId="urn:microsoft.com/office/officeart/2005/8/layout/process1"/>
    <dgm:cxn modelId="{99590251-73F3-43BA-89DA-45428980D320}" type="presParOf" srcId="{9C2982D7-C92D-49DF-91ED-FA5BF0D157BB}" destId="{F960F361-89C9-43E4-B6E6-896FD0365EE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1C9FE9-C8B7-40DB-888A-82B75B024C5B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104582A-54B5-4DDE-B58B-CD2A4A348B3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Challenges for small forest holdings</a:t>
          </a:r>
        </a:p>
      </dgm:t>
    </dgm:pt>
    <dgm:pt modelId="{8B47D842-70B5-4ECB-A068-728AB92D4E1C}" type="parTrans" cxnId="{336614D1-BB86-43D3-B554-4748A7FEE161}">
      <dgm:prSet/>
      <dgm:spPr/>
      <dgm:t>
        <a:bodyPr/>
        <a:lstStyle/>
        <a:p>
          <a:endParaRPr lang="en-US"/>
        </a:p>
      </dgm:t>
    </dgm:pt>
    <dgm:pt modelId="{24D79AFD-BB60-44D0-A77C-9BE7857E9AFA}" type="sibTrans" cxnId="{336614D1-BB86-43D3-B554-4748A7FEE161}">
      <dgm:prSet/>
      <dgm:spPr/>
      <dgm:t>
        <a:bodyPr/>
        <a:lstStyle/>
        <a:p>
          <a:endParaRPr lang="en-US"/>
        </a:p>
      </dgm:t>
    </dgm:pt>
    <dgm:pt modelId="{03BFF024-4628-4A27-B29B-A0A2C1CE1BF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Group certification as a solution: </a:t>
          </a:r>
        </a:p>
      </dgm:t>
    </dgm:pt>
    <dgm:pt modelId="{8B2528DD-4059-40B8-B122-06668A9BB113}" type="parTrans" cxnId="{942BDF7F-7453-43CA-B2FA-FACA8FC747F4}">
      <dgm:prSet/>
      <dgm:spPr/>
      <dgm:t>
        <a:bodyPr/>
        <a:lstStyle/>
        <a:p>
          <a:endParaRPr lang="en-US"/>
        </a:p>
      </dgm:t>
    </dgm:pt>
    <dgm:pt modelId="{332C2BAB-2108-4B8E-8089-64B29453C870}" type="sibTrans" cxnId="{942BDF7F-7453-43CA-B2FA-FACA8FC747F4}">
      <dgm:prSet/>
      <dgm:spPr/>
      <dgm:t>
        <a:bodyPr/>
        <a:lstStyle/>
        <a:p>
          <a:endParaRPr lang="en-US"/>
        </a:p>
      </dgm:t>
    </dgm:pt>
    <dgm:pt modelId="{E1EE1135-9573-46A5-954E-95044C1FFD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Structure and governance</a:t>
          </a:r>
        </a:p>
      </dgm:t>
    </dgm:pt>
    <dgm:pt modelId="{EA5E0AC2-FECD-4EB4-81CB-A1C81B45B527}" type="parTrans" cxnId="{4959972E-4631-4CF0-B549-34BCED1A1740}">
      <dgm:prSet/>
      <dgm:spPr/>
      <dgm:t>
        <a:bodyPr/>
        <a:lstStyle/>
        <a:p>
          <a:endParaRPr lang="en-US"/>
        </a:p>
      </dgm:t>
    </dgm:pt>
    <dgm:pt modelId="{97D7E367-E602-45BF-A69A-B5AC25F8D987}" type="sibTrans" cxnId="{4959972E-4631-4CF0-B549-34BCED1A1740}">
      <dgm:prSet/>
      <dgm:spPr/>
      <dgm:t>
        <a:bodyPr/>
        <a:lstStyle/>
        <a:p>
          <a:endParaRPr lang="en-US"/>
        </a:p>
      </dgm:t>
    </dgm:pt>
    <dgm:pt modelId="{8F58BAFC-04F1-4CBA-9E37-4C70C3648A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Cost sharing and economies of scale</a:t>
          </a:r>
        </a:p>
      </dgm:t>
    </dgm:pt>
    <dgm:pt modelId="{4FD1F930-3F65-4549-9399-34EDB7F283B7}" type="parTrans" cxnId="{1FBE0E38-2439-4201-8A14-A9B9A5299D4F}">
      <dgm:prSet/>
      <dgm:spPr/>
      <dgm:t>
        <a:bodyPr/>
        <a:lstStyle/>
        <a:p>
          <a:endParaRPr lang="en-US"/>
        </a:p>
      </dgm:t>
    </dgm:pt>
    <dgm:pt modelId="{1FC71A85-0405-4652-A1BC-ED2B8288DF0B}" type="sibTrans" cxnId="{1FBE0E38-2439-4201-8A14-A9B9A5299D4F}">
      <dgm:prSet/>
      <dgm:spPr/>
      <dgm:t>
        <a:bodyPr/>
        <a:lstStyle/>
        <a:p>
          <a:endParaRPr lang="en-US"/>
        </a:p>
      </dgm:t>
    </dgm:pt>
    <dgm:pt modelId="{2D1257E8-C3E4-4913-9029-5B308F7B13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Standardized practices and documentation</a:t>
          </a:r>
        </a:p>
      </dgm:t>
    </dgm:pt>
    <dgm:pt modelId="{AD11B0A3-5E3E-40C0-AA87-09D62F6A765B}" type="parTrans" cxnId="{1081E17E-028C-4868-9D67-674D3AEB1E63}">
      <dgm:prSet/>
      <dgm:spPr/>
      <dgm:t>
        <a:bodyPr/>
        <a:lstStyle/>
        <a:p>
          <a:endParaRPr lang="en-US"/>
        </a:p>
      </dgm:t>
    </dgm:pt>
    <dgm:pt modelId="{2D733DAE-EC2D-409B-9A23-C992837E7C35}" type="sibTrans" cxnId="{1081E17E-028C-4868-9D67-674D3AEB1E63}">
      <dgm:prSet/>
      <dgm:spPr/>
      <dgm:t>
        <a:bodyPr/>
        <a:lstStyle/>
        <a:p>
          <a:endParaRPr lang="en-US"/>
        </a:p>
      </dgm:t>
    </dgm:pt>
    <dgm:pt modelId="{97257765-33DE-4A25-9592-7C987255A6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Centralized administration and auditing</a:t>
          </a:r>
        </a:p>
      </dgm:t>
    </dgm:pt>
    <dgm:pt modelId="{0529D38A-9878-400D-89DF-BC9FEEA844DE}" type="parTrans" cxnId="{E18AAFE8-9728-4942-9573-649E0D04C75C}">
      <dgm:prSet/>
      <dgm:spPr/>
      <dgm:t>
        <a:bodyPr/>
        <a:lstStyle/>
        <a:p>
          <a:endParaRPr lang="en-US"/>
        </a:p>
      </dgm:t>
    </dgm:pt>
    <dgm:pt modelId="{59FCDDDF-0312-48A7-B33D-47E67C265263}" type="sibTrans" cxnId="{E18AAFE8-9728-4942-9573-649E0D04C75C}">
      <dgm:prSet/>
      <dgm:spPr/>
      <dgm:t>
        <a:bodyPr/>
        <a:lstStyle/>
        <a:p>
          <a:endParaRPr lang="en-US"/>
        </a:p>
      </dgm:t>
    </dgm:pt>
    <dgm:pt modelId="{43532F83-BC25-468E-A27A-EDE0CF0B08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Collective learning and improvement</a:t>
          </a:r>
        </a:p>
      </dgm:t>
    </dgm:pt>
    <dgm:pt modelId="{8A9689A7-C74F-41EA-95DB-4F0DD8B1EA88}" type="parTrans" cxnId="{14F91970-753A-457D-8F2E-830EEB8E3A6D}">
      <dgm:prSet/>
      <dgm:spPr/>
      <dgm:t>
        <a:bodyPr/>
        <a:lstStyle/>
        <a:p>
          <a:endParaRPr lang="en-US"/>
        </a:p>
      </dgm:t>
    </dgm:pt>
    <dgm:pt modelId="{688B270A-5CC3-4ADA-AF62-BB525CA3AE10}" type="sibTrans" cxnId="{14F91970-753A-457D-8F2E-830EEB8E3A6D}">
      <dgm:prSet/>
      <dgm:spPr/>
      <dgm:t>
        <a:bodyPr/>
        <a:lstStyle/>
        <a:p>
          <a:endParaRPr lang="en-US"/>
        </a:p>
      </dgm:t>
    </dgm:pt>
    <dgm:pt modelId="{6BD12997-56ED-49C6-A95C-C97B83D264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Small private holdings fragmentation poses a barrier to individual certification</a:t>
          </a:r>
        </a:p>
      </dgm:t>
    </dgm:pt>
    <dgm:pt modelId="{8864059C-A5CB-470C-B324-7C309FA1F957}" type="parTrans" cxnId="{7F4E153C-97E3-45DF-9E73-F10C0B9C0520}">
      <dgm:prSet/>
      <dgm:spPr/>
      <dgm:t>
        <a:bodyPr/>
        <a:lstStyle/>
        <a:p>
          <a:endParaRPr lang="is-IS"/>
        </a:p>
      </dgm:t>
    </dgm:pt>
    <dgm:pt modelId="{7D7C2161-5890-4D5F-9267-011D87EF09F7}" type="sibTrans" cxnId="{7F4E153C-97E3-45DF-9E73-F10C0B9C0520}">
      <dgm:prSet/>
      <dgm:spPr/>
      <dgm:t>
        <a:bodyPr/>
        <a:lstStyle/>
        <a:p>
          <a:endParaRPr lang="is-IS"/>
        </a:p>
      </dgm:t>
    </dgm:pt>
    <dgm:pt modelId="{7D1002D9-F135-4137-99B3-C72C2BA1D6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Reducing individual costs by up to 60%</a:t>
          </a:r>
        </a:p>
        <a:p>
          <a:pPr>
            <a:lnSpc>
              <a:spcPct val="100000"/>
            </a:lnSpc>
          </a:pPr>
          <a:endParaRPr lang="en-US" dirty="0"/>
        </a:p>
      </dgm:t>
    </dgm:pt>
    <dgm:pt modelId="{4F5AD41A-6CD9-4A6D-844D-BEBFD322BB63}" type="parTrans" cxnId="{C7E8A043-326E-4FA7-AAEF-D72C180F1B74}">
      <dgm:prSet/>
      <dgm:spPr/>
      <dgm:t>
        <a:bodyPr/>
        <a:lstStyle/>
        <a:p>
          <a:endParaRPr lang="is-IS"/>
        </a:p>
      </dgm:t>
    </dgm:pt>
    <dgm:pt modelId="{F058FF8C-29A5-4BEB-BA23-7C53E36114A8}" type="sibTrans" cxnId="{C7E8A043-326E-4FA7-AAEF-D72C180F1B74}">
      <dgm:prSet/>
      <dgm:spPr/>
      <dgm:t>
        <a:bodyPr/>
        <a:lstStyle/>
        <a:p>
          <a:endParaRPr lang="is-IS"/>
        </a:p>
      </dgm:t>
    </dgm:pt>
    <dgm:pt modelId="{ABC44F07-C95E-4DEE-8D3E-728F8AC7C718}" type="pres">
      <dgm:prSet presAssocID="{F91C9FE9-C8B7-40DB-888A-82B75B024C5B}" presName="root" presStyleCnt="0">
        <dgm:presLayoutVars>
          <dgm:dir/>
          <dgm:resizeHandles val="exact"/>
        </dgm:presLayoutVars>
      </dgm:prSet>
      <dgm:spPr/>
    </dgm:pt>
    <dgm:pt modelId="{A1DC3675-0E1F-4E61-BEAD-12E1ED45EFDB}" type="pres">
      <dgm:prSet presAssocID="{7104582A-54B5-4DDE-B58B-CD2A4A348B31}" presName="compNode" presStyleCnt="0"/>
      <dgm:spPr/>
    </dgm:pt>
    <dgm:pt modelId="{E11BF1EC-6D39-418F-AE86-8C40C38E210A}" type="pres">
      <dgm:prSet presAssocID="{7104582A-54B5-4DDE-B58B-CD2A4A348B3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3347C9E5-9D7A-4F65-8342-06649879DA42}" type="pres">
      <dgm:prSet presAssocID="{7104582A-54B5-4DDE-B58B-CD2A4A348B31}" presName="iconSpace" presStyleCnt="0"/>
      <dgm:spPr/>
    </dgm:pt>
    <dgm:pt modelId="{7033DCE1-3924-4D84-9036-AD726DD471F0}" type="pres">
      <dgm:prSet presAssocID="{7104582A-54B5-4DDE-B58B-CD2A4A348B31}" presName="parTx" presStyleLbl="revTx" presStyleIdx="0" presStyleCnt="4">
        <dgm:presLayoutVars>
          <dgm:chMax val="0"/>
          <dgm:chPref val="0"/>
        </dgm:presLayoutVars>
      </dgm:prSet>
      <dgm:spPr/>
    </dgm:pt>
    <dgm:pt modelId="{B06F0F5A-4782-44E6-AA81-0189F9DECF39}" type="pres">
      <dgm:prSet presAssocID="{7104582A-54B5-4DDE-B58B-CD2A4A348B31}" presName="txSpace" presStyleCnt="0"/>
      <dgm:spPr/>
    </dgm:pt>
    <dgm:pt modelId="{53DA5867-F551-423A-8CE6-0D241D096A66}" type="pres">
      <dgm:prSet presAssocID="{7104582A-54B5-4DDE-B58B-CD2A4A348B31}" presName="desTx" presStyleLbl="revTx" presStyleIdx="1" presStyleCnt="4">
        <dgm:presLayoutVars/>
      </dgm:prSet>
      <dgm:spPr/>
    </dgm:pt>
    <dgm:pt modelId="{C6685302-8DA5-4A0D-8139-ACC0A85DE64F}" type="pres">
      <dgm:prSet presAssocID="{24D79AFD-BB60-44D0-A77C-9BE7857E9AFA}" presName="sibTrans" presStyleCnt="0"/>
      <dgm:spPr/>
    </dgm:pt>
    <dgm:pt modelId="{06A2DC4B-0483-44E9-91E1-30B88C60BC07}" type="pres">
      <dgm:prSet presAssocID="{03BFF024-4628-4A27-B29B-A0A2C1CE1BFB}" presName="compNode" presStyleCnt="0"/>
      <dgm:spPr/>
    </dgm:pt>
    <dgm:pt modelId="{ABAC6736-70F4-4070-8FCC-DAAA1D1F7681}" type="pres">
      <dgm:prSet presAssocID="{03BFF024-4628-4A27-B29B-A0A2C1CE1BF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49F368A-675F-461A-8B4D-BD07808EE240}" type="pres">
      <dgm:prSet presAssocID="{03BFF024-4628-4A27-B29B-A0A2C1CE1BFB}" presName="iconSpace" presStyleCnt="0"/>
      <dgm:spPr/>
    </dgm:pt>
    <dgm:pt modelId="{5BEE41F6-8350-4B12-925A-EEEFD5BAB0A4}" type="pres">
      <dgm:prSet presAssocID="{03BFF024-4628-4A27-B29B-A0A2C1CE1BFB}" presName="parTx" presStyleLbl="revTx" presStyleIdx="2" presStyleCnt="4">
        <dgm:presLayoutVars>
          <dgm:chMax val="0"/>
          <dgm:chPref val="0"/>
        </dgm:presLayoutVars>
      </dgm:prSet>
      <dgm:spPr/>
    </dgm:pt>
    <dgm:pt modelId="{24F88665-B674-44C6-8B87-5928F63B62ED}" type="pres">
      <dgm:prSet presAssocID="{03BFF024-4628-4A27-B29B-A0A2C1CE1BFB}" presName="txSpace" presStyleCnt="0"/>
      <dgm:spPr/>
    </dgm:pt>
    <dgm:pt modelId="{D23D5931-90AF-4AC4-8473-25A8B400490F}" type="pres">
      <dgm:prSet presAssocID="{03BFF024-4628-4A27-B29B-A0A2C1CE1BFB}" presName="desTx" presStyleLbl="revTx" presStyleIdx="3" presStyleCnt="4">
        <dgm:presLayoutVars/>
      </dgm:prSet>
      <dgm:spPr/>
    </dgm:pt>
  </dgm:ptLst>
  <dgm:cxnLst>
    <dgm:cxn modelId="{16A77108-9D9D-4C79-BF77-298425BA271F}" type="presOf" srcId="{03BFF024-4628-4A27-B29B-A0A2C1CE1BFB}" destId="{5BEE41F6-8350-4B12-925A-EEEFD5BAB0A4}" srcOrd="0" destOrd="0" presId="urn:microsoft.com/office/officeart/2018/2/layout/IconLabelDescriptionList"/>
    <dgm:cxn modelId="{0F3EDC12-3985-45B8-BDEA-93A1A117B990}" type="presOf" srcId="{F91C9FE9-C8B7-40DB-888A-82B75B024C5B}" destId="{ABC44F07-C95E-4DEE-8D3E-728F8AC7C718}" srcOrd="0" destOrd="0" presId="urn:microsoft.com/office/officeart/2018/2/layout/IconLabelDescriptionList"/>
    <dgm:cxn modelId="{35782E1F-475E-427A-BCC0-E1758A84EFF2}" type="presOf" srcId="{E1EE1135-9573-46A5-954E-95044C1FFD97}" destId="{D23D5931-90AF-4AC4-8473-25A8B400490F}" srcOrd="0" destOrd="0" presId="urn:microsoft.com/office/officeart/2018/2/layout/IconLabelDescriptionList"/>
    <dgm:cxn modelId="{4959972E-4631-4CF0-B549-34BCED1A1740}" srcId="{03BFF024-4628-4A27-B29B-A0A2C1CE1BFB}" destId="{E1EE1135-9573-46A5-954E-95044C1FFD97}" srcOrd="0" destOrd="0" parTransId="{EA5E0AC2-FECD-4EB4-81CB-A1C81B45B527}" sibTransId="{97D7E367-E602-45BF-A69A-B5AC25F8D987}"/>
    <dgm:cxn modelId="{1FBE0E38-2439-4201-8A14-A9B9A5299D4F}" srcId="{03BFF024-4628-4A27-B29B-A0A2C1CE1BFB}" destId="{8F58BAFC-04F1-4CBA-9E37-4C70C3648AC8}" srcOrd="1" destOrd="0" parTransId="{4FD1F930-3F65-4549-9399-34EDB7F283B7}" sibTransId="{1FC71A85-0405-4652-A1BC-ED2B8288DF0B}"/>
    <dgm:cxn modelId="{7F4E153C-97E3-45DF-9E73-F10C0B9C0520}" srcId="{7104582A-54B5-4DDE-B58B-CD2A4A348B31}" destId="{6BD12997-56ED-49C6-A95C-C97B83D264ED}" srcOrd="0" destOrd="0" parTransId="{8864059C-A5CB-470C-B324-7C309FA1F957}" sibTransId="{7D7C2161-5890-4D5F-9267-011D87EF09F7}"/>
    <dgm:cxn modelId="{C7E8A043-326E-4FA7-AAEF-D72C180F1B74}" srcId="{7104582A-54B5-4DDE-B58B-CD2A4A348B31}" destId="{7D1002D9-F135-4137-99B3-C72C2BA1D689}" srcOrd="1" destOrd="0" parTransId="{4F5AD41A-6CD9-4A6D-844D-BEBFD322BB63}" sibTransId="{F058FF8C-29A5-4BEB-BA23-7C53E36114A8}"/>
    <dgm:cxn modelId="{14F91970-753A-457D-8F2E-830EEB8E3A6D}" srcId="{03BFF024-4628-4A27-B29B-A0A2C1CE1BFB}" destId="{43532F83-BC25-468E-A27A-EDE0CF0B080E}" srcOrd="4" destOrd="0" parTransId="{8A9689A7-C74F-41EA-95DB-4F0DD8B1EA88}" sibTransId="{688B270A-5CC3-4ADA-AF62-BB525CA3AE10}"/>
    <dgm:cxn modelId="{58B1C675-CAB6-45A7-BC32-F8626E8F1E77}" type="presOf" srcId="{2D1257E8-C3E4-4913-9029-5B308F7B132A}" destId="{D23D5931-90AF-4AC4-8473-25A8B400490F}" srcOrd="0" destOrd="2" presId="urn:microsoft.com/office/officeart/2018/2/layout/IconLabelDescriptionList"/>
    <dgm:cxn modelId="{A1517977-D932-4947-A437-239F14132714}" type="presOf" srcId="{6BD12997-56ED-49C6-A95C-C97B83D264ED}" destId="{53DA5867-F551-423A-8CE6-0D241D096A66}" srcOrd="0" destOrd="0" presId="urn:microsoft.com/office/officeart/2018/2/layout/IconLabelDescriptionList"/>
    <dgm:cxn modelId="{F13A857A-4991-4606-B624-E8BE578EE6A9}" type="presOf" srcId="{97257765-33DE-4A25-9592-7C987255A6A8}" destId="{D23D5931-90AF-4AC4-8473-25A8B400490F}" srcOrd="0" destOrd="3" presId="urn:microsoft.com/office/officeart/2018/2/layout/IconLabelDescriptionList"/>
    <dgm:cxn modelId="{1081E17E-028C-4868-9D67-674D3AEB1E63}" srcId="{03BFF024-4628-4A27-B29B-A0A2C1CE1BFB}" destId="{2D1257E8-C3E4-4913-9029-5B308F7B132A}" srcOrd="2" destOrd="0" parTransId="{AD11B0A3-5E3E-40C0-AA87-09D62F6A765B}" sibTransId="{2D733DAE-EC2D-409B-9A23-C992837E7C35}"/>
    <dgm:cxn modelId="{942BDF7F-7453-43CA-B2FA-FACA8FC747F4}" srcId="{F91C9FE9-C8B7-40DB-888A-82B75B024C5B}" destId="{03BFF024-4628-4A27-B29B-A0A2C1CE1BFB}" srcOrd="1" destOrd="0" parTransId="{8B2528DD-4059-40B8-B122-06668A9BB113}" sibTransId="{332C2BAB-2108-4B8E-8089-64B29453C870}"/>
    <dgm:cxn modelId="{3CB1CB82-22C7-4783-97D0-4F690DD71D1D}" type="presOf" srcId="{7D1002D9-F135-4137-99B3-C72C2BA1D689}" destId="{53DA5867-F551-423A-8CE6-0D241D096A66}" srcOrd="0" destOrd="1" presId="urn:microsoft.com/office/officeart/2018/2/layout/IconLabelDescriptionList"/>
    <dgm:cxn modelId="{36B6E187-69D3-4C61-9524-EFA7B920F3A9}" type="presOf" srcId="{7104582A-54B5-4DDE-B58B-CD2A4A348B31}" destId="{7033DCE1-3924-4D84-9036-AD726DD471F0}" srcOrd="0" destOrd="0" presId="urn:microsoft.com/office/officeart/2018/2/layout/IconLabelDescriptionList"/>
    <dgm:cxn modelId="{C6E9CCAA-575B-43EB-9FA4-80FC1D38DE96}" type="presOf" srcId="{8F58BAFC-04F1-4CBA-9E37-4C70C3648AC8}" destId="{D23D5931-90AF-4AC4-8473-25A8B400490F}" srcOrd="0" destOrd="1" presId="urn:microsoft.com/office/officeart/2018/2/layout/IconLabelDescriptionList"/>
    <dgm:cxn modelId="{8E8A4CC8-AE76-412A-872E-50D25A0B4BC3}" type="presOf" srcId="{43532F83-BC25-468E-A27A-EDE0CF0B080E}" destId="{D23D5931-90AF-4AC4-8473-25A8B400490F}" srcOrd="0" destOrd="4" presId="urn:microsoft.com/office/officeart/2018/2/layout/IconLabelDescriptionList"/>
    <dgm:cxn modelId="{336614D1-BB86-43D3-B554-4748A7FEE161}" srcId="{F91C9FE9-C8B7-40DB-888A-82B75B024C5B}" destId="{7104582A-54B5-4DDE-B58B-CD2A4A348B31}" srcOrd="0" destOrd="0" parTransId="{8B47D842-70B5-4ECB-A068-728AB92D4E1C}" sibTransId="{24D79AFD-BB60-44D0-A77C-9BE7857E9AFA}"/>
    <dgm:cxn modelId="{E18AAFE8-9728-4942-9573-649E0D04C75C}" srcId="{03BFF024-4628-4A27-B29B-A0A2C1CE1BFB}" destId="{97257765-33DE-4A25-9592-7C987255A6A8}" srcOrd="3" destOrd="0" parTransId="{0529D38A-9878-400D-89DF-BC9FEEA844DE}" sibTransId="{59FCDDDF-0312-48A7-B33D-47E67C265263}"/>
    <dgm:cxn modelId="{A7496DA0-E11A-4509-99C4-5F2F88BD5FB8}" type="presParOf" srcId="{ABC44F07-C95E-4DEE-8D3E-728F8AC7C718}" destId="{A1DC3675-0E1F-4E61-BEAD-12E1ED45EFDB}" srcOrd="0" destOrd="0" presId="urn:microsoft.com/office/officeart/2018/2/layout/IconLabelDescriptionList"/>
    <dgm:cxn modelId="{560F3D89-EB80-426A-8A8D-28B099F08FF8}" type="presParOf" srcId="{A1DC3675-0E1F-4E61-BEAD-12E1ED45EFDB}" destId="{E11BF1EC-6D39-418F-AE86-8C40C38E210A}" srcOrd="0" destOrd="0" presId="urn:microsoft.com/office/officeart/2018/2/layout/IconLabelDescriptionList"/>
    <dgm:cxn modelId="{3A5C2290-9EF9-4E51-8E00-9CCCC6EFBBFE}" type="presParOf" srcId="{A1DC3675-0E1F-4E61-BEAD-12E1ED45EFDB}" destId="{3347C9E5-9D7A-4F65-8342-06649879DA42}" srcOrd="1" destOrd="0" presId="urn:microsoft.com/office/officeart/2018/2/layout/IconLabelDescriptionList"/>
    <dgm:cxn modelId="{9E64522C-9A33-4300-B438-45BE8F718956}" type="presParOf" srcId="{A1DC3675-0E1F-4E61-BEAD-12E1ED45EFDB}" destId="{7033DCE1-3924-4D84-9036-AD726DD471F0}" srcOrd="2" destOrd="0" presId="urn:microsoft.com/office/officeart/2018/2/layout/IconLabelDescriptionList"/>
    <dgm:cxn modelId="{D0C9A29D-01CE-4649-8E13-226E9A60A60D}" type="presParOf" srcId="{A1DC3675-0E1F-4E61-BEAD-12E1ED45EFDB}" destId="{B06F0F5A-4782-44E6-AA81-0189F9DECF39}" srcOrd="3" destOrd="0" presId="urn:microsoft.com/office/officeart/2018/2/layout/IconLabelDescriptionList"/>
    <dgm:cxn modelId="{DA502D70-267E-4676-A2E9-4DF53753B0B5}" type="presParOf" srcId="{A1DC3675-0E1F-4E61-BEAD-12E1ED45EFDB}" destId="{53DA5867-F551-423A-8CE6-0D241D096A66}" srcOrd="4" destOrd="0" presId="urn:microsoft.com/office/officeart/2018/2/layout/IconLabelDescriptionList"/>
    <dgm:cxn modelId="{1B1E1490-A02C-4E63-88FA-6C959930AD9D}" type="presParOf" srcId="{ABC44F07-C95E-4DEE-8D3E-728F8AC7C718}" destId="{C6685302-8DA5-4A0D-8139-ACC0A85DE64F}" srcOrd="1" destOrd="0" presId="urn:microsoft.com/office/officeart/2018/2/layout/IconLabelDescriptionList"/>
    <dgm:cxn modelId="{BB0E8F8C-5B89-40CA-9D7D-B41B125DD693}" type="presParOf" srcId="{ABC44F07-C95E-4DEE-8D3E-728F8AC7C718}" destId="{06A2DC4B-0483-44E9-91E1-30B88C60BC07}" srcOrd="2" destOrd="0" presId="urn:microsoft.com/office/officeart/2018/2/layout/IconLabelDescriptionList"/>
    <dgm:cxn modelId="{A7A20444-3512-411E-A1BD-64F6E70EB99E}" type="presParOf" srcId="{06A2DC4B-0483-44E9-91E1-30B88C60BC07}" destId="{ABAC6736-70F4-4070-8FCC-DAAA1D1F7681}" srcOrd="0" destOrd="0" presId="urn:microsoft.com/office/officeart/2018/2/layout/IconLabelDescriptionList"/>
    <dgm:cxn modelId="{4EA92DA7-DFE7-465D-854B-5FE356DCB195}" type="presParOf" srcId="{06A2DC4B-0483-44E9-91E1-30B88C60BC07}" destId="{E49F368A-675F-461A-8B4D-BD07808EE240}" srcOrd="1" destOrd="0" presId="urn:microsoft.com/office/officeart/2018/2/layout/IconLabelDescriptionList"/>
    <dgm:cxn modelId="{3608CE39-3358-456C-90F4-FA84D7F52760}" type="presParOf" srcId="{06A2DC4B-0483-44E9-91E1-30B88C60BC07}" destId="{5BEE41F6-8350-4B12-925A-EEEFD5BAB0A4}" srcOrd="2" destOrd="0" presId="urn:microsoft.com/office/officeart/2018/2/layout/IconLabelDescriptionList"/>
    <dgm:cxn modelId="{BBF0749F-B41D-4CB4-9377-FF1492269493}" type="presParOf" srcId="{06A2DC4B-0483-44E9-91E1-30B88C60BC07}" destId="{24F88665-B674-44C6-8B87-5928F63B62ED}" srcOrd="3" destOrd="0" presId="urn:microsoft.com/office/officeart/2018/2/layout/IconLabelDescriptionList"/>
    <dgm:cxn modelId="{AEFA5E6E-1038-4EEE-9C1A-3A8E7B09FA8D}" type="presParOf" srcId="{06A2DC4B-0483-44E9-91E1-30B88C60BC07}" destId="{D23D5931-90AF-4AC4-8473-25A8B400490F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0D144-99B3-4D87-8DB5-B92623E370A4}">
      <dsp:nvSpPr>
        <dsp:cNvPr id="0" name=""/>
        <dsp:cNvSpPr/>
      </dsp:nvSpPr>
      <dsp:spPr>
        <a:xfrm>
          <a:off x="1602" y="1718731"/>
          <a:ext cx="1860576" cy="1534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s-IS" sz="1050" b="0" i="0" kern="1200" dirty="0"/>
            <a:t>Stjórnandi skóga fer yfir FSC staðla fyrir sitt svæði og metur hvort hefja eigi ferlið.</a:t>
          </a:r>
          <a:endParaRPr lang="is-I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s-IS" sz="1050" b="0" i="0" kern="1200" dirty="0"/>
            <a:t>Samið er við viðurkennda vottunarstofu til að framkvæma úttekt og vottun.</a:t>
          </a:r>
        </a:p>
      </dsp:txBody>
      <dsp:txXfrm>
        <a:off x="36917" y="1754046"/>
        <a:ext cx="1789946" cy="1135116"/>
      </dsp:txXfrm>
    </dsp:sp>
    <dsp:sp modelId="{40C49955-8609-45F8-963D-DE5FFA8FDF0A}">
      <dsp:nvSpPr>
        <dsp:cNvPr id="0" name=""/>
        <dsp:cNvSpPr/>
      </dsp:nvSpPr>
      <dsp:spPr>
        <a:xfrm>
          <a:off x="1007596" y="2093536"/>
          <a:ext cx="2139358" cy="2139358"/>
        </a:xfrm>
        <a:prstGeom prst="leftCircularArrow">
          <a:avLst>
            <a:gd name="adj1" fmla="val 3657"/>
            <a:gd name="adj2" fmla="val 455487"/>
            <a:gd name="adj3" fmla="val 1965888"/>
            <a:gd name="adj4" fmla="val 8759379"/>
            <a:gd name="adj5" fmla="val 426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BD69A-0BAE-4793-9942-3CE747EB7A6A}">
      <dsp:nvSpPr>
        <dsp:cNvPr id="0" name=""/>
        <dsp:cNvSpPr/>
      </dsp:nvSpPr>
      <dsp:spPr>
        <a:xfrm>
          <a:off x="433918" y="3056441"/>
          <a:ext cx="1653845" cy="657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600" b="1" i="0" kern="1200" dirty="0"/>
            <a:t>Undirbúningur</a:t>
          </a:r>
          <a:endParaRPr lang="is-IS" sz="1600" kern="1200" dirty="0"/>
        </a:p>
      </dsp:txBody>
      <dsp:txXfrm>
        <a:off x="453181" y="3075704"/>
        <a:ext cx="1615319" cy="619153"/>
      </dsp:txXfrm>
    </dsp:sp>
    <dsp:sp modelId="{D2D217F1-744D-4C72-8734-6E4A6C62167E}">
      <dsp:nvSpPr>
        <dsp:cNvPr id="0" name=""/>
        <dsp:cNvSpPr/>
      </dsp:nvSpPr>
      <dsp:spPr>
        <a:xfrm>
          <a:off x="2441487" y="1718731"/>
          <a:ext cx="1860576" cy="1534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s-IS" sz="1050" kern="1200" dirty="0"/>
            <a:t>Vottunarstofa getur gert forathugun til að bera kennsl á áberandi frávik áður en farið er í formlegt vottunarferli.</a:t>
          </a:r>
        </a:p>
      </dsp:txBody>
      <dsp:txXfrm>
        <a:off x="2476802" y="2082886"/>
        <a:ext cx="1789946" cy="1135116"/>
      </dsp:txXfrm>
    </dsp:sp>
    <dsp:sp modelId="{C1A586FD-D41F-4C97-8FEA-58A690845F41}">
      <dsp:nvSpPr>
        <dsp:cNvPr id="0" name=""/>
        <dsp:cNvSpPr/>
      </dsp:nvSpPr>
      <dsp:spPr>
        <a:xfrm>
          <a:off x="3452105" y="742407"/>
          <a:ext cx="2392925" cy="2392925"/>
        </a:xfrm>
        <a:prstGeom prst="circularArrow">
          <a:avLst>
            <a:gd name="adj1" fmla="val 3270"/>
            <a:gd name="adj2" fmla="val 403478"/>
            <a:gd name="adj3" fmla="val 19421012"/>
            <a:gd name="adj4" fmla="val 12575511"/>
            <a:gd name="adj5" fmla="val 381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C438A-C2B0-4C61-82F0-D63125144E6D}">
      <dsp:nvSpPr>
        <dsp:cNvPr id="0" name=""/>
        <dsp:cNvSpPr/>
      </dsp:nvSpPr>
      <dsp:spPr>
        <a:xfrm>
          <a:off x="2854948" y="1389891"/>
          <a:ext cx="1653845" cy="657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i="0" kern="1200" err="1"/>
            <a:t>Bráðabirgðaúttekt</a:t>
          </a:r>
          <a:r>
            <a:rPr lang="en-US" sz="1600" b="1" i="0" kern="1200"/>
            <a:t> (</a:t>
          </a:r>
          <a:r>
            <a:rPr lang="en-US" sz="1600" b="1" i="0" kern="1200" err="1"/>
            <a:t>valfrjáls</a:t>
          </a:r>
          <a:r>
            <a:rPr lang="en-US" sz="1600" b="1" i="0" kern="1200"/>
            <a:t>)</a:t>
          </a:r>
          <a:r>
            <a:rPr lang="en-US" sz="1600" b="0" i="0" kern="1200"/>
            <a:t> </a:t>
          </a:r>
          <a:endParaRPr lang="is-IS" sz="1600" kern="1200"/>
        </a:p>
      </dsp:txBody>
      <dsp:txXfrm>
        <a:off x="2874211" y="1409154"/>
        <a:ext cx="1615319" cy="619153"/>
      </dsp:txXfrm>
    </dsp:sp>
    <dsp:sp modelId="{F4082C5C-3FC4-448A-AA71-13E67D198AA1}">
      <dsp:nvSpPr>
        <dsp:cNvPr id="0" name=""/>
        <dsp:cNvSpPr/>
      </dsp:nvSpPr>
      <dsp:spPr>
        <a:xfrm>
          <a:off x="4881371" y="1718731"/>
          <a:ext cx="1860576" cy="1534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050" kern="1200" dirty="0" err="1"/>
            <a:t>Vottunarstofa</a:t>
          </a:r>
          <a:r>
            <a:rPr lang="en-US" sz="1050" kern="1200" dirty="0"/>
            <a:t> </a:t>
          </a:r>
          <a:r>
            <a:rPr lang="en-US" sz="1050" kern="1200" dirty="0" err="1"/>
            <a:t>metur</a:t>
          </a:r>
          <a:r>
            <a:rPr lang="en-US" sz="1050" kern="1200" dirty="0"/>
            <a:t> </a:t>
          </a:r>
          <a:r>
            <a:rPr lang="en-US" sz="1050" kern="1200" dirty="0" err="1"/>
            <a:t>rækilega</a:t>
          </a:r>
          <a:r>
            <a:rPr lang="en-US" sz="1050" kern="1200" dirty="0"/>
            <a:t> </a:t>
          </a:r>
          <a:r>
            <a:rPr lang="en-US" sz="1050" kern="1200" dirty="0" err="1"/>
            <a:t>stjórnunarhætti</a:t>
          </a:r>
          <a:r>
            <a:rPr lang="en-US" sz="1050" kern="1200" dirty="0"/>
            <a:t> </a:t>
          </a:r>
          <a:r>
            <a:rPr lang="en-US" sz="1050" kern="1200" dirty="0" err="1"/>
            <a:t>skógræktarinnar</a:t>
          </a:r>
          <a:r>
            <a:rPr lang="en-US" sz="1050" kern="1200" dirty="0"/>
            <a:t> í </a:t>
          </a:r>
          <a:r>
            <a:rPr lang="en-US" sz="1050" kern="1200" dirty="0" err="1"/>
            <a:t>samræmi</a:t>
          </a:r>
          <a:r>
            <a:rPr lang="en-US" sz="1050" kern="1200" dirty="0"/>
            <a:t> </a:t>
          </a:r>
          <a:r>
            <a:rPr lang="en-US" sz="1050" kern="1200" dirty="0" err="1"/>
            <a:t>við</a:t>
          </a:r>
          <a:r>
            <a:rPr lang="en-US" sz="1050" kern="1200" dirty="0"/>
            <a:t> </a:t>
          </a:r>
          <a:r>
            <a:rPr lang="en-US" sz="1050" kern="1200" dirty="0" err="1"/>
            <a:t>ítarlega</a:t>
          </a:r>
          <a:r>
            <a:rPr lang="en-US" sz="1050" kern="1200" dirty="0"/>
            <a:t> </a:t>
          </a:r>
          <a:r>
            <a:rPr lang="en-US" sz="1050" kern="1200" dirty="0" err="1"/>
            <a:t>staðla</a:t>
          </a:r>
          <a:r>
            <a:rPr lang="en-US" sz="1050" kern="1200" dirty="0"/>
            <a:t> FSC. </a:t>
          </a:r>
          <a:r>
            <a:rPr lang="en-US" sz="1050" kern="1200" dirty="0" err="1"/>
            <a:t>Þetta</a:t>
          </a:r>
          <a:r>
            <a:rPr lang="en-US" sz="1050" kern="1200" dirty="0"/>
            <a:t> </a:t>
          </a:r>
          <a:r>
            <a:rPr lang="en-US" sz="1050" kern="1200" dirty="0" err="1"/>
            <a:t>felur</a:t>
          </a:r>
          <a:r>
            <a:rPr lang="en-US" sz="1050" kern="1200" dirty="0"/>
            <a:t> í </a:t>
          </a:r>
          <a:r>
            <a:rPr lang="en-US" sz="1050" kern="1200" dirty="0" err="1"/>
            <a:t>sér</a:t>
          </a:r>
          <a:r>
            <a:rPr lang="en-US" sz="1050" kern="1200" dirty="0"/>
            <a:t> </a:t>
          </a:r>
          <a:r>
            <a:rPr lang="en-US" sz="1050" kern="1200" dirty="0" err="1"/>
            <a:t>vettvangsathuganir</a:t>
          </a:r>
          <a:r>
            <a:rPr lang="en-US" sz="1050" kern="1200" dirty="0"/>
            <a:t>, </a:t>
          </a:r>
          <a:r>
            <a:rPr lang="en-US" sz="1050" kern="1200" dirty="0" err="1"/>
            <a:t>skjalarýni</a:t>
          </a:r>
          <a:r>
            <a:rPr lang="en-US" sz="1050" kern="1200" dirty="0"/>
            <a:t> og </a:t>
          </a:r>
          <a:r>
            <a:rPr lang="en-US" sz="1050" kern="1200" dirty="0" err="1"/>
            <a:t>viðtöl</a:t>
          </a:r>
          <a:r>
            <a:rPr lang="en-US" sz="1050" kern="1200" dirty="0"/>
            <a:t> </a:t>
          </a:r>
          <a:r>
            <a:rPr lang="en-US" sz="1050" kern="1200" dirty="0" err="1"/>
            <a:t>við</a:t>
          </a:r>
          <a:r>
            <a:rPr lang="en-US" sz="1050" kern="1200" dirty="0"/>
            <a:t> </a:t>
          </a:r>
          <a:r>
            <a:rPr lang="en-US" sz="1050" kern="1200" dirty="0" err="1"/>
            <a:t>hagsmunaaðila</a:t>
          </a:r>
          <a:r>
            <a:rPr lang="en-US" sz="1050" kern="1200" dirty="0"/>
            <a:t>.</a:t>
          </a:r>
          <a:endParaRPr lang="en-US" sz="1050" b="0" i="0" kern="1200" dirty="0"/>
        </a:p>
      </dsp:txBody>
      <dsp:txXfrm>
        <a:off x="4916686" y="1754046"/>
        <a:ext cx="1789946" cy="1135116"/>
      </dsp:txXfrm>
    </dsp:sp>
    <dsp:sp modelId="{75EE6E66-5542-4CBB-AD09-4D1DED05FB0D}">
      <dsp:nvSpPr>
        <dsp:cNvPr id="0" name=""/>
        <dsp:cNvSpPr/>
      </dsp:nvSpPr>
      <dsp:spPr>
        <a:xfrm>
          <a:off x="5833147" y="2043461"/>
          <a:ext cx="2199775" cy="2199775"/>
        </a:xfrm>
        <a:prstGeom prst="leftCircularArrow">
          <a:avLst>
            <a:gd name="adj1" fmla="val 3557"/>
            <a:gd name="adj2" fmla="val 441914"/>
            <a:gd name="adj3" fmla="val 1978618"/>
            <a:gd name="adj4" fmla="val 8785683"/>
            <a:gd name="adj5" fmla="val 415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CB634-E484-4DAD-8E96-CA2E8B56D976}">
      <dsp:nvSpPr>
        <dsp:cNvPr id="0" name=""/>
        <dsp:cNvSpPr/>
      </dsp:nvSpPr>
      <dsp:spPr>
        <a:xfrm>
          <a:off x="5260317" y="3047017"/>
          <a:ext cx="1653845" cy="657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s-IS" sz="1600" b="1" i="0" kern="1200"/>
            <a:t>Formleg úttekt:</a:t>
          </a:r>
          <a:endParaRPr lang="is-IS" sz="1600" kern="1200"/>
        </a:p>
      </dsp:txBody>
      <dsp:txXfrm>
        <a:off x="5279580" y="3066280"/>
        <a:ext cx="1615319" cy="619153"/>
      </dsp:txXfrm>
    </dsp:sp>
    <dsp:sp modelId="{E43F7570-1720-4B91-A443-6F470B6D610F}">
      <dsp:nvSpPr>
        <dsp:cNvPr id="0" name=""/>
        <dsp:cNvSpPr/>
      </dsp:nvSpPr>
      <dsp:spPr>
        <a:xfrm>
          <a:off x="7321255" y="1718731"/>
          <a:ext cx="1860576" cy="1534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050" kern="1200"/>
            <a:t>Ef </a:t>
          </a:r>
          <a:r>
            <a:rPr lang="en-US" sz="1050" kern="1200" err="1"/>
            <a:t>matsferlið</a:t>
          </a:r>
          <a:r>
            <a:rPr lang="en-US" sz="1050" kern="1200"/>
            <a:t> </a:t>
          </a:r>
          <a:r>
            <a:rPr lang="en-US" sz="1050" kern="1200" err="1"/>
            <a:t>gefur</a:t>
          </a:r>
          <a:r>
            <a:rPr lang="en-US" sz="1050" kern="1200"/>
            <a:t> </a:t>
          </a:r>
          <a:r>
            <a:rPr lang="en-US" sz="1050" kern="1200" err="1"/>
            <a:t>jákvæða</a:t>
          </a:r>
          <a:r>
            <a:rPr lang="en-US" sz="1050" kern="1200"/>
            <a:t> </a:t>
          </a:r>
          <a:r>
            <a:rPr lang="en-US" sz="1050" kern="1200" err="1"/>
            <a:t>niðurstöðu</a:t>
          </a:r>
          <a:r>
            <a:rPr lang="en-US" sz="1050" kern="1200"/>
            <a:t>, </a:t>
          </a:r>
          <a:r>
            <a:rPr lang="en-US" sz="1050" kern="1200" err="1"/>
            <a:t>gefur</a:t>
          </a:r>
          <a:r>
            <a:rPr lang="en-US" sz="1050" kern="1200"/>
            <a:t> </a:t>
          </a:r>
          <a:r>
            <a:rPr lang="en-US" sz="1050" kern="1200" err="1"/>
            <a:t>vottunarstofan</a:t>
          </a:r>
          <a:r>
            <a:rPr lang="en-US" sz="1050" kern="1200"/>
            <a:t> </a:t>
          </a:r>
          <a:r>
            <a:rPr lang="en-US" sz="1050" kern="1200" err="1"/>
            <a:t>út</a:t>
          </a:r>
          <a:r>
            <a:rPr lang="en-US" sz="1050" kern="1200"/>
            <a:t> FSC </a:t>
          </a:r>
          <a:r>
            <a:rPr lang="en-US" sz="1050" kern="1200" err="1"/>
            <a:t>skógræktarvottorð</a:t>
          </a:r>
          <a:r>
            <a:rPr lang="en-US" sz="1050" kern="1200"/>
            <a:t> </a:t>
          </a:r>
          <a:r>
            <a:rPr lang="en-US" sz="1050" kern="1200" err="1"/>
            <a:t>sem</a:t>
          </a:r>
          <a:r>
            <a:rPr lang="en-US" sz="1050" kern="1200"/>
            <a:t> </a:t>
          </a:r>
          <a:r>
            <a:rPr lang="en-US" sz="1050" kern="1200" err="1"/>
            <a:t>gildir</a:t>
          </a:r>
          <a:r>
            <a:rPr lang="en-US" sz="1050" kern="1200"/>
            <a:t> </a:t>
          </a:r>
          <a:r>
            <a:rPr lang="en-US" sz="1050" kern="1200" err="1"/>
            <a:t>venjulega</a:t>
          </a:r>
          <a:r>
            <a:rPr lang="en-US" sz="1050" kern="1200"/>
            <a:t> í 5 </a:t>
          </a:r>
          <a:r>
            <a:rPr lang="en-US" sz="1050" kern="1200" err="1"/>
            <a:t>ár</a:t>
          </a:r>
          <a:r>
            <a:rPr lang="en-US" sz="1050" kern="1200"/>
            <a:t>.</a:t>
          </a:r>
          <a:endParaRPr lang="en-US" sz="1050" b="0" i="0" kern="1200"/>
        </a:p>
      </dsp:txBody>
      <dsp:txXfrm>
        <a:off x="7356570" y="2082886"/>
        <a:ext cx="1789946" cy="1135116"/>
      </dsp:txXfrm>
    </dsp:sp>
    <dsp:sp modelId="{ADFD3E04-C43A-44F7-B9B6-634568783D67}">
      <dsp:nvSpPr>
        <dsp:cNvPr id="0" name=""/>
        <dsp:cNvSpPr/>
      </dsp:nvSpPr>
      <dsp:spPr>
        <a:xfrm>
          <a:off x="8331874" y="742407"/>
          <a:ext cx="2392925" cy="2392925"/>
        </a:xfrm>
        <a:prstGeom prst="circularArrow">
          <a:avLst>
            <a:gd name="adj1" fmla="val 3270"/>
            <a:gd name="adj2" fmla="val 403478"/>
            <a:gd name="adj3" fmla="val 19421012"/>
            <a:gd name="adj4" fmla="val 12575511"/>
            <a:gd name="adj5" fmla="val 381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9BE8F-5670-4574-96B4-511F210BA51E}">
      <dsp:nvSpPr>
        <dsp:cNvPr id="0" name=""/>
        <dsp:cNvSpPr/>
      </dsp:nvSpPr>
      <dsp:spPr>
        <a:xfrm>
          <a:off x="7734717" y="1389891"/>
          <a:ext cx="1653845" cy="657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s-IS" sz="1600" b="1" i="0" kern="1200"/>
            <a:t>Vottunarákvörðun:</a:t>
          </a:r>
          <a:endParaRPr lang="is-IS" sz="1600" kern="1200"/>
        </a:p>
      </dsp:txBody>
      <dsp:txXfrm>
        <a:off x="7753980" y="1409154"/>
        <a:ext cx="1615319" cy="619153"/>
      </dsp:txXfrm>
    </dsp:sp>
    <dsp:sp modelId="{A5B8E6FE-AB7D-453A-A8BE-F9807C43D9AD}">
      <dsp:nvSpPr>
        <dsp:cNvPr id="0" name=""/>
        <dsp:cNvSpPr/>
      </dsp:nvSpPr>
      <dsp:spPr>
        <a:xfrm>
          <a:off x="9761140" y="1718731"/>
          <a:ext cx="1860576" cy="1534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s-IS" sz="1050" kern="1200" dirty="0"/>
            <a:t>Árlegar eftirlitsúttektir á skógræktareiningunni er til að tryggja að hún uppfylli FSC staðla áfram.</a:t>
          </a:r>
        </a:p>
      </dsp:txBody>
      <dsp:txXfrm>
        <a:off x="9796455" y="1754046"/>
        <a:ext cx="1789946" cy="1135116"/>
      </dsp:txXfrm>
    </dsp:sp>
    <dsp:sp modelId="{860F1625-3073-469C-B0E0-A147689CDC67}">
      <dsp:nvSpPr>
        <dsp:cNvPr id="0" name=""/>
        <dsp:cNvSpPr/>
      </dsp:nvSpPr>
      <dsp:spPr>
        <a:xfrm>
          <a:off x="10174601" y="2924478"/>
          <a:ext cx="1653845" cy="657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i="0" kern="1200" err="1"/>
            <a:t>Áframhaldandi</a:t>
          </a:r>
          <a:r>
            <a:rPr lang="en-US" sz="1600" b="1" i="0" kern="1200"/>
            <a:t> </a:t>
          </a:r>
          <a:r>
            <a:rPr lang="en-US" sz="1600" b="1" i="0" kern="1200" err="1"/>
            <a:t>eftirlit</a:t>
          </a:r>
          <a:endParaRPr lang="is-IS" sz="1600" kern="1200"/>
        </a:p>
      </dsp:txBody>
      <dsp:txXfrm>
        <a:off x="10193864" y="2943741"/>
        <a:ext cx="1615319" cy="6191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D749A-CF01-477E-8646-36549D970986}">
      <dsp:nvSpPr>
        <dsp:cNvPr id="0" name=""/>
        <dsp:cNvSpPr/>
      </dsp:nvSpPr>
      <dsp:spPr>
        <a:xfrm>
          <a:off x="1542" y="1143022"/>
          <a:ext cx="1726142" cy="6662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83A48-BF4E-4101-B481-2AD392B6FEE7}">
      <dsp:nvSpPr>
        <dsp:cNvPr id="0" name=""/>
        <dsp:cNvSpPr/>
      </dsp:nvSpPr>
      <dsp:spPr>
        <a:xfrm>
          <a:off x="461846" y="1309594"/>
          <a:ext cx="1457631" cy="666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400" kern="1200" dirty="0"/>
            <a:t>Preparation</a:t>
          </a:r>
        </a:p>
      </dsp:txBody>
      <dsp:txXfrm>
        <a:off x="481361" y="1329109"/>
        <a:ext cx="1418601" cy="627261"/>
      </dsp:txXfrm>
    </dsp:sp>
    <dsp:sp modelId="{F5407A94-04D1-42F7-9736-DA37CAF99BCA}">
      <dsp:nvSpPr>
        <dsp:cNvPr id="0" name=""/>
        <dsp:cNvSpPr/>
      </dsp:nvSpPr>
      <dsp:spPr>
        <a:xfrm>
          <a:off x="1973180" y="1143022"/>
          <a:ext cx="1726142" cy="6662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A4781-5823-4549-AF89-CE584437B335}">
      <dsp:nvSpPr>
        <dsp:cNvPr id="0" name=""/>
        <dsp:cNvSpPr/>
      </dsp:nvSpPr>
      <dsp:spPr>
        <a:xfrm>
          <a:off x="2433485" y="1309594"/>
          <a:ext cx="1457631" cy="666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400" kern="1200" dirty="0"/>
            <a:t>Interim audit (optional)</a:t>
          </a:r>
        </a:p>
      </dsp:txBody>
      <dsp:txXfrm>
        <a:off x="2453000" y="1329109"/>
        <a:ext cx="1418601" cy="627261"/>
      </dsp:txXfrm>
    </dsp:sp>
    <dsp:sp modelId="{3B6E907E-D5CC-4772-9A09-E102996B7290}">
      <dsp:nvSpPr>
        <dsp:cNvPr id="0" name=""/>
        <dsp:cNvSpPr/>
      </dsp:nvSpPr>
      <dsp:spPr>
        <a:xfrm>
          <a:off x="3944819" y="1143022"/>
          <a:ext cx="1726142" cy="6662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BCCAF-6D05-41F5-9A5A-88E8779EC2D7}">
      <dsp:nvSpPr>
        <dsp:cNvPr id="0" name=""/>
        <dsp:cNvSpPr/>
      </dsp:nvSpPr>
      <dsp:spPr>
        <a:xfrm>
          <a:off x="4405124" y="1309594"/>
          <a:ext cx="1457631" cy="666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400" kern="1200" dirty="0"/>
            <a:t>Formal audit:</a:t>
          </a:r>
        </a:p>
      </dsp:txBody>
      <dsp:txXfrm>
        <a:off x="4424639" y="1329109"/>
        <a:ext cx="1418601" cy="627261"/>
      </dsp:txXfrm>
    </dsp:sp>
    <dsp:sp modelId="{B9AB4FDB-D3B0-444E-81A9-3A206FAB1587}">
      <dsp:nvSpPr>
        <dsp:cNvPr id="0" name=""/>
        <dsp:cNvSpPr/>
      </dsp:nvSpPr>
      <dsp:spPr>
        <a:xfrm>
          <a:off x="5916457" y="1143022"/>
          <a:ext cx="1726142" cy="6662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666805-A732-4717-833A-89EF0EA9D11F}">
      <dsp:nvSpPr>
        <dsp:cNvPr id="0" name=""/>
        <dsp:cNvSpPr/>
      </dsp:nvSpPr>
      <dsp:spPr>
        <a:xfrm>
          <a:off x="6376762" y="1309594"/>
          <a:ext cx="1457631" cy="666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400" kern="1200" dirty="0"/>
            <a:t>Certification decision:</a:t>
          </a:r>
        </a:p>
      </dsp:txBody>
      <dsp:txXfrm>
        <a:off x="6396277" y="1329109"/>
        <a:ext cx="1418601" cy="627261"/>
      </dsp:txXfrm>
    </dsp:sp>
    <dsp:sp modelId="{6EB434A9-5E29-4279-9FDE-3F92DA1B3E40}">
      <dsp:nvSpPr>
        <dsp:cNvPr id="0" name=""/>
        <dsp:cNvSpPr/>
      </dsp:nvSpPr>
      <dsp:spPr>
        <a:xfrm>
          <a:off x="7888096" y="1143022"/>
          <a:ext cx="1726142" cy="6662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BFF07-30AA-4449-A82A-6EB3009E0531}">
      <dsp:nvSpPr>
        <dsp:cNvPr id="0" name=""/>
        <dsp:cNvSpPr/>
      </dsp:nvSpPr>
      <dsp:spPr>
        <a:xfrm>
          <a:off x="8348401" y="1309594"/>
          <a:ext cx="1457631" cy="666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400" kern="1200" dirty="0"/>
            <a:t>Continuing monitoring</a:t>
          </a:r>
        </a:p>
      </dsp:txBody>
      <dsp:txXfrm>
        <a:off x="8367916" y="1329109"/>
        <a:ext cx="1418601" cy="6272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BE40A1-FAF8-45BD-A87D-A1FB243BE4BD}">
      <dsp:nvSpPr>
        <dsp:cNvPr id="0" name=""/>
        <dsp:cNvSpPr/>
      </dsp:nvSpPr>
      <dsp:spPr>
        <a:xfrm>
          <a:off x="2243" y="0"/>
          <a:ext cx="4783377" cy="24262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What is Controlled Forest Management (CFM)?</a:t>
          </a:r>
          <a:endParaRPr lang="is-I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 preliminary certification verifying that wood does not originate from unacceptable sources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Offers market recognition without full FSC certification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Builds foundational systems for traceability, legality, and environmental safeguarding</a:t>
          </a:r>
        </a:p>
      </dsp:txBody>
      <dsp:txXfrm>
        <a:off x="73305" y="71062"/>
        <a:ext cx="4641253" cy="2284103"/>
      </dsp:txXfrm>
    </dsp:sp>
    <dsp:sp modelId="{701C190A-A3B7-4F48-9950-43306B742F67}">
      <dsp:nvSpPr>
        <dsp:cNvPr id="0" name=""/>
        <dsp:cNvSpPr/>
      </dsp:nvSpPr>
      <dsp:spPr>
        <a:xfrm>
          <a:off x="5263958" y="619975"/>
          <a:ext cx="1014076" cy="11862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s-IS" sz="1700" kern="1200"/>
        </a:p>
      </dsp:txBody>
      <dsp:txXfrm>
        <a:off x="5263958" y="857230"/>
        <a:ext cx="709853" cy="711767"/>
      </dsp:txXfrm>
    </dsp:sp>
    <dsp:sp modelId="{8719A6C1-FA23-46BA-90CB-76A8BE8A6785}">
      <dsp:nvSpPr>
        <dsp:cNvPr id="0" name=""/>
        <dsp:cNvSpPr/>
      </dsp:nvSpPr>
      <dsp:spPr>
        <a:xfrm>
          <a:off x="6698971" y="0"/>
          <a:ext cx="4783377" cy="24262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Why Start Here?</a:t>
          </a:r>
          <a:endParaRPr lang="en-US" sz="21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Iceland lacks an FSC national standard—CFM provides a structured entry point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Enables us to pilot systems, build capacity, and identify key gaps under real conditions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Serves as a critical steppingstone toward full certification once the Iceland-specific interim standard is in place</a:t>
          </a:r>
        </a:p>
      </dsp:txBody>
      <dsp:txXfrm>
        <a:off x="6770033" y="71062"/>
        <a:ext cx="4641253" cy="2284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15E6C-DC83-4AAF-9B3A-20878F1B43C6}">
      <dsp:nvSpPr>
        <dsp:cNvPr id="0" name=""/>
        <dsp:cNvSpPr/>
      </dsp:nvSpPr>
      <dsp:spPr>
        <a:xfrm>
          <a:off x="2243" y="1066258"/>
          <a:ext cx="4783377" cy="28700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kern="1200" dirty="0"/>
            <a:t>Hvað er stjórnuð skógrækt (CFM)?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700" kern="1200" dirty="0"/>
            <a:t>Bráðabirgðavottun sem staðfestir að viður komi ekki frá óviðunandi uppruna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700" kern="1200" dirty="0"/>
            <a:t>Býður upp á markaðsviðurkenningu án fullrar FSC vottunar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700" kern="1200"/>
            <a:t>Byggir </a:t>
          </a:r>
          <a:r>
            <a:rPr lang="is-IS" sz="1700" kern="1200" dirty="0"/>
            <a:t>grunnkerfi fyrir rekjanleika, lögmæti og umhverfisvernd</a:t>
          </a:r>
        </a:p>
      </dsp:txBody>
      <dsp:txXfrm>
        <a:off x="86303" y="1150318"/>
        <a:ext cx="4615257" cy="2701906"/>
      </dsp:txXfrm>
    </dsp:sp>
    <dsp:sp modelId="{99E4E51D-C4BE-43A5-863C-1379811D6E0B}">
      <dsp:nvSpPr>
        <dsp:cNvPr id="0" name=""/>
        <dsp:cNvSpPr/>
      </dsp:nvSpPr>
      <dsp:spPr>
        <a:xfrm>
          <a:off x="5263958" y="1908133"/>
          <a:ext cx="1014076" cy="11862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s-IS" sz="1800" kern="1200"/>
        </a:p>
      </dsp:txBody>
      <dsp:txXfrm>
        <a:off x="5263958" y="2145388"/>
        <a:ext cx="709853" cy="711767"/>
      </dsp:txXfrm>
    </dsp:sp>
    <dsp:sp modelId="{F960F361-89C9-43E4-B6E6-896FD0365EEA}">
      <dsp:nvSpPr>
        <dsp:cNvPr id="0" name=""/>
        <dsp:cNvSpPr/>
      </dsp:nvSpPr>
      <dsp:spPr>
        <a:xfrm>
          <a:off x="6698971" y="1066258"/>
          <a:ext cx="4783377" cy="28700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kern="1200" dirty="0"/>
            <a:t>Af hverju að byrja hér?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700" kern="1200" dirty="0"/>
            <a:t>Ísland skortir FSC landsstaðal – CFM veitir skipulagðan aðgangsstað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700" kern="1200" dirty="0"/>
            <a:t> Gerir okkur kleift að prófa kerfi, byggja upp getu og bera kennsl á helstu eyður við raunverulegar aðstæður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700" kern="1200" dirty="0"/>
            <a:t>Þjónar sem mikilvægur áfangi í átt að fullri vottun þegar bráðabirgðastaðallinn fyrir Ísland hefur verið til staðar</a:t>
          </a:r>
        </a:p>
      </dsp:txBody>
      <dsp:txXfrm>
        <a:off x="6783031" y="1150318"/>
        <a:ext cx="4615257" cy="27019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BF1EC-6D39-418F-AE86-8C40C38E210A}">
      <dsp:nvSpPr>
        <dsp:cNvPr id="0" name=""/>
        <dsp:cNvSpPr/>
      </dsp:nvSpPr>
      <dsp:spPr>
        <a:xfrm>
          <a:off x="705245" y="1313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3DCE1-3924-4D84-9036-AD726DD471F0}">
      <dsp:nvSpPr>
        <dsp:cNvPr id="0" name=""/>
        <dsp:cNvSpPr/>
      </dsp:nvSpPr>
      <dsp:spPr>
        <a:xfrm>
          <a:off x="705245" y="170209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dirty="0"/>
            <a:t>Challenges for small forest holdings</a:t>
          </a:r>
        </a:p>
      </dsp:txBody>
      <dsp:txXfrm>
        <a:off x="705245" y="1702094"/>
        <a:ext cx="4320000" cy="648000"/>
      </dsp:txXfrm>
    </dsp:sp>
    <dsp:sp modelId="{53DA5867-F551-423A-8CE6-0D241D096A66}">
      <dsp:nvSpPr>
        <dsp:cNvPr id="0" name=""/>
        <dsp:cNvSpPr/>
      </dsp:nvSpPr>
      <dsp:spPr>
        <a:xfrm>
          <a:off x="705245" y="2432398"/>
          <a:ext cx="4320000" cy="1695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Small private holdings fragmentation poses a barrier to individual certification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Reducing individual costs by up to 60%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705245" y="2432398"/>
        <a:ext cx="4320000" cy="1695984"/>
      </dsp:txXfrm>
    </dsp:sp>
    <dsp:sp modelId="{ABAC6736-70F4-4070-8FCC-DAAA1D1F7681}">
      <dsp:nvSpPr>
        <dsp:cNvPr id="0" name=""/>
        <dsp:cNvSpPr/>
      </dsp:nvSpPr>
      <dsp:spPr>
        <a:xfrm>
          <a:off x="5781245" y="13138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E41F6-8350-4B12-925A-EEEFD5BAB0A4}">
      <dsp:nvSpPr>
        <dsp:cNvPr id="0" name=""/>
        <dsp:cNvSpPr/>
      </dsp:nvSpPr>
      <dsp:spPr>
        <a:xfrm>
          <a:off x="5781245" y="170209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Group certification as a solution: </a:t>
          </a:r>
        </a:p>
      </dsp:txBody>
      <dsp:txXfrm>
        <a:off x="5781245" y="1702094"/>
        <a:ext cx="4320000" cy="648000"/>
      </dsp:txXfrm>
    </dsp:sp>
    <dsp:sp modelId="{D23D5931-90AF-4AC4-8473-25A8B400490F}">
      <dsp:nvSpPr>
        <dsp:cNvPr id="0" name=""/>
        <dsp:cNvSpPr/>
      </dsp:nvSpPr>
      <dsp:spPr>
        <a:xfrm>
          <a:off x="5781245" y="2432398"/>
          <a:ext cx="4320000" cy="1695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Structure and governance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Cost sharing and economies of scale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Standardized practices and documentation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Centralized administration and auditing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Collective learning and improvement</a:t>
          </a:r>
        </a:p>
      </dsp:txBody>
      <dsp:txXfrm>
        <a:off x="5781245" y="2432398"/>
        <a:ext cx="4320000" cy="1695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8AB8D-0779-4F16-8838-66BDE881EB55}" type="datetimeFigureOut">
              <a:rPr lang="is-IS" smtClean="0"/>
              <a:t>26.3.2025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97DA5-55BD-4DA3-AFCE-492C2B6FF3D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8382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97DA5-55BD-4DA3-AFCE-492C2B6FF3D4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8454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97DA5-55BD-4DA3-AFCE-492C2B6FF3D4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74806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97DA5-55BD-4DA3-AFCE-492C2B6FF3D4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45601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97DA5-55BD-4DA3-AFCE-492C2B6FF3D4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0984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97DA5-55BD-4DA3-AFCE-492C2B6FF3D4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91749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97DA5-55BD-4DA3-AFCE-492C2B6FF3D4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40390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97DA5-55BD-4DA3-AFCE-492C2B6FF3D4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6635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97DA5-55BD-4DA3-AFCE-492C2B6FF3D4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75961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97DA5-55BD-4DA3-AFCE-492C2B6FF3D4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6158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00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C7FA06-0F4C-26BE-39E5-ED480243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5693" y="1395400"/>
            <a:ext cx="6102390" cy="40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78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009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49BD35-2C7A-79F6-CB90-6BE7262B2D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80775" y="1614247"/>
            <a:ext cx="3630451" cy="3629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8621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00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6642389" y="728664"/>
            <a:ext cx="4681023" cy="178306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CE524-BC14-8DED-641E-92113C7AA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5335" y="1031474"/>
            <a:ext cx="4968727" cy="4967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289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009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6642389" y="728664"/>
            <a:ext cx="4681023" cy="178306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CE524-BC14-8DED-641E-92113C7AA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949446" y="1300334"/>
            <a:ext cx="6069433" cy="6067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001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01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64319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932CE-4842-B057-8237-3B5D4BC32B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42389" y="5277896"/>
            <a:ext cx="1252436" cy="834740"/>
          </a:xfrm>
          <a:prstGeom prst="rect">
            <a:avLst/>
          </a:prstGeom>
        </p:spPr>
      </p:pic>
      <p:sp>
        <p:nvSpPr>
          <p:cNvPr id="7" name="Title 27">
            <a:extLst>
              <a:ext uri="{FF2B5EF4-FFF2-40B4-BE49-F238E27FC236}">
                <a16:creationId xmlns:a16="http://schemas.microsoft.com/office/drawing/2014/main" id="{99FEFC69-C8C3-441C-89A8-CDA86D118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89" y="728664"/>
            <a:ext cx="4681023" cy="178306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6">
            <a:extLst>
              <a:ext uri="{FF2B5EF4-FFF2-40B4-BE49-F238E27FC236}">
                <a16:creationId xmlns:a16="http://schemas.microsoft.com/office/drawing/2014/main" id="{FD2B9F87-DB92-4BD4-E995-F7202C79AF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308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00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6642389" y="728664"/>
            <a:ext cx="4681023" cy="178306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64319" cy="6858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267A3-20FE-1564-FC5C-4C8D3887A1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42389" y="5277896"/>
            <a:ext cx="1252436" cy="8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15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6642389" y="728664"/>
            <a:ext cx="4681023" cy="178306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6431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5EF61-FB88-427A-CDA0-A1C15790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42389" y="5277896"/>
            <a:ext cx="1252436" cy="8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14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0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6642389" y="728664"/>
            <a:ext cx="4681023" cy="178306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6431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6ABC7-152D-1016-3980-024538DB7A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42389" y="5277896"/>
            <a:ext cx="1252436" cy="8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97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6975-2103-47D0-B96C-BC0603F11A32}" type="datetimeFigureOut">
              <a:rPr lang="is-IS" smtClean="0"/>
              <a:t>26.3.2025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406C-8ED1-40CC-938F-90CA2EB221F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84517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6975-2103-47D0-B96C-BC0603F11A32}" type="datetimeFigureOut">
              <a:rPr lang="is-IS" smtClean="0"/>
              <a:t>26.3.2025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406C-8ED1-40CC-938F-90CA2EB221F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0875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874" y="727076"/>
            <a:ext cx="10529537" cy="1788819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637" y="2598148"/>
            <a:ext cx="10524774" cy="343072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6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00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95E7F8-85A4-0A28-1B67-F360D3A4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80775" y="1614247"/>
            <a:ext cx="3630451" cy="3629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4718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4"/>
          </p:nvPr>
        </p:nvSpPr>
        <p:spPr>
          <a:xfrm>
            <a:off x="805745" y="727075"/>
            <a:ext cx="10516078" cy="528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813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4"/>
          </p:nvPr>
        </p:nvSpPr>
        <p:spPr>
          <a:xfrm>
            <a:off x="784429" y="727074"/>
            <a:ext cx="5032631" cy="53244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17"/>
          <p:cNvSpPr>
            <a:spLocks noGrp="1"/>
          </p:cNvSpPr>
          <p:nvPr>
            <p:ph sz="quarter" idx="15"/>
          </p:nvPr>
        </p:nvSpPr>
        <p:spPr>
          <a:xfrm>
            <a:off x="6295544" y="727075"/>
            <a:ext cx="5032631" cy="53244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06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2"/>
          </p:nvPr>
        </p:nvSpPr>
        <p:spPr>
          <a:xfrm>
            <a:off x="795546" y="738946"/>
            <a:ext cx="5046389" cy="2430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23"/>
          </p:nvPr>
        </p:nvSpPr>
        <p:spPr>
          <a:xfrm>
            <a:off x="795546" y="3499346"/>
            <a:ext cx="5046389" cy="2430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24"/>
          </p:nvPr>
        </p:nvSpPr>
        <p:spPr>
          <a:xfrm>
            <a:off x="6281786" y="738946"/>
            <a:ext cx="5046389" cy="2430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25"/>
          </p:nvPr>
        </p:nvSpPr>
        <p:spPr>
          <a:xfrm>
            <a:off x="6281786" y="3499346"/>
            <a:ext cx="5046389" cy="2430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795545" y="3174320"/>
            <a:ext cx="5057505" cy="208833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6281786" y="3174320"/>
            <a:ext cx="5057505" cy="208833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6281786" y="5929741"/>
            <a:ext cx="5057505" cy="208833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795545" y="5929741"/>
            <a:ext cx="5057505" cy="208833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477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7"/>
          <p:cNvSpPr>
            <a:spLocks noGrp="1"/>
          </p:cNvSpPr>
          <p:nvPr>
            <p:ph type="title"/>
          </p:nvPr>
        </p:nvSpPr>
        <p:spPr>
          <a:xfrm>
            <a:off x="798135" y="727076"/>
            <a:ext cx="5955263" cy="17784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38"/>
          <p:cNvSpPr>
            <a:spLocks noGrp="1"/>
          </p:cNvSpPr>
          <p:nvPr>
            <p:ph type="pic" sz="quarter" idx="14"/>
          </p:nvPr>
        </p:nvSpPr>
        <p:spPr>
          <a:xfrm>
            <a:off x="7222276" y="727075"/>
            <a:ext cx="4110664" cy="53244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98135" y="2615037"/>
            <a:ext cx="5955263" cy="343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82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7"/>
          <p:cNvSpPr>
            <a:spLocks noGrp="1"/>
          </p:cNvSpPr>
          <p:nvPr>
            <p:ph type="title"/>
          </p:nvPr>
        </p:nvSpPr>
        <p:spPr>
          <a:xfrm>
            <a:off x="803507" y="727075"/>
            <a:ext cx="5949890" cy="17900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809788" y="2603500"/>
            <a:ext cx="5943609" cy="34480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38"/>
          <p:cNvSpPr>
            <a:spLocks noGrp="1"/>
          </p:cNvSpPr>
          <p:nvPr>
            <p:ph type="pic" sz="quarter" idx="14"/>
          </p:nvPr>
        </p:nvSpPr>
        <p:spPr>
          <a:xfrm>
            <a:off x="7205952" y="727075"/>
            <a:ext cx="4126988" cy="53244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26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798129" y="727075"/>
            <a:ext cx="3539812" cy="1795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798129" y="2624158"/>
            <a:ext cx="3539812" cy="34273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1"/>
          </p:nvPr>
        </p:nvSpPr>
        <p:spPr>
          <a:xfrm>
            <a:off x="4857431" y="727075"/>
            <a:ext cx="6475509" cy="53244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14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45" y="728664"/>
            <a:ext cx="3542635" cy="178723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95544" y="2592389"/>
            <a:ext cx="3542636" cy="3459161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844725" y="728664"/>
            <a:ext cx="6488215" cy="53228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45136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660" y="728664"/>
            <a:ext cx="5044802" cy="178723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06660" y="2592388"/>
            <a:ext cx="5044802" cy="345916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264319" y="728664"/>
            <a:ext cx="5063855" cy="5322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95546" y="2598031"/>
            <a:ext cx="5045925" cy="345351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95545" y="728664"/>
            <a:ext cx="5045926" cy="1782762"/>
          </a:xfrm>
        </p:spPr>
        <p:txBody>
          <a:bodyPr anchor="b">
            <a:noAutofit/>
          </a:bodyPr>
          <a:lstStyle>
            <a:lvl1pPr marL="0" indent="0">
              <a:buNone/>
              <a:defRPr sz="3200" b="1" i="0"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292211" y="727075"/>
            <a:ext cx="5045926" cy="1782762"/>
          </a:xfrm>
        </p:spPr>
        <p:txBody>
          <a:bodyPr anchor="b">
            <a:noAutofit/>
          </a:bodyPr>
          <a:lstStyle>
            <a:lvl1pPr marL="0" indent="0">
              <a:buNone/>
              <a:defRPr sz="3200" b="1" i="0"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292212" y="2598031"/>
            <a:ext cx="5045925" cy="345351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25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795547" y="727076"/>
            <a:ext cx="5045926" cy="1001713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795545" y="1846045"/>
            <a:ext cx="5045929" cy="42118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282247" y="1846046"/>
            <a:ext cx="5045929" cy="421185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264319" y="727076"/>
            <a:ext cx="5045926" cy="1001713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068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00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C7FA06-0F4C-26BE-39E5-ED480243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5693" y="1395400"/>
            <a:ext cx="6102390" cy="40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96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795547" y="5049838"/>
            <a:ext cx="5045926" cy="1001713"/>
          </a:xfrm>
        </p:spPr>
        <p:txBody>
          <a:bodyPr anchor="t">
            <a:noAutofit/>
          </a:bodyPr>
          <a:lstStyle>
            <a:lvl1pPr marL="0" indent="0">
              <a:buNone/>
              <a:defRPr sz="1600" b="1" i="0"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795545" y="727075"/>
            <a:ext cx="5045929" cy="42118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282247" y="727076"/>
            <a:ext cx="5045929" cy="421185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264319" y="5056189"/>
            <a:ext cx="5045926" cy="1001713"/>
          </a:xfrm>
        </p:spPr>
        <p:txBody>
          <a:bodyPr anchor="t">
            <a:noAutofit/>
          </a:bodyPr>
          <a:lstStyle>
            <a:lvl1pPr marL="0" indent="0">
              <a:buNone/>
              <a:defRPr sz="1600" b="1" i="0"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41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19288" y="727075"/>
            <a:ext cx="10508887" cy="593725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795545" y="1448163"/>
            <a:ext cx="10537395" cy="46097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086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98760" y="727075"/>
            <a:ext cx="10434180" cy="5330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19288" y="727075"/>
            <a:ext cx="10508887" cy="593725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19288" y="1438276"/>
            <a:ext cx="5022184" cy="4112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819290" y="5673726"/>
            <a:ext cx="5032172" cy="3841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71132" y="5673726"/>
            <a:ext cx="5057044" cy="3841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271132" y="1438276"/>
            <a:ext cx="5057044" cy="4112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31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" y="-2"/>
            <a:ext cx="12192000" cy="685800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25248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00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6642389" y="728664"/>
            <a:ext cx="4681023" cy="178306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1918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6642389" y="728664"/>
            <a:ext cx="4681023" cy="178306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6431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202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2482399" y="728664"/>
            <a:ext cx="7167480" cy="1794718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2482399" y="2614532"/>
            <a:ext cx="7167480" cy="250199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827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2482399" y="728664"/>
            <a:ext cx="7167480" cy="1794718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36">
            <a:extLst>
              <a:ext uri="{FF2B5EF4-FFF2-40B4-BE49-F238E27FC236}">
                <a16:creationId xmlns:a16="http://schemas.microsoft.com/office/drawing/2014/main" id="{720F37C3-7BEE-2B78-0F11-39E72DA926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2399" y="2614532"/>
            <a:ext cx="7167480" cy="250199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8839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2482399" y="728664"/>
            <a:ext cx="7167480" cy="1794718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2482399" y="2614532"/>
            <a:ext cx="7167480" cy="250199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D0E618-FD27-C8BC-66BE-EF23CC0155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9515" y="5877470"/>
            <a:ext cx="642768" cy="642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7969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00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364E3C-61A6-6676-6176-0C3C2F17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80775" y="1614247"/>
            <a:ext cx="3630451" cy="3629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007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7"/>
          <p:cNvSpPr>
            <a:spLocks noGrp="1"/>
          </p:cNvSpPr>
          <p:nvPr>
            <p:ph type="title"/>
          </p:nvPr>
        </p:nvSpPr>
        <p:spPr>
          <a:xfrm>
            <a:off x="803507" y="727075"/>
            <a:ext cx="5949890" cy="17900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809788" y="2603500"/>
            <a:ext cx="5943609" cy="34480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38"/>
          <p:cNvSpPr>
            <a:spLocks noGrp="1"/>
          </p:cNvSpPr>
          <p:nvPr>
            <p:ph type="pic" sz="quarter" idx="14"/>
          </p:nvPr>
        </p:nvSpPr>
        <p:spPr>
          <a:xfrm>
            <a:off x="7205952" y="0"/>
            <a:ext cx="498604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13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798129" y="727075"/>
            <a:ext cx="3539812" cy="1795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798129" y="2624158"/>
            <a:ext cx="3539812" cy="34273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1"/>
          </p:nvPr>
        </p:nvSpPr>
        <p:spPr>
          <a:xfrm>
            <a:off x="4857430" y="0"/>
            <a:ext cx="733457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66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784429" y="727075"/>
            <a:ext cx="10548510" cy="593725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1448163"/>
            <a:ext cx="3869274" cy="46097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8322726" y="1448163"/>
            <a:ext cx="3869274" cy="46097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150438" y="1448163"/>
            <a:ext cx="3869274" cy="46097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060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7"/>
          <p:cNvSpPr>
            <a:spLocks noGrp="1"/>
          </p:cNvSpPr>
          <p:nvPr>
            <p:ph type="title"/>
          </p:nvPr>
        </p:nvSpPr>
        <p:spPr>
          <a:xfrm>
            <a:off x="5365476" y="727076"/>
            <a:ext cx="5957936" cy="1784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5365476" y="2605294"/>
            <a:ext cx="5957936" cy="330020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87C49-4D4C-EC78-1CDE-CFCD7F69A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5628" y="1286019"/>
            <a:ext cx="4287078" cy="4285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4784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7"/>
          <p:cNvSpPr>
            <a:spLocks noGrp="1"/>
          </p:cNvSpPr>
          <p:nvPr>
            <p:ph type="title"/>
          </p:nvPr>
        </p:nvSpPr>
        <p:spPr>
          <a:xfrm>
            <a:off x="795461" y="727076"/>
            <a:ext cx="5957936" cy="1784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795461" y="2605294"/>
            <a:ext cx="5957936" cy="330020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F1E12-C8A4-BD19-EE8D-E14009A5AA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44173" y="189143"/>
            <a:ext cx="6481402" cy="6479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2689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0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7"/>
          <p:cNvSpPr>
            <a:spLocks noGrp="1"/>
          </p:cNvSpPr>
          <p:nvPr>
            <p:ph type="title"/>
          </p:nvPr>
        </p:nvSpPr>
        <p:spPr>
          <a:xfrm>
            <a:off x="5365476" y="727076"/>
            <a:ext cx="5957936" cy="1784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5365476" y="2605294"/>
            <a:ext cx="5957936" cy="330020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46DAD0-973F-881A-22B3-69CE05DD30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372113" y="189143"/>
            <a:ext cx="6481402" cy="6479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2777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00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6642389" y="728664"/>
            <a:ext cx="4681023" cy="178306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3635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874" y="727076"/>
            <a:ext cx="10529537" cy="1788819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637" y="2598148"/>
            <a:ext cx="10524774" cy="343072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95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2482399" y="832897"/>
            <a:ext cx="7167480" cy="152612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898760" y="3080663"/>
            <a:ext cx="10434180" cy="7172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 i="0" baseline="0">
                <a:solidFill>
                  <a:schemeClr val="tx2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 err="1"/>
              <a:t>landogskogur.is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F1C2-F918-21DE-4F7E-D95A7229C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00102" y="5318314"/>
            <a:ext cx="1191795" cy="7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72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2482399" y="832897"/>
            <a:ext cx="7167480" cy="152612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898760" y="3080663"/>
            <a:ext cx="10434180" cy="7172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 i="0" baseline="0">
                <a:solidFill>
                  <a:srgbClr val="EEECE1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 err="1"/>
              <a:t>landogskogur.is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E5A16F-69AA-554A-2D06-6BAD79C06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26099" y="5352604"/>
            <a:ext cx="939800" cy="93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59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00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C7FA06-0F4C-26BE-39E5-ED480243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5693" y="1395400"/>
            <a:ext cx="6102390" cy="40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05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C630A-1AAF-7004-3D1D-1BF7BD2C4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00102" y="3031839"/>
            <a:ext cx="1191795" cy="7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8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EDE3B-DE6E-CDB4-A10F-744958415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26099" y="2959223"/>
            <a:ext cx="939800" cy="93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15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9">
    <p:bg>
      <p:bgPr>
        <a:solidFill>
          <a:srgbClr val="F4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AC8300C-885A-F7B3-92CE-3E6F6FC31C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55339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DD716-7F48-7BCA-EB39-207C87E46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00102" y="5807201"/>
            <a:ext cx="1191795" cy="7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92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00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2D2F74-DD6C-EAB0-BC9D-515089EB74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80775" y="1614247"/>
            <a:ext cx="3630451" cy="3629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270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009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C7FA06-0F4C-26BE-39E5-ED480243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5693" y="1395400"/>
            <a:ext cx="6102390" cy="40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91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009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4A636-CB25-3D81-1A46-6AD5BAA8AB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80775" y="1614247"/>
            <a:ext cx="3630451" cy="3629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043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009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C7FA06-0F4C-26BE-39E5-ED480243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5693" y="1395400"/>
            <a:ext cx="6102390" cy="40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35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4009" y="728664"/>
            <a:ext cx="10514166" cy="178723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009" y="2609798"/>
            <a:ext cx="10514166" cy="3454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2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i="0" kern="1200" baseline="0">
          <a:solidFill>
            <a:schemeClr val="tx2"/>
          </a:solidFill>
          <a:latin typeface="Open Sans Semibold" panose="020B0606030504020204" pitchFamily="34" charset="0"/>
          <a:ea typeface="+mj-ea"/>
          <a:cs typeface="Open Sans Semibold" panose="020B0606030504020204" pitchFamily="34" charset="0"/>
        </a:defRPr>
      </a:lvl1pPr>
    </p:titleStyle>
    <p:bodyStyle>
      <a:lvl1pPr marL="268288" indent="-268288" algn="l" defTabSz="457200" rtl="0" eaLnBrk="1" latinLnBrk="0" hangingPunct="1">
        <a:spcBef>
          <a:spcPct val="20000"/>
        </a:spcBef>
        <a:buFont typeface="Arial"/>
        <a:buChar char="•"/>
        <a:defRPr sz="3200" b="1" i="0" kern="1200" baseline="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1pPr>
      <a:lvl2pPr marL="722313" indent="-265113" algn="l" defTabSz="457200" rtl="0" eaLnBrk="1" latinLnBrk="0" hangingPunct="1">
        <a:spcBef>
          <a:spcPct val="20000"/>
        </a:spcBef>
        <a:buFont typeface="Arial"/>
        <a:buChar char="•"/>
        <a:defRPr sz="2800" b="1" i="0" kern="1200" baseline="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2pPr>
      <a:lvl3pPr marL="1165225" indent="-250825" algn="l" defTabSz="457200" rtl="0" eaLnBrk="1" latinLnBrk="0" hangingPunct="1">
        <a:spcBef>
          <a:spcPct val="20000"/>
        </a:spcBef>
        <a:buFont typeface="Arial"/>
        <a:buChar char="•"/>
        <a:defRPr sz="2400" b="1" i="0" kern="1200" baseline="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3pPr>
      <a:lvl4pPr marL="1619250" indent="-247650" algn="l" defTabSz="457200" rtl="0" eaLnBrk="1" latinLnBrk="0" hangingPunct="1">
        <a:spcBef>
          <a:spcPct val="20000"/>
        </a:spcBef>
        <a:buFont typeface="Arial"/>
        <a:buChar char="•"/>
        <a:defRPr sz="2000" b="1" i="0" kern="1200" baseline="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4pPr>
      <a:lvl5pPr marL="2062163" indent="-233363" algn="l" defTabSz="457200" rtl="0" eaLnBrk="1" latinLnBrk="0" hangingPunct="1">
        <a:spcBef>
          <a:spcPct val="20000"/>
        </a:spcBef>
        <a:buFont typeface="Arial"/>
        <a:buChar char="•"/>
        <a:defRPr sz="2000" b="1" i="0" kern="1200" baseline="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4430" y="728664"/>
            <a:ext cx="10543745" cy="178723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430" y="2609798"/>
            <a:ext cx="10543745" cy="3454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51327" y="6255369"/>
            <a:ext cx="848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335C64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2778" y="6255369"/>
            <a:ext cx="6967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2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25320" y="6255369"/>
            <a:ext cx="502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335C64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95E98-AB9D-DFA3-D1A6-27C6BB063601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784431" y="6195444"/>
            <a:ext cx="727647" cy="4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7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41" r:id="rId17"/>
    <p:sldLayoutId id="2147483744" r:id="rId1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chemeClr val="tx2"/>
          </a:solidFill>
          <a:latin typeface="Open Sans Semibold" panose="020B0606030504020204" pitchFamily="34" charset="0"/>
          <a:ea typeface="+mj-ea"/>
          <a:cs typeface="Open Sans Semibold" panose="020B0606030504020204" pitchFamily="34" charset="0"/>
        </a:defRPr>
      </a:lvl1pPr>
    </p:titleStyle>
    <p:bodyStyle>
      <a:lvl1pPr marL="268288" indent="-268288" algn="l" defTabSz="457200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1pPr>
      <a:lvl2pPr marL="722313" indent="-265113" algn="l" defTabSz="457200" rtl="0" eaLnBrk="1" latinLnBrk="0" hangingPunct="1">
        <a:spcBef>
          <a:spcPct val="20000"/>
        </a:spcBef>
        <a:buFont typeface="Arial"/>
        <a:buChar char="•"/>
        <a:defRPr sz="28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2pPr>
      <a:lvl3pPr marL="1165225" indent="-250825" algn="l" defTabSz="457200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3pPr>
      <a:lvl4pPr marL="1619250" indent="-247650" algn="l" defTabSz="457200" rtl="0" eaLnBrk="1" latinLnBrk="0" hangingPunct="1">
        <a:spcBef>
          <a:spcPct val="20000"/>
        </a:spcBef>
        <a:buFont typeface="Arial"/>
        <a:buChar char="•"/>
        <a:defRPr sz="20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4pPr>
      <a:lvl5pPr marL="2062163" indent="-233363" algn="l" defTabSz="457200" rtl="0" eaLnBrk="1" latinLnBrk="0" hangingPunct="1">
        <a:spcBef>
          <a:spcPct val="20000"/>
        </a:spcBef>
        <a:buFont typeface="Arial"/>
        <a:buChar char="•"/>
        <a:defRPr sz="20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4009" y="728664"/>
            <a:ext cx="10514166" cy="178723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009" y="2609798"/>
            <a:ext cx="10514166" cy="3454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51327" y="6255369"/>
            <a:ext cx="848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335C64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2778" y="6255369"/>
            <a:ext cx="6967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2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25320" y="6255369"/>
            <a:ext cx="502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335C64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DE2445-7478-4A21-5960-2F491332E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84431" y="6195444"/>
            <a:ext cx="727647" cy="4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9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42" r:id="rId10"/>
    <p:sldLayoutId id="2147483743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chemeClr val="tx2"/>
          </a:solidFill>
          <a:latin typeface="Open Sans Semibold" panose="020B0606030504020204" pitchFamily="34" charset="0"/>
          <a:ea typeface="+mj-ea"/>
          <a:cs typeface="Open Sans Semibold" panose="020B0606030504020204" pitchFamily="34" charset="0"/>
        </a:defRPr>
      </a:lvl1pPr>
    </p:titleStyle>
    <p:bodyStyle>
      <a:lvl1pPr marL="268288" indent="-268288" algn="l" defTabSz="457200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1pPr>
      <a:lvl2pPr marL="722313" indent="-265113" algn="l" defTabSz="457200" rtl="0" eaLnBrk="1" latinLnBrk="0" hangingPunct="1">
        <a:spcBef>
          <a:spcPct val="20000"/>
        </a:spcBef>
        <a:buFont typeface="Arial"/>
        <a:buChar char="•"/>
        <a:defRPr sz="28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2pPr>
      <a:lvl3pPr marL="1165225" indent="-250825" algn="l" defTabSz="457200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3pPr>
      <a:lvl4pPr marL="1619250" indent="-247650" algn="l" defTabSz="457200" rtl="0" eaLnBrk="1" latinLnBrk="0" hangingPunct="1">
        <a:spcBef>
          <a:spcPct val="20000"/>
        </a:spcBef>
        <a:buFont typeface="Arial"/>
        <a:buChar char="•"/>
        <a:defRPr sz="20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4pPr>
      <a:lvl5pPr marL="2062163" indent="-233363" algn="l" defTabSz="457200" rtl="0" eaLnBrk="1" latinLnBrk="0" hangingPunct="1">
        <a:spcBef>
          <a:spcPct val="20000"/>
        </a:spcBef>
        <a:buFont typeface="Arial"/>
        <a:buChar char="•"/>
        <a:defRPr sz="20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4009" y="728664"/>
            <a:ext cx="10514166" cy="178723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009" y="2609798"/>
            <a:ext cx="10514166" cy="3454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51327" y="6255369"/>
            <a:ext cx="848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335C64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2778" y="6255369"/>
            <a:ext cx="6967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2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25320" y="6255369"/>
            <a:ext cx="502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335C64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fld id="{43947D6B-E10D-2C4D-9014-1F50F4DD2BF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2B1491-757B-1C9F-E716-995135132E1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84431" y="6195444"/>
            <a:ext cx="727647" cy="4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2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chemeClr val="tx2"/>
          </a:solidFill>
          <a:latin typeface="Open Sans Semibold" panose="020B0606030504020204" pitchFamily="34" charset="0"/>
          <a:ea typeface="+mj-ea"/>
          <a:cs typeface="Open Sans Semibold" panose="020B0606030504020204" pitchFamily="34" charset="0"/>
        </a:defRPr>
      </a:lvl1pPr>
    </p:titleStyle>
    <p:bodyStyle>
      <a:lvl1pPr marL="268288" indent="-268288" algn="l" defTabSz="457200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1pPr>
      <a:lvl2pPr marL="722313" indent="-265113" algn="l" defTabSz="457200" rtl="0" eaLnBrk="1" latinLnBrk="0" hangingPunct="1">
        <a:spcBef>
          <a:spcPct val="20000"/>
        </a:spcBef>
        <a:buFont typeface="Arial"/>
        <a:buChar char="•"/>
        <a:defRPr sz="28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2pPr>
      <a:lvl3pPr marL="1165225" indent="-250825" algn="l" defTabSz="457200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3pPr>
      <a:lvl4pPr marL="1619250" indent="-247650" algn="l" defTabSz="457200" rtl="0" eaLnBrk="1" latinLnBrk="0" hangingPunct="1">
        <a:spcBef>
          <a:spcPct val="20000"/>
        </a:spcBef>
        <a:buFont typeface="Arial"/>
        <a:buChar char="•"/>
        <a:defRPr sz="20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4pPr>
      <a:lvl5pPr marL="2062163" indent="-233363" algn="l" defTabSz="457200" rtl="0" eaLnBrk="1" latinLnBrk="0" hangingPunct="1">
        <a:spcBef>
          <a:spcPct val="20000"/>
        </a:spcBef>
        <a:buFont typeface="Arial"/>
        <a:buChar char="•"/>
        <a:defRPr sz="2000" b="1" i="0" kern="1200">
          <a:solidFill>
            <a:schemeClr val="tx1"/>
          </a:solidFill>
          <a:latin typeface="Open Sans Semibold" panose="020B0606030504020204" pitchFamily="34" charset="0"/>
          <a:ea typeface="+mn-ea"/>
          <a:cs typeface="Open Sans Semibold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EEF-CC7B-5FDB-5B8C-31D6CE1C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89" y="1002984"/>
            <a:ext cx="4681023" cy="1783067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FSC Certification, Iceland</a:t>
            </a:r>
            <a:endParaRPr lang="is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A555B-540D-99BD-D8D5-C505E9DE9F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2389" y="3292712"/>
            <a:ext cx="4675474" cy="2501998"/>
          </a:xfrm>
        </p:spPr>
        <p:txBody>
          <a:bodyPr>
            <a:normAutofit/>
          </a:bodyPr>
          <a:lstStyle/>
          <a:p>
            <a:r>
              <a:rPr lang="en-US" sz="2800" dirty="0"/>
              <a:t>Roadmap, Challenges, and Implementation Strategies</a:t>
            </a:r>
          </a:p>
          <a:p>
            <a:endParaRPr lang="en-US" sz="2800" dirty="0"/>
          </a:p>
          <a:p>
            <a:endParaRPr lang="en-US" sz="2800" dirty="0"/>
          </a:p>
          <a:p>
            <a:endParaRPr lang="is-I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12820-5F75-4C6A-E8F2-CA4F83A8FA32}"/>
              </a:ext>
            </a:extLst>
          </p:cNvPr>
          <p:cNvSpPr txBox="1"/>
          <p:nvPr/>
        </p:nvSpPr>
        <p:spPr>
          <a:xfrm>
            <a:off x="7589520" y="6515100"/>
            <a:ext cx="460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>
                <a:solidFill>
                  <a:schemeClr val="bg1"/>
                </a:solidFill>
              </a:rPr>
              <a:t>Aaron Z. Shearer / </a:t>
            </a:r>
            <a:r>
              <a:rPr lang="is-IS" sz="1200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Hallormsstaður, 26th and 27th of March 2025</a:t>
            </a:r>
            <a:endParaRPr lang="is-I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70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BE18-FBE3-9E14-794A-6BBBD15C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Roadmap</a:t>
            </a:r>
            <a:endParaRPr lang="is-I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05C2E2-AED7-0C6C-499F-663D2E2159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5201162" cy="25019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Stakeholder collaboration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Certification structure and auditing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Sustainable future</a:t>
            </a:r>
          </a:p>
        </p:txBody>
      </p:sp>
      <p:pic>
        <p:nvPicPr>
          <p:cNvPr id="8" name="Picture 7" descr="A chart with colorful rectangles&#10;&#10;AI-generated content may be incorrect.">
            <a:extLst>
              <a:ext uri="{FF2B5EF4-FFF2-40B4-BE49-F238E27FC236}">
                <a16:creationId xmlns:a16="http://schemas.microsoft.com/office/drawing/2014/main" id="{525B0808-A0D7-B781-B55D-9109E43C0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500431"/>
            <a:ext cx="6264319" cy="5857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8919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BDD-45DC-245D-6447-0413ED56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749" y="2077404"/>
            <a:ext cx="4681023" cy="1783067"/>
          </a:xfrm>
        </p:spPr>
        <p:txBody>
          <a:bodyPr anchor="b">
            <a:normAutofit/>
          </a:bodyPr>
          <a:lstStyle/>
          <a:p>
            <a:r>
              <a:rPr lang="en-US" dirty="0" err="1"/>
              <a:t>Spurningar</a:t>
            </a:r>
            <a:r>
              <a:rPr lang="en-US" dirty="0"/>
              <a:t>  Questions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13207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32D5-DA41-56BD-3443-E8AAE4731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056"/>
            <a:ext cx="10514166" cy="745204"/>
          </a:xfrm>
        </p:spPr>
        <p:txBody>
          <a:bodyPr>
            <a:normAutofit fontScale="90000"/>
          </a:bodyPr>
          <a:lstStyle/>
          <a:p>
            <a:r>
              <a:rPr lang="en-US" dirty="0"/>
              <a:t>Why Certification Matters for Iceland</a:t>
            </a:r>
            <a:endParaRPr lang="is-I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0A19D9B-AC2E-887F-CF96-083063CE2E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0" y="761834"/>
            <a:ext cx="11714246" cy="602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Historical Decline </a:t>
            </a:r>
          </a:p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Eitt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sinn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þakið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25–40%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skógi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var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landslag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Íslands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mikil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skógareyðing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af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fyrstu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landnámsmönnum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sem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fór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svo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niður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fyrir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1% á 20.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öld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Once covered by 25–40% forest, Iceland’s landscape was heavily deforested by early settlers dropping below 1% by the 20th century.</a:t>
            </a:r>
          </a:p>
          <a:p>
            <a:endParaRPr kumimoji="0" lang="en-US" altLang="is-I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Regeneration Phase (Present)</a:t>
            </a:r>
          </a:p>
          <a:p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Skógræktaraðgerðir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síðan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um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miðja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20.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öld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hafa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aukið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skógarþekju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í um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það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bil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2%.</a:t>
            </a:r>
          </a:p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Reforestation efforts since the mid-20th century have increased forest cover to approximately 2%.</a:t>
            </a:r>
          </a:p>
          <a:p>
            <a:endParaRPr kumimoji="0" lang="en-US" altLang="is-I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Future Outlook with Certification</a:t>
            </a:r>
          </a:p>
          <a:p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Ísland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er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að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byggja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upp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skógargeirann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frá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grunni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einstaklega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vel í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stakk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búinn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til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að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festa í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sessi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sjálfbærni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og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vottun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frá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upphafi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Iceland is building its forest sector from the ground up, uniquely positioned to embed sustainability and certification from the outset.</a:t>
            </a:r>
          </a:p>
          <a:p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Vottun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mun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tryggja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langtíma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loftslagsaðlögun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markaðsaðgang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og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vistfræðilegt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viðnám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eftir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því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sem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skógarsvæðið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og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iðnaðurinn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stækkar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Certification will ensure long-term climate alignment, market access, and ecological resilience as the forest area and industry expand.</a:t>
            </a:r>
            <a:endParaRPr kumimoji="0" lang="is-IS" altLang="is-I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2455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1201" y="1637602"/>
            <a:ext cx="7178295" cy="1016000"/>
            <a:chOff x="3086861" y="1670304"/>
            <a:chExt cx="7178295" cy="1016000"/>
          </a:xfrm>
        </p:grpSpPr>
        <p:sp>
          <p:nvSpPr>
            <p:cNvPr id="4" name="object 4"/>
            <p:cNvSpPr/>
            <p:nvPr/>
          </p:nvSpPr>
          <p:spPr>
            <a:xfrm>
              <a:off x="3443478" y="2018537"/>
              <a:ext cx="285115" cy="574675"/>
            </a:xfrm>
            <a:custGeom>
              <a:avLst/>
              <a:gdLst/>
              <a:ahLst/>
              <a:cxnLst/>
              <a:rect l="l" t="t" r="r" b="b"/>
              <a:pathLst>
                <a:path w="285114" h="574675">
                  <a:moveTo>
                    <a:pt x="0" y="0"/>
                  </a:moveTo>
                  <a:lnTo>
                    <a:pt x="0" y="574548"/>
                  </a:lnTo>
                  <a:lnTo>
                    <a:pt x="284988" y="287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86861" y="2018537"/>
              <a:ext cx="641985" cy="574675"/>
            </a:xfrm>
            <a:custGeom>
              <a:avLst/>
              <a:gdLst/>
              <a:ahLst/>
              <a:cxnLst/>
              <a:rect l="l" t="t" r="r" b="b"/>
              <a:pathLst>
                <a:path w="641985" h="574675">
                  <a:moveTo>
                    <a:pt x="356615" y="0"/>
                  </a:moveTo>
                  <a:lnTo>
                    <a:pt x="641603" y="287274"/>
                  </a:lnTo>
                  <a:lnTo>
                    <a:pt x="356615" y="574548"/>
                  </a:lnTo>
                </a:path>
                <a:path w="641985" h="574675">
                  <a:moveTo>
                    <a:pt x="641603" y="288036"/>
                  </a:moveTo>
                  <a:lnTo>
                    <a:pt x="641603" y="288036"/>
                  </a:lnTo>
                  <a:lnTo>
                    <a:pt x="0" y="288036"/>
                  </a:lnTo>
                </a:path>
              </a:pathLst>
            </a:custGeom>
            <a:ln w="50800">
              <a:solidFill>
                <a:srgbClr val="285C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59902" y="2007869"/>
              <a:ext cx="285115" cy="574675"/>
            </a:xfrm>
            <a:custGeom>
              <a:avLst/>
              <a:gdLst/>
              <a:ahLst/>
              <a:cxnLst/>
              <a:rect l="l" t="t" r="r" b="b"/>
              <a:pathLst>
                <a:path w="285115" h="574675">
                  <a:moveTo>
                    <a:pt x="0" y="0"/>
                  </a:moveTo>
                  <a:lnTo>
                    <a:pt x="0" y="574547"/>
                  </a:lnTo>
                  <a:lnTo>
                    <a:pt x="284988" y="287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03285" y="2007869"/>
              <a:ext cx="641985" cy="574675"/>
            </a:xfrm>
            <a:custGeom>
              <a:avLst/>
              <a:gdLst/>
              <a:ahLst/>
              <a:cxnLst/>
              <a:rect l="l" t="t" r="r" b="b"/>
              <a:pathLst>
                <a:path w="641984" h="574675">
                  <a:moveTo>
                    <a:pt x="356616" y="0"/>
                  </a:moveTo>
                  <a:lnTo>
                    <a:pt x="641604" y="287274"/>
                  </a:lnTo>
                  <a:lnTo>
                    <a:pt x="356616" y="574547"/>
                  </a:lnTo>
                </a:path>
                <a:path w="641984" h="574675">
                  <a:moveTo>
                    <a:pt x="641604" y="288035"/>
                  </a:moveTo>
                  <a:lnTo>
                    <a:pt x="641604" y="288035"/>
                  </a:lnTo>
                  <a:lnTo>
                    <a:pt x="0" y="288035"/>
                  </a:lnTo>
                </a:path>
              </a:pathLst>
            </a:custGeom>
            <a:ln w="50800">
              <a:solidFill>
                <a:srgbClr val="285C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49156" y="1670304"/>
              <a:ext cx="1016000" cy="10160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584572" y="3975608"/>
            <a:ext cx="30333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285C4D"/>
                </a:solidFill>
                <a:latin typeface="Calibri"/>
                <a:cs typeface="Calibri"/>
              </a:rPr>
              <a:t>Chain</a:t>
            </a:r>
            <a:r>
              <a:rPr sz="1600" b="1" dirty="0">
                <a:solidFill>
                  <a:srgbClr val="285C4D"/>
                </a:solidFill>
                <a:latin typeface="Calibri"/>
                <a:cs typeface="Calibri"/>
              </a:rPr>
              <a:t> of</a:t>
            </a:r>
            <a:r>
              <a:rPr sz="1600" b="1" spc="-20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85C4D"/>
                </a:solidFill>
                <a:latin typeface="Calibri"/>
                <a:cs typeface="Calibri"/>
              </a:rPr>
              <a:t>Custody</a:t>
            </a:r>
            <a:r>
              <a:rPr sz="1600" b="1" spc="20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85C4D"/>
                </a:solidFill>
                <a:latin typeface="Calibri"/>
                <a:cs typeface="Calibri"/>
              </a:rPr>
              <a:t>(CoC)</a:t>
            </a:r>
            <a:r>
              <a:rPr sz="1600" b="1" spc="5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85C4D"/>
                </a:solidFill>
                <a:latin typeface="Calibri"/>
                <a:cs typeface="Calibri"/>
              </a:rPr>
              <a:t>Certification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1077" y="4003928"/>
            <a:ext cx="28041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285C4D"/>
                </a:solidFill>
                <a:latin typeface="Calibri"/>
                <a:cs typeface="Calibri"/>
              </a:rPr>
              <a:t>Forest</a:t>
            </a:r>
            <a:r>
              <a:rPr sz="1600" b="1" spc="-20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85C4D"/>
                </a:solidFill>
                <a:latin typeface="Calibri"/>
                <a:cs typeface="Calibri"/>
              </a:rPr>
              <a:t>Management</a:t>
            </a:r>
            <a:r>
              <a:rPr sz="1600" b="1" spc="-5" dirty="0">
                <a:solidFill>
                  <a:srgbClr val="285C4D"/>
                </a:solidFill>
                <a:latin typeface="Calibri"/>
                <a:cs typeface="Calibri"/>
              </a:rPr>
              <a:t> Certification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71727" y="4389120"/>
            <a:ext cx="3142615" cy="462280"/>
          </a:xfrm>
          <a:custGeom>
            <a:avLst/>
            <a:gdLst/>
            <a:ahLst/>
            <a:cxnLst/>
            <a:rect l="l" t="t" r="r" b="b"/>
            <a:pathLst>
              <a:path w="3142615" h="462279">
                <a:moveTo>
                  <a:pt x="3142488" y="0"/>
                </a:moveTo>
                <a:lnTo>
                  <a:pt x="0" y="0"/>
                </a:lnTo>
                <a:lnTo>
                  <a:pt x="0" y="461771"/>
                </a:lnTo>
                <a:lnTo>
                  <a:pt x="3142488" y="461771"/>
                </a:lnTo>
                <a:lnTo>
                  <a:pt x="3142488" y="0"/>
                </a:lnTo>
                <a:close/>
              </a:path>
            </a:pathLst>
          </a:custGeom>
          <a:solidFill>
            <a:srgbClr val="F0F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51077" y="4413884"/>
            <a:ext cx="2249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85C4D"/>
                </a:solidFill>
                <a:latin typeface="Calibri"/>
                <a:cs typeface="Calibri"/>
              </a:rPr>
              <a:t>Gold </a:t>
            </a:r>
            <a:r>
              <a:rPr sz="1200" spc="-10" dirty="0">
                <a:solidFill>
                  <a:srgbClr val="285C4D"/>
                </a:solidFill>
                <a:latin typeface="Calibri"/>
                <a:cs typeface="Calibri"/>
              </a:rPr>
              <a:t>standard for </a:t>
            </a:r>
            <a:r>
              <a:rPr sz="1200" spc="-5" dirty="0">
                <a:solidFill>
                  <a:srgbClr val="285C4D"/>
                </a:solidFill>
                <a:latin typeface="Calibri"/>
                <a:cs typeface="Calibri"/>
              </a:rPr>
              <a:t>responsible </a:t>
            </a:r>
            <a:r>
              <a:rPr sz="1200" spc="-10" dirty="0">
                <a:solidFill>
                  <a:srgbClr val="285C4D"/>
                </a:solidFill>
                <a:latin typeface="Calibri"/>
                <a:cs typeface="Calibri"/>
              </a:rPr>
              <a:t>forest </a:t>
            </a:r>
            <a:r>
              <a:rPr sz="1200" spc="-260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85C4D"/>
                </a:solidFill>
                <a:latin typeface="Calibri"/>
                <a:cs typeface="Calibri"/>
              </a:rPr>
              <a:t>management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04944" y="4293108"/>
            <a:ext cx="3674745" cy="462280"/>
          </a:xfrm>
          <a:custGeom>
            <a:avLst/>
            <a:gdLst/>
            <a:ahLst/>
            <a:cxnLst/>
            <a:rect l="l" t="t" r="r" b="b"/>
            <a:pathLst>
              <a:path w="3674745" h="462279">
                <a:moveTo>
                  <a:pt x="3674363" y="0"/>
                </a:moveTo>
                <a:lnTo>
                  <a:pt x="0" y="0"/>
                </a:lnTo>
                <a:lnTo>
                  <a:pt x="0" y="461771"/>
                </a:lnTo>
                <a:lnTo>
                  <a:pt x="3674363" y="461771"/>
                </a:lnTo>
                <a:lnTo>
                  <a:pt x="3674363" y="0"/>
                </a:lnTo>
                <a:close/>
              </a:path>
            </a:pathLst>
          </a:custGeom>
          <a:solidFill>
            <a:srgbClr val="F0F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584572" y="4317238"/>
            <a:ext cx="334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85C4D"/>
                </a:solidFill>
                <a:latin typeface="Calibri"/>
                <a:cs typeface="Calibri"/>
              </a:rPr>
              <a:t>Ensures materials are sourced sustainably throughout </a:t>
            </a:r>
            <a:r>
              <a:rPr sz="1200" spc="-260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85C4D"/>
                </a:solidFill>
                <a:latin typeface="Calibri"/>
                <a:cs typeface="Calibri"/>
              </a:rPr>
              <a:t>the</a:t>
            </a:r>
            <a:r>
              <a:rPr sz="1200" spc="-25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85C4D"/>
                </a:solidFill>
                <a:latin typeface="Calibri"/>
                <a:cs typeface="Calibri"/>
              </a:rPr>
              <a:t>supply</a:t>
            </a:r>
            <a:r>
              <a:rPr sz="1200" spc="-25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85C4D"/>
                </a:solidFill>
                <a:latin typeface="Calibri"/>
                <a:cs typeface="Calibri"/>
              </a:rPr>
              <a:t>chain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69605" y="3947286"/>
            <a:ext cx="2992755" cy="753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285C4D"/>
                </a:solidFill>
                <a:latin typeface="Calibri"/>
                <a:cs typeface="Calibri"/>
              </a:rPr>
              <a:t>Promotional</a:t>
            </a:r>
            <a:r>
              <a:rPr sz="1600" b="1" spc="-20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85C4D"/>
                </a:solidFill>
                <a:latin typeface="Calibri"/>
                <a:cs typeface="Calibri"/>
              </a:rPr>
              <a:t>Licence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30"/>
              </a:spcBef>
            </a:pPr>
            <a:r>
              <a:rPr sz="1200" spc="-10" dirty="0">
                <a:solidFill>
                  <a:srgbClr val="285C4D"/>
                </a:solidFill>
                <a:latin typeface="Calibri"/>
                <a:cs typeface="Calibri"/>
              </a:rPr>
              <a:t>Leverage </a:t>
            </a:r>
            <a:r>
              <a:rPr sz="1200" spc="-5" dirty="0">
                <a:solidFill>
                  <a:srgbClr val="285C4D"/>
                </a:solidFill>
                <a:latin typeface="Calibri"/>
                <a:cs typeface="Calibri"/>
              </a:rPr>
              <a:t>credible </a:t>
            </a:r>
            <a:r>
              <a:rPr sz="1200" spc="-10" dirty="0">
                <a:solidFill>
                  <a:srgbClr val="285C4D"/>
                </a:solidFill>
                <a:latin typeface="Calibri"/>
                <a:cs typeface="Calibri"/>
              </a:rPr>
              <a:t>FSC </a:t>
            </a:r>
            <a:r>
              <a:rPr sz="1200" spc="-5" dirty="0">
                <a:solidFill>
                  <a:srgbClr val="285C4D"/>
                </a:solidFill>
                <a:latin typeface="Calibri"/>
                <a:cs typeface="Calibri"/>
              </a:rPr>
              <a:t>trademarks </a:t>
            </a:r>
            <a:r>
              <a:rPr sz="1200" spc="-10" dirty="0">
                <a:solidFill>
                  <a:srgbClr val="285C4D"/>
                </a:solidFill>
                <a:latin typeface="Calibri"/>
                <a:cs typeface="Calibri"/>
              </a:rPr>
              <a:t>for </a:t>
            </a:r>
            <a:r>
              <a:rPr sz="1200" spc="-5" dirty="0">
                <a:solidFill>
                  <a:srgbClr val="285C4D"/>
                </a:solidFill>
                <a:latin typeface="Calibri"/>
                <a:cs typeface="Calibri"/>
              </a:rPr>
              <a:t> promotional</a:t>
            </a:r>
            <a:r>
              <a:rPr sz="1200" spc="-30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85C4D"/>
                </a:solidFill>
                <a:latin typeface="Calibri"/>
                <a:cs typeface="Calibri"/>
              </a:rPr>
              <a:t>purposes</a:t>
            </a:r>
            <a:r>
              <a:rPr sz="1200" spc="-20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85C4D"/>
                </a:solidFill>
                <a:latin typeface="Calibri"/>
                <a:cs typeface="Calibri"/>
              </a:rPr>
              <a:t>of</a:t>
            </a:r>
            <a:r>
              <a:rPr sz="1200" spc="15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85C4D"/>
                </a:solidFill>
                <a:latin typeface="Calibri"/>
                <a:cs typeface="Calibri"/>
              </a:rPr>
              <a:t>FSC-certified</a:t>
            </a:r>
            <a:r>
              <a:rPr sz="1200" spc="254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85C4D"/>
                </a:solidFill>
                <a:latin typeface="Calibri"/>
                <a:cs typeface="Calibri"/>
              </a:rPr>
              <a:t>products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71727" y="5846064"/>
            <a:ext cx="1969135" cy="276225"/>
          </a:xfrm>
          <a:custGeom>
            <a:avLst/>
            <a:gdLst/>
            <a:ahLst/>
            <a:cxnLst/>
            <a:rect l="l" t="t" r="r" b="b"/>
            <a:pathLst>
              <a:path w="1969135" h="276225">
                <a:moveTo>
                  <a:pt x="1969008" y="0"/>
                </a:moveTo>
                <a:lnTo>
                  <a:pt x="0" y="0"/>
                </a:lnTo>
                <a:lnTo>
                  <a:pt x="0" y="275844"/>
                </a:lnTo>
                <a:lnTo>
                  <a:pt x="1969008" y="275844"/>
                </a:lnTo>
                <a:lnTo>
                  <a:pt x="1969008" y="0"/>
                </a:lnTo>
                <a:close/>
              </a:path>
            </a:pathLst>
          </a:custGeom>
          <a:solidFill>
            <a:srgbClr val="F0F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51077" y="5870244"/>
            <a:ext cx="15862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78BD1F"/>
                </a:solidFill>
                <a:latin typeface="Calibri"/>
                <a:cs typeface="Calibri"/>
              </a:rPr>
              <a:t>FOR</a:t>
            </a:r>
            <a:r>
              <a:rPr sz="1200" b="1" spc="-30" dirty="0">
                <a:solidFill>
                  <a:srgbClr val="78BD1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78BD1F"/>
                </a:solidFill>
                <a:latin typeface="Calibri"/>
                <a:cs typeface="Calibri"/>
              </a:rPr>
              <a:t>FOREST</a:t>
            </a:r>
            <a:r>
              <a:rPr sz="1200" b="1" spc="-15" dirty="0">
                <a:solidFill>
                  <a:srgbClr val="78BD1F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78BD1F"/>
                </a:solidFill>
                <a:latin typeface="Calibri"/>
                <a:cs typeface="Calibri"/>
              </a:rPr>
              <a:t>OPERATORS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46091" y="4846320"/>
            <a:ext cx="1394460" cy="277495"/>
          </a:xfrm>
          <a:custGeom>
            <a:avLst/>
            <a:gdLst/>
            <a:ahLst/>
            <a:cxnLst/>
            <a:rect l="l" t="t" r="r" b="b"/>
            <a:pathLst>
              <a:path w="1394460" h="277495">
                <a:moveTo>
                  <a:pt x="1394460" y="0"/>
                </a:moveTo>
                <a:lnTo>
                  <a:pt x="0" y="0"/>
                </a:lnTo>
                <a:lnTo>
                  <a:pt x="0" y="277367"/>
                </a:lnTo>
                <a:lnTo>
                  <a:pt x="1394460" y="277367"/>
                </a:lnTo>
                <a:lnTo>
                  <a:pt x="1394460" y="0"/>
                </a:lnTo>
                <a:close/>
              </a:path>
            </a:pathLst>
          </a:custGeom>
          <a:solidFill>
            <a:srgbClr val="F0F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625085" y="4871973"/>
            <a:ext cx="1083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8BD1F"/>
                </a:solidFill>
                <a:latin typeface="Calibri"/>
                <a:cs typeface="Calibri"/>
              </a:rPr>
              <a:t>FOR</a:t>
            </a:r>
            <a:r>
              <a:rPr sz="1200" b="1" spc="-65" dirty="0">
                <a:solidFill>
                  <a:srgbClr val="78BD1F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78BD1F"/>
                </a:solidFill>
                <a:latin typeface="Calibri"/>
                <a:cs typeface="Calibri"/>
              </a:rPr>
              <a:t>COMPANIES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269605" y="4858004"/>
            <a:ext cx="2592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8BD1F"/>
                </a:solidFill>
                <a:latin typeface="Calibri"/>
                <a:cs typeface="Calibri"/>
              </a:rPr>
              <a:t>FOR</a:t>
            </a:r>
            <a:r>
              <a:rPr sz="1200" b="1" spc="-15" dirty="0">
                <a:solidFill>
                  <a:srgbClr val="78BD1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8BD1F"/>
                </a:solidFill>
                <a:latin typeface="Calibri"/>
                <a:cs typeface="Calibri"/>
              </a:rPr>
              <a:t>NON-CERTIFIED</a:t>
            </a:r>
            <a:r>
              <a:rPr sz="1200" b="1" spc="-15" dirty="0">
                <a:solidFill>
                  <a:srgbClr val="78BD1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78BD1F"/>
                </a:solidFill>
                <a:latin typeface="Calibri"/>
                <a:cs typeface="Calibri"/>
              </a:rPr>
              <a:t>RETAILERS/BRANDS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50392" y="4965191"/>
            <a:ext cx="3340735" cy="706120"/>
          </a:xfrm>
          <a:custGeom>
            <a:avLst/>
            <a:gdLst/>
            <a:ahLst/>
            <a:cxnLst/>
            <a:rect l="l" t="t" r="r" b="b"/>
            <a:pathLst>
              <a:path w="3340735" h="706120">
                <a:moveTo>
                  <a:pt x="3340608" y="367284"/>
                </a:moveTo>
                <a:lnTo>
                  <a:pt x="0" y="367284"/>
                </a:lnTo>
                <a:lnTo>
                  <a:pt x="0" y="705612"/>
                </a:lnTo>
                <a:lnTo>
                  <a:pt x="3340608" y="705612"/>
                </a:lnTo>
                <a:lnTo>
                  <a:pt x="3340608" y="367284"/>
                </a:lnTo>
                <a:close/>
              </a:path>
              <a:path w="3340735" h="706120">
                <a:moveTo>
                  <a:pt x="3340608" y="0"/>
                </a:moveTo>
                <a:lnTo>
                  <a:pt x="0" y="0"/>
                </a:lnTo>
                <a:lnTo>
                  <a:pt x="0" y="338328"/>
                </a:lnTo>
                <a:lnTo>
                  <a:pt x="3340608" y="338328"/>
                </a:lnTo>
                <a:lnTo>
                  <a:pt x="3340608" y="0"/>
                </a:lnTo>
                <a:close/>
              </a:path>
            </a:pathLst>
          </a:custGeom>
          <a:solidFill>
            <a:srgbClr val="F0F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29132" y="4864379"/>
            <a:ext cx="2650490" cy="75819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600" b="1" spc="-10" dirty="0">
                <a:solidFill>
                  <a:srgbClr val="285C4D"/>
                </a:solidFill>
                <a:latin typeface="Calibri"/>
                <a:cs typeface="Calibri"/>
              </a:rPr>
              <a:t>Group</a:t>
            </a:r>
            <a:r>
              <a:rPr sz="1600" b="1" spc="5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85C4D"/>
                </a:solidFill>
                <a:latin typeface="Calibri"/>
                <a:cs typeface="Calibri"/>
              </a:rPr>
              <a:t>Certification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600" b="1" spc="-20" dirty="0">
                <a:solidFill>
                  <a:srgbClr val="285C4D"/>
                </a:solidFill>
                <a:latin typeface="Calibri"/>
                <a:cs typeface="Calibri"/>
              </a:rPr>
              <a:t>Ecosystem</a:t>
            </a:r>
            <a:r>
              <a:rPr sz="1600" b="1" spc="5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85C4D"/>
                </a:solidFill>
                <a:latin typeface="Calibri"/>
                <a:cs typeface="Calibri"/>
              </a:rPr>
              <a:t>Services</a:t>
            </a:r>
            <a:r>
              <a:rPr sz="1600" b="1" spc="20" dirty="0">
                <a:solidFill>
                  <a:srgbClr val="285C4D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85C4D"/>
                </a:solidFill>
                <a:latin typeface="Calibri"/>
                <a:cs typeface="Calibri"/>
              </a:rPr>
              <a:t>Verification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92124" y="3425952"/>
            <a:ext cx="3199130" cy="338455"/>
          </a:xfrm>
          <a:custGeom>
            <a:avLst/>
            <a:gdLst/>
            <a:ahLst/>
            <a:cxnLst/>
            <a:rect l="l" t="t" r="r" b="b"/>
            <a:pathLst>
              <a:path w="3199129" h="338454">
                <a:moveTo>
                  <a:pt x="3142488" y="0"/>
                </a:moveTo>
                <a:lnTo>
                  <a:pt x="56387" y="0"/>
                </a:lnTo>
                <a:lnTo>
                  <a:pt x="34440" y="4435"/>
                </a:lnTo>
                <a:lnTo>
                  <a:pt x="16516" y="16525"/>
                </a:lnTo>
                <a:lnTo>
                  <a:pt x="4431" y="34450"/>
                </a:lnTo>
                <a:lnTo>
                  <a:pt x="0" y="56387"/>
                </a:lnTo>
                <a:lnTo>
                  <a:pt x="0" y="281940"/>
                </a:lnTo>
                <a:lnTo>
                  <a:pt x="4431" y="303877"/>
                </a:lnTo>
                <a:lnTo>
                  <a:pt x="16516" y="321802"/>
                </a:lnTo>
                <a:lnTo>
                  <a:pt x="34440" y="333892"/>
                </a:lnTo>
                <a:lnTo>
                  <a:pt x="56387" y="338328"/>
                </a:lnTo>
                <a:lnTo>
                  <a:pt x="3142488" y="338328"/>
                </a:lnTo>
                <a:lnTo>
                  <a:pt x="3164425" y="333892"/>
                </a:lnTo>
                <a:lnTo>
                  <a:pt x="3182350" y="321802"/>
                </a:lnTo>
                <a:lnTo>
                  <a:pt x="3194440" y="303877"/>
                </a:lnTo>
                <a:lnTo>
                  <a:pt x="3198876" y="281940"/>
                </a:lnTo>
                <a:lnTo>
                  <a:pt x="3198876" y="56387"/>
                </a:lnTo>
                <a:lnTo>
                  <a:pt x="3194440" y="34450"/>
                </a:lnTo>
                <a:lnTo>
                  <a:pt x="3182350" y="16525"/>
                </a:lnTo>
                <a:lnTo>
                  <a:pt x="3164425" y="4435"/>
                </a:lnTo>
                <a:lnTo>
                  <a:pt x="3142488" y="0"/>
                </a:lnTo>
                <a:close/>
              </a:path>
            </a:pathLst>
          </a:custGeom>
          <a:solidFill>
            <a:srgbClr val="78B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277617" y="3448558"/>
            <a:ext cx="6280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Forests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59808" y="3425952"/>
            <a:ext cx="3199130" cy="338455"/>
          </a:xfrm>
          <a:custGeom>
            <a:avLst/>
            <a:gdLst/>
            <a:ahLst/>
            <a:cxnLst/>
            <a:rect l="l" t="t" r="r" b="b"/>
            <a:pathLst>
              <a:path w="3199129" h="338454">
                <a:moveTo>
                  <a:pt x="3142488" y="0"/>
                </a:moveTo>
                <a:lnTo>
                  <a:pt x="56387" y="0"/>
                </a:lnTo>
                <a:lnTo>
                  <a:pt x="34450" y="4435"/>
                </a:lnTo>
                <a:lnTo>
                  <a:pt x="16525" y="16525"/>
                </a:lnTo>
                <a:lnTo>
                  <a:pt x="4435" y="34450"/>
                </a:lnTo>
                <a:lnTo>
                  <a:pt x="0" y="56387"/>
                </a:lnTo>
                <a:lnTo>
                  <a:pt x="0" y="281940"/>
                </a:lnTo>
                <a:lnTo>
                  <a:pt x="4435" y="303877"/>
                </a:lnTo>
                <a:lnTo>
                  <a:pt x="16525" y="321802"/>
                </a:lnTo>
                <a:lnTo>
                  <a:pt x="34450" y="333892"/>
                </a:lnTo>
                <a:lnTo>
                  <a:pt x="56387" y="338328"/>
                </a:lnTo>
                <a:lnTo>
                  <a:pt x="3142488" y="338328"/>
                </a:lnTo>
                <a:lnTo>
                  <a:pt x="3164425" y="333892"/>
                </a:lnTo>
                <a:lnTo>
                  <a:pt x="3182350" y="321802"/>
                </a:lnTo>
                <a:lnTo>
                  <a:pt x="3194440" y="303877"/>
                </a:lnTo>
                <a:lnTo>
                  <a:pt x="3198875" y="281940"/>
                </a:lnTo>
                <a:lnTo>
                  <a:pt x="3198875" y="56387"/>
                </a:lnTo>
                <a:lnTo>
                  <a:pt x="3194440" y="34450"/>
                </a:lnTo>
                <a:lnTo>
                  <a:pt x="3182350" y="16525"/>
                </a:lnTo>
                <a:lnTo>
                  <a:pt x="3164425" y="4435"/>
                </a:lnTo>
                <a:lnTo>
                  <a:pt x="3142488" y="0"/>
                </a:lnTo>
                <a:close/>
              </a:path>
            </a:pathLst>
          </a:custGeom>
          <a:solidFill>
            <a:srgbClr val="78B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523357" y="3448558"/>
            <a:ext cx="12706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Manufacturing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246364" y="3425952"/>
            <a:ext cx="3199130" cy="338455"/>
          </a:xfrm>
          <a:custGeom>
            <a:avLst/>
            <a:gdLst/>
            <a:ahLst/>
            <a:cxnLst/>
            <a:rect l="l" t="t" r="r" b="b"/>
            <a:pathLst>
              <a:path w="3199129" h="338454">
                <a:moveTo>
                  <a:pt x="3142487" y="0"/>
                </a:moveTo>
                <a:lnTo>
                  <a:pt x="56387" y="0"/>
                </a:lnTo>
                <a:lnTo>
                  <a:pt x="34450" y="4435"/>
                </a:lnTo>
                <a:lnTo>
                  <a:pt x="16525" y="16525"/>
                </a:lnTo>
                <a:lnTo>
                  <a:pt x="4435" y="34450"/>
                </a:lnTo>
                <a:lnTo>
                  <a:pt x="0" y="56387"/>
                </a:lnTo>
                <a:lnTo>
                  <a:pt x="0" y="281940"/>
                </a:lnTo>
                <a:lnTo>
                  <a:pt x="4435" y="303877"/>
                </a:lnTo>
                <a:lnTo>
                  <a:pt x="16525" y="321802"/>
                </a:lnTo>
                <a:lnTo>
                  <a:pt x="34450" y="333892"/>
                </a:lnTo>
                <a:lnTo>
                  <a:pt x="56387" y="338328"/>
                </a:lnTo>
                <a:lnTo>
                  <a:pt x="3142487" y="338328"/>
                </a:lnTo>
                <a:lnTo>
                  <a:pt x="3164425" y="333892"/>
                </a:lnTo>
                <a:lnTo>
                  <a:pt x="3182350" y="321802"/>
                </a:lnTo>
                <a:lnTo>
                  <a:pt x="3194440" y="303877"/>
                </a:lnTo>
                <a:lnTo>
                  <a:pt x="3198876" y="281940"/>
                </a:lnTo>
                <a:lnTo>
                  <a:pt x="3198876" y="56387"/>
                </a:lnTo>
                <a:lnTo>
                  <a:pt x="3194440" y="34450"/>
                </a:lnTo>
                <a:lnTo>
                  <a:pt x="3182350" y="16525"/>
                </a:lnTo>
                <a:lnTo>
                  <a:pt x="3164425" y="4435"/>
                </a:lnTo>
                <a:lnTo>
                  <a:pt x="3142487" y="0"/>
                </a:lnTo>
                <a:close/>
              </a:path>
            </a:pathLst>
          </a:custGeom>
          <a:solidFill>
            <a:srgbClr val="78B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9506457" y="3448558"/>
            <a:ext cx="6807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ler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2DE9F18A-F879-C9C4-23DB-06B7EC69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99" y="596286"/>
            <a:ext cx="2068321" cy="275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stack of wood on a pallet&#10;&#10;AI-generated content may be incorrect.">
            <a:extLst>
              <a:ext uri="{FF2B5EF4-FFF2-40B4-BE49-F238E27FC236}">
                <a16:creationId xmlns:a16="http://schemas.microsoft.com/office/drawing/2014/main" id="{64542E1A-04BD-37CE-A5B5-87519C5EA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50" y="1119214"/>
            <a:ext cx="3056588" cy="19014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94ED-97F9-A74F-D079-B7327711F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058026" cy="1000125"/>
          </a:xfrm>
        </p:spPr>
        <p:txBody>
          <a:bodyPr anchor="b">
            <a:normAutofit fontScale="90000"/>
          </a:bodyPr>
          <a:lstStyle/>
          <a:p>
            <a:r>
              <a:rPr lang="is-IS" b="1" dirty="0"/>
              <a:t>Certification Fundamentals</a:t>
            </a:r>
            <a:endParaRPr lang="is-I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EE51C50-DE6C-BB65-A631-C797E8625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4743166"/>
              </p:ext>
            </p:extLst>
          </p:nvPr>
        </p:nvGraphicFramePr>
        <p:xfrm>
          <a:off x="180975" y="609600"/>
          <a:ext cx="11830050" cy="497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556FB62-603E-E14E-3F7B-523E38869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832845"/>
              </p:ext>
            </p:extLst>
          </p:nvPr>
        </p:nvGraphicFramePr>
        <p:xfrm>
          <a:off x="1450974" y="4196292"/>
          <a:ext cx="9807575" cy="3118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2213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05BD-63C0-D72A-4C08-63E189B4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1" y="282203"/>
            <a:ext cx="10514166" cy="978216"/>
          </a:xfrm>
        </p:spPr>
        <p:txBody>
          <a:bodyPr/>
          <a:lstStyle/>
          <a:p>
            <a:r>
              <a:rPr lang="is-IS" b="1" dirty="0"/>
              <a:t>Market and Climate Benefits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4B660-3D48-323A-1609-26F0FE487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1" y="1403639"/>
            <a:ext cx="8854103" cy="50551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Market Access &amp; Global Reputation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Markaðsaðgangur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og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orðspor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á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heimsvísu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tryggir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löglegt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skógareyðingarlaust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timbur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fyrir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alþjóðaviðskipti</a:t>
            </a:r>
            <a:endParaRPr lang="en-US" sz="1400" b="0" dirty="0">
              <a:solidFill>
                <a:schemeClr val="tx1"/>
              </a:solidFill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+mn-lt"/>
              </a:rPr>
              <a:t>Ensures legal, deforestation-free wood for international trade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tx1"/>
              </a:solidFill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Staðsetur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Ísland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sem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loftslagssnjallan</a:t>
            </a:r>
            <a:r>
              <a:rPr lang="en-US" sz="1400" b="0" dirty="0">
                <a:latin typeface="+mn-lt"/>
              </a:rPr>
              <a:t> og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ábyrgan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skógræktarleiðtoga</a:t>
            </a:r>
            <a:endParaRPr lang="en-US" sz="1400" b="0" dirty="0">
              <a:solidFill>
                <a:schemeClr val="tx1"/>
              </a:solidFill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+mn-lt"/>
              </a:rPr>
              <a:t>Positions Iceland as a climate-smart, responsible forestry leader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Responding to the Climate Emergency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Vottun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tryggir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starfshætti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sem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vernda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kolefnisvaska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og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líffræðilegan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fjölbreytileika</a:t>
            </a:r>
            <a:endParaRPr lang="en-US" sz="1400" b="0" dirty="0">
              <a:solidFill>
                <a:schemeClr val="tx1"/>
              </a:solidFill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+mn-lt"/>
              </a:rPr>
              <a:t>Certification ensures practices that protect carbon sinks and biodiversity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tx1"/>
              </a:solidFill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Gerir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kleift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að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nota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lágkolefnisvottað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timbur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(16–27%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minni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útblástur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en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steinsteypa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) í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byggingariðnaði</a:t>
            </a:r>
            <a:endParaRPr lang="en-US" sz="1400" b="0" dirty="0">
              <a:solidFill>
                <a:schemeClr val="tx1"/>
              </a:solidFill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+mn-lt"/>
              </a:rPr>
              <a:t>Enables use of low-carbon certified timber (16–27% fewer emissions than concrete) in construction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Sustainable Development &amp; Inclusive Growth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Sjálfbær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þróun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og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vöxtur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fyrir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alla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stuðlar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að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samfélagslega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réttlátri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umhverfisvænni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og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efnahagslega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hagkvæmri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skógrækt</a:t>
            </a:r>
            <a:endParaRPr lang="en-US" sz="1400" b="0" dirty="0">
              <a:solidFill>
                <a:schemeClr val="tx1"/>
              </a:solidFill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+mn-lt"/>
              </a:rPr>
              <a:t>Promotes socially equitable, environmentally sound, and economically viable forestry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tx1"/>
              </a:solidFill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Styður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framfarir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í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átt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að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markmiðum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Sameinuðu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þjóðanna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um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sjálfbæra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þróun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(SDG)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+mn-lt"/>
              </a:rPr>
              <a:t>Supports progress toward UN Sustainable Development Goals (SDGs)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endParaRPr lang="is-I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 descr="A grassy area with trees and a blue sky">
            <a:extLst>
              <a:ext uri="{FF2B5EF4-FFF2-40B4-BE49-F238E27FC236}">
                <a16:creationId xmlns:a16="http://schemas.microsoft.com/office/drawing/2014/main" id="{4945731F-314E-286E-933A-961CAF032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2700" y="2018887"/>
            <a:ext cx="6319774" cy="28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95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589D-E2A3-292C-63FF-BBAF7674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89" y="355285"/>
            <a:ext cx="10514166" cy="985836"/>
          </a:xfrm>
        </p:spPr>
        <p:txBody>
          <a:bodyPr/>
          <a:lstStyle/>
          <a:p>
            <a:r>
              <a:rPr lang="en-US" b="1" dirty="0"/>
              <a:t>Internal Audit: Findings and Gaps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86620-D1BF-CD6A-DCE4-E84F22B93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49" y="1701984"/>
            <a:ext cx="7661335" cy="34540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Key findings across categories: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Documentation and management planning</a:t>
            </a:r>
          </a:p>
          <a:p>
            <a:pPr marL="1185862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Forest management plans</a:t>
            </a:r>
          </a:p>
          <a:p>
            <a:pPr marL="1185862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Variety of monitoring requirements</a:t>
            </a:r>
          </a:p>
          <a:p>
            <a:pPr marL="1185862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Management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Operational standards and procedures</a:t>
            </a:r>
          </a:p>
          <a:p>
            <a:pPr marL="1185862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Icelandic SFM guidance</a:t>
            </a:r>
          </a:p>
          <a:p>
            <a:pPr marL="1185862" lvl="2" indent="-285750">
              <a:buFont typeface="Arial" panose="020B0604020202020204" pitchFamily="34" charset="0"/>
              <a:buChar char="•"/>
            </a:pPr>
            <a:r>
              <a:rPr lang="is-IS" dirty="0">
                <a:solidFill>
                  <a:schemeClr val="tx1"/>
                </a:solidFill>
              </a:rPr>
              <a:t>Öryggishandbók</a:t>
            </a:r>
          </a:p>
          <a:p>
            <a:pPr marL="900112" lvl="2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s-I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5DEE1-1A5A-D9F3-7B78-1F1DA72A2664}"/>
              </a:ext>
            </a:extLst>
          </p:cNvPr>
          <p:cNvSpPr txBox="1"/>
          <p:nvPr/>
        </p:nvSpPr>
        <p:spPr>
          <a:xfrm>
            <a:off x="838200" y="5478780"/>
            <a:ext cx="658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Next Milestone:</a:t>
            </a:r>
            <a:r>
              <a:rPr lang="en-US" dirty="0"/>
              <a:t> Pre-assessment scheduled for July 2025 </a:t>
            </a:r>
          </a:p>
          <a:p>
            <a:r>
              <a:rPr lang="en-US" b="1" dirty="0"/>
              <a:t>Target:</a:t>
            </a:r>
            <a:r>
              <a:rPr lang="en-US" dirty="0"/>
              <a:t> Controlled Forest certification by end of 2025</a:t>
            </a:r>
            <a:endParaRPr lang="is-IS" dirty="0"/>
          </a:p>
        </p:txBody>
      </p:sp>
      <p:pic>
        <p:nvPicPr>
          <p:cNvPr id="7" name="Picture 6" descr="A field of colorful leaves&#10;&#10;AI-generated content may be incorrect.">
            <a:extLst>
              <a:ext uri="{FF2B5EF4-FFF2-40B4-BE49-F238E27FC236}">
                <a16:creationId xmlns:a16="http://schemas.microsoft.com/office/drawing/2014/main" id="{2E218C28-E9B1-BAC9-286D-3F6F8E672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7866" y="2092474"/>
            <a:ext cx="4608728" cy="345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04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79BA-EC0D-3513-1440-143D9764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788"/>
            <a:ext cx="10353675" cy="1787231"/>
          </a:xfrm>
        </p:spPr>
        <p:txBody>
          <a:bodyPr anchor="ctr">
            <a:normAutofit/>
          </a:bodyPr>
          <a:lstStyle/>
          <a:p>
            <a:r>
              <a:rPr lang="is-IS" dirty="0"/>
              <a:t>Controlled Forest Management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63F6BD4-85E8-EA39-C882-BD5000C976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119611"/>
              </p:ext>
            </p:extLst>
          </p:nvPr>
        </p:nvGraphicFramePr>
        <p:xfrm>
          <a:off x="353705" y="4362450"/>
          <a:ext cx="11484592" cy="2426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B60D36A-7A3B-861B-4062-EA4B64A59E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230128"/>
              </p:ext>
            </p:extLst>
          </p:nvPr>
        </p:nvGraphicFramePr>
        <p:xfrm>
          <a:off x="353704" y="174125"/>
          <a:ext cx="11484592" cy="500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581871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59121-A348-7C14-ED52-22455784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839" y="-171450"/>
            <a:ext cx="4681023" cy="1783067"/>
          </a:xfrm>
        </p:spPr>
        <p:txBody>
          <a:bodyPr anchor="b">
            <a:normAutofit/>
          </a:bodyPr>
          <a:lstStyle/>
          <a:p>
            <a:r>
              <a:rPr lang="en-US" dirty="0"/>
              <a:t>Interim National </a:t>
            </a:r>
            <a:br>
              <a:rPr lang="en-US" dirty="0"/>
            </a:br>
            <a:r>
              <a:rPr lang="en-US" dirty="0"/>
              <a:t>Standard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A2553-8F1A-0A39-C0D1-F8A7E820C2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2838" y="4062332"/>
            <a:ext cx="5644860" cy="250199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Process for developing the interim standard.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Collaboration with Certification Body and FSC PSU.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Stakeholder engagement and consultation.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Adaptation of International Generic Indicators (IGIs) to Icelandic context.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s-IS" sz="1800" b="0" dirty="0">
                <a:latin typeface="+mn-lt"/>
              </a:rPr>
              <a:t>Incorporates FSC expertise while addressing local concerns.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b="0" dirty="0">
              <a:latin typeface="+mn-lt"/>
            </a:endParaRPr>
          </a:p>
        </p:txBody>
      </p:sp>
      <p:pic>
        <p:nvPicPr>
          <p:cNvPr id="5" name="Picture 4" descr="A forest with trees and grass&#10;&#10;AI-generated content may be incorrect.">
            <a:extLst>
              <a:ext uri="{FF2B5EF4-FFF2-40B4-BE49-F238E27FC236}">
                <a16:creationId xmlns:a16="http://schemas.microsoft.com/office/drawing/2014/main" id="{635E3569-34F1-9DE0-E23B-28DE012D6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r="24655" b="-1"/>
          <a:stretch/>
        </p:blipFill>
        <p:spPr>
          <a:xfrm>
            <a:off x="11" y="0"/>
            <a:ext cx="6264297" cy="685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44DC63-CA20-E6BC-1657-B2E82BA6B3E0}"/>
              </a:ext>
            </a:extLst>
          </p:cNvPr>
          <p:cNvSpPr txBox="1"/>
          <p:nvPr/>
        </p:nvSpPr>
        <p:spPr>
          <a:xfrm>
            <a:off x="6432839" y="1771254"/>
            <a:ext cx="5644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Ferli til að þróa bráðabirgðastaðalinn.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Samstarf við vottunaraðila og FSC PSU.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þátttöku og samráð hagsmunaaðila.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Aðlögun International Generic Indicators (IGIs) að íslensku samhengi.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Felur í sér sérfræðiþekkingu FSC en tekur á staðbundnum áhyggjum.</a:t>
            </a:r>
          </a:p>
        </p:txBody>
      </p:sp>
    </p:spTree>
    <p:extLst>
      <p:ext uri="{BB962C8B-B14F-4D97-AF65-F5344CB8AC3E}">
        <p14:creationId xmlns:p14="http://schemas.microsoft.com/office/powerpoint/2010/main" val="1390734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F5074-3B4C-F766-944E-BDE1D955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389" y="614365"/>
            <a:ext cx="10514166" cy="894396"/>
          </a:xfrm>
        </p:spPr>
        <p:txBody>
          <a:bodyPr anchor="b">
            <a:normAutofit fontScale="90000"/>
          </a:bodyPr>
          <a:lstStyle/>
          <a:p>
            <a:r>
              <a:rPr lang="is-IS" b="1" dirty="0"/>
              <a:t>Group Certification: Removing Barriers</a:t>
            </a:r>
            <a:endParaRPr lang="is-I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DE59D3-9ED2-2DF2-0E6D-B9CB7ED0DA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128650"/>
              </p:ext>
            </p:extLst>
          </p:nvPr>
        </p:nvGraphicFramePr>
        <p:xfrm>
          <a:off x="798768" y="2102113"/>
          <a:ext cx="10806491" cy="4141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3897367"/>
      </p:ext>
    </p:extLst>
  </p:cSld>
  <p:clrMapOvr>
    <a:masterClrMapping/>
  </p:clrMapOvr>
</p:sld>
</file>

<file path=ppt/theme/theme1.xml><?xml version="1.0" encoding="utf-8"?>
<a:theme xmlns:a="http://schemas.openxmlformats.org/drawingml/2006/main" name="Forsíður">
  <a:themeElements>
    <a:clrScheme name="Custom 1">
      <a:dk1>
        <a:srgbClr val="000000"/>
      </a:dk1>
      <a:lt1>
        <a:srgbClr val="EEF3E8"/>
      </a:lt1>
      <a:dk2>
        <a:srgbClr val="5D871F"/>
      </a:dk2>
      <a:lt2>
        <a:srgbClr val="F5F3EF"/>
      </a:lt2>
      <a:accent1>
        <a:srgbClr val="8BAE59"/>
      </a:accent1>
      <a:accent2>
        <a:srgbClr val="7DB5D2"/>
      </a:accent2>
      <a:accent3>
        <a:srgbClr val="A38F61"/>
      </a:accent3>
      <a:accent4>
        <a:srgbClr val="EEF3E8"/>
      </a:accent4>
      <a:accent5>
        <a:srgbClr val="E5F0F6"/>
      </a:accent5>
      <a:accent6>
        <a:srgbClr val="ECE8DF"/>
      </a:accent6>
      <a:hlink>
        <a:srgbClr val="678630"/>
      </a:hlink>
      <a:folHlink>
        <a:srgbClr val="CEDB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3.12.04 LOGS PP Master  -  Read-Only" id="{7F787940-C80C-4FA1-8541-1F9A5307ED6C}" vid="{A50B502B-4101-4852-9C17-217449567613}"/>
    </a:ext>
  </a:extLst>
</a:theme>
</file>

<file path=ppt/theme/theme2.xml><?xml version="1.0" encoding="utf-8"?>
<a:theme xmlns:a="http://schemas.openxmlformats.org/drawingml/2006/main" name="Innihald">
  <a:themeElements>
    <a:clrScheme name="Land og skógur">
      <a:dk1>
        <a:srgbClr val="000000"/>
      </a:dk1>
      <a:lt1>
        <a:srgbClr val="EAF1E1"/>
      </a:lt1>
      <a:dk2>
        <a:srgbClr val="678630"/>
      </a:dk2>
      <a:lt2>
        <a:srgbClr val="EEECE1"/>
      </a:lt2>
      <a:accent1>
        <a:srgbClr val="93AE65"/>
      </a:accent1>
      <a:accent2>
        <a:srgbClr val="7EAACE"/>
      </a:accent2>
      <a:accent3>
        <a:srgbClr val="A29168"/>
      </a:accent3>
      <a:accent4>
        <a:srgbClr val="E7ECDC"/>
      </a:accent4>
      <a:accent5>
        <a:srgbClr val="E1EAF5"/>
      </a:accent5>
      <a:accent6>
        <a:srgbClr val="E7E3D7"/>
      </a:accent6>
      <a:hlink>
        <a:srgbClr val="678630"/>
      </a:hlink>
      <a:folHlink>
        <a:srgbClr val="EAF1E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3.12.04 LOGS PP Master  -  Read-Only" id="{7F787940-C80C-4FA1-8541-1F9A5307ED6C}" vid="{90449383-7D67-43AC-9036-986C10AE8D1A}"/>
    </a:ext>
  </a:extLst>
</a:theme>
</file>

<file path=ppt/theme/theme3.xml><?xml version="1.0" encoding="utf-8"?>
<a:theme xmlns:a="http://schemas.openxmlformats.org/drawingml/2006/main" name="Kaflaskipti">
  <a:themeElements>
    <a:clrScheme name="Land og skógur">
      <a:dk1>
        <a:srgbClr val="000000"/>
      </a:dk1>
      <a:lt1>
        <a:srgbClr val="EAF1E1"/>
      </a:lt1>
      <a:dk2>
        <a:srgbClr val="678630"/>
      </a:dk2>
      <a:lt2>
        <a:srgbClr val="EEECE1"/>
      </a:lt2>
      <a:accent1>
        <a:srgbClr val="93AE65"/>
      </a:accent1>
      <a:accent2>
        <a:srgbClr val="7EAACE"/>
      </a:accent2>
      <a:accent3>
        <a:srgbClr val="A29168"/>
      </a:accent3>
      <a:accent4>
        <a:srgbClr val="E7ECDC"/>
      </a:accent4>
      <a:accent5>
        <a:srgbClr val="E1EAF5"/>
      </a:accent5>
      <a:accent6>
        <a:srgbClr val="E7E3D7"/>
      </a:accent6>
      <a:hlink>
        <a:srgbClr val="678630"/>
      </a:hlink>
      <a:folHlink>
        <a:srgbClr val="EAF1E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3.12.04 LOGS PP Master  -  Read-Only" id="{7F787940-C80C-4FA1-8541-1F9A5307ED6C}" vid="{73091009-6CEE-40B3-9003-0EF9E516B185}"/>
    </a:ext>
  </a:extLst>
</a:theme>
</file>

<file path=ppt/theme/theme4.xml><?xml version="1.0" encoding="utf-8"?>
<a:theme xmlns:a="http://schemas.openxmlformats.org/drawingml/2006/main" name="Loka glærur">
  <a:themeElements>
    <a:clrScheme name="Land og skógur">
      <a:dk1>
        <a:srgbClr val="000000"/>
      </a:dk1>
      <a:lt1>
        <a:srgbClr val="EAF1E1"/>
      </a:lt1>
      <a:dk2>
        <a:srgbClr val="678630"/>
      </a:dk2>
      <a:lt2>
        <a:srgbClr val="EEECE1"/>
      </a:lt2>
      <a:accent1>
        <a:srgbClr val="93AE65"/>
      </a:accent1>
      <a:accent2>
        <a:srgbClr val="7EAACE"/>
      </a:accent2>
      <a:accent3>
        <a:srgbClr val="A29168"/>
      </a:accent3>
      <a:accent4>
        <a:srgbClr val="E7ECDC"/>
      </a:accent4>
      <a:accent5>
        <a:srgbClr val="E1EAF5"/>
      </a:accent5>
      <a:accent6>
        <a:srgbClr val="E7E3D7"/>
      </a:accent6>
      <a:hlink>
        <a:srgbClr val="678630"/>
      </a:hlink>
      <a:folHlink>
        <a:srgbClr val="EAF1E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3.12.04 LOGS PP Master  -  Read-Only" id="{7F787940-C80C-4FA1-8541-1F9A5307ED6C}" vid="{1953FE03-7314-46BB-B162-D00E9DBCA11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23.12.04 LOGS PP</Template>
  <TotalTime>2629</TotalTime>
  <Words>932</Words>
  <Application>Microsoft Office PowerPoint</Application>
  <PresentationFormat>Widescreen</PresentationFormat>
  <Paragraphs>138</Paragraphs>
  <Slides>11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Forsíður</vt:lpstr>
      <vt:lpstr>Innihald</vt:lpstr>
      <vt:lpstr>Kaflaskipti</vt:lpstr>
      <vt:lpstr>Loka glærur</vt:lpstr>
      <vt:lpstr>FSC Certification, Iceland</vt:lpstr>
      <vt:lpstr>Why Certification Matters for Iceland</vt:lpstr>
      <vt:lpstr>PowerPoint Presentation</vt:lpstr>
      <vt:lpstr>Certification Fundamentals</vt:lpstr>
      <vt:lpstr>Market and Climate Benefits</vt:lpstr>
      <vt:lpstr>Internal Audit: Findings and Gaps</vt:lpstr>
      <vt:lpstr>Controlled Forest Management</vt:lpstr>
      <vt:lpstr>Interim National  Standard</vt:lpstr>
      <vt:lpstr>Group Certification: Removing Barriers</vt:lpstr>
      <vt:lpstr>Roadmap</vt:lpstr>
      <vt:lpstr>Spurningar 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Zachary Shearer LOGS</dc:creator>
  <cp:lastModifiedBy>Aaron Zachary Shearer LOGS</cp:lastModifiedBy>
  <cp:revision>6</cp:revision>
  <dcterms:created xsi:type="dcterms:W3CDTF">2025-03-24T11:17:30Z</dcterms:created>
  <dcterms:modified xsi:type="dcterms:W3CDTF">2025-03-26T14:19:35Z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c80478f-11da-4717-908f-ce13ec08de93_Enabled">
    <vt:lpwstr>true</vt:lpwstr>
  </property>
  <property fmtid="{D5CDD505-2E9C-101B-9397-08002B2CF9AE}" pid="3" name="MSIP_Label_dc80478f-11da-4717-908f-ce13ec08de93_SetDate">
    <vt:lpwstr>2025-03-24T16:32:40Z</vt:lpwstr>
  </property>
  <property fmtid="{D5CDD505-2E9C-101B-9397-08002B2CF9AE}" pid="4" name="MSIP_Label_dc80478f-11da-4717-908f-ce13ec08de93_Method">
    <vt:lpwstr>Standard</vt:lpwstr>
  </property>
  <property fmtid="{D5CDD505-2E9C-101B-9397-08002B2CF9AE}" pid="5" name="MSIP_Label_dc80478f-11da-4717-908f-ce13ec08de93_Name">
    <vt:lpwstr>Varin</vt:lpwstr>
  </property>
  <property fmtid="{D5CDD505-2E9C-101B-9397-08002B2CF9AE}" pid="6" name="MSIP_Label_dc80478f-11da-4717-908f-ce13ec08de93_SiteId">
    <vt:lpwstr>764a306d-0a68-45ad-9f07-6f1804447cd4</vt:lpwstr>
  </property>
  <property fmtid="{D5CDD505-2E9C-101B-9397-08002B2CF9AE}" pid="7" name="MSIP_Label_dc80478f-11da-4717-908f-ce13ec08de93_ActionId">
    <vt:lpwstr>b7f6626d-d982-472f-afc5-3f131909fae3</vt:lpwstr>
  </property>
  <property fmtid="{D5CDD505-2E9C-101B-9397-08002B2CF9AE}" pid="8" name="MSIP_Label_dc80478f-11da-4717-908f-ce13ec08de93_ContentBits">
    <vt:lpwstr>0</vt:lpwstr>
  </property>
  <property fmtid="{D5CDD505-2E9C-101B-9397-08002B2CF9AE}" pid="9" name="MSIP_Label_dc80478f-11da-4717-908f-ce13ec08de93_Tag">
    <vt:lpwstr>10, 3, 0, 1</vt:lpwstr>
  </property>
</Properties>
</file>