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</p:sldMasterIdLst>
  <p:notesMasterIdLst>
    <p:notesMasterId r:id="rId13"/>
  </p:notesMasterIdLst>
  <p:sldIdLst>
    <p:sldId id="318" r:id="rId3"/>
    <p:sldId id="316" r:id="rId4"/>
    <p:sldId id="301" r:id="rId5"/>
    <p:sldId id="310" r:id="rId6"/>
    <p:sldId id="308" r:id="rId7"/>
    <p:sldId id="309" r:id="rId8"/>
    <p:sldId id="313" r:id="rId9"/>
    <p:sldId id="317" r:id="rId10"/>
    <p:sldId id="315" r:id="rId11"/>
    <p:sldId id="312" r:id="rId1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8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ene Connell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04040"/>
    <a:srgbClr val="002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69910" autoAdjust="0"/>
  </p:normalViewPr>
  <p:slideViewPr>
    <p:cSldViewPr snapToGrid="0" snapToObjects="1">
      <p:cViewPr varScale="1">
        <p:scale>
          <a:sx n="55" d="100"/>
          <a:sy n="55" d="100"/>
        </p:scale>
        <p:origin x="1436" y="52"/>
      </p:cViewPr>
      <p:guideLst>
        <p:guide orient="horz" pos="2160"/>
        <p:guide pos="2880"/>
        <p:guide pos="28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8" d="100"/>
          <a:sy n="138" d="100"/>
        </p:scale>
        <p:origin x="-2864" y="-10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543D842-17CE-C34C-8826-8EE3EA327999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6A22007-E3C6-7C45-9178-33DE6D8B0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23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estbuy.7tiv.net/c/196318/614286/10014?u=https%3A%2F%2Fwww.bestbuy.com%2Fsite%2Flenovo-ideapad-130-15-6-laptop-amd-a9-series-4gb-memory-amd-radeon-r5-128gb-solid-state-drive-black%2F6323661.p%3FskuId%3D6323661&amp;subid2=1591931238328arq9p1tpd&amp;subId3=xid:fr1591931242354abi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.insider.com/5e6ff268c485406c7f3d6aa2" TargetMode="External"/><Relationship Id="rId4" Type="http://schemas.openxmlformats.org/officeDocument/2006/relationships/hyperlink" Target="https://bestbuy.7tiv.net/c/196318/614286/10014?u=https%3A%2F%2Fwww.bestbuy.com%2Fsite%2Fapple-macbook-pro-13-display-with-touch-bar-intel-core-i5-8gb-memory-128gb-ssd-latest-model-space-gray%2F5998700.p%3FskuId%3D5998700&amp;subid2=1591931238328auibr0s9s&amp;subId3=xid:fr1591931242354bc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ymondsresearch.com/icebreakers-for-online-teaching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 tool bar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Mute: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Control your own audio output. 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Video: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Control your video output.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Use this advanced option if you want to invite users other than your site participants to participate in the meeting.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 Participants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Opens a pop-up window listing all participants. From this window you can: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mute participants, disable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video,prevent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other participants from sharing their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screens,lock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meeting so no new participants can enter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Screen: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Share your full desktop or specific windows. Starting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 Share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minimizes the main meeting window and highlights the window you are sharing (if you’re sharing a window and not the desktop). You can stop sharing at any time by clicking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Share.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Communicate with all participants or to send messages to specific participants by clicking on their name in the participants list.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Clicking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starts recording for the session. Recordings are stored locally on your computer in the folder set in Settings -&gt; Recording. Participants will not be able to record sessions without the host’s permission. If a participant does record the session, the recording will be stored locally on the participant’s computer.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Keyboard shortcuts for common actions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Ctrl+Alt+Shift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Move focus to Zoom's meeting controls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Turn on/off the option “Always show meeting control toolbar” in Accessibility Settings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Start/Stop your Video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Mute/unmute your Audio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Mute/unmute everyone except host Note: For the meeting host only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Launch share screen window and stop screen share Note: Will only work when meeting control toolbar has focus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Pause or resume screen share Note: Will only work when meeting control toolbar has focus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Start/stop local recording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Start/stop cloud recording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Pause or resume recording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Switch camera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Enter or exit full screen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Display/hide In-Meeting Chat panel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:Display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/hide Participants panel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Open Invite window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Raise/lower hand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Screenshot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Ctrl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Read active speaker name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85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5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LabGrotesque"/>
              </a:rPr>
              <a:t>How to raise your hand in Zoom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1.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 During a meeting, click on the icon labeled "Participants" at the bottom center of your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85F7D"/>
                </a:solidFill>
                <a:effectLst/>
                <a:latin typeface="TiemposTextWeb"/>
                <a:hlinkClick r:id="rId3"/>
              </a:rPr>
              <a:t>PC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 or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85F7D"/>
                </a:solidFill>
                <a:effectLst/>
                <a:latin typeface="TiemposTextWeb"/>
                <a:hlinkClick r:id="rId4"/>
              </a:rPr>
              <a:t>Mac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 screen. 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2.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 At the bottom of the window on the right side of the screen, click the button labeled "Raise Hand."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rgbClr val="185F7D"/>
              </a:solidFill>
              <a:effectLst/>
              <a:hlinkClick r:id="rId5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85F7D"/>
                </a:solidFill>
                <a:effectLst/>
                <a:latin typeface="Arial" panose="020B0604020202020204" pitchFamily="34" charset="0"/>
                <a:hlinkClick r:id="rId5"/>
              </a:rPr>
              <a:t>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85F7D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185F7D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              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Click "Raise Hand" if you want to say something in the meeting.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848F91"/>
                </a:solidFill>
                <a:effectLst/>
                <a:latin typeface="LabGrotesque"/>
              </a:rPr>
              <a:t>Zoom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Your digital hand is now raised. Lower it by clicking the same button, now labeled "Lower Hand."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TiemposTextWeb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The same method can be used to raise your hand in a Zoom meeting on a mobile device, simply tap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 "Raise Hand" at the bottom left corner of the screen. The hand icon will turn blue and the text below 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emposTextWeb"/>
              </a:rPr>
              <a:t> will switch to say "Lower Hand" while your hand is raised.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3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GSUSA Participant Guides are PDF documents and are comment-enabled.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navigate within the content of the course guide and annotate the guide using sticky notes and highlighting text.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must have Acrobat Reader, a free software, to use the comment-enabled features.  </a:t>
            </a:r>
          </a:p>
          <a:p>
            <a:endParaRPr lang="en-US" dirty="0"/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participant course guides have full .pdf form functionality, i.e.,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fill-in blanks, boxes, add comments, highlight text, and navigate within the content.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your course guide is .pdf fillable, you will see this note in the upper left-hand corner of the document.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Note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Even if the file is not form fillable, students can still add notes and exercise answers using the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a note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function and save the file.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participant course guides have full .pdf form functionality, i.e.,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fill-in blanks, boxes, add comments, highlight text, and navigate within the content.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course guide is .pdf fillable, you will see the GREEN note  in the upper left-hand corner of the document.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7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48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Suggestion:  Use an Ice Breaker, click link below for ideas.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https://symondsresearch.com/icebreakers-for-online-teaching/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22007-E3C6-7C45-9178-33DE6D8B08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6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19850"/>
            <a:ext cx="447261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B204C054-B996-244C-AD9F-9652BE9068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31461" y="2743200"/>
            <a:ext cx="7374834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160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7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5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43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2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4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74" y="-69574"/>
            <a:ext cx="7374834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984" y="1296479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19850"/>
            <a:ext cx="447261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B204C054-B996-244C-AD9F-9652BE9068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8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1974" y="-69574"/>
            <a:ext cx="7374834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19850"/>
            <a:ext cx="447261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B204C054-B996-244C-AD9F-9652BE9068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6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1974" y="-69574"/>
            <a:ext cx="7374834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419850"/>
            <a:ext cx="447261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B204C054-B996-244C-AD9F-9652BE9068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0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6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0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2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2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4AF967-23FC-5949-9625-E590D0C9C7D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9D7DDD-F289-B04D-8DD1-780FB326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6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4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8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icebreaker.com.br/2013/09/um-novo-icebreaker-conheca-as-mudanca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.insider.com/5e6ff268c485406c7f3d6aa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CB26-D7D7-482F-8F20-A2AA4BF9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3" y="153479"/>
            <a:ext cx="7374834" cy="1143000"/>
          </a:xfrm>
        </p:spPr>
        <p:txBody>
          <a:bodyPr/>
          <a:lstStyle/>
          <a:p>
            <a:r>
              <a:rPr lang="en-US" dirty="0"/>
              <a:t>Administrative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6D8AE-C4BD-4CC7-9A79-033E0B5F8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Welcome </a:t>
            </a:r>
          </a:p>
          <a:p>
            <a:r>
              <a:rPr lang="en-US" dirty="0"/>
              <a:t>Instructor Introduction </a:t>
            </a:r>
          </a:p>
          <a:p>
            <a:r>
              <a:rPr lang="en-US" dirty="0"/>
              <a:t>Zoom Meeting Window </a:t>
            </a:r>
          </a:p>
          <a:p>
            <a:r>
              <a:rPr lang="en-US" dirty="0"/>
              <a:t>Course Materials</a:t>
            </a:r>
          </a:p>
          <a:p>
            <a:r>
              <a:rPr lang="en-US" dirty="0"/>
              <a:t>Attendance	</a:t>
            </a:r>
          </a:p>
          <a:p>
            <a:pPr lvl="1"/>
            <a:r>
              <a:rPr lang="en-US" dirty="0"/>
              <a:t>Student Introductions</a:t>
            </a:r>
          </a:p>
        </p:txBody>
      </p:sp>
    </p:spTree>
    <p:extLst>
      <p:ext uri="{BB962C8B-B14F-4D97-AF65-F5344CB8AC3E}">
        <p14:creationId xmlns:p14="http://schemas.microsoft.com/office/powerpoint/2010/main" val="202950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556111F-5454-483C-A9CF-BCC315F867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538" y="12969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person will be called on to introduce themselves.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B37804-CC61-4232-A95D-58B2235B6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-69850"/>
            <a:ext cx="73739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</a:rPr>
              <a:t> Attendance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29F3126-0981-44E0-A955-57FC33F7E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1181" y="2392780"/>
            <a:ext cx="7858125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A16AE-2C92-4462-BA4A-E826F48DFA70}"/>
              </a:ext>
            </a:extLst>
          </p:cNvPr>
          <p:cNvSpPr txBox="1"/>
          <p:nvPr/>
        </p:nvSpPr>
        <p:spPr>
          <a:xfrm>
            <a:off x="2519863" y="6858000"/>
            <a:ext cx="78581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icebreaker.com.br/2013/09/um-novo-icebreaker-conheca-as-mudanca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541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3953-BB56-4DBE-8FF3-6F7CAED0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89" y="242942"/>
            <a:ext cx="7926603" cy="1143000"/>
          </a:xfrm>
        </p:spPr>
        <p:txBody>
          <a:bodyPr/>
          <a:lstStyle/>
          <a:p>
            <a:r>
              <a:rPr lang="en-US" dirty="0"/>
              <a:t>Navigating the Meeting Window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Zoom: Navigating the Meeting Window">
            <a:extLst>
              <a:ext uri="{FF2B5EF4-FFF2-40B4-BE49-F238E27FC236}">
                <a16:creationId xmlns:a16="http://schemas.microsoft.com/office/drawing/2014/main" id="{17D222B7-D653-42BE-96A7-76CEE3A8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03" y="1481559"/>
            <a:ext cx="7234177" cy="469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0311"/>
            <a:ext cx="6959600" cy="905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</a:rPr>
              <a:t>Mute your audio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0"/>
          <p:cNvSpPr txBox="1">
            <a:spLocks/>
          </p:cNvSpPr>
          <p:nvPr/>
        </p:nvSpPr>
        <p:spPr>
          <a:xfrm>
            <a:off x="495300" y="1295400"/>
            <a:ext cx="79375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62BC0C-10B9-4227-BF69-271A820EC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6479"/>
            <a:ext cx="8135384" cy="9951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Mute/Unmute your audio and start/stop your video.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A3F95-7FCD-4302-9926-99FFB10E1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669" y="2815361"/>
            <a:ext cx="5104762" cy="3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0311"/>
            <a:ext cx="6959600" cy="905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Chat pod</a:t>
            </a:r>
          </a:p>
        </p:txBody>
      </p:sp>
      <p:sp>
        <p:nvSpPr>
          <p:cNvPr id="6" name="Content Placeholder 20"/>
          <p:cNvSpPr txBox="1">
            <a:spLocks/>
          </p:cNvSpPr>
          <p:nvPr/>
        </p:nvSpPr>
        <p:spPr>
          <a:xfrm>
            <a:off x="495300" y="1295400"/>
            <a:ext cx="79375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62BC0C-10B9-4227-BF69-271A820EC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49" y="1087658"/>
            <a:ext cx="8229600" cy="90575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Use chat pod to ask questions/comments.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CE076-2F4B-403E-B6F6-0FC4C6FDF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76" y="1609964"/>
            <a:ext cx="5819048" cy="3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0311"/>
            <a:ext cx="6959600" cy="905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</a:rPr>
              <a:t>Participant Button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0"/>
          <p:cNvSpPr txBox="1">
            <a:spLocks/>
          </p:cNvSpPr>
          <p:nvPr/>
        </p:nvSpPr>
        <p:spPr>
          <a:xfrm>
            <a:off x="495300" y="1295400"/>
            <a:ext cx="79375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62BC0C-10B9-4227-BF69-271A820EC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996070"/>
            <a:ext cx="8229600" cy="90575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Click on participant button to change the layout.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2DE7E-E60C-4385-B208-2BCD09AE5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626332"/>
            <a:ext cx="7196667" cy="37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0311"/>
            <a:ext cx="6959600" cy="905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</a:rPr>
              <a:t>Raise hand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0"/>
          <p:cNvSpPr txBox="1">
            <a:spLocks/>
          </p:cNvSpPr>
          <p:nvPr/>
        </p:nvSpPr>
        <p:spPr>
          <a:xfrm>
            <a:off x="495300" y="1295400"/>
            <a:ext cx="79375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62BC0C-10B9-4227-BF69-271A820EC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84" y="1296479"/>
            <a:ext cx="8229600" cy="10628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Raise your hand in the Participants pod if you want to talk or have a question.</a:t>
            </a:r>
          </a:p>
        </p:txBody>
      </p:sp>
      <p:pic>
        <p:nvPicPr>
          <p:cNvPr id="9" name="Picture 2" descr="Screen Shot 2020 03 16 at 5.39.26 PM">
            <a:hlinkClick r:id="rId3"/>
            <a:extLst>
              <a:ext uri="{FF2B5EF4-FFF2-40B4-BE49-F238E27FC236}">
                <a16:creationId xmlns:a16="http://schemas.microsoft.com/office/drawing/2014/main" id="{F8EDCDF0-0909-451D-A6BE-3FEFAFBC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8" y="4498623"/>
            <a:ext cx="8572500" cy="94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C1ECF-A389-40C4-B00C-4D9939F2E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399" y="2340258"/>
            <a:ext cx="2643851" cy="20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3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556111F-5454-483C-A9CF-BCC315F867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538" y="1073150"/>
            <a:ext cx="8229600" cy="4749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Bookmarked and Comment-Enabled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B37804-CC61-4232-A95D-58B2235B6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-69850"/>
            <a:ext cx="73739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</a:rPr>
              <a:t>Course Materials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5A19528-FC80-7244-B720-B2383E695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2" t="14226" r="27377" b="12039"/>
          <a:stretch/>
        </p:blipFill>
        <p:spPr>
          <a:xfrm>
            <a:off x="550862" y="1844360"/>
            <a:ext cx="6824299" cy="43821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D880C0-068C-1E45-B452-F480AD7B6342}"/>
              </a:ext>
            </a:extLst>
          </p:cNvPr>
          <p:cNvSpPr/>
          <p:nvPr/>
        </p:nvSpPr>
        <p:spPr>
          <a:xfrm>
            <a:off x="794480" y="2533338"/>
            <a:ext cx="1154242" cy="2413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556111F-5454-483C-A9CF-BCC315F867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538" y="129698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May be form filled and  comment enabled.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B37804-CC61-4232-A95D-58B2235B6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-69850"/>
            <a:ext cx="73739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</a:rPr>
              <a:t>Course Materials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6451A12-1BCD-9B4D-ABDB-B9605A045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4" t="14169" r="27522" b="11731"/>
          <a:stretch/>
        </p:blipFill>
        <p:spPr>
          <a:xfrm>
            <a:off x="1612836" y="2488366"/>
            <a:ext cx="5682604" cy="37216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D880C0-068C-1E45-B452-F480AD7B6342}"/>
              </a:ext>
            </a:extLst>
          </p:cNvPr>
          <p:cNvSpPr/>
          <p:nvPr/>
        </p:nvSpPr>
        <p:spPr>
          <a:xfrm>
            <a:off x="4646952" y="3567840"/>
            <a:ext cx="594564" cy="23890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19487-0757-694C-A6D5-89011D2C2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738" y="1847343"/>
            <a:ext cx="6502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7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556111F-5454-483C-A9CF-BCC315F867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538" y="1073150"/>
            <a:ext cx="8229600" cy="4749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May be form filled and comment enabled.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B37804-CC61-4232-A95D-58B2235B69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-69850"/>
            <a:ext cx="73739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FFFF"/>
                </a:solidFill>
              </a:rPr>
              <a:t>Course Materials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1D8B45-4960-7846-9593-ED26C0C73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9" t="13661" r="27469" b="11777"/>
          <a:stretch/>
        </p:blipFill>
        <p:spPr>
          <a:xfrm>
            <a:off x="785308" y="1542274"/>
            <a:ext cx="5889812" cy="3835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76AAF8-37DC-B847-8379-98D9A756CDB9}"/>
              </a:ext>
            </a:extLst>
          </p:cNvPr>
          <p:cNvSpPr/>
          <p:nvPr/>
        </p:nvSpPr>
        <p:spPr>
          <a:xfrm>
            <a:off x="2291379" y="5812542"/>
            <a:ext cx="2522667" cy="50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D880C0-068C-1E45-B452-F480AD7B6342}"/>
              </a:ext>
            </a:extLst>
          </p:cNvPr>
          <p:cNvSpPr/>
          <p:nvPr/>
        </p:nvSpPr>
        <p:spPr>
          <a:xfrm>
            <a:off x="2593747" y="2790611"/>
            <a:ext cx="236668" cy="2474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1A33B1-CC70-A645-A038-8D9C66335432}"/>
              </a:ext>
            </a:extLst>
          </p:cNvPr>
          <p:cNvSpPr/>
          <p:nvPr/>
        </p:nvSpPr>
        <p:spPr>
          <a:xfrm>
            <a:off x="5130244" y="2450400"/>
            <a:ext cx="1463040" cy="11752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04A324-21C2-014F-B302-409858AE008D}"/>
              </a:ext>
            </a:extLst>
          </p:cNvPr>
          <p:cNvCxnSpPr>
            <a:cxnSpLocks/>
          </p:cNvCxnSpPr>
          <p:nvPr/>
        </p:nvCxnSpPr>
        <p:spPr>
          <a:xfrm flipH="1">
            <a:off x="2861534" y="2786577"/>
            <a:ext cx="2237591" cy="1277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 GSUSA updated 042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10594</TotalTime>
  <Words>915</Words>
  <Application>Microsoft Office PowerPoint</Application>
  <PresentationFormat>On-screen Show (4:3)</PresentationFormat>
  <Paragraphs>86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LabGrotesque</vt:lpstr>
      <vt:lpstr>TiemposTextWeb</vt:lpstr>
      <vt:lpstr>Template GSUSA updated 042513</vt:lpstr>
      <vt:lpstr>Custom Design</vt:lpstr>
      <vt:lpstr>Administrative Agenda</vt:lpstr>
      <vt:lpstr>Navigating the Meeting Window </vt:lpstr>
      <vt:lpstr>PowerPoint Presentation</vt:lpstr>
      <vt:lpstr>PowerPoint Presentation</vt:lpstr>
      <vt:lpstr>PowerPoint Presentation</vt:lpstr>
      <vt:lpstr>PowerPoint Presentation</vt:lpstr>
      <vt:lpstr>Course Materials</vt:lpstr>
      <vt:lpstr>Course Materials</vt:lpstr>
      <vt:lpstr>Course Materials</vt:lpstr>
      <vt:lpstr> Attendance</vt:lpstr>
    </vt:vector>
  </TitlesOfParts>
  <Company>Graduate School 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Grima</dc:creator>
  <cp:lastModifiedBy>Willidean Wilkerson</cp:lastModifiedBy>
  <cp:revision>167</cp:revision>
  <cp:lastPrinted>2016-03-21T20:00:36Z</cp:lastPrinted>
  <dcterms:created xsi:type="dcterms:W3CDTF">2012-10-24T14:06:04Z</dcterms:created>
  <dcterms:modified xsi:type="dcterms:W3CDTF">2020-06-12T03:43:33Z</dcterms:modified>
</cp:coreProperties>
</file>