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5185" r:id="rId2"/>
    <p:sldId id="5208" r:id="rId3"/>
    <p:sldId id="5179" r:id="rId4"/>
    <p:sldId id="5180" r:id="rId5"/>
    <p:sldId id="5182" r:id="rId6"/>
    <p:sldId id="520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789679-6530-4A23-6446-0E5F2642ABD1}" name="Simone Stone" initials="SS" userId="S::SSNE@ramboll.com::27cdf4ac-53b6-413d-812a-9abd4e78d695" providerId="AD"/>
  <p188:author id="{996A90F3-3A4E-52AE-2E28-925F32494704}" name="Søren Wæhrens" initials="SW" userId="S::swae@ramboll.com::c4ab7dc8-6097-491d-a0c5-3e5d7a2e5b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F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2B987-EC31-4746-B4E6-062CD7AA3A1A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‹#›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5BBF7-0B0C-48D4-ABAA-EF360EF241C5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8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16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5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325BBF7-0B0C-48D4-ABAA-EF360EF241C5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37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1903C8B-6A03-40C4-AD50-AACDEC5FDA0C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5DCE21D-C322-4B21-A60A-71E6E2C54D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0" y="0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245058 h 6861600"/>
              <a:gd name="connsiteX5" fmla="*/ 1 w 12193200"/>
              <a:gd name="connsiteY5" fmla="*/ 2245058 h 6861600"/>
              <a:gd name="connsiteX6" fmla="*/ 1 w 12193200"/>
              <a:gd name="connsiteY6" fmla="*/ 3378783 h 6861600"/>
              <a:gd name="connsiteX7" fmla="*/ 3519949 w 12193200"/>
              <a:gd name="connsiteY7" fmla="*/ 3378783 h 6861600"/>
              <a:gd name="connsiteX8" fmla="*/ 3519949 w 12193200"/>
              <a:gd name="connsiteY8" fmla="*/ 2245058 h 6861600"/>
              <a:gd name="connsiteX9" fmla="*/ 6275387 w 12193200"/>
              <a:gd name="connsiteY9" fmla="*/ 224505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245058"/>
                </a:lnTo>
                <a:lnTo>
                  <a:pt x="1" y="2245058"/>
                </a:lnTo>
                <a:lnTo>
                  <a:pt x="1" y="3378783"/>
                </a:lnTo>
                <a:lnTo>
                  <a:pt x="3519949" y="3378783"/>
                </a:lnTo>
                <a:lnTo>
                  <a:pt x="3519949" y="2245058"/>
                </a:lnTo>
                <a:lnTo>
                  <a:pt x="6275387" y="224505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358842"/>
            <a:ext cx="5094915" cy="151200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3581FD-3558-4B76-BFDE-207FC2E7C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00" y="2687782"/>
            <a:ext cx="1478783" cy="4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CC7FD-8EF4-43FC-BAB3-47E907F17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F052-B495-40BE-9682-094846479C8E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C6AF5-5886-488E-94AF-540306D52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05638-6A02-4F90-BE63-DA3C1ABD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83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B33E8C-77AA-45CF-BAED-72698ECB867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4799" y="1829496"/>
            <a:ext cx="55584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9864-BFD0-4574-B370-8DFD1BF6363B}" type="datetime1">
              <a:rPr lang="en-GB" smtClean="0"/>
              <a:t>14/11/2022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077399-E20C-4E2D-ABA6-E98BC4B145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0152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D1FB72-4098-4689-9361-6F1734C49467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3583349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3" y="1829496"/>
            <a:ext cx="752948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41A0D-1A7D-4418-872D-0A573109AE3D}" type="datetime1">
              <a:rPr lang="en-GB" smtClean="0"/>
              <a:t>14/11/2022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24427-B940-40D0-B905-8D8D279710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1578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F7E35-11CE-4F15-B222-DEDB33EE33A5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47063" y="1829496"/>
            <a:ext cx="3586135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9999" y="1829496"/>
            <a:ext cx="75240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30481-804D-4542-835F-93D05E69FE5F}" type="datetime1">
              <a:rPr lang="en-GB" smtClean="0"/>
              <a:t>14/11/2022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B64688-EF18-4F0E-8937-7DCB334BA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044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2D290-910D-44B1-91A3-31A92E9BCB84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5558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4799" y="1829496"/>
            <a:ext cx="5558400" cy="4294800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84024-A9C5-4508-AFCD-8D104EF7641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BF43399-B145-4BBC-AF2A-C9EC8B4305A6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B2F8F-9F9B-42D4-A558-CAD2544BFE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2A5FB-27BA-4F64-94C0-20040B8BCF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37FCD8-5A4A-4089-A17B-F334A5974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81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412432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8067675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3352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3712" y="1829496"/>
            <a:ext cx="3582987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47063" y="1829496"/>
            <a:ext cx="3584575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74F0F3-9842-478D-99B7-277D0E19CEC9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CB6F92-9067-4F04-94D8-F7763241F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75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3191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A42D6F0-A4EA-4276-A4AC-9D1AB4342CE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78398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9C11E749-AE1E-4399-8F9B-3CD1A336BEF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9237599" y="1829496"/>
            <a:ext cx="2595600" cy="42948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3B4BAF-2B92-4850-839C-D15349852EB5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EBD53E-C155-468A-BF38-271FB0741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03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5648FC-B3C8-47BD-845A-99E2EB0898EB}"/>
              </a:ext>
            </a:extLst>
          </p:cNvPr>
          <p:cNvCxnSpPr>
            <a:cxnSpLocks/>
          </p:cNvCxnSpPr>
          <p:nvPr userDrawn="1"/>
        </p:nvCxnSpPr>
        <p:spPr>
          <a:xfrm>
            <a:off x="3134511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44B13E-5492-434C-AF88-0302168B648A}"/>
              </a:ext>
            </a:extLst>
          </p:cNvPr>
          <p:cNvCxnSpPr>
            <a:cxnSpLocks/>
          </p:cNvCxnSpPr>
          <p:nvPr userDrawn="1"/>
        </p:nvCxnSpPr>
        <p:spPr>
          <a:xfrm>
            <a:off x="6096050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D38A04-1ABE-4166-96F7-5B391214ECCE}"/>
              </a:ext>
            </a:extLst>
          </p:cNvPr>
          <p:cNvCxnSpPr>
            <a:cxnSpLocks/>
          </p:cNvCxnSpPr>
          <p:nvPr userDrawn="1"/>
        </p:nvCxnSpPr>
        <p:spPr>
          <a:xfrm>
            <a:off x="9057588" y="1829496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DE9F99B-72CE-4388-A07E-16E4FCA34B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5" y="3883843"/>
            <a:ext cx="2595600" cy="2240732"/>
          </a:xfrm>
        </p:spPr>
        <p:txBody>
          <a:bodyPr/>
          <a:lstStyle/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984BEEF-AC3D-4E0F-9E5A-7B1D1E9410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8383" y="3883843"/>
            <a:ext cx="2595600" cy="2240732"/>
          </a:xfrm>
        </p:spPr>
        <p:txBody>
          <a:bodyPr/>
          <a:lstStyle/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E32555A-FE40-40E8-A71D-91AFA7E977F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7991" y="3883843"/>
            <a:ext cx="2595600" cy="2240732"/>
          </a:xfrm>
        </p:spPr>
        <p:txBody>
          <a:bodyPr/>
          <a:lstStyle/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3477BD4-C018-4A4A-A1E7-1BDA53EDD0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599" y="3883843"/>
            <a:ext cx="2595600" cy="2240732"/>
          </a:xfrm>
        </p:spPr>
        <p:txBody>
          <a:bodyPr/>
          <a:lstStyle/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78D1B62-08BD-49AB-8756-078500D8179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99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27E426B3-007C-4DCD-B395-04C274D4842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3191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826721D-67F8-4284-AA9F-4B3CCE1F525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78398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11DEFE19-EE06-43A9-A968-EE248DB75F7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7599" y="1829496"/>
            <a:ext cx="2595600" cy="1894092"/>
          </a:xfrm>
          <a:solidFill>
            <a:srgbClr val="F9F9F7"/>
          </a:solidFill>
        </p:spPr>
        <p:txBody>
          <a:bodyPr lIns="72000" tIns="72000" anchor="t" anchorCtr="0"/>
          <a:lstStyle>
            <a:lvl1pPr marL="0" indent="0" algn="l">
              <a:spcAft>
                <a:spcPts val="0"/>
              </a:spcAft>
              <a:buNone/>
              <a:defRPr sz="12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89D45-376E-4BB4-AF66-EBFB815755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B5352C5-81EC-4100-8EF4-0409291AC406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E4065-89C1-4F31-92C2-C722F8FDD5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BF5B00-B445-4B0E-8583-A5FF5F82E3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37A819-D59E-4FB0-B4D8-4B50F3690A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168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  <a:lvl6pPr>
              <a:defRPr>
                <a:latin typeface="Nunito" pitchFamily="2" charset="0"/>
              </a:defRPr>
            </a:lvl6pPr>
            <a:lvl7pPr>
              <a:defRPr>
                <a:latin typeface="Nunito" pitchFamily="2" charset="0"/>
              </a:defRPr>
            </a:lvl7pPr>
            <a:lvl8pPr>
              <a:defRPr>
                <a:latin typeface="Nunito" pitchFamily="2" charset="0"/>
              </a:defRPr>
            </a:lvl8pPr>
            <a:lvl9pPr>
              <a:defRPr>
                <a:latin typeface="Nunito" pitchFamily="2" charset="0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Nunito" pitchFamily="2" charset="0"/>
              </a:defRPr>
            </a:lvl1pPr>
            <a:lvl2pPr>
              <a:defRPr>
                <a:solidFill>
                  <a:schemeClr val="bg1"/>
                </a:solidFill>
                <a:latin typeface="Nunito" pitchFamily="2" charset="0"/>
              </a:defRPr>
            </a:lvl2pPr>
            <a:lvl3pPr>
              <a:defRPr>
                <a:solidFill>
                  <a:schemeClr val="bg1"/>
                </a:solidFill>
                <a:latin typeface="Nunito" pitchFamily="2" charset="0"/>
              </a:defRPr>
            </a:lvl3pPr>
            <a:lvl4pPr>
              <a:defRPr>
                <a:solidFill>
                  <a:schemeClr val="bg1"/>
                </a:solidFill>
                <a:latin typeface="Nunito" pitchFamily="2" charset="0"/>
              </a:defRPr>
            </a:lvl4pPr>
            <a:lvl5pPr>
              <a:defRPr>
                <a:solidFill>
                  <a:schemeClr val="bg1"/>
                </a:solidFill>
                <a:latin typeface="Nunito" pitchFamily="2" charset="0"/>
              </a:defRPr>
            </a:lvl5pPr>
            <a:lvl6pPr>
              <a:defRPr>
                <a:solidFill>
                  <a:schemeClr val="bg1"/>
                </a:solidFill>
                <a:latin typeface="Nunito" pitchFamily="2" charset="0"/>
              </a:defRPr>
            </a:lvl6pPr>
            <a:lvl7pPr>
              <a:defRPr>
                <a:solidFill>
                  <a:schemeClr val="bg1"/>
                </a:solidFill>
                <a:latin typeface="Nunito" pitchFamily="2" charset="0"/>
              </a:defRPr>
            </a:lvl7pPr>
            <a:lvl8pPr>
              <a:defRPr>
                <a:solidFill>
                  <a:schemeClr val="bg1"/>
                </a:solidFill>
                <a:latin typeface="Nunito" pitchFamily="2" charset="0"/>
              </a:defRPr>
            </a:lvl8pPr>
            <a:lvl9pPr>
              <a:defRPr>
                <a:solidFill>
                  <a:schemeClr val="bg1"/>
                </a:solidFill>
                <a:latin typeface="Nunito" pitchFamily="2" charset="0"/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fld id="{8A4F6F59-6CB3-4166-9CD8-0F5BCD967261}" type="datetime1">
              <a:rPr lang="en-GB" smtClean="0"/>
              <a:pPr/>
              <a:t>14/11/2022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4" cy="144000"/>
          </a:xfrm>
        </p:spPr>
        <p:txBody>
          <a:bodyPr/>
          <a:lstStyle>
            <a:lvl1pPr>
              <a:defRPr>
                <a:latin typeface="Nunito" pitchFamily="2" charset="0"/>
              </a:defRPr>
            </a:lvl1pPr>
          </a:lstStyle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E1FB56-AB97-4B01-A917-7353F3799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9" cy="938253"/>
          </a:xfrm>
        </p:spPr>
        <p:txBody>
          <a:bodyPr/>
          <a:lstStyle>
            <a:lvl1pPr>
              <a:defRPr>
                <a:latin typeface="Nunito" pitchFamily="2" charset="0"/>
              </a:defRPr>
            </a:lvl1pPr>
          </a:lstStyle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620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9C5DF7-AA05-44B8-878C-85AD93C7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CEA19-5171-4127-A28C-C6D875C2D7D4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4664D2-EB52-4A0B-B455-1050F47E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C95586C-4D9B-49BB-B75A-228B73D2F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09BBAAE4-B138-434A-AB2B-8751F2BDF242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96963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B42BF88-9EAB-4FF1-8C7D-3D1A57D94546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6F7659C-7B1E-49FB-B560-86891DD563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6275387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2780908 h 6861600"/>
              <a:gd name="connsiteX5" fmla="*/ 1 w 12193200"/>
              <a:gd name="connsiteY5" fmla="*/ 2780908 h 6861600"/>
              <a:gd name="connsiteX6" fmla="*/ 1 w 12193200"/>
              <a:gd name="connsiteY6" fmla="*/ 3934964 h 6861600"/>
              <a:gd name="connsiteX7" fmla="*/ 3519949 w 12193200"/>
              <a:gd name="connsiteY7" fmla="*/ 3934964 h 6861600"/>
              <a:gd name="connsiteX8" fmla="*/ 3519949 w 12193200"/>
              <a:gd name="connsiteY8" fmla="*/ 2780908 h 6861600"/>
              <a:gd name="connsiteX9" fmla="*/ 6275387 w 12193200"/>
              <a:gd name="connsiteY9" fmla="*/ 2780908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3200" h="6861600">
                <a:moveTo>
                  <a:pt x="6275387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2780908"/>
                </a:lnTo>
                <a:lnTo>
                  <a:pt x="1" y="2780908"/>
                </a:lnTo>
                <a:lnTo>
                  <a:pt x="1" y="3934964"/>
                </a:lnTo>
                <a:lnTo>
                  <a:pt x="3519949" y="3934964"/>
                </a:lnTo>
                <a:lnTo>
                  <a:pt x="3519949" y="2780908"/>
                </a:lnTo>
                <a:lnTo>
                  <a:pt x="6275387" y="2780908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0" bIns="72000" anchor="b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338370"/>
            <a:ext cx="5094000" cy="1723004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57742" y="2163337"/>
            <a:ext cx="5094000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BE643BFE-CC71-4C45-A510-41469C9CD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205083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8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412598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8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94799" y="1829496"/>
            <a:ext cx="35892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4D13B6-5D47-4342-AE7D-6E53AE9D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A3F283-0871-412B-8A65-5C27135FA311}" type="datetime1">
              <a:rPr lang="en-GB" smtClean="0"/>
              <a:t>14/11/2022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4AC3241-D38F-486C-A52D-8F4AF51C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6540032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A9F9E2-0E4E-4885-BB6E-89C9B4A0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DB260E7-5145-4D60-B0FD-D666309BC8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8" y="654010"/>
            <a:ext cx="7523997" cy="938253"/>
          </a:xfrm>
        </p:spPr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162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F3B86-9DC3-4846-A1AC-7D66924C2E85}"/>
              </a:ext>
            </a:extLst>
          </p:cNvPr>
          <p:cNvCxnSpPr>
            <a:cxnSpLocks/>
          </p:cNvCxnSpPr>
          <p:nvPr userDrawn="1"/>
        </p:nvCxnSpPr>
        <p:spPr>
          <a:xfrm>
            <a:off x="8067982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2000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01999" y="1829496"/>
            <a:ext cx="3589198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5573133-6D27-4CF6-9680-4BBF4FB964A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51198" y="1829496"/>
            <a:ext cx="3582001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AB6B10-3B1D-4A83-ABAF-2B5A7A4DE6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67BCEC0-92C2-4FF9-A782-344903368E13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90EB1FC-C5EB-4C51-82E0-EA7BDC127E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B3EF062-88CB-43A8-9F24-FA8FE9948D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Lav dynamik">
            <a:extLst>
              <a:ext uri="{FF2B5EF4-FFF2-40B4-BE49-F238E27FC236}">
                <a16:creationId xmlns:a16="http://schemas.microsoft.com/office/drawing/2014/main" id="{1107FA97-AB49-4F73-B2DC-C8F68A25BF4B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553665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D1594-E68D-46B5-98E0-BADEBF2D8E2F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322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pebbl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3942000" cy="6861600"/>
          </a:xfrm>
          <a:prstGeom prst="rect">
            <a:avLst/>
          </a:prstGeom>
          <a:solidFill>
            <a:srgbClr val="E3E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3211693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47831-B728-45B5-9E64-16620CFD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A58E6-12DB-4BF0-8165-AE5E60E9367A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EB497-E060-4BFF-B186-5D99D377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DF8674-639A-429C-8B67-B3687694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Lav dynamik">
            <a:extLst>
              <a:ext uri="{FF2B5EF4-FFF2-40B4-BE49-F238E27FC236}">
                <a16:creationId xmlns:a16="http://schemas.microsoft.com/office/drawing/2014/main" id="{25BA861B-AC5B-40E5-BBC1-791F84A5A56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93307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4988D6-6DD0-4C39-8AE1-A7E25B5D1BF4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054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white"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7F6929-E9B5-46A3-B5E9-6150C85426CE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4" y="6438798"/>
            <a:ext cx="7528571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50B2CC-7292-40E5-983B-8C9FE3719D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6A8F7E-A651-41D6-98A1-26DD4B538840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62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8250000" y="0"/>
            <a:ext cx="394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620504" y="654050"/>
            <a:ext cx="3211693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59FA29BE-106E-4609-97DE-EDE0B0C087F7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1200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44C8BD0-DD5C-4489-9629-555B91865A6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775" y="1829496"/>
            <a:ext cx="7525224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74620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9240000" y="0"/>
            <a:ext cx="295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851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606001" y="654050"/>
            <a:ext cx="2225637" cy="547024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F0EDC-1BA0-46A5-AFF6-FF8FC3548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3EFAF684-C611-4113-B7D5-C3E527F22C4F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7527600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446710-E8D4-486F-90DE-EC9771FBA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F9E6FF-7726-40A8-94EA-A29CB944A47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773599" y="1829496"/>
            <a:ext cx="41004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180825-6800-4756-8533-D472E6030F49}"/>
              </a:ext>
            </a:extLst>
          </p:cNvPr>
          <p:cNvCxnSpPr>
            <a:cxnSpLocks/>
          </p:cNvCxnSpPr>
          <p:nvPr userDrawn="1"/>
        </p:nvCxnSpPr>
        <p:spPr>
          <a:xfrm>
            <a:off x="4617221" y="1829775"/>
            <a:ext cx="0" cy="4294800"/>
          </a:xfrm>
          <a:prstGeom prst="line">
            <a:avLst/>
          </a:prstGeom>
          <a:ln w="6350">
            <a:solidFill>
              <a:srgbClr val="B1B2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830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756EBC4B-94DD-497B-89B0-BFABB76B7F8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4B04AE4-03BB-4174-AD21-7567A4C959F4}" type="datetime1">
              <a:rPr lang="en-GB" smtClean="0"/>
              <a:t>14/11/2022</a:t>
            </a:fld>
            <a:endParaRPr lang="en-GB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278ED99F-3EB8-45AB-B54D-DDBD71FB069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9" y="654050"/>
            <a:ext cx="7524000" cy="938213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C42D2E8-535A-4E76-941E-2AB83D872A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5000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B3993-746A-4812-B604-1CB12E7A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6542737" cy="144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94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97496" y="654050"/>
            <a:ext cx="7524000" cy="936000"/>
          </a:xfrm>
        </p:spPr>
        <p:txBody>
          <a:bodyPr/>
          <a:lstStyle/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97496" y="1829496"/>
            <a:ext cx="7524000" cy="4296001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7DB29-13FA-4B09-A099-DDC9A23701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46E679-721E-4A44-A034-B3833441D488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73E84-2C35-47EE-9E5D-0C16556B1C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03713" y="6438798"/>
            <a:ext cx="5916287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A470A-F824-4C76-B4D6-585485AA2DE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05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08">
          <p15:clr>
            <a:srgbClr val="FBAE40"/>
          </p15:clr>
        </p15:guide>
        <p15:guide id="2" pos="248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D06D66A-00D9-479B-9856-27577BF36107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1AB11E3-DCD9-468D-AF31-A1154B63730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1 h 6861600"/>
              <a:gd name="connsiteX5" fmla="*/ 5915025 w 12193200"/>
              <a:gd name="connsiteY5" fmla="*/ 6858001 h 6861600"/>
              <a:gd name="connsiteX6" fmla="*/ 5915025 w 12193200"/>
              <a:gd name="connsiteY6" fmla="*/ 4077093 h 6861600"/>
              <a:gd name="connsiteX7" fmla="*/ 3519949 w 12193200"/>
              <a:gd name="connsiteY7" fmla="*/ 4077093 h 6861600"/>
              <a:gd name="connsiteX8" fmla="*/ 3519949 w 12193200"/>
              <a:gd name="connsiteY8" fmla="*/ 2975066 h 6861600"/>
              <a:gd name="connsiteX9" fmla="*/ 1 w 12193200"/>
              <a:gd name="connsiteY9" fmla="*/ 2975066 h 6861600"/>
              <a:gd name="connsiteX10" fmla="*/ 1 w 12193200"/>
              <a:gd name="connsiteY10" fmla="*/ 4077093 h 6861600"/>
              <a:gd name="connsiteX11" fmla="*/ 0 w 12193200"/>
              <a:gd name="connsiteY11" fmla="*/ 4077093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1"/>
                </a:lnTo>
                <a:lnTo>
                  <a:pt x="5915025" y="6858001"/>
                </a:lnTo>
                <a:lnTo>
                  <a:pt x="5915025" y="4077093"/>
                </a:lnTo>
                <a:lnTo>
                  <a:pt x="3519949" y="4077093"/>
                </a:lnTo>
                <a:lnTo>
                  <a:pt x="3519949" y="2975066"/>
                </a:lnTo>
                <a:lnTo>
                  <a:pt x="1" y="2975066"/>
                </a:lnTo>
                <a:lnTo>
                  <a:pt x="1" y="4077093"/>
                </a:lnTo>
                <a:lnTo>
                  <a:pt x="0" y="4077093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4472085"/>
            <a:ext cx="4734000" cy="1176240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D4561A69-5067-410B-91C5-BE4B74B22D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860800"/>
            <a:ext cx="4734000" cy="544705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pic>
        <p:nvPicPr>
          <p:cNvPr id="14" name="Logo">
            <a:extLst>
              <a:ext uri="{FF2B5EF4-FFF2-40B4-BE49-F238E27FC236}">
                <a16:creationId xmlns:a16="http://schemas.microsoft.com/office/drawing/2014/main" id="{B01D38AB-220F-4FC4-8219-927BC28D87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361634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71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B362E88C-9EAD-4C11-BE6B-5CB3B41E802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6C1ADEE-7B52-423A-9878-0398FEFAF71F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42646B51-B8EC-41E6-905C-2EA91C894C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0800" y="0"/>
            <a:ext cx="69012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4573774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4573774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1043"/>
            <a:ext cx="3588036" cy="22175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56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4AB29C-AE28-49BA-8CB9-70E6E1E173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9284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89755" y="654051"/>
            <a:ext cx="6531741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89755" y="3352800"/>
            <a:ext cx="6531741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54FEB-C389-4653-B226-8CADC584E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FD627AC-F023-4E38-BBE2-8CC6A4B15F9B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3BFA0-A0B2-46DF-BB77-1FCE2156E1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289755" y="6438798"/>
            <a:ext cx="4930245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52393-FFA4-4674-9424-10C04085B8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981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329">
          <p15:clr>
            <a:srgbClr val="FBAE40"/>
          </p15:clr>
        </p15:guide>
        <p15:guide id="2" pos="310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image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35C0182F-ADAB-42FE-8E3F-6E031EAC242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91AE312-9C38-4B88-A1BD-03872F0FCB4A}" type="datetime1">
              <a:rPr lang="en-GB" smtClean="0"/>
              <a:t>14/11/2022</a:t>
            </a:fld>
            <a:endParaRPr lang="en-GB"/>
          </a:p>
        </p:txBody>
      </p:sp>
      <p:sp>
        <p:nvSpPr>
          <p:cNvPr id="16" name="Slide Number Placeholder 10" hidden="1">
            <a:extLst>
              <a:ext uri="{FF2B5EF4-FFF2-40B4-BE49-F238E27FC236}">
                <a16:creationId xmlns:a16="http://schemas.microsoft.com/office/drawing/2014/main" id="{1B428ADB-22C2-4C2B-9198-91AE2BA16A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1198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367354"/>
            <a:ext cx="5198435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Lav dynamik">
            <a:extLst>
              <a:ext uri="{FF2B5EF4-FFF2-40B4-BE49-F238E27FC236}">
                <a16:creationId xmlns:a16="http://schemas.microsoft.com/office/drawing/2014/main" id="{1A0DCCFC-0F80-4FEA-BB6A-651AF6A10A44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751567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FEDDE2A4-F6B9-48F4-9D70-713FCBC801A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50802" y="654051"/>
            <a:ext cx="618480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50802" y="3352800"/>
            <a:ext cx="618480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8D1D58-AB37-4343-ADE9-EEBE954DF792}" type="datetime1">
              <a:rPr lang="en-GB" smtClean="0"/>
              <a:t>14/11/2022</a:t>
            </a:fld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920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-2" y="0"/>
            <a:ext cx="6901200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8225" y="654051"/>
            <a:ext cx="4563272" cy="2349448"/>
          </a:xfrm>
        </p:spPr>
        <p:txBody>
          <a:bodyPr/>
          <a:lstStyle>
            <a:lvl1pPr>
              <a:lnSpc>
                <a:spcPct val="91000"/>
              </a:lnSpc>
              <a:defRPr sz="4100"/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58225" y="3352800"/>
            <a:ext cx="4563272" cy="27726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3407EFD-739B-433D-AABC-B74FC5DD65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0" y="654050"/>
            <a:ext cx="6184172" cy="54702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03372A-7FA0-487B-AC8F-173641FF6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93368-26E3-4532-8FD8-7B783022E688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5FEECF7-4538-440F-96EA-C21501C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43963" y="6438798"/>
            <a:ext cx="5200209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04AFF32-2AA2-423E-A356-4B61B59F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54F492D0-8979-441C-B481-C115B7F6449C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633085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cya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-1" y="0"/>
            <a:ext cx="4303713" cy="686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FF4A83-F11D-4BA4-ACA2-28A4736C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E3A26-CACC-472F-999E-6CEDC51DAFFB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6FF72C8-12DE-429B-98AC-66256B00C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6" y="6438798"/>
            <a:ext cx="5558003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F8271F6-50AB-44A1-9998-6F78F158F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6D075D77-F3B6-4EB5-9E52-AB5745AED53F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1409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290801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5290800" y="0"/>
            <a:ext cx="69012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48399" y="654050"/>
            <a:ext cx="6184800" cy="2349449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648399" y="3352800"/>
            <a:ext cx="6184800" cy="2772697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9341C1-1ACE-4D5F-954C-E2A9E304D5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23212C7-A548-4370-9C24-272889F12011}" type="datetime1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E03AEF-76B9-47EF-ADA3-08AB46B868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648399" y="6438798"/>
            <a:ext cx="4571601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36FE6-E32E-4510-9DFD-1E158523278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27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pe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0"/>
            <a:ext cx="3584974" cy="1175446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1600"/>
            <a:ext cx="3584974" cy="2772000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0BD52F-5F30-4092-B6BD-BC68EBA80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3CB94-5BA6-4B5C-8025-21D6F4E52D5E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160CC-677A-4E30-9B6F-4DD30FA6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BF8DDD7-7966-45A0-AD48-A99BD1B4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A4A15578-12D5-4CA3-AE58-36E6DB03E8B8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959807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D73515-F0A6-4B30-A688-5D4CF44B9186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61225" y="6367354"/>
            <a:ext cx="2957513" cy="215444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435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 key message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0"/>
            <a:ext cx="7170004" cy="5470246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AE0849-ADA5-4C35-BD3D-32AEC027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065B1-CCC8-4072-99B6-C71232109F4F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AB1FEE-9EFB-4823-A0D2-ECFD3E90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7725" y="6438798"/>
            <a:ext cx="5562275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4A6979C-ADCB-4300-A9EA-07138DC9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B1EEDA58-6175-4232-A50D-8C1F8D8DDEA6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308307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(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D3E1E10-4E6B-4C9C-B68B-DC96BC56ABFC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92B3FA-4A45-49A0-A3FB-2000E37DA9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custGeom>
            <a:avLst/>
            <a:gdLst>
              <a:gd name="connsiteX0" fmla="*/ 0 w 12193200"/>
              <a:gd name="connsiteY0" fmla="*/ 0 h 6861600"/>
              <a:gd name="connsiteX1" fmla="*/ 12193200 w 12193200"/>
              <a:gd name="connsiteY1" fmla="*/ 0 h 6861600"/>
              <a:gd name="connsiteX2" fmla="*/ 12193200 w 12193200"/>
              <a:gd name="connsiteY2" fmla="*/ 6861600 h 6861600"/>
              <a:gd name="connsiteX3" fmla="*/ 0 w 12193200"/>
              <a:gd name="connsiteY3" fmla="*/ 6861600 h 6861600"/>
              <a:gd name="connsiteX4" fmla="*/ 0 w 12193200"/>
              <a:gd name="connsiteY4" fmla="*/ 6858002 h 6861600"/>
              <a:gd name="connsiteX5" fmla="*/ 5762624 w 12193200"/>
              <a:gd name="connsiteY5" fmla="*/ 6858002 h 6861600"/>
              <a:gd name="connsiteX6" fmla="*/ 5762624 w 12193200"/>
              <a:gd name="connsiteY6" fmla="*/ 6858001 h 6861600"/>
              <a:gd name="connsiteX7" fmla="*/ 5915025 w 12193200"/>
              <a:gd name="connsiteY7" fmla="*/ 6858001 h 6861600"/>
              <a:gd name="connsiteX8" fmla="*/ 5915025 w 12193200"/>
              <a:gd name="connsiteY8" fmla="*/ 4501189 h 6861600"/>
              <a:gd name="connsiteX9" fmla="*/ 5762624 w 12193200"/>
              <a:gd name="connsiteY9" fmla="*/ 4501189 h 6861600"/>
              <a:gd name="connsiteX10" fmla="*/ 5762624 w 12193200"/>
              <a:gd name="connsiteY10" fmla="*/ 4495802 h 6861600"/>
              <a:gd name="connsiteX11" fmla="*/ 3519949 w 12193200"/>
              <a:gd name="connsiteY11" fmla="*/ 4495802 h 6861600"/>
              <a:gd name="connsiteX12" fmla="*/ 3519949 w 12193200"/>
              <a:gd name="connsiteY12" fmla="*/ 3355681 h 6861600"/>
              <a:gd name="connsiteX13" fmla="*/ 1 w 12193200"/>
              <a:gd name="connsiteY13" fmla="*/ 3355681 h 6861600"/>
              <a:gd name="connsiteX14" fmla="*/ 1 w 12193200"/>
              <a:gd name="connsiteY14" fmla="*/ 3362327 h 6861600"/>
              <a:gd name="connsiteX15" fmla="*/ 0 w 12193200"/>
              <a:gd name="connsiteY15" fmla="*/ 3362327 h 686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3200" h="6861600">
                <a:moveTo>
                  <a:pt x="0" y="0"/>
                </a:moveTo>
                <a:lnTo>
                  <a:pt x="12193200" y="0"/>
                </a:lnTo>
                <a:lnTo>
                  <a:pt x="12193200" y="6861600"/>
                </a:lnTo>
                <a:lnTo>
                  <a:pt x="0" y="6861600"/>
                </a:lnTo>
                <a:lnTo>
                  <a:pt x="0" y="6858002"/>
                </a:lnTo>
                <a:lnTo>
                  <a:pt x="5762624" y="6858002"/>
                </a:lnTo>
                <a:lnTo>
                  <a:pt x="5762624" y="6858001"/>
                </a:lnTo>
                <a:lnTo>
                  <a:pt x="5915025" y="6858001"/>
                </a:lnTo>
                <a:lnTo>
                  <a:pt x="5915025" y="4501189"/>
                </a:lnTo>
                <a:lnTo>
                  <a:pt x="5762624" y="4501189"/>
                </a:lnTo>
                <a:lnTo>
                  <a:pt x="5762624" y="4495802"/>
                </a:lnTo>
                <a:lnTo>
                  <a:pt x="3519949" y="4495802"/>
                </a:lnTo>
                <a:lnTo>
                  <a:pt x="3519949" y="3355681"/>
                </a:lnTo>
                <a:lnTo>
                  <a:pt x="1" y="3355681"/>
                </a:lnTo>
                <a:lnTo>
                  <a:pt x="1" y="3362327"/>
                </a:lnTo>
                <a:lnTo>
                  <a:pt x="0" y="3362327"/>
                </a:lnTo>
                <a:close/>
              </a:path>
            </a:pathLst>
          </a:custGeom>
          <a:solidFill>
            <a:srgbClr val="F9F9F7"/>
          </a:solidFill>
        </p:spPr>
        <p:txBody>
          <a:bodyPr wrap="square" lIns="72000" tIns="72000" bIns="72000" anchor="t" anchorCtr="0">
            <a:noAutofit/>
          </a:bodyPr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1" y="4822763"/>
            <a:ext cx="4734551" cy="929108"/>
          </a:xfrm>
        </p:spPr>
        <p:txBody>
          <a:bodyPr anchor="t" anchorCtr="0"/>
          <a:lstStyle>
            <a:lvl1pPr algn="l">
              <a:lnSpc>
                <a:spcPct val="91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E897BB9-C0DA-41AA-90EC-DB8C5FCE35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1" y="5860800"/>
            <a:ext cx="4734551" cy="424197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4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A2544AE-9170-440D-A7DE-3D8825007C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3777917"/>
            <a:ext cx="2617710" cy="3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21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46F462CB-49C6-43D4-8FBC-ABA17853FE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9036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15" name="Background">
            <a:extLst>
              <a:ext uri="{FF2B5EF4-FFF2-40B4-BE49-F238E27FC236}">
                <a16:creationId xmlns:a16="http://schemas.microsoft.com/office/drawing/2014/main" id="{CFA65BDB-B1EC-4EF2-BD12-F97D9D8E2041}"/>
              </a:ext>
            </a:extLst>
          </p:cNvPr>
          <p:cNvSpPr/>
          <p:nvPr userDrawn="1"/>
        </p:nvSpPr>
        <p:spPr>
          <a:xfrm>
            <a:off x="6903600" y="0"/>
            <a:ext cx="52884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0312" y="654051"/>
            <a:ext cx="4575290" cy="2349448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60312" y="3352800"/>
            <a:ext cx="4575290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71951-D21A-4AD7-B0ED-D9EDFD6FD2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C0216E3-463B-4CB8-BE43-497F498BEEEE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D0E1-89DD-41BB-9E30-0E38A07068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253288" y="6367354"/>
            <a:ext cx="2965450" cy="2154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8F7CD-9DD3-4685-B0A9-7CE0ABF9F1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2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ey message gra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5B4101BC-2F6D-4C7D-BAF1-B5E98F520306}"/>
              </a:ext>
            </a:extLst>
          </p:cNvPr>
          <p:cNvSpPr/>
          <p:nvPr userDrawn="1"/>
        </p:nvSpPr>
        <p:spPr>
          <a:xfrm>
            <a:off x="0" y="0"/>
            <a:ext cx="43020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654051"/>
            <a:ext cx="3584974" cy="2136774"/>
          </a:xfrm>
        </p:spPr>
        <p:txBody>
          <a:bodyPr/>
          <a:lstStyle>
            <a:lvl1pPr>
              <a:lnSpc>
                <a:spcPct val="91000"/>
              </a:lnSpc>
              <a:defRPr sz="4100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352800"/>
            <a:ext cx="3584974" cy="277269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61997" y="654051"/>
            <a:ext cx="7170004" cy="5470245"/>
          </a:xfrm>
        </p:spPr>
        <p:txBody>
          <a:bodyPr/>
          <a:lstStyle>
            <a:lvl1pPr>
              <a:defRPr>
                <a:solidFill>
                  <a:srgbClr val="333333"/>
                </a:solidFill>
              </a:defRPr>
            </a:lvl1pPr>
            <a:lvl2pPr>
              <a:defRPr>
                <a:solidFill>
                  <a:srgbClr val="333333"/>
                </a:solidFill>
              </a:defRPr>
            </a:lvl2pPr>
            <a:lvl3pPr>
              <a:defRPr>
                <a:solidFill>
                  <a:srgbClr val="333333"/>
                </a:solidFill>
              </a:defRPr>
            </a:lvl3pPr>
            <a:lvl4pPr>
              <a:defRPr>
                <a:solidFill>
                  <a:srgbClr val="333333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rgbClr val="333333"/>
                </a:solidFill>
              </a:defRPr>
            </a:lvl7pPr>
            <a:lvl8pPr>
              <a:defRPr>
                <a:solidFill>
                  <a:srgbClr val="333333"/>
                </a:solidFill>
              </a:defRPr>
            </a:lvl8pPr>
            <a:lvl9pPr>
              <a:defRPr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text </a:t>
            </a:r>
            <a:br>
              <a:rPr lang="en-GB" noProof="0"/>
            </a:br>
            <a:r>
              <a:rPr lang="en-GB" noProof="0"/>
              <a:t>Enter &amp; TAB for next text level</a:t>
            </a:r>
            <a:br>
              <a:rPr lang="en-GB" noProof="0"/>
            </a:br>
            <a:r>
              <a:rPr lang="en-GB" noProof="0"/>
              <a:t>SHIFT+TAB to go back in levels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3D33C9E-6521-4DF1-93A8-375CEAEC2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3078-35F5-4450-8DDB-1711F663AF0B}" type="datetime1">
              <a:rPr lang="en-GB" smtClean="0"/>
              <a:t>14/11/2022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023F77A-3C54-4C93-BB36-E29AEE7A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1997" y="6438798"/>
            <a:ext cx="5558003" cy="144000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CE16FDD-BBE2-4F3D-ADDA-ED4FA9CE9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Lav dynamik">
            <a:extLst>
              <a:ext uri="{FF2B5EF4-FFF2-40B4-BE49-F238E27FC236}">
                <a16:creationId xmlns:a16="http://schemas.microsoft.com/office/drawing/2014/main" id="{F6A1A2FD-ED95-4DEE-9A2C-FB659D867A09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2217327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6" hidden="1">
            <a:extLst>
              <a:ext uri="{FF2B5EF4-FFF2-40B4-BE49-F238E27FC236}">
                <a16:creationId xmlns:a16="http://schemas.microsoft.com/office/drawing/2014/main" id="{B1DFE0D9-0BA4-4026-8A37-2B9467024CB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7CEE0B2-D606-4C87-BD16-18AC95AF549F}" type="datetime1">
              <a:rPr lang="en-GB" smtClean="0"/>
              <a:t>14/11/2022</a:t>
            </a:fld>
            <a:endParaRPr lang="en-GB"/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B99F8788-0F5A-48AA-8CA3-6BDF988C91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4D05E2D1-BF97-4F56-A04F-48768FE304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AB09C097-1BD9-4120-AB83-44067D1B1490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3ADEAA8-6B38-44C6-9245-01A3512C10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rgbClr val="F9F9F7"/>
          </a:solidFill>
        </p:spPr>
        <p:txBody>
          <a:bodyPr lIns="72000" tIns="72000" rIns="72000" anchor="t" anchorCtr="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using the Insert tab – Pictures or from Templafy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97476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75B1503-1805-4DC5-AF6E-FDE48DB177B4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Lav dynamik">
            <a:extLst>
              <a:ext uri="{FF2B5EF4-FFF2-40B4-BE49-F238E27FC236}">
                <a16:creationId xmlns:a16="http://schemas.microsoft.com/office/drawing/2014/main" id="{01B40D1A-C761-49C0-BCA5-BA2972BD1B0E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bg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480811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4941B2-5F7F-4165-B2DE-D010B7A4A5F5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D556956A-96D6-4D98-8C29-19A32FDF3B33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4004401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accent2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603A-7559-4371-ACE3-B12E20084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73EE1C-D19B-4EA0-9A15-DED1DEE449B9}" type="datetime1">
              <a:rPr lang="en-GB" smtClean="0"/>
              <a:t>14/11/2022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8BCD5-ACF2-4924-B2F7-A3E3F0EB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807C-31DA-4CEA-947C-A0D8107B0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Lav dynamik">
            <a:extLst>
              <a:ext uri="{FF2B5EF4-FFF2-40B4-BE49-F238E27FC236}">
                <a16:creationId xmlns:a16="http://schemas.microsoft.com/office/drawing/2014/main" id="{0224D57B-23DE-43CD-A5E3-B1FD72D6C8DA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accent2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709031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7C5422F3-5F2C-463F-A5A3-46F0157D824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466C188-1D45-4F08-8DB4-23F6002C2B91}" type="datetime1">
              <a:rPr lang="en-GB" smtClean="0"/>
              <a:t>14/11/2022</a:t>
            </a:fld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8C6F70D-EDED-4332-A39E-FEB70236951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Footer Placeholder 8" hidden="1">
            <a:extLst>
              <a:ext uri="{FF2B5EF4-FFF2-40B4-BE49-F238E27FC236}">
                <a16:creationId xmlns:a16="http://schemas.microsoft.com/office/drawing/2014/main" id="{967103C1-9540-4364-BCE9-15A87F07812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A870D1C3-7E2E-4C71-B669-3496D73E1AB6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5D6EC3A-345A-46A8-866F-80BE98B51E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/>
              <a:t>Mark placeholder to insert image using the Insert tab – Pictures or from Templafy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37409C-206B-454B-8F34-A6BF4D2A9B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0000" y="1122363"/>
            <a:ext cx="8509963" cy="198463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Breaker text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AC92615-713B-4965-8112-B0AF203E30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0000" y="3503718"/>
            <a:ext cx="3939550" cy="1152000"/>
          </a:xfrm>
        </p:spPr>
        <p:txBody>
          <a:bodyPr lIns="3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Verdana" panose="020B0604030504040204" pitchFamily="34" charset="0"/>
              <a:buChar char="​"/>
              <a:defRPr sz="160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defRPr sz="160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Verdana" panose="020B0604030504040204" pitchFamily="34" charset="0"/>
              <a:buChar char="​"/>
              <a:tabLst/>
              <a:defRPr sz="1600">
                <a:solidFill>
                  <a:schemeClr val="tx1"/>
                </a:solidFill>
              </a:defRPr>
            </a:lvl9pPr>
          </a:lstStyle>
          <a:p>
            <a:r>
              <a:rPr lang="en-GB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23604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add title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905E07-E31B-4F3D-8575-C55D9D88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4C8F4-6B6A-48C1-B023-792B6BA54AED}" type="datetime1">
              <a:rPr lang="en-GB" smtClean="0"/>
              <a:t>14/11/2022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2E6126-5A1A-4F07-8EC7-3F74BED7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F46BFE-D75C-482A-B035-34180EC5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7839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2F7A9-B0D3-418A-9805-E4833A53A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47F8E-8C20-40E4-A53C-3DA358D8C9A7}" type="datetime1">
              <a:rPr lang="en-GB" smtClean="0"/>
              <a:t>14/11/2022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5BC24-963D-470F-A870-C18B9237C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38358-50F7-4700-A532-2128C505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8526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8E8C12B2-0AE5-428E-985F-E18D4DA17AC7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60000" y="654050"/>
            <a:ext cx="11471638" cy="938213"/>
          </a:xfrm>
        </p:spPr>
        <p:txBody>
          <a:bodyPr anchor="t" anchorCtr="0"/>
          <a:lstStyle>
            <a:lvl1pPr algn="l"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Thank you!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419BB8-DA67-44EC-8B75-16DF8EF149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add Name Last name</a:t>
            </a:r>
            <a:br>
              <a:rPr lang="en-GB"/>
            </a:br>
            <a:r>
              <a:rPr lang="en-GB"/>
              <a:t>Job title, Department</a:t>
            </a:r>
            <a:br>
              <a:rPr lang="en-GB"/>
            </a:br>
            <a:r>
              <a:rPr lang="en-GB"/>
              <a:t>e-mail</a:t>
            </a:r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45963F1-9B5A-42FF-AF44-D9A92C924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64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25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5259D24-E6A6-4D69-90CB-83073E8387B2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  <a:p>
            <a:endParaRPr lang="en-GB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F1CD8122-E16A-4EEC-B42A-6AF75D6661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29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2857538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A2083184-4833-48EE-B693-FB3137B41B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add Name Last name</a:t>
            </a:r>
            <a:br>
              <a:rPr lang="en-GB"/>
            </a:br>
            <a:r>
              <a:rPr lang="en-GB"/>
              <a:t>Job title, Department</a:t>
            </a:r>
            <a:br>
              <a:rPr lang="en-GB"/>
            </a:br>
            <a:r>
              <a:rPr lang="en-GB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980217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brigh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9DD72BF-EDEC-441F-B5D6-F68832F343C4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6E4254E8-0058-4B51-AE94-DF452D313C5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6AFBD548-0737-4492-BE87-1A3682008E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58000"/>
          </a:xfrm>
          <a:solidFill>
            <a:schemeClr val="accent6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/>
              <a:t>Mark placeholder to insert image using the Insert tab – Pictures or from Templafy</a:t>
            </a:r>
          </a:p>
        </p:txBody>
      </p:sp>
      <p:sp>
        <p:nvSpPr>
          <p:cNvPr id="15" name="Text Placeholder logo">
            <a:extLst>
              <a:ext uri="{FF2B5EF4-FFF2-40B4-BE49-F238E27FC236}">
                <a16:creationId xmlns:a16="http://schemas.microsoft.com/office/drawing/2014/main" id="{93B5AFB1-79EB-42DA-8C67-9C34BAE10A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800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1471638" cy="1174751"/>
          </a:xfrm>
        </p:spPr>
        <p:txBody>
          <a:bodyPr anchor="t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add </a:t>
            </a:r>
            <a:r>
              <a:rPr lang="en-GB"/>
              <a:t>Thank you!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17E5844-AA2E-48C4-91FF-39484DFE7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59999" y="1828800"/>
            <a:ext cx="4320000" cy="56225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333333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  <a:lvl6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6pPr>
            <a:lvl7pPr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Click to add Name Last name</a:t>
            </a:r>
            <a:br>
              <a:rPr lang="en-GB"/>
            </a:br>
            <a:r>
              <a:rPr lang="en-GB"/>
              <a:t>Job title, Department</a:t>
            </a:r>
            <a:br>
              <a:rPr lang="en-GB"/>
            </a:br>
            <a:r>
              <a:rPr lang="en-GB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22364773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A6F26645-C2A2-4B76-9EB3-5D9CA57B224A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0DC3440-E1C8-49D9-9C24-C57CA0F0C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7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(C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 hidden="1">
            <a:extLst>
              <a:ext uri="{FF2B5EF4-FFF2-40B4-BE49-F238E27FC236}">
                <a16:creationId xmlns:a16="http://schemas.microsoft.com/office/drawing/2014/main" id="{38B45A83-AD80-4AC8-A603-5DC2AFC3E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F25BA43C-8502-4266-A056-72866794E701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E6681B86-2D19-4D3D-A83D-CCC19C2EC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5" hidden="1">
            <a:extLst>
              <a:ext uri="{FF2B5EF4-FFF2-40B4-BE49-F238E27FC236}">
                <a16:creationId xmlns:a16="http://schemas.microsoft.com/office/drawing/2014/main" id="{454ABD19-90F9-480D-A030-70CEC9079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err="1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19CD149-890D-40C4-A7EE-82FC4C58D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021" y="1282751"/>
            <a:ext cx="4986000" cy="42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0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69AAB-5376-40EF-9BC8-527076D40F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5420" y="4613272"/>
            <a:ext cx="995748" cy="2065891"/>
          </a:xfrm>
          <a:prstGeom prst="rect">
            <a:avLst/>
          </a:prstGeom>
        </p:spPr>
      </p:pic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5200" y="938540"/>
            <a:ext cx="288000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PICTURES</a:t>
            </a:r>
            <a:br>
              <a:rPr lang="en-GB" sz="9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corporate picture from Templafy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Click the blue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Templafy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dropdown,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or 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Images </a:t>
            </a:r>
            <a:r>
              <a:rPr lang="en-GB" altLang="da-DK" sz="900" b="0" i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button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in the Templafy pane on the right side of the screen</a:t>
            </a:r>
            <a:endParaRPr lang="en-GB" altLang="da-DK" sz="90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GB" altLang="da-DK" sz="900" b="0" baseline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 slides with pictureplaceholder, click on the icon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Crop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want to scale the picture, hold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 down while dragging the corners of the picture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sz="16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View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and set tick mark next to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Guides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HINT: Alt + F9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for quick view of guides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Mac: </a:t>
            </a:r>
            <a:r>
              <a:rPr lang="en-GB" sz="900" b="0" i="0">
                <a:solidFill>
                  <a:srgbClr val="333333"/>
                </a:solidFill>
                <a:effectLst/>
                <a:latin typeface="Verdana"/>
              </a:rPr>
              <a:t>⌘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209816" y="1187437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51578" y="3148530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45647" y="938540"/>
            <a:ext cx="288000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Header and Footer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 to All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Apply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16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1. Best practice: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Create a slide in your new presentation and copy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piece of content at a time (e.g. copy all text from </a:t>
            </a:r>
            <a:r>
              <a:rPr lang="en-GB" altLang="da-DK" sz="900" b="0" i="0" u="sng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one</a:t>
            </a:r>
            <a:r>
              <a:rPr lang="en-GB" altLang="da-DK" sz="900" b="0" i="0" u="none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textbox)</a:t>
            </a:r>
            <a:endParaRPr lang="en-GB" altLang="da-DK" sz="900" b="1" i="0" u="sng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2.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Insert predefined slides and elements from the Templafy button. Choose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 elements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from the dropdown menu or from the buttons in the Templafy pane on the right side of the screen</a:t>
            </a:r>
            <a:endParaRPr lang="en-GB" altLang="da-DK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358776" y="244128"/>
            <a:ext cx="11290298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3200" b="0" noProof="1">
                <a:solidFill>
                  <a:srgbClr val="333333"/>
                </a:solidFill>
                <a:latin typeface="+mj-lt"/>
                <a:cs typeface="Verdana" panose="020B060403050404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75883" y="1493859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5B220B3-5DAB-45AB-9B6A-9B7C36B5A57F}" type="datetime1">
              <a:rPr lang="en-GB" smtClean="0"/>
              <a:t>14/11/2022</a:t>
            </a:fld>
            <a:endParaRPr lang="en-GB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901" t="45142" r="62601" b="9046"/>
          <a:stretch/>
        </p:blipFill>
        <p:spPr>
          <a:xfrm>
            <a:off x="7210077" y="2430166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883" y="4632457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5267" y="938540"/>
            <a:ext cx="28800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TEXT STYLES</a:t>
            </a:r>
            <a:endParaRPr lang="en-GB" altLang="da-DK" sz="16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-key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jump through levels. Click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ENTER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, then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TAB</a:t>
            </a: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900" b="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go back in levels use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SHIFT-TAB</a:t>
            </a:r>
            <a:endParaRPr lang="en-GB" sz="900" b="1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GB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Alternatively, </a:t>
            </a: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Increase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</a:t>
            </a:r>
            <a:r>
              <a:rPr lang="en-GB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Decrease </a:t>
            </a:r>
            <a:r>
              <a:rPr lang="en-GB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list level can be used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the </a:t>
            </a:r>
            <a:r>
              <a:rPr lang="en-GB" altLang="da-DK" sz="900" b="1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Reset </a:t>
            </a:r>
            <a:r>
              <a:rPr lang="en-GB" altLang="da-DK" sz="90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menu to reset position, size</a:t>
            </a:r>
            <a:r>
              <a:rPr lang="en-GB" altLang="da-DK" sz="900" baseline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Click on the menu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New Slide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in the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Home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 tab to insert a new slide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Change layout</a:t>
            </a:r>
            <a:endParaRPr lang="en-GB" altLang="da-DK" sz="900" b="0" noProof="1">
              <a:solidFill>
                <a:srgbClr val="333333"/>
              </a:solidFill>
              <a:latin typeface="+mn-lt"/>
              <a:cs typeface="Verdana" panose="020B060403050404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GB" sz="90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Click on the arrow next to </a:t>
            </a:r>
            <a:r>
              <a:rPr lang="en-GB" sz="900" b="1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Layout </a:t>
            </a:r>
            <a:r>
              <a:rPr lang="en-GB" sz="900">
                <a:solidFill>
                  <a:srgbClr val="333333"/>
                </a:solidFill>
                <a:latin typeface="+mn-lt"/>
                <a:ea typeface="Verdana" panose="020B0604030504040204" pitchFamily="34" charset="0"/>
              </a:rPr>
              <a:t>to view a dropdown menu of possible slide layouts</a:t>
            </a:r>
          </a:p>
          <a:p>
            <a:pPr marL="0" indent="0">
              <a:spcAft>
                <a:spcPts val="600"/>
              </a:spcAft>
              <a:buFont typeface="+mj-lt"/>
              <a:buNone/>
            </a:pPr>
            <a:endParaRPr lang="en-GB" sz="90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1600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Color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Use </a:t>
            </a:r>
            <a:r>
              <a:rPr lang="en-GB" altLang="da-DK" sz="900" b="1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Custom Colors </a:t>
            </a:r>
            <a: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  <a:t>to change color.</a:t>
            </a:r>
            <a:br>
              <a:rPr lang="en-GB" altLang="da-DK" sz="900" b="0" noProof="1">
                <a:solidFill>
                  <a:srgbClr val="333333"/>
                </a:solidFill>
                <a:latin typeface="+mn-lt"/>
                <a:cs typeface="Verdana" panose="020B0604030504040204" pitchFamily="34" charset="0"/>
              </a:rPr>
            </a:br>
            <a:endParaRPr lang="en-GB" sz="900">
              <a:solidFill>
                <a:srgbClr val="333333"/>
              </a:solidFill>
              <a:latin typeface="+mn-lt"/>
              <a:ea typeface="Verdana" panose="020B060403050404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183906" y="428798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83906" y="3470985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86604" y="2737830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183906" y="2026540"/>
            <a:ext cx="457143" cy="25714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2B52D7-9EB4-432D-A8C5-A0DAE58EF038}"/>
              </a:ext>
            </a:extLst>
          </p:cNvPr>
          <p:cNvCxnSpPr>
            <a:cxnSpLocks/>
          </p:cNvCxnSpPr>
          <p:nvPr userDrawn="1"/>
        </p:nvCxnSpPr>
        <p:spPr>
          <a:xfrm>
            <a:off x="2757565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5E9322B-F814-45C1-A30F-1BB8D0604356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4996939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39B075D-C775-447D-A3A2-2DDBE502A24E}"/>
              </a:ext>
            </a:extLst>
          </p:cNvPr>
          <p:cNvCxnSpPr>
            <a:cxnSpLocks/>
          </p:cNvCxnSpPr>
          <p:nvPr userDrawn="1"/>
        </p:nvCxnSpPr>
        <p:spPr>
          <a:xfrm>
            <a:off x="2757565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F27D424-46E2-4CE8-9A03-0D53792EDAE5}"/>
              </a:ext>
            </a:extLst>
          </p:cNvPr>
          <p:cNvCxnSpPr>
            <a:cxnSpLocks/>
          </p:cNvCxnSpPr>
          <p:nvPr userDrawn="1"/>
        </p:nvCxnSpPr>
        <p:spPr>
          <a:xfrm rot="19200000">
            <a:off x="2751034" y="6075482"/>
            <a:ext cx="907781" cy="31008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36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GB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358775" y="656823"/>
            <a:ext cx="1147286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4000" b="0" noProof="0">
                <a:solidFill>
                  <a:schemeClr val="tx1"/>
                </a:solidFill>
              </a:rPr>
              <a:t>If you see any </a:t>
            </a:r>
            <a:r>
              <a:rPr lang="en-GB" sz="4000" b="1" i="1" noProof="0">
                <a:solidFill>
                  <a:schemeClr val="tx1"/>
                </a:solidFill>
              </a:rPr>
              <a:t>layouts after this </a:t>
            </a:r>
            <a:r>
              <a:rPr lang="en-GB" sz="4000" b="0" i="0" noProof="0">
                <a:solidFill>
                  <a:schemeClr val="tx1"/>
                </a:solidFill>
              </a:rPr>
              <a:t>one</a:t>
            </a:r>
            <a:r>
              <a:rPr lang="en-GB" sz="4000" b="1" i="1" noProof="0">
                <a:solidFill>
                  <a:schemeClr val="tx1"/>
                </a:solidFill>
              </a:rPr>
              <a:t>,</a:t>
            </a:r>
            <a:br>
              <a:rPr lang="en-GB" sz="4000" b="0" i="0" noProof="0">
                <a:solidFill>
                  <a:schemeClr val="tx1"/>
                </a:solidFill>
              </a:rPr>
            </a:br>
            <a:r>
              <a:rPr lang="en-GB" sz="4000" b="0" noProof="0">
                <a:solidFill>
                  <a:schemeClr val="tx1"/>
                </a:solidFill>
              </a:rPr>
              <a:t>do not use them. These layouts </a:t>
            </a:r>
            <a:r>
              <a:rPr lang="en-GB" sz="4000" b="1" i="1" u="none" noProof="0">
                <a:solidFill>
                  <a:schemeClr val="tx1"/>
                </a:solidFill>
              </a:rPr>
              <a:t>are not </a:t>
            </a:r>
            <a:r>
              <a:rPr lang="en-GB" sz="4000" b="0" noProof="0">
                <a:solidFill>
                  <a:schemeClr val="tx1"/>
                </a:solidFill>
              </a:rPr>
              <a:t>part of our corporate template.</a:t>
            </a:r>
            <a:endParaRPr lang="en-GB" sz="2400" b="0" noProof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tx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GB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745012"/>
            <a:ext cx="1015234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500" b="1" i="1" noProof="0">
                <a:solidFill>
                  <a:schemeClr val="tx1"/>
                </a:solidFill>
              </a:rPr>
              <a:t>Do not use </a:t>
            </a:r>
            <a:endParaRPr lang="en-GB" sz="2000" b="1" i="1">
              <a:solidFill>
                <a:schemeClr val="tx1"/>
              </a:solidFill>
            </a:endParaRP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358775" y="5186455"/>
            <a:ext cx="11472863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>
                <a:solidFill>
                  <a:schemeClr val="tx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GB" sz="1800" b="0" noProof="0">
                <a:solidFill>
                  <a:schemeClr val="tx1"/>
                </a:solidFill>
              </a:rPr>
              <a:t>Also notice: Layouts after this might contain potential confidential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6357EC7-0D53-4A60-9E41-D75A47B48389}" type="datetime1">
              <a:rPr lang="en-GB" smtClean="0"/>
              <a:t>14/11/2022</a:t>
            </a:fld>
            <a:endParaRPr lang="en-GB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834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BED15FA-6EE8-4B82-A537-F53ACAF84CA4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28407CFA-12E8-4EE0-A351-546A2BCBA92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rgbClr val="F9F9F7"/>
          </a:solidFill>
        </p:spPr>
        <p:txBody>
          <a:bodyPr lIns="72000" tIns="72000"/>
          <a:lstStyle>
            <a:lvl1pPr marL="0" indent="0" algn="l">
              <a:spcAft>
                <a:spcPts val="0"/>
              </a:spcAft>
              <a:buNone/>
              <a:defRPr sz="1600"/>
            </a:lvl1pPr>
          </a:lstStyle>
          <a:p>
            <a:r>
              <a:rPr lang="en-GB" noProof="0"/>
              <a:t>Mark placeholder to insert image </a:t>
            </a:r>
            <a:r>
              <a:rPr lang="en-GB"/>
              <a:t>using the Insert tab – Pictures or from Templafy</a:t>
            </a:r>
          </a:p>
          <a:p>
            <a:endParaRPr lang="en-GB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E32549A6-0448-4926-86D9-B6AD75A15E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5878658"/>
            <a:ext cx="2617200" cy="32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50"/>
            <a:ext cx="10485800" cy="8028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>
                <a:solidFill>
                  <a:schemeClr val="bg1"/>
                </a:solidFill>
              </a:defRPr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4023518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19E8C21D-363E-4C29-BCB1-2C67A41A6B1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C6B010D-12BA-4529-B692-206652452F2C}" type="datetime1">
              <a:rPr lang="en-GB" smtClean="0"/>
              <a:t>14/11/2022</a:t>
            </a:fld>
            <a:endParaRPr lang="en-GB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22F6F34B-A8D0-4DB2-A40E-DF14A9DD8E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654049"/>
            <a:ext cx="10485800" cy="804214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GB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4687200"/>
            <a:ext cx="10485800" cy="8280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Verdana" panose="020B0604030504040204" pitchFamily="34" charset="0"/>
              <a:buChar char="​"/>
              <a:defRPr sz="1200"/>
            </a:lvl1pPr>
            <a:lvl2pPr marL="0" indent="0" algn="l">
              <a:buFont typeface="Verdana" panose="020B0604030504040204" pitchFamily="34" charset="0"/>
              <a:buNone/>
              <a:defRPr sz="1200">
                <a:solidFill>
                  <a:srgbClr val="333333"/>
                </a:solidFill>
              </a:defRPr>
            </a:lvl2pPr>
            <a:lvl3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3pPr>
            <a:lvl4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4pPr>
            <a:lvl5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5pPr>
            <a:lvl6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6pPr>
            <a:lvl7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7pPr>
            <a:lvl8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8pPr>
            <a:lvl9pPr marL="0" indent="0" algn="l">
              <a:buFont typeface="Verdana" panose="020B0604030504040204" pitchFamily="34" charset="0"/>
              <a:buChar char="​"/>
              <a:defRPr sz="1200">
                <a:solidFill>
                  <a:srgbClr val="333333"/>
                </a:solidFill>
              </a:defRPr>
            </a:lvl9pPr>
          </a:lstStyle>
          <a:p>
            <a:r>
              <a:rPr lang="en-GB"/>
              <a:t>Subtitle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D5CAD49-96B5-43EE-877D-1641596EA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1555531"/>
            <a:ext cx="10485800" cy="1476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marL="144000" indent="0"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000" kern="1200" spc="-2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Headline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BE5E2E4-C4EA-470A-9EED-5F0C8AEF3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5878800"/>
            <a:ext cx="2617200" cy="32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17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/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chemeClr val="tx2"/>
              </a:buClr>
              <a:buSzPct val="100000"/>
              <a:buFont typeface="+mj-lt"/>
              <a:buAutoNum type="arabicPeriod"/>
              <a:defRPr sz="1600" b="0">
                <a:solidFill>
                  <a:srgbClr val="333333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27E5059-8FC8-469D-AF5C-AED221334502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0254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>
            <a:extLst>
              <a:ext uri="{FF2B5EF4-FFF2-40B4-BE49-F238E27FC236}">
                <a16:creationId xmlns:a16="http://schemas.microsoft.com/office/drawing/2014/main" id="{78ACD53B-260B-4FF0-BE81-47ED68F9F4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9998" y="654050"/>
            <a:ext cx="3583351" cy="1175446"/>
          </a:xfrm>
        </p:spPr>
        <p:txBody>
          <a:bodyPr/>
          <a:lstStyle>
            <a:lvl1pPr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add Agenda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303712" y="654050"/>
            <a:ext cx="5915025" cy="5483951"/>
          </a:xfrm>
        </p:spPr>
        <p:txBody>
          <a:bodyPr tIns="5400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2pPr>
            <a:lvl3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3pPr>
            <a:lvl4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5pPr>
            <a:lvl6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6pPr>
            <a:lvl7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7pPr>
            <a:lvl8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8pPr>
            <a:lvl9pPr marL="342900" indent="-34290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Pct val="100000"/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/>
              <a:t>Click to add agenda point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6</a:t>
            </a:r>
          </a:p>
          <a:p>
            <a:pPr lvl="6"/>
            <a:r>
              <a:rPr lang="en-GB" noProof="0"/>
              <a:t>7</a:t>
            </a:r>
          </a:p>
          <a:p>
            <a:pPr lvl="7"/>
            <a:r>
              <a:rPr lang="en-GB" noProof="0"/>
              <a:t>8</a:t>
            </a:r>
          </a:p>
          <a:p>
            <a:pPr lvl="8"/>
            <a:r>
              <a:rPr lang="en-GB" noProof="0"/>
              <a:t>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06308-6883-44E5-8AC1-4EFA41DAE4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A79E5A-EC3D-4F9C-8449-9968B8A873CD}" type="datetime1">
              <a:rPr lang="en-GB" smtClean="0"/>
              <a:t>14/11/2022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78EA59-B5DA-44FE-A987-F0BBFEED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10AEC-4403-4C48-A85B-AE4CFE4111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Lav dynamik">
            <a:extLst>
              <a:ext uri="{FF2B5EF4-FFF2-40B4-BE49-F238E27FC236}">
                <a16:creationId xmlns:a16="http://schemas.microsoft.com/office/drawing/2014/main" id="{BCDDD54F-FD08-428B-BC60-617D3FA993D5}"/>
              </a:ext>
            </a:extLst>
          </p:cNvPr>
          <p:cNvSpPr txBox="1"/>
          <p:nvPr userDrawn="1"/>
        </p:nvSpPr>
        <p:spPr>
          <a:xfrm>
            <a:off x="360000" y="6367354"/>
            <a:ext cx="775703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1"/>
                </a:solidFill>
              </a:rPr>
              <a:t>Ramboll</a:t>
            </a:r>
          </a:p>
        </p:txBody>
      </p:sp>
    </p:spTree>
    <p:extLst>
      <p:ext uri="{BB962C8B-B14F-4D97-AF65-F5344CB8AC3E}">
        <p14:creationId xmlns:p14="http://schemas.microsoft.com/office/powerpoint/2010/main" val="181127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guide" hidden="1">
            <a:extLst>
              <a:ext uri="{FF2B5EF4-FFF2-40B4-BE49-F238E27FC236}">
                <a16:creationId xmlns:a16="http://schemas.microsoft.com/office/drawing/2014/main" id="{15561ECF-7D46-418C-8729-C8ECF83A13E2}"/>
              </a:ext>
            </a:extLst>
          </p:cNvPr>
          <p:cNvGrpSpPr/>
          <p:nvPr userDrawn="1"/>
        </p:nvGrpSpPr>
        <p:grpSpPr>
          <a:xfrm>
            <a:off x="358775" y="652461"/>
            <a:ext cx="11473225" cy="5911853"/>
            <a:chOff x="358775" y="652461"/>
            <a:chExt cx="11473225" cy="59118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9F99D4-F67E-4434-8A77-73CFD8194BE7}"/>
                </a:ext>
              </a:extLst>
            </p:cNvPr>
            <p:cNvSpPr/>
            <p:nvPr userDrawn="1"/>
          </p:nvSpPr>
          <p:spPr>
            <a:xfrm>
              <a:off x="98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2247C1-8999-4428-B39C-99101426123D}"/>
                </a:ext>
              </a:extLst>
            </p:cNvPr>
            <p:cNvSpPr/>
            <p:nvPr userDrawn="1"/>
          </p:nvSpPr>
          <p:spPr>
            <a:xfrm>
              <a:off x="360000" y="652462"/>
              <a:ext cx="11472000" cy="5911851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125219-FD9A-41B2-B1E3-EAB13584C8B0}"/>
                </a:ext>
              </a:extLst>
            </p:cNvPr>
            <p:cNvSpPr/>
            <p:nvPr userDrawn="1"/>
          </p:nvSpPr>
          <p:spPr>
            <a:xfrm>
              <a:off x="358775" y="1828800"/>
              <a:ext cx="11472863" cy="4735514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16D790-5B35-4F06-B6DB-EC1E2EB169A5}"/>
                </a:ext>
              </a:extLst>
            </p:cNvPr>
            <p:cNvSpPr/>
            <p:nvPr userDrawn="1"/>
          </p:nvSpPr>
          <p:spPr>
            <a:xfrm>
              <a:off x="197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CB2FC5-A2F6-4A4F-84AA-43534FE975BF}"/>
                </a:ext>
              </a:extLst>
            </p:cNvPr>
            <p:cNvSpPr/>
            <p:nvPr userDrawn="1"/>
          </p:nvSpPr>
          <p:spPr>
            <a:xfrm>
              <a:off x="295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5EB2D0-7A80-405D-B665-12F8D4CC5F63}"/>
                </a:ext>
              </a:extLst>
            </p:cNvPr>
            <p:cNvSpPr/>
            <p:nvPr userDrawn="1"/>
          </p:nvSpPr>
          <p:spPr>
            <a:xfrm>
              <a:off x="394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2768B5-D959-48CB-BDED-4EAD8F5FF0AD}"/>
                </a:ext>
              </a:extLst>
            </p:cNvPr>
            <p:cNvSpPr/>
            <p:nvPr userDrawn="1"/>
          </p:nvSpPr>
          <p:spPr>
            <a:xfrm>
              <a:off x="493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E85FF8-3F3E-4005-8518-F5A205F1651A}"/>
                </a:ext>
              </a:extLst>
            </p:cNvPr>
            <p:cNvSpPr/>
            <p:nvPr userDrawn="1"/>
          </p:nvSpPr>
          <p:spPr>
            <a:xfrm>
              <a:off x="591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39F7EBC-85F9-49AF-A359-590F00976AFB}"/>
                </a:ext>
              </a:extLst>
            </p:cNvPr>
            <p:cNvSpPr/>
            <p:nvPr userDrawn="1"/>
          </p:nvSpPr>
          <p:spPr>
            <a:xfrm>
              <a:off x="6902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F1FA3E-E852-433E-9D2C-2852FFC2D8B6}"/>
                </a:ext>
              </a:extLst>
            </p:cNvPr>
            <p:cNvSpPr/>
            <p:nvPr userDrawn="1"/>
          </p:nvSpPr>
          <p:spPr>
            <a:xfrm>
              <a:off x="7888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2443D88-E494-49A4-9054-8E60E8F2A85E}"/>
                </a:ext>
              </a:extLst>
            </p:cNvPr>
            <p:cNvSpPr/>
            <p:nvPr userDrawn="1"/>
          </p:nvSpPr>
          <p:spPr>
            <a:xfrm>
              <a:off x="8874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3D840B-83FD-46BD-BEA5-2505FBE2EFF8}"/>
                </a:ext>
              </a:extLst>
            </p:cNvPr>
            <p:cNvSpPr/>
            <p:nvPr userDrawn="1"/>
          </p:nvSpPr>
          <p:spPr>
            <a:xfrm>
              <a:off x="9860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BC8FB8-5C7D-4EA0-B3F8-180CCCB2B78F}"/>
                </a:ext>
              </a:extLst>
            </p:cNvPr>
            <p:cNvSpPr/>
            <p:nvPr userDrawn="1"/>
          </p:nvSpPr>
          <p:spPr>
            <a:xfrm>
              <a:off x="10846000" y="652461"/>
              <a:ext cx="360000" cy="5911852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A6E85EE-3577-48A9-A89C-EA48B414776F}"/>
                </a:ext>
              </a:extLst>
            </p:cNvPr>
            <p:cNvSpPr/>
            <p:nvPr userDrawn="1"/>
          </p:nvSpPr>
          <p:spPr>
            <a:xfrm>
              <a:off x="358775" y="6124575"/>
              <a:ext cx="11473200" cy="439739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en-GB" sz="2000" noProof="0" err="1"/>
            </a:p>
          </p:txBody>
        </p:sp>
      </p:grpSp>
      <p:sp>
        <p:nvSpPr>
          <p:cNvPr id="4" name="Logo name">
            <a:extLst>
              <a:ext uri="{FF2B5EF4-FFF2-40B4-BE49-F238E27FC236}">
                <a16:creationId xmlns:a16="http://schemas.microsoft.com/office/drawing/2014/main" id="{01B9A0B6-FAB9-47A4-9AD8-E4A32831A03D}"/>
              </a:ext>
            </a:extLst>
          </p:cNvPr>
          <p:cNvSpPr txBox="1"/>
          <p:nvPr userDrawn="1"/>
        </p:nvSpPr>
        <p:spPr>
          <a:xfrm>
            <a:off x="360000" y="6368400"/>
            <a:ext cx="777600" cy="216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700">
                <a:solidFill>
                  <a:schemeClr val="tx2"/>
                </a:solidFill>
              </a:rPr>
              <a:t>Ramboll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655200"/>
            <a:ext cx="104832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828800"/>
            <a:ext cx="11473200" cy="4294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Level 1 (Enter+TAB for next text level, SHIFT+TAB to go back in levels)</a:t>
            </a:r>
          </a:p>
          <a:p>
            <a:pPr lvl="1"/>
            <a:r>
              <a:rPr lang="en-GB" noProof="0"/>
              <a:t>Level 2</a:t>
            </a:r>
          </a:p>
          <a:p>
            <a:pPr lvl="2"/>
            <a:r>
              <a:rPr lang="en-GB" noProof="0"/>
              <a:t>Level 3</a:t>
            </a:r>
          </a:p>
          <a:p>
            <a:pPr lvl="3"/>
            <a:r>
              <a:rPr lang="en-GB" noProof="0"/>
              <a:t>Level 4</a:t>
            </a:r>
          </a:p>
          <a:p>
            <a:pPr lvl="4"/>
            <a:r>
              <a:rPr lang="en-GB" noProof="0"/>
              <a:t>Level 5</a:t>
            </a:r>
          </a:p>
          <a:p>
            <a:pPr lvl="5"/>
            <a:r>
              <a:rPr lang="en-GB" noProof="0"/>
              <a:t>Level 6</a:t>
            </a:r>
          </a:p>
          <a:p>
            <a:pPr lvl="6"/>
            <a:r>
              <a:rPr lang="en-GB" noProof="0"/>
              <a:t>Level 7</a:t>
            </a:r>
          </a:p>
          <a:p>
            <a:pPr lvl="7"/>
            <a:r>
              <a:rPr lang="en-GB" noProof="0"/>
              <a:t>Level 8</a:t>
            </a:r>
          </a:p>
          <a:p>
            <a:pPr lvl="8"/>
            <a:r>
              <a:rPr lang="en-GB" noProof="0"/>
              <a:t>Level 9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06800" y="6310800"/>
            <a:ext cx="6264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D7C7A626-396F-47CE-9599-33B16A849820}" type="datetime1">
              <a:rPr lang="en-GB" smtClean="0"/>
              <a:t>14/11/2022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2800" y="6440400"/>
            <a:ext cx="8877600" cy="14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6800" y="6476400"/>
            <a:ext cx="626400" cy="10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>
          <a:solidFill>
            <a:schemeClr val="tx2"/>
          </a:solidFill>
          <a:latin typeface="Nunito" pitchFamily="2" charset="0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Nunito" pitchFamily="2" charset="0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Nunito" pitchFamily="2" charset="0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Nunito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b="0" kern="1200">
          <a:solidFill>
            <a:schemeClr val="tx1"/>
          </a:solidFill>
          <a:latin typeface="Nunito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tabLst/>
        <a:defRPr sz="4100" kern="1200">
          <a:solidFill>
            <a:schemeClr val="tx2"/>
          </a:solidFill>
          <a:latin typeface="Nunito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600" kern="1200">
          <a:solidFill>
            <a:schemeClr val="tx2"/>
          </a:solidFill>
          <a:latin typeface="Nunito" pitchFamily="2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000" b="0" kern="1200" baseline="0">
          <a:solidFill>
            <a:schemeClr val="tx1"/>
          </a:solidFill>
          <a:latin typeface="Nunito" pitchFamily="2" charset="0"/>
          <a:ea typeface="+mn-ea"/>
          <a:cs typeface="+mn-cs"/>
        </a:defRPr>
      </a:lvl7pPr>
      <a:lvl8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Nunito" pitchFamily="2" charset="0"/>
          <a:ea typeface="+mn-ea"/>
          <a:cs typeface="+mn-cs"/>
        </a:defRPr>
      </a:lvl8pPr>
      <a:lvl9pPr marL="108000" indent="-10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Nunito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21" userDrawn="1">
          <p15:clr>
            <a:srgbClr val="A4A3A4"/>
          </p15:clr>
        </p15:guide>
        <p15:guide id="2" pos="847" userDrawn="1">
          <p15:clr>
            <a:srgbClr val="A4A3A4"/>
          </p15:clr>
        </p15:guide>
        <p15:guide id="3" orient="horz" pos="410" userDrawn="1">
          <p15:clr>
            <a:srgbClr val="F26B43"/>
          </p15:clr>
        </p15:guide>
        <p15:guide id="4" orient="horz" pos="4135" userDrawn="1">
          <p15:clr>
            <a:srgbClr val="A4A3A4"/>
          </p15:clr>
        </p15:guide>
        <p15:guide id="5" pos="226" userDrawn="1">
          <p15:clr>
            <a:srgbClr val="F26B43"/>
          </p15:clr>
        </p15:guide>
        <p15:guide id="6" pos="7453" userDrawn="1">
          <p15:clr>
            <a:srgbClr val="F26B43"/>
          </p15:clr>
        </p15:guide>
        <p15:guide id="7" orient="horz" pos="1152" userDrawn="1">
          <p15:clr>
            <a:srgbClr val="F26B43"/>
          </p15:clr>
        </p15:guide>
        <p15:guide id="8" pos="1242" userDrawn="1">
          <p15:clr>
            <a:srgbClr val="A4A3A4"/>
          </p15:clr>
        </p15:guide>
        <p15:guide id="9" pos="1468" userDrawn="1">
          <p15:clr>
            <a:srgbClr val="A4A3A4"/>
          </p15:clr>
        </p15:guide>
        <p15:guide id="10" pos="1863" userDrawn="1">
          <p15:clr>
            <a:srgbClr val="A4A3A4"/>
          </p15:clr>
        </p15:guide>
        <p15:guide id="11" pos="2090" userDrawn="1">
          <p15:clr>
            <a:srgbClr val="A4A3A4"/>
          </p15:clr>
        </p15:guide>
        <p15:guide id="12" pos="2484" userDrawn="1">
          <p15:clr>
            <a:srgbClr val="A4A3A4"/>
          </p15:clr>
        </p15:guide>
        <p15:guide id="13" pos="2711" userDrawn="1">
          <p15:clr>
            <a:srgbClr val="A4A3A4"/>
          </p15:clr>
        </p15:guide>
        <p15:guide id="14" pos="3105" userDrawn="1">
          <p15:clr>
            <a:srgbClr val="A4A3A4"/>
          </p15:clr>
        </p15:guide>
        <p15:guide id="15" pos="3332" userDrawn="1">
          <p15:clr>
            <a:srgbClr val="A4A3A4"/>
          </p15:clr>
        </p15:guide>
        <p15:guide id="16" pos="3726" userDrawn="1">
          <p15:clr>
            <a:srgbClr val="A4A3A4"/>
          </p15:clr>
        </p15:guide>
        <p15:guide id="17" pos="3953" userDrawn="1">
          <p15:clr>
            <a:srgbClr val="A4A3A4"/>
          </p15:clr>
        </p15:guide>
        <p15:guide id="18" pos="4347" userDrawn="1">
          <p15:clr>
            <a:srgbClr val="A4A3A4"/>
          </p15:clr>
        </p15:guide>
        <p15:guide id="19" pos="4574" userDrawn="1">
          <p15:clr>
            <a:srgbClr val="A4A3A4"/>
          </p15:clr>
        </p15:guide>
        <p15:guide id="20" pos="4968" userDrawn="1">
          <p15:clr>
            <a:srgbClr val="A4A3A4"/>
          </p15:clr>
        </p15:guide>
        <p15:guide id="21" pos="5195" userDrawn="1">
          <p15:clr>
            <a:srgbClr val="A4A3A4"/>
          </p15:clr>
        </p15:guide>
        <p15:guide id="22" pos="5589" userDrawn="1">
          <p15:clr>
            <a:srgbClr val="A4A3A4"/>
          </p15:clr>
        </p15:guide>
        <p15:guide id="23" pos="5816" userDrawn="1">
          <p15:clr>
            <a:srgbClr val="A4A3A4"/>
          </p15:clr>
        </p15:guide>
        <p15:guide id="24" pos="6211" userDrawn="1">
          <p15:clr>
            <a:srgbClr val="A4A3A4"/>
          </p15:clr>
        </p15:guide>
        <p15:guide id="25" pos="6437" userDrawn="1">
          <p15:clr>
            <a:srgbClr val="A4A3A4"/>
          </p15:clr>
        </p15:guide>
        <p15:guide id="26" pos="6832" userDrawn="1">
          <p15:clr>
            <a:srgbClr val="A4A3A4"/>
          </p15:clr>
        </p15:guide>
        <p15:guide id="27" pos="7058" userDrawn="1">
          <p15:clr>
            <a:srgbClr val="A4A3A4"/>
          </p15:clr>
        </p15:guide>
        <p15:guide id="28" orient="horz" pos="38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survey-xact.dk/hr/rest/demo/create-demo-session?guid=demotop&amp;&amp;locale=da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urvey-xact.dk/hr/rest/demo/create-demo-session?guid=demotop&amp;&amp;locale=da" TargetMode="Externa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7E0D742-FF41-4E22-B30A-A9659F7E7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2D571D-C415-497A-B6B7-B220E04A43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Gennemførsel af engagementsmåling</a:t>
            </a:r>
            <a:br>
              <a:rPr lang="da-DK" dirty="0"/>
            </a:br>
            <a:br>
              <a:rPr lang="da-DK" sz="2000" dirty="0"/>
            </a:br>
            <a:r>
              <a:rPr lang="da-DK" sz="2000" dirty="0"/>
              <a:t>- Kommunikationsmateriale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174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92DE8AB-DF0F-4C53-8A75-85ADC0E76A58}"/>
              </a:ext>
            </a:extLst>
          </p:cNvPr>
          <p:cNvSpPr txBox="1">
            <a:spLocks/>
          </p:cNvSpPr>
          <p:nvPr/>
        </p:nvSpPr>
        <p:spPr>
          <a:xfrm>
            <a:off x="512400" y="806450"/>
            <a:ext cx="3211693" cy="54702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41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7pPr>
            <a:lvl8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8pPr>
            <a:lvl9pPr marL="108000" indent="-10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 baseline="0">
                <a:solidFill>
                  <a:schemeClr val="bg1"/>
                </a:solidFill>
                <a:latin typeface="Nunito" pitchFamily="2" charset="0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Til højre ses et eksempel på en mailtekst, som I kan sendes ud til jeres medarbejdere.</a:t>
            </a:r>
          </a:p>
          <a:p>
            <a:pPr marL="0" indent="0">
              <a:buNone/>
            </a:pPr>
            <a:endParaRPr lang="da-DK" sz="1400">
              <a:solidFill>
                <a:schemeClr val="bg1"/>
              </a:solidFill>
              <a:latin typeface="Nunito" pitchFamily="2" charset="0"/>
              <a:ea typeface="Verdana"/>
            </a:endParaRPr>
          </a:p>
          <a:p>
            <a:pPr marL="0" indent="0">
              <a:buNone/>
            </a:pPr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Teksten bør indeholde</a:t>
            </a:r>
          </a:p>
          <a:p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en beskrivelse af formålet med undersøgelsen</a:t>
            </a:r>
          </a:p>
          <a:p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tidsplanen for undersøgelse</a:t>
            </a:r>
          </a:p>
          <a:p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hvordan man deltager </a:t>
            </a:r>
          </a:p>
          <a:p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hvordan der følges op på resultaterne</a:t>
            </a:r>
          </a:p>
          <a:p>
            <a:pPr marL="0" indent="0">
              <a:buNone/>
            </a:pPr>
            <a:endParaRPr lang="da-DK" sz="1400">
              <a:solidFill>
                <a:schemeClr val="bg1"/>
              </a:solidFill>
              <a:latin typeface="Nunito" pitchFamily="2" charset="0"/>
              <a:ea typeface="Verdana"/>
            </a:endParaRPr>
          </a:p>
          <a:p>
            <a:pPr marL="0" indent="0">
              <a:buNone/>
            </a:pPr>
            <a:r>
              <a:rPr lang="da-DK" sz="1400">
                <a:solidFill>
                  <a:schemeClr val="bg1"/>
                </a:solidFill>
                <a:latin typeface="Nunito" pitchFamily="2" charset="0"/>
                <a:ea typeface="Verdana"/>
              </a:rPr>
              <a:t>I kan overveje at vedhæfte Rambølls materiale om tidsplan, deltagelse og fortrolighed (slide 3-6).   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F8319-F502-425A-93E4-AB3132B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Informationsmail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E961-1E9C-4ADF-8385-1888B182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B414A4BC-FFCB-4605-8F21-32E66E02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3" y="77039"/>
            <a:ext cx="1136697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7B44EB-1A9F-4042-9AF8-DAEFC9729AAD}"/>
              </a:ext>
            </a:extLst>
          </p:cNvPr>
          <p:cNvSpPr txBox="1"/>
          <p:nvPr/>
        </p:nvSpPr>
        <p:spPr>
          <a:xfrm>
            <a:off x="4928587" y="1144384"/>
            <a:ext cx="6451623" cy="4932119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1" i="0">
                <a:solidFill>
                  <a:srgbClr val="000000"/>
                </a:solidFill>
                <a:effectLst/>
                <a:latin typeface="Nunito" pitchFamily="2" charset="0"/>
              </a:rPr>
              <a:t>Emne: </a:t>
            </a:r>
            <a:r>
              <a:rPr lang="da-DK" sz="1000" b="0" i="0" err="1">
                <a:solidFill>
                  <a:srgbClr val="000000"/>
                </a:solidFill>
                <a:effectLst/>
                <a:latin typeface="Nunito" pitchFamily="2" charset="0"/>
              </a:rPr>
              <a:t>Kick-off</a:t>
            </a: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 på My </a:t>
            </a:r>
            <a:r>
              <a:rPr lang="da-DK" sz="1000" b="0" i="0" err="1">
                <a:solidFill>
                  <a:srgbClr val="000000"/>
                </a:solidFill>
                <a:effectLst/>
                <a:latin typeface="Nunito" pitchFamily="2" charset="0"/>
              </a:rPr>
              <a:t>Enterprise’s</a:t>
            </a: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 engagementsmåling 2022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Kære alle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Vi nærmer os kickoff for engagementsmåling 2022 hos My Enterprise.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I engagementsmåling 2022 sætter vi fokus på trivslen og arbejdsmiljøet hos My Enterprise. Vi ønsker at kortlægge og forbedre din og dine kollegaers trivsel og udvikling.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Undersøgelsen startes </a:t>
            </a:r>
            <a:r>
              <a:rPr lang="da-DK" sz="1000" b="1" i="0">
                <a:solidFill>
                  <a:srgbClr val="000000"/>
                </a:solidFill>
                <a:effectLst/>
                <a:latin typeface="Nunito" pitchFamily="2" charset="0"/>
              </a:rPr>
              <a:t>d. xx/xx</a:t>
            </a: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 kl. 10 og slutter </a:t>
            </a:r>
            <a:r>
              <a:rPr lang="da-DK" sz="1000" b="1" i="0">
                <a:solidFill>
                  <a:srgbClr val="000000"/>
                </a:solidFill>
                <a:effectLst/>
                <a:latin typeface="Nunito" pitchFamily="2" charset="0"/>
              </a:rPr>
              <a:t>d. xx/xx.</a:t>
            </a: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 Kl. 10.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I spørgeskemaet bliver du spurgt ind til: </a:t>
            </a:r>
            <a:endParaRPr lang="da-DK" sz="1000">
              <a:solidFill>
                <a:srgbClr val="000000"/>
              </a:solidFill>
              <a:latin typeface="Nunito" pitchFamily="2" charset="0"/>
            </a:endParaRP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Din trivsel og engagement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Din leder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Dine muligheder for indflydelse og udvikling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Balance i arbejdslivet </a:t>
            </a:r>
          </a:p>
          <a:p>
            <a:pPr marL="628650" lvl="1" indent="-171450" fontAlgn="base">
              <a:buFont typeface="Arial" panose="020B0604020202020204" pitchFamily="34" charset="0"/>
              <a:buChar char="•"/>
            </a:pP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Enhedens samarbejde og eksekveringsevne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Du kan læse mere om processen for engagementsmålingen, hvordan man deltager og fortroligheden i undersøgelsen i det vedhæftede materiale.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Resultaterne bruges til opfølgende dialoger i de lokale afdelinger. Det er derfor vigtigt, at du svarer, da en høj svarprocent giver det bedste udgangspunkt for de opfølgende dialoger.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Vi glæder os til sammen at sætte fokus på trivslen hos My Enterprise.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 </a:t>
            </a:r>
          </a:p>
          <a:p>
            <a:pPr algn="l" rtl="0" fontAlgn="base"/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Med venlig hilsen </a:t>
            </a:r>
            <a:b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</a:b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Nora Martin </a:t>
            </a:r>
            <a:b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</a:br>
            <a:r>
              <a:rPr lang="da-DK" sz="1000" b="0" i="0">
                <a:solidFill>
                  <a:srgbClr val="000000"/>
                </a:solidFill>
                <a:effectLst/>
                <a:latin typeface="Nunito" pitchFamily="2" charset="0"/>
              </a:rPr>
              <a:t>Direktør </a:t>
            </a:r>
          </a:p>
          <a:p>
            <a:pPr algn="l" rtl="0" fontAlgn="base"/>
            <a:r>
              <a:rPr lang="da-DK" sz="1050" b="0" i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lang="da-DK" sz="105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endParaRPr lang="da-DK" sz="1000" err="1"/>
          </a:p>
        </p:txBody>
      </p:sp>
    </p:spTree>
    <p:extLst>
      <p:ext uri="{BB962C8B-B14F-4D97-AF65-F5344CB8AC3E}">
        <p14:creationId xmlns:p14="http://schemas.microsoft.com/office/powerpoint/2010/main" val="365606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8319-F502-425A-93E4-AB3132B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Tidsplan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E961-1E9C-4ADF-8385-1888B182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B414A4BC-FFCB-4605-8F21-32E66E02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3" y="77039"/>
            <a:ext cx="1136697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5D29C45-335E-4EE8-906C-3558DB395B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636796"/>
              </p:ext>
            </p:extLst>
          </p:nvPr>
        </p:nvGraphicFramePr>
        <p:xfrm>
          <a:off x="4297363" y="1828800"/>
          <a:ext cx="7524750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942">
                  <a:extLst>
                    <a:ext uri="{9D8B030D-6E8A-4147-A177-3AD203B41FA5}">
                      <a16:colId xmlns:a16="http://schemas.microsoft.com/office/drawing/2014/main" val="121985576"/>
                    </a:ext>
                  </a:extLst>
                </a:gridCol>
                <a:gridCol w="5820808">
                  <a:extLst>
                    <a:ext uri="{9D8B030D-6E8A-4147-A177-3AD203B41FA5}">
                      <a16:colId xmlns:a16="http://schemas.microsoft.com/office/drawing/2014/main" val="887834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Dato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Aktivitet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795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Møde med ledergruppe og AMR/TR om undersøgelsen.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19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Præsentation af undersøgelsen og dets formål for alle medarbejdere.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951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Løbende kommunikation om undersøgelsen på intranet, nyhedsbrev, mm.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932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kl.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Nutico"/>
                        </a:rPr>
                        <a:t>Dataindsamling starter.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673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>
                          <a:latin typeface="Nutico"/>
                        </a:rPr>
                        <a:t>d. kl. 10</a:t>
                      </a:r>
                    </a:p>
                    <a:p>
                      <a:endParaRPr lang="da-DK" sz="1400">
                        <a:latin typeface="Nutic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Nutico"/>
                        </a:rPr>
                        <a:t>Dataindsamling afsluttes.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701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HR og direktionen præsenterer resultater og centrale indsatsområder for ledergruppen.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248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Workshop for ledere om den gode opfølgning.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588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Ledere får adgang til rapporter i PeopleXact via e-mail.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902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Nutico"/>
                        </a:rPr>
                        <a:t>Ledere afholder opfølgningsmøder i afdelingerne.</a:t>
                      </a:r>
                      <a:br>
                        <a:rPr lang="da-DK" sz="1400" dirty="0">
                          <a:latin typeface="Nutico"/>
                        </a:rPr>
                      </a:br>
                      <a:r>
                        <a:rPr lang="da-DK" sz="1400" dirty="0">
                          <a:latin typeface="Nutico"/>
                        </a:rPr>
                        <a:t>Senest 14 dage efter dataindsamlingen.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14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400">
                          <a:latin typeface="Nutico"/>
                        </a:rPr>
                        <a:t>Senest 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400" dirty="0">
                          <a:latin typeface="Nutico"/>
                        </a:rPr>
                        <a:t>Alle afdelinger har udarbejdet handleplaner.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05424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71648F6-49D3-4A64-BE16-4B6F8729D85F}"/>
              </a:ext>
            </a:extLst>
          </p:cNvPr>
          <p:cNvSpPr txBox="1"/>
          <p:nvPr/>
        </p:nvSpPr>
        <p:spPr>
          <a:xfrm>
            <a:off x="4376691" y="1216241"/>
            <a:ext cx="762202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i="1">
                <a:latin typeface="Nutico"/>
              </a:rPr>
              <a:t>[Eksempel på tidsplan som kan deles med ledere og centrale interessenter.]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84D6429-9F2F-4D18-A041-C793CF86F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821" y="4168925"/>
            <a:ext cx="1221833" cy="3459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C193B56-0536-40B7-8632-04C98993C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284" y="2419421"/>
            <a:ext cx="3500802" cy="1469991"/>
          </a:xfrm>
          <a:prstGeom prst="rect">
            <a:avLst/>
          </a:prstGeom>
        </p:spPr>
      </p:pic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152C9E00-A792-41AC-80AE-63D52AA49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654050"/>
            <a:ext cx="3211693" cy="547024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br>
              <a:rPr lang="da-DK" b="1">
                <a:ea typeface="Verdana"/>
              </a:rPr>
            </a:br>
            <a:r>
              <a:rPr lang="da-DK" sz="1900" b="1">
                <a:ea typeface="Verdana"/>
              </a:rPr>
              <a:t>Engagementsmåling 2022</a:t>
            </a:r>
          </a:p>
          <a:p>
            <a:pPr marL="0" indent="0">
              <a:buNone/>
            </a:pPr>
            <a:r>
              <a:rPr lang="da-DK" sz="1200" b="1">
                <a:ea typeface="Verdana"/>
              </a:rPr>
              <a:t>My Enterprise</a:t>
            </a:r>
          </a:p>
        </p:txBody>
      </p:sp>
    </p:spTree>
    <p:extLst>
      <p:ext uri="{BB962C8B-B14F-4D97-AF65-F5344CB8AC3E}">
        <p14:creationId xmlns:p14="http://schemas.microsoft.com/office/powerpoint/2010/main" val="23583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8319-F502-425A-93E4-AB3132B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Deltagelse og fortrolighed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E961-1E9C-4ADF-8385-1888B182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B414A4BC-FFCB-4605-8F21-32E66E02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3" y="77039"/>
            <a:ext cx="1136697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6EA7FB5-2113-42EF-9D8C-4DAE5C20D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654050"/>
            <a:ext cx="3211693" cy="5470246"/>
          </a:xfrm>
        </p:spPr>
        <p:txBody>
          <a:bodyPr vert="horz" lIns="0" tIns="0" rIns="0" bIns="0" rtlCol="0" anchor="t">
            <a:noAutofit/>
          </a:bodyPr>
          <a:lstStyle/>
          <a:p>
            <a:pPr marL="143510" indent="-143510"/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Alle medarbejdere modtager d. XX/XX en e-mail med link til at deltage i undersøgelsen.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Inde i spørgeskemaet er det muligt at ændre sproget.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Spørgeskemaet kan besvares på alle enheder.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 b="1">
                <a:ea typeface="Verdana"/>
              </a:rPr>
              <a:t>Besvarelser behandles fortroligt</a:t>
            </a:r>
          </a:p>
          <a:p>
            <a:r>
              <a:rPr lang="da-DK" sz="1400">
                <a:ea typeface="Verdana"/>
              </a:rPr>
              <a:t>Der bliver kun vist resultater for enheder med minimum 5 besvarelser.</a:t>
            </a:r>
          </a:p>
          <a:p>
            <a:r>
              <a:rPr lang="da-DK" sz="1400">
                <a:ea typeface="Verdana"/>
              </a:rPr>
              <a:t>Ingen ansatte har adgang til enkelte besvarelser. </a:t>
            </a:r>
          </a:p>
          <a:p>
            <a:r>
              <a:rPr lang="da-DK" sz="1400">
                <a:ea typeface="Verdana"/>
              </a:rPr>
              <a:t>[Spørgsmål vedrørende krænkelse eller sygefravær rapporteres samlet for hele organisationen og i enheder med min. 50 besvarelser.]</a:t>
            </a:r>
          </a:p>
          <a:p>
            <a:endParaRPr lang="da-DK" sz="1400">
              <a:ea typeface="Verdana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39D38-E1B5-463B-9668-7A3CC4669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74"/>
          <a:stretch/>
        </p:blipFill>
        <p:spPr>
          <a:xfrm>
            <a:off x="4203571" y="1592263"/>
            <a:ext cx="6432632" cy="2588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9F05CE-3359-4754-80F6-216DEDAEC5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3" t="10512" r="4114" b="11354"/>
          <a:stretch/>
        </p:blipFill>
        <p:spPr>
          <a:xfrm>
            <a:off x="5706032" y="3564337"/>
            <a:ext cx="5828554" cy="281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3647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5ADE710-1B0C-405D-A75A-7A6BD7E5F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545" y="1541712"/>
            <a:ext cx="5084309" cy="282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1">
            <a:extLst>
              <a:ext uri="{FF2B5EF4-FFF2-40B4-BE49-F238E27FC236}">
                <a16:creationId xmlns:a16="http://schemas.microsoft.com/office/drawing/2014/main" id="{E7ACE9D8-F635-409E-9108-1BBD601A7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65" t="11868" r="12855" b="11992"/>
          <a:stretch/>
        </p:blipFill>
        <p:spPr>
          <a:xfrm>
            <a:off x="7389040" y="3580529"/>
            <a:ext cx="4261302" cy="289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F8319-F502-425A-93E4-AB3132BAF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Rapporter og opfølgning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7FE961-1E9C-4ADF-8385-1888B182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B414A4BC-FFCB-4605-8F21-32E66E02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3" y="77039"/>
            <a:ext cx="1136697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16EA7FB5-2113-42EF-9D8C-4DAE5C20D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654050"/>
            <a:ext cx="3211693" cy="5470246"/>
          </a:xfrm>
        </p:spPr>
        <p:txBody>
          <a:bodyPr vert="horz" lIns="0" tIns="0" rIns="0" bIns="0" rtlCol="0" anchor="t">
            <a:noAutofit/>
          </a:bodyPr>
          <a:lstStyle/>
          <a:p>
            <a:pPr marL="143510" indent="-143510"/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Alle ledere modtager adgang til deres rapporter i PeopleXact via e-mail d. XX/XX.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Ledere gennemfører opfølgningsmøder i afdelingerne i perioden d. XX/XX – d. XX/XXX.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Rapporter indeholder hjælp og vejledning ift. forståelse og handling på resultaterne.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Der kan downloades en PowerPoint rapport, som kan deles med medarbejdere og bruges til dialog om resultater.</a:t>
            </a:r>
          </a:p>
          <a:p>
            <a:pPr marL="0" indent="0">
              <a:buNone/>
            </a:pPr>
            <a:endParaRPr lang="da-DK" sz="1400">
              <a:ea typeface="Verdana"/>
            </a:endParaRPr>
          </a:p>
          <a:p>
            <a:pPr marL="0" indent="0">
              <a:buNone/>
            </a:pPr>
            <a:r>
              <a:rPr lang="da-DK" sz="1400">
                <a:ea typeface="Verdana"/>
              </a:rPr>
              <a:t>Du kan hente inspiration til opfølgningsarbejdet i PeopleXact </a:t>
            </a:r>
            <a:r>
              <a:rPr lang="da-DK" sz="1400" err="1">
                <a:ea typeface="Verdana"/>
              </a:rPr>
              <a:t>vidensunivers</a:t>
            </a:r>
            <a:r>
              <a:rPr lang="da-DK" sz="1400">
                <a:ea typeface="Verdana"/>
              </a:rPr>
              <a:t> samt tilgå en demo-rapport via </a:t>
            </a:r>
            <a:r>
              <a:rPr lang="da-DK" sz="1400" u="sng">
                <a:ea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link.</a:t>
            </a:r>
            <a:endParaRPr lang="da-DK" sz="1400" u="sng">
              <a:ea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E42DB-6450-4A48-9AB3-5B2ED6B7DB0B}"/>
              </a:ext>
            </a:extLst>
          </p:cNvPr>
          <p:cNvSpPr txBox="1"/>
          <p:nvPr/>
        </p:nvSpPr>
        <p:spPr>
          <a:xfrm>
            <a:off x="4376691" y="1216241"/>
            <a:ext cx="70222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i="1">
                <a:latin typeface="Nutico"/>
              </a:rPr>
              <a:t>[Bør kun deles med ledere]</a:t>
            </a:r>
          </a:p>
        </p:txBody>
      </p:sp>
    </p:spTree>
    <p:extLst>
      <p:ext uri="{BB962C8B-B14F-4D97-AF65-F5344CB8AC3E}">
        <p14:creationId xmlns:p14="http://schemas.microsoft.com/office/powerpoint/2010/main" val="2988834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7D029-F464-4ED5-B4B9-E3E599E6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D3DE867C-B49A-4D76-ABFC-49C24E6FCD64}"/>
              </a:ext>
            </a:extLst>
          </p:cNvPr>
          <p:cNvSpPr txBox="1">
            <a:spLocks/>
          </p:cNvSpPr>
          <p:nvPr/>
        </p:nvSpPr>
        <p:spPr>
          <a:xfrm>
            <a:off x="367943" y="585712"/>
            <a:ext cx="8504616" cy="9360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Clr>
                <a:schemeClr val="dk1"/>
              </a:buClr>
              <a:buSzPts val="1100"/>
            </a:pPr>
            <a:r>
              <a:rPr lang="da-DK" sz="2200" b="1" kern="0">
                <a:latin typeface="Nunito" pitchFamily="2" charset="0"/>
              </a:rPr>
              <a:t>Din rolle som leder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9391AC1-415D-4C7B-8D21-F3031C9BDFA4}"/>
              </a:ext>
            </a:extLst>
          </p:cNvPr>
          <p:cNvSpPr txBox="1">
            <a:spLocks/>
          </p:cNvSpPr>
          <p:nvPr/>
        </p:nvSpPr>
        <p:spPr>
          <a:xfrm>
            <a:off x="367943" y="1118792"/>
            <a:ext cx="11478760" cy="561746"/>
          </a:xfrm>
          <a:prstGeom prst="rect">
            <a:avLst/>
          </a:prstGeom>
        </p:spPr>
        <p:txBody>
          <a:bodyPr/>
          <a:lstStyle>
            <a:lvl1pPr marL="143996" indent="-14399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93" indent="-14399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1989" indent="-143996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tabLst/>
              <a:defRPr sz="4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0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997" indent="-107997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997" indent="-107997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i="1" kern="0">
                <a:latin typeface="Nunito" pitchFamily="2" charset="0"/>
              </a:rPr>
              <a:t>[</a:t>
            </a:r>
            <a:r>
              <a:rPr lang="en-GB" sz="1400" i="1" kern="0" err="1">
                <a:latin typeface="Nunito" pitchFamily="2" charset="0"/>
              </a:rPr>
              <a:t>Bør</a:t>
            </a:r>
            <a:r>
              <a:rPr lang="en-GB" sz="1400" i="1" kern="0">
                <a:latin typeface="Nunito" pitchFamily="2" charset="0"/>
              </a:rPr>
              <a:t> </a:t>
            </a:r>
            <a:r>
              <a:rPr lang="en-GB" sz="1400" i="1" kern="0" err="1">
                <a:latin typeface="Nunito" pitchFamily="2" charset="0"/>
              </a:rPr>
              <a:t>kun</a:t>
            </a:r>
            <a:r>
              <a:rPr lang="en-GB" sz="1400" i="1" kern="0">
                <a:latin typeface="Nunito" pitchFamily="2" charset="0"/>
              </a:rPr>
              <a:t> deles med </a:t>
            </a:r>
            <a:r>
              <a:rPr lang="en-GB" sz="1400" i="1" kern="0" err="1">
                <a:latin typeface="Nunito" pitchFamily="2" charset="0"/>
              </a:rPr>
              <a:t>ledere</a:t>
            </a:r>
            <a:r>
              <a:rPr lang="en-GB" sz="1400" i="1" kern="0">
                <a:latin typeface="Nunito" pitchFamily="2" charset="0"/>
              </a:rPr>
              <a:t>]. </a:t>
            </a:r>
            <a:br>
              <a:rPr lang="en-GB" sz="1400" i="1" kern="0">
                <a:latin typeface="Nunito" pitchFamily="2" charset="0"/>
              </a:rPr>
            </a:br>
            <a:r>
              <a:rPr lang="da-DK" sz="1400">
                <a:latin typeface="Nunito" pitchFamily="2" charset="0"/>
                <a:ea typeface="Verdana"/>
              </a:rPr>
              <a:t>Der kan hentes inspiration til opfølgningsarbejdet i PeopleXact </a:t>
            </a:r>
            <a:r>
              <a:rPr lang="da-DK" sz="1400" err="1">
                <a:latin typeface="Nunito" pitchFamily="2" charset="0"/>
                <a:ea typeface="Verdana"/>
              </a:rPr>
              <a:t>vidensunivers</a:t>
            </a:r>
            <a:r>
              <a:rPr lang="da-DK" sz="1400">
                <a:latin typeface="Nunito" pitchFamily="2" charset="0"/>
                <a:ea typeface="Verdana"/>
              </a:rPr>
              <a:t> samt tilgå en demo-rapport via </a:t>
            </a:r>
            <a:r>
              <a:rPr lang="da-DK" sz="1400" b="1">
                <a:latin typeface="Nunito" pitchFamily="2" charset="0"/>
                <a:ea typeface="Verdan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dette link.</a:t>
            </a:r>
            <a:endParaRPr lang="da-DK" sz="1400" b="1">
              <a:latin typeface="Nunito" pitchFamily="2" charset="0"/>
              <a:ea typeface="Verdana"/>
            </a:endParaRPr>
          </a:p>
          <a:p>
            <a:pPr marL="0" indent="0">
              <a:buNone/>
            </a:pPr>
            <a:endParaRPr lang="en-GB" sz="1400" kern="0">
              <a:latin typeface="Nunito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a-DK" sz="1400"/>
          </a:p>
          <a:p>
            <a:endParaRPr lang="da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F10339-9368-46BA-B7B5-EC86A0564EC9}"/>
              </a:ext>
            </a:extLst>
          </p:cNvPr>
          <p:cNvSpPr txBox="1"/>
          <p:nvPr/>
        </p:nvSpPr>
        <p:spPr>
          <a:xfrm>
            <a:off x="7255469" y="2176773"/>
            <a:ext cx="13625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>
                <a:solidFill>
                  <a:schemeClr val="bg1"/>
                </a:solidFill>
              </a:rPr>
              <a:t>Under dataindsamlingen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5471A9-E419-4195-B01C-DB416C526373}"/>
              </a:ext>
            </a:extLst>
          </p:cNvPr>
          <p:cNvSpPr txBox="1"/>
          <p:nvPr/>
        </p:nvSpPr>
        <p:spPr>
          <a:xfrm>
            <a:off x="4585980" y="2184356"/>
            <a:ext cx="13625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>
                <a:solidFill>
                  <a:schemeClr val="bg1"/>
                </a:solidFill>
              </a:rPr>
              <a:t>Før dataindsamlingen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FD15C-A185-4E46-81CB-CA52EB6CBAD1}"/>
              </a:ext>
            </a:extLst>
          </p:cNvPr>
          <p:cNvSpPr txBox="1"/>
          <p:nvPr/>
        </p:nvSpPr>
        <p:spPr>
          <a:xfrm>
            <a:off x="9954938" y="2176773"/>
            <a:ext cx="136253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200">
                <a:solidFill>
                  <a:schemeClr val="bg1"/>
                </a:solidFill>
              </a:rPr>
              <a:t>Efter dataindsamlingen</a:t>
            </a:r>
          </a:p>
        </p:txBody>
      </p: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243724C-A131-4FB6-A1B0-44EA0768CD57}"/>
              </a:ext>
            </a:extLst>
          </p:cNvPr>
          <p:cNvGrpSpPr/>
          <p:nvPr/>
        </p:nvGrpSpPr>
        <p:grpSpPr>
          <a:xfrm>
            <a:off x="959252" y="2011302"/>
            <a:ext cx="3046858" cy="3845067"/>
            <a:chOff x="959252" y="2011302"/>
            <a:chExt cx="3046858" cy="3845067"/>
          </a:xfrm>
        </p:grpSpPr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F151D2C4-2581-BA84-5491-6E3D8F58ABE6}"/>
                </a:ext>
              </a:extLst>
            </p:cNvPr>
            <p:cNvSpPr/>
            <p:nvPr/>
          </p:nvSpPr>
          <p:spPr>
            <a:xfrm>
              <a:off x="959252" y="2688362"/>
              <a:ext cx="3046858" cy="3168007"/>
            </a:xfrm>
            <a:prstGeom prst="roundRect">
              <a:avLst>
                <a:gd name="adj" fmla="val 63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5400000" sx="101000" sy="101000" algn="ctr" rotWithShape="0">
                <a:srgbClr val="000000">
                  <a:alpha val="29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TextBox 75">
              <a:extLst>
                <a:ext uri="{FF2B5EF4-FFF2-40B4-BE49-F238E27FC236}">
                  <a16:creationId xmlns:a16="http://schemas.microsoft.com/office/drawing/2014/main" id="{94C38BDC-A279-D50C-7363-B47A0DEAF94E}"/>
                </a:ext>
              </a:extLst>
            </p:cNvPr>
            <p:cNvSpPr txBox="1"/>
            <p:nvPr/>
          </p:nvSpPr>
          <p:spPr>
            <a:xfrm>
              <a:off x="1103092" y="2887699"/>
              <a:ext cx="2759125" cy="2304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Kommuniker om, hvad der skal ske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Som leder skal du være ambassadør for og bakke op om målingen.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Fortæl om hvorfor målingen gennemføres.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Forklar hvordan man deltager.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Fortæl om fortroligheden i undersøgelsen.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Hvad skal der ske med resultaterne.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Hvordan vil I følge op på resultaterne.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unito" pitchFamily="2" charset="0"/>
              </a:endParaRP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EE73B58-91D5-4124-BF49-9D42DEE8FDBB}"/>
                </a:ext>
              </a:extLst>
            </p:cNvPr>
            <p:cNvSpPr txBox="1"/>
            <p:nvPr/>
          </p:nvSpPr>
          <p:spPr>
            <a:xfrm>
              <a:off x="1449542" y="2011302"/>
              <a:ext cx="200357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600">
                  <a:solidFill>
                    <a:schemeClr val="bg1"/>
                  </a:solidFill>
                  <a:latin typeface="Nunito" pitchFamily="2" charset="0"/>
                </a:rPr>
                <a:t>Før dataindsamlingen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6166E4E-9D92-486E-B17E-13A7379670F3}"/>
              </a:ext>
            </a:extLst>
          </p:cNvPr>
          <p:cNvGrpSpPr/>
          <p:nvPr/>
        </p:nvGrpSpPr>
        <p:grpSpPr>
          <a:xfrm>
            <a:off x="4500651" y="2008210"/>
            <a:ext cx="3046858" cy="3848159"/>
            <a:chOff x="4500651" y="2008210"/>
            <a:chExt cx="3046858" cy="3848159"/>
          </a:xfrm>
        </p:grpSpPr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13FD68CF-1A2E-4033-B23D-4298A59AD9DA}"/>
                </a:ext>
              </a:extLst>
            </p:cNvPr>
            <p:cNvSpPr/>
            <p:nvPr/>
          </p:nvSpPr>
          <p:spPr>
            <a:xfrm>
              <a:off x="4500651" y="2688362"/>
              <a:ext cx="3046858" cy="3168007"/>
            </a:xfrm>
            <a:prstGeom prst="roundRect">
              <a:avLst>
                <a:gd name="adj" fmla="val 63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5400000" sx="101000" sy="101000" algn="ctr" rotWithShape="0">
                <a:srgbClr val="000000">
                  <a:alpha val="29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TextBox 79">
              <a:extLst>
                <a:ext uri="{FF2B5EF4-FFF2-40B4-BE49-F238E27FC236}">
                  <a16:creationId xmlns:a16="http://schemas.microsoft.com/office/drawing/2014/main" id="{42BF1B9F-BA25-06D7-DD7C-4F85F3E1680B}"/>
                </a:ext>
              </a:extLst>
            </p:cNvPr>
            <p:cNvSpPr txBox="1"/>
            <p:nvPr/>
          </p:nvSpPr>
          <p:spPr>
            <a:xfrm>
              <a:off x="4585980" y="2887699"/>
              <a:ext cx="2926054" cy="1842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Motiver til en høj svarprocent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Motiver medarbejdere til at deltage.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Hold løbende øje med svarprocent for din enhed/dit område.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Påmind kollektivt medarbejderne om undersøgelsen.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Vær tilgængelig for spørgsmål fra medarbejderne.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ABE3E37-FB69-4135-A4F0-8AF5DC6A1939}"/>
                </a:ext>
              </a:extLst>
            </p:cNvPr>
            <p:cNvSpPr txBox="1"/>
            <p:nvPr/>
          </p:nvSpPr>
          <p:spPr>
            <a:xfrm>
              <a:off x="4878025" y="2008210"/>
              <a:ext cx="25805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600">
                  <a:solidFill>
                    <a:schemeClr val="bg1"/>
                  </a:solidFill>
                  <a:latin typeface="Nunito" pitchFamily="2" charset="0"/>
                </a:rPr>
                <a:t>Under dataindsamlingen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DCB99C86-DA10-45D8-8298-9A092758E10F}"/>
              </a:ext>
            </a:extLst>
          </p:cNvPr>
          <p:cNvGrpSpPr/>
          <p:nvPr/>
        </p:nvGrpSpPr>
        <p:grpSpPr>
          <a:xfrm>
            <a:off x="8042050" y="2014821"/>
            <a:ext cx="3046858" cy="3841548"/>
            <a:chOff x="8042050" y="2014821"/>
            <a:chExt cx="3046858" cy="3841548"/>
          </a:xfrm>
        </p:grpSpPr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864705D3-CF39-2CA8-FD87-35C11FEEAE4C}"/>
                </a:ext>
              </a:extLst>
            </p:cNvPr>
            <p:cNvSpPr/>
            <p:nvPr/>
          </p:nvSpPr>
          <p:spPr>
            <a:xfrm>
              <a:off x="8042050" y="2688362"/>
              <a:ext cx="3046858" cy="3168007"/>
            </a:xfrm>
            <a:prstGeom prst="roundRect">
              <a:avLst>
                <a:gd name="adj" fmla="val 631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5400000" sx="101000" sy="101000" algn="ctr" rotWithShape="0">
                <a:srgbClr val="000000">
                  <a:alpha val="29000"/>
                </a:srgbClr>
              </a:outerShdw>
            </a:effectLst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TextBox 81">
              <a:extLst>
                <a:ext uri="{FF2B5EF4-FFF2-40B4-BE49-F238E27FC236}">
                  <a16:creationId xmlns:a16="http://schemas.microsoft.com/office/drawing/2014/main" id="{97E96B0E-A89E-1EC7-8D81-1E2ED5695C50}"/>
                </a:ext>
              </a:extLst>
            </p:cNvPr>
            <p:cNvSpPr txBox="1"/>
            <p:nvPr/>
          </p:nvSpPr>
          <p:spPr>
            <a:xfrm>
              <a:off x="8165514" y="2887699"/>
              <a:ext cx="290301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Rapporter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Læs rapport igennem.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Del resultater med medarbejderne.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Dialogmøde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Afhold opfølgningsmøde med enheden.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Aftal handleplaner.</a:t>
              </a:r>
            </a:p>
            <a:p>
              <a:pPr marR="0" lvl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Løbende opfølgning</a:t>
              </a:r>
              <a:endParaRPr kumimoji="0" lang="da-DK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unito" pitchFamily="2" charset="0"/>
              </a:endParaRP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Synliggør handleplaner.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Følg regelmæssigt op på handleplaner.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da-DK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Nunito" pitchFamily="2" charset="0"/>
                </a:rPr>
                <a:t>Kommuniker til medarbejdere om fremdriften i opfølgningsarbejdet.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unito" pitchFamily="2" charset="0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5B6146CE-9AE5-464E-8B66-EE346D610DB5}"/>
                </a:ext>
              </a:extLst>
            </p:cNvPr>
            <p:cNvSpPr txBox="1"/>
            <p:nvPr/>
          </p:nvSpPr>
          <p:spPr>
            <a:xfrm>
              <a:off x="8385879" y="2014821"/>
              <a:ext cx="25805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600">
                  <a:solidFill>
                    <a:schemeClr val="bg1"/>
                  </a:solidFill>
                  <a:latin typeface="Nunito" pitchFamily="2" charset="0"/>
                </a:rPr>
                <a:t>Efter dataindsamlingen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AF0C63A4-0BBF-4638-9E81-CE328BA54402}"/>
              </a:ext>
            </a:extLst>
          </p:cNvPr>
          <p:cNvGrpSpPr/>
          <p:nvPr/>
        </p:nvGrpSpPr>
        <p:grpSpPr>
          <a:xfrm>
            <a:off x="959252" y="1938847"/>
            <a:ext cx="10129656" cy="455032"/>
            <a:chOff x="679821" y="1150981"/>
            <a:chExt cx="10974722" cy="592484"/>
          </a:xfrm>
        </p:grpSpPr>
        <p:sp>
          <p:nvSpPr>
            <p:cNvPr id="187" name="Flowchart: Alternate Process 186">
              <a:extLst>
                <a:ext uri="{FF2B5EF4-FFF2-40B4-BE49-F238E27FC236}">
                  <a16:creationId xmlns:a16="http://schemas.microsoft.com/office/drawing/2014/main" id="{969372F6-5A37-4F45-8299-0DE8C03AC838}"/>
                </a:ext>
              </a:extLst>
            </p:cNvPr>
            <p:cNvSpPr/>
            <p:nvPr/>
          </p:nvSpPr>
          <p:spPr>
            <a:xfrm>
              <a:off x="679821" y="1150981"/>
              <a:ext cx="3268664" cy="583665"/>
            </a:xfrm>
            <a:prstGeom prst="flowChartAlternateProcess">
              <a:avLst/>
            </a:prstGeom>
            <a:solidFill>
              <a:srgbClr val="009D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+mn-cs"/>
                </a:rPr>
                <a:t>Før dataindsamlingen</a:t>
              </a:r>
              <a:endParaRPr kumimoji="0" lang="da-DK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endParaRPr>
            </a:p>
          </p:txBody>
        </p:sp>
        <p:sp>
          <p:nvSpPr>
            <p:cNvPr id="188" name="Flowchart: Alternate Process 187">
              <a:extLst>
                <a:ext uri="{FF2B5EF4-FFF2-40B4-BE49-F238E27FC236}">
                  <a16:creationId xmlns:a16="http://schemas.microsoft.com/office/drawing/2014/main" id="{CF448D59-E7FC-4667-B925-69B4E1A54B7C}"/>
                </a:ext>
              </a:extLst>
            </p:cNvPr>
            <p:cNvSpPr/>
            <p:nvPr/>
          </p:nvSpPr>
          <p:spPr>
            <a:xfrm>
              <a:off x="4524225" y="1155142"/>
              <a:ext cx="3268664" cy="583665"/>
            </a:xfrm>
            <a:prstGeom prst="flowChartAlternateProcess">
              <a:avLst/>
            </a:prstGeom>
            <a:solidFill>
              <a:srgbClr val="009D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r>
                <a:rPr kumimoji="0" lang="da-DK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+mn-cs"/>
                </a:rPr>
                <a:t>Under dataindsamlingen</a:t>
              </a:r>
            </a:p>
          </p:txBody>
        </p:sp>
        <p:sp>
          <p:nvSpPr>
            <p:cNvPr id="189" name="Flowchart: Alternate Process 188">
              <a:extLst>
                <a:ext uri="{FF2B5EF4-FFF2-40B4-BE49-F238E27FC236}">
                  <a16:creationId xmlns:a16="http://schemas.microsoft.com/office/drawing/2014/main" id="{81E2BFF2-8A18-4E20-B634-2F58460017E3}"/>
                </a:ext>
              </a:extLst>
            </p:cNvPr>
            <p:cNvSpPr/>
            <p:nvPr/>
          </p:nvSpPr>
          <p:spPr>
            <a:xfrm>
              <a:off x="8385879" y="1159800"/>
              <a:ext cx="3268664" cy="583665"/>
            </a:xfrm>
            <a:prstGeom prst="flowChartAlternateProcess">
              <a:avLst/>
            </a:prstGeom>
            <a:solidFill>
              <a:srgbClr val="009D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marR="0" lvl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da-DK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+mn-cs"/>
                </a:rPr>
                <a:t>Efter dataindsamlingen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3E0BC9B-7A7E-41F0-BB62-0652DE6FF721}"/>
              </a:ext>
            </a:extLst>
          </p:cNvPr>
          <p:cNvSpPr/>
          <p:nvPr/>
        </p:nvSpPr>
        <p:spPr>
          <a:xfrm>
            <a:off x="4507633" y="6150852"/>
            <a:ext cx="6560897" cy="457714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a-DK" sz="900" noProof="0" dirty="0">
                <a:solidFill>
                  <a:schemeClr val="tx1"/>
                </a:solidFill>
                <a:latin typeface="Nunito" pitchFamily="2" charset="0"/>
              </a:rPr>
              <a:t>HUSK: Du kan søge hjælp og sparring om både før, under og efter dataindsamlingen hos [HR</a:t>
            </a:r>
            <a:r>
              <a:rPr lang="da-DK" sz="900" noProof="0">
                <a:solidFill>
                  <a:schemeClr val="tx1"/>
                </a:solidFill>
                <a:latin typeface="Nunito" pitchFamily="2" charset="0"/>
              </a:rPr>
              <a:t>, AMR </a:t>
            </a:r>
            <a:r>
              <a:rPr lang="da-DK" sz="900" noProof="0" dirty="0">
                <a:solidFill>
                  <a:schemeClr val="tx1"/>
                </a:solidFill>
                <a:latin typeface="Nunito" pitchFamily="2" charset="0"/>
              </a:rPr>
              <a:t>eller din egen leder].</a:t>
            </a:r>
          </a:p>
        </p:txBody>
      </p:sp>
      <p:pic>
        <p:nvPicPr>
          <p:cNvPr id="25" name="Picture 26">
            <a:extLst>
              <a:ext uri="{FF2B5EF4-FFF2-40B4-BE49-F238E27FC236}">
                <a16:creationId xmlns:a16="http://schemas.microsoft.com/office/drawing/2014/main" id="{168F91CC-6C69-4F8A-ACCF-508C36A6F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03" y="77039"/>
            <a:ext cx="1136697" cy="39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1509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Ramboll 2021">
      <a:dk1>
        <a:srgbClr val="000000"/>
      </a:dk1>
      <a:lt1>
        <a:srgbClr val="FFFFFF"/>
      </a:lt1>
      <a:dk2>
        <a:srgbClr val="009DF0"/>
      </a:dk2>
      <a:lt2>
        <a:srgbClr val="273943"/>
      </a:lt2>
      <a:accent1>
        <a:srgbClr val="05326E"/>
      </a:accent1>
      <a:accent2>
        <a:srgbClr val="125A40"/>
      </a:accent2>
      <a:accent3>
        <a:srgbClr val="ADD095"/>
      </a:accent3>
      <a:accent4>
        <a:srgbClr val="62294B"/>
      </a:accent4>
      <a:accent5>
        <a:srgbClr val="FF8855"/>
      </a:accent5>
      <a:accent6>
        <a:srgbClr val="E3E1D8"/>
      </a:accent6>
      <a:hlink>
        <a:srgbClr val="009DF0"/>
      </a:hlink>
      <a:folHlink>
        <a:srgbClr val="CCEBFD"/>
      </a:folHlink>
    </a:clrScheme>
    <a:fontScheme name="Rambol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Ramboll.potx" id="{9BA6AB70-38B9-4BF4-AD01-F22D546A6F4D}" vid="{AFF3D664-4A6E-4E38-81EF-08DD66B4B9C6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ck">
      <a:srgbClr val="000000"/>
    </a:custClr>
    <a:custClr name="Mountain 100%">
      <a:srgbClr val="273943"/>
    </a:custClr>
    <a:custClr name="Cyan 100%">
      <a:srgbClr val="009DF0"/>
    </a:custClr>
    <a:custClr name="Ocean 100%">
      <a:srgbClr val="05326E"/>
    </a:custClr>
    <a:custClr name="Forest 100%">
      <a:srgbClr val="125A40"/>
    </a:custClr>
    <a:custClr name="Grass 100%">
      <a:srgbClr val="ADD095"/>
    </a:custClr>
    <a:custClr name="Heath 100%">
      <a:srgbClr val="61294B"/>
    </a:custClr>
    <a:custClr name="Field 100%">
      <a:srgbClr val="FF8855"/>
    </a:custClr>
    <a:custClr name="Pebble 100%">
      <a:srgbClr val="E3E1D8"/>
    </a:custClr>
    <a:custClr name="Sand 100%">
      <a:srgbClr val="FFE682"/>
    </a:custClr>
    <a:custClr name="Text color">
      <a:srgbClr val="333333"/>
    </a:custClr>
    <a:custClr name="Mountain 80%">
      <a:srgbClr val="47525A"/>
    </a:custClr>
    <a:custClr name="Cyan 80%">
      <a:srgbClr val="33B1F3"/>
    </a:custClr>
    <a:custClr name="Ocean 80%">
      <a:srgbClr val="375B8B"/>
    </a:custClr>
    <a:custClr name="Forest 80%">
      <a:srgbClr val="417B66"/>
    </a:custClr>
    <a:custClr name="Grass 80%">
      <a:srgbClr val="BDD9AA"/>
    </a:custClr>
    <a:custClr name="Heath 80%">
      <a:srgbClr val="794B62"/>
    </a:custClr>
    <a:custClr name="Field 80%">
      <a:srgbClr val="F89D73"/>
    </a:custClr>
    <a:custClr name="Pebble 80%">
      <a:srgbClr val="E9E7E0"/>
    </a:custClr>
    <a:custClr name="Sand 80%">
      <a:srgbClr val="FCE783"/>
    </a:custClr>
    <a:custClr name="White">
      <a:srgbClr val="FFFFFF"/>
    </a:custClr>
    <a:custClr name="Mountain 60%">
      <a:srgbClr val="7D888E"/>
    </a:custClr>
    <a:custClr name="Cyan 60%">
      <a:srgbClr val="66C4F6"/>
    </a:custClr>
    <a:custClr name="Ocean 60%">
      <a:srgbClr val="6984A8"/>
    </a:custClr>
    <a:custClr name="Forest 60%">
      <a:srgbClr val="719C8C"/>
    </a:custClr>
    <a:custClr name="Grass 60%">
      <a:srgbClr val="CEE3BF"/>
    </a:custClr>
    <a:custClr name="Heath 60%">
      <a:srgbClr val="A17F93"/>
    </a:custClr>
    <a:custClr name="Field 60%">
      <a:srgbClr val="FFB899"/>
    </a:custClr>
    <a:custClr name="Pebble 60%">
      <a:srgbClr val="EEEDE8"/>
    </a:custClr>
    <a:custClr name="Sand 60%">
      <a:srgbClr val="FFFAB4"/>
    </a:custClr>
    <a:custClr name="White">
      <a:srgbClr val="FFFFFF"/>
    </a:custClr>
    <a:custClr name="Mountain 40%">
      <a:srgbClr val="D3D7D9"/>
    </a:custClr>
    <a:custClr name="Cyan 40%">
      <a:srgbClr val="CCEBFD"/>
    </a:custClr>
    <a:custClr name="Ocean 40%">
      <a:srgbClr val="CED6E3"/>
    </a:custClr>
    <a:custClr name="Forest 40%">
      <a:srgbClr val="CFDED9"/>
    </a:custClr>
    <a:custClr name="Grass 40%">
      <a:srgbClr val="EFF7EA"/>
    </a:custClr>
    <a:custClr name="Heath 40%">
      <a:srgbClr val="DFD4DA"/>
    </a:custClr>
    <a:custClr name="Field 40%">
      <a:srgbClr val="FFE7DD"/>
    </a:custClr>
    <a:custClr name="Pebble 40%">
      <a:srgbClr val="F9F9F7"/>
    </a:custClr>
    <a:custClr name="Sand 40%">
      <a:srgbClr val="FFFAE6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338</TotalTime>
  <Words>769</Words>
  <Application>Microsoft Office PowerPoint</Application>
  <PresentationFormat>Widescreen</PresentationFormat>
  <Paragraphs>137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Nunito</vt:lpstr>
      <vt:lpstr>Nutico</vt:lpstr>
      <vt:lpstr>Segoe UI</vt:lpstr>
      <vt:lpstr>Verdana</vt:lpstr>
      <vt:lpstr>Blank</vt:lpstr>
      <vt:lpstr>Gennemførsel af engagementsmåling  - Kommunikationsmateriale</vt:lpstr>
      <vt:lpstr>Informationsmail</vt:lpstr>
      <vt:lpstr>Tidsplan</vt:lpstr>
      <vt:lpstr>Deltagelse og fortrolighed</vt:lpstr>
      <vt:lpstr>Rapporter og opfølgning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Gode råd før din første PeopleXact-måling</dc:title>
  <dc:creator>Andreas Barfoed-Høj</dc:creator>
  <cp:lastModifiedBy>Simone Stone</cp:lastModifiedBy>
  <cp:revision>2</cp:revision>
  <dcterms:created xsi:type="dcterms:W3CDTF">2022-09-15T10:07:32Z</dcterms:created>
  <dcterms:modified xsi:type="dcterms:W3CDTF">2022-11-14T12:58:54Z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ea7001-5c24-4702-a3ac-e436ccb02747_Enabled">
    <vt:lpwstr>true</vt:lpwstr>
  </property>
  <property fmtid="{D5CDD505-2E9C-101B-9397-08002B2CF9AE}" pid="3" name="MSIP_Label_20ea7001-5c24-4702-a3ac-e436ccb02747_SetDate">
    <vt:lpwstr>2022-09-15T10:07:32Z</vt:lpwstr>
  </property>
  <property fmtid="{D5CDD505-2E9C-101B-9397-08002B2CF9AE}" pid="4" name="MSIP_Label_20ea7001-5c24-4702-a3ac-e436ccb02747_Method">
    <vt:lpwstr>Standard</vt:lpwstr>
  </property>
  <property fmtid="{D5CDD505-2E9C-101B-9397-08002B2CF9AE}" pid="5" name="MSIP_Label_20ea7001-5c24-4702-a3ac-e436ccb02747_Name">
    <vt:lpwstr>Confidential</vt:lpwstr>
  </property>
  <property fmtid="{D5CDD505-2E9C-101B-9397-08002B2CF9AE}" pid="6" name="MSIP_Label_20ea7001-5c24-4702-a3ac-e436ccb02747_SiteId">
    <vt:lpwstr>c8823c91-be81-4f89-b024-6c3dd789c106</vt:lpwstr>
  </property>
  <property fmtid="{D5CDD505-2E9C-101B-9397-08002B2CF9AE}" pid="7" name="MSIP_Label_20ea7001-5c24-4702-a3ac-e436ccb02747_ActionId">
    <vt:lpwstr>960384ea-a9bf-4151-8789-aeb64146fc05</vt:lpwstr>
  </property>
  <property fmtid="{D5CDD505-2E9C-101B-9397-08002B2CF9AE}" pid="8" name="MSIP_Label_20ea7001-5c24-4702-a3ac-e436ccb02747_ContentBits">
    <vt:lpwstr>2</vt:lpwstr>
  </property>
</Properties>
</file>