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7"/>
  </p:notesMasterIdLst>
  <p:handoutMasterIdLst>
    <p:handoutMasterId r:id="rId18"/>
  </p:handoutMasterIdLst>
  <p:sldIdLst>
    <p:sldId id="265" r:id="rId5"/>
    <p:sldId id="262" r:id="rId6"/>
    <p:sldId id="269" r:id="rId7"/>
    <p:sldId id="277" r:id="rId8"/>
    <p:sldId id="278" r:id="rId9"/>
    <p:sldId id="270" r:id="rId10"/>
    <p:sldId id="271" r:id="rId11"/>
    <p:sldId id="272" r:id="rId12"/>
    <p:sldId id="273" r:id="rId13"/>
    <p:sldId id="274" r:id="rId14"/>
    <p:sldId id="275" r:id="rId15"/>
    <p:sldId id="276" r:id="rId16"/>
  </p:sldIdLst>
  <p:sldSz cx="12192000" cy="6858000"/>
  <p:notesSz cx="6858000" cy="9144000"/>
  <p:defaultTex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EB038F-AE97-8863-2F17-3783A39FB8F8}" name="Tawha, TNC (Tanya)" initials="TT" userId="S::Tanya.Tawha@rabobank.com::d01812a2-1c7e-4816-bccd-279a4656469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D52DB"/>
    <a:srgbClr val="D2482B"/>
    <a:srgbClr val="FBF7ED"/>
    <a:srgbClr val="FCFAF2"/>
    <a:srgbClr val="FFFFFF"/>
    <a:srgbClr val="EDE8DB"/>
    <a:srgbClr val="FBF7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FE88C7-06EB-06A2-DE33-7622311D6C83}" v="530" dt="2025-02-26T10:57:00.433"/>
    <p1510:client id="{84C5F221-D4A5-4716-8F16-45CF4BA8187C}" v="1" dt="2025-02-25T16:03:52.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60"/>
    <p:restoredTop sz="94719"/>
  </p:normalViewPr>
  <p:slideViewPr>
    <p:cSldViewPr snapToGrid="0">
      <p:cViewPr varScale="1">
        <p:scale>
          <a:sx n="115" d="100"/>
          <a:sy n="115" d="100"/>
        </p:scale>
        <p:origin x="224" y="88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u, JA (Jane)" userId="S::jane.liu@rabobank.com::9722a088-da3e-4b53-bee7-6c8e02db86e2" providerId="AD" clId="Web-{33FE88C7-06EB-06A2-DE33-7622311D6C83}"/>
    <pc:docChg chg="addSld delSld modSld sldOrd">
      <pc:chgData name="Liu, JA (Jane)" userId="S::jane.liu@rabobank.com::9722a088-da3e-4b53-bee7-6c8e02db86e2" providerId="AD" clId="Web-{33FE88C7-06EB-06A2-DE33-7622311D6C83}" dt="2025-02-26T10:57:00.433" v="552" actId="20577"/>
      <pc:docMkLst>
        <pc:docMk/>
      </pc:docMkLst>
      <pc:sldChg chg="modSp">
        <pc:chgData name="Liu, JA (Jane)" userId="S::jane.liu@rabobank.com::9722a088-da3e-4b53-bee7-6c8e02db86e2" providerId="AD" clId="Web-{33FE88C7-06EB-06A2-DE33-7622311D6C83}" dt="2025-02-26T10:33:11.638" v="352" actId="20577"/>
        <pc:sldMkLst>
          <pc:docMk/>
          <pc:sldMk cId="3477929300" sldId="262"/>
        </pc:sldMkLst>
        <pc:spChg chg="mod">
          <ac:chgData name="Liu, JA (Jane)" userId="S::jane.liu@rabobank.com::9722a088-da3e-4b53-bee7-6c8e02db86e2" providerId="AD" clId="Web-{33FE88C7-06EB-06A2-DE33-7622311D6C83}" dt="2025-02-26T10:33:11.638" v="352" actId="20577"/>
          <ac:spMkLst>
            <pc:docMk/>
            <pc:sldMk cId="3477929300" sldId="262"/>
            <ac:spMk id="18" creationId="{C6944263-6641-21C9-9634-C20CFE98E64C}"/>
          </ac:spMkLst>
        </pc:spChg>
      </pc:sldChg>
      <pc:sldChg chg="addSp modSp">
        <pc:chgData name="Liu, JA (Jane)" userId="S::jane.liu@rabobank.com::9722a088-da3e-4b53-bee7-6c8e02db86e2" providerId="AD" clId="Web-{33FE88C7-06EB-06A2-DE33-7622311D6C83}" dt="2025-02-26T10:57:00.433" v="552" actId="20577"/>
        <pc:sldMkLst>
          <pc:docMk/>
          <pc:sldMk cId="964002899" sldId="265"/>
        </pc:sldMkLst>
        <pc:spChg chg="add mod">
          <ac:chgData name="Liu, JA (Jane)" userId="S::jane.liu@rabobank.com::9722a088-da3e-4b53-bee7-6c8e02db86e2" providerId="AD" clId="Web-{33FE88C7-06EB-06A2-DE33-7622311D6C83}" dt="2025-02-26T10:57:00.433" v="552" actId="20577"/>
          <ac:spMkLst>
            <pc:docMk/>
            <pc:sldMk cId="964002899" sldId="265"/>
            <ac:spMk id="3" creationId="{94E5CCCD-4CD5-2116-2A98-814A093F6C5E}"/>
          </ac:spMkLst>
        </pc:spChg>
        <pc:picChg chg="mod">
          <ac:chgData name="Liu, JA (Jane)" userId="S::jane.liu@rabobank.com::9722a088-da3e-4b53-bee7-6c8e02db86e2" providerId="AD" clId="Web-{33FE88C7-06EB-06A2-DE33-7622311D6C83}" dt="2025-02-26T10:56:37.792" v="550" actId="1076"/>
          <ac:picMkLst>
            <pc:docMk/>
            <pc:sldMk cId="964002899" sldId="265"/>
            <ac:picMk id="5" creationId="{78254B65-E833-E555-0478-FC8283635C24}"/>
          </ac:picMkLst>
        </pc:picChg>
      </pc:sldChg>
      <pc:sldChg chg="addSp delSp modSp del">
        <pc:chgData name="Liu, JA (Jane)" userId="S::jane.liu@rabobank.com::9722a088-da3e-4b53-bee7-6c8e02db86e2" providerId="AD" clId="Web-{33FE88C7-06EB-06A2-DE33-7622311D6C83}" dt="2025-02-26T10:25:14.852" v="150"/>
        <pc:sldMkLst>
          <pc:docMk/>
          <pc:sldMk cId="1511370894" sldId="267"/>
        </pc:sldMkLst>
        <pc:spChg chg="add del">
          <ac:chgData name="Liu, JA (Jane)" userId="S::jane.liu@rabobank.com::9722a088-da3e-4b53-bee7-6c8e02db86e2" providerId="AD" clId="Web-{33FE88C7-06EB-06A2-DE33-7622311D6C83}" dt="2025-02-26T10:25:04.914" v="148"/>
          <ac:spMkLst>
            <pc:docMk/>
            <pc:sldMk cId="1511370894" sldId="267"/>
            <ac:spMk id="2" creationId="{14B679D2-7C0B-D3AC-48A7-835A416EE2E6}"/>
          </ac:spMkLst>
        </pc:spChg>
        <pc:spChg chg="add del">
          <ac:chgData name="Liu, JA (Jane)" userId="S::jane.liu@rabobank.com::9722a088-da3e-4b53-bee7-6c8e02db86e2" providerId="AD" clId="Web-{33FE88C7-06EB-06A2-DE33-7622311D6C83}" dt="2025-02-26T10:25:04.914" v="149"/>
          <ac:spMkLst>
            <pc:docMk/>
            <pc:sldMk cId="1511370894" sldId="267"/>
            <ac:spMk id="5" creationId="{A13151C5-F050-461F-49A7-143172F169C7}"/>
          </ac:spMkLst>
        </pc:spChg>
        <pc:spChg chg="add del">
          <ac:chgData name="Liu, JA (Jane)" userId="S::jane.liu@rabobank.com::9722a088-da3e-4b53-bee7-6c8e02db86e2" providerId="AD" clId="Web-{33FE88C7-06EB-06A2-DE33-7622311D6C83}" dt="2025-02-26T10:25:04.914" v="138"/>
          <ac:spMkLst>
            <pc:docMk/>
            <pc:sldMk cId="1511370894" sldId="267"/>
            <ac:spMk id="6" creationId="{83C8F416-E4BF-AB03-41F0-A9913A2D5A6E}"/>
          </ac:spMkLst>
        </pc:spChg>
        <pc:spChg chg="add del mod">
          <ac:chgData name="Liu, JA (Jane)" userId="S::jane.liu@rabobank.com::9722a088-da3e-4b53-bee7-6c8e02db86e2" providerId="AD" clId="Web-{33FE88C7-06EB-06A2-DE33-7622311D6C83}" dt="2025-02-26T10:25:04.914" v="140"/>
          <ac:spMkLst>
            <pc:docMk/>
            <pc:sldMk cId="1511370894" sldId="267"/>
            <ac:spMk id="7" creationId="{76D8B3E9-8C46-6B6B-5E9C-7DB7ABF35290}"/>
          </ac:spMkLst>
        </pc:spChg>
        <pc:spChg chg="add del">
          <ac:chgData name="Liu, JA (Jane)" userId="S::jane.liu@rabobank.com::9722a088-da3e-4b53-bee7-6c8e02db86e2" providerId="AD" clId="Web-{33FE88C7-06EB-06A2-DE33-7622311D6C83}" dt="2025-02-26T10:25:02.101" v="134"/>
          <ac:spMkLst>
            <pc:docMk/>
            <pc:sldMk cId="1511370894" sldId="267"/>
            <ac:spMk id="10" creationId="{F76901FD-751C-6292-76FE-2EEE8235C698}"/>
          </ac:spMkLst>
        </pc:spChg>
        <pc:spChg chg="add del">
          <ac:chgData name="Liu, JA (Jane)" userId="S::jane.liu@rabobank.com::9722a088-da3e-4b53-bee7-6c8e02db86e2" providerId="AD" clId="Web-{33FE88C7-06EB-06A2-DE33-7622311D6C83}" dt="2025-02-26T10:25:04.914" v="140"/>
          <ac:spMkLst>
            <pc:docMk/>
            <pc:sldMk cId="1511370894" sldId="267"/>
            <ac:spMk id="11" creationId="{7AA7AE1B-16EB-0283-993E-3C49E1DD8C51}"/>
          </ac:spMkLst>
        </pc:spChg>
        <pc:spChg chg="add del">
          <ac:chgData name="Liu, JA (Jane)" userId="S::jane.liu@rabobank.com::9722a088-da3e-4b53-bee7-6c8e02db86e2" providerId="AD" clId="Web-{33FE88C7-06EB-06A2-DE33-7622311D6C83}" dt="2025-02-26T10:25:04.914" v="142"/>
          <ac:spMkLst>
            <pc:docMk/>
            <pc:sldMk cId="1511370894" sldId="267"/>
            <ac:spMk id="13" creationId="{16CD6B90-7805-9CA4-3BBB-7A2F91B09475}"/>
          </ac:spMkLst>
        </pc:spChg>
        <pc:spChg chg="add del">
          <ac:chgData name="Liu, JA (Jane)" userId="S::jane.liu@rabobank.com::9722a088-da3e-4b53-bee7-6c8e02db86e2" providerId="AD" clId="Web-{33FE88C7-06EB-06A2-DE33-7622311D6C83}" dt="2025-02-26T10:25:04.914" v="143"/>
          <ac:spMkLst>
            <pc:docMk/>
            <pc:sldMk cId="1511370894" sldId="267"/>
            <ac:spMk id="14" creationId="{569F277C-01B2-5A69-FD37-B7CE1513C00E}"/>
          </ac:spMkLst>
        </pc:spChg>
        <pc:spChg chg="add del">
          <ac:chgData name="Liu, JA (Jane)" userId="S::jane.liu@rabobank.com::9722a088-da3e-4b53-bee7-6c8e02db86e2" providerId="AD" clId="Web-{33FE88C7-06EB-06A2-DE33-7622311D6C83}" dt="2025-02-26T10:25:04.914" v="137"/>
          <ac:spMkLst>
            <pc:docMk/>
            <pc:sldMk cId="1511370894" sldId="267"/>
            <ac:spMk id="15" creationId="{3CBB6922-03DD-8B17-47C9-9F0AA1AFEDE2}"/>
          </ac:spMkLst>
        </pc:spChg>
        <pc:spChg chg="add del">
          <ac:chgData name="Liu, JA (Jane)" userId="S::jane.liu@rabobank.com::9722a088-da3e-4b53-bee7-6c8e02db86e2" providerId="AD" clId="Web-{33FE88C7-06EB-06A2-DE33-7622311D6C83}" dt="2025-02-26T10:25:04.914" v="136"/>
          <ac:spMkLst>
            <pc:docMk/>
            <pc:sldMk cId="1511370894" sldId="267"/>
            <ac:spMk id="16" creationId="{0A217B8C-04B8-54CE-9CF6-CC518421A079}"/>
          </ac:spMkLst>
        </pc:spChg>
        <pc:spChg chg="add del">
          <ac:chgData name="Liu, JA (Jane)" userId="S::jane.liu@rabobank.com::9722a088-da3e-4b53-bee7-6c8e02db86e2" providerId="AD" clId="Web-{33FE88C7-06EB-06A2-DE33-7622311D6C83}" dt="2025-02-26T10:25:04.914" v="144"/>
          <ac:spMkLst>
            <pc:docMk/>
            <pc:sldMk cId="1511370894" sldId="267"/>
            <ac:spMk id="17" creationId="{69E380BC-8205-6973-8F86-71F761B06B0C}"/>
          </ac:spMkLst>
        </pc:spChg>
        <pc:spChg chg="add del">
          <ac:chgData name="Liu, JA (Jane)" userId="S::jane.liu@rabobank.com::9722a088-da3e-4b53-bee7-6c8e02db86e2" providerId="AD" clId="Web-{33FE88C7-06EB-06A2-DE33-7622311D6C83}" dt="2025-02-26T10:25:04.914" v="145"/>
          <ac:spMkLst>
            <pc:docMk/>
            <pc:sldMk cId="1511370894" sldId="267"/>
            <ac:spMk id="18" creationId="{540A9CB4-4024-C1E4-42A0-1AB6B8A91C1E}"/>
          </ac:spMkLst>
        </pc:spChg>
        <pc:spChg chg="add del">
          <ac:chgData name="Liu, JA (Jane)" userId="S::jane.liu@rabobank.com::9722a088-da3e-4b53-bee7-6c8e02db86e2" providerId="AD" clId="Web-{33FE88C7-06EB-06A2-DE33-7622311D6C83}" dt="2025-02-26T10:25:04.914" v="146"/>
          <ac:spMkLst>
            <pc:docMk/>
            <pc:sldMk cId="1511370894" sldId="267"/>
            <ac:spMk id="19" creationId="{9098129C-FAB6-BF3B-30D5-ED96BCE187C2}"/>
          </ac:spMkLst>
        </pc:spChg>
        <pc:spChg chg="add del">
          <ac:chgData name="Liu, JA (Jane)" userId="S::jane.liu@rabobank.com::9722a088-da3e-4b53-bee7-6c8e02db86e2" providerId="AD" clId="Web-{33FE88C7-06EB-06A2-DE33-7622311D6C83}" dt="2025-02-26T10:25:04.914" v="147"/>
          <ac:spMkLst>
            <pc:docMk/>
            <pc:sldMk cId="1511370894" sldId="267"/>
            <ac:spMk id="20" creationId="{EE1BA5E7-389C-648D-8E92-AD238D536F89}"/>
          </ac:spMkLst>
        </pc:spChg>
        <pc:spChg chg="add del">
          <ac:chgData name="Liu, JA (Jane)" userId="S::jane.liu@rabobank.com::9722a088-da3e-4b53-bee7-6c8e02db86e2" providerId="AD" clId="Web-{33FE88C7-06EB-06A2-DE33-7622311D6C83}" dt="2025-02-26T10:25:02.101" v="132"/>
          <ac:spMkLst>
            <pc:docMk/>
            <pc:sldMk cId="1511370894" sldId="267"/>
            <ac:spMk id="24" creationId="{3C4A757F-C3F5-3BED-7027-54200A8BD19C}"/>
          </ac:spMkLst>
        </pc:spChg>
        <pc:spChg chg="add del">
          <ac:chgData name="Liu, JA (Jane)" userId="S::jane.liu@rabobank.com::9722a088-da3e-4b53-bee7-6c8e02db86e2" providerId="AD" clId="Web-{33FE88C7-06EB-06A2-DE33-7622311D6C83}" dt="2025-02-26T10:25:02.101" v="131"/>
          <ac:spMkLst>
            <pc:docMk/>
            <pc:sldMk cId="1511370894" sldId="267"/>
            <ac:spMk id="26" creationId="{E06F3AFA-9C22-1016-C267-E38F04F6D092}"/>
          </ac:spMkLst>
        </pc:spChg>
        <pc:spChg chg="add del">
          <ac:chgData name="Liu, JA (Jane)" userId="S::jane.liu@rabobank.com::9722a088-da3e-4b53-bee7-6c8e02db86e2" providerId="AD" clId="Web-{33FE88C7-06EB-06A2-DE33-7622311D6C83}" dt="2025-02-26T10:25:02.101" v="130"/>
          <ac:spMkLst>
            <pc:docMk/>
            <pc:sldMk cId="1511370894" sldId="267"/>
            <ac:spMk id="28" creationId="{C53BFA5F-BCAB-97B3-16D2-B8737002A8B0}"/>
          </ac:spMkLst>
        </pc:spChg>
        <pc:spChg chg="add del">
          <ac:chgData name="Liu, JA (Jane)" userId="S::jane.liu@rabobank.com::9722a088-da3e-4b53-bee7-6c8e02db86e2" providerId="AD" clId="Web-{33FE88C7-06EB-06A2-DE33-7622311D6C83}" dt="2025-02-26T10:25:02.101" v="129"/>
          <ac:spMkLst>
            <pc:docMk/>
            <pc:sldMk cId="1511370894" sldId="267"/>
            <ac:spMk id="30" creationId="{07F30BA9-838F-A216-0BAF-D582F4F20667}"/>
          </ac:spMkLst>
        </pc:spChg>
        <pc:spChg chg="add del">
          <ac:chgData name="Liu, JA (Jane)" userId="S::jane.liu@rabobank.com::9722a088-da3e-4b53-bee7-6c8e02db86e2" providerId="AD" clId="Web-{33FE88C7-06EB-06A2-DE33-7622311D6C83}" dt="2025-02-26T10:25:02.101" v="128"/>
          <ac:spMkLst>
            <pc:docMk/>
            <pc:sldMk cId="1511370894" sldId="267"/>
            <ac:spMk id="32" creationId="{62F65921-7FD7-5E28-EF06-C97B2DE8E36A}"/>
          </ac:spMkLst>
        </pc:spChg>
        <pc:spChg chg="add del mod">
          <ac:chgData name="Liu, JA (Jane)" userId="S::jane.liu@rabobank.com::9722a088-da3e-4b53-bee7-6c8e02db86e2" providerId="AD" clId="Web-{33FE88C7-06EB-06A2-DE33-7622311D6C83}" dt="2025-02-26T10:25:02.101" v="127"/>
          <ac:spMkLst>
            <pc:docMk/>
            <pc:sldMk cId="1511370894" sldId="267"/>
            <ac:spMk id="34" creationId="{5EC92EFE-EBD0-8700-DD3C-6189938731F7}"/>
          </ac:spMkLst>
        </pc:spChg>
        <pc:spChg chg="add del">
          <ac:chgData name="Liu, JA (Jane)" userId="S::jane.liu@rabobank.com::9722a088-da3e-4b53-bee7-6c8e02db86e2" providerId="AD" clId="Web-{33FE88C7-06EB-06A2-DE33-7622311D6C83}" dt="2025-02-26T10:25:02.101" v="126"/>
          <ac:spMkLst>
            <pc:docMk/>
            <pc:sldMk cId="1511370894" sldId="267"/>
            <ac:spMk id="36" creationId="{96261C83-6E1E-F10E-B1C2-BAACBDB43BBA}"/>
          </ac:spMkLst>
        </pc:spChg>
        <pc:spChg chg="add del">
          <ac:chgData name="Liu, JA (Jane)" userId="S::jane.liu@rabobank.com::9722a088-da3e-4b53-bee7-6c8e02db86e2" providerId="AD" clId="Web-{33FE88C7-06EB-06A2-DE33-7622311D6C83}" dt="2025-02-26T10:25:02.101" v="125"/>
          <ac:spMkLst>
            <pc:docMk/>
            <pc:sldMk cId="1511370894" sldId="267"/>
            <ac:spMk id="38" creationId="{1465044F-2FB1-3C07-ABEB-54C83315077C}"/>
          </ac:spMkLst>
        </pc:spChg>
        <pc:spChg chg="add del">
          <ac:chgData name="Liu, JA (Jane)" userId="S::jane.liu@rabobank.com::9722a088-da3e-4b53-bee7-6c8e02db86e2" providerId="AD" clId="Web-{33FE88C7-06EB-06A2-DE33-7622311D6C83}" dt="2025-02-26T10:25:02.101" v="124"/>
          <ac:spMkLst>
            <pc:docMk/>
            <pc:sldMk cId="1511370894" sldId="267"/>
            <ac:spMk id="40" creationId="{4C85B7DE-551B-B371-CCAA-1FA6FB387C79}"/>
          </ac:spMkLst>
        </pc:spChg>
        <pc:spChg chg="add del">
          <ac:chgData name="Liu, JA (Jane)" userId="S::jane.liu@rabobank.com::9722a088-da3e-4b53-bee7-6c8e02db86e2" providerId="AD" clId="Web-{33FE88C7-06EB-06A2-DE33-7622311D6C83}" dt="2025-02-26T10:25:02.101" v="123"/>
          <ac:spMkLst>
            <pc:docMk/>
            <pc:sldMk cId="1511370894" sldId="267"/>
            <ac:spMk id="42" creationId="{E1281929-4B39-C9EB-1EC5-5BF412DBA3AE}"/>
          </ac:spMkLst>
        </pc:spChg>
        <pc:spChg chg="add del">
          <ac:chgData name="Liu, JA (Jane)" userId="S::jane.liu@rabobank.com::9722a088-da3e-4b53-bee7-6c8e02db86e2" providerId="AD" clId="Web-{33FE88C7-06EB-06A2-DE33-7622311D6C83}" dt="2025-02-26T10:25:02.101" v="122"/>
          <ac:spMkLst>
            <pc:docMk/>
            <pc:sldMk cId="1511370894" sldId="267"/>
            <ac:spMk id="44" creationId="{1A117752-9296-41D0-E22F-A9A5680B2253}"/>
          </ac:spMkLst>
        </pc:spChg>
        <pc:spChg chg="add del">
          <ac:chgData name="Liu, JA (Jane)" userId="S::jane.liu@rabobank.com::9722a088-da3e-4b53-bee7-6c8e02db86e2" providerId="AD" clId="Web-{33FE88C7-06EB-06A2-DE33-7622311D6C83}" dt="2025-02-26T10:25:02.101" v="121"/>
          <ac:spMkLst>
            <pc:docMk/>
            <pc:sldMk cId="1511370894" sldId="267"/>
            <ac:spMk id="46" creationId="{D031FC4B-7AA8-A02B-A17D-3DCCF30DED8C}"/>
          </ac:spMkLst>
        </pc:spChg>
        <pc:spChg chg="add del">
          <ac:chgData name="Liu, JA (Jane)" userId="S::jane.liu@rabobank.com::9722a088-da3e-4b53-bee7-6c8e02db86e2" providerId="AD" clId="Web-{33FE88C7-06EB-06A2-DE33-7622311D6C83}" dt="2025-02-26T10:25:02.101" v="120"/>
          <ac:spMkLst>
            <pc:docMk/>
            <pc:sldMk cId="1511370894" sldId="267"/>
            <ac:spMk id="48" creationId="{5AFF2084-786E-93BE-2308-7450455E9992}"/>
          </ac:spMkLst>
        </pc:spChg>
        <pc:spChg chg="add del">
          <ac:chgData name="Liu, JA (Jane)" userId="S::jane.liu@rabobank.com::9722a088-da3e-4b53-bee7-6c8e02db86e2" providerId="AD" clId="Web-{33FE88C7-06EB-06A2-DE33-7622311D6C83}" dt="2025-02-26T10:25:02.101" v="119"/>
          <ac:spMkLst>
            <pc:docMk/>
            <pc:sldMk cId="1511370894" sldId="267"/>
            <ac:spMk id="50" creationId="{31C6FF50-1BA8-B4FC-9394-C295B7FD439C}"/>
          </ac:spMkLst>
        </pc:spChg>
        <pc:picChg chg="add del">
          <ac:chgData name="Liu, JA (Jane)" userId="S::jane.liu@rabobank.com::9722a088-da3e-4b53-bee7-6c8e02db86e2" providerId="AD" clId="Web-{33FE88C7-06EB-06A2-DE33-7622311D6C83}" dt="2025-02-26T10:25:04.914" v="135"/>
          <ac:picMkLst>
            <pc:docMk/>
            <pc:sldMk cId="1511370894" sldId="267"/>
            <ac:picMk id="4" creationId="{BF7021B3-021B-449D-3E68-00A9422E5D21}"/>
          </ac:picMkLst>
        </pc:picChg>
        <pc:picChg chg="add del">
          <ac:chgData name="Liu, JA (Jane)" userId="S::jane.liu@rabobank.com::9722a088-da3e-4b53-bee7-6c8e02db86e2" providerId="AD" clId="Web-{33FE88C7-06EB-06A2-DE33-7622311D6C83}" dt="2025-02-26T10:25:04.914" v="139"/>
          <ac:picMkLst>
            <pc:docMk/>
            <pc:sldMk cId="1511370894" sldId="267"/>
            <ac:picMk id="8" creationId="{B5B92D32-3E56-999B-C5F3-9E785731E7B0}"/>
          </ac:picMkLst>
        </pc:picChg>
        <pc:picChg chg="add del">
          <ac:chgData name="Liu, JA (Jane)" userId="S::jane.liu@rabobank.com::9722a088-da3e-4b53-bee7-6c8e02db86e2" providerId="AD" clId="Web-{33FE88C7-06EB-06A2-DE33-7622311D6C83}" dt="2025-02-26T10:25:04.914" v="141"/>
          <ac:picMkLst>
            <pc:docMk/>
            <pc:sldMk cId="1511370894" sldId="267"/>
            <ac:picMk id="12" creationId="{B7B45CD6-E1E5-452D-AC9D-EBD43E0299E9}"/>
          </ac:picMkLst>
        </pc:picChg>
        <pc:picChg chg="add del">
          <ac:chgData name="Liu, JA (Jane)" userId="S::jane.liu@rabobank.com::9722a088-da3e-4b53-bee7-6c8e02db86e2" providerId="AD" clId="Web-{33FE88C7-06EB-06A2-DE33-7622311D6C83}" dt="2025-02-26T10:25:02.101" v="133"/>
          <ac:picMkLst>
            <pc:docMk/>
            <pc:sldMk cId="1511370894" sldId="267"/>
            <ac:picMk id="22" creationId="{22F1174F-8687-E055-2FF6-5233F1B0C1A9}"/>
          </ac:picMkLst>
        </pc:picChg>
      </pc:sldChg>
      <pc:sldChg chg="modSp del modCm">
        <pc:chgData name="Liu, JA (Jane)" userId="S::jane.liu@rabobank.com::9722a088-da3e-4b53-bee7-6c8e02db86e2" providerId="AD" clId="Web-{33FE88C7-06EB-06A2-DE33-7622311D6C83}" dt="2025-02-26T10:29:00.643" v="241"/>
        <pc:sldMkLst>
          <pc:docMk/>
          <pc:sldMk cId="578592003" sldId="268"/>
        </pc:sldMkLst>
        <pc:spChg chg="mod">
          <ac:chgData name="Liu, JA (Jane)" userId="S::jane.liu@rabobank.com::9722a088-da3e-4b53-bee7-6c8e02db86e2" providerId="AD" clId="Web-{33FE88C7-06EB-06A2-DE33-7622311D6C83}" dt="2025-02-26T10:22:00.562" v="20" actId="20577"/>
          <ac:spMkLst>
            <pc:docMk/>
            <pc:sldMk cId="578592003" sldId="268"/>
            <ac:spMk id="18" creationId="{16FA82EA-90E8-A8DE-3CE5-30F7485A4E52}"/>
          </ac:spMkLst>
        </pc:spChg>
        <pc:spChg chg="mod">
          <ac:chgData name="Liu, JA (Jane)" userId="S::jane.liu@rabobank.com::9722a088-da3e-4b53-bee7-6c8e02db86e2" providerId="AD" clId="Web-{33FE88C7-06EB-06A2-DE33-7622311D6C83}" dt="2025-02-26T10:24:01.318" v="86" actId="20577"/>
          <ac:spMkLst>
            <pc:docMk/>
            <pc:sldMk cId="578592003" sldId="268"/>
            <ac:spMk id="24" creationId="{424E6D89-E4F8-10CF-264B-71B831B473C2}"/>
          </ac:spMkLst>
        </pc:spChg>
        <pc:spChg chg="mod">
          <ac:chgData name="Liu, JA (Jane)" userId="S::jane.liu@rabobank.com::9722a088-da3e-4b53-bee7-6c8e02db86e2" providerId="AD" clId="Web-{33FE88C7-06EB-06A2-DE33-7622311D6C83}" dt="2025-02-26T10:23:36.270" v="73" actId="20577"/>
          <ac:spMkLst>
            <pc:docMk/>
            <pc:sldMk cId="578592003" sldId="268"/>
            <ac:spMk id="30" creationId="{5EBC39DC-97C6-0AB3-B946-92C485522825}"/>
          </ac:spMkLst>
        </pc:spChg>
        <pc:spChg chg="mod">
          <ac:chgData name="Liu, JA (Jane)" userId="S::jane.liu@rabobank.com::9722a088-da3e-4b53-bee7-6c8e02db86e2" providerId="AD" clId="Web-{33FE88C7-06EB-06A2-DE33-7622311D6C83}" dt="2025-02-26T10:22:29.704" v="57" actId="20577"/>
          <ac:spMkLst>
            <pc:docMk/>
            <pc:sldMk cId="578592003" sldId="268"/>
            <ac:spMk id="31" creationId="{2EC00C30-4995-0AE1-6197-F5F261A79950}"/>
          </ac:spMkLst>
        </pc:spChg>
        <pc:extLst>
          <p:ext xmlns:p="http://schemas.openxmlformats.org/presentationml/2006/main" uri="{D6D511B9-2390-475A-947B-AFAB55BFBCF1}">
            <pc226:cmChg xmlns:pc226="http://schemas.microsoft.com/office/powerpoint/2022/06/main/command" chg="mod">
              <pc226:chgData name="Liu, JA (Jane)" userId="S::jane.liu@rabobank.com::9722a088-da3e-4b53-bee7-6c8e02db86e2" providerId="AD" clId="Web-{33FE88C7-06EB-06A2-DE33-7622311D6C83}" dt="2025-02-26T10:21:52.407" v="19" actId="20577"/>
              <pc2:cmMkLst xmlns:pc2="http://schemas.microsoft.com/office/powerpoint/2019/9/main/command">
                <pc:docMk/>
                <pc:sldMk cId="578592003" sldId="268"/>
                <pc2:cmMk id="{55488188-12FB-4890-9568-8B68AAE0EDCB}"/>
              </pc2:cmMkLst>
            </pc226:cmChg>
            <pc226:cmChg xmlns:pc226="http://schemas.microsoft.com/office/powerpoint/2022/06/main/command" chg="mod">
              <pc226:chgData name="Liu, JA (Jane)" userId="S::jane.liu@rabobank.com::9722a088-da3e-4b53-bee7-6c8e02db86e2" providerId="AD" clId="Web-{33FE88C7-06EB-06A2-DE33-7622311D6C83}" dt="2025-02-26T10:22:28.798" v="56" actId="20577"/>
              <pc2:cmMkLst xmlns:pc2="http://schemas.microsoft.com/office/powerpoint/2019/9/main/command">
                <pc:docMk/>
                <pc:sldMk cId="578592003" sldId="268"/>
                <pc2:cmMk id="{9B1B29CF-BD46-4860-8A1E-588BC8B843C5}"/>
              </pc2:cmMkLst>
            </pc226:cmChg>
            <pc226:cmChg xmlns:pc226="http://schemas.microsoft.com/office/powerpoint/2022/06/main/command" chg="mod">
              <pc226:chgData name="Liu, JA (Jane)" userId="S::jane.liu@rabobank.com::9722a088-da3e-4b53-bee7-6c8e02db86e2" providerId="AD" clId="Web-{33FE88C7-06EB-06A2-DE33-7622311D6C83}" dt="2025-02-26T10:23:35.473" v="72" actId="20577"/>
              <pc2:cmMkLst xmlns:pc2="http://schemas.microsoft.com/office/powerpoint/2019/9/main/command">
                <pc:docMk/>
                <pc:sldMk cId="578592003" sldId="268"/>
                <pc2:cmMk id="{B5493FD8-D089-4F46-A2F9-F6D3F776E42F}"/>
              </pc2:cmMkLst>
            </pc226:cmChg>
          </p:ext>
        </pc:extLst>
      </pc:sldChg>
      <pc:sldChg chg="addSp delSp modSp ord">
        <pc:chgData name="Liu, JA (Jane)" userId="S::jane.liu@rabobank.com::9722a088-da3e-4b53-bee7-6c8e02db86e2" providerId="AD" clId="Web-{33FE88C7-06EB-06A2-DE33-7622311D6C83}" dt="2025-02-26T10:28:57.330" v="240" actId="20577"/>
        <pc:sldMkLst>
          <pc:docMk/>
          <pc:sldMk cId="1295139784" sldId="269"/>
        </pc:sldMkLst>
        <pc:spChg chg="del">
          <ac:chgData name="Liu, JA (Jane)" userId="S::jane.liu@rabobank.com::9722a088-da3e-4b53-bee7-6c8e02db86e2" providerId="AD" clId="Web-{33FE88C7-06EB-06A2-DE33-7622311D6C83}" dt="2025-02-26T10:26:30.371" v="175"/>
          <ac:spMkLst>
            <pc:docMk/>
            <pc:sldMk cId="1295139784" sldId="269"/>
            <ac:spMk id="2" creationId="{4E3AEDCE-255F-BE3B-F4F8-9D436741A433}"/>
          </ac:spMkLst>
        </pc:spChg>
        <pc:spChg chg="add mod">
          <ac:chgData name="Liu, JA (Jane)" userId="S::jane.liu@rabobank.com::9722a088-da3e-4b53-bee7-6c8e02db86e2" providerId="AD" clId="Web-{33FE88C7-06EB-06A2-DE33-7622311D6C83}" dt="2025-02-26T10:28:28.126" v="219" actId="1076"/>
          <ac:spMkLst>
            <pc:docMk/>
            <pc:sldMk cId="1295139784" sldId="269"/>
            <ac:spMk id="5" creationId="{820223FB-2C4A-457B-A23E-0E00BD8C812A}"/>
          </ac:spMkLst>
        </pc:spChg>
        <pc:spChg chg="mod">
          <ac:chgData name="Liu, JA (Jane)" userId="S::jane.liu@rabobank.com::9722a088-da3e-4b53-bee7-6c8e02db86e2" providerId="AD" clId="Web-{33FE88C7-06EB-06A2-DE33-7622311D6C83}" dt="2025-02-26T10:26:03.166" v="162" actId="20577"/>
          <ac:spMkLst>
            <pc:docMk/>
            <pc:sldMk cId="1295139784" sldId="269"/>
            <ac:spMk id="6" creationId="{332178A3-D4FD-44BD-98BE-EA7CF2B501DD}"/>
          </ac:spMkLst>
        </pc:spChg>
        <pc:spChg chg="del">
          <ac:chgData name="Liu, JA (Jane)" userId="S::jane.liu@rabobank.com::9722a088-da3e-4b53-bee7-6c8e02db86e2" providerId="AD" clId="Web-{33FE88C7-06EB-06A2-DE33-7622311D6C83}" dt="2025-02-26T10:26:30.355" v="170"/>
          <ac:spMkLst>
            <pc:docMk/>
            <pc:sldMk cId="1295139784" sldId="269"/>
            <ac:spMk id="7" creationId="{F5A1350D-7A3E-FE56-8D70-41BEE2A897A0}"/>
          </ac:spMkLst>
        </pc:spChg>
        <pc:spChg chg="mod">
          <ac:chgData name="Liu, JA (Jane)" userId="S::jane.liu@rabobank.com::9722a088-da3e-4b53-bee7-6c8e02db86e2" providerId="AD" clId="Web-{33FE88C7-06EB-06A2-DE33-7622311D6C83}" dt="2025-02-26T10:27:59.968" v="216" actId="20577"/>
          <ac:spMkLst>
            <pc:docMk/>
            <pc:sldMk cId="1295139784" sldId="269"/>
            <ac:spMk id="11" creationId="{B63FAA11-E789-B79A-ADA6-B8AEB234A1DA}"/>
          </ac:spMkLst>
        </pc:spChg>
        <pc:spChg chg="del">
          <ac:chgData name="Liu, JA (Jane)" userId="S::jane.liu@rabobank.com::9722a088-da3e-4b53-bee7-6c8e02db86e2" providerId="AD" clId="Web-{33FE88C7-06EB-06A2-DE33-7622311D6C83}" dt="2025-02-26T10:26:30.355" v="172"/>
          <ac:spMkLst>
            <pc:docMk/>
            <pc:sldMk cId="1295139784" sldId="269"/>
            <ac:spMk id="13" creationId="{6D4A5609-3F81-EC9F-999F-87A2360ABAE7}"/>
          </ac:spMkLst>
        </pc:spChg>
        <pc:spChg chg="del">
          <ac:chgData name="Liu, JA (Jane)" userId="S::jane.liu@rabobank.com::9722a088-da3e-4b53-bee7-6c8e02db86e2" providerId="AD" clId="Web-{33FE88C7-06EB-06A2-DE33-7622311D6C83}" dt="2025-02-26T10:26:30.355" v="171"/>
          <ac:spMkLst>
            <pc:docMk/>
            <pc:sldMk cId="1295139784" sldId="269"/>
            <ac:spMk id="14" creationId="{BD5444CB-EB05-1A38-F9B3-C94050108971}"/>
          </ac:spMkLst>
        </pc:spChg>
        <pc:spChg chg="del">
          <ac:chgData name="Liu, JA (Jane)" userId="S::jane.liu@rabobank.com::9722a088-da3e-4b53-bee7-6c8e02db86e2" providerId="AD" clId="Web-{33FE88C7-06EB-06A2-DE33-7622311D6C83}" dt="2025-02-26T10:26:30.355" v="173"/>
          <ac:spMkLst>
            <pc:docMk/>
            <pc:sldMk cId="1295139784" sldId="269"/>
            <ac:spMk id="15" creationId="{49D3DD29-D8E0-104D-0EC8-2E797EB4F3C5}"/>
          </ac:spMkLst>
        </pc:spChg>
        <pc:spChg chg="del">
          <ac:chgData name="Liu, JA (Jane)" userId="S::jane.liu@rabobank.com::9722a088-da3e-4b53-bee7-6c8e02db86e2" providerId="AD" clId="Web-{33FE88C7-06EB-06A2-DE33-7622311D6C83}" dt="2025-02-26T10:26:30.355" v="174"/>
          <ac:spMkLst>
            <pc:docMk/>
            <pc:sldMk cId="1295139784" sldId="269"/>
            <ac:spMk id="16" creationId="{299BAF61-4BDC-E77D-38D0-D8D6B06C2219}"/>
          </ac:spMkLst>
        </pc:spChg>
        <pc:spChg chg="add mod">
          <ac:chgData name="Liu, JA (Jane)" userId="S::jane.liu@rabobank.com::9722a088-da3e-4b53-bee7-6c8e02db86e2" providerId="AD" clId="Web-{33FE88C7-06EB-06A2-DE33-7622311D6C83}" dt="2025-02-26T10:28:28.157" v="220" actId="1076"/>
          <ac:spMkLst>
            <pc:docMk/>
            <pc:sldMk cId="1295139784" sldId="269"/>
            <ac:spMk id="17" creationId="{AF40E018-1F15-593C-39B1-940017918EAC}"/>
          </ac:spMkLst>
        </pc:spChg>
        <pc:spChg chg="add mod">
          <ac:chgData name="Liu, JA (Jane)" userId="S::jane.liu@rabobank.com::9722a088-da3e-4b53-bee7-6c8e02db86e2" providerId="AD" clId="Web-{33FE88C7-06EB-06A2-DE33-7622311D6C83}" dt="2025-02-26T10:28:28.204" v="221" actId="1076"/>
          <ac:spMkLst>
            <pc:docMk/>
            <pc:sldMk cId="1295139784" sldId="269"/>
            <ac:spMk id="19" creationId="{6B0B4165-38FE-A69C-7352-6F7EE68350F3}"/>
          </ac:spMkLst>
        </pc:spChg>
        <pc:spChg chg="add mod">
          <ac:chgData name="Liu, JA (Jane)" userId="S::jane.liu@rabobank.com::9722a088-da3e-4b53-bee7-6c8e02db86e2" providerId="AD" clId="Web-{33FE88C7-06EB-06A2-DE33-7622311D6C83}" dt="2025-02-26T10:28:28.235" v="222" actId="1076"/>
          <ac:spMkLst>
            <pc:docMk/>
            <pc:sldMk cId="1295139784" sldId="269"/>
            <ac:spMk id="21" creationId="{EF73AD63-D807-4DB1-6A08-72A299542AAB}"/>
          </ac:spMkLst>
        </pc:spChg>
        <pc:spChg chg="add mod">
          <ac:chgData name="Liu, JA (Jane)" userId="S::jane.liu@rabobank.com::9722a088-da3e-4b53-bee7-6c8e02db86e2" providerId="AD" clId="Web-{33FE88C7-06EB-06A2-DE33-7622311D6C83}" dt="2025-02-26T10:28:28.266" v="223" actId="1076"/>
          <ac:spMkLst>
            <pc:docMk/>
            <pc:sldMk cId="1295139784" sldId="269"/>
            <ac:spMk id="23" creationId="{7312089C-B906-DCFC-1593-C7803E731D31}"/>
          </ac:spMkLst>
        </pc:spChg>
        <pc:spChg chg="add mod">
          <ac:chgData name="Liu, JA (Jane)" userId="S::jane.liu@rabobank.com::9722a088-da3e-4b53-bee7-6c8e02db86e2" providerId="AD" clId="Web-{33FE88C7-06EB-06A2-DE33-7622311D6C83}" dt="2025-02-26T10:28:28.313" v="224" actId="1076"/>
          <ac:spMkLst>
            <pc:docMk/>
            <pc:sldMk cId="1295139784" sldId="269"/>
            <ac:spMk id="25" creationId="{DE97DD61-5A69-BEF2-CAF6-F682819CBB47}"/>
          </ac:spMkLst>
        </pc:spChg>
        <pc:spChg chg="add del">
          <ac:chgData name="Liu, JA (Jane)" userId="S::jane.liu@rabobank.com::9722a088-da3e-4b53-bee7-6c8e02db86e2" providerId="AD" clId="Web-{33FE88C7-06EB-06A2-DE33-7622311D6C83}" dt="2025-02-26T10:26:50.481" v="186"/>
          <ac:spMkLst>
            <pc:docMk/>
            <pc:sldMk cId="1295139784" sldId="269"/>
            <ac:spMk id="27" creationId="{9E9B4FA4-1547-D9F0-A25E-A91D7685FACB}"/>
          </ac:spMkLst>
        </pc:spChg>
        <pc:spChg chg="add mod">
          <ac:chgData name="Liu, JA (Jane)" userId="S::jane.liu@rabobank.com::9722a088-da3e-4b53-bee7-6c8e02db86e2" providerId="AD" clId="Web-{33FE88C7-06EB-06A2-DE33-7622311D6C83}" dt="2025-02-26T10:28:28.345" v="225" actId="1076"/>
          <ac:spMkLst>
            <pc:docMk/>
            <pc:sldMk cId="1295139784" sldId="269"/>
            <ac:spMk id="29" creationId="{1ABEF2B6-98AE-1104-E47F-12BAD489A12A}"/>
          </ac:spMkLst>
        </pc:spChg>
        <pc:spChg chg="add mod">
          <ac:chgData name="Liu, JA (Jane)" userId="S::jane.liu@rabobank.com::9722a088-da3e-4b53-bee7-6c8e02db86e2" providerId="AD" clId="Web-{33FE88C7-06EB-06A2-DE33-7622311D6C83}" dt="2025-02-26T10:28:28.376" v="226" actId="1076"/>
          <ac:spMkLst>
            <pc:docMk/>
            <pc:sldMk cId="1295139784" sldId="269"/>
            <ac:spMk id="31" creationId="{C6224761-15A7-1766-3853-94FC6C784FF5}"/>
          </ac:spMkLst>
        </pc:spChg>
        <pc:spChg chg="add del">
          <ac:chgData name="Liu, JA (Jane)" userId="S::jane.liu@rabobank.com::9722a088-da3e-4b53-bee7-6c8e02db86e2" providerId="AD" clId="Web-{33FE88C7-06EB-06A2-DE33-7622311D6C83}" dt="2025-02-26T10:27:00.888" v="188"/>
          <ac:spMkLst>
            <pc:docMk/>
            <pc:sldMk cId="1295139784" sldId="269"/>
            <ac:spMk id="33" creationId="{A4EB9372-E4DF-CF70-CDCB-B62F1FCC088A}"/>
          </ac:spMkLst>
        </pc:spChg>
        <pc:spChg chg="add mod">
          <ac:chgData name="Liu, JA (Jane)" userId="S::jane.liu@rabobank.com::9722a088-da3e-4b53-bee7-6c8e02db86e2" providerId="AD" clId="Web-{33FE88C7-06EB-06A2-DE33-7622311D6C83}" dt="2025-02-26T10:28:28.407" v="227" actId="1076"/>
          <ac:spMkLst>
            <pc:docMk/>
            <pc:sldMk cId="1295139784" sldId="269"/>
            <ac:spMk id="34" creationId="{ED06844C-07A1-2CBD-EE8B-FABDC81F6274}"/>
          </ac:spMkLst>
        </pc:spChg>
        <pc:spChg chg="add mod">
          <ac:chgData name="Liu, JA (Jane)" userId="S::jane.liu@rabobank.com::9722a088-da3e-4b53-bee7-6c8e02db86e2" providerId="AD" clId="Web-{33FE88C7-06EB-06A2-DE33-7622311D6C83}" dt="2025-02-26T10:28:34.110" v="229" actId="1076"/>
          <ac:spMkLst>
            <pc:docMk/>
            <pc:sldMk cId="1295139784" sldId="269"/>
            <ac:spMk id="36" creationId="{995E97E9-CD91-0296-645E-FD9D6F3C494C}"/>
          </ac:spMkLst>
        </pc:spChg>
        <pc:spChg chg="add mod">
          <ac:chgData name="Liu, JA (Jane)" userId="S::jane.liu@rabobank.com::9722a088-da3e-4b53-bee7-6c8e02db86e2" providerId="AD" clId="Web-{33FE88C7-06EB-06A2-DE33-7622311D6C83}" dt="2025-02-26T10:28:34.157" v="230" actId="1076"/>
          <ac:spMkLst>
            <pc:docMk/>
            <pc:sldMk cId="1295139784" sldId="269"/>
            <ac:spMk id="38" creationId="{DE458A9F-4B5D-D3E8-5B9E-EAF38B7924BB}"/>
          </ac:spMkLst>
        </pc:spChg>
        <pc:spChg chg="add mod">
          <ac:chgData name="Liu, JA (Jane)" userId="S::jane.liu@rabobank.com::9722a088-da3e-4b53-bee7-6c8e02db86e2" providerId="AD" clId="Web-{33FE88C7-06EB-06A2-DE33-7622311D6C83}" dt="2025-02-26T10:28:34.189" v="231" actId="1076"/>
          <ac:spMkLst>
            <pc:docMk/>
            <pc:sldMk cId="1295139784" sldId="269"/>
            <ac:spMk id="40" creationId="{3E232221-F81E-4D35-D7A8-C04CBA09E4BD}"/>
          </ac:spMkLst>
        </pc:spChg>
        <pc:spChg chg="add mod">
          <ac:chgData name="Liu, JA (Jane)" userId="S::jane.liu@rabobank.com::9722a088-da3e-4b53-bee7-6c8e02db86e2" providerId="AD" clId="Web-{33FE88C7-06EB-06A2-DE33-7622311D6C83}" dt="2025-02-26T10:28:57.330" v="240" actId="20577"/>
          <ac:spMkLst>
            <pc:docMk/>
            <pc:sldMk cId="1295139784" sldId="269"/>
            <ac:spMk id="42" creationId="{FA82A460-66B1-F397-A819-8C3D95C4A9B9}"/>
          </ac:spMkLst>
        </pc:spChg>
        <pc:picChg chg="del">
          <ac:chgData name="Liu, JA (Jane)" userId="S::jane.liu@rabobank.com::9722a088-da3e-4b53-bee7-6c8e02db86e2" providerId="AD" clId="Web-{33FE88C7-06EB-06A2-DE33-7622311D6C83}" dt="2025-02-26T10:26:24.527" v="168"/>
          <ac:picMkLst>
            <pc:docMk/>
            <pc:sldMk cId="1295139784" sldId="269"/>
            <ac:picMk id="4" creationId="{373A31FF-0A08-019E-FA53-F60D444BD1C4}"/>
          </ac:picMkLst>
        </pc:picChg>
        <pc:picChg chg="add mod">
          <ac:chgData name="Liu, JA (Jane)" userId="S::jane.liu@rabobank.com::9722a088-da3e-4b53-bee7-6c8e02db86e2" providerId="AD" clId="Web-{33FE88C7-06EB-06A2-DE33-7622311D6C83}" dt="2025-02-26T10:28:28.704" v="228" actId="1076"/>
          <ac:picMkLst>
            <pc:docMk/>
            <pc:sldMk cId="1295139784" sldId="269"/>
            <ac:picMk id="9" creationId="{954C0A02-1D6A-A74D-5279-0F031FC46522}"/>
          </ac:picMkLst>
        </pc:picChg>
        <pc:picChg chg="del">
          <ac:chgData name="Liu, JA (Jane)" userId="S::jane.liu@rabobank.com::9722a088-da3e-4b53-bee7-6c8e02db86e2" providerId="AD" clId="Web-{33FE88C7-06EB-06A2-DE33-7622311D6C83}" dt="2025-02-26T10:26:25.386" v="169"/>
          <ac:picMkLst>
            <pc:docMk/>
            <pc:sldMk cId="1295139784" sldId="269"/>
            <ac:picMk id="12" creationId="{A9CABE0D-31DF-E189-2AC0-6644D635870A}"/>
          </ac:picMkLst>
        </pc:picChg>
      </pc:sldChg>
      <pc:sldChg chg="addSp modSp">
        <pc:chgData name="Liu, JA (Jane)" userId="S::jane.liu@rabobank.com::9722a088-da3e-4b53-bee7-6c8e02db86e2" providerId="AD" clId="Web-{33FE88C7-06EB-06A2-DE33-7622311D6C83}" dt="2025-02-26T10:34:14.469" v="389" actId="1076"/>
        <pc:sldMkLst>
          <pc:docMk/>
          <pc:sldMk cId="3908381764" sldId="270"/>
        </pc:sldMkLst>
        <pc:spChg chg="add mod">
          <ac:chgData name="Liu, JA (Jane)" userId="S::jane.liu@rabobank.com::9722a088-da3e-4b53-bee7-6c8e02db86e2" providerId="AD" clId="Web-{33FE88C7-06EB-06A2-DE33-7622311D6C83}" dt="2025-02-26T10:34:05.921" v="375" actId="1076"/>
          <ac:spMkLst>
            <pc:docMk/>
            <pc:sldMk cId="3908381764" sldId="270"/>
            <ac:spMk id="9" creationId="{D1C34CB2-2CD8-3ED1-57B4-289056129952}"/>
          </ac:spMkLst>
        </pc:spChg>
        <pc:spChg chg="mod">
          <ac:chgData name="Liu, JA (Jane)" userId="S::jane.liu@rabobank.com::9722a088-da3e-4b53-bee7-6c8e02db86e2" providerId="AD" clId="Web-{33FE88C7-06EB-06A2-DE33-7622311D6C83}" dt="2025-02-26T10:33:54.562" v="366" actId="20577"/>
          <ac:spMkLst>
            <pc:docMk/>
            <pc:sldMk cId="3908381764" sldId="270"/>
            <ac:spMk id="11" creationId="{9D8C5EF3-92C8-C605-9492-D0ACC4F22811}"/>
          </ac:spMkLst>
        </pc:spChg>
        <pc:spChg chg="mod">
          <ac:chgData name="Liu, JA (Jane)" userId="S::jane.liu@rabobank.com::9722a088-da3e-4b53-bee7-6c8e02db86e2" providerId="AD" clId="Web-{33FE88C7-06EB-06A2-DE33-7622311D6C83}" dt="2025-02-26T10:34:14.157" v="383" actId="1076"/>
          <ac:spMkLst>
            <pc:docMk/>
            <pc:sldMk cId="3908381764" sldId="270"/>
            <ac:spMk id="35" creationId="{63A25581-81CA-7D7D-2F13-7B5C10A80308}"/>
          </ac:spMkLst>
        </pc:spChg>
        <pc:grpChg chg="mod">
          <ac:chgData name="Liu, JA (Jane)" userId="S::jane.liu@rabobank.com::9722a088-da3e-4b53-bee7-6c8e02db86e2" providerId="AD" clId="Web-{33FE88C7-06EB-06A2-DE33-7622311D6C83}" dt="2025-02-26T10:34:14.234" v="384" actId="1076"/>
          <ac:grpSpMkLst>
            <pc:docMk/>
            <pc:sldMk cId="3908381764" sldId="270"/>
            <ac:grpSpMk id="8" creationId="{4238216B-4274-A808-955C-9956F533D655}"/>
          </ac:grpSpMkLst>
        </pc:grpChg>
        <pc:grpChg chg="mod">
          <ac:chgData name="Liu, JA (Jane)" userId="S::jane.liu@rabobank.com::9722a088-da3e-4b53-bee7-6c8e02db86e2" providerId="AD" clId="Web-{33FE88C7-06EB-06A2-DE33-7622311D6C83}" dt="2025-02-26T10:34:14.328" v="386" actId="1076"/>
          <ac:grpSpMkLst>
            <pc:docMk/>
            <pc:sldMk cId="3908381764" sldId="270"/>
            <ac:grpSpMk id="30" creationId="{EB9D9584-77A8-28AB-DD4E-638B915270C2}"/>
          </ac:grpSpMkLst>
        </pc:grpChg>
        <pc:grpChg chg="mod">
          <ac:chgData name="Liu, JA (Jane)" userId="S::jane.liu@rabobank.com::9722a088-da3e-4b53-bee7-6c8e02db86e2" providerId="AD" clId="Web-{33FE88C7-06EB-06A2-DE33-7622311D6C83}" dt="2025-02-26T10:34:14.281" v="385" actId="1076"/>
          <ac:grpSpMkLst>
            <pc:docMk/>
            <pc:sldMk cId="3908381764" sldId="270"/>
            <ac:grpSpMk id="31" creationId="{5FA002C2-DAC5-FB1E-6811-D395048FC969}"/>
          </ac:grpSpMkLst>
        </pc:grpChg>
        <pc:grpChg chg="mod">
          <ac:chgData name="Liu, JA (Jane)" userId="S::jane.liu@rabobank.com::9722a088-da3e-4b53-bee7-6c8e02db86e2" providerId="AD" clId="Web-{33FE88C7-06EB-06A2-DE33-7622311D6C83}" dt="2025-02-26T10:34:14.437" v="388" actId="1076"/>
          <ac:grpSpMkLst>
            <pc:docMk/>
            <pc:sldMk cId="3908381764" sldId="270"/>
            <ac:grpSpMk id="32" creationId="{95290C5B-B777-FD33-BE68-4634C4D0BB41}"/>
          </ac:grpSpMkLst>
        </pc:grpChg>
        <pc:grpChg chg="mod">
          <ac:chgData name="Liu, JA (Jane)" userId="S::jane.liu@rabobank.com::9722a088-da3e-4b53-bee7-6c8e02db86e2" providerId="AD" clId="Web-{33FE88C7-06EB-06A2-DE33-7622311D6C83}" dt="2025-02-26T10:34:14.469" v="389" actId="1076"/>
          <ac:grpSpMkLst>
            <pc:docMk/>
            <pc:sldMk cId="3908381764" sldId="270"/>
            <ac:grpSpMk id="33" creationId="{7911D627-1279-6AC9-2867-D4B01AC4846E}"/>
          </ac:grpSpMkLst>
        </pc:grpChg>
        <pc:grpChg chg="mod">
          <ac:chgData name="Liu, JA (Jane)" userId="S::jane.liu@rabobank.com::9722a088-da3e-4b53-bee7-6c8e02db86e2" providerId="AD" clId="Web-{33FE88C7-06EB-06A2-DE33-7622311D6C83}" dt="2025-02-26T10:34:14.375" v="387" actId="1076"/>
          <ac:grpSpMkLst>
            <pc:docMk/>
            <pc:sldMk cId="3908381764" sldId="270"/>
            <ac:grpSpMk id="34" creationId="{2775BE6D-6555-2BBB-5632-A84F262475D6}"/>
          </ac:grpSpMkLst>
        </pc:grpChg>
      </pc:sldChg>
      <pc:sldChg chg="addSp modSp">
        <pc:chgData name="Liu, JA (Jane)" userId="S::jane.liu@rabobank.com::9722a088-da3e-4b53-bee7-6c8e02db86e2" providerId="AD" clId="Web-{33FE88C7-06EB-06A2-DE33-7622311D6C83}" dt="2025-02-26T10:48:46.959" v="401" actId="1076"/>
        <pc:sldMkLst>
          <pc:docMk/>
          <pc:sldMk cId="1314748859" sldId="271"/>
        </pc:sldMkLst>
        <pc:spChg chg="add mod">
          <ac:chgData name="Liu, JA (Jane)" userId="S::jane.liu@rabobank.com::9722a088-da3e-4b53-bee7-6c8e02db86e2" providerId="AD" clId="Web-{33FE88C7-06EB-06A2-DE33-7622311D6C83}" dt="2025-02-26T10:48:19.849" v="393" actId="20577"/>
          <ac:spMkLst>
            <pc:docMk/>
            <pc:sldMk cId="1314748859" sldId="271"/>
            <ac:spMk id="3" creationId="{E62598D6-596C-712C-9609-05B19E2A2763}"/>
          </ac:spMkLst>
        </pc:spChg>
        <pc:spChg chg="mod">
          <ac:chgData name="Liu, JA (Jane)" userId="S::jane.liu@rabobank.com::9722a088-da3e-4b53-bee7-6c8e02db86e2" providerId="AD" clId="Web-{33FE88C7-06EB-06A2-DE33-7622311D6C83}" dt="2025-02-26T10:48:46.928" v="400" actId="1076"/>
          <ac:spMkLst>
            <pc:docMk/>
            <pc:sldMk cId="1314748859" sldId="271"/>
            <ac:spMk id="4" creationId="{16C35E57-51BD-09A4-6AF0-34936AC58D4B}"/>
          </ac:spMkLst>
        </pc:spChg>
        <pc:spChg chg="mod">
          <ac:chgData name="Liu, JA (Jane)" userId="S::jane.liu@rabobank.com::9722a088-da3e-4b53-bee7-6c8e02db86e2" providerId="AD" clId="Web-{33FE88C7-06EB-06A2-DE33-7622311D6C83}" dt="2025-02-26T10:34:20.422" v="390" actId="20577"/>
          <ac:spMkLst>
            <pc:docMk/>
            <pc:sldMk cId="1314748859" sldId="271"/>
            <ac:spMk id="11" creationId="{36992A34-3540-51B7-23D2-193A6372D270}"/>
          </ac:spMkLst>
        </pc:spChg>
        <pc:spChg chg="mod">
          <ac:chgData name="Liu, JA (Jane)" userId="S::jane.liu@rabobank.com::9722a088-da3e-4b53-bee7-6c8e02db86e2" providerId="AD" clId="Web-{33FE88C7-06EB-06A2-DE33-7622311D6C83}" dt="2025-02-26T10:48:46.959" v="401" actId="1076"/>
          <ac:spMkLst>
            <pc:docMk/>
            <pc:sldMk cId="1314748859" sldId="271"/>
            <ac:spMk id="12" creationId="{65AE3C48-598A-89A0-4546-5D6ED2CFFC0F}"/>
          </ac:spMkLst>
        </pc:spChg>
        <pc:grpChg chg="mod">
          <ac:chgData name="Liu, JA (Jane)" userId="S::jane.liu@rabobank.com::9722a088-da3e-4b53-bee7-6c8e02db86e2" providerId="AD" clId="Web-{33FE88C7-06EB-06A2-DE33-7622311D6C83}" dt="2025-02-26T10:48:46.787" v="398" actId="1076"/>
          <ac:grpSpMkLst>
            <pc:docMk/>
            <pc:sldMk cId="1314748859" sldId="271"/>
            <ac:grpSpMk id="10" creationId="{1B661BCD-6C99-CBCF-EFAB-DE7CE86A3812}"/>
          </ac:grpSpMkLst>
        </pc:grpChg>
        <pc:picChg chg="mod">
          <ac:chgData name="Liu, JA (Jane)" userId="S::jane.liu@rabobank.com::9722a088-da3e-4b53-bee7-6c8e02db86e2" providerId="AD" clId="Web-{33FE88C7-06EB-06A2-DE33-7622311D6C83}" dt="2025-02-26T10:48:46.897" v="399" actId="1076"/>
          <ac:picMkLst>
            <pc:docMk/>
            <pc:sldMk cId="1314748859" sldId="271"/>
            <ac:picMk id="9" creationId="{C9EB3B8D-0AED-97F8-E490-1782C315FB82}"/>
          </ac:picMkLst>
        </pc:picChg>
      </pc:sldChg>
      <pc:sldChg chg="addSp delSp modSp">
        <pc:chgData name="Liu, JA (Jane)" userId="S::jane.liu@rabobank.com::9722a088-da3e-4b53-bee7-6c8e02db86e2" providerId="AD" clId="Web-{33FE88C7-06EB-06A2-DE33-7622311D6C83}" dt="2025-02-26T10:49:59.400" v="413" actId="1076"/>
        <pc:sldMkLst>
          <pc:docMk/>
          <pc:sldMk cId="1478274099" sldId="272"/>
        </pc:sldMkLst>
        <pc:spChg chg="mod">
          <ac:chgData name="Liu, JA (Jane)" userId="S::jane.liu@rabobank.com::9722a088-da3e-4b53-bee7-6c8e02db86e2" providerId="AD" clId="Web-{33FE88C7-06EB-06A2-DE33-7622311D6C83}" dt="2025-02-26T10:49:58.587" v="407" actId="1076"/>
          <ac:spMkLst>
            <pc:docMk/>
            <pc:sldMk cId="1478274099" sldId="272"/>
            <ac:spMk id="2" creationId="{424BE569-119A-2DCB-91A0-15F0D8415369}"/>
          </ac:spMkLst>
        </pc:spChg>
        <pc:spChg chg="add del mod">
          <ac:chgData name="Liu, JA (Jane)" userId="S::jane.liu@rabobank.com::9722a088-da3e-4b53-bee7-6c8e02db86e2" providerId="AD" clId="Web-{33FE88C7-06EB-06A2-DE33-7622311D6C83}" dt="2025-02-26T10:48:26.490" v="397"/>
          <ac:spMkLst>
            <pc:docMk/>
            <pc:sldMk cId="1478274099" sldId="272"/>
            <ac:spMk id="3" creationId="{2976D697-DB2E-32E9-D689-18C79F60B7EB}"/>
          </ac:spMkLst>
        </pc:spChg>
        <pc:spChg chg="add mod">
          <ac:chgData name="Liu, JA (Jane)" userId="S::jane.liu@rabobank.com::9722a088-da3e-4b53-bee7-6c8e02db86e2" providerId="AD" clId="Web-{33FE88C7-06EB-06A2-DE33-7622311D6C83}" dt="2025-02-26T10:49:03.038" v="403" actId="20577"/>
          <ac:spMkLst>
            <pc:docMk/>
            <pc:sldMk cId="1478274099" sldId="272"/>
            <ac:spMk id="8" creationId="{55B0AA12-F1BE-6BC0-7FAA-10DE29B942EF}"/>
          </ac:spMkLst>
        </pc:spChg>
        <pc:spChg chg="mod">
          <ac:chgData name="Liu, JA (Jane)" userId="S::jane.liu@rabobank.com::9722a088-da3e-4b53-bee7-6c8e02db86e2" providerId="AD" clId="Web-{33FE88C7-06EB-06A2-DE33-7622311D6C83}" dt="2025-02-26T10:49:58.572" v="406" actId="1076"/>
          <ac:spMkLst>
            <pc:docMk/>
            <pc:sldMk cId="1478274099" sldId="272"/>
            <ac:spMk id="9" creationId="{CAECB082-4E9D-A8AD-C632-7EA20559C66E}"/>
          </ac:spMkLst>
        </pc:spChg>
        <pc:spChg chg="mod">
          <ac:chgData name="Liu, JA (Jane)" userId="S::jane.liu@rabobank.com::9722a088-da3e-4b53-bee7-6c8e02db86e2" providerId="AD" clId="Web-{33FE88C7-06EB-06A2-DE33-7622311D6C83}" dt="2025-02-26T10:49:06.991" v="405" actId="20577"/>
          <ac:spMkLst>
            <pc:docMk/>
            <pc:sldMk cId="1478274099" sldId="272"/>
            <ac:spMk id="11" creationId="{8FB97E15-02D4-0FD4-A217-ABD399FC67BA}"/>
          </ac:spMkLst>
        </pc:spChg>
        <pc:spChg chg="mod">
          <ac:chgData name="Liu, JA (Jane)" userId="S::jane.liu@rabobank.com::9722a088-da3e-4b53-bee7-6c8e02db86e2" providerId="AD" clId="Web-{33FE88C7-06EB-06A2-DE33-7622311D6C83}" dt="2025-02-26T10:49:58.619" v="409" actId="1076"/>
          <ac:spMkLst>
            <pc:docMk/>
            <pc:sldMk cId="1478274099" sldId="272"/>
            <ac:spMk id="13" creationId="{E1B671FC-54A7-F24D-9B3C-84E9C99941A5}"/>
          </ac:spMkLst>
        </pc:spChg>
        <pc:spChg chg="mod">
          <ac:chgData name="Liu, JA (Jane)" userId="S::jane.liu@rabobank.com::9722a088-da3e-4b53-bee7-6c8e02db86e2" providerId="AD" clId="Web-{33FE88C7-06EB-06A2-DE33-7622311D6C83}" dt="2025-02-26T10:49:58.650" v="410" actId="1076"/>
          <ac:spMkLst>
            <pc:docMk/>
            <pc:sldMk cId="1478274099" sldId="272"/>
            <ac:spMk id="14" creationId="{A0668A42-D488-B61C-F090-253C6CD23BA6}"/>
          </ac:spMkLst>
        </pc:spChg>
        <pc:spChg chg="mod">
          <ac:chgData name="Liu, JA (Jane)" userId="S::jane.liu@rabobank.com::9722a088-da3e-4b53-bee7-6c8e02db86e2" providerId="AD" clId="Web-{33FE88C7-06EB-06A2-DE33-7622311D6C83}" dt="2025-02-26T10:49:58.603" v="408" actId="1076"/>
          <ac:spMkLst>
            <pc:docMk/>
            <pc:sldMk cId="1478274099" sldId="272"/>
            <ac:spMk id="16" creationId="{EF075AEC-0F87-E537-3D56-7D9BE412DAC2}"/>
          </ac:spMkLst>
        </pc:spChg>
        <pc:spChg chg="mod">
          <ac:chgData name="Liu, JA (Jane)" userId="S::jane.liu@rabobank.com::9722a088-da3e-4b53-bee7-6c8e02db86e2" providerId="AD" clId="Web-{33FE88C7-06EB-06A2-DE33-7622311D6C83}" dt="2025-02-26T10:49:59.353" v="412" actId="1076"/>
          <ac:spMkLst>
            <pc:docMk/>
            <pc:sldMk cId="1478274099" sldId="272"/>
            <ac:spMk id="17" creationId="{11BE9649-0B1C-05A8-1DF7-3B53DC2AE339}"/>
          </ac:spMkLst>
        </pc:spChg>
        <pc:spChg chg="mod">
          <ac:chgData name="Liu, JA (Jane)" userId="S::jane.liu@rabobank.com::9722a088-da3e-4b53-bee7-6c8e02db86e2" providerId="AD" clId="Web-{33FE88C7-06EB-06A2-DE33-7622311D6C83}" dt="2025-02-26T10:49:59.400" v="413" actId="1076"/>
          <ac:spMkLst>
            <pc:docMk/>
            <pc:sldMk cId="1478274099" sldId="272"/>
            <ac:spMk id="18" creationId="{B7E5AE91-597F-CA34-0C60-0EA08F14ED4A}"/>
          </ac:spMkLst>
        </pc:spChg>
        <pc:grpChg chg="mod">
          <ac:chgData name="Liu, JA (Jane)" userId="S::jane.liu@rabobank.com::9722a088-da3e-4b53-bee7-6c8e02db86e2" providerId="AD" clId="Web-{33FE88C7-06EB-06A2-DE33-7622311D6C83}" dt="2025-02-26T10:49:59.306" v="411" actId="1076"/>
          <ac:grpSpMkLst>
            <pc:docMk/>
            <pc:sldMk cId="1478274099" sldId="272"/>
            <ac:grpSpMk id="19" creationId="{15682A93-B3F2-E493-8898-95726B56C3CD}"/>
          </ac:grpSpMkLst>
        </pc:grpChg>
      </pc:sldChg>
      <pc:sldChg chg="addSp modSp">
        <pc:chgData name="Liu, JA (Jane)" userId="S::jane.liu@rabobank.com::9722a088-da3e-4b53-bee7-6c8e02db86e2" providerId="AD" clId="Web-{33FE88C7-06EB-06A2-DE33-7622311D6C83}" dt="2025-02-26T10:50:23.760" v="425" actId="14100"/>
        <pc:sldMkLst>
          <pc:docMk/>
          <pc:sldMk cId="643373789" sldId="273"/>
        </pc:sldMkLst>
        <pc:spChg chg="mod">
          <ac:chgData name="Liu, JA (Jane)" userId="S::jane.liu@rabobank.com::9722a088-da3e-4b53-bee7-6c8e02db86e2" providerId="AD" clId="Web-{33FE88C7-06EB-06A2-DE33-7622311D6C83}" dt="2025-02-26T10:50:08.603" v="416" actId="1076"/>
          <ac:spMkLst>
            <pc:docMk/>
            <pc:sldMk cId="643373789" sldId="273"/>
            <ac:spMk id="2" creationId="{E710369E-9DFE-64D7-F67E-7C1066E4A962}"/>
          </ac:spMkLst>
        </pc:spChg>
        <pc:spChg chg="add mod">
          <ac:chgData name="Liu, JA (Jane)" userId="S::jane.liu@rabobank.com::9722a088-da3e-4b53-bee7-6c8e02db86e2" providerId="AD" clId="Web-{33FE88C7-06EB-06A2-DE33-7622311D6C83}" dt="2025-02-26T10:50:18.291" v="424" actId="20577"/>
          <ac:spMkLst>
            <pc:docMk/>
            <pc:sldMk cId="643373789" sldId="273"/>
            <ac:spMk id="4" creationId="{2DCBBEDB-C1E7-2129-6B44-D29970B1F7CC}"/>
          </ac:spMkLst>
        </pc:spChg>
        <pc:spChg chg="mod">
          <ac:chgData name="Liu, JA (Jane)" userId="S::jane.liu@rabobank.com::9722a088-da3e-4b53-bee7-6c8e02db86e2" providerId="AD" clId="Web-{33FE88C7-06EB-06A2-DE33-7622311D6C83}" dt="2025-02-26T10:50:08.822" v="422" actId="1076"/>
          <ac:spMkLst>
            <pc:docMk/>
            <pc:sldMk cId="643373789" sldId="273"/>
            <ac:spMk id="8" creationId="{7269FD61-5917-25C5-4BB6-619671C79ABA}"/>
          </ac:spMkLst>
        </pc:spChg>
        <pc:spChg chg="mod">
          <ac:chgData name="Liu, JA (Jane)" userId="S::jane.liu@rabobank.com::9722a088-da3e-4b53-bee7-6c8e02db86e2" providerId="AD" clId="Web-{33FE88C7-06EB-06A2-DE33-7622311D6C83}" dt="2025-02-26T10:50:23.760" v="425" actId="14100"/>
          <ac:spMkLst>
            <pc:docMk/>
            <pc:sldMk cId="643373789" sldId="273"/>
            <ac:spMk id="11" creationId="{7DC3417D-5E6E-B553-E214-6029D182B0AF}"/>
          </ac:spMkLst>
        </pc:spChg>
        <pc:spChg chg="mod">
          <ac:chgData name="Liu, JA (Jane)" userId="S::jane.liu@rabobank.com::9722a088-da3e-4b53-bee7-6c8e02db86e2" providerId="AD" clId="Web-{33FE88C7-06EB-06A2-DE33-7622311D6C83}" dt="2025-02-26T10:50:08.635" v="418" actId="1076"/>
          <ac:spMkLst>
            <pc:docMk/>
            <pc:sldMk cId="643373789" sldId="273"/>
            <ac:spMk id="13" creationId="{9F5CB403-AA59-F176-8EA6-AD98C24F26BB}"/>
          </ac:spMkLst>
        </pc:spChg>
        <pc:spChg chg="mod">
          <ac:chgData name="Liu, JA (Jane)" userId="S::jane.liu@rabobank.com::9722a088-da3e-4b53-bee7-6c8e02db86e2" providerId="AD" clId="Web-{33FE88C7-06EB-06A2-DE33-7622311D6C83}" dt="2025-02-26T10:50:08.650" v="419" actId="1076"/>
          <ac:spMkLst>
            <pc:docMk/>
            <pc:sldMk cId="643373789" sldId="273"/>
            <ac:spMk id="14" creationId="{83C5AE8B-338F-D6C8-3BD1-58CAF6CBDC20}"/>
          </ac:spMkLst>
        </pc:spChg>
        <pc:spChg chg="mod">
          <ac:chgData name="Liu, JA (Jane)" userId="S::jane.liu@rabobank.com::9722a088-da3e-4b53-bee7-6c8e02db86e2" providerId="AD" clId="Web-{33FE88C7-06EB-06A2-DE33-7622311D6C83}" dt="2025-02-26T10:50:08.619" v="417" actId="1076"/>
          <ac:spMkLst>
            <pc:docMk/>
            <pc:sldMk cId="643373789" sldId="273"/>
            <ac:spMk id="16" creationId="{FECC212F-B86B-4982-021E-1E2227D18B94}"/>
          </ac:spMkLst>
        </pc:spChg>
        <pc:spChg chg="mod">
          <ac:chgData name="Liu, JA (Jane)" userId="S::jane.liu@rabobank.com::9722a088-da3e-4b53-bee7-6c8e02db86e2" providerId="AD" clId="Web-{33FE88C7-06EB-06A2-DE33-7622311D6C83}" dt="2025-02-26T10:50:08.666" v="420" actId="1076"/>
          <ac:spMkLst>
            <pc:docMk/>
            <pc:sldMk cId="643373789" sldId="273"/>
            <ac:spMk id="17" creationId="{B7B2BDCB-68AA-0A24-2711-7819F4B75F22}"/>
          </ac:spMkLst>
        </pc:spChg>
        <pc:picChg chg="mod">
          <ac:chgData name="Liu, JA (Jane)" userId="S::jane.liu@rabobank.com::9722a088-da3e-4b53-bee7-6c8e02db86e2" providerId="AD" clId="Web-{33FE88C7-06EB-06A2-DE33-7622311D6C83}" dt="2025-02-26T10:50:08.806" v="421" actId="1076"/>
          <ac:picMkLst>
            <pc:docMk/>
            <pc:sldMk cId="643373789" sldId="273"/>
            <ac:picMk id="5" creationId="{C9A009E2-89BA-39A5-C37B-45B413516453}"/>
          </ac:picMkLst>
        </pc:picChg>
      </pc:sldChg>
      <pc:sldChg chg="addSp modSp">
        <pc:chgData name="Liu, JA (Jane)" userId="S::jane.liu@rabobank.com::9722a088-da3e-4b53-bee7-6c8e02db86e2" providerId="AD" clId="Web-{33FE88C7-06EB-06A2-DE33-7622311D6C83}" dt="2025-02-26T10:51:08.903" v="433" actId="20577"/>
        <pc:sldMkLst>
          <pc:docMk/>
          <pc:sldMk cId="2549153217" sldId="274"/>
        </pc:sldMkLst>
        <pc:spChg chg="add mod">
          <ac:chgData name="Liu, JA (Jane)" userId="S::jane.liu@rabobank.com::9722a088-da3e-4b53-bee7-6c8e02db86e2" providerId="AD" clId="Web-{33FE88C7-06EB-06A2-DE33-7622311D6C83}" dt="2025-02-26T10:51:08.903" v="433" actId="20577"/>
          <ac:spMkLst>
            <pc:docMk/>
            <pc:sldMk cId="2549153217" sldId="274"/>
            <ac:spMk id="5" creationId="{400C01D8-A699-6638-67A7-386B12A0FE76}"/>
          </ac:spMkLst>
        </pc:spChg>
        <pc:spChg chg="mod">
          <ac:chgData name="Liu, JA (Jane)" userId="S::jane.liu@rabobank.com::9722a088-da3e-4b53-bee7-6c8e02db86e2" providerId="AD" clId="Web-{33FE88C7-06EB-06A2-DE33-7622311D6C83}" dt="2025-02-26T10:51:01.856" v="430" actId="1076"/>
          <ac:spMkLst>
            <pc:docMk/>
            <pc:sldMk cId="2549153217" sldId="274"/>
            <ac:spMk id="7" creationId="{E3A36B25-BB9F-FA6E-8837-15A125D4ECA5}"/>
          </ac:spMkLst>
        </pc:spChg>
        <pc:spChg chg="mod">
          <ac:chgData name="Liu, JA (Jane)" userId="S::jane.liu@rabobank.com::9722a088-da3e-4b53-bee7-6c8e02db86e2" providerId="AD" clId="Web-{33FE88C7-06EB-06A2-DE33-7622311D6C83}" dt="2025-02-26T10:51:01.902" v="431" actId="1076"/>
          <ac:spMkLst>
            <pc:docMk/>
            <pc:sldMk cId="2549153217" sldId="274"/>
            <ac:spMk id="10" creationId="{23E1C032-43C9-DFC0-D93D-CC97DA9C3E9B}"/>
          </ac:spMkLst>
        </pc:spChg>
        <pc:spChg chg="mod">
          <ac:chgData name="Liu, JA (Jane)" userId="S::jane.liu@rabobank.com::9722a088-da3e-4b53-bee7-6c8e02db86e2" providerId="AD" clId="Web-{33FE88C7-06EB-06A2-DE33-7622311D6C83}" dt="2025-02-26T10:50:53.886" v="426" actId="20577"/>
          <ac:spMkLst>
            <pc:docMk/>
            <pc:sldMk cId="2549153217" sldId="274"/>
            <ac:spMk id="11" creationId="{35A14DB6-71FA-1DB9-1D09-73959096796D}"/>
          </ac:spMkLst>
        </pc:spChg>
        <pc:spChg chg="mod">
          <ac:chgData name="Liu, JA (Jane)" userId="S::jane.liu@rabobank.com::9722a088-da3e-4b53-bee7-6c8e02db86e2" providerId="AD" clId="Web-{33FE88C7-06EB-06A2-DE33-7622311D6C83}" dt="2025-02-26T10:51:01.559" v="428" actId="1076"/>
          <ac:spMkLst>
            <pc:docMk/>
            <pc:sldMk cId="2549153217" sldId="274"/>
            <ac:spMk id="17" creationId="{8557EA76-F727-5547-C9FE-4FA274B32C84}"/>
          </ac:spMkLst>
        </pc:spChg>
        <pc:grpChg chg="mod">
          <ac:chgData name="Liu, JA (Jane)" userId="S::jane.liu@rabobank.com::9722a088-da3e-4b53-bee7-6c8e02db86e2" providerId="AD" clId="Web-{33FE88C7-06EB-06A2-DE33-7622311D6C83}" dt="2025-02-26T10:51:01.512" v="427" actId="1076"/>
          <ac:grpSpMkLst>
            <pc:docMk/>
            <pc:sldMk cId="2549153217" sldId="274"/>
            <ac:grpSpMk id="18" creationId="{9A082212-B141-4E2A-2D21-7DD0F6B10C2E}"/>
          </ac:grpSpMkLst>
        </pc:grpChg>
        <pc:picChg chg="mod">
          <ac:chgData name="Liu, JA (Jane)" userId="S::jane.liu@rabobank.com::9722a088-da3e-4b53-bee7-6c8e02db86e2" providerId="AD" clId="Web-{33FE88C7-06EB-06A2-DE33-7622311D6C83}" dt="2025-02-26T10:51:01.824" v="429" actId="1076"/>
          <ac:picMkLst>
            <pc:docMk/>
            <pc:sldMk cId="2549153217" sldId="274"/>
            <ac:picMk id="4" creationId="{29370421-DD18-8522-8CA8-F3170C673ED6}"/>
          </ac:picMkLst>
        </pc:picChg>
      </pc:sldChg>
      <pc:sldChg chg="addSp modSp">
        <pc:chgData name="Liu, JA (Jane)" userId="S::jane.liu@rabobank.com::9722a088-da3e-4b53-bee7-6c8e02db86e2" providerId="AD" clId="Web-{33FE88C7-06EB-06A2-DE33-7622311D6C83}" dt="2025-02-26T10:51:24.122" v="440" actId="20577"/>
        <pc:sldMkLst>
          <pc:docMk/>
          <pc:sldMk cId="3805304570" sldId="275"/>
        </pc:sldMkLst>
        <pc:spChg chg="add mod">
          <ac:chgData name="Liu, JA (Jane)" userId="S::jane.liu@rabobank.com::9722a088-da3e-4b53-bee7-6c8e02db86e2" providerId="AD" clId="Web-{33FE88C7-06EB-06A2-DE33-7622311D6C83}" dt="2025-02-26T10:51:24.122" v="440" actId="20577"/>
          <ac:spMkLst>
            <pc:docMk/>
            <pc:sldMk cId="3805304570" sldId="275"/>
            <ac:spMk id="4" creationId="{DDB49D0B-4575-ABA8-054A-79C9A0FEBDC4}"/>
          </ac:spMkLst>
        </pc:spChg>
        <pc:spChg chg="mod">
          <ac:chgData name="Liu, JA (Jane)" userId="S::jane.liu@rabobank.com::9722a088-da3e-4b53-bee7-6c8e02db86e2" providerId="AD" clId="Web-{33FE88C7-06EB-06A2-DE33-7622311D6C83}" dt="2025-02-26T10:51:14.201" v="435" actId="20577"/>
          <ac:spMkLst>
            <pc:docMk/>
            <pc:sldMk cId="3805304570" sldId="275"/>
            <ac:spMk id="11" creationId="{0BDF1E20-336F-0654-801E-17EE5DD46E9F}"/>
          </ac:spMkLst>
        </pc:spChg>
        <pc:spChg chg="mod">
          <ac:chgData name="Liu, JA (Jane)" userId="S::jane.liu@rabobank.com::9722a088-da3e-4b53-bee7-6c8e02db86e2" providerId="AD" clId="Web-{33FE88C7-06EB-06A2-DE33-7622311D6C83}" dt="2025-02-26T10:51:20.497" v="437" actId="1076"/>
          <ac:spMkLst>
            <pc:docMk/>
            <pc:sldMk cId="3805304570" sldId="275"/>
            <ac:spMk id="17" creationId="{5664D46B-7A51-6DA3-56DF-8A81E5549DCB}"/>
          </ac:spMkLst>
        </pc:spChg>
        <pc:grpChg chg="mod">
          <ac:chgData name="Liu, JA (Jane)" userId="S::jane.liu@rabobank.com::9722a088-da3e-4b53-bee7-6c8e02db86e2" providerId="AD" clId="Web-{33FE88C7-06EB-06A2-DE33-7622311D6C83}" dt="2025-02-26T10:51:20.481" v="436" actId="1076"/>
          <ac:grpSpMkLst>
            <pc:docMk/>
            <pc:sldMk cId="3805304570" sldId="275"/>
            <ac:grpSpMk id="15" creationId="{10EF56F2-546B-4381-B91E-416025263782}"/>
          </ac:grpSpMkLst>
        </pc:grpChg>
        <pc:picChg chg="mod">
          <ac:chgData name="Liu, JA (Jane)" userId="S::jane.liu@rabobank.com::9722a088-da3e-4b53-bee7-6c8e02db86e2" providerId="AD" clId="Web-{33FE88C7-06EB-06A2-DE33-7622311D6C83}" dt="2025-02-26T10:51:20.700" v="438" actId="1076"/>
          <ac:picMkLst>
            <pc:docMk/>
            <pc:sldMk cId="3805304570" sldId="275"/>
            <ac:picMk id="5" creationId="{5ECB6FF9-F684-7829-4B30-3439504AAB24}"/>
          </ac:picMkLst>
        </pc:picChg>
      </pc:sldChg>
      <pc:sldChg chg="addSp delSp modSp">
        <pc:chgData name="Liu, JA (Jane)" userId="S::jane.liu@rabobank.com::9722a088-da3e-4b53-bee7-6c8e02db86e2" providerId="AD" clId="Web-{33FE88C7-06EB-06A2-DE33-7622311D6C83}" dt="2025-02-26T10:54:34.849" v="526" actId="20577"/>
        <pc:sldMkLst>
          <pc:docMk/>
          <pc:sldMk cId="741654995" sldId="276"/>
        </pc:sldMkLst>
        <pc:spChg chg="add mod">
          <ac:chgData name="Liu, JA (Jane)" userId="S::jane.liu@rabobank.com::9722a088-da3e-4b53-bee7-6c8e02db86e2" providerId="AD" clId="Web-{33FE88C7-06EB-06A2-DE33-7622311D6C83}" dt="2025-02-26T10:51:30.513" v="442" actId="20577"/>
          <ac:spMkLst>
            <pc:docMk/>
            <pc:sldMk cId="741654995" sldId="276"/>
            <ac:spMk id="3" creationId="{71E4DD72-1C9A-44F5-769D-129529F0F2EB}"/>
          </ac:spMkLst>
        </pc:spChg>
        <pc:spChg chg="add mod">
          <ac:chgData name="Liu, JA (Jane)" userId="S::jane.liu@rabobank.com::9722a088-da3e-4b53-bee7-6c8e02db86e2" providerId="AD" clId="Web-{33FE88C7-06EB-06A2-DE33-7622311D6C83}" dt="2025-02-26T10:54:34.849" v="526" actId="20577"/>
          <ac:spMkLst>
            <pc:docMk/>
            <pc:sldMk cId="741654995" sldId="276"/>
            <ac:spMk id="5" creationId="{2493AA15-AC19-870E-CC14-3B04687A7395}"/>
          </ac:spMkLst>
        </pc:spChg>
        <pc:spChg chg="mod">
          <ac:chgData name="Liu, JA (Jane)" userId="S::jane.liu@rabobank.com::9722a088-da3e-4b53-bee7-6c8e02db86e2" providerId="AD" clId="Web-{33FE88C7-06EB-06A2-DE33-7622311D6C83}" dt="2025-02-26T10:51:46.545" v="447" actId="1076"/>
          <ac:spMkLst>
            <pc:docMk/>
            <pc:sldMk cId="741654995" sldId="276"/>
            <ac:spMk id="23" creationId="{8C7C158E-3E91-EC7E-8E40-510BD1859B4E}"/>
          </ac:spMkLst>
        </pc:spChg>
        <pc:spChg chg="mod">
          <ac:chgData name="Liu, JA (Jane)" userId="S::jane.liu@rabobank.com::9722a088-da3e-4b53-bee7-6c8e02db86e2" providerId="AD" clId="Web-{33FE88C7-06EB-06A2-DE33-7622311D6C83}" dt="2025-02-26T10:51:46.561" v="448" actId="1076"/>
          <ac:spMkLst>
            <pc:docMk/>
            <pc:sldMk cId="741654995" sldId="276"/>
            <ac:spMk id="24" creationId="{A589C3B6-0474-C6E0-DEBA-DB550904ABA1}"/>
          </ac:spMkLst>
        </pc:spChg>
        <pc:spChg chg="mod">
          <ac:chgData name="Liu, JA (Jane)" userId="S::jane.liu@rabobank.com::9722a088-da3e-4b53-bee7-6c8e02db86e2" providerId="AD" clId="Web-{33FE88C7-06EB-06A2-DE33-7622311D6C83}" dt="2025-02-26T10:51:46.576" v="449" actId="1076"/>
          <ac:spMkLst>
            <pc:docMk/>
            <pc:sldMk cId="741654995" sldId="276"/>
            <ac:spMk id="25" creationId="{EB70B11B-6744-2E1D-5CA1-4577F91D5A0E}"/>
          </ac:spMkLst>
        </pc:spChg>
        <pc:spChg chg="mod">
          <ac:chgData name="Liu, JA (Jane)" userId="S::jane.liu@rabobank.com::9722a088-da3e-4b53-bee7-6c8e02db86e2" providerId="AD" clId="Web-{33FE88C7-06EB-06A2-DE33-7622311D6C83}" dt="2025-02-26T10:51:46.608" v="450" actId="1076"/>
          <ac:spMkLst>
            <pc:docMk/>
            <pc:sldMk cId="741654995" sldId="276"/>
            <ac:spMk id="26" creationId="{D9F85747-0939-4C4F-B967-C8CC58BCF048}"/>
          </ac:spMkLst>
        </pc:spChg>
        <pc:spChg chg="mod">
          <ac:chgData name="Liu, JA (Jane)" userId="S::jane.liu@rabobank.com::9722a088-da3e-4b53-bee7-6c8e02db86e2" providerId="AD" clId="Web-{33FE88C7-06EB-06A2-DE33-7622311D6C83}" dt="2025-02-26T10:51:46.623" v="451" actId="1076"/>
          <ac:spMkLst>
            <pc:docMk/>
            <pc:sldMk cId="741654995" sldId="276"/>
            <ac:spMk id="27" creationId="{962A52C9-173A-6645-CB76-F399977453F1}"/>
          </ac:spMkLst>
        </pc:spChg>
        <pc:spChg chg="mod">
          <ac:chgData name="Liu, JA (Jane)" userId="S::jane.liu@rabobank.com::9722a088-da3e-4b53-bee7-6c8e02db86e2" providerId="AD" clId="Web-{33FE88C7-06EB-06A2-DE33-7622311D6C83}" dt="2025-02-26T10:51:46.639" v="452" actId="1076"/>
          <ac:spMkLst>
            <pc:docMk/>
            <pc:sldMk cId="741654995" sldId="276"/>
            <ac:spMk id="28" creationId="{1B03A32F-3A0C-C863-788B-BB0E1C59AF0B}"/>
          </ac:spMkLst>
        </pc:spChg>
        <pc:spChg chg="mod">
          <ac:chgData name="Liu, JA (Jane)" userId="S::jane.liu@rabobank.com::9722a088-da3e-4b53-bee7-6c8e02db86e2" providerId="AD" clId="Web-{33FE88C7-06EB-06A2-DE33-7622311D6C83}" dt="2025-02-26T10:51:46.654" v="453" actId="1076"/>
          <ac:spMkLst>
            <pc:docMk/>
            <pc:sldMk cId="741654995" sldId="276"/>
            <ac:spMk id="29" creationId="{D7358A80-8016-D3D9-67E2-9F579F2782DD}"/>
          </ac:spMkLst>
        </pc:spChg>
        <pc:spChg chg="mod">
          <ac:chgData name="Liu, JA (Jane)" userId="S::jane.liu@rabobank.com::9722a088-da3e-4b53-bee7-6c8e02db86e2" providerId="AD" clId="Web-{33FE88C7-06EB-06A2-DE33-7622311D6C83}" dt="2025-02-26T10:51:46.670" v="454" actId="1076"/>
          <ac:spMkLst>
            <pc:docMk/>
            <pc:sldMk cId="741654995" sldId="276"/>
            <ac:spMk id="30" creationId="{9DA2FCA8-0C6B-0E89-9C4A-7E45354A728D}"/>
          </ac:spMkLst>
        </pc:spChg>
        <pc:spChg chg="del mod">
          <ac:chgData name="Liu, JA (Jane)" userId="S::jane.liu@rabobank.com::9722a088-da3e-4b53-bee7-6c8e02db86e2" providerId="AD" clId="Web-{33FE88C7-06EB-06A2-DE33-7622311D6C83}" dt="2025-02-26T10:52:41.594" v="525"/>
          <ac:spMkLst>
            <pc:docMk/>
            <pc:sldMk cId="741654995" sldId="276"/>
            <ac:spMk id="31" creationId="{39E4F019-F5B3-7A27-4BB9-A1D24779DA7B}"/>
          </ac:spMkLst>
        </pc:spChg>
        <pc:picChg chg="mod">
          <ac:chgData name="Liu, JA (Jane)" userId="S::jane.liu@rabobank.com::9722a088-da3e-4b53-bee7-6c8e02db86e2" providerId="AD" clId="Web-{33FE88C7-06EB-06A2-DE33-7622311D6C83}" dt="2025-02-26T10:51:46.389" v="445" actId="1076"/>
          <ac:picMkLst>
            <pc:docMk/>
            <pc:sldMk cId="741654995" sldId="276"/>
            <ac:picMk id="18" creationId="{63BE0E31-DBFE-EDBC-BC27-70E2403CE289}"/>
          </ac:picMkLst>
        </pc:picChg>
        <pc:picChg chg="mod">
          <ac:chgData name="Liu, JA (Jane)" userId="S::jane.liu@rabobank.com::9722a088-da3e-4b53-bee7-6c8e02db86e2" providerId="AD" clId="Web-{33FE88C7-06EB-06A2-DE33-7622311D6C83}" dt="2025-02-26T10:51:46.514" v="446" actId="1076"/>
          <ac:picMkLst>
            <pc:docMk/>
            <pc:sldMk cId="741654995" sldId="276"/>
            <ac:picMk id="19" creationId="{4738D996-BED9-AC75-D78E-1A85D5113C56}"/>
          </ac:picMkLst>
        </pc:picChg>
      </pc:sldChg>
      <pc:sldChg chg="addSp modSp add replId">
        <pc:chgData name="Liu, JA (Jane)" userId="S::jane.liu@rabobank.com::9722a088-da3e-4b53-bee7-6c8e02db86e2" providerId="AD" clId="Web-{33FE88C7-06EB-06A2-DE33-7622311D6C83}" dt="2025-02-26T10:33:02.888" v="350" actId="1076"/>
        <pc:sldMkLst>
          <pc:docMk/>
          <pc:sldMk cId="3280334912" sldId="277"/>
        </pc:sldMkLst>
        <pc:spChg chg="mod">
          <ac:chgData name="Liu, JA (Jane)" userId="S::jane.liu@rabobank.com::9722a088-da3e-4b53-bee7-6c8e02db86e2" providerId="AD" clId="Web-{33FE88C7-06EB-06A2-DE33-7622311D6C83}" dt="2025-02-26T10:25:52.072" v="159" actId="20577"/>
          <ac:spMkLst>
            <pc:docMk/>
            <pc:sldMk cId="3280334912" sldId="277"/>
            <ac:spMk id="6" creationId="{13749EED-18F3-CD76-F520-ECCB610EE7B3}"/>
          </ac:spMkLst>
        </pc:spChg>
        <pc:spChg chg="add mod">
          <ac:chgData name="Liu, JA (Jane)" userId="S::jane.liu@rabobank.com::9722a088-da3e-4b53-bee7-6c8e02db86e2" providerId="AD" clId="Web-{33FE88C7-06EB-06A2-DE33-7622311D6C83}" dt="2025-02-26T10:29:24.894" v="244" actId="20577"/>
          <ac:spMkLst>
            <pc:docMk/>
            <pc:sldMk cId="3280334912" sldId="277"/>
            <ac:spMk id="7" creationId="{5E9EC0AB-36C7-0B92-47D0-9F7A06B938E1}"/>
          </ac:spMkLst>
        </pc:spChg>
        <pc:spChg chg="mod">
          <ac:chgData name="Liu, JA (Jane)" userId="S::jane.liu@rabobank.com::9722a088-da3e-4b53-bee7-6c8e02db86e2" providerId="AD" clId="Web-{33FE88C7-06EB-06A2-DE33-7622311D6C83}" dt="2025-02-26T10:32:41.262" v="346" actId="14100"/>
          <ac:spMkLst>
            <pc:docMk/>
            <pc:sldMk cId="3280334912" sldId="277"/>
            <ac:spMk id="11" creationId="{EDA1A881-D38A-7287-78AC-8C21F637960D}"/>
          </ac:spMkLst>
        </pc:spChg>
        <pc:spChg chg="mod">
          <ac:chgData name="Liu, JA (Jane)" userId="S::jane.liu@rabobank.com::9722a088-da3e-4b53-bee7-6c8e02db86e2" providerId="AD" clId="Web-{33FE88C7-06EB-06A2-DE33-7622311D6C83}" dt="2025-02-26T10:33:02.888" v="350" actId="1076"/>
          <ac:spMkLst>
            <pc:docMk/>
            <pc:sldMk cId="3280334912" sldId="277"/>
            <ac:spMk id="14" creationId="{A2AD686B-59AD-6E07-0D06-91E99AAF10A8}"/>
          </ac:spMkLst>
        </pc:spChg>
        <pc:spChg chg="mod">
          <ac:chgData name="Liu, JA (Jane)" userId="S::jane.liu@rabobank.com::9722a088-da3e-4b53-bee7-6c8e02db86e2" providerId="AD" clId="Web-{33FE88C7-06EB-06A2-DE33-7622311D6C83}" dt="2025-02-26T10:32:47.403" v="347" actId="14100"/>
          <ac:spMkLst>
            <pc:docMk/>
            <pc:sldMk cId="3280334912" sldId="277"/>
            <ac:spMk id="15" creationId="{449D3DA2-84E2-290F-713F-A893C7342AE3}"/>
          </ac:spMkLst>
        </pc:spChg>
        <pc:spChg chg="mod">
          <ac:chgData name="Liu, JA (Jane)" userId="S::jane.liu@rabobank.com::9722a088-da3e-4b53-bee7-6c8e02db86e2" providerId="AD" clId="Web-{33FE88C7-06EB-06A2-DE33-7622311D6C83}" dt="2025-02-26T10:32:55.356" v="349" actId="14100"/>
          <ac:spMkLst>
            <pc:docMk/>
            <pc:sldMk cId="3280334912" sldId="277"/>
            <ac:spMk id="16" creationId="{FDA2543F-B184-0DDD-0143-D8E26B3D3B41}"/>
          </ac:spMkLst>
        </pc:spChg>
      </pc:sldChg>
      <pc:sldChg chg="addSp modSp add replId">
        <pc:chgData name="Liu, JA (Jane)" userId="S::jane.liu@rabobank.com::9722a088-da3e-4b53-bee7-6c8e02db86e2" providerId="AD" clId="Web-{33FE88C7-06EB-06A2-DE33-7622311D6C83}" dt="2025-02-26T10:33:33.045" v="361" actId="1076"/>
        <pc:sldMkLst>
          <pc:docMk/>
          <pc:sldMk cId="2349723832" sldId="278"/>
        </pc:sldMkLst>
        <pc:spChg chg="mod">
          <ac:chgData name="Liu, JA (Jane)" userId="S::jane.liu@rabobank.com::9722a088-da3e-4b53-bee7-6c8e02db86e2" providerId="AD" clId="Web-{33FE88C7-06EB-06A2-DE33-7622311D6C83}" dt="2025-02-26T10:33:32.654" v="354" actId="1076"/>
          <ac:spMkLst>
            <pc:docMk/>
            <pc:sldMk cId="2349723832" sldId="278"/>
            <ac:spMk id="2" creationId="{E4241645-DA3C-8A86-7D03-F65543110412}"/>
          </ac:spMkLst>
        </pc:spChg>
        <pc:spChg chg="add mod">
          <ac:chgData name="Liu, JA (Jane)" userId="S::jane.liu@rabobank.com::9722a088-da3e-4b53-bee7-6c8e02db86e2" providerId="AD" clId="Web-{33FE88C7-06EB-06A2-DE33-7622311D6C83}" dt="2025-02-26T10:30:40.585" v="270" actId="20577"/>
          <ac:spMkLst>
            <pc:docMk/>
            <pc:sldMk cId="2349723832" sldId="278"/>
            <ac:spMk id="5" creationId="{78B74C65-594B-32DD-ACB8-E206B5ACB85B}"/>
          </ac:spMkLst>
        </pc:spChg>
        <pc:spChg chg="mod">
          <ac:chgData name="Liu, JA (Jane)" userId="S::jane.liu@rabobank.com::9722a088-da3e-4b53-bee7-6c8e02db86e2" providerId="AD" clId="Web-{33FE88C7-06EB-06A2-DE33-7622311D6C83}" dt="2025-02-26T10:33:33.045" v="361" actId="1076"/>
          <ac:spMkLst>
            <pc:docMk/>
            <pc:sldMk cId="2349723832" sldId="278"/>
            <ac:spMk id="7" creationId="{3E1B0BC2-79D6-3E70-99CB-43617A3C3EED}"/>
          </ac:spMkLst>
        </pc:spChg>
        <pc:spChg chg="mod">
          <ac:chgData name="Liu, JA (Jane)" userId="S::jane.liu@rabobank.com::9722a088-da3e-4b53-bee7-6c8e02db86e2" providerId="AD" clId="Web-{33FE88C7-06EB-06A2-DE33-7622311D6C83}" dt="2025-02-26T10:33:21.357" v="353" actId="20577"/>
          <ac:spMkLst>
            <pc:docMk/>
            <pc:sldMk cId="2349723832" sldId="278"/>
            <ac:spMk id="11" creationId="{80BEE991-DB49-C164-953F-03BE8193F603}"/>
          </ac:spMkLst>
        </pc:spChg>
        <pc:spChg chg="mod">
          <ac:chgData name="Liu, JA (Jane)" userId="S::jane.liu@rabobank.com::9722a088-da3e-4b53-bee7-6c8e02db86e2" providerId="AD" clId="Web-{33FE88C7-06EB-06A2-DE33-7622311D6C83}" dt="2025-02-26T10:33:32.764" v="358" actId="1076"/>
          <ac:spMkLst>
            <pc:docMk/>
            <pc:sldMk cId="2349723832" sldId="278"/>
            <ac:spMk id="13" creationId="{44CC7385-25D1-5C96-8426-552DED4B1678}"/>
          </ac:spMkLst>
        </pc:spChg>
        <pc:spChg chg="mod">
          <ac:chgData name="Liu, JA (Jane)" userId="S::jane.liu@rabobank.com::9722a088-da3e-4b53-bee7-6c8e02db86e2" providerId="AD" clId="Web-{33FE88C7-06EB-06A2-DE33-7622311D6C83}" dt="2025-02-26T10:33:32.779" v="359" actId="1076"/>
          <ac:spMkLst>
            <pc:docMk/>
            <pc:sldMk cId="2349723832" sldId="278"/>
            <ac:spMk id="14" creationId="{3E37AB85-448C-2BBF-D334-E9085CC7A157}"/>
          </ac:spMkLst>
        </pc:spChg>
        <pc:spChg chg="mod">
          <ac:chgData name="Liu, JA (Jane)" userId="S::jane.liu@rabobank.com::9722a088-da3e-4b53-bee7-6c8e02db86e2" providerId="AD" clId="Web-{33FE88C7-06EB-06A2-DE33-7622311D6C83}" dt="2025-02-26T10:33:32.701" v="356" actId="1076"/>
          <ac:spMkLst>
            <pc:docMk/>
            <pc:sldMk cId="2349723832" sldId="278"/>
            <ac:spMk id="15" creationId="{C1A11772-9D1F-26EA-6A3D-474DC3395E1E}"/>
          </ac:spMkLst>
        </pc:spChg>
        <pc:spChg chg="mod">
          <ac:chgData name="Liu, JA (Jane)" userId="S::jane.liu@rabobank.com::9722a088-da3e-4b53-bee7-6c8e02db86e2" providerId="AD" clId="Web-{33FE88C7-06EB-06A2-DE33-7622311D6C83}" dt="2025-02-26T10:33:32.686" v="355" actId="1076"/>
          <ac:spMkLst>
            <pc:docMk/>
            <pc:sldMk cId="2349723832" sldId="278"/>
            <ac:spMk id="16" creationId="{C21EC73E-354A-1889-AFA3-2B133289FEA4}"/>
          </ac:spMkLst>
        </pc:spChg>
        <pc:picChg chg="mod">
          <ac:chgData name="Liu, JA (Jane)" userId="S::jane.liu@rabobank.com::9722a088-da3e-4b53-bee7-6c8e02db86e2" providerId="AD" clId="Web-{33FE88C7-06EB-06A2-DE33-7622311D6C83}" dt="2025-02-26T10:33:32.998" v="360" actId="1076"/>
          <ac:picMkLst>
            <pc:docMk/>
            <pc:sldMk cId="2349723832" sldId="278"/>
            <ac:picMk id="4" creationId="{FE251EFA-E407-4A2E-1760-E74EB9370175}"/>
          </ac:picMkLst>
        </pc:picChg>
        <pc:picChg chg="mod">
          <ac:chgData name="Liu, JA (Jane)" userId="S::jane.liu@rabobank.com::9722a088-da3e-4b53-bee7-6c8e02db86e2" providerId="AD" clId="Web-{33FE88C7-06EB-06A2-DE33-7622311D6C83}" dt="2025-02-26T10:33:32.749" v="357" actId="1076"/>
          <ac:picMkLst>
            <pc:docMk/>
            <pc:sldMk cId="2349723832" sldId="278"/>
            <ac:picMk id="12" creationId="{C2D575EE-B549-7187-802E-05FAD313BD14}"/>
          </ac:picMkLst>
        </pc:picChg>
      </pc:sldChg>
      <pc:sldChg chg="add del replId">
        <pc:chgData name="Liu, JA (Jane)" userId="S::jane.liu@rabobank.com::9722a088-da3e-4b53-bee7-6c8e02db86e2" providerId="AD" clId="Web-{33FE88C7-06EB-06A2-DE33-7622311D6C83}" dt="2025-02-26T10:33:41.764" v="363"/>
        <pc:sldMkLst>
          <pc:docMk/>
          <pc:sldMk cId="1273335687" sldId="279"/>
        </pc:sldMkLst>
      </pc:sldChg>
    </pc:docChg>
  </pc:docChgLst>
  <pc:docChgLst>
    <pc:chgData name="Tawha, TNC (Tanya)" userId="d01812a2-1c7e-4816-bccd-279a4656469b" providerId="ADAL" clId="{84C5F221-D4A5-4716-8F16-45CF4BA8187C}"/>
    <pc:docChg chg="undo custSel modSld">
      <pc:chgData name="Tawha, TNC (Tanya)" userId="d01812a2-1c7e-4816-bccd-279a4656469b" providerId="ADAL" clId="{84C5F221-D4A5-4716-8F16-45CF4BA8187C}" dt="2025-02-26T10:01:16.190" v="11" actId="20577"/>
      <pc:docMkLst>
        <pc:docMk/>
      </pc:docMkLst>
      <pc:sldChg chg="modSp mod">
        <pc:chgData name="Tawha, TNC (Tanya)" userId="d01812a2-1c7e-4816-bccd-279a4656469b" providerId="ADAL" clId="{84C5F221-D4A5-4716-8F16-45CF4BA8187C}" dt="2025-02-26T09:48:56.628" v="5" actId="115"/>
        <pc:sldMkLst>
          <pc:docMk/>
          <pc:sldMk cId="1511370894" sldId="267"/>
        </pc:sldMkLst>
        <pc:spChg chg="mod">
          <ac:chgData name="Tawha, TNC (Tanya)" userId="d01812a2-1c7e-4816-bccd-279a4656469b" providerId="ADAL" clId="{84C5F221-D4A5-4716-8F16-45CF4BA8187C}" dt="2025-02-25T16:03:52.080" v="0" actId="313"/>
          <ac:spMkLst>
            <pc:docMk/>
            <pc:sldMk cId="1511370894" sldId="267"/>
            <ac:spMk id="5" creationId="{A13151C5-F050-461F-49A7-143172F169C7}"/>
          </ac:spMkLst>
        </pc:spChg>
        <pc:spChg chg="mod">
          <ac:chgData name="Tawha, TNC (Tanya)" userId="d01812a2-1c7e-4816-bccd-279a4656469b" providerId="ADAL" clId="{84C5F221-D4A5-4716-8F16-45CF4BA8187C}" dt="2025-02-26T09:48:56.628" v="5" actId="115"/>
          <ac:spMkLst>
            <pc:docMk/>
            <pc:sldMk cId="1511370894" sldId="267"/>
            <ac:spMk id="14" creationId="{569F277C-01B2-5A69-FD37-B7CE1513C00E}"/>
          </ac:spMkLst>
        </pc:spChg>
      </pc:sldChg>
      <pc:sldChg chg="modSp mod">
        <pc:chgData name="Tawha, TNC (Tanya)" userId="d01812a2-1c7e-4816-bccd-279a4656469b" providerId="ADAL" clId="{84C5F221-D4A5-4716-8F16-45CF4BA8187C}" dt="2025-02-26T09:38:56.684" v="4" actId="12"/>
        <pc:sldMkLst>
          <pc:docMk/>
          <pc:sldMk cId="578592003" sldId="268"/>
        </pc:sldMkLst>
        <pc:spChg chg="mod">
          <ac:chgData name="Tawha, TNC (Tanya)" userId="d01812a2-1c7e-4816-bccd-279a4656469b" providerId="ADAL" clId="{84C5F221-D4A5-4716-8F16-45CF4BA8187C}" dt="2025-02-26T09:38:56.684" v="4" actId="12"/>
          <ac:spMkLst>
            <pc:docMk/>
            <pc:sldMk cId="578592003" sldId="268"/>
            <ac:spMk id="31" creationId="{2EC00C30-4995-0AE1-6197-F5F261A79950}"/>
          </ac:spMkLst>
        </pc:spChg>
      </pc:sldChg>
      <pc:sldChg chg="modSp mod">
        <pc:chgData name="Tawha, TNC (Tanya)" userId="d01812a2-1c7e-4816-bccd-279a4656469b" providerId="ADAL" clId="{84C5F221-D4A5-4716-8F16-45CF4BA8187C}" dt="2025-02-26T10:01:16.190" v="11" actId="20577"/>
        <pc:sldMkLst>
          <pc:docMk/>
          <pc:sldMk cId="3805304570" sldId="275"/>
        </pc:sldMkLst>
        <pc:spChg chg="mod">
          <ac:chgData name="Tawha, TNC (Tanya)" userId="d01812a2-1c7e-4816-bccd-279a4656469b" providerId="ADAL" clId="{84C5F221-D4A5-4716-8F16-45CF4BA8187C}" dt="2025-02-26T10:01:16.190" v="11" actId="20577"/>
          <ac:spMkLst>
            <pc:docMk/>
            <pc:sldMk cId="3805304570" sldId="275"/>
            <ac:spMk id="17" creationId="{5664D46B-7A51-6DA3-56DF-8A81E5549DC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09AF26-F0DB-839B-8293-1CC240D5AF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a:extLst>
              <a:ext uri="{FF2B5EF4-FFF2-40B4-BE49-F238E27FC236}">
                <a16:creationId xmlns:a16="http://schemas.microsoft.com/office/drawing/2014/main" id="{A8A2F367-E48B-6BD3-68FF-BFD701B7922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EB7F831-B209-AE4D-A7A2-1777FBD684B6}" type="datetimeFigureOut">
              <a:rPr lang="es-ES_tradnl" smtClean="0"/>
              <a:t>26/2/25</a:t>
            </a:fld>
            <a:endParaRPr lang="es-ES_tradnl"/>
          </a:p>
        </p:txBody>
      </p:sp>
      <p:sp>
        <p:nvSpPr>
          <p:cNvPr id="4" name="Footer Placeholder 3">
            <a:extLst>
              <a:ext uri="{FF2B5EF4-FFF2-40B4-BE49-F238E27FC236}">
                <a16:creationId xmlns:a16="http://schemas.microsoft.com/office/drawing/2014/main" id="{4AAF5742-1AFA-59F7-5661-C2E6F406913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Slide Number Placeholder 4">
            <a:extLst>
              <a:ext uri="{FF2B5EF4-FFF2-40B4-BE49-F238E27FC236}">
                <a16:creationId xmlns:a16="http://schemas.microsoft.com/office/drawing/2014/main" id="{C724A381-527C-5B88-6262-7D6CFB8F39B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49DD4EB-9966-774D-8F71-6BF6ED64415B}" type="slidenum">
              <a:rPr lang="es-ES_tradnl" smtClean="0"/>
              <a:t>‹#›</a:t>
            </a:fld>
            <a:endParaRPr lang="es-ES_tradnl"/>
          </a:p>
        </p:txBody>
      </p:sp>
    </p:spTree>
    <p:extLst>
      <p:ext uri="{BB962C8B-B14F-4D97-AF65-F5344CB8AC3E}">
        <p14:creationId xmlns:p14="http://schemas.microsoft.com/office/powerpoint/2010/main" val="28927071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F204DE-6A35-D947-BBD1-A85F67759F88}" type="datetimeFigureOut">
              <a:rPr lang="es-ES_tradnl" smtClean="0"/>
              <a:t>26/2/25</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226B8-30CF-1E40-87E5-0E50260BF2CB}" type="slidenum">
              <a:rPr lang="es-ES_tradnl" smtClean="0"/>
              <a:t>‹#›</a:t>
            </a:fld>
            <a:endParaRPr lang="es-ES_tradnl"/>
          </a:p>
        </p:txBody>
      </p:sp>
    </p:spTree>
    <p:extLst>
      <p:ext uri="{BB962C8B-B14F-4D97-AF65-F5344CB8AC3E}">
        <p14:creationId xmlns:p14="http://schemas.microsoft.com/office/powerpoint/2010/main" val="22704476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8</a:t>
            </a:fld>
            <a:endParaRPr lang="es-ES_tradnl"/>
          </a:p>
        </p:txBody>
      </p:sp>
    </p:spTree>
    <p:extLst>
      <p:ext uri="{BB962C8B-B14F-4D97-AF65-F5344CB8AC3E}">
        <p14:creationId xmlns:p14="http://schemas.microsoft.com/office/powerpoint/2010/main" val="333315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9</a:t>
            </a:fld>
            <a:endParaRPr lang="es-ES_tradnl"/>
          </a:p>
        </p:txBody>
      </p:sp>
    </p:spTree>
    <p:extLst>
      <p:ext uri="{BB962C8B-B14F-4D97-AF65-F5344CB8AC3E}">
        <p14:creationId xmlns:p14="http://schemas.microsoft.com/office/powerpoint/2010/main" val="23512915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32226B8-30CF-1E40-87E5-0E50260BF2CB}" type="slidenum">
              <a:rPr lang="es-ES_tradnl" smtClean="0"/>
              <a:t>10</a:t>
            </a:fld>
            <a:endParaRPr lang="es-ES_tradnl"/>
          </a:p>
        </p:txBody>
      </p:sp>
    </p:spTree>
    <p:extLst>
      <p:ext uri="{BB962C8B-B14F-4D97-AF65-F5344CB8AC3E}">
        <p14:creationId xmlns:p14="http://schemas.microsoft.com/office/powerpoint/2010/main" val="27563789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3D587-1361-6B44-F567-CCF9B4E9F7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3F2C9E-5CF7-367A-37F2-485D243D4C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0ABD5-8770-9562-B25D-09E713478456}"/>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17B34794-665C-CF42-272B-90B372F70AA3}"/>
              </a:ext>
            </a:extLst>
          </p:cNvPr>
          <p:cNvSpPr>
            <a:spLocks noGrp="1"/>
          </p:cNvSpPr>
          <p:nvPr>
            <p:ph type="sldNum" sz="quarter" idx="5"/>
          </p:nvPr>
        </p:nvSpPr>
        <p:spPr/>
        <p:txBody>
          <a:bodyPr/>
          <a:lstStyle/>
          <a:p>
            <a:fld id="{E32226B8-30CF-1E40-87E5-0E50260BF2CB}" type="slidenum">
              <a:rPr lang="es-ES_tradnl" smtClean="0"/>
              <a:t>11</a:t>
            </a:fld>
            <a:endParaRPr lang="es-ES_tradnl"/>
          </a:p>
        </p:txBody>
      </p:sp>
    </p:spTree>
    <p:extLst>
      <p:ext uri="{BB962C8B-B14F-4D97-AF65-F5344CB8AC3E}">
        <p14:creationId xmlns:p14="http://schemas.microsoft.com/office/powerpoint/2010/main" val="42103641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89D935-9C9F-2513-93CA-C51B143AFE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3101-5C3F-A558-0271-D1511EB800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B1854F-A39E-AE01-E231-BC91C4683815}"/>
              </a:ext>
            </a:extLst>
          </p:cNvPr>
          <p:cNvSpPr>
            <a:spLocks noGrp="1"/>
          </p:cNvSpPr>
          <p:nvPr>
            <p:ph type="body" idx="1"/>
          </p:nvPr>
        </p:nvSpPr>
        <p:spPr/>
        <p:txBody>
          <a:bodyPr/>
          <a:lstStyle/>
          <a:p>
            <a:endParaRPr lang="en-NL"/>
          </a:p>
        </p:txBody>
      </p:sp>
      <p:sp>
        <p:nvSpPr>
          <p:cNvPr id="4" name="Slide Number Placeholder 3">
            <a:extLst>
              <a:ext uri="{FF2B5EF4-FFF2-40B4-BE49-F238E27FC236}">
                <a16:creationId xmlns:a16="http://schemas.microsoft.com/office/drawing/2014/main" id="{1F7FBFC1-7F8B-4FD1-4779-70255C1795F4}"/>
              </a:ext>
            </a:extLst>
          </p:cNvPr>
          <p:cNvSpPr>
            <a:spLocks noGrp="1"/>
          </p:cNvSpPr>
          <p:nvPr>
            <p:ph type="sldNum" sz="quarter" idx="5"/>
          </p:nvPr>
        </p:nvSpPr>
        <p:spPr/>
        <p:txBody>
          <a:bodyPr/>
          <a:lstStyle/>
          <a:p>
            <a:fld id="{E32226B8-30CF-1E40-87E5-0E50260BF2CB}" type="slidenum">
              <a:rPr lang="es-ES_tradnl" smtClean="0"/>
              <a:t>12</a:t>
            </a:fld>
            <a:endParaRPr lang="es-ES_tradnl"/>
          </a:p>
        </p:txBody>
      </p:sp>
    </p:spTree>
    <p:extLst>
      <p:ext uri="{BB962C8B-B14F-4D97-AF65-F5344CB8AC3E}">
        <p14:creationId xmlns:p14="http://schemas.microsoft.com/office/powerpoint/2010/main" val="20454572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tin America">
    <p:bg>
      <p:bgPr>
        <a:solidFill>
          <a:srgbClr val="FBF7EF"/>
        </a:solidFill>
        <a:effectLst/>
      </p:bgPr>
    </p:bg>
    <p:spTree>
      <p:nvGrpSpPr>
        <p:cNvPr id="1" name=""/>
        <p:cNvGrpSpPr/>
        <p:nvPr/>
      </p:nvGrpSpPr>
      <p:grpSpPr>
        <a:xfrm>
          <a:off x="0" y="0"/>
          <a:ext cx="0" cy="0"/>
          <a:chOff x="0" y="0"/>
          <a:chExt cx="0" cy="0"/>
        </a:xfrm>
      </p:grpSpPr>
      <p:pic>
        <p:nvPicPr>
          <p:cNvPr id="7" name="Picture 6" descr="A person and person with hats&#10;&#10;Description automatically generated">
            <a:extLst>
              <a:ext uri="{FF2B5EF4-FFF2-40B4-BE49-F238E27FC236}">
                <a16:creationId xmlns:a16="http://schemas.microsoft.com/office/drawing/2014/main" id="{0C4012C1-C2CC-D864-0136-464590EECF47}"/>
              </a:ext>
            </a:extLst>
          </p:cNvPr>
          <p:cNvPicPr>
            <a:picLocks noChangeAspect="1"/>
          </p:cNvPicPr>
          <p:nvPr userDrawn="1"/>
        </p:nvPicPr>
        <p:blipFill>
          <a:blip r:embed="rId2"/>
          <a:stretch>
            <a:fillRect/>
          </a:stretch>
        </p:blipFill>
        <p:spPr>
          <a:xfrm>
            <a:off x="6381484" y="1807519"/>
            <a:ext cx="4635727" cy="2840386"/>
          </a:xfrm>
          <a:prstGeom prst="rect">
            <a:avLst/>
          </a:prstGeom>
        </p:spPr>
      </p:pic>
      <p:sp>
        <p:nvSpPr>
          <p:cNvPr id="8" name="Rectangle 7">
            <a:extLst>
              <a:ext uri="{FF2B5EF4-FFF2-40B4-BE49-F238E27FC236}">
                <a16:creationId xmlns:a16="http://schemas.microsoft.com/office/drawing/2014/main" id="{BEC3CFAF-0168-E236-5CBE-FADE8E6E18E7}"/>
              </a:ext>
            </a:extLst>
          </p:cNvPr>
          <p:cNvSpPr/>
          <p:nvPr userDrawn="1"/>
        </p:nvSpPr>
        <p:spPr>
          <a:xfrm>
            <a:off x="1" y="4627795"/>
            <a:ext cx="12192000" cy="2230205"/>
          </a:xfrm>
          <a:prstGeom prst="rect">
            <a:avLst/>
          </a:prstGeom>
          <a:solidFill>
            <a:schemeClr val="tx2"/>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MX"/>
          </a:p>
        </p:txBody>
      </p:sp>
      <p:sp>
        <p:nvSpPr>
          <p:cNvPr id="9" name="Text Placeholder 6">
            <a:extLst>
              <a:ext uri="{FF2B5EF4-FFF2-40B4-BE49-F238E27FC236}">
                <a16:creationId xmlns:a16="http://schemas.microsoft.com/office/drawing/2014/main" id="{AF91A0F2-85DE-6480-0692-B8732D79BE88}"/>
              </a:ext>
            </a:extLst>
          </p:cNvPr>
          <p:cNvSpPr>
            <a:spLocks noGrp="1"/>
          </p:cNvSpPr>
          <p:nvPr>
            <p:ph type="body" sz="quarter" idx="16" hasCustomPrompt="1"/>
          </p:nvPr>
        </p:nvSpPr>
        <p:spPr>
          <a:xfrm>
            <a:off x="1201293" y="2170866"/>
            <a:ext cx="5706218"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Contact your local representative</a:t>
            </a:r>
          </a:p>
        </p:txBody>
      </p:sp>
      <p:sp>
        <p:nvSpPr>
          <p:cNvPr id="10" name="Text Placeholder 6">
            <a:extLst>
              <a:ext uri="{FF2B5EF4-FFF2-40B4-BE49-F238E27FC236}">
                <a16:creationId xmlns:a16="http://schemas.microsoft.com/office/drawing/2014/main" id="{A56848DB-5EE9-DF82-AF92-AF3087CE10E5}"/>
              </a:ext>
            </a:extLst>
          </p:cNvPr>
          <p:cNvSpPr>
            <a:spLocks noGrp="1"/>
          </p:cNvSpPr>
          <p:nvPr>
            <p:ph type="body" sz="quarter" idx="17" hasCustomPrompt="1"/>
          </p:nvPr>
        </p:nvSpPr>
        <p:spPr>
          <a:xfrm>
            <a:off x="838200" y="2170866"/>
            <a:ext cx="434279"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1.</a:t>
            </a:r>
          </a:p>
        </p:txBody>
      </p:sp>
      <p:sp>
        <p:nvSpPr>
          <p:cNvPr id="11" name="Text Placeholder 12">
            <a:extLst>
              <a:ext uri="{FF2B5EF4-FFF2-40B4-BE49-F238E27FC236}">
                <a16:creationId xmlns:a16="http://schemas.microsoft.com/office/drawing/2014/main" id="{F4A32A91-CF29-1197-6675-3ED3CB6BE03E}"/>
              </a:ext>
            </a:extLst>
          </p:cNvPr>
          <p:cNvSpPr>
            <a:spLocks noGrp="1"/>
          </p:cNvSpPr>
          <p:nvPr>
            <p:ph type="body" sz="quarter" idx="20" hasCustomPrompt="1"/>
          </p:nvPr>
        </p:nvSpPr>
        <p:spPr>
          <a:xfrm>
            <a:off x="1201293" y="2597227"/>
            <a:ext cx="1410399" cy="231695"/>
          </a:xfrm>
        </p:spPr>
        <p:txBody>
          <a:bodyPr anchor="ctr" anchorCtr="0">
            <a:noAutofit/>
          </a:bodyPr>
          <a:lstStyle>
            <a:lvl1pPr marL="0" indent="0">
              <a:buNone/>
              <a:defRPr sz="1300" b="0">
                <a:solidFill>
                  <a:schemeClr val="tx1"/>
                </a:solidFill>
                <a:latin typeface=""/>
              </a:defRPr>
            </a:lvl1pPr>
          </a:lstStyle>
          <a:p>
            <a:pPr lvl="0"/>
            <a:r>
              <a:rPr lang="en-US"/>
              <a:t>Name:</a:t>
            </a:r>
          </a:p>
        </p:txBody>
      </p:sp>
      <p:sp>
        <p:nvSpPr>
          <p:cNvPr id="12" name="Text Placeholder 12">
            <a:extLst>
              <a:ext uri="{FF2B5EF4-FFF2-40B4-BE49-F238E27FC236}">
                <a16:creationId xmlns:a16="http://schemas.microsoft.com/office/drawing/2014/main" id="{1C83B0E9-8F03-485B-D8F0-85186555BCC3}"/>
              </a:ext>
            </a:extLst>
          </p:cNvPr>
          <p:cNvSpPr>
            <a:spLocks noGrp="1"/>
          </p:cNvSpPr>
          <p:nvPr>
            <p:ph type="body" sz="quarter" idx="26" hasCustomPrompt="1"/>
          </p:nvPr>
        </p:nvSpPr>
        <p:spPr>
          <a:xfrm>
            <a:off x="5958696" y="1168413"/>
            <a:ext cx="2977988" cy="927845"/>
          </a:xfrm>
        </p:spPr>
        <p:txBody>
          <a:bodyPr anchor="ctr" anchorCtr="0">
            <a:noAutofit/>
          </a:bodyPr>
          <a:lstStyle>
            <a:lvl1pPr marL="0" indent="0">
              <a:lnSpc>
                <a:spcPct val="100000"/>
              </a:lnSpc>
              <a:spcBef>
                <a:spcPts val="0"/>
              </a:spcBef>
              <a:spcAft>
                <a:spcPts val="600"/>
              </a:spcAft>
              <a:buNone/>
              <a:defRPr sz="1400" b="1">
                <a:solidFill>
                  <a:schemeClr val="bg1"/>
                </a:solidFill>
                <a:latin typeface=""/>
              </a:defRPr>
            </a:lvl1pPr>
          </a:lstStyle>
          <a:p>
            <a:pPr lvl="0"/>
            <a:r>
              <a:rPr lang="en-US"/>
              <a:t>I am part of the Acorn program </a:t>
            </a:r>
          </a:p>
          <a:p>
            <a:pPr lvl="0"/>
            <a:r>
              <a:rPr lang="en-US"/>
              <a:t>and I have an unsolved problem.</a:t>
            </a:r>
          </a:p>
          <a:p>
            <a:pPr lvl="0"/>
            <a:r>
              <a:rPr lang="en-US"/>
              <a:t>What can I do?</a:t>
            </a:r>
          </a:p>
        </p:txBody>
      </p:sp>
      <p:sp>
        <p:nvSpPr>
          <p:cNvPr id="13" name="Text Placeholder 12">
            <a:extLst>
              <a:ext uri="{FF2B5EF4-FFF2-40B4-BE49-F238E27FC236}">
                <a16:creationId xmlns:a16="http://schemas.microsoft.com/office/drawing/2014/main" id="{8ED0905B-5898-DB5F-E1B6-444D0FEF3109}"/>
              </a:ext>
            </a:extLst>
          </p:cNvPr>
          <p:cNvSpPr>
            <a:spLocks noGrp="1"/>
          </p:cNvSpPr>
          <p:nvPr>
            <p:ph type="body" sz="quarter" idx="27" hasCustomPrompt="1"/>
          </p:nvPr>
        </p:nvSpPr>
        <p:spPr>
          <a:xfrm>
            <a:off x="2611694" y="2597227"/>
            <a:ext cx="2894838" cy="231695"/>
          </a:xfrm>
        </p:spPr>
        <p:txBody>
          <a:bodyPr anchor="ctr" anchorCtr="0">
            <a:noAutofit/>
          </a:bodyPr>
          <a:lstStyle>
            <a:lvl1pPr marL="0" indent="0">
              <a:buNone/>
              <a:defRPr sz="1300" b="1">
                <a:solidFill>
                  <a:schemeClr val="tx2"/>
                </a:solidFill>
                <a:latin typeface=""/>
              </a:defRPr>
            </a:lvl1pPr>
          </a:lstStyle>
          <a:p>
            <a:pPr lvl="0"/>
            <a:r>
              <a:rPr lang="en-US"/>
              <a:t>Name</a:t>
            </a:r>
          </a:p>
        </p:txBody>
      </p:sp>
      <p:sp>
        <p:nvSpPr>
          <p:cNvPr id="14" name="Text Placeholder 12">
            <a:extLst>
              <a:ext uri="{FF2B5EF4-FFF2-40B4-BE49-F238E27FC236}">
                <a16:creationId xmlns:a16="http://schemas.microsoft.com/office/drawing/2014/main" id="{558E1606-BDE9-D9A8-0AE0-3BB2EAEC8B45}"/>
              </a:ext>
            </a:extLst>
          </p:cNvPr>
          <p:cNvSpPr>
            <a:spLocks noGrp="1"/>
          </p:cNvSpPr>
          <p:nvPr>
            <p:ph type="body" sz="quarter" idx="28" hasCustomPrompt="1"/>
          </p:nvPr>
        </p:nvSpPr>
        <p:spPr>
          <a:xfrm>
            <a:off x="1201293" y="2838427"/>
            <a:ext cx="1410399" cy="231695"/>
          </a:xfrm>
        </p:spPr>
        <p:txBody>
          <a:bodyPr anchor="ctr" anchorCtr="0">
            <a:noAutofit/>
          </a:bodyPr>
          <a:lstStyle>
            <a:lvl1pPr marL="0" indent="0">
              <a:buNone/>
              <a:defRPr sz="1300" b="0">
                <a:solidFill>
                  <a:schemeClr val="tx1"/>
                </a:solidFill>
                <a:latin typeface=""/>
              </a:defRPr>
            </a:lvl1pPr>
          </a:lstStyle>
          <a:p>
            <a:pPr lvl="0"/>
            <a:r>
              <a:rPr lang="en-US"/>
              <a:t>Phone number:</a:t>
            </a:r>
          </a:p>
        </p:txBody>
      </p:sp>
      <p:sp>
        <p:nvSpPr>
          <p:cNvPr id="15" name="Text Placeholder 12">
            <a:extLst>
              <a:ext uri="{FF2B5EF4-FFF2-40B4-BE49-F238E27FC236}">
                <a16:creationId xmlns:a16="http://schemas.microsoft.com/office/drawing/2014/main" id="{64A4BBC3-9C91-8415-FCDA-02E84E78FC1E}"/>
              </a:ext>
            </a:extLst>
          </p:cNvPr>
          <p:cNvSpPr>
            <a:spLocks noGrp="1"/>
          </p:cNvSpPr>
          <p:nvPr>
            <p:ph type="body" sz="quarter" idx="29" hasCustomPrompt="1"/>
          </p:nvPr>
        </p:nvSpPr>
        <p:spPr>
          <a:xfrm>
            <a:off x="2611694" y="2838427"/>
            <a:ext cx="2894838" cy="231695"/>
          </a:xfrm>
        </p:spPr>
        <p:txBody>
          <a:bodyPr anchor="ctr" anchorCtr="0">
            <a:noAutofit/>
          </a:bodyPr>
          <a:lstStyle>
            <a:lvl1pPr marL="0" indent="0">
              <a:buNone/>
              <a:defRPr sz="1300" b="1">
                <a:solidFill>
                  <a:schemeClr val="tx2"/>
                </a:solidFill>
                <a:latin typeface=""/>
              </a:defRPr>
            </a:lvl1pPr>
          </a:lstStyle>
          <a:p>
            <a:pPr lvl="0"/>
            <a:r>
              <a:rPr lang="en-US"/>
              <a:t>Phone number</a:t>
            </a:r>
          </a:p>
        </p:txBody>
      </p:sp>
      <p:sp>
        <p:nvSpPr>
          <p:cNvPr id="16" name="Text Placeholder 12">
            <a:extLst>
              <a:ext uri="{FF2B5EF4-FFF2-40B4-BE49-F238E27FC236}">
                <a16:creationId xmlns:a16="http://schemas.microsoft.com/office/drawing/2014/main" id="{355BEB14-1B1E-03CE-F02A-90776D84AC54}"/>
              </a:ext>
            </a:extLst>
          </p:cNvPr>
          <p:cNvSpPr>
            <a:spLocks noGrp="1"/>
          </p:cNvSpPr>
          <p:nvPr>
            <p:ph type="body" sz="quarter" idx="30" hasCustomPrompt="1"/>
          </p:nvPr>
        </p:nvSpPr>
        <p:spPr>
          <a:xfrm>
            <a:off x="1201293" y="3079627"/>
            <a:ext cx="1410399" cy="231695"/>
          </a:xfrm>
        </p:spPr>
        <p:txBody>
          <a:bodyPr anchor="ctr" anchorCtr="0">
            <a:noAutofit/>
          </a:bodyPr>
          <a:lstStyle>
            <a:lvl1pPr marL="0" indent="0">
              <a:buNone/>
              <a:defRPr sz="1300" b="0">
                <a:solidFill>
                  <a:schemeClr val="tx1"/>
                </a:solidFill>
                <a:latin typeface=""/>
              </a:defRPr>
            </a:lvl1pPr>
          </a:lstStyle>
          <a:p>
            <a:pPr lvl="0"/>
            <a:r>
              <a:rPr lang="en-US"/>
              <a:t>Email:</a:t>
            </a:r>
          </a:p>
        </p:txBody>
      </p:sp>
      <p:sp>
        <p:nvSpPr>
          <p:cNvPr id="17" name="Text Placeholder 12">
            <a:extLst>
              <a:ext uri="{FF2B5EF4-FFF2-40B4-BE49-F238E27FC236}">
                <a16:creationId xmlns:a16="http://schemas.microsoft.com/office/drawing/2014/main" id="{362CBB0C-84F0-9020-6F54-AB6F84DF91E1}"/>
              </a:ext>
            </a:extLst>
          </p:cNvPr>
          <p:cNvSpPr>
            <a:spLocks noGrp="1"/>
          </p:cNvSpPr>
          <p:nvPr>
            <p:ph type="body" sz="quarter" idx="31" hasCustomPrompt="1"/>
          </p:nvPr>
        </p:nvSpPr>
        <p:spPr>
          <a:xfrm>
            <a:off x="2611694" y="3079627"/>
            <a:ext cx="2894838" cy="231695"/>
          </a:xfrm>
        </p:spPr>
        <p:txBody>
          <a:bodyPr anchor="ctr" anchorCtr="0">
            <a:noAutofit/>
          </a:bodyPr>
          <a:lstStyle>
            <a:lvl1pPr marL="0" indent="0">
              <a:buNone/>
              <a:defRPr sz="1300" b="1">
                <a:solidFill>
                  <a:schemeClr val="tx2"/>
                </a:solidFill>
                <a:latin typeface=""/>
              </a:defRPr>
            </a:lvl1pPr>
          </a:lstStyle>
          <a:p>
            <a:pPr lvl="0"/>
            <a:r>
              <a:rPr lang="en-US"/>
              <a:t>Email</a:t>
            </a:r>
          </a:p>
        </p:txBody>
      </p:sp>
      <p:sp>
        <p:nvSpPr>
          <p:cNvPr id="18" name="Text Placeholder 6">
            <a:extLst>
              <a:ext uri="{FF2B5EF4-FFF2-40B4-BE49-F238E27FC236}">
                <a16:creationId xmlns:a16="http://schemas.microsoft.com/office/drawing/2014/main" id="{E52B9B5C-0265-9A50-6673-E391A4FF07B0}"/>
              </a:ext>
            </a:extLst>
          </p:cNvPr>
          <p:cNvSpPr>
            <a:spLocks noGrp="1"/>
          </p:cNvSpPr>
          <p:nvPr>
            <p:ph type="body" sz="quarter" idx="32" hasCustomPrompt="1"/>
          </p:nvPr>
        </p:nvSpPr>
        <p:spPr>
          <a:xfrm>
            <a:off x="1201293" y="3510066"/>
            <a:ext cx="4507324"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Still need help? Contact Acorn</a:t>
            </a:r>
          </a:p>
        </p:txBody>
      </p:sp>
      <p:sp>
        <p:nvSpPr>
          <p:cNvPr id="19" name="Text Placeholder 6">
            <a:extLst>
              <a:ext uri="{FF2B5EF4-FFF2-40B4-BE49-F238E27FC236}">
                <a16:creationId xmlns:a16="http://schemas.microsoft.com/office/drawing/2014/main" id="{CAAF6E17-5D52-F65E-5887-A574C228B080}"/>
              </a:ext>
            </a:extLst>
          </p:cNvPr>
          <p:cNvSpPr>
            <a:spLocks noGrp="1"/>
          </p:cNvSpPr>
          <p:nvPr>
            <p:ph type="body" sz="quarter" idx="33" hasCustomPrompt="1"/>
          </p:nvPr>
        </p:nvSpPr>
        <p:spPr>
          <a:xfrm>
            <a:off x="838200" y="3510066"/>
            <a:ext cx="434279" cy="364663"/>
          </a:xfrm>
        </p:spPr>
        <p:txBody>
          <a:bodyPr>
            <a:noAutofit/>
          </a:bodyPr>
          <a:lstStyle>
            <a:lvl1pPr marL="0" indent="0">
              <a:spcBef>
                <a:spcPts val="0"/>
              </a:spcBef>
              <a:buFont typeface="+mj-lt"/>
              <a:buNone/>
              <a:defRPr lang="en-MX" sz="2100" b="1" i="0" kern="1200" dirty="0">
                <a:solidFill>
                  <a:schemeClr val="tx1"/>
                </a:solidFill>
                <a:latin typeface=""/>
                <a:ea typeface="+mj-ea"/>
                <a:cs typeface="+mj-cs"/>
              </a:defRPr>
            </a:lvl1pPr>
          </a:lstStyle>
          <a:p>
            <a:pPr lvl="0"/>
            <a:r>
              <a:rPr lang="en-MX"/>
              <a:t>2.</a:t>
            </a:r>
          </a:p>
        </p:txBody>
      </p:sp>
      <p:sp>
        <p:nvSpPr>
          <p:cNvPr id="20" name="Text Placeholder 12">
            <a:extLst>
              <a:ext uri="{FF2B5EF4-FFF2-40B4-BE49-F238E27FC236}">
                <a16:creationId xmlns:a16="http://schemas.microsoft.com/office/drawing/2014/main" id="{9E460AEB-C675-D75E-A78E-5F7AB6B7D020}"/>
              </a:ext>
            </a:extLst>
          </p:cNvPr>
          <p:cNvSpPr>
            <a:spLocks noGrp="1"/>
          </p:cNvSpPr>
          <p:nvPr>
            <p:ph type="body" sz="quarter" idx="34" hasCustomPrompt="1"/>
          </p:nvPr>
        </p:nvSpPr>
        <p:spPr>
          <a:xfrm>
            <a:off x="1201293" y="3936427"/>
            <a:ext cx="5114799" cy="231695"/>
          </a:xfrm>
        </p:spPr>
        <p:txBody>
          <a:bodyPr anchor="ctr" anchorCtr="0">
            <a:noAutofit/>
          </a:bodyPr>
          <a:lstStyle>
            <a:lvl1pPr marL="0" indent="0">
              <a:buNone/>
              <a:defRPr lang="en-US" sz="1300" b="0" kern="1200" dirty="0">
                <a:solidFill>
                  <a:schemeClr val="tx1"/>
                </a:solidFill>
                <a:latin typeface=""/>
                <a:ea typeface="+mn-ea"/>
                <a:cs typeface="+mn-cs"/>
              </a:defRPr>
            </a:lvl1pPr>
          </a:lstStyle>
          <a:p>
            <a:pPr marL="0" marR="0" lvl="0" indent="0" algn="l" defTabSz="1007943" rtl="0" eaLnBrk="1" fontAlgn="auto" latinLnBrk="0" hangingPunct="1">
              <a:lnSpc>
                <a:spcPct val="90000"/>
              </a:lnSpc>
              <a:spcBef>
                <a:spcPts val="1102"/>
              </a:spcBef>
              <a:spcAft>
                <a:spcPts val="0"/>
              </a:spcAft>
              <a:buClrTx/>
              <a:buSzTx/>
              <a:buFont typeface="Arial" panose="020B0604020202020204" pitchFamily="34" charset="0"/>
              <a:buNone/>
              <a:tabLst/>
              <a:defRPr/>
            </a:pPr>
            <a:r>
              <a:rPr lang="en-US"/>
              <a:t>SMS: 003197008101071 (SMS text only, international costs apply)</a:t>
            </a:r>
          </a:p>
        </p:txBody>
      </p:sp>
      <p:sp>
        <p:nvSpPr>
          <p:cNvPr id="21" name="Text Placeholder 12">
            <a:extLst>
              <a:ext uri="{FF2B5EF4-FFF2-40B4-BE49-F238E27FC236}">
                <a16:creationId xmlns:a16="http://schemas.microsoft.com/office/drawing/2014/main" id="{74E5B36B-14A8-3DA1-E57C-712B67588D03}"/>
              </a:ext>
            </a:extLst>
          </p:cNvPr>
          <p:cNvSpPr>
            <a:spLocks noGrp="1"/>
          </p:cNvSpPr>
          <p:nvPr>
            <p:ph type="body" sz="quarter" idx="36" hasCustomPrompt="1"/>
          </p:nvPr>
        </p:nvSpPr>
        <p:spPr>
          <a:xfrm>
            <a:off x="1201293" y="4159627"/>
            <a:ext cx="5114799" cy="231695"/>
          </a:xfrm>
        </p:spPr>
        <p:txBody>
          <a:bodyPr anchor="ctr" anchorCtr="0">
            <a:noAutofit/>
          </a:bodyPr>
          <a:lstStyle>
            <a:lvl1pPr marL="0" indent="0">
              <a:buNone/>
              <a:defRPr sz="1300" b="0">
                <a:solidFill>
                  <a:schemeClr val="tx1"/>
                </a:solidFill>
                <a:latin typeface=""/>
              </a:defRPr>
            </a:lvl1pPr>
          </a:lstStyle>
          <a:p>
            <a:pPr lvl="0"/>
            <a:r>
              <a:rPr lang="en-US"/>
              <a:t>Email: </a:t>
            </a:r>
            <a:r>
              <a:rPr lang="en-US" err="1"/>
              <a:t>acorn.complaints@rabobank.com</a:t>
            </a:r>
            <a:endParaRPr lang="en-US"/>
          </a:p>
        </p:txBody>
      </p:sp>
      <p:sp>
        <p:nvSpPr>
          <p:cNvPr id="22" name="Text Placeholder 6">
            <a:extLst>
              <a:ext uri="{FF2B5EF4-FFF2-40B4-BE49-F238E27FC236}">
                <a16:creationId xmlns:a16="http://schemas.microsoft.com/office/drawing/2014/main" id="{322315A1-0690-6B4A-0FDB-C3666DFD2E32}"/>
              </a:ext>
            </a:extLst>
          </p:cNvPr>
          <p:cNvSpPr>
            <a:spLocks noGrp="1"/>
          </p:cNvSpPr>
          <p:nvPr>
            <p:ph type="body" sz="quarter" idx="37" hasCustomPrompt="1"/>
          </p:nvPr>
        </p:nvSpPr>
        <p:spPr>
          <a:xfrm>
            <a:off x="1201293" y="4849266"/>
            <a:ext cx="4507324" cy="364663"/>
          </a:xfrm>
        </p:spPr>
        <p:txBody>
          <a:bodyPr>
            <a:noAutofit/>
          </a:bodyPr>
          <a:lstStyle>
            <a:lvl1pPr marL="0" indent="0">
              <a:spcBef>
                <a:spcPts val="0"/>
              </a:spcBef>
              <a:buFont typeface="+mj-lt"/>
              <a:buNone/>
              <a:defRPr lang="en-MX" sz="2100" b="1" i="0" kern="1200" dirty="0">
                <a:solidFill>
                  <a:schemeClr val="bg1"/>
                </a:solidFill>
                <a:latin typeface=""/>
                <a:ea typeface="+mj-ea"/>
                <a:cs typeface="+mj-cs"/>
              </a:defRPr>
            </a:lvl1pPr>
          </a:lstStyle>
          <a:p>
            <a:pPr lvl="0"/>
            <a:r>
              <a:rPr lang="en-MX"/>
              <a:t>Tell us about your problem</a:t>
            </a:r>
          </a:p>
        </p:txBody>
      </p:sp>
      <p:sp>
        <p:nvSpPr>
          <p:cNvPr id="23" name="Text Placeholder 6">
            <a:extLst>
              <a:ext uri="{FF2B5EF4-FFF2-40B4-BE49-F238E27FC236}">
                <a16:creationId xmlns:a16="http://schemas.microsoft.com/office/drawing/2014/main" id="{7C64FF57-3F52-70E5-3D74-C418B43E30D6}"/>
              </a:ext>
            </a:extLst>
          </p:cNvPr>
          <p:cNvSpPr>
            <a:spLocks noGrp="1"/>
          </p:cNvSpPr>
          <p:nvPr>
            <p:ph type="body" sz="quarter" idx="38" hasCustomPrompt="1"/>
          </p:nvPr>
        </p:nvSpPr>
        <p:spPr>
          <a:xfrm>
            <a:off x="838200" y="4849266"/>
            <a:ext cx="434279" cy="364663"/>
          </a:xfrm>
        </p:spPr>
        <p:txBody>
          <a:bodyPr>
            <a:noAutofit/>
          </a:bodyPr>
          <a:lstStyle>
            <a:lvl1pPr marL="0" indent="0">
              <a:spcBef>
                <a:spcPts val="0"/>
              </a:spcBef>
              <a:buFont typeface="+mj-lt"/>
              <a:buNone/>
              <a:defRPr lang="en-MX" sz="2100" b="1" i="0" kern="1200" dirty="0">
                <a:solidFill>
                  <a:schemeClr val="bg1"/>
                </a:solidFill>
                <a:latin typeface=""/>
                <a:ea typeface="+mj-ea"/>
                <a:cs typeface="+mj-cs"/>
              </a:defRPr>
            </a:lvl1pPr>
          </a:lstStyle>
          <a:p>
            <a:pPr lvl="0"/>
            <a:r>
              <a:rPr lang="en-MX"/>
              <a:t>3.</a:t>
            </a:r>
          </a:p>
        </p:txBody>
      </p:sp>
      <p:sp>
        <p:nvSpPr>
          <p:cNvPr id="24" name="Text Placeholder 12">
            <a:extLst>
              <a:ext uri="{FF2B5EF4-FFF2-40B4-BE49-F238E27FC236}">
                <a16:creationId xmlns:a16="http://schemas.microsoft.com/office/drawing/2014/main" id="{5D10F83A-C6CA-34AD-ADEB-513EA7EE61E7}"/>
              </a:ext>
            </a:extLst>
          </p:cNvPr>
          <p:cNvSpPr>
            <a:spLocks noGrp="1"/>
          </p:cNvSpPr>
          <p:nvPr>
            <p:ph type="body" sz="quarter" idx="39" hasCustomPrompt="1"/>
          </p:nvPr>
        </p:nvSpPr>
        <p:spPr>
          <a:xfrm>
            <a:off x="1201293" y="5275627"/>
            <a:ext cx="6321350" cy="912839"/>
          </a:xfrm>
        </p:spPr>
        <p:txBody>
          <a:bodyPr anchor="ctr" anchorCtr="0">
            <a:noAutofit/>
          </a:bodyPr>
          <a:lstStyle>
            <a:lvl1pPr marL="0" indent="0">
              <a:spcBef>
                <a:spcPts val="0"/>
              </a:spcBef>
              <a:spcAft>
                <a:spcPts val="400"/>
              </a:spcAft>
              <a:buNone/>
              <a:defRPr lang="en-US" sz="1300" b="0" kern="1200" dirty="0">
                <a:solidFill>
                  <a:schemeClr val="bg1"/>
                </a:solidFill>
                <a:latin typeface=""/>
                <a:ea typeface="+mn-ea"/>
                <a:cs typeface="+mn-cs"/>
              </a:defRPr>
            </a:lvl1pPr>
          </a:lstStyle>
          <a:p>
            <a:pPr lvl="0"/>
            <a:r>
              <a:rPr lang="en-US"/>
              <a:t>Your name: (Full name, specify if you want to stay anonymous)</a:t>
            </a:r>
          </a:p>
          <a:p>
            <a:pPr lvl="0"/>
            <a:r>
              <a:rPr lang="en-US"/>
              <a:t>Village/Region: (Farm location)</a:t>
            </a:r>
          </a:p>
          <a:p>
            <a:pPr lvl="0"/>
            <a:r>
              <a:rPr lang="en-US"/>
              <a:t>Local organization: (The organization that connects you and Acorn)</a:t>
            </a:r>
          </a:p>
          <a:p>
            <a:pPr lvl="0"/>
            <a:r>
              <a:rPr lang="en-US"/>
              <a:t>The problem: (Detailed description)</a:t>
            </a:r>
          </a:p>
        </p:txBody>
      </p:sp>
      <p:pic>
        <p:nvPicPr>
          <p:cNvPr id="25" name="Picture 24">
            <a:extLst>
              <a:ext uri="{FF2B5EF4-FFF2-40B4-BE49-F238E27FC236}">
                <a16:creationId xmlns:a16="http://schemas.microsoft.com/office/drawing/2014/main" id="{3CD3FFD0-50EA-A856-2222-5ADB8EBACB6D}"/>
              </a:ext>
            </a:extLst>
          </p:cNvPr>
          <p:cNvPicPr>
            <a:picLocks noChangeAspect="1"/>
          </p:cNvPicPr>
          <p:nvPr userDrawn="1"/>
        </p:nvPicPr>
        <p:blipFill>
          <a:blip r:embed="rId3"/>
          <a:stretch>
            <a:fillRect/>
          </a:stretch>
        </p:blipFill>
        <p:spPr>
          <a:xfrm>
            <a:off x="10260387" y="6188466"/>
            <a:ext cx="1093413" cy="307187"/>
          </a:xfrm>
          <a:prstGeom prst="rect">
            <a:avLst/>
          </a:prstGeom>
        </p:spPr>
      </p:pic>
      <p:pic>
        <p:nvPicPr>
          <p:cNvPr id="26" name="Picture 25">
            <a:extLst>
              <a:ext uri="{FF2B5EF4-FFF2-40B4-BE49-F238E27FC236}">
                <a16:creationId xmlns:a16="http://schemas.microsoft.com/office/drawing/2014/main" id="{B81E5670-6DA3-AA5F-74EA-E834579C2DBF}"/>
              </a:ext>
            </a:extLst>
          </p:cNvPr>
          <p:cNvPicPr>
            <a:picLocks noChangeAspect="1"/>
          </p:cNvPicPr>
          <p:nvPr userDrawn="1"/>
        </p:nvPicPr>
        <p:blipFill>
          <a:blip r:embed="rId4"/>
          <a:stretch>
            <a:fillRect/>
          </a:stretch>
        </p:blipFill>
        <p:spPr>
          <a:xfrm>
            <a:off x="10296526" y="471843"/>
            <a:ext cx="1057274" cy="1057274"/>
          </a:xfrm>
          <a:prstGeom prst="rect">
            <a:avLst/>
          </a:prstGeom>
        </p:spPr>
      </p:pic>
      <p:sp>
        <p:nvSpPr>
          <p:cNvPr id="27" name="Text Placeholder 12">
            <a:extLst>
              <a:ext uri="{FF2B5EF4-FFF2-40B4-BE49-F238E27FC236}">
                <a16:creationId xmlns:a16="http://schemas.microsoft.com/office/drawing/2014/main" id="{E3701015-F71C-AB79-C18F-6E68B7B34D7B}"/>
              </a:ext>
            </a:extLst>
          </p:cNvPr>
          <p:cNvSpPr>
            <a:spLocks noGrp="1"/>
          </p:cNvSpPr>
          <p:nvPr>
            <p:ph type="body" sz="quarter" idx="40" hasCustomPrompt="1"/>
          </p:nvPr>
        </p:nvSpPr>
        <p:spPr>
          <a:xfrm>
            <a:off x="10201416" y="1525674"/>
            <a:ext cx="1300698" cy="440431"/>
          </a:xfrm>
        </p:spPr>
        <p:txBody>
          <a:bodyPr anchor="ctr" anchorCtr="0">
            <a:noAutofit/>
          </a:bodyPr>
          <a:lstStyle>
            <a:lvl1pPr marL="0" indent="0">
              <a:lnSpc>
                <a:spcPct val="100000"/>
              </a:lnSpc>
              <a:spcBef>
                <a:spcPts val="0"/>
              </a:spcBef>
              <a:spcAft>
                <a:spcPts val="600"/>
              </a:spcAft>
              <a:buNone/>
              <a:defRPr sz="1100" b="0">
                <a:solidFill>
                  <a:schemeClr val="tx2"/>
                </a:solidFill>
                <a:latin typeface=""/>
              </a:defRPr>
            </a:lvl1pPr>
          </a:lstStyle>
          <a:p>
            <a:pPr lvl="0"/>
            <a:r>
              <a:rPr lang="en-US"/>
              <a:t>Scan the code to learn more</a:t>
            </a:r>
          </a:p>
        </p:txBody>
      </p:sp>
      <p:sp>
        <p:nvSpPr>
          <p:cNvPr id="28" name="Text Placeholder 49">
            <a:extLst>
              <a:ext uri="{FF2B5EF4-FFF2-40B4-BE49-F238E27FC236}">
                <a16:creationId xmlns:a16="http://schemas.microsoft.com/office/drawing/2014/main" id="{6378A2B7-96D4-9E0E-7125-2581AB6FA498}"/>
              </a:ext>
            </a:extLst>
          </p:cNvPr>
          <p:cNvSpPr>
            <a:spLocks noGrp="1"/>
          </p:cNvSpPr>
          <p:nvPr>
            <p:ph type="body" sz="quarter" idx="41" hasCustomPrompt="1"/>
          </p:nvPr>
        </p:nvSpPr>
        <p:spPr>
          <a:xfrm>
            <a:off x="838200" y="471843"/>
            <a:ext cx="4861264" cy="1108075"/>
          </a:xfrm>
        </p:spPr>
        <p:txBody>
          <a:bodyPr>
            <a:normAutofit/>
          </a:bodyPr>
          <a:lstStyle>
            <a:lvl1pPr marL="0" indent="0">
              <a:buNone/>
              <a:defRPr lang="en-MX" sz="3400" b="1" i="0" kern="1200" dirty="0">
                <a:solidFill>
                  <a:schemeClr val="tx1"/>
                </a:solidFill>
                <a:latin typeface=""/>
                <a:ea typeface="+mj-ea"/>
                <a:cs typeface="+mj-cs"/>
              </a:defRPr>
            </a:lvl1pPr>
          </a:lstStyle>
          <a:p>
            <a:pPr lvl="0"/>
            <a:r>
              <a:rPr lang="en-MX"/>
              <a:t>Do you have a problem or concern?</a:t>
            </a:r>
          </a:p>
        </p:txBody>
      </p:sp>
    </p:spTree>
    <p:extLst>
      <p:ext uri="{BB962C8B-B14F-4D97-AF65-F5344CB8AC3E}">
        <p14:creationId xmlns:p14="http://schemas.microsoft.com/office/powerpoint/2010/main" val="20754748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4877DA6E-9636-FD84-A02E-6366B5F0FEA4}"/>
              </a:ext>
            </a:extLst>
          </p:cNvPr>
          <p:cNvSpPr>
            <a:spLocks noGrp="1"/>
          </p:cNvSpPr>
          <p:nvPr>
            <p:ph type="title"/>
          </p:nvPr>
        </p:nvSpPr>
        <p:spPr>
          <a:xfrm>
            <a:off x="838199" y="5588904"/>
            <a:ext cx="10515597" cy="547543"/>
          </a:xfrm>
        </p:spPr>
        <p:txBody>
          <a:bodyPr anchor="b" anchorCtr="0">
            <a:noAutofit/>
          </a:bodyPr>
          <a:lstStyle>
            <a:lvl1pPr>
              <a:defRPr sz="2800"/>
            </a:lvl1pPr>
          </a:lstStyle>
          <a:p>
            <a:r>
              <a:rPr lang="en-US"/>
              <a:t>Click to edit Master title style</a:t>
            </a:r>
            <a:endParaRPr lang="es-ES_tradnl"/>
          </a:p>
        </p:txBody>
      </p:sp>
      <p:sp>
        <p:nvSpPr>
          <p:cNvPr id="5" name="Text Placeholder 5">
            <a:extLst>
              <a:ext uri="{FF2B5EF4-FFF2-40B4-BE49-F238E27FC236}">
                <a16:creationId xmlns:a16="http://schemas.microsoft.com/office/drawing/2014/main" id="{40134328-C27C-4B23-B761-0169E8EF997C}"/>
              </a:ext>
            </a:extLst>
          </p:cNvPr>
          <p:cNvSpPr>
            <a:spLocks noGrp="1"/>
          </p:cNvSpPr>
          <p:nvPr>
            <p:ph type="body" sz="quarter" idx="11"/>
          </p:nvPr>
        </p:nvSpPr>
        <p:spPr>
          <a:xfrm>
            <a:off x="838200" y="6152228"/>
            <a:ext cx="10515598" cy="432000"/>
          </a:xfrm>
        </p:spPr>
        <p:txBody>
          <a:bodyPr>
            <a:normAutofit/>
          </a:bodyPr>
          <a:lstStyle>
            <a:lvl1pPr marL="0" indent="0">
              <a:lnSpc>
                <a:spcPct val="100000"/>
              </a:lnSpc>
              <a:buNone/>
              <a:defRPr sz="16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pic>
        <p:nvPicPr>
          <p:cNvPr id="6" name="Picture 5">
            <a:extLst>
              <a:ext uri="{FF2B5EF4-FFF2-40B4-BE49-F238E27FC236}">
                <a16:creationId xmlns:a16="http://schemas.microsoft.com/office/drawing/2014/main" id="{99139AB5-52A6-50D8-2EBB-0CDCF59FDDE6}"/>
              </a:ext>
            </a:extLst>
          </p:cNvPr>
          <p:cNvPicPr>
            <a:picLocks noChangeAspect="1"/>
          </p:cNvPicPr>
          <p:nvPr userDrawn="1"/>
        </p:nvPicPr>
        <p:blipFill>
          <a:blip r:embed="rId2"/>
          <a:stretch>
            <a:fillRect/>
          </a:stretch>
        </p:blipFill>
        <p:spPr>
          <a:xfrm>
            <a:off x="10742683" y="365125"/>
            <a:ext cx="994667" cy="432000"/>
          </a:xfrm>
          <a:prstGeom prst="rect">
            <a:avLst/>
          </a:prstGeom>
        </p:spPr>
      </p:pic>
    </p:spTree>
    <p:extLst>
      <p:ext uri="{BB962C8B-B14F-4D97-AF65-F5344CB8AC3E}">
        <p14:creationId xmlns:p14="http://schemas.microsoft.com/office/powerpoint/2010/main" val="40800750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94FC-6EBB-4B6C-FC94-DC12EF3021CA}"/>
              </a:ext>
            </a:extLst>
          </p:cNvPr>
          <p:cNvSpPr>
            <a:spLocks noGrp="1"/>
          </p:cNvSpPr>
          <p:nvPr>
            <p:ph type="title"/>
          </p:nvPr>
        </p:nvSpPr>
        <p:spPr>
          <a:xfrm>
            <a:off x="838199" y="730250"/>
            <a:ext cx="10515597" cy="580965"/>
          </a:xfrm>
        </p:spPr>
        <p:txBody>
          <a:bodyPr anchor="t" anchorCtr="0">
            <a:normAutofit/>
          </a:bodyPr>
          <a:lstStyle>
            <a:lvl1pPr>
              <a:defRPr sz="2800"/>
            </a:lvl1pPr>
          </a:lstStyle>
          <a:p>
            <a:r>
              <a:rPr lang="en-US"/>
              <a:t>Click to edit Master title style</a:t>
            </a:r>
            <a:endParaRPr lang="es-ES_tradnl"/>
          </a:p>
        </p:txBody>
      </p:sp>
      <p:sp>
        <p:nvSpPr>
          <p:cNvPr id="6" name="Text Placeholder 5">
            <a:extLst>
              <a:ext uri="{FF2B5EF4-FFF2-40B4-BE49-F238E27FC236}">
                <a16:creationId xmlns:a16="http://schemas.microsoft.com/office/drawing/2014/main" id="{C85C9E19-6BDA-1A53-D6F5-FA1097BF9FE6}"/>
              </a:ext>
            </a:extLst>
          </p:cNvPr>
          <p:cNvSpPr>
            <a:spLocks noGrp="1"/>
          </p:cNvSpPr>
          <p:nvPr>
            <p:ph type="body" sz="quarter" idx="11"/>
          </p:nvPr>
        </p:nvSpPr>
        <p:spPr>
          <a:xfrm>
            <a:off x="838200" y="1580523"/>
            <a:ext cx="10515598" cy="1810850"/>
          </a:xfrm>
        </p:spPr>
        <p:txBody>
          <a:bodyPr>
            <a:normAutofit/>
          </a:bodyPr>
          <a:lstStyle>
            <a:lvl1pPr marL="0" indent="0">
              <a:lnSpc>
                <a:spcPct val="100000"/>
              </a:lnSpc>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pic>
        <p:nvPicPr>
          <p:cNvPr id="14" name="Picture 13">
            <a:extLst>
              <a:ext uri="{FF2B5EF4-FFF2-40B4-BE49-F238E27FC236}">
                <a16:creationId xmlns:a16="http://schemas.microsoft.com/office/drawing/2014/main" id="{8912EB1D-AD5B-B035-8B70-334114202F7D}"/>
              </a:ext>
            </a:extLst>
          </p:cNvPr>
          <p:cNvPicPr>
            <a:picLocks noChangeAspect="1"/>
          </p:cNvPicPr>
          <p:nvPr userDrawn="1"/>
        </p:nvPicPr>
        <p:blipFill>
          <a:blip r:embed="rId2"/>
          <a:stretch>
            <a:fillRect/>
          </a:stretch>
        </p:blipFill>
        <p:spPr>
          <a:xfrm>
            <a:off x="10742683" y="6247818"/>
            <a:ext cx="994667" cy="432000"/>
          </a:xfrm>
          <a:prstGeom prst="rect">
            <a:avLst/>
          </a:prstGeom>
        </p:spPr>
      </p:pic>
      <p:sp>
        <p:nvSpPr>
          <p:cNvPr id="22" name="Text Placeholder 5">
            <a:extLst>
              <a:ext uri="{FF2B5EF4-FFF2-40B4-BE49-F238E27FC236}">
                <a16:creationId xmlns:a16="http://schemas.microsoft.com/office/drawing/2014/main" id="{78A01CDA-0FD1-EAF0-0811-26CD33494CAC}"/>
              </a:ext>
            </a:extLst>
          </p:cNvPr>
          <p:cNvSpPr>
            <a:spLocks noGrp="1"/>
          </p:cNvSpPr>
          <p:nvPr>
            <p:ph type="body" sz="quarter" idx="14"/>
          </p:nvPr>
        </p:nvSpPr>
        <p:spPr>
          <a:xfrm>
            <a:off x="6840325" y="3429000"/>
            <a:ext cx="4513474" cy="2579257"/>
          </a:xfrm>
        </p:spPr>
        <p:txBody>
          <a:bodyPr>
            <a:normAutofit/>
          </a:bodyPr>
          <a:lstStyle>
            <a:lvl1pPr marL="0" indent="0">
              <a:lnSpc>
                <a:spcPct val="150000"/>
              </a:lnSpc>
              <a:spcBef>
                <a:spcPts val="600"/>
              </a:spcBef>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23" name="Picture Placeholder 20">
            <a:extLst>
              <a:ext uri="{FF2B5EF4-FFF2-40B4-BE49-F238E27FC236}">
                <a16:creationId xmlns:a16="http://schemas.microsoft.com/office/drawing/2014/main" id="{6572F6C9-767D-3072-2E27-35FDAD3FB8A5}"/>
              </a:ext>
            </a:extLst>
          </p:cNvPr>
          <p:cNvSpPr>
            <a:spLocks noGrp="1"/>
          </p:cNvSpPr>
          <p:nvPr>
            <p:ph type="pic" sz="quarter" idx="15" hasCustomPrompt="1"/>
          </p:nvPr>
        </p:nvSpPr>
        <p:spPr>
          <a:xfrm>
            <a:off x="6397196" y="3464498"/>
            <a:ext cx="360000" cy="360000"/>
          </a:xfrm>
        </p:spPr>
        <p:txBody>
          <a:bodyPr>
            <a:normAutofit/>
          </a:bodyPr>
          <a:lstStyle>
            <a:lvl1pPr marL="0" indent="0">
              <a:buNone/>
              <a:defRPr sz="1000"/>
            </a:lvl1pPr>
          </a:lstStyle>
          <a:p>
            <a:r>
              <a:rPr lang="es-ES_tradnl"/>
              <a:t>pic</a:t>
            </a:r>
          </a:p>
        </p:txBody>
      </p:sp>
      <p:sp>
        <p:nvSpPr>
          <p:cNvPr id="28" name="Text Placeholder 5">
            <a:extLst>
              <a:ext uri="{FF2B5EF4-FFF2-40B4-BE49-F238E27FC236}">
                <a16:creationId xmlns:a16="http://schemas.microsoft.com/office/drawing/2014/main" id="{EFAB667B-7E4E-3528-23C0-599DABFD9936}"/>
              </a:ext>
            </a:extLst>
          </p:cNvPr>
          <p:cNvSpPr>
            <a:spLocks noGrp="1"/>
          </p:cNvSpPr>
          <p:nvPr>
            <p:ph type="body" sz="quarter" idx="17" hasCustomPrompt="1"/>
          </p:nvPr>
        </p:nvSpPr>
        <p:spPr>
          <a:xfrm>
            <a:off x="838199" y="3429000"/>
            <a:ext cx="4169229" cy="1377611"/>
          </a:xfrm>
        </p:spPr>
        <p:txBody>
          <a:bodyPr>
            <a:normAutofit/>
          </a:bodyPr>
          <a:lstStyle>
            <a:lvl1pPr marL="0" indent="0">
              <a:lnSpc>
                <a:spcPts val="2140"/>
              </a:lnSpc>
              <a:spcBef>
                <a:spcPts val="600"/>
              </a:spcBef>
              <a:buNone/>
              <a:defRPr sz="1200" b="0" i="0">
                <a:solidFill>
                  <a:schemeClr val="bg1"/>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The biomass delta is important because it shows how much extra carbon the project has captured over time. This additional carbon storage is what allows the project to earn CRUs</a:t>
            </a:r>
          </a:p>
        </p:txBody>
      </p:sp>
      <p:sp>
        <p:nvSpPr>
          <p:cNvPr id="7" name="Picture Placeholder 20">
            <a:extLst>
              <a:ext uri="{FF2B5EF4-FFF2-40B4-BE49-F238E27FC236}">
                <a16:creationId xmlns:a16="http://schemas.microsoft.com/office/drawing/2014/main" id="{026FC6A1-4EDD-BAB9-C19D-DBB1DF2939B9}"/>
              </a:ext>
            </a:extLst>
          </p:cNvPr>
          <p:cNvSpPr>
            <a:spLocks noGrp="1"/>
          </p:cNvSpPr>
          <p:nvPr>
            <p:ph type="pic" sz="quarter" idx="19" hasCustomPrompt="1"/>
          </p:nvPr>
        </p:nvSpPr>
        <p:spPr>
          <a:xfrm>
            <a:off x="6397196" y="5452625"/>
            <a:ext cx="360000" cy="360000"/>
          </a:xfrm>
        </p:spPr>
        <p:txBody>
          <a:bodyPr>
            <a:normAutofit/>
          </a:bodyPr>
          <a:lstStyle>
            <a:lvl1pPr marL="0" indent="0">
              <a:buNone/>
              <a:defRPr sz="1000"/>
            </a:lvl1pPr>
          </a:lstStyle>
          <a:p>
            <a:r>
              <a:rPr lang="es-ES_tradnl"/>
              <a:t>pic</a:t>
            </a:r>
          </a:p>
        </p:txBody>
      </p:sp>
      <p:sp>
        <p:nvSpPr>
          <p:cNvPr id="10" name="Picture Placeholder 20">
            <a:extLst>
              <a:ext uri="{FF2B5EF4-FFF2-40B4-BE49-F238E27FC236}">
                <a16:creationId xmlns:a16="http://schemas.microsoft.com/office/drawing/2014/main" id="{2AEEF9CB-87AE-0D75-ECA6-1F9166824DB5}"/>
              </a:ext>
            </a:extLst>
          </p:cNvPr>
          <p:cNvSpPr>
            <a:spLocks noGrp="1"/>
          </p:cNvSpPr>
          <p:nvPr>
            <p:ph type="pic" sz="quarter" idx="20" hasCustomPrompt="1"/>
          </p:nvPr>
        </p:nvSpPr>
        <p:spPr>
          <a:xfrm>
            <a:off x="6397196" y="3862123"/>
            <a:ext cx="360000" cy="360000"/>
          </a:xfrm>
        </p:spPr>
        <p:txBody>
          <a:bodyPr>
            <a:normAutofit/>
          </a:bodyPr>
          <a:lstStyle>
            <a:lvl1pPr marL="0" indent="0">
              <a:buNone/>
              <a:defRPr sz="1000"/>
            </a:lvl1pPr>
          </a:lstStyle>
          <a:p>
            <a:r>
              <a:rPr lang="es-ES_tradnl"/>
              <a:t>pic</a:t>
            </a:r>
          </a:p>
        </p:txBody>
      </p:sp>
      <p:sp>
        <p:nvSpPr>
          <p:cNvPr id="11" name="Picture Placeholder 20">
            <a:extLst>
              <a:ext uri="{FF2B5EF4-FFF2-40B4-BE49-F238E27FC236}">
                <a16:creationId xmlns:a16="http://schemas.microsoft.com/office/drawing/2014/main" id="{C8FEBCEC-E18E-6C0C-426E-335A339B48AE}"/>
              </a:ext>
            </a:extLst>
          </p:cNvPr>
          <p:cNvSpPr>
            <a:spLocks noGrp="1"/>
          </p:cNvSpPr>
          <p:nvPr>
            <p:ph type="pic" sz="quarter" idx="21" hasCustomPrompt="1"/>
          </p:nvPr>
        </p:nvSpPr>
        <p:spPr>
          <a:xfrm>
            <a:off x="6397196" y="4259748"/>
            <a:ext cx="360000" cy="360000"/>
          </a:xfrm>
        </p:spPr>
        <p:txBody>
          <a:bodyPr>
            <a:normAutofit/>
          </a:bodyPr>
          <a:lstStyle>
            <a:lvl1pPr marL="0" indent="0">
              <a:buNone/>
              <a:defRPr sz="1000"/>
            </a:lvl1pPr>
          </a:lstStyle>
          <a:p>
            <a:r>
              <a:rPr lang="es-ES_tradnl"/>
              <a:t>pic</a:t>
            </a:r>
          </a:p>
        </p:txBody>
      </p:sp>
      <p:sp>
        <p:nvSpPr>
          <p:cNvPr id="12" name="Picture Placeholder 20">
            <a:extLst>
              <a:ext uri="{FF2B5EF4-FFF2-40B4-BE49-F238E27FC236}">
                <a16:creationId xmlns:a16="http://schemas.microsoft.com/office/drawing/2014/main" id="{86451835-DFC3-017D-09C3-E38399587039}"/>
              </a:ext>
            </a:extLst>
          </p:cNvPr>
          <p:cNvSpPr>
            <a:spLocks noGrp="1"/>
          </p:cNvSpPr>
          <p:nvPr>
            <p:ph type="pic" sz="quarter" idx="22" hasCustomPrompt="1"/>
          </p:nvPr>
        </p:nvSpPr>
        <p:spPr>
          <a:xfrm>
            <a:off x="6397196" y="4657373"/>
            <a:ext cx="360000" cy="360000"/>
          </a:xfrm>
        </p:spPr>
        <p:txBody>
          <a:bodyPr>
            <a:normAutofit/>
          </a:bodyPr>
          <a:lstStyle>
            <a:lvl1pPr marL="0" indent="0">
              <a:buNone/>
              <a:defRPr sz="1000"/>
            </a:lvl1pPr>
          </a:lstStyle>
          <a:p>
            <a:r>
              <a:rPr lang="es-ES_tradnl"/>
              <a:t>pic</a:t>
            </a:r>
          </a:p>
        </p:txBody>
      </p:sp>
      <p:sp>
        <p:nvSpPr>
          <p:cNvPr id="13" name="Picture Placeholder 20">
            <a:extLst>
              <a:ext uri="{FF2B5EF4-FFF2-40B4-BE49-F238E27FC236}">
                <a16:creationId xmlns:a16="http://schemas.microsoft.com/office/drawing/2014/main" id="{1FD2DBD0-EB49-832A-8EF1-4BCDF95FBE9B}"/>
              </a:ext>
            </a:extLst>
          </p:cNvPr>
          <p:cNvSpPr>
            <a:spLocks noGrp="1"/>
          </p:cNvSpPr>
          <p:nvPr>
            <p:ph type="pic" sz="quarter" idx="23" hasCustomPrompt="1"/>
          </p:nvPr>
        </p:nvSpPr>
        <p:spPr>
          <a:xfrm>
            <a:off x="6397196" y="5054998"/>
            <a:ext cx="360000" cy="360000"/>
          </a:xfrm>
        </p:spPr>
        <p:txBody>
          <a:bodyPr>
            <a:normAutofit/>
          </a:bodyPr>
          <a:lstStyle>
            <a:lvl1pPr marL="0" indent="0">
              <a:buNone/>
              <a:defRPr sz="1000"/>
            </a:lvl1pPr>
          </a:lstStyle>
          <a:p>
            <a:r>
              <a:rPr lang="es-ES_tradnl"/>
              <a:t>pic</a:t>
            </a:r>
          </a:p>
        </p:txBody>
      </p:sp>
      <p:sp>
        <p:nvSpPr>
          <p:cNvPr id="3" name="Slide Number Placeholder 2">
            <a:extLst>
              <a:ext uri="{FF2B5EF4-FFF2-40B4-BE49-F238E27FC236}">
                <a16:creationId xmlns:a16="http://schemas.microsoft.com/office/drawing/2014/main" id="{B2A4AE72-00FE-FAA0-42D7-DA0B3463F027}"/>
              </a:ext>
            </a:extLst>
          </p:cNvPr>
          <p:cNvSpPr>
            <a:spLocks noGrp="1"/>
          </p:cNvSpPr>
          <p:nvPr>
            <p:ph type="sldNum" sz="quarter" idx="10"/>
          </p:nvPr>
        </p:nvSpPr>
        <p:spPr>
          <a:xfrm>
            <a:off x="229076" y="6281255"/>
            <a:ext cx="552880" cy="365125"/>
          </a:xfrm>
        </p:spPr>
        <p:txBody>
          <a:bodyPr/>
          <a:lstStyle>
            <a:lvl1pPr algn="l">
              <a:defRPr/>
            </a:lvl1pPr>
          </a:lstStyle>
          <a:p>
            <a:fld id="{49701704-F703-9B48-9928-F8E1590506EF}" type="slidenum">
              <a:rPr lang="en-MX" smtClean="0"/>
              <a:pPr/>
              <a:t>‹#›</a:t>
            </a:fld>
            <a:endParaRPr lang="en-MX"/>
          </a:p>
        </p:txBody>
      </p:sp>
    </p:spTree>
    <p:extLst>
      <p:ext uri="{BB962C8B-B14F-4D97-AF65-F5344CB8AC3E}">
        <p14:creationId xmlns:p14="http://schemas.microsoft.com/office/powerpoint/2010/main" val="1190084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294FC-6EBB-4B6C-FC94-DC12EF3021CA}"/>
              </a:ext>
            </a:extLst>
          </p:cNvPr>
          <p:cNvSpPr>
            <a:spLocks noGrp="1"/>
          </p:cNvSpPr>
          <p:nvPr>
            <p:ph type="title"/>
          </p:nvPr>
        </p:nvSpPr>
        <p:spPr>
          <a:xfrm>
            <a:off x="838200" y="575270"/>
            <a:ext cx="10525188" cy="580965"/>
          </a:xfrm>
        </p:spPr>
        <p:txBody>
          <a:bodyPr anchor="t" anchorCtr="0">
            <a:normAutofit/>
          </a:bodyPr>
          <a:lstStyle>
            <a:lvl1pPr>
              <a:defRPr sz="2800"/>
            </a:lvl1pPr>
          </a:lstStyle>
          <a:p>
            <a:r>
              <a:rPr lang="en-US"/>
              <a:t>Click to edit Master title style</a:t>
            </a:r>
            <a:endParaRPr lang="es-ES_tradnl"/>
          </a:p>
        </p:txBody>
      </p:sp>
      <p:sp>
        <p:nvSpPr>
          <p:cNvPr id="6" name="Text Placeholder 5">
            <a:extLst>
              <a:ext uri="{FF2B5EF4-FFF2-40B4-BE49-F238E27FC236}">
                <a16:creationId xmlns:a16="http://schemas.microsoft.com/office/drawing/2014/main" id="{C85C9E19-6BDA-1A53-D6F5-FA1097BF9FE6}"/>
              </a:ext>
            </a:extLst>
          </p:cNvPr>
          <p:cNvSpPr>
            <a:spLocks noGrp="1"/>
          </p:cNvSpPr>
          <p:nvPr>
            <p:ph type="body" sz="quarter" idx="11"/>
          </p:nvPr>
        </p:nvSpPr>
        <p:spPr>
          <a:xfrm>
            <a:off x="838200" y="1156235"/>
            <a:ext cx="10515598" cy="909405"/>
          </a:xfrm>
        </p:spPr>
        <p:txBody>
          <a:bodyPr>
            <a:normAutofit/>
          </a:bodyPr>
          <a:lstStyle>
            <a:lvl1pPr marL="0" indent="0">
              <a:lnSpc>
                <a:spcPct val="100000"/>
              </a:lnSpc>
              <a:buNone/>
              <a:defRPr sz="14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endParaRPr lang="en-US"/>
          </a:p>
        </p:txBody>
      </p:sp>
      <p:cxnSp>
        <p:nvCxnSpPr>
          <p:cNvPr id="8" name="Straight Connector 7">
            <a:extLst>
              <a:ext uri="{FF2B5EF4-FFF2-40B4-BE49-F238E27FC236}">
                <a16:creationId xmlns:a16="http://schemas.microsoft.com/office/drawing/2014/main" id="{899D6840-F6D5-34BD-261F-A504B9C0EB30}"/>
              </a:ext>
            </a:extLst>
          </p:cNvPr>
          <p:cNvCxnSpPr>
            <a:cxnSpLocks/>
          </p:cNvCxnSpPr>
          <p:nvPr userDrawn="1"/>
        </p:nvCxnSpPr>
        <p:spPr>
          <a:xfrm>
            <a:off x="838200" y="6206003"/>
            <a:ext cx="7391400"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9" name="Text Placeholder 5">
            <a:extLst>
              <a:ext uri="{FF2B5EF4-FFF2-40B4-BE49-F238E27FC236}">
                <a16:creationId xmlns:a16="http://schemas.microsoft.com/office/drawing/2014/main" id="{1179A583-C0B4-BDEF-B051-795F03BB2C1D}"/>
              </a:ext>
            </a:extLst>
          </p:cNvPr>
          <p:cNvSpPr>
            <a:spLocks noGrp="1"/>
          </p:cNvSpPr>
          <p:nvPr>
            <p:ph type="body" sz="quarter" idx="12"/>
          </p:nvPr>
        </p:nvSpPr>
        <p:spPr>
          <a:xfrm>
            <a:off x="838201" y="6208282"/>
            <a:ext cx="7391400" cy="511073"/>
          </a:xfrm>
        </p:spPr>
        <p:txBody>
          <a:bodyPr anchor="ctr" anchorCtr="0">
            <a:normAutofit/>
          </a:bodyPr>
          <a:lstStyle>
            <a:lvl1pPr marL="0" indent="0">
              <a:buNone/>
              <a:defRPr sz="1000" b="0" i="0">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pic>
        <p:nvPicPr>
          <p:cNvPr id="14" name="Picture 13">
            <a:extLst>
              <a:ext uri="{FF2B5EF4-FFF2-40B4-BE49-F238E27FC236}">
                <a16:creationId xmlns:a16="http://schemas.microsoft.com/office/drawing/2014/main" id="{8912EB1D-AD5B-B035-8B70-334114202F7D}"/>
              </a:ext>
            </a:extLst>
          </p:cNvPr>
          <p:cNvPicPr>
            <a:picLocks noChangeAspect="1"/>
          </p:cNvPicPr>
          <p:nvPr userDrawn="1"/>
        </p:nvPicPr>
        <p:blipFill>
          <a:blip r:embed="rId2"/>
          <a:stretch>
            <a:fillRect/>
          </a:stretch>
        </p:blipFill>
        <p:spPr>
          <a:xfrm>
            <a:off x="10742683" y="6247818"/>
            <a:ext cx="994667" cy="432000"/>
          </a:xfrm>
          <a:prstGeom prst="rect">
            <a:avLst/>
          </a:prstGeom>
        </p:spPr>
      </p:pic>
      <p:sp>
        <p:nvSpPr>
          <p:cNvPr id="18" name="Rectangle 17">
            <a:extLst>
              <a:ext uri="{FF2B5EF4-FFF2-40B4-BE49-F238E27FC236}">
                <a16:creationId xmlns:a16="http://schemas.microsoft.com/office/drawing/2014/main" id="{BFB75F61-5590-306C-0D5F-5339C0E22699}"/>
              </a:ext>
            </a:extLst>
          </p:cNvPr>
          <p:cNvSpPr/>
          <p:nvPr userDrawn="1"/>
        </p:nvSpPr>
        <p:spPr>
          <a:xfrm>
            <a:off x="229076" y="0"/>
            <a:ext cx="492440" cy="99855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1" name="Picture Placeholder 20">
            <a:extLst>
              <a:ext uri="{FF2B5EF4-FFF2-40B4-BE49-F238E27FC236}">
                <a16:creationId xmlns:a16="http://schemas.microsoft.com/office/drawing/2014/main" id="{67834F12-F018-87F8-A806-4C6055ECDE5E}"/>
              </a:ext>
            </a:extLst>
          </p:cNvPr>
          <p:cNvSpPr>
            <a:spLocks noGrp="1"/>
          </p:cNvSpPr>
          <p:nvPr>
            <p:ph type="pic" sz="quarter" idx="13"/>
          </p:nvPr>
        </p:nvSpPr>
        <p:spPr>
          <a:xfrm>
            <a:off x="259296" y="541150"/>
            <a:ext cx="432000" cy="432000"/>
          </a:xfrm>
        </p:spPr>
        <p:txBody>
          <a:bodyPr>
            <a:normAutofit/>
          </a:bodyPr>
          <a:lstStyle>
            <a:lvl1pPr marL="0" indent="0">
              <a:buNone/>
              <a:defRPr sz="1000"/>
            </a:lvl1pPr>
          </a:lstStyle>
          <a:p>
            <a:endParaRPr lang="es-ES_tradnl"/>
          </a:p>
        </p:txBody>
      </p:sp>
      <p:sp>
        <p:nvSpPr>
          <p:cNvPr id="22" name="Text Placeholder 5">
            <a:extLst>
              <a:ext uri="{FF2B5EF4-FFF2-40B4-BE49-F238E27FC236}">
                <a16:creationId xmlns:a16="http://schemas.microsoft.com/office/drawing/2014/main" id="{78A01CDA-0FD1-EAF0-0811-26CD33494CAC}"/>
              </a:ext>
            </a:extLst>
          </p:cNvPr>
          <p:cNvSpPr>
            <a:spLocks noGrp="1"/>
          </p:cNvSpPr>
          <p:nvPr>
            <p:ph type="body" sz="quarter" idx="14"/>
          </p:nvPr>
        </p:nvSpPr>
        <p:spPr>
          <a:xfrm>
            <a:off x="7566653" y="2150285"/>
            <a:ext cx="1696620" cy="2416748"/>
          </a:xfrm>
        </p:spPr>
        <p:txBody>
          <a:bodyPr rIns="0">
            <a:normAutofit/>
          </a:bodyPr>
          <a:lstStyle>
            <a:lvl1pPr marL="0" indent="0">
              <a:lnSpc>
                <a:spcPct val="100000"/>
              </a:lnSpc>
              <a:spcBef>
                <a:spcPts val="600"/>
              </a:spcBef>
              <a:buNone/>
              <a:defRPr sz="1150" b="1" i="0">
                <a:solidFill>
                  <a:schemeClr val="tx2"/>
                </a:solidFill>
                <a:latin typeface="Open Sans SemiBold" pitchFamily="2" charset="0"/>
                <a:ea typeface="Open Sans SemiBold" pitchFamily="2" charset="0"/>
                <a:cs typeface="Open Sans SemiBold"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23" name="Picture Placeholder 20">
            <a:extLst>
              <a:ext uri="{FF2B5EF4-FFF2-40B4-BE49-F238E27FC236}">
                <a16:creationId xmlns:a16="http://schemas.microsoft.com/office/drawing/2014/main" id="{6572F6C9-767D-3072-2E27-35FDAD3FB8A5}"/>
              </a:ext>
            </a:extLst>
          </p:cNvPr>
          <p:cNvSpPr>
            <a:spLocks noGrp="1"/>
          </p:cNvSpPr>
          <p:nvPr>
            <p:ph type="pic" sz="quarter" idx="15" hasCustomPrompt="1"/>
          </p:nvPr>
        </p:nvSpPr>
        <p:spPr>
          <a:xfrm>
            <a:off x="7285269" y="2161235"/>
            <a:ext cx="252000" cy="252000"/>
          </a:xfrm>
        </p:spPr>
        <p:txBody>
          <a:bodyPr>
            <a:normAutofit/>
          </a:bodyPr>
          <a:lstStyle>
            <a:lvl1pPr marL="0" indent="0">
              <a:buNone/>
              <a:defRPr sz="1000"/>
            </a:lvl1pPr>
          </a:lstStyle>
          <a:p>
            <a:r>
              <a:rPr lang="es-ES_tradnl"/>
              <a:t>pic</a:t>
            </a:r>
          </a:p>
        </p:txBody>
      </p:sp>
      <p:sp>
        <p:nvSpPr>
          <p:cNvPr id="28" name="Text Placeholder 5">
            <a:extLst>
              <a:ext uri="{FF2B5EF4-FFF2-40B4-BE49-F238E27FC236}">
                <a16:creationId xmlns:a16="http://schemas.microsoft.com/office/drawing/2014/main" id="{EFAB667B-7E4E-3528-23C0-599DABFD9936}"/>
              </a:ext>
            </a:extLst>
          </p:cNvPr>
          <p:cNvSpPr>
            <a:spLocks noGrp="1"/>
          </p:cNvSpPr>
          <p:nvPr>
            <p:ph type="body" sz="quarter" idx="17" hasCustomPrompt="1"/>
          </p:nvPr>
        </p:nvSpPr>
        <p:spPr>
          <a:xfrm>
            <a:off x="838199" y="2150285"/>
            <a:ext cx="4169229" cy="1377611"/>
          </a:xfrm>
        </p:spPr>
        <p:txBody>
          <a:bodyPr>
            <a:normAutofit/>
          </a:bodyPr>
          <a:lstStyle>
            <a:lvl1pPr marL="0" indent="0">
              <a:lnSpc>
                <a:spcPts val="2140"/>
              </a:lnSpc>
              <a:spcBef>
                <a:spcPts val="600"/>
              </a:spcBef>
              <a:buNone/>
              <a:defRPr sz="1200" b="0" i="0">
                <a:solidFill>
                  <a:schemeClr val="bg1"/>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The biomass delta is important because it shows how much extra carbon the project has captured over time. This additional carbon storage is what allows the project to earn CRUs</a:t>
            </a:r>
          </a:p>
        </p:txBody>
      </p:sp>
      <p:sp>
        <p:nvSpPr>
          <p:cNvPr id="4" name="Slide Number Placeholder 2">
            <a:extLst>
              <a:ext uri="{FF2B5EF4-FFF2-40B4-BE49-F238E27FC236}">
                <a16:creationId xmlns:a16="http://schemas.microsoft.com/office/drawing/2014/main" id="{9C949C54-1C70-2F76-C265-228A198624E3}"/>
              </a:ext>
            </a:extLst>
          </p:cNvPr>
          <p:cNvSpPr>
            <a:spLocks noGrp="1"/>
          </p:cNvSpPr>
          <p:nvPr>
            <p:ph type="sldNum" sz="quarter" idx="10"/>
          </p:nvPr>
        </p:nvSpPr>
        <p:spPr>
          <a:xfrm>
            <a:off x="229076" y="6281255"/>
            <a:ext cx="552880" cy="365125"/>
          </a:xfrm>
        </p:spPr>
        <p:txBody>
          <a:bodyPr/>
          <a:lstStyle>
            <a:lvl1pPr algn="l">
              <a:defRPr/>
            </a:lvl1pPr>
          </a:lstStyle>
          <a:p>
            <a:fld id="{49701704-F703-9B48-9928-F8E1590506EF}" type="slidenum">
              <a:rPr lang="en-MX" smtClean="0"/>
              <a:pPr/>
              <a:t>‹#›</a:t>
            </a:fld>
            <a:endParaRPr lang="en-MX"/>
          </a:p>
        </p:txBody>
      </p:sp>
      <p:sp>
        <p:nvSpPr>
          <p:cNvPr id="11" name="Text Placeholder 5">
            <a:extLst>
              <a:ext uri="{FF2B5EF4-FFF2-40B4-BE49-F238E27FC236}">
                <a16:creationId xmlns:a16="http://schemas.microsoft.com/office/drawing/2014/main" id="{E3FA5C68-1154-6F43-E911-7269299DF95E}"/>
              </a:ext>
            </a:extLst>
          </p:cNvPr>
          <p:cNvSpPr>
            <a:spLocks noGrp="1"/>
          </p:cNvSpPr>
          <p:nvPr>
            <p:ph type="body" sz="quarter" idx="18"/>
          </p:nvPr>
        </p:nvSpPr>
        <p:spPr>
          <a:xfrm>
            <a:off x="9660286" y="2150285"/>
            <a:ext cx="1696620" cy="2416748"/>
          </a:xfrm>
        </p:spPr>
        <p:txBody>
          <a:bodyPr>
            <a:normAutofit/>
          </a:bodyPr>
          <a:lstStyle>
            <a:lvl1pPr marL="0" indent="0">
              <a:lnSpc>
                <a:spcPct val="100000"/>
              </a:lnSpc>
              <a:spcBef>
                <a:spcPts val="600"/>
              </a:spcBef>
              <a:buNone/>
              <a:defRPr sz="1150" b="1" i="0">
                <a:solidFill>
                  <a:schemeClr val="tx2"/>
                </a:solidFill>
                <a:latin typeface="Open Sans SemiBold" pitchFamily="2" charset="0"/>
                <a:ea typeface="Open Sans SemiBold" pitchFamily="2" charset="0"/>
                <a:cs typeface="Open Sans SemiBold"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edit Master text styles</a:t>
            </a:r>
          </a:p>
        </p:txBody>
      </p:sp>
      <p:sp>
        <p:nvSpPr>
          <p:cNvPr id="12" name="Picture Placeholder 20">
            <a:extLst>
              <a:ext uri="{FF2B5EF4-FFF2-40B4-BE49-F238E27FC236}">
                <a16:creationId xmlns:a16="http://schemas.microsoft.com/office/drawing/2014/main" id="{B12E5F56-CBBC-BC16-4328-43ACBE5B7D0B}"/>
              </a:ext>
            </a:extLst>
          </p:cNvPr>
          <p:cNvSpPr>
            <a:spLocks noGrp="1"/>
          </p:cNvSpPr>
          <p:nvPr>
            <p:ph type="pic" sz="quarter" idx="19" hasCustomPrompt="1"/>
          </p:nvPr>
        </p:nvSpPr>
        <p:spPr>
          <a:xfrm>
            <a:off x="9378902" y="2161235"/>
            <a:ext cx="252000" cy="252000"/>
          </a:xfrm>
        </p:spPr>
        <p:txBody>
          <a:bodyPr>
            <a:normAutofit/>
          </a:bodyPr>
          <a:lstStyle>
            <a:lvl1pPr marL="0" indent="0">
              <a:buNone/>
              <a:defRPr sz="1000"/>
            </a:lvl1pPr>
          </a:lstStyle>
          <a:p>
            <a:r>
              <a:rPr lang="es-ES_tradnl"/>
              <a:t>pic</a:t>
            </a:r>
          </a:p>
        </p:txBody>
      </p:sp>
      <p:sp>
        <p:nvSpPr>
          <p:cNvPr id="5" name="Text Placeholder 5">
            <a:extLst>
              <a:ext uri="{FF2B5EF4-FFF2-40B4-BE49-F238E27FC236}">
                <a16:creationId xmlns:a16="http://schemas.microsoft.com/office/drawing/2014/main" id="{213D4C65-54EA-65FC-080E-0DFA2AD346F5}"/>
              </a:ext>
            </a:extLst>
          </p:cNvPr>
          <p:cNvSpPr>
            <a:spLocks noGrp="1"/>
          </p:cNvSpPr>
          <p:nvPr>
            <p:ph type="body" sz="quarter" idx="20" hasCustomPrompt="1"/>
          </p:nvPr>
        </p:nvSpPr>
        <p:spPr>
          <a:xfrm>
            <a:off x="6876362" y="318313"/>
            <a:ext cx="4860988" cy="392595"/>
          </a:xfrm>
        </p:spPr>
        <p:txBody>
          <a:bodyPr rIns="0" anchor="b" anchorCtr="0">
            <a:noAutofit/>
          </a:bodyPr>
          <a:lstStyle>
            <a:lvl1pPr marL="0" indent="0" algn="r">
              <a:lnSpc>
                <a:spcPct val="100000"/>
              </a:lnSpc>
              <a:spcBef>
                <a:spcPts val="0"/>
              </a:spcBef>
              <a:buNone/>
              <a:defRPr sz="1000" b="1" i="0">
                <a:solidFill>
                  <a:schemeClr val="tx2"/>
                </a:solidFill>
                <a:latin typeface="Open Sans" pitchFamily="2" charset="0"/>
                <a:ea typeface="Open Sans" pitchFamily="2" charset="0"/>
                <a:cs typeface="Open Sans" pitchFamily="2" charset="0"/>
              </a:defRPr>
            </a:lvl1pPr>
            <a:lvl2pPr marL="457200" indent="0">
              <a:buNone/>
              <a:defRPr sz="1400" b="0" i="0">
                <a:latin typeface="Open Sans" pitchFamily="2" charset="0"/>
                <a:ea typeface="Open Sans" pitchFamily="2" charset="0"/>
                <a:cs typeface="Open Sans" pitchFamily="2" charset="0"/>
              </a:defRPr>
            </a:lvl2pPr>
            <a:lvl3pPr marL="914400" indent="0">
              <a:buNone/>
              <a:defRPr sz="1400" b="0" i="0">
                <a:latin typeface="Open Sans" pitchFamily="2" charset="0"/>
                <a:ea typeface="Open Sans" pitchFamily="2" charset="0"/>
                <a:cs typeface="Open Sans" pitchFamily="2" charset="0"/>
              </a:defRPr>
            </a:lvl3pPr>
            <a:lvl4pPr marL="1371600" indent="0">
              <a:buNone/>
              <a:defRPr sz="1400" b="0" i="0">
                <a:latin typeface="Open Sans" pitchFamily="2" charset="0"/>
                <a:ea typeface="Open Sans" pitchFamily="2" charset="0"/>
                <a:cs typeface="Open Sans" pitchFamily="2" charset="0"/>
              </a:defRPr>
            </a:lvl4pPr>
            <a:lvl5pPr marL="1828800" indent="0">
              <a:buNone/>
              <a:defRPr sz="1400" b="0" i="0">
                <a:latin typeface="Open Sans" pitchFamily="2" charset="0"/>
                <a:ea typeface="Open Sans" pitchFamily="2" charset="0"/>
                <a:cs typeface="Open Sans" pitchFamily="2" charset="0"/>
              </a:defRPr>
            </a:lvl5pPr>
          </a:lstStyle>
          <a:p>
            <a:pPr lvl="0"/>
            <a:r>
              <a:rPr lang="en-US"/>
              <a:t>Click to add text</a:t>
            </a:r>
          </a:p>
        </p:txBody>
      </p:sp>
    </p:spTree>
    <p:extLst>
      <p:ext uri="{BB962C8B-B14F-4D97-AF65-F5344CB8AC3E}">
        <p14:creationId xmlns:p14="http://schemas.microsoft.com/office/powerpoint/2010/main" val="8305000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7E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2F2B00-68B1-FE45-14D7-F5EE3E31CA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MX"/>
          </a:p>
        </p:txBody>
      </p:sp>
      <p:sp>
        <p:nvSpPr>
          <p:cNvPr id="3" name="Text Placeholder 2">
            <a:extLst>
              <a:ext uri="{FF2B5EF4-FFF2-40B4-BE49-F238E27FC236}">
                <a16:creationId xmlns:a16="http://schemas.microsoft.com/office/drawing/2014/main" id="{3BDFD0B6-B627-1CC5-AF31-22FC399C9B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MX"/>
          </a:p>
        </p:txBody>
      </p:sp>
      <p:sp>
        <p:nvSpPr>
          <p:cNvPr id="6" name="Slide Number Placeholder 5">
            <a:extLst>
              <a:ext uri="{FF2B5EF4-FFF2-40B4-BE49-F238E27FC236}">
                <a16:creationId xmlns:a16="http://schemas.microsoft.com/office/drawing/2014/main" id="{9BCD126B-424A-900F-472F-465C7A66BDDE}"/>
              </a:ext>
            </a:extLst>
          </p:cNvPr>
          <p:cNvSpPr>
            <a:spLocks noGrp="1"/>
          </p:cNvSpPr>
          <p:nvPr>
            <p:ph type="sldNum" sz="quarter" idx="4"/>
          </p:nvPr>
        </p:nvSpPr>
        <p:spPr>
          <a:xfrm>
            <a:off x="285320" y="365125"/>
            <a:ext cx="552880" cy="365125"/>
          </a:xfrm>
          <a:prstGeom prst="rect">
            <a:avLst/>
          </a:prstGeom>
        </p:spPr>
        <p:txBody>
          <a:bodyPr vert="horz" lIns="91440" tIns="45720" rIns="91440" bIns="45720" rtlCol="0" anchor="ctr"/>
          <a:lstStyle>
            <a:lvl1pPr algn="l">
              <a:defRPr sz="1200" b="1" i="0">
                <a:solidFill>
                  <a:schemeClr val="tx2"/>
                </a:solidFill>
                <a:latin typeface="Open Sans" pitchFamily="2" charset="0"/>
                <a:ea typeface="Open Sans" pitchFamily="2" charset="0"/>
                <a:cs typeface="Open Sans" pitchFamily="2" charset="0"/>
              </a:defRPr>
            </a:lvl1pPr>
          </a:lstStyle>
          <a:p>
            <a:fld id="{49701704-F703-9B48-9928-F8E1590506EF}" type="slidenum">
              <a:rPr lang="en-MX" smtClean="0"/>
              <a:pPr/>
              <a:t>‹#›</a:t>
            </a:fld>
            <a:endParaRPr lang="en-MX"/>
          </a:p>
        </p:txBody>
      </p:sp>
    </p:spTree>
    <p:extLst>
      <p:ext uri="{BB962C8B-B14F-4D97-AF65-F5344CB8AC3E}">
        <p14:creationId xmlns:p14="http://schemas.microsoft.com/office/powerpoint/2010/main" val="1901126697"/>
      </p:ext>
    </p:extLst>
  </p:cSld>
  <p:clrMap bg1="lt1" tx1="dk1" bg2="lt2" tx2="dk2" accent1="accent1" accent2="accent2" accent3="accent3" accent4="accent4" accent5="accent5" accent6="accent6" hlink="hlink" folHlink="folHlink"/>
  <p:sldLayoutIdLst>
    <p:sldLayoutId id="2147483649" r:id="rId1"/>
    <p:sldLayoutId id="2147483653" r:id="rId2"/>
    <p:sldLayoutId id="2147483652" r:id="rId3"/>
    <p:sldLayoutId id="2147483651" r:id="rId4"/>
  </p:sldLayoutIdLst>
  <p:hf hdr="0" ftr="0" dt="0"/>
  <p:txStyles>
    <p:titleStyle>
      <a:lvl1pPr algn="l" defTabSz="914400" rtl="0" eaLnBrk="1" latinLnBrk="0" hangingPunct="1">
        <a:lnSpc>
          <a:spcPct val="90000"/>
        </a:lnSpc>
        <a:spcBef>
          <a:spcPct val="0"/>
        </a:spcBef>
        <a:buNone/>
        <a:defRPr sz="3400" b="1" i="0" kern="1200">
          <a:solidFill>
            <a:schemeClr val="tx1"/>
          </a:solidFill>
          <a:latin typeface="Open Sans" pitchFamily="2" charset="0"/>
          <a:ea typeface="Open Sans" pitchFamily="2" charset="0"/>
          <a:cs typeface="Open Sans" pitchFamily="2"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assets.ctfassets.net/9vhdnop8eg9t/2e23fdkvmjJ3Nj1Sxrsvia/efb92abded57be4086af5d0c7d3b405e/-Template-_Project_Council_Report_-_English_102024.pdf" TargetMode="External"/><Relationship Id="rId3" Type="http://schemas.openxmlformats.org/officeDocument/2006/relationships/slideLayout" Target="../slideLayouts/slideLayout2.xml"/><Relationship Id="rId7" Type="http://schemas.openxmlformats.org/officeDocument/2006/relationships/hyperlink" Target="https://acorn.rabobank.com/en/implementing-your-project-council/" TargetMode="External"/><Relationship Id="rId2" Type="http://schemas.openxmlformats.org/officeDocument/2006/relationships/video" Target="https://www.youtube.com/embed/3wFpcOWSOKg?feature=oembed" TargetMode="External"/><Relationship Id="rId1" Type="http://schemas.openxmlformats.org/officeDocument/2006/relationships/video" Target="https://www.youtube.com/embed/CowRuW6ZW9Q?feature=oembed" TargetMode="Externa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a meeting&#10;&#10;AI-generated content may be incorrect.">
            <a:extLst>
              <a:ext uri="{FF2B5EF4-FFF2-40B4-BE49-F238E27FC236}">
                <a16:creationId xmlns:a16="http://schemas.microsoft.com/office/drawing/2014/main" id="{78254B65-E833-E555-0478-FC8283635C24}"/>
              </a:ext>
            </a:extLst>
          </p:cNvPr>
          <p:cNvPicPr>
            <a:picLocks noChangeAspect="1"/>
          </p:cNvPicPr>
          <p:nvPr/>
        </p:nvPicPr>
        <p:blipFill>
          <a:blip r:embed="rId2"/>
          <a:stretch>
            <a:fillRect/>
          </a:stretch>
        </p:blipFill>
        <p:spPr>
          <a:xfrm>
            <a:off x="0" y="0"/>
            <a:ext cx="12192000" cy="6858000"/>
          </a:xfrm>
          <a:prstGeom prst="rect">
            <a:avLst/>
          </a:prstGeom>
        </p:spPr>
      </p:pic>
      <p:sp>
        <p:nvSpPr>
          <p:cNvPr id="21" name="Title 20">
            <a:extLst>
              <a:ext uri="{FF2B5EF4-FFF2-40B4-BE49-F238E27FC236}">
                <a16:creationId xmlns:a16="http://schemas.microsoft.com/office/drawing/2014/main" id="{255E45B2-4F09-58C6-F13E-A047C593E21B}"/>
              </a:ext>
            </a:extLst>
          </p:cNvPr>
          <p:cNvSpPr>
            <a:spLocks noGrp="1"/>
          </p:cNvSpPr>
          <p:nvPr>
            <p:ph type="title"/>
          </p:nvPr>
        </p:nvSpPr>
        <p:spPr>
          <a:xfrm>
            <a:off x="838199" y="5588904"/>
            <a:ext cx="10515597" cy="547543"/>
          </a:xfrm>
        </p:spPr>
        <p:txBody>
          <a:bodyPr/>
          <a:lstStyle/>
          <a:p>
            <a:r>
              <a:rPr lang="en-GB"/>
              <a:t>The Acorn Project Council</a:t>
            </a:r>
          </a:p>
        </p:txBody>
      </p:sp>
      <p:sp>
        <p:nvSpPr>
          <p:cNvPr id="16" name="Text Placeholder 15">
            <a:extLst>
              <a:ext uri="{FF2B5EF4-FFF2-40B4-BE49-F238E27FC236}">
                <a16:creationId xmlns:a16="http://schemas.microsoft.com/office/drawing/2014/main" id="{11B05591-758F-435C-81AC-DFF09610F483}"/>
              </a:ext>
            </a:extLst>
          </p:cNvPr>
          <p:cNvSpPr>
            <a:spLocks noGrp="1"/>
          </p:cNvSpPr>
          <p:nvPr>
            <p:ph type="body" sz="quarter" idx="11"/>
          </p:nvPr>
        </p:nvSpPr>
        <p:spPr>
          <a:xfrm>
            <a:off x="838200" y="6152228"/>
            <a:ext cx="10515598" cy="432000"/>
          </a:xfrm>
        </p:spPr>
        <p:txBody>
          <a:bodyPr/>
          <a:lstStyle/>
          <a:p>
            <a:r>
              <a:rPr lang="en-GB"/>
              <a:t>A guide to understanding the roles and responsibilities of the Project Council(s)</a:t>
            </a:r>
          </a:p>
        </p:txBody>
      </p:sp>
      <p:sp>
        <p:nvSpPr>
          <p:cNvPr id="3" name="Text Placeholder 15">
            <a:extLst>
              <a:ext uri="{FF2B5EF4-FFF2-40B4-BE49-F238E27FC236}">
                <a16:creationId xmlns:a16="http://schemas.microsoft.com/office/drawing/2014/main" id="{94E5CCCD-4CD5-2116-2A98-814A093F6C5E}"/>
              </a:ext>
            </a:extLst>
          </p:cNvPr>
          <p:cNvSpPr txBox="1">
            <a:spLocks/>
          </p:cNvSpPr>
          <p:nvPr/>
        </p:nvSpPr>
        <p:spPr>
          <a:xfrm>
            <a:off x="9880600" y="86708"/>
            <a:ext cx="2230118" cy="432000"/>
          </a:xfrm>
          <a:prstGeom prst="rect">
            <a:avLst/>
          </a:prstGeom>
        </p:spPr>
        <p:txBody>
          <a:bodyPr vert="horz" lIns="91440" tIns="45720" rIns="91440" bIns="45720" rtlCol="0" anchor="t">
            <a:normAutofit/>
          </a:bodyPr>
          <a:lstStyle>
            <a:lvl1pPr marL="0" indent="0" algn="l" defTabSz="914400" rtl="0" eaLnBrk="1" latinLnBrk="0" hangingPunct="1">
              <a:lnSpc>
                <a:spcPct val="100000"/>
              </a:lnSpc>
              <a:spcBef>
                <a:spcPts val="1000"/>
              </a:spcBef>
              <a:buFont typeface="Arial" panose="020B0604020202020204" pitchFamily="34" charset="0"/>
              <a:buNone/>
              <a:defRPr sz="16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dirty="0">
                <a:solidFill>
                  <a:schemeClr val="bg1">
                    <a:lumMod val="95000"/>
                  </a:schemeClr>
                </a:solidFill>
                <a:latin typeface="Open Sans"/>
                <a:ea typeface="Open Sans"/>
                <a:cs typeface="Open Sans"/>
              </a:rPr>
              <a:t>Last updated: February 2025</a:t>
            </a:r>
            <a:endParaRPr lang="en-US" sz="1200">
              <a:solidFill>
                <a:schemeClr val="bg1">
                  <a:lumMod val="95000"/>
                </a:schemeClr>
              </a:solidFill>
            </a:endParaRPr>
          </a:p>
        </p:txBody>
      </p:sp>
    </p:spTree>
    <p:extLst>
      <p:ext uri="{BB962C8B-B14F-4D97-AF65-F5344CB8AC3E}">
        <p14:creationId xmlns:p14="http://schemas.microsoft.com/office/powerpoint/2010/main" val="964002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EC0B-F06D-51FA-C98E-CB79DA8FCCE5}"/>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8ABE265E-05FE-B328-D6B6-983902916C04}"/>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Multiple project councils structure</a:t>
            </a:r>
          </a:p>
        </p:txBody>
      </p:sp>
      <p:sp>
        <p:nvSpPr>
          <p:cNvPr id="11" name="Text Placeholder 17">
            <a:extLst>
              <a:ext uri="{FF2B5EF4-FFF2-40B4-BE49-F238E27FC236}">
                <a16:creationId xmlns:a16="http://schemas.microsoft.com/office/drawing/2014/main" id="{35A14DB6-71FA-1DB9-1D09-73959096796D}"/>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Here is an example of how multiple project councils can work in practice. There are 3 different levels: the village level, the regional level, and the project level. The village level and regional level structure would be replicated across other regions in one project.</a:t>
            </a:r>
            <a:endParaRPr lang="en-US" dirty="0"/>
          </a:p>
        </p:txBody>
      </p:sp>
      <p:grpSp>
        <p:nvGrpSpPr>
          <p:cNvPr id="18" name="Group 17">
            <a:extLst>
              <a:ext uri="{FF2B5EF4-FFF2-40B4-BE49-F238E27FC236}">
                <a16:creationId xmlns:a16="http://schemas.microsoft.com/office/drawing/2014/main" id="{9A082212-B141-4E2A-2D21-7DD0F6B10C2E}"/>
              </a:ext>
            </a:extLst>
          </p:cNvPr>
          <p:cNvGrpSpPr/>
          <p:nvPr/>
        </p:nvGrpSpPr>
        <p:grpSpPr>
          <a:xfrm>
            <a:off x="7496708" y="1624303"/>
            <a:ext cx="4462973" cy="879865"/>
            <a:chOff x="7529055" y="5777878"/>
            <a:chExt cx="4462973" cy="879865"/>
          </a:xfrm>
        </p:grpSpPr>
        <p:sp>
          <p:nvSpPr>
            <p:cNvPr id="2" name="Rectangle 1">
              <a:extLst>
                <a:ext uri="{FF2B5EF4-FFF2-40B4-BE49-F238E27FC236}">
                  <a16:creationId xmlns:a16="http://schemas.microsoft.com/office/drawing/2014/main" id="{77B4BF7E-AD3E-689D-AC65-8555A2D2B1F7}"/>
                </a:ext>
              </a:extLst>
            </p:cNvPr>
            <p:cNvSpPr/>
            <p:nvPr/>
          </p:nvSpPr>
          <p:spPr>
            <a:xfrm>
              <a:off x="7554424" y="6143511"/>
              <a:ext cx="3747560"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A1E3BC91-1D68-F427-2015-E8579294CEE6}"/>
                </a:ext>
              </a:extLst>
            </p:cNvPr>
            <p:cNvSpPr/>
            <p:nvPr/>
          </p:nvSpPr>
          <p:spPr>
            <a:xfrm>
              <a:off x="7554424" y="6421783"/>
              <a:ext cx="2479592"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AD1B870-9708-0678-A927-014C279BCCF2}"/>
                </a:ext>
              </a:extLst>
            </p:cNvPr>
            <p:cNvSpPr/>
            <p:nvPr/>
          </p:nvSpPr>
          <p:spPr>
            <a:xfrm>
              <a:off x="7554424" y="5873986"/>
              <a:ext cx="3976929" cy="22721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CCF1FF78-EFE7-7E34-9D69-CAA63B2759E7}"/>
                </a:ext>
              </a:extLst>
            </p:cNvPr>
            <p:cNvSpPr txBox="1">
              <a:spLocks/>
            </p:cNvSpPr>
            <p:nvPr/>
          </p:nvSpPr>
          <p:spPr>
            <a:xfrm>
              <a:off x="7529055" y="5777878"/>
              <a:ext cx="4462973"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200">
                  <a:solidFill>
                    <a:schemeClr val="bg1"/>
                  </a:solidFill>
                </a:rPr>
                <a:t>Local Partner may want to consider organizing annual meetings between representatives or facilitators to exchange tips and best practices.</a:t>
              </a:r>
            </a:p>
          </p:txBody>
        </p:sp>
      </p:grpSp>
      <p:sp>
        <p:nvSpPr>
          <p:cNvPr id="17" name="Text Placeholder 67">
            <a:extLst>
              <a:ext uri="{FF2B5EF4-FFF2-40B4-BE49-F238E27FC236}">
                <a16:creationId xmlns:a16="http://schemas.microsoft.com/office/drawing/2014/main" id="{8557EA76-F727-5547-C9FE-4FA274B32C84}"/>
              </a:ext>
            </a:extLst>
          </p:cNvPr>
          <p:cNvSpPr txBox="1">
            <a:spLocks/>
          </p:cNvSpPr>
          <p:nvPr/>
        </p:nvSpPr>
        <p:spPr>
          <a:xfrm>
            <a:off x="7496710" y="2645330"/>
            <a:ext cx="4066991" cy="1464663"/>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Community Meetings (Village level)</a:t>
            </a:r>
          </a:p>
          <a:p>
            <a:pPr marL="134938" indent="-134938">
              <a:lnSpc>
                <a:spcPct val="150000"/>
              </a:lnSpc>
              <a:spcBef>
                <a:spcPts val="0"/>
              </a:spcBef>
            </a:pPr>
            <a:r>
              <a:rPr lang="en-GB" sz="1100"/>
              <a:t>Community meetings may already take place as usual</a:t>
            </a:r>
          </a:p>
          <a:p>
            <a:pPr marL="134938" indent="-134938">
              <a:lnSpc>
                <a:spcPct val="150000"/>
              </a:lnSpc>
              <a:spcBef>
                <a:spcPts val="0"/>
              </a:spcBef>
            </a:pPr>
            <a:r>
              <a:rPr lang="en-GB" sz="1100"/>
              <a:t>At least 1 farmer representative joins the meeting to hear feedback from participants (to bring to Project Council meeting)</a:t>
            </a:r>
          </a:p>
        </p:txBody>
      </p:sp>
      <p:sp>
        <p:nvSpPr>
          <p:cNvPr id="7" name="Text Placeholder 67">
            <a:extLst>
              <a:ext uri="{FF2B5EF4-FFF2-40B4-BE49-F238E27FC236}">
                <a16:creationId xmlns:a16="http://schemas.microsoft.com/office/drawing/2014/main" id="{E3A36B25-BB9F-FA6E-8837-15A125D4ECA5}"/>
              </a:ext>
            </a:extLst>
          </p:cNvPr>
          <p:cNvSpPr txBox="1">
            <a:spLocks/>
          </p:cNvSpPr>
          <p:nvPr/>
        </p:nvSpPr>
        <p:spPr>
          <a:xfrm>
            <a:off x="7496709" y="4251155"/>
            <a:ext cx="4066992" cy="2049956"/>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Project Council Meetings (Regional level)</a:t>
            </a:r>
          </a:p>
          <a:p>
            <a:pPr marL="134938" indent="-134938">
              <a:lnSpc>
                <a:spcPct val="150000"/>
              </a:lnSpc>
              <a:spcBef>
                <a:spcPts val="0"/>
              </a:spcBef>
            </a:pPr>
            <a:r>
              <a:rPr lang="en-GB" sz="1100"/>
              <a:t>Local Partner, farmer representatives, community representatives must meet and vote on important decisions (must be held at least 2x a year)</a:t>
            </a:r>
          </a:p>
          <a:p>
            <a:pPr marL="134938" indent="-134938">
              <a:lnSpc>
                <a:spcPct val="150000"/>
              </a:lnSpc>
              <a:spcBef>
                <a:spcPts val="0"/>
              </a:spcBef>
            </a:pPr>
            <a:r>
              <a:rPr lang="en-GB" sz="1100"/>
              <a:t>Follows normal Project Council times, structure and responsibilities e.g. decision-making mechanism, submit report and evidence</a:t>
            </a:r>
          </a:p>
        </p:txBody>
      </p:sp>
      <p:sp>
        <p:nvSpPr>
          <p:cNvPr id="10" name="Text Placeholder 67">
            <a:extLst>
              <a:ext uri="{FF2B5EF4-FFF2-40B4-BE49-F238E27FC236}">
                <a16:creationId xmlns:a16="http://schemas.microsoft.com/office/drawing/2014/main" id="{23E1C032-43C9-DFC0-D93D-CC97DA9C3E9B}"/>
              </a:ext>
            </a:extLst>
          </p:cNvPr>
          <p:cNvSpPr txBox="1">
            <a:spLocks/>
          </p:cNvSpPr>
          <p:nvPr/>
        </p:nvSpPr>
        <p:spPr>
          <a:xfrm>
            <a:off x="628299" y="5524292"/>
            <a:ext cx="6868409" cy="95030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different villages with their own community meetings. The farmer representatives that are present in these community meetings, then join the regional Project Council meeting with other community representatives and Local Partner representative.  This structure is replicated across the other regions your project is active.</a:t>
            </a:r>
          </a:p>
        </p:txBody>
      </p:sp>
      <p:sp>
        <p:nvSpPr>
          <p:cNvPr id="5" name="Slide Number Placeholder 2">
            <a:extLst>
              <a:ext uri="{FF2B5EF4-FFF2-40B4-BE49-F238E27FC236}">
                <a16:creationId xmlns:a16="http://schemas.microsoft.com/office/drawing/2014/main" id="{400C01D8-A699-6638-67A7-386B12A0FE76}"/>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11</a:t>
            </a:r>
          </a:p>
        </p:txBody>
      </p:sp>
      <p:pic>
        <p:nvPicPr>
          <p:cNvPr id="8" name="Picture 7" descr="A screenshot of a game&#10;&#10;AI-generated content may be incorrect.">
            <a:extLst>
              <a:ext uri="{FF2B5EF4-FFF2-40B4-BE49-F238E27FC236}">
                <a16:creationId xmlns:a16="http://schemas.microsoft.com/office/drawing/2014/main" id="{1BD04E57-234F-1506-E773-FB24FBECCCEF}"/>
              </a:ext>
            </a:extLst>
          </p:cNvPr>
          <p:cNvPicPr>
            <a:picLocks noChangeAspect="1"/>
          </p:cNvPicPr>
          <p:nvPr/>
        </p:nvPicPr>
        <p:blipFill>
          <a:blip r:embed="rId3"/>
          <a:stretch>
            <a:fillRect/>
          </a:stretch>
        </p:blipFill>
        <p:spPr>
          <a:xfrm>
            <a:off x="628299" y="1707401"/>
            <a:ext cx="3656483" cy="2049956"/>
          </a:xfrm>
          <a:prstGeom prst="rect">
            <a:avLst/>
          </a:prstGeom>
        </p:spPr>
      </p:pic>
      <p:pic>
        <p:nvPicPr>
          <p:cNvPr id="12" name="Picture 11" descr="A cartoon house with a blue window&#10;&#10;AI-generated content may be incorrect.">
            <a:extLst>
              <a:ext uri="{FF2B5EF4-FFF2-40B4-BE49-F238E27FC236}">
                <a16:creationId xmlns:a16="http://schemas.microsoft.com/office/drawing/2014/main" id="{B132F84C-BE9B-1FB0-377C-4D1781C1F4A5}"/>
              </a:ext>
            </a:extLst>
          </p:cNvPr>
          <p:cNvPicPr>
            <a:picLocks noChangeAspect="1"/>
          </p:cNvPicPr>
          <p:nvPr/>
        </p:nvPicPr>
        <p:blipFill>
          <a:blip r:embed="rId4"/>
          <a:stretch>
            <a:fillRect/>
          </a:stretch>
        </p:blipFill>
        <p:spPr>
          <a:xfrm>
            <a:off x="3428770" y="3305012"/>
            <a:ext cx="3645977" cy="2049956"/>
          </a:xfrm>
          <a:prstGeom prst="rect">
            <a:avLst/>
          </a:prstGeom>
        </p:spPr>
      </p:pic>
      <p:sp>
        <p:nvSpPr>
          <p:cNvPr id="15" name="Bent Arrow 14">
            <a:extLst>
              <a:ext uri="{FF2B5EF4-FFF2-40B4-BE49-F238E27FC236}">
                <a16:creationId xmlns:a16="http://schemas.microsoft.com/office/drawing/2014/main" id="{03D7C9D4-3BD5-B9E5-8D33-FD28B662EFEB}"/>
              </a:ext>
            </a:extLst>
          </p:cNvPr>
          <p:cNvSpPr/>
          <p:nvPr/>
        </p:nvSpPr>
        <p:spPr>
          <a:xfrm rot="5400000">
            <a:off x="4533905" y="2640851"/>
            <a:ext cx="577535" cy="479964"/>
          </a:xfrm>
          <a:prstGeom prst="bentArrow">
            <a:avLst/>
          </a:prstGeom>
          <a:solidFill>
            <a:srgbClr val="3D52DB"/>
          </a:solidFill>
          <a:ln>
            <a:solidFill>
              <a:srgbClr val="3D52D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Tree>
    <p:extLst>
      <p:ext uri="{BB962C8B-B14F-4D97-AF65-F5344CB8AC3E}">
        <p14:creationId xmlns:p14="http://schemas.microsoft.com/office/powerpoint/2010/main" val="2549153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44F00-CDBB-F5D7-A1C9-0C45D086EA23}"/>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2EA62A0-9FEF-5A30-1640-F13102D7B76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What do you need to submit to Acorn?</a:t>
            </a:r>
          </a:p>
        </p:txBody>
      </p:sp>
      <p:sp>
        <p:nvSpPr>
          <p:cNvPr id="11" name="Text Placeholder 17">
            <a:extLst>
              <a:ext uri="{FF2B5EF4-FFF2-40B4-BE49-F238E27FC236}">
                <a16:creationId xmlns:a16="http://schemas.microsoft.com/office/drawing/2014/main" id="{0BDF1E20-336F-0654-801E-17EE5DD46E9F}"/>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latin typeface="Open Sans"/>
                <a:ea typeface="Open Sans"/>
                <a:cs typeface="Open Sans"/>
              </a:rPr>
              <a:t>After every Project Council meeting, the Local Partner must complete the Project Council template report and submit it to their Acorn account manager </a:t>
            </a:r>
            <a:r>
              <a:rPr lang="en-GB" sz="1400" b="1" dirty="0">
                <a:latin typeface="Open Sans"/>
                <a:ea typeface="Open Sans"/>
                <a:cs typeface="Open Sans"/>
              </a:rPr>
              <a:t>within 35 days of the meeting</a:t>
            </a:r>
            <a:r>
              <a:rPr lang="en-GB" sz="1400" dirty="0">
                <a:latin typeface="Open Sans"/>
                <a:ea typeface="Open Sans"/>
                <a:cs typeface="Open Sans"/>
              </a:rPr>
              <a:t>. </a:t>
            </a:r>
            <a:endParaRPr lang="en-US"/>
          </a:p>
        </p:txBody>
      </p:sp>
      <p:grpSp>
        <p:nvGrpSpPr>
          <p:cNvPr id="15" name="Group 14">
            <a:extLst>
              <a:ext uri="{FF2B5EF4-FFF2-40B4-BE49-F238E27FC236}">
                <a16:creationId xmlns:a16="http://schemas.microsoft.com/office/drawing/2014/main" id="{10EF56F2-546B-4381-B91E-416025263782}"/>
              </a:ext>
            </a:extLst>
          </p:cNvPr>
          <p:cNvGrpSpPr/>
          <p:nvPr/>
        </p:nvGrpSpPr>
        <p:grpSpPr>
          <a:xfrm>
            <a:off x="602933" y="4261707"/>
            <a:ext cx="4092360" cy="1401477"/>
            <a:chOff x="602934" y="4315753"/>
            <a:chExt cx="4092360" cy="1401477"/>
          </a:xfrm>
        </p:grpSpPr>
        <p:grpSp>
          <p:nvGrpSpPr>
            <p:cNvPr id="12" name="Group 11">
              <a:extLst>
                <a:ext uri="{FF2B5EF4-FFF2-40B4-BE49-F238E27FC236}">
                  <a16:creationId xmlns:a16="http://schemas.microsoft.com/office/drawing/2014/main" id="{735D8505-CCCB-E3A5-A832-7844BE8138D2}"/>
                </a:ext>
              </a:extLst>
            </p:cNvPr>
            <p:cNvGrpSpPr/>
            <p:nvPr/>
          </p:nvGrpSpPr>
          <p:grpSpPr>
            <a:xfrm>
              <a:off x="628302" y="4404483"/>
              <a:ext cx="4041622" cy="1312747"/>
              <a:chOff x="628302" y="4404483"/>
              <a:chExt cx="4041622" cy="1312747"/>
            </a:xfrm>
          </p:grpSpPr>
          <p:sp>
            <p:nvSpPr>
              <p:cNvPr id="8" name="Rectangle 7">
                <a:extLst>
                  <a:ext uri="{FF2B5EF4-FFF2-40B4-BE49-F238E27FC236}">
                    <a16:creationId xmlns:a16="http://schemas.microsoft.com/office/drawing/2014/main" id="{8CEF784D-A22E-271E-769E-1BCA9A7C726C}"/>
                  </a:ext>
                </a:extLst>
              </p:cNvPr>
              <p:cNvSpPr/>
              <p:nvPr/>
            </p:nvSpPr>
            <p:spPr>
              <a:xfrm>
                <a:off x="628302" y="5230551"/>
                <a:ext cx="3712050"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E7099B83-E1E8-2F9C-5D94-A8B54043F7CF}"/>
                  </a:ext>
                </a:extLst>
              </p:cNvPr>
              <p:cNvSpPr/>
              <p:nvPr/>
            </p:nvSpPr>
            <p:spPr>
              <a:xfrm>
                <a:off x="628302" y="5508823"/>
                <a:ext cx="2236818"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34395867-168D-1822-083E-A2384815EA60}"/>
                  </a:ext>
                </a:extLst>
              </p:cNvPr>
              <p:cNvSpPr/>
              <p:nvPr/>
            </p:nvSpPr>
            <p:spPr>
              <a:xfrm>
                <a:off x="628302" y="4674007"/>
                <a:ext cx="4041622"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5AA7019D-A5B1-D3DF-8BB9-0DE18E91FC1D}"/>
                  </a:ext>
                </a:extLst>
              </p:cNvPr>
              <p:cNvSpPr/>
              <p:nvPr/>
            </p:nvSpPr>
            <p:spPr>
              <a:xfrm>
                <a:off x="628302" y="4952279"/>
                <a:ext cx="3797394" cy="2084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010BEDC6-9A7F-F08E-420F-3DDFD9B7B3A1}"/>
                  </a:ext>
                </a:extLst>
              </p:cNvPr>
              <p:cNvSpPr/>
              <p:nvPr/>
            </p:nvSpPr>
            <p:spPr>
              <a:xfrm>
                <a:off x="628303" y="4404483"/>
                <a:ext cx="3894930" cy="20840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4" name="Text Placeholder 26">
              <a:extLst>
                <a:ext uri="{FF2B5EF4-FFF2-40B4-BE49-F238E27FC236}">
                  <a16:creationId xmlns:a16="http://schemas.microsoft.com/office/drawing/2014/main" id="{C7C0164B-AE01-9E97-6748-9445F712BA00}"/>
                </a:ext>
              </a:extLst>
            </p:cNvPr>
            <p:cNvSpPr txBox="1">
              <a:spLocks/>
            </p:cNvSpPr>
            <p:nvPr/>
          </p:nvSpPr>
          <p:spPr>
            <a:xfrm>
              <a:off x="602934" y="4315753"/>
              <a:ext cx="4092360"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200">
                  <a:solidFill>
                    <a:schemeClr val="bg1"/>
                  </a:solidFill>
                </a:rPr>
                <a:t>The outcomes of the Project Council meeting should be communicated back to Acorn participants. It would be ideal to provide evidence of this back to Acorn, which can include: screenshots of text messages, photos or videos, or posters. </a:t>
              </a:r>
            </a:p>
          </p:txBody>
        </p:sp>
      </p:grpSp>
      <p:sp>
        <p:nvSpPr>
          <p:cNvPr id="17" name="Text Placeholder 67">
            <a:extLst>
              <a:ext uri="{FF2B5EF4-FFF2-40B4-BE49-F238E27FC236}">
                <a16:creationId xmlns:a16="http://schemas.microsoft.com/office/drawing/2014/main" id="{5664D46B-7A51-6DA3-56DF-8A81E5549DCB}"/>
              </a:ext>
            </a:extLst>
          </p:cNvPr>
          <p:cNvSpPr txBox="1">
            <a:spLocks/>
          </p:cNvSpPr>
          <p:nvPr/>
        </p:nvSpPr>
        <p:spPr>
          <a:xfrm>
            <a:off x="602933" y="1816443"/>
            <a:ext cx="4066991" cy="2237397"/>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dirty="0"/>
              <a:t>The report must include:</a:t>
            </a:r>
          </a:p>
          <a:p>
            <a:pPr marL="134938" indent="-134938">
              <a:lnSpc>
                <a:spcPct val="150000"/>
              </a:lnSpc>
              <a:spcBef>
                <a:spcPts val="0"/>
              </a:spcBef>
            </a:pPr>
            <a:r>
              <a:rPr lang="en-GB" sz="1100" dirty="0"/>
              <a:t>A summary of the meeting minutes and the decisions made</a:t>
            </a:r>
          </a:p>
          <a:p>
            <a:pPr marL="134938" indent="-134938">
              <a:lnSpc>
                <a:spcPct val="150000"/>
              </a:lnSpc>
              <a:spcBef>
                <a:spcPts val="0"/>
              </a:spcBef>
            </a:pPr>
            <a:r>
              <a:rPr lang="en-GB" sz="1100" dirty="0"/>
              <a:t>An attendance list with signatures from all attendees</a:t>
            </a:r>
          </a:p>
          <a:p>
            <a:pPr marL="134938" indent="-134938">
              <a:lnSpc>
                <a:spcPct val="150000"/>
              </a:lnSpc>
              <a:spcBef>
                <a:spcPts val="0"/>
              </a:spcBef>
            </a:pPr>
            <a:r>
              <a:rPr lang="en-GB" sz="1100" dirty="0"/>
              <a:t>Photos or videos of the meeting</a:t>
            </a:r>
          </a:p>
          <a:p>
            <a:pPr marL="0" indent="0">
              <a:lnSpc>
                <a:spcPct val="150000"/>
              </a:lnSpc>
              <a:spcBef>
                <a:spcPts val="0"/>
              </a:spcBef>
              <a:buNone/>
            </a:pPr>
            <a:br>
              <a:rPr lang="en-GB" sz="1100" dirty="0"/>
            </a:br>
            <a:r>
              <a:rPr lang="en-GB" sz="1100" dirty="0"/>
              <a:t>For multiple project councils, </a:t>
            </a:r>
            <a:r>
              <a:rPr lang="en-GB" sz="1100" u="sng" dirty="0"/>
              <a:t>each</a:t>
            </a:r>
            <a:r>
              <a:rPr lang="en-GB" sz="1100" dirty="0"/>
              <a:t> Project council must submit their own report.</a:t>
            </a:r>
          </a:p>
        </p:txBody>
      </p:sp>
      <p:sp>
        <p:nvSpPr>
          <p:cNvPr id="4" name="Slide Number Placeholder 2">
            <a:extLst>
              <a:ext uri="{FF2B5EF4-FFF2-40B4-BE49-F238E27FC236}">
                <a16:creationId xmlns:a16="http://schemas.microsoft.com/office/drawing/2014/main" id="{DDB49D0B-4575-ABA8-054A-79C9A0FEBDC4}"/>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12</a:t>
            </a:r>
          </a:p>
        </p:txBody>
      </p:sp>
      <p:pic>
        <p:nvPicPr>
          <p:cNvPr id="7" name="Picture 6" descr="Hands on a computer with a blue background&#10;&#10;AI-generated content may be incorrect.">
            <a:extLst>
              <a:ext uri="{FF2B5EF4-FFF2-40B4-BE49-F238E27FC236}">
                <a16:creationId xmlns:a16="http://schemas.microsoft.com/office/drawing/2014/main" id="{7CA9E2AC-1671-79AE-5D65-378EFCF4DA6E}"/>
              </a:ext>
            </a:extLst>
          </p:cNvPr>
          <p:cNvPicPr>
            <a:picLocks noChangeAspect="1"/>
          </p:cNvPicPr>
          <p:nvPr/>
        </p:nvPicPr>
        <p:blipFill>
          <a:blip r:embed="rId3"/>
          <a:stretch>
            <a:fillRect/>
          </a:stretch>
        </p:blipFill>
        <p:spPr>
          <a:xfrm>
            <a:off x="4859358" y="1816443"/>
            <a:ext cx="6818953" cy="3824386"/>
          </a:xfrm>
          <a:prstGeom prst="rect">
            <a:avLst/>
          </a:prstGeom>
        </p:spPr>
      </p:pic>
    </p:spTree>
    <p:extLst>
      <p:ext uri="{BB962C8B-B14F-4D97-AF65-F5344CB8AC3E}">
        <p14:creationId xmlns:p14="http://schemas.microsoft.com/office/powerpoint/2010/main" val="38053045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B2A22E-B371-3DB6-1648-653FF470BF34}"/>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9E78BAA1-C8F6-FA96-4353-9F5F64ED9CB1}"/>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Additional Resources</a:t>
            </a:r>
          </a:p>
        </p:txBody>
      </p:sp>
      <p:pic>
        <p:nvPicPr>
          <p:cNvPr id="18" name="Online Media 17" descr="How does the Acorn Project Council work? | Acorn Explainer">
            <a:hlinkClick r:id="" action="ppaction://media"/>
            <a:extLst>
              <a:ext uri="{FF2B5EF4-FFF2-40B4-BE49-F238E27FC236}">
                <a16:creationId xmlns:a16="http://schemas.microsoft.com/office/drawing/2014/main" id="{63BE0E31-DBFE-EDBC-BC27-70E2403CE289}"/>
              </a:ext>
            </a:extLst>
          </p:cNvPr>
          <p:cNvPicPr>
            <a:picLocks noRot="1" noChangeAspect="1"/>
          </p:cNvPicPr>
          <p:nvPr>
            <a:videoFile r:link="rId1"/>
          </p:nvPr>
        </p:nvPicPr>
        <p:blipFill>
          <a:blip r:embed="rId5"/>
          <a:stretch>
            <a:fillRect/>
          </a:stretch>
        </p:blipFill>
        <p:spPr>
          <a:xfrm>
            <a:off x="536361" y="1760275"/>
            <a:ext cx="5400887" cy="3051501"/>
          </a:xfrm>
          <a:prstGeom prst="rect">
            <a:avLst/>
          </a:prstGeom>
        </p:spPr>
      </p:pic>
      <p:pic>
        <p:nvPicPr>
          <p:cNvPr id="19" name="Online Media 18" descr="Does your project need multiple project councils? | Acorn Explained">
            <a:hlinkClick r:id="" action="ppaction://media"/>
            <a:extLst>
              <a:ext uri="{FF2B5EF4-FFF2-40B4-BE49-F238E27FC236}">
                <a16:creationId xmlns:a16="http://schemas.microsoft.com/office/drawing/2014/main" id="{4738D996-BED9-AC75-D78E-1A85D5113C56}"/>
              </a:ext>
            </a:extLst>
          </p:cNvPr>
          <p:cNvPicPr>
            <a:picLocks noRot="1" noChangeAspect="1"/>
          </p:cNvPicPr>
          <p:nvPr>
            <a:videoFile r:link="rId2"/>
          </p:nvPr>
        </p:nvPicPr>
        <p:blipFill>
          <a:blip r:embed="rId6"/>
          <a:stretch>
            <a:fillRect/>
          </a:stretch>
        </p:blipFill>
        <p:spPr>
          <a:xfrm>
            <a:off x="6096000" y="1760275"/>
            <a:ext cx="5400887" cy="3051501"/>
          </a:xfrm>
          <a:prstGeom prst="rect">
            <a:avLst/>
          </a:prstGeom>
        </p:spPr>
      </p:pic>
      <p:sp>
        <p:nvSpPr>
          <p:cNvPr id="23" name="Rectangle 22">
            <a:extLst>
              <a:ext uri="{FF2B5EF4-FFF2-40B4-BE49-F238E27FC236}">
                <a16:creationId xmlns:a16="http://schemas.microsoft.com/office/drawing/2014/main" id="{8C7C158E-3E91-EC7E-8E40-510BD1859B4E}"/>
              </a:ext>
            </a:extLst>
          </p:cNvPr>
          <p:cNvSpPr/>
          <p:nvPr/>
        </p:nvSpPr>
        <p:spPr>
          <a:xfrm>
            <a:off x="633636" y="5323103"/>
            <a:ext cx="445042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A589C3B6-0474-C6E0-DEBA-DB550904ABA1}"/>
              </a:ext>
            </a:extLst>
          </p:cNvPr>
          <p:cNvSpPr/>
          <p:nvPr/>
        </p:nvSpPr>
        <p:spPr>
          <a:xfrm>
            <a:off x="636886" y="5655891"/>
            <a:ext cx="1740554"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EB70B11B-6744-2E1D-5CA1-4577F91D5A0E}"/>
              </a:ext>
            </a:extLst>
          </p:cNvPr>
          <p:cNvSpPr/>
          <p:nvPr/>
        </p:nvSpPr>
        <p:spPr>
          <a:xfrm>
            <a:off x="636886" y="4969828"/>
            <a:ext cx="5023277"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Text Placeholder 26">
            <a:extLst>
              <a:ext uri="{FF2B5EF4-FFF2-40B4-BE49-F238E27FC236}">
                <a16:creationId xmlns:a16="http://schemas.microsoft.com/office/drawing/2014/main" id="{D9F85747-0939-4C4F-B967-C8CC58BCF048}"/>
              </a:ext>
            </a:extLst>
          </p:cNvPr>
          <p:cNvSpPr txBox="1">
            <a:spLocks/>
          </p:cNvSpPr>
          <p:nvPr/>
        </p:nvSpPr>
        <p:spPr>
          <a:xfrm>
            <a:off x="662849" y="4872044"/>
            <a:ext cx="502327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This 7-minute video </a:t>
            </a:r>
            <a:r>
              <a:rPr lang="en-GB" sz="1400">
                <a:solidFill>
                  <a:schemeClr val="bg1"/>
                </a:solidFill>
              </a:rPr>
              <a:t>simplifies all the basic information you need to know about the Acorn Project Council. Subtitles available.</a:t>
            </a:r>
          </a:p>
        </p:txBody>
      </p:sp>
      <p:sp>
        <p:nvSpPr>
          <p:cNvPr id="27" name="Rectangle 26">
            <a:extLst>
              <a:ext uri="{FF2B5EF4-FFF2-40B4-BE49-F238E27FC236}">
                <a16:creationId xmlns:a16="http://schemas.microsoft.com/office/drawing/2014/main" id="{962A52C9-173A-6645-CB76-F399977453F1}"/>
              </a:ext>
            </a:extLst>
          </p:cNvPr>
          <p:cNvSpPr/>
          <p:nvPr/>
        </p:nvSpPr>
        <p:spPr>
          <a:xfrm>
            <a:off x="6268573" y="5323102"/>
            <a:ext cx="38629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1B03A32F-3A0C-C863-788B-BB0E1C59AF0B}"/>
              </a:ext>
            </a:extLst>
          </p:cNvPr>
          <p:cNvSpPr/>
          <p:nvPr/>
        </p:nvSpPr>
        <p:spPr>
          <a:xfrm>
            <a:off x="6271823" y="5655890"/>
            <a:ext cx="1740554"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a:extLst>
              <a:ext uri="{FF2B5EF4-FFF2-40B4-BE49-F238E27FC236}">
                <a16:creationId xmlns:a16="http://schemas.microsoft.com/office/drawing/2014/main" id="{D7358A80-8016-D3D9-67E2-9F579F2782DD}"/>
              </a:ext>
            </a:extLst>
          </p:cNvPr>
          <p:cNvSpPr/>
          <p:nvPr/>
        </p:nvSpPr>
        <p:spPr>
          <a:xfrm>
            <a:off x="6271823" y="4967286"/>
            <a:ext cx="478013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 Placeholder 26">
            <a:extLst>
              <a:ext uri="{FF2B5EF4-FFF2-40B4-BE49-F238E27FC236}">
                <a16:creationId xmlns:a16="http://schemas.microsoft.com/office/drawing/2014/main" id="{9DA2FCA8-0C6B-0E89-9C4A-7E45354A728D}"/>
              </a:ext>
            </a:extLst>
          </p:cNvPr>
          <p:cNvSpPr txBox="1">
            <a:spLocks/>
          </p:cNvSpPr>
          <p:nvPr/>
        </p:nvSpPr>
        <p:spPr>
          <a:xfrm>
            <a:off x="6297786" y="4884235"/>
            <a:ext cx="4997313"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This 4-minute video </a:t>
            </a:r>
            <a:r>
              <a:rPr lang="en-GB" sz="1400">
                <a:solidFill>
                  <a:schemeClr val="bg1"/>
                </a:solidFill>
              </a:rPr>
              <a:t>explains all you need to know and understand about multiple project councils. </a:t>
            </a:r>
            <a:br>
              <a:rPr lang="en-GB" sz="1400">
                <a:solidFill>
                  <a:schemeClr val="bg1"/>
                </a:solidFill>
              </a:rPr>
            </a:br>
            <a:r>
              <a:rPr lang="en-GB" sz="1400">
                <a:solidFill>
                  <a:schemeClr val="bg1"/>
                </a:solidFill>
              </a:rPr>
              <a:t>Subtitles available.</a:t>
            </a:r>
          </a:p>
        </p:txBody>
      </p:sp>
      <p:sp>
        <p:nvSpPr>
          <p:cNvPr id="3" name="Slide Number Placeholder 2">
            <a:extLst>
              <a:ext uri="{FF2B5EF4-FFF2-40B4-BE49-F238E27FC236}">
                <a16:creationId xmlns:a16="http://schemas.microsoft.com/office/drawing/2014/main" id="{71E4DD72-1C9A-44F5-769D-129529F0F2EB}"/>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13</a:t>
            </a:r>
            <a:endParaRPr lang="en-US" dirty="0"/>
          </a:p>
        </p:txBody>
      </p:sp>
      <p:sp>
        <p:nvSpPr>
          <p:cNvPr id="5" name="Text Placeholder 17">
            <a:extLst>
              <a:ext uri="{FF2B5EF4-FFF2-40B4-BE49-F238E27FC236}">
                <a16:creationId xmlns:a16="http://schemas.microsoft.com/office/drawing/2014/main" id="{2493AA15-AC19-870E-CC14-3B04687A7395}"/>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pPr marL="285750" indent="-285750">
              <a:buChar char="•"/>
            </a:pPr>
            <a:r>
              <a:rPr lang="en-GB" sz="1400" dirty="0">
                <a:latin typeface="Open Sans"/>
                <a:ea typeface="Open Sans"/>
                <a:cs typeface="Open Sans"/>
                <a:hlinkClick r:id="rId7"/>
              </a:rPr>
              <a:t>Acorn Training Material: Implementing Your Project Council</a:t>
            </a:r>
            <a:r>
              <a:rPr lang="en-GB" sz="1400" dirty="0">
                <a:latin typeface="Open Sans"/>
                <a:ea typeface="Open Sans"/>
                <a:cs typeface="Open Sans"/>
              </a:rPr>
              <a:t> </a:t>
            </a:r>
            <a:endParaRPr lang="en-US"/>
          </a:p>
          <a:p>
            <a:pPr marL="285750" indent="-285750">
              <a:buChar char="•"/>
            </a:pPr>
            <a:r>
              <a:rPr lang="en-GB" sz="1400" dirty="0">
                <a:latin typeface="Open Sans"/>
                <a:ea typeface="Open Sans"/>
                <a:cs typeface="Open Sans"/>
                <a:hlinkClick r:id="rId8"/>
              </a:rPr>
              <a:t>Project Council Report Template</a:t>
            </a:r>
            <a:endParaRPr lang="en-GB" sz="1400" dirty="0"/>
          </a:p>
          <a:p>
            <a:endParaRPr lang="en-GB" sz="1400" dirty="0"/>
          </a:p>
        </p:txBody>
      </p:sp>
    </p:spTree>
    <p:extLst>
      <p:ext uri="{BB962C8B-B14F-4D97-AF65-F5344CB8AC3E}">
        <p14:creationId xmlns:p14="http://schemas.microsoft.com/office/powerpoint/2010/main" val="74165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8"/>
                </p:tgtEl>
              </p:cMediaNode>
            </p:video>
            <p:seq concurrent="1" nextAc="seek">
              <p:cTn id="12" restart="whenNotActive" fill="hold" evtFilter="cancelBubble" nodeType="interactiveSeq">
                <p:stCondLst>
                  <p:cond evt="onClick" delay="0">
                    <p:tgtEl>
                      <p:spTgt spid="1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8"/>
                                        </p:tgtEl>
                                      </p:cBhvr>
                                    </p:cmd>
                                  </p:childTnLst>
                                </p:cTn>
                              </p:par>
                            </p:childTnLst>
                          </p:cTn>
                        </p:par>
                      </p:childTnLst>
                    </p:cTn>
                  </p:par>
                </p:childTnLst>
              </p:cTn>
              <p:nextCondLst>
                <p:cond evt="onClick" delay="0">
                  <p:tgtEl>
                    <p:spTgt spid="18"/>
                  </p:tgtEl>
                </p:cond>
              </p:nextCondLst>
            </p:seq>
            <p:video>
              <p:cMediaNode vol="80000">
                <p:cTn id="17" fill="hold" display="0">
                  <p:stCondLst>
                    <p:cond delay="indefinite"/>
                  </p:stCondLst>
                </p:cTn>
                <p:tgtEl>
                  <p:spTgt spid="19"/>
                </p:tgtEl>
              </p:cMediaNode>
            </p:video>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FA5D318C-9438-D6A1-83BA-9272AC1B62D0}"/>
              </a:ext>
            </a:extLst>
          </p:cNvPr>
          <p:cNvSpPr/>
          <p:nvPr/>
        </p:nvSpPr>
        <p:spPr>
          <a:xfrm>
            <a:off x="8035671" y="2643609"/>
            <a:ext cx="894908"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itle 10">
            <a:extLst>
              <a:ext uri="{FF2B5EF4-FFF2-40B4-BE49-F238E27FC236}">
                <a16:creationId xmlns:a16="http://schemas.microsoft.com/office/drawing/2014/main" id="{1A72F049-BAA5-94E5-51BA-C868A357455A}"/>
              </a:ext>
            </a:extLst>
          </p:cNvPr>
          <p:cNvSpPr>
            <a:spLocks noGrp="1"/>
          </p:cNvSpPr>
          <p:nvPr>
            <p:ph type="title"/>
          </p:nvPr>
        </p:nvSpPr>
        <p:spPr>
          <a:xfrm>
            <a:off x="615702" y="508577"/>
            <a:ext cx="10515597" cy="580965"/>
          </a:xfrm>
        </p:spPr>
        <p:txBody>
          <a:bodyPr>
            <a:normAutofit/>
          </a:bodyPr>
          <a:lstStyle/>
          <a:p>
            <a:r>
              <a:rPr lang="en-GB"/>
              <a:t>What is the Acorn Project Council?</a:t>
            </a:r>
          </a:p>
        </p:txBody>
      </p:sp>
      <p:sp>
        <p:nvSpPr>
          <p:cNvPr id="18" name="Text Placeholder 17">
            <a:extLst>
              <a:ext uri="{FF2B5EF4-FFF2-40B4-BE49-F238E27FC236}">
                <a16:creationId xmlns:a16="http://schemas.microsoft.com/office/drawing/2014/main" id="{C6944263-6641-21C9-9634-C20CFE98E64C}"/>
              </a:ext>
            </a:extLst>
          </p:cNvPr>
          <p:cNvSpPr>
            <a:spLocks noGrp="1"/>
          </p:cNvSpPr>
          <p:nvPr>
            <p:ph type="body" sz="quarter" idx="11"/>
          </p:nvPr>
        </p:nvSpPr>
        <p:spPr>
          <a:xfrm>
            <a:off x="614085" y="1009262"/>
            <a:ext cx="10515597" cy="1810850"/>
          </a:xfrm>
        </p:spPr>
        <p:txBody>
          <a:bodyPr>
            <a:normAutofit/>
          </a:bodyPr>
          <a:lstStyle/>
          <a:p>
            <a:pPr>
              <a:lnSpc>
                <a:spcPct val="150000"/>
              </a:lnSpc>
            </a:pPr>
            <a:r>
              <a:rPr lang="en-GB" dirty="0"/>
              <a:t>The Project Council(s) is where important decisions related to the Acorn project are made, and where all farmers and affected communities can have an active voice about the project through their representatives. </a:t>
            </a:r>
          </a:p>
        </p:txBody>
      </p:sp>
      <p:sp>
        <p:nvSpPr>
          <p:cNvPr id="3" name="Slide Number Placeholder 2">
            <a:extLst>
              <a:ext uri="{FF2B5EF4-FFF2-40B4-BE49-F238E27FC236}">
                <a16:creationId xmlns:a16="http://schemas.microsoft.com/office/drawing/2014/main" id="{A4BB26C6-063C-E507-4BB5-F4EF0A8FF725}"/>
              </a:ext>
            </a:extLst>
          </p:cNvPr>
          <p:cNvSpPr>
            <a:spLocks noGrp="1"/>
          </p:cNvSpPr>
          <p:nvPr>
            <p:ph type="sldNum" sz="quarter" idx="10"/>
          </p:nvPr>
        </p:nvSpPr>
        <p:spPr>
          <a:xfrm>
            <a:off x="229076" y="6281255"/>
            <a:ext cx="552880" cy="365125"/>
          </a:xfrm>
        </p:spPr>
        <p:txBody>
          <a:bodyPr/>
          <a:lstStyle/>
          <a:p>
            <a:fld id="{49701704-F703-9B48-9928-F8E1590506EF}" type="slidenum">
              <a:rPr lang="en-GB" smtClean="0"/>
              <a:pPr/>
              <a:t>2</a:t>
            </a:fld>
            <a:endParaRPr lang="en-GB"/>
          </a:p>
        </p:txBody>
      </p:sp>
      <p:sp>
        <p:nvSpPr>
          <p:cNvPr id="31" name="Text Placeholder 67">
            <a:extLst>
              <a:ext uri="{FF2B5EF4-FFF2-40B4-BE49-F238E27FC236}">
                <a16:creationId xmlns:a16="http://schemas.microsoft.com/office/drawing/2014/main" id="{D9E2BF07-7C1A-4410-E2BF-EBE0AAF07DED}"/>
              </a:ext>
            </a:extLst>
          </p:cNvPr>
          <p:cNvSpPr txBox="1">
            <a:spLocks/>
          </p:cNvSpPr>
          <p:nvPr/>
        </p:nvSpPr>
        <p:spPr>
          <a:xfrm>
            <a:off x="7914622" y="3302622"/>
            <a:ext cx="3951739" cy="1470531"/>
          </a:xfrm>
          <a:prstGeom prst="rect">
            <a:avLst/>
          </a:prstGeom>
        </p:spPr>
        <p:txBody>
          <a:bodyPr vert="horz" wrap="square" lIns="91440" tIns="45720" rIns="91440" bIns="45720" rtlCol="0">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0">
              <a:lnSpc>
                <a:spcPct val="100000"/>
              </a:lnSpc>
            </a:pPr>
            <a:r>
              <a:rPr lang="en-GB" b="1"/>
              <a:t>Project Councils allow for:</a:t>
            </a:r>
          </a:p>
          <a:p>
            <a:pPr marL="285750" indent="-190500">
              <a:lnSpc>
                <a:spcPct val="100000"/>
              </a:lnSpc>
              <a:buFont typeface="Arial" panose="020B0604020202020204" pitchFamily="34" charset="0"/>
              <a:buChar char="•"/>
            </a:pPr>
            <a:r>
              <a:rPr lang="en-GB"/>
              <a:t>Inclusive decision-making</a:t>
            </a:r>
          </a:p>
          <a:p>
            <a:pPr marL="285750" indent="-190500">
              <a:lnSpc>
                <a:spcPct val="100000"/>
              </a:lnSpc>
              <a:buFont typeface="Arial" panose="020B0604020202020204" pitchFamily="34" charset="0"/>
              <a:buChar char="•"/>
            </a:pPr>
            <a:r>
              <a:rPr lang="en-GB"/>
              <a:t>Transparency and accountability </a:t>
            </a:r>
          </a:p>
          <a:p>
            <a:pPr marL="285750" indent="-190500">
              <a:lnSpc>
                <a:spcPct val="100000"/>
              </a:lnSpc>
              <a:buFont typeface="Arial" panose="020B0604020202020204" pitchFamily="34" charset="0"/>
              <a:buChar char="•"/>
            </a:pPr>
            <a:r>
              <a:rPr lang="en-GB"/>
              <a:t>Local stakeholder representation and engagement</a:t>
            </a:r>
          </a:p>
          <a:p>
            <a:pPr marL="285750" indent="-190500">
              <a:lnSpc>
                <a:spcPct val="100000"/>
              </a:lnSpc>
              <a:buFont typeface="Arial" panose="020B0604020202020204" pitchFamily="34" charset="0"/>
              <a:buChar char="•"/>
            </a:pPr>
            <a:r>
              <a:rPr lang="en-GB"/>
              <a:t>Governance and oversight mechanism</a:t>
            </a:r>
          </a:p>
          <a:p>
            <a:pPr marL="285750" indent="-190500">
              <a:lnSpc>
                <a:spcPct val="100000"/>
              </a:lnSpc>
              <a:buFont typeface="Arial" panose="020B0604020202020204" pitchFamily="34" charset="0"/>
              <a:buChar char="•"/>
            </a:pPr>
            <a:r>
              <a:rPr lang="en-GB"/>
              <a:t>Participant and community input</a:t>
            </a:r>
          </a:p>
          <a:p>
            <a:pPr marL="285750" indent="-190500">
              <a:lnSpc>
                <a:spcPct val="100000"/>
              </a:lnSpc>
              <a:buFont typeface="Arial" panose="020B0604020202020204" pitchFamily="34" charset="0"/>
              <a:buChar char="•"/>
            </a:pPr>
            <a:r>
              <a:rPr lang="en-GB"/>
              <a:t>Conflict resolution</a:t>
            </a:r>
          </a:p>
          <a:p>
            <a:pPr marL="285750" indent="-190500">
              <a:lnSpc>
                <a:spcPct val="100000"/>
              </a:lnSpc>
              <a:buFont typeface="Arial" panose="020B0604020202020204" pitchFamily="34" charset="0"/>
              <a:buChar char="•"/>
            </a:pPr>
            <a:r>
              <a:rPr lang="en-GB"/>
              <a:t>Building trust</a:t>
            </a:r>
          </a:p>
        </p:txBody>
      </p:sp>
      <p:sp>
        <p:nvSpPr>
          <p:cNvPr id="34" name="Rectangle 33">
            <a:extLst>
              <a:ext uri="{FF2B5EF4-FFF2-40B4-BE49-F238E27FC236}">
                <a16:creationId xmlns:a16="http://schemas.microsoft.com/office/drawing/2014/main" id="{7B4F79D4-6AC9-9650-059F-AF876436D283}"/>
              </a:ext>
            </a:extLst>
          </p:cNvPr>
          <p:cNvSpPr/>
          <p:nvPr/>
        </p:nvSpPr>
        <p:spPr>
          <a:xfrm>
            <a:off x="8035670" y="2111050"/>
            <a:ext cx="3830691"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ACDD8D6-638D-FF66-3185-A347D8A1DFF7}"/>
              </a:ext>
            </a:extLst>
          </p:cNvPr>
          <p:cNvSpPr/>
          <p:nvPr/>
        </p:nvSpPr>
        <p:spPr>
          <a:xfrm>
            <a:off x="8035673" y="2381453"/>
            <a:ext cx="3745909" cy="23934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Text Placeholder 110">
            <a:extLst>
              <a:ext uri="{FF2B5EF4-FFF2-40B4-BE49-F238E27FC236}">
                <a16:creationId xmlns:a16="http://schemas.microsoft.com/office/drawing/2014/main" id="{2F6059FD-2C1C-519C-75C7-59B996F8FFC1}"/>
              </a:ext>
            </a:extLst>
          </p:cNvPr>
          <p:cNvSpPr>
            <a:spLocks noGrp="1"/>
          </p:cNvSpPr>
          <p:nvPr>
            <p:ph type="body" sz="quarter" idx="17"/>
          </p:nvPr>
        </p:nvSpPr>
        <p:spPr>
          <a:xfrm>
            <a:off x="8022771" y="2051389"/>
            <a:ext cx="4169229" cy="1377611"/>
          </a:xfrm>
        </p:spPr>
        <p:txBody>
          <a:bodyPr>
            <a:normAutofit/>
          </a:bodyPr>
          <a:lstStyle/>
          <a:p>
            <a:r>
              <a:rPr lang="en-GB" dirty="0"/>
              <a:t>There must be at least 1 Project Council per project. Each Project Council must hold at least 2 meetings </a:t>
            </a:r>
            <a:br>
              <a:rPr lang="en-GB" dirty="0"/>
            </a:br>
            <a:r>
              <a:rPr lang="en-GB" dirty="0"/>
              <a:t>each year.</a:t>
            </a:r>
          </a:p>
        </p:txBody>
      </p:sp>
      <p:pic>
        <p:nvPicPr>
          <p:cNvPr id="4" name="Picture 3" descr="A group of people sitting in chairs in a room&#10;&#10;AI-generated content may be incorrect.">
            <a:extLst>
              <a:ext uri="{FF2B5EF4-FFF2-40B4-BE49-F238E27FC236}">
                <a16:creationId xmlns:a16="http://schemas.microsoft.com/office/drawing/2014/main" id="{7A0720FC-EC15-3858-1C5D-C506B481CB47}"/>
              </a:ext>
            </a:extLst>
          </p:cNvPr>
          <p:cNvPicPr>
            <a:picLocks noChangeAspect="1"/>
          </p:cNvPicPr>
          <p:nvPr/>
        </p:nvPicPr>
        <p:blipFill>
          <a:blip r:embed="rId2"/>
          <a:stretch>
            <a:fillRect/>
          </a:stretch>
        </p:blipFill>
        <p:spPr>
          <a:xfrm>
            <a:off x="732938" y="2033248"/>
            <a:ext cx="7127610" cy="4012231"/>
          </a:xfrm>
          <a:prstGeom prst="rect">
            <a:avLst/>
          </a:prstGeom>
        </p:spPr>
      </p:pic>
    </p:spTree>
    <p:extLst>
      <p:ext uri="{BB962C8B-B14F-4D97-AF65-F5344CB8AC3E}">
        <p14:creationId xmlns:p14="http://schemas.microsoft.com/office/powerpoint/2010/main" val="34779293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1CF9B-A36E-7C3E-9EB4-82CF354A1723}"/>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32178A3-D4FD-44BD-98BE-EA7CF2B501DD}"/>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dirty="0">
                <a:latin typeface="Open Sans"/>
                <a:ea typeface="Open Sans"/>
                <a:cs typeface="Open Sans"/>
              </a:rPr>
              <a:t>Who is part of the Project Council?</a:t>
            </a:r>
            <a:endParaRPr lang="en-GB" b="0" dirty="0"/>
          </a:p>
        </p:txBody>
      </p:sp>
      <p:sp>
        <p:nvSpPr>
          <p:cNvPr id="11" name="Text Placeholder 17">
            <a:extLst>
              <a:ext uri="{FF2B5EF4-FFF2-40B4-BE49-F238E27FC236}">
                <a16:creationId xmlns:a16="http://schemas.microsoft.com/office/drawing/2014/main" id="{B63FAA11-E789-B79A-ADA6-B8AEB234A1DA}"/>
              </a:ext>
            </a:extLst>
          </p:cNvPr>
          <p:cNvSpPr>
            <a:spLocks noGrp="1"/>
          </p:cNvSpPr>
          <p:nvPr>
            <p:ph type="body" sz="quarter" idx="11"/>
          </p:nvPr>
        </p:nvSpPr>
        <p:spPr>
          <a:xfrm>
            <a:off x="536361" y="947475"/>
            <a:ext cx="10806089" cy="1084400"/>
          </a:xfrm>
        </p:spPr>
        <p:txBody>
          <a:bodyPr vert="horz" lIns="91440" tIns="45720" rIns="91440" bIns="45720" rtlCol="0" anchor="t">
            <a:normAutofit/>
          </a:bodyPr>
          <a:lstStyle/>
          <a:p>
            <a:r>
              <a:rPr lang="en-GB" sz="1400" dirty="0">
                <a:latin typeface="Open Sans"/>
                <a:ea typeface="Open Sans"/>
                <a:cs typeface="Open Sans"/>
              </a:rPr>
              <a:t>Every Acorn project must have at least one Project Council throughout the project's lifetime. The Project Council must include at least one community representative, farmer representatives, and local partner / subcontracting partner. Additional optional stakeholders include: Acorn, government / authorities, farmer cooperatives.</a:t>
            </a:r>
            <a:endParaRPr lang="en-US" dirty="0"/>
          </a:p>
        </p:txBody>
      </p:sp>
      <p:sp>
        <p:nvSpPr>
          <p:cNvPr id="5" name="Rectangle 4">
            <a:extLst>
              <a:ext uri="{FF2B5EF4-FFF2-40B4-BE49-F238E27FC236}">
                <a16:creationId xmlns:a16="http://schemas.microsoft.com/office/drawing/2014/main" id="{820223FB-2C4A-457B-A23E-0E00BD8C812A}"/>
              </a:ext>
            </a:extLst>
          </p:cNvPr>
          <p:cNvSpPr/>
          <p:nvPr/>
        </p:nvSpPr>
        <p:spPr>
          <a:xfrm>
            <a:off x="1409468" y="3999748"/>
            <a:ext cx="1291540" cy="26190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oup of people standing together&#10;&#10;AI-generated content may be incorrect.">
            <a:extLst>
              <a:ext uri="{FF2B5EF4-FFF2-40B4-BE49-F238E27FC236}">
                <a16:creationId xmlns:a16="http://schemas.microsoft.com/office/drawing/2014/main" id="{954C0A02-1D6A-A74D-5279-0F031FC46522}"/>
              </a:ext>
            </a:extLst>
          </p:cNvPr>
          <p:cNvPicPr>
            <a:picLocks noChangeAspect="1"/>
          </p:cNvPicPr>
          <p:nvPr/>
        </p:nvPicPr>
        <p:blipFill>
          <a:blip r:embed="rId2"/>
          <a:srcRect t="16145" b="12938"/>
          <a:stretch/>
        </p:blipFill>
        <p:spPr>
          <a:xfrm>
            <a:off x="1643561" y="1656489"/>
            <a:ext cx="8461610" cy="3375371"/>
          </a:xfrm>
          <a:prstGeom prst="rect">
            <a:avLst/>
          </a:prstGeom>
        </p:spPr>
      </p:pic>
      <p:sp>
        <p:nvSpPr>
          <p:cNvPr id="17" name="Rectangle 16">
            <a:extLst>
              <a:ext uri="{FF2B5EF4-FFF2-40B4-BE49-F238E27FC236}">
                <a16:creationId xmlns:a16="http://schemas.microsoft.com/office/drawing/2014/main" id="{AF40E018-1F15-593C-39B1-940017918EAC}"/>
              </a:ext>
            </a:extLst>
          </p:cNvPr>
          <p:cNvSpPr/>
          <p:nvPr/>
        </p:nvSpPr>
        <p:spPr>
          <a:xfrm>
            <a:off x="5395684" y="3989521"/>
            <a:ext cx="1256447"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6B0B4165-38FE-A69C-7352-6F7EE68350F3}"/>
              </a:ext>
            </a:extLst>
          </p:cNvPr>
          <p:cNvSpPr/>
          <p:nvPr/>
        </p:nvSpPr>
        <p:spPr>
          <a:xfrm>
            <a:off x="8942131" y="3998144"/>
            <a:ext cx="1163794"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a:extLst>
              <a:ext uri="{FF2B5EF4-FFF2-40B4-BE49-F238E27FC236}">
                <a16:creationId xmlns:a16="http://schemas.microsoft.com/office/drawing/2014/main" id="{EF73AD63-D807-4DB1-6A08-72A299542AAB}"/>
              </a:ext>
            </a:extLst>
          </p:cNvPr>
          <p:cNvSpPr/>
          <p:nvPr/>
        </p:nvSpPr>
        <p:spPr>
          <a:xfrm>
            <a:off x="1409468" y="3703229"/>
            <a:ext cx="1049440"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312089C-B906-DCFC-1593-C7803E731D31}"/>
              </a:ext>
            </a:extLst>
          </p:cNvPr>
          <p:cNvSpPr/>
          <p:nvPr/>
        </p:nvSpPr>
        <p:spPr>
          <a:xfrm>
            <a:off x="5699817" y="3708263"/>
            <a:ext cx="648183" cy="25847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a:extLst>
              <a:ext uri="{FF2B5EF4-FFF2-40B4-BE49-F238E27FC236}">
                <a16:creationId xmlns:a16="http://schemas.microsoft.com/office/drawing/2014/main" id="{DE97DD61-5A69-BEF2-CAF6-F682819CBB47}"/>
              </a:ext>
            </a:extLst>
          </p:cNvPr>
          <p:cNvSpPr/>
          <p:nvPr/>
        </p:nvSpPr>
        <p:spPr>
          <a:xfrm>
            <a:off x="8942132" y="3703229"/>
            <a:ext cx="1071195" cy="26350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 Placeholder 26">
            <a:extLst>
              <a:ext uri="{FF2B5EF4-FFF2-40B4-BE49-F238E27FC236}">
                <a16:creationId xmlns:a16="http://schemas.microsoft.com/office/drawing/2014/main" id="{1ABEF2B6-98AE-1104-E47F-12BAD489A12A}"/>
              </a:ext>
            </a:extLst>
          </p:cNvPr>
          <p:cNvSpPr txBox="1">
            <a:spLocks/>
          </p:cNvSpPr>
          <p:nvPr/>
        </p:nvSpPr>
        <p:spPr>
          <a:xfrm>
            <a:off x="5349897" y="3703229"/>
            <a:ext cx="1361968" cy="766097"/>
          </a:xfrm>
          <a:prstGeom prst="rect">
            <a:avLst/>
          </a:prstGeom>
        </p:spPr>
        <p:txBody>
          <a:bodyPr vert="horz" lIns="91440" tIns="45720" rIns="91440" bIns="45720" rtlCol="0">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pPr>
            <a:r>
              <a:rPr lang="en-GB"/>
              <a:t>Farmer </a:t>
            </a:r>
          </a:p>
          <a:p>
            <a:pPr algn="ctr">
              <a:lnSpc>
                <a:spcPct val="100000"/>
              </a:lnSpc>
            </a:pPr>
            <a:r>
              <a:rPr lang="en-GB"/>
              <a:t>representatives</a:t>
            </a:r>
          </a:p>
        </p:txBody>
      </p:sp>
      <p:sp>
        <p:nvSpPr>
          <p:cNvPr id="31" name="Text Placeholder 26">
            <a:extLst>
              <a:ext uri="{FF2B5EF4-FFF2-40B4-BE49-F238E27FC236}">
                <a16:creationId xmlns:a16="http://schemas.microsoft.com/office/drawing/2014/main" id="{C6224761-15A7-1766-3853-94FC6C784FF5}"/>
              </a:ext>
            </a:extLst>
          </p:cNvPr>
          <p:cNvSpPr txBox="1">
            <a:spLocks/>
          </p:cNvSpPr>
          <p:nvPr/>
        </p:nvSpPr>
        <p:spPr>
          <a:xfrm>
            <a:off x="8898276" y="3717390"/>
            <a:ext cx="1361967" cy="544262"/>
          </a:xfrm>
          <a:prstGeom prst="rect">
            <a:avLst/>
          </a:prstGeom>
        </p:spPr>
        <p:txBody>
          <a:bodyPr vert="horz" lIns="91440" tIns="45720" rIns="91440" bIns="45720" rtlCol="0">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a:t>Local partner </a:t>
            </a:r>
          </a:p>
          <a:p>
            <a:pPr>
              <a:lnSpc>
                <a:spcPct val="100000"/>
              </a:lnSpc>
            </a:pPr>
            <a:r>
              <a:rPr lang="en-GB"/>
              <a:t>representative</a:t>
            </a:r>
          </a:p>
        </p:txBody>
      </p:sp>
      <p:sp>
        <p:nvSpPr>
          <p:cNvPr id="34" name="Text Placeholder 26">
            <a:extLst>
              <a:ext uri="{FF2B5EF4-FFF2-40B4-BE49-F238E27FC236}">
                <a16:creationId xmlns:a16="http://schemas.microsoft.com/office/drawing/2014/main" id="{ED06844C-07A1-2CBD-EE8B-FABDC81F6274}"/>
              </a:ext>
            </a:extLst>
          </p:cNvPr>
          <p:cNvSpPr txBox="1">
            <a:spLocks/>
          </p:cNvSpPr>
          <p:nvPr/>
        </p:nvSpPr>
        <p:spPr>
          <a:xfrm>
            <a:off x="1410075" y="3708873"/>
            <a:ext cx="1361968" cy="766097"/>
          </a:xfrm>
          <a:prstGeom prst="rect">
            <a:avLst/>
          </a:prstGeom>
        </p:spPr>
        <p:txBody>
          <a:bodyPr vert="horz" lIns="91440" tIns="45720" rIns="91440" bIns="45720" rtlCol="0" anchor="t">
            <a:normAutofit/>
          </a:bodyPr>
          <a:lstStyle>
            <a:lvl1pPr marL="0" indent="0" algn="l" defTabSz="914400" rtl="0" eaLnBrk="1" latinLnBrk="0" hangingPunct="1">
              <a:lnSpc>
                <a:spcPts val="2140"/>
              </a:lnSpc>
              <a:spcBef>
                <a:spcPts val="600"/>
              </a:spcBef>
              <a:buFont typeface="Arial" panose="020B0604020202020204" pitchFamily="34" charset="0"/>
              <a:buNone/>
              <a:defRPr sz="1200" b="0" i="0" kern="1200">
                <a:solidFill>
                  <a:schemeClr val="bg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GB" dirty="0">
                <a:latin typeface="Open Sans"/>
                <a:ea typeface="Open Sans"/>
                <a:cs typeface="Open Sans"/>
              </a:rPr>
              <a:t>Community</a:t>
            </a:r>
            <a:endParaRPr lang="en-GB" dirty="0"/>
          </a:p>
          <a:p>
            <a:pPr>
              <a:lnSpc>
                <a:spcPct val="100000"/>
              </a:lnSpc>
            </a:pPr>
            <a:r>
              <a:rPr lang="en-GB" dirty="0">
                <a:latin typeface="Open Sans"/>
                <a:ea typeface="Open Sans"/>
                <a:cs typeface="Open Sans"/>
              </a:rPr>
              <a:t>representatives</a:t>
            </a:r>
          </a:p>
        </p:txBody>
      </p:sp>
      <p:sp>
        <p:nvSpPr>
          <p:cNvPr id="36" name="Text Placeholder 67">
            <a:extLst>
              <a:ext uri="{FF2B5EF4-FFF2-40B4-BE49-F238E27FC236}">
                <a16:creationId xmlns:a16="http://schemas.microsoft.com/office/drawing/2014/main" id="{995E97E9-CD91-0296-645E-FD9D6F3C494C}"/>
              </a:ext>
            </a:extLst>
          </p:cNvPr>
          <p:cNvSpPr txBox="1">
            <a:spLocks/>
          </p:cNvSpPr>
          <p:nvPr/>
        </p:nvSpPr>
        <p:spPr>
          <a:xfrm>
            <a:off x="706307" y="4886150"/>
            <a:ext cx="3505201" cy="1470531"/>
          </a:xfrm>
          <a:prstGeom prst="rect">
            <a:avLst/>
          </a:prstGeom>
        </p:spPr>
        <p:txBody>
          <a:bodyPr vert="horz" wrap="square"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pPr>
            <a:r>
              <a:rPr lang="en-GB" sz="1100" b="1" dirty="0">
                <a:latin typeface="Open Sans"/>
                <a:ea typeface="Open Sans"/>
                <a:cs typeface="Open Sans"/>
              </a:rPr>
              <a:t>Not participating in the Acorn program</a:t>
            </a:r>
          </a:p>
          <a:p>
            <a:pPr marL="285750" indent="-285750">
              <a:lnSpc>
                <a:spcPct val="100000"/>
              </a:lnSpc>
            </a:pPr>
            <a:r>
              <a:rPr lang="en-GB" sz="1100" b="1" dirty="0">
                <a:latin typeface="Open Sans"/>
                <a:ea typeface="Open Sans"/>
                <a:cs typeface="Open Sans"/>
              </a:rPr>
              <a:t>Represent the wider community </a:t>
            </a:r>
          </a:p>
          <a:p>
            <a:pPr marL="285750" indent="-285750">
              <a:lnSpc>
                <a:spcPct val="100000"/>
              </a:lnSpc>
            </a:pPr>
            <a:r>
              <a:rPr lang="en-GB" sz="1100" b="1" dirty="0">
                <a:latin typeface="Open Sans"/>
                <a:ea typeface="Open Sans"/>
                <a:cs typeface="Open Sans"/>
              </a:rPr>
              <a:t>At least 1 community representative present</a:t>
            </a:r>
          </a:p>
          <a:p>
            <a:pPr marL="285750" indent="-285750">
              <a:lnSpc>
                <a:spcPct val="100000"/>
              </a:lnSpc>
            </a:pPr>
            <a:r>
              <a:rPr lang="en-GB" sz="1100" b="1" dirty="0">
                <a:latin typeface="Open Sans"/>
                <a:ea typeface="Open Sans"/>
                <a:cs typeface="Open Sans"/>
              </a:rPr>
              <a:t>Votes on decisions, </a:t>
            </a:r>
            <a:r>
              <a:rPr lang="en-GB" sz="1100" b="1" u="sng" dirty="0">
                <a:latin typeface="Open Sans"/>
                <a:ea typeface="Open Sans"/>
                <a:cs typeface="Open Sans"/>
              </a:rPr>
              <a:t>except</a:t>
            </a:r>
            <a:r>
              <a:rPr lang="en-GB" sz="1100" b="1" dirty="0">
                <a:latin typeface="Open Sans"/>
                <a:ea typeface="Open Sans"/>
                <a:cs typeface="Open Sans"/>
              </a:rPr>
              <a:t> the Benefit Sharing Mechanism</a:t>
            </a:r>
          </a:p>
        </p:txBody>
      </p:sp>
      <p:sp>
        <p:nvSpPr>
          <p:cNvPr id="38" name="Text Placeholder 67">
            <a:extLst>
              <a:ext uri="{FF2B5EF4-FFF2-40B4-BE49-F238E27FC236}">
                <a16:creationId xmlns:a16="http://schemas.microsoft.com/office/drawing/2014/main" id="{DE458A9F-4B5D-D3E8-5B9E-EAF38B7924BB}"/>
              </a:ext>
            </a:extLst>
          </p:cNvPr>
          <p:cNvSpPr txBox="1">
            <a:spLocks/>
          </p:cNvSpPr>
          <p:nvPr/>
        </p:nvSpPr>
        <p:spPr>
          <a:xfrm>
            <a:off x="4345787" y="4877526"/>
            <a:ext cx="3356239" cy="1470531"/>
          </a:xfrm>
          <a:prstGeom prst="rect">
            <a:avLst/>
          </a:prstGeom>
        </p:spPr>
        <p:txBody>
          <a:bodyPr vert="horz" wrap="square" lIns="91440" tIns="45720" rIns="91440" bIns="45720" rtlCol="0" anchor="t">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90500">
              <a:lnSpc>
                <a:spcPct val="100000"/>
              </a:lnSpc>
              <a:buFont typeface="Arial" panose="020B0604020202020204" pitchFamily="34" charset="0"/>
              <a:buChar char="•"/>
            </a:pPr>
            <a:r>
              <a:rPr lang="en-GB" sz="1100" b="1" dirty="0"/>
              <a:t>Participating in the Acorn program</a:t>
            </a:r>
          </a:p>
          <a:p>
            <a:pPr marL="285750" indent="-190500">
              <a:lnSpc>
                <a:spcPct val="100000"/>
              </a:lnSpc>
              <a:buFont typeface="Arial" panose="020B0604020202020204" pitchFamily="34" charset="0"/>
              <a:buChar char="•"/>
            </a:pPr>
            <a:r>
              <a:rPr lang="en-GB" sz="1100" b="1" dirty="0"/>
              <a:t>Represents participating farmers</a:t>
            </a:r>
          </a:p>
          <a:p>
            <a:pPr marL="285750" indent="-190500">
              <a:lnSpc>
                <a:spcPct val="100000"/>
              </a:lnSpc>
              <a:buFont typeface="Arial" panose="020B0604020202020204" pitchFamily="34" charset="0"/>
              <a:buChar char="•"/>
            </a:pPr>
            <a:r>
              <a:rPr lang="en-GB" sz="1100" b="1" dirty="0"/>
              <a:t>Number of farmer representatives determined by project size &amp; need</a:t>
            </a:r>
          </a:p>
          <a:p>
            <a:pPr marL="285750" indent="-190500">
              <a:lnSpc>
                <a:spcPct val="100000"/>
              </a:lnSpc>
              <a:buFont typeface="Arial" panose="020B0604020202020204" pitchFamily="34" charset="0"/>
              <a:buChar char="•"/>
            </a:pPr>
            <a:r>
              <a:rPr lang="en-GB" sz="1100" b="1" dirty="0">
                <a:latin typeface="Open Sans"/>
                <a:ea typeface="Open Sans"/>
                <a:cs typeface="Open Sans"/>
              </a:rPr>
              <a:t>Votes on all decisions related to Acorn project, including the Benefit Sharing Mechanism </a:t>
            </a:r>
            <a:endParaRPr lang="en-GB" sz="1100" b="1">
              <a:latin typeface="Open Sans"/>
              <a:ea typeface="Open Sans"/>
              <a:cs typeface="Open Sans"/>
            </a:endParaRPr>
          </a:p>
        </p:txBody>
      </p:sp>
      <p:sp>
        <p:nvSpPr>
          <p:cNvPr id="40" name="Text Placeholder 67">
            <a:extLst>
              <a:ext uri="{FF2B5EF4-FFF2-40B4-BE49-F238E27FC236}">
                <a16:creationId xmlns:a16="http://schemas.microsoft.com/office/drawing/2014/main" id="{3E232221-F81E-4D35-D7A8-C04CBA09E4BD}"/>
              </a:ext>
            </a:extLst>
          </p:cNvPr>
          <p:cNvSpPr txBox="1">
            <a:spLocks/>
          </p:cNvSpPr>
          <p:nvPr/>
        </p:nvSpPr>
        <p:spPr>
          <a:xfrm>
            <a:off x="7702025" y="4877526"/>
            <a:ext cx="3951739" cy="1470531"/>
          </a:xfrm>
          <a:prstGeom prst="rect">
            <a:avLst/>
          </a:prstGeom>
        </p:spPr>
        <p:txBody>
          <a:bodyPr vert="horz" wrap="square" lIns="91440" tIns="45720" rIns="91440" bIns="45720" rtlCol="0" anchor="t">
            <a:noAutofit/>
          </a:bodyPr>
          <a:lstStyle>
            <a:lvl1pPr marL="0" indent="0" algn="l" defTabSz="914400" rtl="0" eaLnBrk="1" latinLnBrk="0" hangingPunct="1">
              <a:lnSpc>
                <a:spcPct val="150000"/>
              </a:lnSpc>
              <a:spcBef>
                <a:spcPts val="6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190500">
              <a:lnSpc>
                <a:spcPct val="100000"/>
              </a:lnSpc>
              <a:buFont typeface="Arial" panose="020B0604020202020204" pitchFamily="34" charset="0"/>
              <a:buChar char="•"/>
            </a:pPr>
            <a:r>
              <a:rPr lang="en-GB" sz="1100" b="1" dirty="0"/>
              <a:t>Local partner or sub-contracting partner </a:t>
            </a:r>
          </a:p>
          <a:p>
            <a:pPr marL="285750" indent="-190500">
              <a:lnSpc>
                <a:spcPct val="100000"/>
              </a:lnSpc>
              <a:buFont typeface="Arial" panose="020B0604020202020204" pitchFamily="34" charset="0"/>
              <a:buChar char="•"/>
            </a:pPr>
            <a:r>
              <a:rPr lang="en-GB" sz="1100" b="1" dirty="0"/>
              <a:t>Helps determine number of project councils and number of farmer representatives </a:t>
            </a:r>
            <a:endParaRPr lang="en-GB" sz="1100" b="1"/>
          </a:p>
          <a:p>
            <a:pPr marL="285750" indent="-190500">
              <a:lnSpc>
                <a:spcPct val="100000"/>
              </a:lnSpc>
              <a:buFont typeface="Arial" panose="020B0604020202020204" pitchFamily="34" charset="0"/>
              <a:buChar char="•"/>
            </a:pPr>
            <a:r>
              <a:rPr lang="en-GB" sz="1100" b="1" dirty="0">
                <a:latin typeface="Open Sans"/>
                <a:ea typeface="Open Sans"/>
                <a:cs typeface="Open Sans"/>
              </a:rPr>
              <a:t>Plans, organizes and prepares meetings</a:t>
            </a:r>
            <a:endParaRPr lang="en-GB" sz="1100" b="1">
              <a:latin typeface="Open Sans"/>
              <a:ea typeface="Open Sans"/>
              <a:cs typeface="Open Sans"/>
            </a:endParaRPr>
          </a:p>
          <a:p>
            <a:pPr marL="285750" indent="-190500">
              <a:lnSpc>
                <a:spcPct val="100000"/>
              </a:lnSpc>
              <a:buFont typeface="Arial" panose="020B0604020202020204" pitchFamily="34" charset="0"/>
              <a:buChar char="•"/>
            </a:pPr>
            <a:r>
              <a:rPr lang="en-GB" sz="1100" b="1" dirty="0">
                <a:latin typeface="Open Sans"/>
                <a:ea typeface="Open Sans"/>
                <a:cs typeface="Open Sans"/>
              </a:rPr>
              <a:t>Communicates upcoming meetings ahead of time</a:t>
            </a:r>
          </a:p>
          <a:p>
            <a:pPr marL="285750" indent="-190500">
              <a:lnSpc>
                <a:spcPct val="100000"/>
              </a:lnSpc>
              <a:buFont typeface="Arial" panose="020B0604020202020204" pitchFamily="34" charset="0"/>
              <a:buChar char="•"/>
            </a:pPr>
            <a:r>
              <a:rPr lang="en-GB" sz="1100" b="1" dirty="0"/>
              <a:t>Submits report &amp; evidence to Acorn</a:t>
            </a:r>
          </a:p>
        </p:txBody>
      </p:sp>
      <p:sp>
        <p:nvSpPr>
          <p:cNvPr id="42" name="Slide Number Placeholder 2">
            <a:extLst>
              <a:ext uri="{FF2B5EF4-FFF2-40B4-BE49-F238E27FC236}">
                <a16:creationId xmlns:a16="http://schemas.microsoft.com/office/drawing/2014/main" id="{FA82A460-66B1-F397-A819-8C3D95C4A9B9}"/>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4</a:t>
            </a:r>
            <a:endParaRPr lang="en-GB" sz="1200" dirty="0">
              <a:latin typeface="Open Sans"/>
              <a:ea typeface="Open Sans"/>
              <a:cs typeface="Open Sans"/>
            </a:endParaRPr>
          </a:p>
        </p:txBody>
      </p:sp>
    </p:spTree>
    <p:extLst>
      <p:ext uri="{BB962C8B-B14F-4D97-AF65-F5344CB8AC3E}">
        <p14:creationId xmlns:p14="http://schemas.microsoft.com/office/powerpoint/2010/main" val="1295139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A258A1-4729-6EBA-DED2-7DF6310170B8}"/>
            </a:ext>
          </a:extLst>
        </p:cNvPr>
        <p:cNvGrpSpPr/>
        <p:nvPr/>
      </p:nvGrpSpPr>
      <p:grpSpPr>
        <a:xfrm>
          <a:off x="0" y="0"/>
          <a:ext cx="0" cy="0"/>
          <a:chOff x="0" y="0"/>
          <a:chExt cx="0" cy="0"/>
        </a:xfrm>
      </p:grpSpPr>
      <p:pic>
        <p:nvPicPr>
          <p:cNvPr id="4" name="Picture 3" descr="A group of people standing in a field&#10;&#10;AI-generated content may be incorrect.">
            <a:extLst>
              <a:ext uri="{FF2B5EF4-FFF2-40B4-BE49-F238E27FC236}">
                <a16:creationId xmlns:a16="http://schemas.microsoft.com/office/drawing/2014/main" id="{7A06F2EE-B0F2-2568-C117-CFA08A2876F1}"/>
              </a:ext>
            </a:extLst>
          </p:cNvPr>
          <p:cNvPicPr>
            <a:picLocks noChangeAspect="1"/>
          </p:cNvPicPr>
          <p:nvPr/>
        </p:nvPicPr>
        <p:blipFill>
          <a:blip r:embed="rId2"/>
          <a:srcRect l="4637" t="281" r="16458" b="-281"/>
          <a:stretch/>
        </p:blipFill>
        <p:spPr>
          <a:xfrm>
            <a:off x="5623726" y="1718633"/>
            <a:ext cx="6132767" cy="4371975"/>
          </a:xfrm>
          <a:prstGeom prst="rect">
            <a:avLst/>
          </a:prstGeom>
        </p:spPr>
      </p:pic>
      <p:sp>
        <p:nvSpPr>
          <p:cNvPr id="16" name="Rectangle 15">
            <a:extLst>
              <a:ext uri="{FF2B5EF4-FFF2-40B4-BE49-F238E27FC236}">
                <a16:creationId xmlns:a16="http://schemas.microsoft.com/office/drawing/2014/main" id="{FDA2543F-B184-0DDD-0143-D8E26B3D3B41}"/>
              </a:ext>
            </a:extLst>
          </p:cNvPr>
          <p:cNvSpPr/>
          <p:nvPr/>
        </p:nvSpPr>
        <p:spPr>
          <a:xfrm>
            <a:off x="1758039" y="2843309"/>
            <a:ext cx="1825733" cy="22988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449D3DA2-84E2-290F-713F-A893C7342AE3}"/>
              </a:ext>
            </a:extLst>
          </p:cNvPr>
          <p:cNvSpPr/>
          <p:nvPr/>
        </p:nvSpPr>
        <p:spPr>
          <a:xfrm>
            <a:off x="1758039" y="2492119"/>
            <a:ext cx="356124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13749EED-18F3-CD76-F520-ECCB610EE7B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dirty="0"/>
              <a:t>Representatives’ Roles &amp; Responsibilities</a:t>
            </a:r>
          </a:p>
        </p:txBody>
      </p:sp>
      <p:pic>
        <p:nvPicPr>
          <p:cNvPr id="8" name="Picture 7" descr="A group of people standing together&#10;&#10;AI-generated content may be incorrect.">
            <a:extLst>
              <a:ext uri="{FF2B5EF4-FFF2-40B4-BE49-F238E27FC236}">
                <a16:creationId xmlns:a16="http://schemas.microsoft.com/office/drawing/2014/main" id="{A5C1B9E4-8902-C2D1-2D6B-37B75A9C0C45}"/>
              </a:ext>
            </a:extLst>
          </p:cNvPr>
          <p:cNvPicPr>
            <a:picLocks noChangeAspect="1"/>
          </p:cNvPicPr>
          <p:nvPr/>
        </p:nvPicPr>
        <p:blipFill>
          <a:blip r:embed="rId3"/>
          <a:srcRect l="41486" t="16145" r="35995" b="12938"/>
          <a:stretch/>
        </p:blipFill>
        <p:spPr>
          <a:xfrm>
            <a:off x="536361" y="2112178"/>
            <a:ext cx="1070765" cy="1896825"/>
          </a:xfrm>
          <a:prstGeom prst="rect">
            <a:avLst/>
          </a:prstGeom>
        </p:spPr>
      </p:pic>
      <p:sp>
        <p:nvSpPr>
          <p:cNvPr id="11" name="Text Placeholder 17">
            <a:extLst>
              <a:ext uri="{FF2B5EF4-FFF2-40B4-BE49-F238E27FC236}">
                <a16:creationId xmlns:a16="http://schemas.microsoft.com/office/drawing/2014/main" id="{EDA1A881-D38A-7287-78AC-8C21F637960D}"/>
              </a:ext>
            </a:extLst>
          </p:cNvPr>
          <p:cNvSpPr>
            <a:spLocks noGrp="1"/>
          </p:cNvSpPr>
          <p:nvPr>
            <p:ph type="body" sz="quarter" idx="11"/>
          </p:nvPr>
        </p:nvSpPr>
        <p:spPr>
          <a:xfrm>
            <a:off x="521121" y="942395"/>
            <a:ext cx="10530837" cy="566250"/>
          </a:xfrm>
        </p:spPr>
        <p:txBody>
          <a:bodyPr vert="horz" lIns="91440" tIns="45720" rIns="91440" bIns="45720" rtlCol="0" anchor="t">
            <a:normAutofit/>
          </a:bodyPr>
          <a:lstStyle/>
          <a:p>
            <a:r>
              <a:rPr lang="en-GB" sz="1400" dirty="0">
                <a:latin typeface="Open Sans"/>
                <a:ea typeface="Open Sans"/>
                <a:cs typeface="Open Sans"/>
              </a:rPr>
              <a:t>All representatives are responsible for engaging with the groups they represent, including collecting feedback (positive and/or negative) before meetings, and informing important decisions made after meetings. </a:t>
            </a:r>
            <a:endParaRPr lang="en-US">
              <a:latin typeface="Open Sans"/>
              <a:ea typeface="Open Sans"/>
              <a:cs typeface="Open Sans"/>
            </a:endParaRPr>
          </a:p>
          <a:p>
            <a:endParaRPr lang="en-GB" sz="1400"/>
          </a:p>
          <a:p>
            <a:endParaRPr lang="en-GB" sz="1400"/>
          </a:p>
          <a:p>
            <a:endParaRPr lang="en-GB" sz="1400"/>
          </a:p>
          <a:p>
            <a:endParaRPr lang="en-GB" sz="1400"/>
          </a:p>
        </p:txBody>
      </p:sp>
      <p:pic>
        <p:nvPicPr>
          <p:cNvPr id="12" name="Picture 11" descr="A group of people standing together&#10;&#10;AI-generated content may be incorrect.">
            <a:extLst>
              <a:ext uri="{FF2B5EF4-FFF2-40B4-BE49-F238E27FC236}">
                <a16:creationId xmlns:a16="http://schemas.microsoft.com/office/drawing/2014/main" id="{A6F720C7-EE62-5810-A4C1-A22B04CDFCF8}"/>
              </a:ext>
            </a:extLst>
          </p:cNvPr>
          <p:cNvPicPr>
            <a:picLocks noChangeAspect="1"/>
          </p:cNvPicPr>
          <p:nvPr/>
        </p:nvPicPr>
        <p:blipFill>
          <a:blip r:embed="rId3"/>
          <a:srcRect l="8448" t="16145" r="68208" b="12938"/>
          <a:stretch/>
        </p:blipFill>
        <p:spPr>
          <a:xfrm>
            <a:off x="435506" y="4212031"/>
            <a:ext cx="1109992" cy="1896825"/>
          </a:xfrm>
          <a:prstGeom prst="rect">
            <a:avLst/>
          </a:prstGeom>
        </p:spPr>
      </p:pic>
      <p:sp>
        <p:nvSpPr>
          <p:cNvPr id="13" name="Rectangle 12">
            <a:extLst>
              <a:ext uri="{FF2B5EF4-FFF2-40B4-BE49-F238E27FC236}">
                <a16:creationId xmlns:a16="http://schemas.microsoft.com/office/drawing/2014/main" id="{65882584-80BC-D23E-A60A-A934F30C4CB0}"/>
              </a:ext>
            </a:extLst>
          </p:cNvPr>
          <p:cNvSpPr/>
          <p:nvPr/>
        </p:nvSpPr>
        <p:spPr>
          <a:xfrm>
            <a:off x="1758039" y="2157246"/>
            <a:ext cx="355825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A2AD686B-59AD-6E07-0D06-91E99AAF10A8}"/>
              </a:ext>
            </a:extLst>
          </p:cNvPr>
          <p:cNvSpPr txBox="1">
            <a:spLocks/>
          </p:cNvSpPr>
          <p:nvPr/>
        </p:nvSpPr>
        <p:spPr>
          <a:xfrm>
            <a:off x="1758039" y="2048169"/>
            <a:ext cx="3653147" cy="6943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u="sng" dirty="0">
                <a:solidFill>
                  <a:schemeClr val="bg1"/>
                </a:solidFill>
                <a:latin typeface="Open Sans"/>
                <a:ea typeface="Open Sans"/>
                <a:cs typeface="Open Sans"/>
              </a:rPr>
              <a:t>Farmer representatives </a:t>
            </a:r>
            <a:r>
              <a:rPr lang="en-GB" sz="1400" u="sng" dirty="0">
                <a:solidFill>
                  <a:schemeClr val="bg1"/>
                </a:solidFill>
                <a:latin typeface="Open Sans"/>
                <a:ea typeface="Open Sans"/>
                <a:cs typeface="Open Sans"/>
              </a:rPr>
              <a:t>should engage with their respective farmers participating in the Acorn project</a:t>
            </a:r>
          </a:p>
        </p:txBody>
      </p:sp>
      <p:sp>
        <p:nvSpPr>
          <p:cNvPr id="17" name="Rectangle 16">
            <a:extLst>
              <a:ext uri="{FF2B5EF4-FFF2-40B4-BE49-F238E27FC236}">
                <a16:creationId xmlns:a16="http://schemas.microsoft.com/office/drawing/2014/main" id="{9291F240-D59F-9AFA-4F53-447B7E119E78}"/>
              </a:ext>
            </a:extLst>
          </p:cNvPr>
          <p:cNvSpPr/>
          <p:nvPr/>
        </p:nvSpPr>
        <p:spPr>
          <a:xfrm>
            <a:off x="1758039" y="5460877"/>
            <a:ext cx="1768929" cy="21464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F84B42DA-5856-8205-346A-5639179CDE9D}"/>
              </a:ext>
            </a:extLst>
          </p:cNvPr>
          <p:cNvSpPr/>
          <p:nvPr/>
        </p:nvSpPr>
        <p:spPr>
          <a:xfrm>
            <a:off x="1758039" y="5109687"/>
            <a:ext cx="3354381"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B4BA11CE-2ABB-299C-8116-772D4DF5C0ED}"/>
              </a:ext>
            </a:extLst>
          </p:cNvPr>
          <p:cNvSpPr/>
          <p:nvPr/>
        </p:nvSpPr>
        <p:spPr>
          <a:xfrm>
            <a:off x="1758039" y="4774814"/>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 Placeholder 26">
            <a:extLst>
              <a:ext uri="{FF2B5EF4-FFF2-40B4-BE49-F238E27FC236}">
                <a16:creationId xmlns:a16="http://schemas.microsoft.com/office/drawing/2014/main" id="{AE5AA590-68AD-532C-E414-2EF1C1706BBF}"/>
              </a:ext>
            </a:extLst>
          </p:cNvPr>
          <p:cNvSpPr txBox="1">
            <a:spLocks/>
          </p:cNvSpPr>
          <p:nvPr/>
        </p:nvSpPr>
        <p:spPr>
          <a:xfrm>
            <a:off x="1758039" y="4691137"/>
            <a:ext cx="3653147" cy="69436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Community representatives </a:t>
            </a:r>
            <a:r>
              <a:rPr lang="en-GB" sz="1400">
                <a:solidFill>
                  <a:schemeClr val="bg1"/>
                </a:solidFill>
              </a:rPr>
              <a:t>should engage with community members and Indigenous groups.</a:t>
            </a:r>
          </a:p>
        </p:txBody>
      </p:sp>
      <p:sp>
        <p:nvSpPr>
          <p:cNvPr id="2" name="Rectangle 1">
            <a:extLst>
              <a:ext uri="{FF2B5EF4-FFF2-40B4-BE49-F238E27FC236}">
                <a16:creationId xmlns:a16="http://schemas.microsoft.com/office/drawing/2014/main" id="{4F367D49-D711-3970-DEE4-EF945C311569}"/>
              </a:ext>
            </a:extLst>
          </p:cNvPr>
          <p:cNvSpPr/>
          <p:nvPr/>
        </p:nvSpPr>
        <p:spPr>
          <a:xfrm>
            <a:off x="1758039" y="3186485"/>
            <a:ext cx="3558258" cy="940051"/>
          </a:xfrm>
          <a:prstGeom prst="rect">
            <a:avLst/>
          </a:prstGeom>
          <a:solidFill>
            <a:srgbClr val="3D52DB"/>
          </a:solidFill>
          <a:ln>
            <a:solidFill>
              <a:srgbClr val="3D52DB"/>
            </a:solid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r>
              <a:rPr lang="en-GB" sz="900" b="1">
                <a:solidFill>
                  <a:schemeClr val="bg1"/>
                </a:solidFill>
                <a:latin typeface="Open Sans" pitchFamily="2" charset="0"/>
                <a:ea typeface="Open Sans" pitchFamily="2" charset="0"/>
                <a:cs typeface="Open Sans" pitchFamily="2" charset="0"/>
              </a:rPr>
              <a:t>Example:</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A represents farmers with small land sizes</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B represents farmers from Village B</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C represents farmers with low social status</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D represents farmers from Village D </a:t>
            </a:r>
          </a:p>
          <a:p>
            <a:pPr marL="171450" indent="-171450">
              <a:buFont typeface="Arial" panose="020B0604020202020204" pitchFamily="34" charset="0"/>
              <a:buChar char="•"/>
            </a:pPr>
            <a:r>
              <a:rPr lang="en-GB" sz="900">
                <a:solidFill>
                  <a:schemeClr val="bg1"/>
                </a:solidFill>
                <a:latin typeface="Open Sans" pitchFamily="2" charset="0"/>
                <a:ea typeface="Open Sans" pitchFamily="2" charset="0"/>
                <a:cs typeface="Open Sans" pitchFamily="2" charset="0"/>
              </a:rPr>
              <a:t>Representative E represents farmers who are women </a:t>
            </a:r>
          </a:p>
        </p:txBody>
      </p:sp>
      <p:sp>
        <p:nvSpPr>
          <p:cNvPr id="5" name="Freeform 4">
            <a:extLst>
              <a:ext uri="{FF2B5EF4-FFF2-40B4-BE49-F238E27FC236}">
                <a16:creationId xmlns:a16="http://schemas.microsoft.com/office/drawing/2014/main" id="{FA22C113-E1B1-08B3-0D92-959C65142794}"/>
              </a:ext>
            </a:extLst>
          </p:cNvPr>
          <p:cNvSpPr/>
          <p:nvPr/>
        </p:nvSpPr>
        <p:spPr>
          <a:xfrm>
            <a:off x="5851519" y="4817062"/>
            <a:ext cx="2780012" cy="1078551"/>
          </a:xfrm>
          <a:custGeom>
            <a:avLst/>
            <a:gdLst>
              <a:gd name="connsiteX0" fmla="*/ 0 w 5198533"/>
              <a:gd name="connsiteY0" fmla="*/ 1286933 h 1303866"/>
              <a:gd name="connsiteX1" fmla="*/ 0 w 5198533"/>
              <a:gd name="connsiteY1" fmla="*/ 0 h 1303866"/>
              <a:gd name="connsiteX2" fmla="*/ 4842933 w 5198533"/>
              <a:gd name="connsiteY2" fmla="*/ 0 h 1303866"/>
              <a:gd name="connsiteX3" fmla="*/ 5198533 w 5198533"/>
              <a:gd name="connsiteY3" fmla="*/ 1303866 h 1303866"/>
              <a:gd name="connsiteX4" fmla="*/ 0 w 5198533"/>
              <a:gd name="connsiteY4" fmla="*/ 1286933 h 13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33" h="1303866">
                <a:moveTo>
                  <a:pt x="0" y="1286933"/>
                </a:moveTo>
                <a:lnTo>
                  <a:pt x="0" y="0"/>
                </a:lnTo>
                <a:lnTo>
                  <a:pt x="4842933" y="0"/>
                </a:lnTo>
                <a:lnTo>
                  <a:pt x="5198533" y="1303866"/>
                </a:lnTo>
                <a:lnTo>
                  <a:pt x="0" y="1286933"/>
                </a:lnTo>
                <a:close/>
              </a:path>
            </a:pathLst>
          </a:custGeom>
          <a:solidFill>
            <a:srgbClr val="FDFAF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r>
              <a:rPr lang="en-GB" sz="900" b="1">
                <a:solidFill>
                  <a:schemeClr val="tx1"/>
                </a:solidFill>
                <a:latin typeface="Open Sans" pitchFamily="2" charset="0"/>
                <a:ea typeface="Open Sans" pitchFamily="2" charset="0"/>
                <a:cs typeface="Open Sans" pitchFamily="2" charset="0"/>
              </a:rPr>
              <a:t>Examples of communication channels: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WhatsApp messages, SMS, or phone calls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Engaging farmers during trainings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Visiting farms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Attending existing community meetings</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Attending religious/public announcements </a:t>
            </a:r>
          </a:p>
          <a:p>
            <a:pPr marL="171450" indent="-171450">
              <a:buFont typeface="Arial" panose="020B0604020202020204" pitchFamily="34" charset="0"/>
              <a:buChar char="•"/>
            </a:pPr>
            <a:r>
              <a:rPr lang="en-GB" sz="900">
                <a:solidFill>
                  <a:schemeClr val="tx1"/>
                </a:solidFill>
                <a:latin typeface="Open Sans" pitchFamily="2" charset="0"/>
                <a:ea typeface="Open Sans" pitchFamily="2" charset="0"/>
                <a:cs typeface="Open Sans" pitchFamily="2" charset="0"/>
              </a:rPr>
              <a:t>Suggestion boxes in villages </a:t>
            </a:r>
          </a:p>
        </p:txBody>
      </p:sp>
      <p:sp>
        <p:nvSpPr>
          <p:cNvPr id="7" name="Slide Number Placeholder 2">
            <a:extLst>
              <a:ext uri="{FF2B5EF4-FFF2-40B4-BE49-F238E27FC236}">
                <a16:creationId xmlns:a16="http://schemas.microsoft.com/office/drawing/2014/main" id="{5E9EC0AB-36C7-0B92-47D0-9F7A06B938E1}"/>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5</a:t>
            </a:r>
          </a:p>
        </p:txBody>
      </p:sp>
    </p:spTree>
    <p:extLst>
      <p:ext uri="{BB962C8B-B14F-4D97-AF65-F5344CB8AC3E}">
        <p14:creationId xmlns:p14="http://schemas.microsoft.com/office/powerpoint/2010/main" val="32803349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3D3375-9C2F-A021-B424-1AEE22D5CC5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4241645-DA3C-8A86-7D03-F65543110412}"/>
              </a:ext>
            </a:extLst>
          </p:cNvPr>
          <p:cNvSpPr/>
          <p:nvPr/>
        </p:nvSpPr>
        <p:spPr>
          <a:xfrm>
            <a:off x="8147791" y="2334506"/>
            <a:ext cx="341646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21EC73E-354A-1889-AFA3-2B133289FEA4}"/>
              </a:ext>
            </a:extLst>
          </p:cNvPr>
          <p:cNvSpPr/>
          <p:nvPr/>
        </p:nvSpPr>
        <p:spPr>
          <a:xfrm>
            <a:off x="8100347" y="2666379"/>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1A11772-9D1F-26EA-6A3D-474DC3395E1E}"/>
              </a:ext>
            </a:extLst>
          </p:cNvPr>
          <p:cNvSpPr/>
          <p:nvPr/>
        </p:nvSpPr>
        <p:spPr>
          <a:xfrm>
            <a:off x="8100347" y="2334506"/>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09D3652E-4162-8F24-360A-7D56416F2D50}"/>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Local Partner’s Roles &amp; Responsibilities</a:t>
            </a:r>
          </a:p>
        </p:txBody>
      </p:sp>
      <p:sp>
        <p:nvSpPr>
          <p:cNvPr id="11" name="Text Placeholder 17">
            <a:extLst>
              <a:ext uri="{FF2B5EF4-FFF2-40B4-BE49-F238E27FC236}">
                <a16:creationId xmlns:a16="http://schemas.microsoft.com/office/drawing/2014/main" id="{80BEE991-DB49-C164-953F-03BE8193F603}"/>
              </a:ext>
            </a:extLst>
          </p:cNvPr>
          <p:cNvSpPr>
            <a:spLocks noGrp="1"/>
          </p:cNvSpPr>
          <p:nvPr>
            <p:ph type="body" sz="quarter" idx="11"/>
          </p:nvPr>
        </p:nvSpPr>
        <p:spPr>
          <a:xfrm>
            <a:off x="536361" y="947475"/>
            <a:ext cx="10806089" cy="1084400"/>
          </a:xfrm>
        </p:spPr>
        <p:txBody>
          <a:bodyPr vert="horz" lIns="91440" tIns="45720" rIns="91440" bIns="45720" rtlCol="0" anchor="t">
            <a:normAutofit/>
          </a:bodyPr>
          <a:lstStyle/>
          <a:p>
            <a:r>
              <a:rPr lang="en-GB" sz="1400" dirty="0"/>
              <a:t>Local Partners and sub-contracting partners are responsible for planning and organizing each project council meeting. This includes covering all expenses required for the project council meeting (e.g. venue hire, transport, materials, food and water). </a:t>
            </a:r>
            <a:endParaRPr lang="en-US" dirty="0"/>
          </a:p>
          <a:p>
            <a:endParaRPr lang="en-GB" sz="1400" dirty="0"/>
          </a:p>
          <a:p>
            <a:endParaRPr lang="en-GB" sz="1400" dirty="0"/>
          </a:p>
          <a:p>
            <a:endParaRPr lang="en-GB" sz="1400" dirty="0"/>
          </a:p>
          <a:p>
            <a:endParaRPr lang="en-GB" sz="1400" dirty="0"/>
          </a:p>
        </p:txBody>
      </p:sp>
      <p:pic>
        <p:nvPicPr>
          <p:cNvPr id="12" name="Picture 11" descr="A group of people standing together&#10;&#10;AI-generated content may be incorrect.">
            <a:extLst>
              <a:ext uri="{FF2B5EF4-FFF2-40B4-BE49-F238E27FC236}">
                <a16:creationId xmlns:a16="http://schemas.microsoft.com/office/drawing/2014/main" id="{C2D575EE-B549-7187-802E-05FAD313BD14}"/>
              </a:ext>
            </a:extLst>
          </p:cNvPr>
          <p:cNvPicPr>
            <a:picLocks noChangeAspect="1"/>
          </p:cNvPicPr>
          <p:nvPr/>
        </p:nvPicPr>
        <p:blipFill>
          <a:blip r:embed="rId2"/>
          <a:srcRect l="69292" t="16145" r="7364" b="12938"/>
          <a:stretch/>
        </p:blipFill>
        <p:spPr>
          <a:xfrm>
            <a:off x="7232615" y="1564216"/>
            <a:ext cx="970929" cy="1659185"/>
          </a:xfrm>
          <a:prstGeom prst="rect">
            <a:avLst/>
          </a:prstGeom>
        </p:spPr>
      </p:pic>
      <p:sp>
        <p:nvSpPr>
          <p:cNvPr id="13" name="Rectangle 12">
            <a:extLst>
              <a:ext uri="{FF2B5EF4-FFF2-40B4-BE49-F238E27FC236}">
                <a16:creationId xmlns:a16="http://schemas.microsoft.com/office/drawing/2014/main" id="{44CC7385-25D1-5C96-8426-552DED4B1678}"/>
              </a:ext>
            </a:extLst>
          </p:cNvPr>
          <p:cNvSpPr/>
          <p:nvPr/>
        </p:nvSpPr>
        <p:spPr>
          <a:xfrm>
            <a:off x="8100347" y="1999633"/>
            <a:ext cx="3558258"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3E37AB85-448C-2BBF-D334-E9085CC7A157}"/>
              </a:ext>
            </a:extLst>
          </p:cNvPr>
          <p:cNvSpPr txBox="1">
            <a:spLocks/>
          </p:cNvSpPr>
          <p:nvPr/>
        </p:nvSpPr>
        <p:spPr>
          <a:xfrm>
            <a:off x="8100347" y="1904404"/>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dirty="0">
                <a:solidFill>
                  <a:schemeClr val="bg1"/>
                </a:solidFill>
              </a:rPr>
              <a:t>Partner representatives </a:t>
            </a:r>
            <a:r>
              <a:rPr lang="en-GB" sz="1400" dirty="0">
                <a:solidFill>
                  <a:schemeClr val="bg1"/>
                </a:solidFill>
              </a:rPr>
              <a:t>should ensure that meetings are open participation for all attendees, and are responsible for:</a:t>
            </a:r>
          </a:p>
        </p:txBody>
      </p:sp>
      <p:sp>
        <p:nvSpPr>
          <p:cNvPr id="7" name="Text Placeholder 67">
            <a:extLst>
              <a:ext uri="{FF2B5EF4-FFF2-40B4-BE49-F238E27FC236}">
                <a16:creationId xmlns:a16="http://schemas.microsoft.com/office/drawing/2014/main" id="{3E1B0BC2-79D6-3E70-99CB-43617A3C3EED}"/>
              </a:ext>
            </a:extLst>
          </p:cNvPr>
          <p:cNvSpPr txBox="1">
            <a:spLocks/>
          </p:cNvSpPr>
          <p:nvPr/>
        </p:nvSpPr>
        <p:spPr>
          <a:xfrm>
            <a:off x="8040797" y="3032013"/>
            <a:ext cx="3558258" cy="2470062"/>
          </a:xfrm>
          <a:prstGeom prst="rect">
            <a:avLst/>
          </a:prstGeom>
        </p:spPr>
        <p:txBody>
          <a:bodyPr wrap="square"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34620" indent="-134620">
              <a:lnSpc>
                <a:spcPct val="150000"/>
              </a:lnSpc>
              <a:spcBef>
                <a:spcPts val="0"/>
              </a:spcBef>
            </a:pPr>
            <a:r>
              <a:rPr lang="en-GB" sz="1100" dirty="0"/>
              <a:t>Creating the meeting agenda together with representatives (see next slide)</a:t>
            </a:r>
            <a:endParaRPr lang="en-US" dirty="0"/>
          </a:p>
          <a:p>
            <a:pPr marL="134620" indent="-134620">
              <a:lnSpc>
                <a:spcPct val="150000"/>
              </a:lnSpc>
              <a:spcBef>
                <a:spcPts val="0"/>
              </a:spcBef>
            </a:pPr>
            <a:r>
              <a:rPr lang="en-GB" sz="1100" dirty="0"/>
              <a:t>Gathering perspectives, feedback, experiences and ideas from Farmer / Community Representatives</a:t>
            </a:r>
          </a:p>
          <a:p>
            <a:pPr marL="134620" indent="-134620">
              <a:lnSpc>
                <a:spcPct val="150000"/>
              </a:lnSpc>
              <a:spcBef>
                <a:spcPts val="0"/>
              </a:spcBef>
            </a:pPr>
            <a:r>
              <a:rPr lang="en-GB" sz="1100" dirty="0"/>
              <a:t>Ensuring decisions are made using the decision-making mechanism decided at the start of the meeting</a:t>
            </a:r>
          </a:p>
          <a:p>
            <a:pPr marL="134620" indent="-134620">
              <a:lnSpc>
                <a:spcPct val="150000"/>
              </a:lnSpc>
              <a:spcBef>
                <a:spcPts val="0"/>
              </a:spcBef>
            </a:pPr>
            <a:r>
              <a:rPr lang="en-GB" sz="1100" dirty="0">
                <a:latin typeface="Open Sans"/>
                <a:ea typeface="Open Sans"/>
                <a:cs typeface="Open Sans"/>
              </a:rPr>
              <a:t>Submitting Project Council report to Acorn, including meeting minutes (recommended)</a:t>
            </a:r>
            <a:endParaRPr lang="en-GB" sz="1100" dirty="0"/>
          </a:p>
        </p:txBody>
      </p:sp>
      <p:sp>
        <p:nvSpPr>
          <p:cNvPr id="5" name="Slide Number Placeholder 2">
            <a:extLst>
              <a:ext uri="{FF2B5EF4-FFF2-40B4-BE49-F238E27FC236}">
                <a16:creationId xmlns:a16="http://schemas.microsoft.com/office/drawing/2014/main" id="{78B74C65-594B-32DD-ACB8-E206B5ACB85B}"/>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6</a:t>
            </a:r>
            <a:endParaRPr lang="en-GB" sz="1200" dirty="0">
              <a:latin typeface="Open Sans"/>
              <a:ea typeface="Open Sans"/>
              <a:cs typeface="Open Sans"/>
            </a:endParaRPr>
          </a:p>
        </p:txBody>
      </p:sp>
      <p:pic>
        <p:nvPicPr>
          <p:cNvPr id="8" name="Picture 7" descr="A group of chairs with a blue background&#10;&#10;AI-generated content may be incorrect.">
            <a:extLst>
              <a:ext uri="{FF2B5EF4-FFF2-40B4-BE49-F238E27FC236}">
                <a16:creationId xmlns:a16="http://schemas.microsoft.com/office/drawing/2014/main" id="{FC57E4EE-DC80-D434-458B-1FB09B7F7263}"/>
              </a:ext>
            </a:extLst>
          </p:cNvPr>
          <p:cNvPicPr>
            <a:picLocks noChangeAspect="1"/>
          </p:cNvPicPr>
          <p:nvPr/>
        </p:nvPicPr>
        <p:blipFill>
          <a:blip r:embed="rId3"/>
          <a:srcRect l="14875" r="13670"/>
          <a:stretch/>
        </p:blipFill>
        <p:spPr>
          <a:xfrm>
            <a:off x="3675829" y="3429000"/>
            <a:ext cx="3414809" cy="2688172"/>
          </a:xfrm>
          <a:prstGeom prst="rect">
            <a:avLst/>
          </a:prstGeom>
          <a:ln>
            <a:solidFill>
              <a:schemeClr val="bg1"/>
            </a:solidFill>
          </a:ln>
        </p:spPr>
      </p:pic>
      <p:pic>
        <p:nvPicPr>
          <p:cNvPr id="10" name="Picture 9" descr="A group of chairs with different symbols&#10;&#10;AI-generated content may be incorrect.">
            <a:extLst>
              <a:ext uri="{FF2B5EF4-FFF2-40B4-BE49-F238E27FC236}">
                <a16:creationId xmlns:a16="http://schemas.microsoft.com/office/drawing/2014/main" id="{0F2AE891-E22F-4D93-693F-BB63E709AB48}"/>
              </a:ext>
            </a:extLst>
          </p:cNvPr>
          <p:cNvPicPr>
            <a:picLocks noChangeAspect="1"/>
          </p:cNvPicPr>
          <p:nvPr/>
        </p:nvPicPr>
        <p:blipFill>
          <a:blip r:embed="rId4"/>
          <a:srcRect l="13980" r="14565"/>
          <a:stretch/>
        </p:blipFill>
        <p:spPr>
          <a:xfrm>
            <a:off x="533396" y="1745977"/>
            <a:ext cx="3414810" cy="2688172"/>
          </a:xfrm>
          <a:prstGeom prst="rect">
            <a:avLst/>
          </a:prstGeom>
          <a:ln>
            <a:solidFill>
              <a:schemeClr val="bg1"/>
            </a:solidFill>
          </a:ln>
        </p:spPr>
      </p:pic>
      <p:sp>
        <p:nvSpPr>
          <p:cNvPr id="17" name="&quot;No&quot; Symbol 16">
            <a:extLst>
              <a:ext uri="{FF2B5EF4-FFF2-40B4-BE49-F238E27FC236}">
                <a16:creationId xmlns:a16="http://schemas.microsoft.com/office/drawing/2014/main" id="{CCF8F24C-FA38-D406-A3DA-D6CEE03004E7}"/>
              </a:ext>
            </a:extLst>
          </p:cNvPr>
          <p:cNvSpPr/>
          <p:nvPr/>
        </p:nvSpPr>
        <p:spPr>
          <a:xfrm>
            <a:off x="6735337" y="3223401"/>
            <a:ext cx="497278" cy="497278"/>
          </a:xfrm>
          <a:prstGeom prst="noSmoking">
            <a:avLst/>
          </a:prstGeom>
          <a:solidFill>
            <a:schemeClr val="accent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NL">
              <a:solidFill>
                <a:schemeClr val="tx1"/>
              </a:solidFill>
            </a:endParaRPr>
          </a:p>
        </p:txBody>
      </p:sp>
      <p:sp>
        <p:nvSpPr>
          <p:cNvPr id="22" name="TextBox 21">
            <a:extLst>
              <a:ext uri="{FF2B5EF4-FFF2-40B4-BE49-F238E27FC236}">
                <a16:creationId xmlns:a16="http://schemas.microsoft.com/office/drawing/2014/main" id="{E3FA9C1B-4BE1-9756-8050-D9C2486FA7EA}"/>
              </a:ext>
            </a:extLst>
          </p:cNvPr>
          <p:cNvSpPr txBox="1"/>
          <p:nvPr/>
        </p:nvSpPr>
        <p:spPr>
          <a:xfrm>
            <a:off x="3598047" y="1598415"/>
            <a:ext cx="478114" cy="584775"/>
          </a:xfrm>
          <a:prstGeom prst="rect">
            <a:avLst/>
          </a:prstGeom>
          <a:noFill/>
        </p:spPr>
        <p:txBody>
          <a:bodyPr wrap="square" rtlCol="0">
            <a:spAutoFit/>
          </a:bodyPr>
          <a:lstStyle/>
          <a:p>
            <a:r>
              <a:rPr lang="en-NL" sz="3200" dirty="0"/>
              <a:t>✅</a:t>
            </a:r>
          </a:p>
        </p:txBody>
      </p:sp>
    </p:spTree>
    <p:extLst>
      <p:ext uri="{BB962C8B-B14F-4D97-AF65-F5344CB8AC3E}">
        <p14:creationId xmlns:p14="http://schemas.microsoft.com/office/powerpoint/2010/main" val="23497238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5959EA-2A9F-C736-2CD7-DD14C663B55C}"/>
            </a:ext>
          </a:extLst>
        </p:cNvPr>
        <p:cNvGrpSpPr/>
        <p:nvPr/>
      </p:nvGrpSpPr>
      <p:grpSpPr>
        <a:xfrm>
          <a:off x="0" y="0"/>
          <a:ext cx="0" cy="0"/>
          <a:chOff x="0" y="0"/>
          <a:chExt cx="0" cy="0"/>
        </a:xfrm>
      </p:grpSpPr>
      <p:sp>
        <p:nvSpPr>
          <p:cNvPr id="35" name="Rectangle 34">
            <a:extLst>
              <a:ext uri="{FF2B5EF4-FFF2-40B4-BE49-F238E27FC236}">
                <a16:creationId xmlns:a16="http://schemas.microsoft.com/office/drawing/2014/main" id="{63A25581-81CA-7D7D-2F13-7B5C10A80308}"/>
              </a:ext>
            </a:extLst>
          </p:cNvPr>
          <p:cNvSpPr/>
          <p:nvPr/>
        </p:nvSpPr>
        <p:spPr>
          <a:xfrm>
            <a:off x="8188634" y="4505023"/>
            <a:ext cx="2112957"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0">
            <a:extLst>
              <a:ext uri="{FF2B5EF4-FFF2-40B4-BE49-F238E27FC236}">
                <a16:creationId xmlns:a16="http://schemas.microsoft.com/office/drawing/2014/main" id="{00A97AA2-0F7F-FFBC-68D4-09BB557785E7}"/>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Creating a meeting agenda</a:t>
            </a:r>
          </a:p>
        </p:txBody>
      </p:sp>
      <p:sp>
        <p:nvSpPr>
          <p:cNvPr id="11" name="Text Placeholder 17">
            <a:extLst>
              <a:ext uri="{FF2B5EF4-FFF2-40B4-BE49-F238E27FC236}">
                <a16:creationId xmlns:a16="http://schemas.microsoft.com/office/drawing/2014/main" id="{9D8C5EF3-92C8-C605-9492-D0ACC4F22811}"/>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The agenda is created by the Local Partner together with the Project Council representatives. This agenda should be shared with Acorn before each meeting and should be included in the Acorn Project Council Report. Consider adding the following categories:</a:t>
            </a:r>
            <a:endParaRPr lang="en-US" dirty="0"/>
          </a:p>
        </p:txBody>
      </p:sp>
      <p:grpSp>
        <p:nvGrpSpPr>
          <p:cNvPr id="8" name="Group 7">
            <a:extLst>
              <a:ext uri="{FF2B5EF4-FFF2-40B4-BE49-F238E27FC236}">
                <a16:creationId xmlns:a16="http://schemas.microsoft.com/office/drawing/2014/main" id="{4238216B-4274-A808-955C-9956F533D655}"/>
              </a:ext>
            </a:extLst>
          </p:cNvPr>
          <p:cNvGrpSpPr/>
          <p:nvPr/>
        </p:nvGrpSpPr>
        <p:grpSpPr>
          <a:xfrm>
            <a:off x="8188634" y="2754773"/>
            <a:ext cx="3679111" cy="1638704"/>
            <a:chOff x="8074383" y="1855403"/>
            <a:chExt cx="3679111" cy="1638704"/>
          </a:xfrm>
        </p:grpSpPr>
        <p:sp>
          <p:nvSpPr>
            <p:cNvPr id="5" name="Rectangle 4">
              <a:extLst>
                <a:ext uri="{FF2B5EF4-FFF2-40B4-BE49-F238E27FC236}">
                  <a16:creationId xmlns:a16="http://schemas.microsoft.com/office/drawing/2014/main" id="{A15723B9-1EBF-C639-CF36-4CB56D7BBE1D}"/>
                </a:ext>
              </a:extLst>
            </p:cNvPr>
            <p:cNvSpPr/>
            <p:nvPr/>
          </p:nvSpPr>
          <p:spPr>
            <a:xfrm>
              <a:off x="8074383" y="3254463"/>
              <a:ext cx="3572106"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250657FC-ADF2-5200-1894-68D0B0FA434C}"/>
                </a:ext>
              </a:extLst>
            </p:cNvPr>
            <p:cNvSpPr/>
            <p:nvPr/>
          </p:nvSpPr>
          <p:spPr>
            <a:xfrm>
              <a:off x="8074383" y="2939803"/>
              <a:ext cx="28497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5480BAB-2C30-C3AB-8C98-42B1C7B3E6DA}"/>
                </a:ext>
              </a:extLst>
            </p:cNvPr>
            <p:cNvSpPr/>
            <p:nvPr/>
          </p:nvSpPr>
          <p:spPr>
            <a:xfrm>
              <a:off x="8121828" y="2273953"/>
              <a:ext cx="341646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92EA9CB3-8E9C-5B5F-DC0E-4363B5694043}"/>
                </a:ext>
              </a:extLst>
            </p:cNvPr>
            <p:cNvSpPr/>
            <p:nvPr/>
          </p:nvSpPr>
          <p:spPr>
            <a:xfrm>
              <a:off x="8074384" y="2625143"/>
              <a:ext cx="3463906"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E85B5B0-094C-0A91-6569-61B162B4FE57}"/>
                </a:ext>
              </a:extLst>
            </p:cNvPr>
            <p:cNvSpPr/>
            <p:nvPr/>
          </p:nvSpPr>
          <p:spPr>
            <a:xfrm>
              <a:off x="8074384" y="2273953"/>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201DDB8-3CBA-95E3-D867-5F3F1D7493AB}"/>
                </a:ext>
              </a:extLst>
            </p:cNvPr>
            <p:cNvSpPr/>
            <p:nvPr/>
          </p:nvSpPr>
          <p:spPr>
            <a:xfrm>
              <a:off x="8074384" y="1939080"/>
              <a:ext cx="325136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DDB1FBC4-FFDB-691F-50F2-676E66C3EE88}"/>
                </a:ext>
              </a:extLst>
            </p:cNvPr>
            <p:cNvSpPr txBox="1">
              <a:spLocks/>
            </p:cNvSpPr>
            <p:nvPr/>
          </p:nvSpPr>
          <p:spPr>
            <a:xfrm>
              <a:off x="8100347" y="1855403"/>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The meeting agenda </a:t>
              </a:r>
              <a:r>
                <a:rPr lang="en-GB" sz="1400">
                  <a:solidFill>
                    <a:schemeClr val="bg1"/>
                  </a:solidFill>
                </a:rPr>
                <a:t>must allow for Participants to confirm satisfaction with the benefit-sharing mechanism and for any complaints to be raised and discussed. During the meeting, someone will need to take notes.</a:t>
              </a:r>
            </a:p>
          </p:txBody>
        </p:sp>
      </p:grpSp>
      <p:grpSp>
        <p:nvGrpSpPr>
          <p:cNvPr id="31" name="Group 30">
            <a:extLst>
              <a:ext uri="{FF2B5EF4-FFF2-40B4-BE49-F238E27FC236}">
                <a16:creationId xmlns:a16="http://schemas.microsoft.com/office/drawing/2014/main" id="{5FA002C2-DAC5-FB1E-6811-D395048FC969}"/>
              </a:ext>
            </a:extLst>
          </p:cNvPr>
          <p:cNvGrpSpPr/>
          <p:nvPr/>
        </p:nvGrpSpPr>
        <p:grpSpPr>
          <a:xfrm>
            <a:off x="646765" y="2596568"/>
            <a:ext cx="3842425" cy="760599"/>
            <a:chOff x="982494" y="2887843"/>
            <a:chExt cx="3842425" cy="760599"/>
          </a:xfrm>
        </p:grpSpPr>
        <p:sp>
          <p:nvSpPr>
            <p:cNvPr id="26" name="Text Placeholder 67">
              <a:extLst>
                <a:ext uri="{FF2B5EF4-FFF2-40B4-BE49-F238E27FC236}">
                  <a16:creationId xmlns:a16="http://schemas.microsoft.com/office/drawing/2014/main" id="{D23D6760-3B8B-E2C5-40F6-C61886592805}"/>
                </a:ext>
              </a:extLst>
            </p:cNvPr>
            <p:cNvSpPr txBox="1">
              <a:spLocks/>
            </p:cNvSpPr>
            <p:nvPr/>
          </p:nvSpPr>
          <p:spPr>
            <a:xfrm>
              <a:off x="982494" y="2887843"/>
              <a:ext cx="3842425"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Agroforestry / Project Design</a:t>
              </a:r>
            </a:p>
            <a:p>
              <a:pPr marL="0" indent="803275">
                <a:lnSpc>
                  <a:spcPct val="150000"/>
                </a:lnSpc>
                <a:spcBef>
                  <a:spcPts val="0"/>
                </a:spcBef>
                <a:buNone/>
              </a:pPr>
              <a:r>
                <a:rPr lang="en-GB" sz="1100"/>
                <a:t>E.g. Species suitability, farmer training</a:t>
              </a:r>
            </a:p>
          </p:txBody>
        </p:sp>
        <p:pic>
          <p:nvPicPr>
            <p:cNvPr id="17" name="Picture 16" descr="A green tree with leaves&#10;&#10;AI-generated content may be incorrect.">
              <a:extLst>
                <a:ext uri="{FF2B5EF4-FFF2-40B4-BE49-F238E27FC236}">
                  <a16:creationId xmlns:a16="http://schemas.microsoft.com/office/drawing/2014/main" id="{4C737732-4C9A-D53D-4C14-4959ED222652}"/>
                </a:ext>
              </a:extLst>
            </p:cNvPr>
            <p:cNvPicPr>
              <a:picLocks noChangeAspect="1"/>
            </p:cNvPicPr>
            <p:nvPr/>
          </p:nvPicPr>
          <p:blipFill>
            <a:blip r:embed="rId2"/>
            <a:srcRect l="26969"/>
            <a:stretch/>
          </p:blipFill>
          <p:spPr>
            <a:xfrm>
              <a:off x="982494" y="2973950"/>
              <a:ext cx="832550" cy="588386"/>
            </a:xfrm>
            <a:prstGeom prst="rect">
              <a:avLst/>
            </a:prstGeom>
          </p:spPr>
        </p:pic>
      </p:grpSp>
      <p:grpSp>
        <p:nvGrpSpPr>
          <p:cNvPr id="30" name="Group 29">
            <a:extLst>
              <a:ext uri="{FF2B5EF4-FFF2-40B4-BE49-F238E27FC236}">
                <a16:creationId xmlns:a16="http://schemas.microsoft.com/office/drawing/2014/main" id="{EB9D9584-77A8-28AB-DD4E-638B915270C2}"/>
              </a:ext>
            </a:extLst>
          </p:cNvPr>
          <p:cNvGrpSpPr/>
          <p:nvPr/>
        </p:nvGrpSpPr>
        <p:grpSpPr>
          <a:xfrm>
            <a:off x="646765" y="1705187"/>
            <a:ext cx="4494178" cy="760599"/>
            <a:chOff x="982494" y="1965005"/>
            <a:chExt cx="4494178" cy="760599"/>
          </a:xfrm>
        </p:grpSpPr>
        <p:sp>
          <p:nvSpPr>
            <p:cNvPr id="7" name="Text Placeholder 67">
              <a:extLst>
                <a:ext uri="{FF2B5EF4-FFF2-40B4-BE49-F238E27FC236}">
                  <a16:creationId xmlns:a16="http://schemas.microsoft.com/office/drawing/2014/main" id="{66CD85D9-8962-F12E-A592-3F6C5DFFF7C2}"/>
                </a:ext>
              </a:extLst>
            </p:cNvPr>
            <p:cNvSpPr txBox="1">
              <a:spLocks/>
            </p:cNvSpPr>
            <p:nvPr/>
          </p:nvSpPr>
          <p:spPr>
            <a:xfrm>
              <a:off x="982494" y="1965005"/>
              <a:ext cx="4494178"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Benefit-sharing mechanism</a:t>
              </a:r>
            </a:p>
            <a:p>
              <a:pPr marL="0" indent="803275">
                <a:lnSpc>
                  <a:spcPct val="150000"/>
                </a:lnSpc>
                <a:spcBef>
                  <a:spcPts val="0"/>
                </a:spcBef>
                <a:buNone/>
              </a:pPr>
              <a:r>
                <a:rPr lang="en-GB" sz="1100"/>
                <a:t>E.g. Monetary or in-kind payment, payment timing</a:t>
              </a:r>
            </a:p>
          </p:txBody>
        </p:sp>
        <p:pic>
          <p:nvPicPr>
            <p:cNvPr id="19" name="Picture 18" descr="A coin with a dollar sign in the middle&#10;&#10;AI-generated content may be incorrect.">
              <a:extLst>
                <a:ext uri="{FF2B5EF4-FFF2-40B4-BE49-F238E27FC236}">
                  <a16:creationId xmlns:a16="http://schemas.microsoft.com/office/drawing/2014/main" id="{0FFC2233-C5A3-2CD3-2F66-292B525A31DD}"/>
                </a:ext>
              </a:extLst>
            </p:cNvPr>
            <p:cNvPicPr>
              <a:picLocks noChangeAspect="1"/>
            </p:cNvPicPr>
            <p:nvPr/>
          </p:nvPicPr>
          <p:blipFill>
            <a:blip r:embed="rId3"/>
            <a:srcRect l="27624"/>
            <a:stretch/>
          </p:blipFill>
          <p:spPr>
            <a:xfrm>
              <a:off x="982494" y="2046741"/>
              <a:ext cx="825084" cy="569999"/>
            </a:xfrm>
            <a:prstGeom prst="rect">
              <a:avLst/>
            </a:prstGeom>
          </p:spPr>
        </p:pic>
      </p:grpSp>
      <p:grpSp>
        <p:nvGrpSpPr>
          <p:cNvPr id="34" name="Group 33">
            <a:extLst>
              <a:ext uri="{FF2B5EF4-FFF2-40B4-BE49-F238E27FC236}">
                <a16:creationId xmlns:a16="http://schemas.microsoft.com/office/drawing/2014/main" id="{2775BE6D-6555-2BBB-5632-A84F262475D6}"/>
              </a:ext>
            </a:extLst>
          </p:cNvPr>
          <p:cNvGrpSpPr/>
          <p:nvPr/>
        </p:nvGrpSpPr>
        <p:grpSpPr>
          <a:xfrm>
            <a:off x="646764" y="5370838"/>
            <a:ext cx="5698148" cy="760599"/>
            <a:chOff x="646764" y="5656357"/>
            <a:chExt cx="5698148" cy="760599"/>
          </a:xfrm>
        </p:grpSpPr>
        <p:sp>
          <p:nvSpPr>
            <p:cNvPr id="29" name="Text Placeholder 67">
              <a:extLst>
                <a:ext uri="{FF2B5EF4-FFF2-40B4-BE49-F238E27FC236}">
                  <a16:creationId xmlns:a16="http://schemas.microsoft.com/office/drawing/2014/main" id="{C98C1953-58CD-5C07-6C86-9E8566E78822}"/>
                </a:ext>
              </a:extLst>
            </p:cNvPr>
            <p:cNvSpPr txBox="1">
              <a:spLocks/>
            </p:cNvSpPr>
            <p:nvPr/>
          </p:nvSpPr>
          <p:spPr>
            <a:xfrm>
              <a:off x="654232" y="5656357"/>
              <a:ext cx="5690680"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Project Monitoring</a:t>
              </a:r>
            </a:p>
            <a:p>
              <a:pPr marL="0" indent="803275">
                <a:lnSpc>
                  <a:spcPct val="150000"/>
                </a:lnSpc>
                <a:spcBef>
                  <a:spcPts val="0"/>
                </a:spcBef>
                <a:buNone/>
              </a:pPr>
              <a:r>
                <a:rPr lang="en-GB" sz="1100"/>
                <a:t>E.g. how local stakeholders can take part in monitoring of biodiversity</a:t>
              </a:r>
            </a:p>
          </p:txBody>
        </p:sp>
        <p:pic>
          <p:nvPicPr>
            <p:cNvPr id="21" name="Picture 20" descr="A blue shield with white text&#10;&#10;AI-generated content may be incorrect.">
              <a:extLst>
                <a:ext uri="{FF2B5EF4-FFF2-40B4-BE49-F238E27FC236}">
                  <a16:creationId xmlns:a16="http://schemas.microsoft.com/office/drawing/2014/main" id="{B46EE1EB-436A-267D-E5C6-30FCBDC019D7}"/>
                </a:ext>
              </a:extLst>
            </p:cNvPr>
            <p:cNvPicPr>
              <a:picLocks noChangeAspect="1"/>
            </p:cNvPicPr>
            <p:nvPr/>
          </p:nvPicPr>
          <p:blipFill>
            <a:blip r:embed="rId4"/>
            <a:srcRect l="26969"/>
            <a:stretch/>
          </p:blipFill>
          <p:spPr>
            <a:xfrm>
              <a:off x="646764" y="5792351"/>
              <a:ext cx="832550" cy="569999"/>
            </a:xfrm>
            <a:prstGeom prst="rect">
              <a:avLst/>
            </a:prstGeom>
          </p:spPr>
        </p:pic>
      </p:grpSp>
      <p:grpSp>
        <p:nvGrpSpPr>
          <p:cNvPr id="32" name="Group 31">
            <a:extLst>
              <a:ext uri="{FF2B5EF4-FFF2-40B4-BE49-F238E27FC236}">
                <a16:creationId xmlns:a16="http://schemas.microsoft.com/office/drawing/2014/main" id="{95290C5B-B777-FD33-BE68-4634C4D0BB41}"/>
              </a:ext>
            </a:extLst>
          </p:cNvPr>
          <p:cNvGrpSpPr/>
          <p:nvPr/>
        </p:nvGrpSpPr>
        <p:grpSpPr>
          <a:xfrm>
            <a:off x="646765" y="3519407"/>
            <a:ext cx="6730170" cy="760600"/>
            <a:chOff x="972643" y="3810682"/>
            <a:chExt cx="6730170" cy="760600"/>
          </a:xfrm>
        </p:grpSpPr>
        <p:sp>
          <p:nvSpPr>
            <p:cNvPr id="27" name="Text Placeholder 67">
              <a:extLst>
                <a:ext uri="{FF2B5EF4-FFF2-40B4-BE49-F238E27FC236}">
                  <a16:creationId xmlns:a16="http://schemas.microsoft.com/office/drawing/2014/main" id="{92B62BDD-810C-BA0D-8063-A9F57BB70792}"/>
                </a:ext>
              </a:extLst>
            </p:cNvPr>
            <p:cNvSpPr txBox="1">
              <a:spLocks/>
            </p:cNvSpPr>
            <p:nvPr/>
          </p:nvSpPr>
          <p:spPr>
            <a:xfrm>
              <a:off x="972643" y="3810682"/>
              <a:ext cx="6730170" cy="760600"/>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Grievances</a:t>
              </a:r>
            </a:p>
            <a:p>
              <a:pPr marL="803275" indent="0">
                <a:lnSpc>
                  <a:spcPct val="150000"/>
                </a:lnSpc>
                <a:spcBef>
                  <a:spcPts val="0"/>
                </a:spcBef>
                <a:buNone/>
              </a:pPr>
              <a:r>
                <a:rPr lang="en-GB" sz="1100"/>
                <a:t>E.g. complaints/concerns raised and feedback on the method for reporting grievances</a:t>
              </a:r>
            </a:p>
          </p:txBody>
        </p:sp>
        <p:pic>
          <p:nvPicPr>
            <p:cNvPr id="23" name="Picture 22" descr="A blue question mark in a white bubble&#10;&#10;AI-generated content may be incorrect.">
              <a:extLst>
                <a:ext uri="{FF2B5EF4-FFF2-40B4-BE49-F238E27FC236}">
                  <a16:creationId xmlns:a16="http://schemas.microsoft.com/office/drawing/2014/main" id="{BBA61DCF-E51C-6BAA-71D8-5E1A368E888C}"/>
                </a:ext>
              </a:extLst>
            </p:cNvPr>
            <p:cNvPicPr>
              <a:picLocks noChangeAspect="1"/>
            </p:cNvPicPr>
            <p:nvPr/>
          </p:nvPicPr>
          <p:blipFill>
            <a:blip r:embed="rId5"/>
            <a:srcRect l="26969"/>
            <a:stretch/>
          </p:blipFill>
          <p:spPr>
            <a:xfrm>
              <a:off x="975026" y="3865400"/>
              <a:ext cx="832550" cy="569999"/>
            </a:xfrm>
            <a:prstGeom prst="rect">
              <a:avLst/>
            </a:prstGeom>
          </p:spPr>
        </p:pic>
      </p:grpSp>
      <p:grpSp>
        <p:nvGrpSpPr>
          <p:cNvPr id="33" name="Group 32">
            <a:extLst>
              <a:ext uri="{FF2B5EF4-FFF2-40B4-BE49-F238E27FC236}">
                <a16:creationId xmlns:a16="http://schemas.microsoft.com/office/drawing/2014/main" id="{7911D627-1279-6AC9-2867-D4B01AC4846E}"/>
              </a:ext>
            </a:extLst>
          </p:cNvPr>
          <p:cNvGrpSpPr/>
          <p:nvPr/>
        </p:nvGrpSpPr>
        <p:grpSpPr>
          <a:xfrm>
            <a:off x="646764" y="4442247"/>
            <a:ext cx="5449236" cy="760599"/>
            <a:chOff x="646764" y="4733519"/>
            <a:chExt cx="5449236" cy="760599"/>
          </a:xfrm>
        </p:grpSpPr>
        <p:sp>
          <p:nvSpPr>
            <p:cNvPr id="28" name="Text Placeholder 67">
              <a:extLst>
                <a:ext uri="{FF2B5EF4-FFF2-40B4-BE49-F238E27FC236}">
                  <a16:creationId xmlns:a16="http://schemas.microsoft.com/office/drawing/2014/main" id="{C8B35723-EAB1-D021-E698-20623799F9B4}"/>
                </a:ext>
              </a:extLst>
            </p:cNvPr>
            <p:cNvSpPr txBox="1">
              <a:spLocks/>
            </p:cNvSpPr>
            <p:nvPr/>
          </p:nvSpPr>
          <p:spPr>
            <a:xfrm>
              <a:off x="646764" y="4733519"/>
              <a:ext cx="5449236" cy="760599"/>
            </a:xfrm>
            <a:prstGeom prst="rect">
              <a:avLst/>
            </a:prstGeom>
            <a:solidFill>
              <a:schemeClr val="bg1"/>
            </a:solidFill>
            <a:ln>
              <a:solidFill>
                <a:schemeClr val="bg1"/>
              </a:solidFill>
            </a:ln>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803275">
                <a:lnSpc>
                  <a:spcPct val="150000"/>
                </a:lnSpc>
                <a:spcBef>
                  <a:spcPts val="0"/>
                </a:spcBef>
                <a:buNone/>
              </a:pPr>
              <a:r>
                <a:rPr lang="en-GB" sz="1400" b="1"/>
                <a:t>Livelihood / Ecological Conditions</a:t>
              </a:r>
            </a:p>
            <a:p>
              <a:pPr marL="0" indent="803275">
                <a:lnSpc>
                  <a:spcPct val="150000"/>
                </a:lnSpc>
                <a:spcBef>
                  <a:spcPts val="0"/>
                </a:spcBef>
                <a:buNone/>
              </a:pPr>
              <a:r>
                <a:rPr lang="en-GB" sz="1100"/>
                <a:t>E.g. trends in water and food availability, and soil and crop health</a:t>
              </a:r>
            </a:p>
          </p:txBody>
        </p:sp>
        <p:pic>
          <p:nvPicPr>
            <p:cNvPr id="25" name="Picture 24" descr="A white speech bubble with a blue and green circle with a pump in the middle&#10;&#10;AI-generated content may be incorrect.">
              <a:extLst>
                <a:ext uri="{FF2B5EF4-FFF2-40B4-BE49-F238E27FC236}">
                  <a16:creationId xmlns:a16="http://schemas.microsoft.com/office/drawing/2014/main" id="{FF8A72C8-3101-FF26-EC72-ABA1EE874CF4}"/>
                </a:ext>
              </a:extLst>
            </p:cNvPr>
            <p:cNvPicPr>
              <a:picLocks noChangeAspect="1"/>
            </p:cNvPicPr>
            <p:nvPr/>
          </p:nvPicPr>
          <p:blipFill>
            <a:blip r:embed="rId6"/>
            <a:srcRect l="37735"/>
            <a:stretch/>
          </p:blipFill>
          <p:spPr>
            <a:xfrm>
              <a:off x="719847" y="4819625"/>
              <a:ext cx="709822" cy="588386"/>
            </a:xfrm>
            <a:prstGeom prst="rect">
              <a:avLst/>
            </a:prstGeom>
          </p:spPr>
        </p:pic>
      </p:grpSp>
      <p:sp>
        <p:nvSpPr>
          <p:cNvPr id="9" name="Slide Number Placeholder 2">
            <a:extLst>
              <a:ext uri="{FF2B5EF4-FFF2-40B4-BE49-F238E27FC236}">
                <a16:creationId xmlns:a16="http://schemas.microsoft.com/office/drawing/2014/main" id="{D1C34CB2-2CD8-3ED1-57B4-289056129952}"/>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7</a:t>
            </a:r>
          </a:p>
        </p:txBody>
      </p:sp>
    </p:spTree>
    <p:extLst>
      <p:ext uri="{BB962C8B-B14F-4D97-AF65-F5344CB8AC3E}">
        <p14:creationId xmlns:p14="http://schemas.microsoft.com/office/powerpoint/2010/main" val="39083817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B76C3B-39D6-3972-C243-75AA64727AA8}"/>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B01333FC-A178-9215-9473-0AB1FDAB6C96}"/>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What is a decision-making mechanism?</a:t>
            </a:r>
          </a:p>
        </p:txBody>
      </p:sp>
      <p:sp>
        <p:nvSpPr>
          <p:cNvPr id="11" name="Text Placeholder 17">
            <a:extLst>
              <a:ext uri="{FF2B5EF4-FFF2-40B4-BE49-F238E27FC236}">
                <a16:creationId xmlns:a16="http://schemas.microsoft.com/office/drawing/2014/main" id="{36992A34-3540-51B7-23D2-193A6372D270}"/>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t>A decision-making mechanism is how the Project Council will make important decisions about project activities. The decision-making mechanism must be agreed upon at the start of each project council meeting. </a:t>
            </a:r>
            <a:endParaRPr lang="en-US" dirty="0"/>
          </a:p>
        </p:txBody>
      </p:sp>
      <p:grpSp>
        <p:nvGrpSpPr>
          <p:cNvPr id="10" name="Group 9">
            <a:extLst>
              <a:ext uri="{FF2B5EF4-FFF2-40B4-BE49-F238E27FC236}">
                <a16:creationId xmlns:a16="http://schemas.microsoft.com/office/drawing/2014/main" id="{1B661BCD-6C99-CBCF-EFAB-DE7CE86A3812}"/>
              </a:ext>
            </a:extLst>
          </p:cNvPr>
          <p:cNvGrpSpPr/>
          <p:nvPr/>
        </p:nvGrpSpPr>
        <p:grpSpPr>
          <a:xfrm>
            <a:off x="622419" y="2207901"/>
            <a:ext cx="4095497" cy="681933"/>
            <a:chOff x="7772248" y="1870214"/>
            <a:chExt cx="4095497" cy="681933"/>
          </a:xfrm>
        </p:grpSpPr>
        <p:sp>
          <p:nvSpPr>
            <p:cNvPr id="15" name="Rectangle 14">
              <a:extLst>
                <a:ext uri="{FF2B5EF4-FFF2-40B4-BE49-F238E27FC236}">
                  <a16:creationId xmlns:a16="http://schemas.microsoft.com/office/drawing/2014/main" id="{59D7E19A-5562-4E20-2F59-CAFA09B9209E}"/>
                </a:ext>
              </a:extLst>
            </p:cNvPr>
            <p:cNvSpPr/>
            <p:nvPr/>
          </p:nvSpPr>
          <p:spPr>
            <a:xfrm>
              <a:off x="7772249" y="2312503"/>
              <a:ext cx="3027355"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CC535EA1-A5B0-72B8-4381-C855AAF4BAE2}"/>
                </a:ext>
              </a:extLst>
            </p:cNvPr>
            <p:cNvSpPr/>
            <p:nvPr/>
          </p:nvSpPr>
          <p:spPr>
            <a:xfrm>
              <a:off x="7772248" y="1977630"/>
              <a:ext cx="3883391"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7F827137-9782-0394-ADD1-E2EA21E885B4}"/>
                </a:ext>
              </a:extLst>
            </p:cNvPr>
            <p:cNvSpPr txBox="1">
              <a:spLocks/>
            </p:cNvSpPr>
            <p:nvPr/>
          </p:nvSpPr>
          <p:spPr>
            <a:xfrm>
              <a:off x="7798946" y="1870214"/>
              <a:ext cx="4068799"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Only mandatory project council members </a:t>
              </a:r>
              <a:r>
                <a:rPr lang="en-GB" sz="1400">
                  <a:solidFill>
                    <a:schemeClr val="bg1"/>
                  </a:solidFill>
                </a:rPr>
                <a:t>can participate in decision making</a:t>
              </a:r>
            </a:p>
          </p:txBody>
        </p:sp>
      </p:grpSp>
      <p:pic>
        <p:nvPicPr>
          <p:cNvPr id="9" name="Picture 8">
            <a:extLst>
              <a:ext uri="{FF2B5EF4-FFF2-40B4-BE49-F238E27FC236}">
                <a16:creationId xmlns:a16="http://schemas.microsoft.com/office/drawing/2014/main" id="{C9EB3B8D-0AED-97F8-E490-1782C315FB82}"/>
              </a:ext>
            </a:extLst>
          </p:cNvPr>
          <p:cNvPicPr>
            <a:picLocks noChangeAspect="1"/>
          </p:cNvPicPr>
          <p:nvPr/>
        </p:nvPicPr>
        <p:blipFill>
          <a:blip r:embed="rId2" cstate="print">
            <a:extLst>
              <a:ext uri="{28A0092B-C50C-407E-A947-70E740481C1C}">
                <a14:useLocalDpi xmlns:a14="http://schemas.microsoft.com/office/drawing/2010/main" val="0"/>
              </a:ext>
            </a:extLst>
          </a:blip>
          <a:srcRect t="8498"/>
          <a:stretch/>
        </p:blipFill>
        <p:spPr bwMode="auto">
          <a:xfrm>
            <a:off x="5760698" y="1818515"/>
            <a:ext cx="5819952" cy="4104340"/>
          </a:xfrm>
          <a:prstGeom prst="rect">
            <a:avLst/>
          </a:prstGeom>
          <a:noFill/>
          <a:ln>
            <a:noFill/>
          </a:ln>
        </p:spPr>
      </p:pic>
      <p:sp>
        <p:nvSpPr>
          <p:cNvPr id="4" name="Freeform 3">
            <a:extLst>
              <a:ext uri="{FF2B5EF4-FFF2-40B4-BE49-F238E27FC236}">
                <a16:creationId xmlns:a16="http://schemas.microsoft.com/office/drawing/2014/main" id="{16C35E57-51BD-09A4-6AF0-34936AC58D4B}"/>
              </a:ext>
            </a:extLst>
          </p:cNvPr>
          <p:cNvSpPr/>
          <p:nvPr/>
        </p:nvSpPr>
        <p:spPr>
          <a:xfrm>
            <a:off x="6032075" y="4590598"/>
            <a:ext cx="4784669" cy="1097659"/>
          </a:xfrm>
          <a:custGeom>
            <a:avLst/>
            <a:gdLst>
              <a:gd name="connsiteX0" fmla="*/ 0 w 5198533"/>
              <a:gd name="connsiteY0" fmla="*/ 1286933 h 1303866"/>
              <a:gd name="connsiteX1" fmla="*/ 0 w 5198533"/>
              <a:gd name="connsiteY1" fmla="*/ 0 h 1303866"/>
              <a:gd name="connsiteX2" fmla="*/ 4842933 w 5198533"/>
              <a:gd name="connsiteY2" fmla="*/ 0 h 1303866"/>
              <a:gd name="connsiteX3" fmla="*/ 5198533 w 5198533"/>
              <a:gd name="connsiteY3" fmla="*/ 1303866 h 1303866"/>
              <a:gd name="connsiteX4" fmla="*/ 0 w 5198533"/>
              <a:gd name="connsiteY4" fmla="*/ 1286933 h 130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8533" h="1303866">
                <a:moveTo>
                  <a:pt x="0" y="1286933"/>
                </a:moveTo>
                <a:lnTo>
                  <a:pt x="0" y="0"/>
                </a:lnTo>
                <a:lnTo>
                  <a:pt x="4842933" y="0"/>
                </a:lnTo>
                <a:lnTo>
                  <a:pt x="5198533" y="1303866"/>
                </a:lnTo>
                <a:lnTo>
                  <a:pt x="0" y="1286933"/>
                </a:ln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lIns="108000" tIns="36000" rIns="108000" bIns="72000" rtlCol="0" anchor="t" anchorCtr="0">
            <a:spAutoFit/>
          </a:bodyPr>
          <a:lstStyle/>
          <a:p>
            <a:pPr>
              <a:lnSpc>
                <a:spcPct val="150000"/>
              </a:lnSpc>
            </a:pPr>
            <a:r>
              <a:rPr lang="en-GB" sz="1100" b="1">
                <a:solidFill>
                  <a:schemeClr val="tx1"/>
                </a:solidFill>
                <a:latin typeface="Open Sans" pitchFamily="2" charset="0"/>
                <a:ea typeface="Open Sans" pitchFamily="2" charset="0"/>
                <a:cs typeface="Open Sans" pitchFamily="2" charset="0"/>
              </a:rPr>
              <a:t>Examples of decision-making mechanism:</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Majority vote (&gt;50%) of farmer and community representatives</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All mandatory project council attendees agree (consensus)</a:t>
            </a:r>
          </a:p>
          <a:p>
            <a:pPr marL="171450" indent="-171450">
              <a:lnSpc>
                <a:spcPct val="150000"/>
              </a:lnSpc>
              <a:buFont typeface="Arial" panose="020B0604020202020204" pitchFamily="34" charset="0"/>
              <a:buChar char="•"/>
            </a:pPr>
            <a:r>
              <a:rPr lang="en-GB" sz="1100">
                <a:solidFill>
                  <a:schemeClr val="tx1"/>
                </a:solidFill>
                <a:latin typeface="Open Sans" pitchFamily="2" charset="0"/>
                <a:ea typeface="Open Sans" pitchFamily="2" charset="0"/>
                <a:cs typeface="Open Sans" pitchFamily="2" charset="0"/>
              </a:rPr>
              <a:t>Majority vote (&gt;50%) of farmer representatives</a:t>
            </a:r>
          </a:p>
        </p:txBody>
      </p:sp>
      <p:sp>
        <p:nvSpPr>
          <p:cNvPr id="12" name="Text Placeholder 67">
            <a:extLst>
              <a:ext uri="{FF2B5EF4-FFF2-40B4-BE49-F238E27FC236}">
                <a16:creationId xmlns:a16="http://schemas.microsoft.com/office/drawing/2014/main" id="{65AE3C48-598A-89A0-4546-5D6ED2CFFC0F}"/>
              </a:ext>
            </a:extLst>
          </p:cNvPr>
          <p:cNvSpPr txBox="1">
            <a:spLocks/>
          </p:cNvSpPr>
          <p:nvPr/>
        </p:nvSpPr>
        <p:spPr>
          <a:xfrm>
            <a:off x="536361" y="3215640"/>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dirty="0"/>
              <a:t>Important considerations:</a:t>
            </a:r>
          </a:p>
          <a:p>
            <a:pPr marL="134938" indent="-134938">
              <a:lnSpc>
                <a:spcPct val="150000"/>
              </a:lnSpc>
              <a:spcBef>
                <a:spcPts val="0"/>
              </a:spcBef>
            </a:pPr>
            <a:r>
              <a:rPr lang="en-GB" sz="1100" dirty="0"/>
              <a:t>There must be an option to vote anonymously to encourage equal power in decision-making, regardless of differences in gender, social status, religion, influence in the community, etc.</a:t>
            </a:r>
          </a:p>
          <a:p>
            <a:pPr marL="134938" indent="-134938">
              <a:lnSpc>
                <a:spcPct val="150000"/>
              </a:lnSpc>
              <a:spcBef>
                <a:spcPts val="0"/>
              </a:spcBef>
            </a:pPr>
            <a:r>
              <a:rPr lang="en-GB" sz="1100" dirty="0"/>
              <a:t>At least 25% of farmer representatives must be present in the Project Council meeting to make legitimate decisions</a:t>
            </a:r>
          </a:p>
        </p:txBody>
      </p:sp>
      <p:sp>
        <p:nvSpPr>
          <p:cNvPr id="3" name="Slide Number Placeholder 2">
            <a:extLst>
              <a:ext uri="{FF2B5EF4-FFF2-40B4-BE49-F238E27FC236}">
                <a16:creationId xmlns:a16="http://schemas.microsoft.com/office/drawing/2014/main" id="{E62598D6-596C-712C-9609-05B19E2A2763}"/>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8</a:t>
            </a:r>
          </a:p>
        </p:txBody>
      </p:sp>
    </p:spTree>
    <p:extLst>
      <p:ext uri="{BB962C8B-B14F-4D97-AF65-F5344CB8AC3E}">
        <p14:creationId xmlns:p14="http://schemas.microsoft.com/office/powerpoint/2010/main" val="1314748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19839D-D52F-C5BB-915F-B245554AE2C2}"/>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3DA1CDBF-57E7-D8C3-739E-9744668DBB13}"/>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Who gets to vote?</a:t>
            </a:r>
          </a:p>
        </p:txBody>
      </p:sp>
      <p:sp>
        <p:nvSpPr>
          <p:cNvPr id="11" name="Text Placeholder 17">
            <a:extLst>
              <a:ext uri="{FF2B5EF4-FFF2-40B4-BE49-F238E27FC236}">
                <a16:creationId xmlns:a16="http://schemas.microsoft.com/office/drawing/2014/main" id="{8FB97E15-02D4-0FD4-A217-ABD399FC67BA}"/>
              </a:ext>
            </a:extLst>
          </p:cNvPr>
          <p:cNvSpPr>
            <a:spLocks noGrp="1"/>
          </p:cNvSpPr>
          <p:nvPr>
            <p:ph type="body" sz="quarter" idx="11"/>
          </p:nvPr>
        </p:nvSpPr>
        <p:spPr>
          <a:xfrm>
            <a:off x="536361" y="947475"/>
            <a:ext cx="11331384" cy="1084400"/>
          </a:xfrm>
        </p:spPr>
        <p:txBody>
          <a:bodyPr vert="horz" lIns="91440" tIns="45720" rIns="91440" bIns="45720" rtlCol="0" anchor="t">
            <a:normAutofit/>
          </a:bodyPr>
          <a:lstStyle/>
          <a:p>
            <a:r>
              <a:rPr lang="en-GB" sz="1400" dirty="0">
                <a:latin typeface="Open Sans"/>
                <a:ea typeface="Open Sans"/>
                <a:cs typeface="Open Sans"/>
              </a:rPr>
              <a:t>For decisions that need to be voted on, there is an important difference in what the farmer representatives can vote for versus the community representatives. </a:t>
            </a:r>
            <a:endParaRPr lang="en-US" dirty="0">
              <a:latin typeface="Open Sans"/>
              <a:ea typeface="Open Sans"/>
              <a:cs typeface="Open Sans"/>
            </a:endParaRPr>
          </a:p>
        </p:txBody>
      </p:sp>
      <p:sp>
        <p:nvSpPr>
          <p:cNvPr id="9" name="Rectangle 8">
            <a:extLst>
              <a:ext uri="{FF2B5EF4-FFF2-40B4-BE49-F238E27FC236}">
                <a16:creationId xmlns:a16="http://schemas.microsoft.com/office/drawing/2014/main" id="{CAECB082-4E9D-A8AD-C632-7EA20559C66E}"/>
              </a:ext>
            </a:extLst>
          </p:cNvPr>
          <p:cNvSpPr/>
          <p:nvPr/>
        </p:nvSpPr>
        <p:spPr>
          <a:xfrm>
            <a:off x="597084" y="2863594"/>
            <a:ext cx="329397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424BE569-119A-2DCB-91A0-15F0D8415369}"/>
              </a:ext>
            </a:extLst>
          </p:cNvPr>
          <p:cNvSpPr/>
          <p:nvPr/>
        </p:nvSpPr>
        <p:spPr>
          <a:xfrm>
            <a:off x="593835" y="2210327"/>
            <a:ext cx="3297229"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EF075AEC-0F87-E537-3D56-7D9BE412DAC2}"/>
              </a:ext>
            </a:extLst>
          </p:cNvPr>
          <p:cNvSpPr/>
          <p:nvPr/>
        </p:nvSpPr>
        <p:spPr>
          <a:xfrm>
            <a:off x="597085" y="2543115"/>
            <a:ext cx="3196702"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1B671FC-54A7-F24D-9B3C-84E9C99941A5}"/>
              </a:ext>
            </a:extLst>
          </p:cNvPr>
          <p:cNvSpPr/>
          <p:nvPr/>
        </p:nvSpPr>
        <p:spPr>
          <a:xfrm>
            <a:off x="597085" y="1857052"/>
            <a:ext cx="3400983" cy="23964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A0668A42-D488-B61C-F090-253C6CD23BA6}"/>
              </a:ext>
            </a:extLst>
          </p:cNvPr>
          <p:cNvSpPr txBox="1">
            <a:spLocks/>
          </p:cNvSpPr>
          <p:nvPr/>
        </p:nvSpPr>
        <p:spPr>
          <a:xfrm>
            <a:off x="623048" y="1780119"/>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a:solidFill>
                  <a:schemeClr val="bg1"/>
                </a:solidFill>
              </a:rPr>
              <a:t>Only </a:t>
            </a:r>
            <a:r>
              <a:rPr lang="en-GB" sz="1400" b="1">
                <a:solidFill>
                  <a:schemeClr val="bg1"/>
                </a:solidFill>
              </a:rPr>
              <a:t>farmer representatives</a:t>
            </a:r>
            <a:r>
              <a:rPr lang="en-GB" sz="1400">
                <a:solidFill>
                  <a:schemeClr val="bg1"/>
                </a:solidFill>
              </a:rPr>
              <a:t> can vote on money or benefit-related topics </a:t>
            </a:r>
            <a:br>
              <a:rPr lang="en-GB" sz="1400">
                <a:solidFill>
                  <a:schemeClr val="bg1"/>
                </a:solidFill>
              </a:rPr>
            </a:br>
            <a:r>
              <a:rPr lang="en-GB" sz="1400">
                <a:solidFill>
                  <a:schemeClr val="bg1"/>
                </a:solidFill>
              </a:rPr>
              <a:t>e.g. changing farmer payment from community investments to monetary</a:t>
            </a:r>
          </a:p>
        </p:txBody>
      </p:sp>
      <p:grpSp>
        <p:nvGrpSpPr>
          <p:cNvPr id="12" name="Group 11">
            <a:extLst>
              <a:ext uri="{FF2B5EF4-FFF2-40B4-BE49-F238E27FC236}">
                <a16:creationId xmlns:a16="http://schemas.microsoft.com/office/drawing/2014/main" id="{E3C7FFCE-A413-E9E0-C6F3-7C36A00565D8}"/>
              </a:ext>
            </a:extLst>
          </p:cNvPr>
          <p:cNvGrpSpPr/>
          <p:nvPr/>
        </p:nvGrpSpPr>
        <p:grpSpPr>
          <a:xfrm>
            <a:off x="4810101" y="1662642"/>
            <a:ext cx="6624920" cy="4034523"/>
            <a:chOff x="4810101" y="1662642"/>
            <a:chExt cx="6624920" cy="4034523"/>
          </a:xfrm>
        </p:grpSpPr>
        <p:pic>
          <p:nvPicPr>
            <p:cNvPr id="10" name="Picture 9" descr="A cartoon of a telescope&#10;&#10;AI-generated content may be incorrect.">
              <a:extLst>
                <a:ext uri="{FF2B5EF4-FFF2-40B4-BE49-F238E27FC236}">
                  <a16:creationId xmlns:a16="http://schemas.microsoft.com/office/drawing/2014/main" id="{13036228-D7EC-F994-B81B-8F93EA97D27E}"/>
                </a:ext>
              </a:extLst>
            </p:cNvPr>
            <p:cNvPicPr>
              <a:picLocks noChangeAspect="1"/>
            </p:cNvPicPr>
            <p:nvPr/>
          </p:nvPicPr>
          <p:blipFill>
            <a:blip r:embed="rId3"/>
            <a:stretch>
              <a:fillRect/>
            </a:stretch>
          </p:blipFill>
          <p:spPr>
            <a:xfrm>
              <a:off x="7408210" y="1662642"/>
              <a:ext cx="4026811" cy="4031548"/>
            </a:xfrm>
            <a:prstGeom prst="rect">
              <a:avLst/>
            </a:prstGeom>
          </p:spPr>
        </p:pic>
        <p:pic>
          <p:nvPicPr>
            <p:cNvPr id="4" name="Picture 3" descr="A person and person standing next to each other&#10;&#10;AI-generated content may be incorrect.">
              <a:extLst>
                <a:ext uri="{FF2B5EF4-FFF2-40B4-BE49-F238E27FC236}">
                  <a16:creationId xmlns:a16="http://schemas.microsoft.com/office/drawing/2014/main" id="{2A4117AB-301D-8A02-2CD3-CFC328F27D10}"/>
                </a:ext>
              </a:extLst>
            </p:cNvPr>
            <p:cNvPicPr>
              <a:picLocks noChangeAspect="1"/>
            </p:cNvPicPr>
            <p:nvPr/>
          </p:nvPicPr>
          <p:blipFill>
            <a:blip r:embed="rId4"/>
            <a:stretch>
              <a:fillRect/>
            </a:stretch>
          </p:blipFill>
          <p:spPr>
            <a:xfrm>
              <a:off x="4810101" y="1665618"/>
              <a:ext cx="2598109" cy="4031547"/>
            </a:xfrm>
            <a:prstGeom prst="rect">
              <a:avLst/>
            </a:prstGeom>
          </p:spPr>
        </p:pic>
      </p:grpSp>
      <p:sp>
        <p:nvSpPr>
          <p:cNvPr id="17" name="Text Placeholder 67">
            <a:extLst>
              <a:ext uri="{FF2B5EF4-FFF2-40B4-BE49-F238E27FC236}">
                <a16:creationId xmlns:a16="http://schemas.microsoft.com/office/drawing/2014/main" id="{11BE9649-0B1C-05A8-1DF7-3B53DC2AE339}"/>
              </a:ext>
            </a:extLst>
          </p:cNvPr>
          <p:cNvSpPr txBox="1">
            <a:spLocks/>
          </p:cNvSpPr>
          <p:nvPr/>
        </p:nvSpPr>
        <p:spPr>
          <a:xfrm>
            <a:off x="536361" y="3377735"/>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All representatives can vote for project-related topics, such as:</a:t>
            </a:r>
          </a:p>
          <a:p>
            <a:pPr marL="134938" indent="-134938">
              <a:lnSpc>
                <a:spcPct val="150000"/>
              </a:lnSpc>
              <a:spcBef>
                <a:spcPts val="0"/>
              </a:spcBef>
            </a:pPr>
            <a:r>
              <a:rPr lang="en-GB" sz="1100"/>
              <a:t>Changing a method for reporting complaints (e.g. from emails to calls)  </a:t>
            </a:r>
          </a:p>
          <a:p>
            <a:pPr marL="134938" indent="-134938">
              <a:lnSpc>
                <a:spcPct val="150000"/>
              </a:lnSpc>
              <a:spcBef>
                <a:spcPts val="0"/>
              </a:spcBef>
            </a:pPr>
            <a:r>
              <a:rPr lang="en-GB" sz="1100"/>
              <a:t>Adopting a new tree species in an updated agroforestry design </a:t>
            </a:r>
          </a:p>
          <a:p>
            <a:pPr marL="134938" indent="-134938">
              <a:lnSpc>
                <a:spcPct val="150000"/>
              </a:lnSpc>
              <a:spcBef>
                <a:spcPts val="0"/>
              </a:spcBef>
            </a:pPr>
            <a:r>
              <a:rPr lang="en-GB" sz="1100"/>
              <a:t>Creating an activity to monitor present of wildlife on farms</a:t>
            </a:r>
          </a:p>
        </p:txBody>
      </p:sp>
      <p:sp>
        <p:nvSpPr>
          <p:cNvPr id="18" name="Text Placeholder 67">
            <a:extLst>
              <a:ext uri="{FF2B5EF4-FFF2-40B4-BE49-F238E27FC236}">
                <a16:creationId xmlns:a16="http://schemas.microsoft.com/office/drawing/2014/main" id="{B7E5AE91-597F-CA34-0C60-0EA08F14ED4A}"/>
              </a:ext>
            </a:extLst>
          </p:cNvPr>
          <p:cNvSpPr txBox="1">
            <a:spLocks/>
          </p:cNvSpPr>
          <p:nvPr/>
        </p:nvSpPr>
        <p:spPr>
          <a:xfrm>
            <a:off x="4810101" y="5787552"/>
            <a:ext cx="6868409" cy="50018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farmer representatives voting for part of the payment to go towards a community water hole. </a:t>
            </a:r>
            <a:r>
              <a:rPr lang="en-GB" sz="1150" b="1">
                <a:solidFill>
                  <a:schemeClr val="tx1">
                    <a:lumMod val="50000"/>
                    <a:lumOff val="50000"/>
                  </a:schemeClr>
                </a:solidFill>
              </a:rPr>
              <a:t>Important note: </a:t>
            </a:r>
            <a:r>
              <a:rPr lang="en-GB" sz="1150">
                <a:solidFill>
                  <a:schemeClr val="tx1">
                    <a:lumMod val="50000"/>
                    <a:lumOff val="50000"/>
                  </a:schemeClr>
                </a:solidFill>
              </a:rPr>
              <a:t>any time there is a change or update to the Benefit-Sharing Mechanism, the representatives must vote again.</a:t>
            </a:r>
          </a:p>
        </p:txBody>
      </p:sp>
      <p:sp>
        <p:nvSpPr>
          <p:cNvPr id="8" name="Slide Number Placeholder 2">
            <a:extLst>
              <a:ext uri="{FF2B5EF4-FFF2-40B4-BE49-F238E27FC236}">
                <a16:creationId xmlns:a16="http://schemas.microsoft.com/office/drawing/2014/main" id="{55B0AA12-F1BE-6BC0-7FAA-10DE29B942EF}"/>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9</a:t>
            </a:r>
            <a:endParaRPr lang="en-US" dirty="0"/>
          </a:p>
        </p:txBody>
      </p:sp>
    </p:spTree>
    <p:extLst>
      <p:ext uri="{BB962C8B-B14F-4D97-AF65-F5344CB8AC3E}">
        <p14:creationId xmlns:p14="http://schemas.microsoft.com/office/powerpoint/2010/main" val="1478274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525AE-CE96-008F-3BCF-3E35D45CCC58}"/>
            </a:ext>
          </a:extLst>
        </p:cNvPr>
        <p:cNvGrpSpPr/>
        <p:nvPr/>
      </p:nvGrpSpPr>
      <p:grpSpPr>
        <a:xfrm>
          <a:off x="0" y="0"/>
          <a:ext cx="0" cy="0"/>
          <a:chOff x="0" y="0"/>
          <a:chExt cx="0" cy="0"/>
        </a:xfrm>
      </p:grpSpPr>
      <p:sp>
        <p:nvSpPr>
          <p:cNvPr id="6" name="Title 10">
            <a:extLst>
              <a:ext uri="{FF2B5EF4-FFF2-40B4-BE49-F238E27FC236}">
                <a16:creationId xmlns:a16="http://schemas.microsoft.com/office/drawing/2014/main" id="{C7DAE1A2-570A-D304-B1B9-B9C46D8CF4A9}"/>
              </a:ext>
            </a:extLst>
          </p:cNvPr>
          <p:cNvSpPr txBox="1">
            <a:spLocks/>
          </p:cNvSpPr>
          <p:nvPr/>
        </p:nvSpPr>
        <p:spPr>
          <a:xfrm>
            <a:off x="536361" y="356900"/>
            <a:ext cx="10515597" cy="580965"/>
          </a:xfrm>
          <a:prstGeom prst="rect">
            <a:avLst/>
          </a:prstGeom>
        </p:spPr>
        <p:txBody>
          <a:bodyPr vert="horz" lIns="91440" tIns="45720" rIns="91440" bIns="45720" rtlCol="0" anchor="b" anchorCtr="0">
            <a:normAutofit/>
          </a:bodyPr>
          <a:lstStyle>
            <a:lvl1pPr algn="l" defTabSz="914400" rtl="0" eaLnBrk="1" latinLnBrk="0" hangingPunct="1">
              <a:lnSpc>
                <a:spcPct val="90000"/>
              </a:lnSpc>
              <a:spcBef>
                <a:spcPct val="0"/>
              </a:spcBef>
              <a:buNone/>
              <a:defRPr sz="2800" b="1" i="0" kern="1200">
                <a:solidFill>
                  <a:schemeClr val="tx1"/>
                </a:solidFill>
                <a:latin typeface="Open Sans" pitchFamily="2" charset="0"/>
                <a:ea typeface="Open Sans" pitchFamily="2" charset="0"/>
                <a:cs typeface="Open Sans" pitchFamily="2" charset="0"/>
              </a:defRPr>
            </a:lvl1pPr>
          </a:lstStyle>
          <a:p>
            <a:r>
              <a:rPr lang="en-GB"/>
              <a:t>Multiple project councils</a:t>
            </a:r>
          </a:p>
        </p:txBody>
      </p:sp>
      <p:sp>
        <p:nvSpPr>
          <p:cNvPr id="11" name="Text Placeholder 17">
            <a:extLst>
              <a:ext uri="{FF2B5EF4-FFF2-40B4-BE49-F238E27FC236}">
                <a16:creationId xmlns:a16="http://schemas.microsoft.com/office/drawing/2014/main" id="{7DC3417D-5E6E-B553-E214-6029D182B0AF}"/>
              </a:ext>
            </a:extLst>
          </p:cNvPr>
          <p:cNvSpPr>
            <a:spLocks noGrp="1"/>
          </p:cNvSpPr>
          <p:nvPr>
            <p:ph type="body" sz="quarter" idx="11"/>
          </p:nvPr>
        </p:nvSpPr>
        <p:spPr>
          <a:xfrm>
            <a:off x="521121" y="942395"/>
            <a:ext cx="10808295" cy="1089480"/>
          </a:xfrm>
        </p:spPr>
        <p:txBody>
          <a:bodyPr vert="horz" lIns="91440" tIns="45720" rIns="91440" bIns="45720" rtlCol="0" anchor="t">
            <a:normAutofit/>
          </a:bodyPr>
          <a:lstStyle/>
          <a:p>
            <a:r>
              <a:rPr lang="en-GB" sz="1400" dirty="0">
                <a:latin typeface="Open Sans"/>
                <a:ea typeface="Open Sans"/>
                <a:cs typeface="Open Sans"/>
              </a:rPr>
              <a:t>For some projects, we advise more than one Project Council, particularly for large projects that have many participants across different regions. This allows for better representation and separate decisions to be made per project area based on the needs of different farmer groups,  as farmers may have different needs in different regions.</a:t>
            </a:r>
            <a:endParaRPr lang="en-US"/>
          </a:p>
        </p:txBody>
      </p:sp>
      <p:sp>
        <p:nvSpPr>
          <p:cNvPr id="2" name="Rectangle 1">
            <a:extLst>
              <a:ext uri="{FF2B5EF4-FFF2-40B4-BE49-F238E27FC236}">
                <a16:creationId xmlns:a16="http://schemas.microsoft.com/office/drawing/2014/main" id="{E710369E-9DFE-64D7-F67E-7C1066E4A962}"/>
              </a:ext>
            </a:extLst>
          </p:cNvPr>
          <p:cNvSpPr/>
          <p:nvPr/>
        </p:nvSpPr>
        <p:spPr>
          <a:xfrm>
            <a:off x="597085" y="2550831"/>
            <a:ext cx="3123923" cy="22704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FECC212F-B86B-4982-021E-1E2227D18B94}"/>
              </a:ext>
            </a:extLst>
          </p:cNvPr>
          <p:cNvSpPr/>
          <p:nvPr/>
        </p:nvSpPr>
        <p:spPr>
          <a:xfrm>
            <a:off x="597085" y="2879417"/>
            <a:ext cx="3497534" cy="23596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F5CB403-AA59-F176-8EA6-AD98C24F26BB}"/>
              </a:ext>
            </a:extLst>
          </p:cNvPr>
          <p:cNvSpPr/>
          <p:nvPr/>
        </p:nvSpPr>
        <p:spPr>
          <a:xfrm>
            <a:off x="597085" y="2217985"/>
            <a:ext cx="3123923" cy="22704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 Placeholder 26">
            <a:extLst>
              <a:ext uri="{FF2B5EF4-FFF2-40B4-BE49-F238E27FC236}">
                <a16:creationId xmlns:a16="http://schemas.microsoft.com/office/drawing/2014/main" id="{83C5AE8B-338F-D6C8-3BD1-58CAF6CBDC20}"/>
              </a:ext>
            </a:extLst>
          </p:cNvPr>
          <p:cNvSpPr txBox="1">
            <a:spLocks/>
          </p:cNvSpPr>
          <p:nvPr/>
        </p:nvSpPr>
        <p:spPr>
          <a:xfrm>
            <a:off x="575603" y="2121713"/>
            <a:ext cx="3653147" cy="3233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400" b="1">
                <a:solidFill>
                  <a:schemeClr val="bg1"/>
                </a:solidFill>
              </a:rPr>
              <a:t>To enhance oversight,</a:t>
            </a:r>
            <a:r>
              <a:rPr lang="en-GB" sz="1400">
                <a:solidFill>
                  <a:schemeClr val="bg1"/>
                </a:solidFill>
              </a:rPr>
              <a:t> each Acorn Participant should be linked to one Project Council that will represent them.</a:t>
            </a:r>
          </a:p>
        </p:txBody>
      </p:sp>
      <p:sp>
        <p:nvSpPr>
          <p:cNvPr id="17" name="Text Placeholder 67">
            <a:extLst>
              <a:ext uri="{FF2B5EF4-FFF2-40B4-BE49-F238E27FC236}">
                <a16:creationId xmlns:a16="http://schemas.microsoft.com/office/drawing/2014/main" id="{B7B2BDCB-68AA-0A24-2711-7819F4B75F22}"/>
              </a:ext>
            </a:extLst>
          </p:cNvPr>
          <p:cNvSpPr txBox="1">
            <a:spLocks/>
          </p:cNvSpPr>
          <p:nvPr/>
        </p:nvSpPr>
        <p:spPr>
          <a:xfrm>
            <a:off x="536361" y="3549760"/>
            <a:ext cx="3558258" cy="2470062"/>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GB" sz="1400" b="1"/>
              <a:t>Factors to consider for multiple project councils:</a:t>
            </a:r>
          </a:p>
          <a:p>
            <a:pPr marL="134938" indent="-134938">
              <a:lnSpc>
                <a:spcPct val="150000"/>
              </a:lnSpc>
              <a:spcBef>
                <a:spcPts val="0"/>
              </a:spcBef>
            </a:pPr>
            <a:r>
              <a:rPr lang="en-GB" sz="1100"/>
              <a:t>Number of farmers</a:t>
            </a:r>
          </a:p>
          <a:p>
            <a:pPr marL="134938" indent="-134938">
              <a:lnSpc>
                <a:spcPct val="150000"/>
              </a:lnSpc>
              <a:spcBef>
                <a:spcPts val="0"/>
              </a:spcBef>
            </a:pPr>
            <a:r>
              <a:rPr lang="en-GB" sz="1100"/>
              <a:t>Distance between farmer groups</a:t>
            </a:r>
          </a:p>
          <a:p>
            <a:pPr marL="134938" indent="-134938">
              <a:lnSpc>
                <a:spcPct val="150000"/>
              </a:lnSpc>
              <a:spcBef>
                <a:spcPts val="0"/>
              </a:spcBef>
            </a:pPr>
            <a:r>
              <a:rPr lang="en-GB" sz="1100"/>
              <a:t>Different agroforestry designs</a:t>
            </a:r>
          </a:p>
          <a:p>
            <a:pPr marL="134938" indent="-134938">
              <a:lnSpc>
                <a:spcPct val="150000"/>
              </a:lnSpc>
              <a:spcBef>
                <a:spcPts val="0"/>
              </a:spcBef>
            </a:pPr>
            <a:r>
              <a:rPr lang="en-GB" sz="1100"/>
              <a:t>Gender norms/roles in decision making</a:t>
            </a:r>
          </a:p>
        </p:txBody>
      </p:sp>
      <p:sp>
        <p:nvSpPr>
          <p:cNvPr id="8" name="Text Placeholder 67">
            <a:extLst>
              <a:ext uri="{FF2B5EF4-FFF2-40B4-BE49-F238E27FC236}">
                <a16:creationId xmlns:a16="http://schemas.microsoft.com/office/drawing/2014/main" id="{7269FD61-5917-25C5-4BB6-619671C79ABA}"/>
              </a:ext>
            </a:extLst>
          </p:cNvPr>
          <p:cNvSpPr txBox="1">
            <a:spLocks/>
          </p:cNvSpPr>
          <p:nvPr/>
        </p:nvSpPr>
        <p:spPr>
          <a:xfrm>
            <a:off x="4410495" y="5873054"/>
            <a:ext cx="6868409" cy="500188"/>
          </a:xfrm>
          <a:prstGeom prst="rect">
            <a:avLst/>
          </a:prstGeom>
        </p:spPr>
        <p:txBody>
          <a:bodyPr wrap="square">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GB" sz="1150">
                <a:solidFill>
                  <a:schemeClr val="tx1">
                    <a:lumMod val="50000"/>
                    <a:lumOff val="50000"/>
                  </a:schemeClr>
                </a:solidFill>
              </a:rPr>
              <a:t>This illustration shows 3 different regions in the same project that have 3 different project councils to address differing needs.</a:t>
            </a:r>
          </a:p>
        </p:txBody>
      </p:sp>
      <p:sp>
        <p:nvSpPr>
          <p:cNvPr id="4" name="Slide Number Placeholder 2">
            <a:extLst>
              <a:ext uri="{FF2B5EF4-FFF2-40B4-BE49-F238E27FC236}">
                <a16:creationId xmlns:a16="http://schemas.microsoft.com/office/drawing/2014/main" id="{2DCBBEDB-C1E7-2129-6B44-D29970B1F7CC}"/>
              </a:ext>
            </a:extLst>
          </p:cNvPr>
          <p:cNvSpPr txBox="1">
            <a:spLocks/>
          </p:cNvSpPr>
          <p:nvPr/>
        </p:nvSpPr>
        <p:spPr>
          <a:xfrm>
            <a:off x="229076" y="6281255"/>
            <a:ext cx="552880" cy="365125"/>
          </a:xfrm>
          <a:prstGeom prst="rect">
            <a:avLst/>
          </a:prstGeom>
        </p:spPr>
        <p:txBody>
          <a:bodyPr lIns="91440" tIns="45720" rIns="91440" bIns="45720" anchor="t"/>
          <a:lstStyle>
            <a:defPPr>
              <a:defRPr lang="en-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b="1" dirty="0">
                <a:solidFill>
                  <a:srgbClr val="3E53DB"/>
                </a:solidFill>
                <a:latin typeface="Open Sans"/>
                <a:ea typeface="Open Sans"/>
                <a:cs typeface="Open Sans"/>
              </a:rPr>
              <a:t>10</a:t>
            </a:r>
          </a:p>
        </p:txBody>
      </p:sp>
      <p:pic>
        <p:nvPicPr>
          <p:cNvPr id="7" name="Picture 6" descr="A cartoon of houses on a cracked ground&#10;&#10;AI-generated content may be incorrect.">
            <a:extLst>
              <a:ext uri="{FF2B5EF4-FFF2-40B4-BE49-F238E27FC236}">
                <a16:creationId xmlns:a16="http://schemas.microsoft.com/office/drawing/2014/main" id="{5844760B-7D00-0C6A-985D-4227FCB1CE46}"/>
              </a:ext>
            </a:extLst>
          </p:cNvPr>
          <p:cNvPicPr>
            <a:picLocks noChangeAspect="1"/>
          </p:cNvPicPr>
          <p:nvPr/>
        </p:nvPicPr>
        <p:blipFill>
          <a:blip r:embed="rId3"/>
          <a:stretch>
            <a:fillRect/>
          </a:stretch>
        </p:blipFill>
        <p:spPr>
          <a:xfrm>
            <a:off x="4410495" y="1941378"/>
            <a:ext cx="6868409" cy="3852748"/>
          </a:xfrm>
          <a:prstGeom prst="rect">
            <a:avLst/>
          </a:prstGeom>
        </p:spPr>
      </p:pic>
    </p:spTree>
    <p:extLst>
      <p:ext uri="{BB962C8B-B14F-4D97-AF65-F5344CB8AC3E}">
        <p14:creationId xmlns:p14="http://schemas.microsoft.com/office/powerpoint/2010/main" val="643373789"/>
      </p:ext>
    </p:extLst>
  </p:cSld>
  <p:clrMapOvr>
    <a:masterClrMapping/>
  </p:clrMapOvr>
</p:sld>
</file>

<file path=ppt/theme/theme1.xml><?xml version="1.0" encoding="utf-8"?>
<a:theme xmlns:a="http://schemas.openxmlformats.org/drawingml/2006/main" name="Office Theme">
  <a:themeElements>
    <a:clrScheme name="Rabobank">
      <a:dk1>
        <a:srgbClr val="272727"/>
      </a:dk1>
      <a:lt1>
        <a:srgbClr val="FFFFFF"/>
      </a:lt1>
      <a:dk2>
        <a:srgbClr val="3E53DB"/>
      </a:dk2>
      <a:lt2>
        <a:srgbClr val="ECE8DA"/>
      </a:lt2>
      <a:accent1>
        <a:srgbClr val="548446"/>
      </a:accent1>
      <a:accent2>
        <a:srgbClr val="005D6A"/>
      </a:accent2>
      <a:accent3>
        <a:srgbClr val="EBC532"/>
      </a:accent3>
      <a:accent4>
        <a:srgbClr val="EC9068"/>
      </a:accent4>
      <a:accent5>
        <a:srgbClr val="79B3BC"/>
      </a:accent5>
      <a:accent6>
        <a:srgbClr val="DE4C2F"/>
      </a:accent6>
      <a:hlink>
        <a:srgbClr val="3E53DB"/>
      </a:hlink>
      <a:folHlink>
        <a:srgbClr val="79B3BC"/>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56c3fb47-dc1b-4ccc-a559-396249a49c8a">
      <Terms xmlns="http://schemas.microsoft.com/office/infopath/2007/PartnerControls"/>
    </lcf76f155ced4ddcb4097134ff3c332f>
    <_ip_UnifiedCompliancePolicyProperties xmlns="http://schemas.microsoft.com/sharepoint/v3" xsi:nil="true"/>
    <TaxCatchAll xmlns="5b39c0ae-c889-46cb-896e-4bc11e30711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15AAB4D25901B4CA76E7EB0C00612E4" ma:contentTypeVersion="21" ma:contentTypeDescription="Create a new document." ma:contentTypeScope="" ma:versionID="ffca837be1a5c41e8eee19947c2b43ea">
  <xsd:schema xmlns:xsd="http://www.w3.org/2001/XMLSchema" xmlns:xs="http://www.w3.org/2001/XMLSchema" xmlns:p="http://schemas.microsoft.com/office/2006/metadata/properties" xmlns:ns1="http://schemas.microsoft.com/sharepoint/v3" xmlns:ns2="56c3fb47-dc1b-4ccc-a559-396249a49c8a" xmlns:ns3="5b39c0ae-c889-46cb-896e-4bc11e30711c" targetNamespace="http://schemas.microsoft.com/office/2006/metadata/properties" ma:root="true" ma:fieldsID="0236da1e1437b78b9af982083becb8b3" ns1:_="" ns2:_="" ns3:_="">
    <xsd:import namespace="http://schemas.microsoft.com/sharepoint/v3"/>
    <xsd:import namespace="56c3fb47-dc1b-4ccc-a559-396249a49c8a"/>
    <xsd:import namespace="5b39c0ae-c889-46cb-896e-4bc11e30711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Location" minOccurs="0"/>
                <xsd:element ref="ns2:MediaLengthInSecond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4" nillable="true" ma:displayName="Unified Compliance Policy Properties" ma:hidden="true" ma:internalName="_ip_UnifiedCompliancePolicyProperties">
      <xsd:simpleType>
        <xsd:restriction base="dms:Note"/>
      </xsd:simpleType>
    </xsd:element>
    <xsd:element name="_ip_UnifiedCompliancePolicyUIAction" ma:index="2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6c3fb47-dc1b-4ccc-a559-396249a49c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3c4af3-d430-4f28-9747-46973365dc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b39c0ae-c889-46cb-896e-4bc11e30711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cc26532-26dd-4cf3-b1ca-22f19bc0f41d}" ma:internalName="TaxCatchAll" ma:showField="CatchAllData" ma:web="5b39c0ae-c889-46cb-896e-4bc11e30711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C8BF1-44DD-40CE-8064-D2103A61BEA1}">
  <ds:schemaRefs>
    <ds:schemaRef ds:uri="56c3fb47-dc1b-4ccc-a559-396249a49c8a"/>
    <ds:schemaRef ds:uri="5b39c0ae-c889-46cb-896e-4bc11e30711c"/>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50FE2B5-4D68-404C-BEC5-80FB9E42B789}">
  <ds:schemaRefs>
    <ds:schemaRef ds:uri="http://schemas.microsoft.com/sharepoint/v3/contenttype/forms"/>
  </ds:schemaRefs>
</ds:datastoreItem>
</file>

<file path=customXml/itemProps3.xml><?xml version="1.0" encoding="utf-8"?>
<ds:datastoreItem xmlns:ds="http://schemas.openxmlformats.org/officeDocument/2006/customXml" ds:itemID="{DA104552-DD35-40C1-9AE1-F805928A38F7}">
  <ds:schemaRefs>
    <ds:schemaRef ds:uri="56c3fb47-dc1b-4ccc-a559-396249a49c8a"/>
    <ds:schemaRef ds:uri="5b39c0ae-c889-46cb-896e-4bc11e30711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16</TotalTime>
  <Words>1502</Words>
  <Application>Microsoft Macintosh PowerPoint</Application>
  <PresentationFormat>Widescreen</PresentationFormat>
  <Paragraphs>143</Paragraphs>
  <Slides>12</Slides>
  <Notes>5</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Arial</vt:lpstr>
      <vt:lpstr>Open Sans</vt:lpstr>
      <vt:lpstr>Open Sans SemiBold</vt:lpstr>
      <vt:lpstr>Office Theme</vt:lpstr>
      <vt:lpstr>The Acorn Project Council</vt:lpstr>
      <vt:lpstr>What is the Acorn Project Council?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Paulina Cerna Fraga</dc:creator>
  <cp:keywords/>
  <dc:description/>
  <cp:lastModifiedBy>Liu, JA (Jane)</cp:lastModifiedBy>
  <cp:revision>114</cp:revision>
  <dcterms:created xsi:type="dcterms:W3CDTF">2024-08-05T19:18:13Z</dcterms:created>
  <dcterms:modified xsi:type="dcterms:W3CDTF">2025-02-26T11:13:01Z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0x010100115AAB4D25901B4CA76E7EB0C00612E4</vt:lpwstr>
  </property>
  <property fmtid="{D5CDD505-2E9C-101B-9397-08002B2CF9AE}" pid="3" name="MediaServiceImageTags">
    <vt:lpwstr/>
  </property>
</Properties>
</file>