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0"/>
  </p:sldMasterIdLst>
  <p:notesMasterIdLst>
    <p:notesMasterId r:id="rId30"/>
  </p:notesMasterIdLst>
  <p:handoutMasterIdLst>
    <p:handoutMasterId r:id="rId31"/>
  </p:handoutMasterIdLst>
  <p:sldIdLst>
    <p:sldId id="257" r:id="rId21"/>
    <p:sldId id="258" r:id="rId22"/>
    <p:sldId id="265" r:id="rId23"/>
    <p:sldId id="271" r:id="rId24"/>
    <p:sldId id="272" r:id="rId25"/>
    <p:sldId id="273" r:id="rId26"/>
    <p:sldId id="274" r:id="rId27"/>
    <p:sldId id="267"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0"/>
    <a:srgbClr val="003EBC"/>
    <a:srgbClr val="000FAA"/>
    <a:srgbClr val="E9F1EA"/>
    <a:srgbClr val="F0F0F0"/>
    <a:srgbClr val="E6E6E6"/>
    <a:srgbClr val="D8D9DA"/>
    <a:srgbClr val="34AD6C"/>
    <a:srgbClr val="F3F2F1"/>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40979-BEF2-45E3-9AAB-0A2485349EB1}" v="11" dt="2021-10-28T07:53:28.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92245" autoAdjust="0"/>
  </p:normalViewPr>
  <p:slideViewPr>
    <p:cSldViewPr snapToGrid="0">
      <p:cViewPr varScale="1">
        <p:scale>
          <a:sx n="113" d="100"/>
          <a:sy n="113" d="100"/>
        </p:scale>
        <p:origin x="1024" y="18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 Type="http://schemas.openxmlformats.org/officeDocument/2006/relationships/customXml" Target="../customXml/item3.xml"/><Relationship Id="rId21" Type="http://schemas.openxmlformats.org/officeDocument/2006/relationships/slide" Target="slides/slide1.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D168A-C781-4C6D-A949-C2D13F8CD8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yriad for Rabobank" panose="020B0503030403020204" pitchFamily="34" charset="0"/>
            </a:endParaRPr>
          </a:p>
        </p:txBody>
      </p:sp>
      <p:sp>
        <p:nvSpPr>
          <p:cNvPr id="3" name="Date Placeholder 2">
            <a:extLst>
              <a:ext uri="{FF2B5EF4-FFF2-40B4-BE49-F238E27FC236}">
                <a16:creationId xmlns:a16="http://schemas.microsoft.com/office/drawing/2014/main" id="{B99A8A4A-56D9-4F3C-B5A1-C3F58ADDC3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99FBBC-7A2B-4402-888D-D94593E352F2}" type="datetimeFigureOut">
              <a:rPr lang="en-US" smtClean="0">
                <a:latin typeface="Myriad for Rabobank" panose="020B0503030403020204" pitchFamily="34" charset="0"/>
              </a:rPr>
              <a:t>6/10/24</a:t>
            </a:fld>
            <a:endParaRPr lang="en-US" dirty="0">
              <a:latin typeface="Myriad for Rabobank" panose="020B0503030403020204" pitchFamily="34" charset="0"/>
            </a:endParaRPr>
          </a:p>
        </p:txBody>
      </p:sp>
      <p:sp>
        <p:nvSpPr>
          <p:cNvPr id="4" name="Footer Placeholder 3">
            <a:extLst>
              <a:ext uri="{FF2B5EF4-FFF2-40B4-BE49-F238E27FC236}">
                <a16:creationId xmlns:a16="http://schemas.microsoft.com/office/drawing/2014/main" id="{A5901F49-8CD1-43A4-BA0A-8CE42E9E2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yriad for Rabobank" panose="020B0503030403020204" pitchFamily="34" charset="0"/>
            </a:endParaRPr>
          </a:p>
        </p:txBody>
      </p:sp>
      <p:sp>
        <p:nvSpPr>
          <p:cNvPr id="5" name="Slide Number Placeholder 4">
            <a:extLst>
              <a:ext uri="{FF2B5EF4-FFF2-40B4-BE49-F238E27FC236}">
                <a16:creationId xmlns:a16="http://schemas.microsoft.com/office/drawing/2014/main" id="{114580E8-58D4-4241-9610-651662AF82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7FE92-BCEA-47E7-9617-D4352300F5D1}" type="slidenum">
              <a:rPr lang="en-US" smtClean="0">
                <a:latin typeface="Myriad for Rabobank" panose="020B0503030403020204" pitchFamily="34" charset="0"/>
              </a:rPr>
              <a:t>‹#›</a:t>
            </a:fld>
            <a:endParaRPr lang="en-US" dirty="0">
              <a:latin typeface="Myriad for Rabobank" panose="020B0503030403020204" pitchFamily="34" charset="0"/>
            </a:endParaRPr>
          </a:p>
        </p:txBody>
      </p:sp>
    </p:spTree>
    <p:extLst>
      <p:ext uri="{BB962C8B-B14F-4D97-AF65-F5344CB8AC3E}">
        <p14:creationId xmlns:p14="http://schemas.microsoft.com/office/powerpoint/2010/main" val="364605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for Rabobank" panose="020B0503030403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for Rabobank" panose="020B0503030403020204" pitchFamily="34" charset="0"/>
              </a:defRPr>
            </a:lvl1pPr>
          </a:lstStyle>
          <a:p>
            <a:fld id="{D8F9A3D8-C38A-42A8-8108-56D4525C9E97}" type="datetimeFigureOut">
              <a:rPr lang="en-GB" smtClean="0"/>
              <a:pPr/>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for Rabobank" panose="020B0503030403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for Rabobank" panose="020B0503030403020204" pitchFamily="34" charset="0"/>
              </a:defRPr>
            </a:lvl1pPr>
          </a:lstStyle>
          <a:p>
            <a:fld id="{005444ED-21FE-41E2-990D-ED635B34E95A}" type="slidenum">
              <a:rPr lang="en-GB" smtClean="0"/>
              <a:pPr/>
              <a:t>‹#›</a:t>
            </a:fld>
            <a:endParaRPr lang="en-GB"/>
          </a:p>
        </p:txBody>
      </p:sp>
    </p:spTree>
    <p:extLst>
      <p:ext uri="{BB962C8B-B14F-4D97-AF65-F5344CB8AC3E}">
        <p14:creationId xmlns:p14="http://schemas.microsoft.com/office/powerpoint/2010/main" val="101361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for Rabobank" panose="020B0503030403020204" pitchFamily="34" charset="0"/>
        <a:ea typeface="+mn-ea"/>
        <a:cs typeface="+mn-cs"/>
      </a:defRPr>
    </a:lvl1pPr>
    <a:lvl2pPr marL="457200" algn="l" defTabSz="914400" rtl="0" eaLnBrk="1" latinLnBrk="0" hangingPunct="1">
      <a:defRPr sz="1200" kern="1200">
        <a:solidFill>
          <a:schemeClr val="tx1"/>
        </a:solidFill>
        <a:latin typeface="Myriad for Rabobank" panose="020B0503030403020204" pitchFamily="34" charset="0"/>
        <a:ea typeface="+mn-ea"/>
        <a:cs typeface="+mn-cs"/>
      </a:defRPr>
    </a:lvl2pPr>
    <a:lvl3pPr marL="914400" algn="l" defTabSz="914400" rtl="0" eaLnBrk="1" latinLnBrk="0" hangingPunct="1">
      <a:defRPr sz="1200" kern="1200">
        <a:solidFill>
          <a:schemeClr val="tx1"/>
        </a:solidFill>
        <a:latin typeface="Myriad for Rabobank" panose="020B0503030403020204" pitchFamily="34" charset="0"/>
        <a:ea typeface="+mn-ea"/>
        <a:cs typeface="+mn-cs"/>
      </a:defRPr>
    </a:lvl3pPr>
    <a:lvl4pPr marL="1371600" algn="l" defTabSz="914400" rtl="0" eaLnBrk="1" latinLnBrk="0" hangingPunct="1">
      <a:defRPr sz="1200" kern="1200">
        <a:solidFill>
          <a:schemeClr val="tx1"/>
        </a:solidFill>
        <a:latin typeface="Myriad for Rabobank" panose="020B0503030403020204" pitchFamily="34" charset="0"/>
        <a:ea typeface="+mn-ea"/>
        <a:cs typeface="+mn-cs"/>
      </a:defRPr>
    </a:lvl4pPr>
    <a:lvl5pPr marL="1828800" algn="l" defTabSz="914400" rtl="0" eaLnBrk="1" latinLnBrk="0" hangingPunct="1">
      <a:defRPr sz="1200" kern="1200">
        <a:solidFill>
          <a:schemeClr val="tx1"/>
        </a:solidFill>
        <a:latin typeface="Myriad for Rabobank"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533d403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533d403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spcAft>
                <a:spcPts val="0"/>
              </a:spcAft>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8" name="Subtitle 2">
            <a:extLst>
              <a:ext uri="{FF2B5EF4-FFF2-40B4-BE49-F238E27FC236}">
                <a16:creationId xmlns:a16="http://schemas.microsoft.com/office/drawing/2014/main" id="{8A8E11C7-8AC7-4E57-9FF2-B2290BF164B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23" name="Graphic 22">
            <a:extLst>
              <a:ext uri="{FF2B5EF4-FFF2-40B4-BE49-F238E27FC236}">
                <a16:creationId xmlns:a16="http://schemas.microsoft.com/office/drawing/2014/main" id="{D928D51D-9B86-4B1C-82E0-D5417B3B1A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69805" y="5878386"/>
            <a:ext cx="1901611" cy="810000"/>
          </a:xfrm>
          <a:prstGeom prst="rect">
            <a:avLst/>
          </a:prstGeom>
        </p:spPr>
      </p:pic>
    </p:spTree>
    <p:extLst>
      <p:ext uri="{BB962C8B-B14F-4D97-AF65-F5344CB8AC3E}">
        <p14:creationId xmlns:p14="http://schemas.microsoft.com/office/powerpoint/2010/main" val="36216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asvg="http://schemas.microsoft.com/office/drawing/2016/SVG/main"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Narrow Box (Altern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25624"/>
            <a:ext cx="3891915"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7"/>
            <a:ext cx="2921932"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32996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and Colored Box">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2" name="Content Placeholder 2">
            <a:extLst>
              <a:ext uri="{FF2B5EF4-FFF2-40B4-BE49-F238E27FC236}">
                <a16:creationId xmlns:a16="http://schemas.microsoft.com/office/drawing/2014/main" id="{85A972DD-04C8-4185-AB1C-656E5DFFB344}"/>
              </a:ext>
            </a:extLst>
          </p:cNvPr>
          <p:cNvSpPr>
            <a:spLocks noGrp="1"/>
          </p:cNvSpPr>
          <p:nvPr>
            <p:ph idx="16"/>
          </p:nvPr>
        </p:nvSpPr>
        <p:spPr>
          <a:xfrm>
            <a:off x="6454140" y="2182368"/>
            <a:ext cx="5101123" cy="389880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32" name="Text Placeholder 21">
            <a:extLst>
              <a:ext uri="{FF2B5EF4-FFF2-40B4-BE49-F238E27FC236}">
                <a16:creationId xmlns:a16="http://schemas.microsoft.com/office/drawing/2014/main" id="{5CFCD660-1620-4442-A26C-73FA68AA94D4}"/>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33" name="Text Placeholder 21">
            <a:extLst>
              <a:ext uri="{FF2B5EF4-FFF2-40B4-BE49-F238E27FC236}">
                <a16:creationId xmlns:a16="http://schemas.microsoft.com/office/drawing/2014/main" id="{CDF8DE94-B253-4726-8471-04FD17FB8541}"/>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8275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Grey Box">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3" name="Content Placeholder 2">
            <a:extLst>
              <a:ext uri="{FF2B5EF4-FFF2-40B4-BE49-F238E27FC236}">
                <a16:creationId xmlns:a16="http://schemas.microsoft.com/office/drawing/2014/main" id="{74A976B8-CE61-4FB8-8C5C-BC4EB029D43E}"/>
              </a:ext>
            </a:extLst>
          </p:cNvPr>
          <p:cNvSpPr>
            <a:spLocks noGrp="1"/>
          </p:cNvSpPr>
          <p:nvPr>
            <p:ph idx="14"/>
          </p:nvPr>
        </p:nvSpPr>
        <p:spPr>
          <a:xfrm>
            <a:off x="6457950" y="2182367"/>
            <a:ext cx="5097442"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4" name="Graphic 31">
            <a:extLst>
              <a:ext uri="{FF2B5EF4-FFF2-40B4-BE49-F238E27FC236}">
                <a16:creationId xmlns:a16="http://schemas.microsoft.com/office/drawing/2014/main" id="{5E3F27FA-ACB7-4406-B3FD-7077391C97E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28105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125133" cy="4258800"/>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1825625"/>
            <a:ext cx="5097442" cy="4258800"/>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6029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8" name="Content Placeholder 2">
            <a:extLst>
              <a:ext uri="{FF2B5EF4-FFF2-40B4-BE49-F238E27FC236}">
                <a16:creationId xmlns:a16="http://schemas.microsoft.com/office/drawing/2014/main" id="{08939D58-C1C0-4B9D-A773-F0B720E58C4D}"/>
              </a:ext>
            </a:extLst>
          </p:cNvPr>
          <p:cNvSpPr>
            <a:spLocks noGrp="1"/>
          </p:cNvSpPr>
          <p:nvPr>
            <p:ph idx="15"/>
          </p:nvPr>
        </p:nvSpPr>
        <p:spPr>
          <a:xfrm>
            <a:off x="6457268" y="1825624"/>
            <a:ext cx="509812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1" name="Content Placeholder 2">
            <a:extLst>
              <a:ext uri="{FF2B5EF4-FFF2-40B4-BE49-F238E27FC236}">
                <a16:creationId xmlns:a16="http://schemas.microsoft.com/office/drawing/2014/main" id="{94A1DAE0-8692-45F3-9DEA-569FA656A87F}"/>
              </a:ext>
            </a:extLst>
          </p:cNvPr>
          <p:cNvSpPr>
            <a:spLocks noGrp="1"/>
          </p:cNvSpPr>
          <p:nvPr>
            <p:ph idx="16"/>
          </p:nvPr>
        </p:nvSpPr>
        <p:spPr>
          <a:xfrm>
            <a:off x="609600"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2" name="Content Placeholder 2">
            <a:extLst>
              <a:ext uri="{FF2B5EF4-FFF2-40B4-BE49-F238E27FC236}">
                <a16:creationId xmlns:a16="http://schemas.microsoft.com/office/drawing/2014/main" id="{3EEABFBE-4C78-4351-96C2-D3FF80754D72}"/>
              </a:ext>
            </a:extLst>
          </p:cNvPr>
          <p:cNvSpPr>
            <a:spLocks noGrp="1"/>
          </p:cNvSpPr>
          <p:nvPr>
            <p:ph idx="17"/>
          </p:nvPr>
        </p:nvSpPr>
        <p:spPr>
          <a:xfrm>
            <a:off x="609600" y="1825624"/>
            <a:ext cx="512513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3" name="Content Placeholder 2">
            <a:extLst>
              <a:ext uri="{FF2B5EF4-FFF2-40B4-BE49-F238E27FC236}">
                <a16:creationId xmlns:a16="http://schemas.microsoft.com/office/drawing/2014/main" id="{3E3567DA-7FDE-4F80-9417-1509A0DF8406}"/>
              </a:ext>
            </a:extLst>
          </p:cNvPr>
          <p:cNvSpPr>
            <a:spLocks noGrp="1"/>
          </p:cNvSpPr>
          <p:nvPr>
            <p:ph idx="18"/>
          </p:nvPr>
        </p:nvSpPr>
        <p:spPr>
          <a:xfrm>
            <a:off x="6455658"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72510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A42A63B-AA5F-4310-89F4-A68488FAEAAE}"/>
              </a:ext>
            </a:extLst>
          </p:cNvPr>
          <p:cNvSpPr/>
          <p:nvPr userDrawn="1"/>
        </p:nvSpPr>
        <p:spPr>
          <a:xfrm>
            <a:off x="6346613"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D9875C34-4138-44AF-BA99-33CE682EC2D0}"/>
              </a:ext>
            </a:extLst>
          </p:cNvPr>
          <p:cNvSpPr/>
          <p:nvPr userDrawn="1"/>
        </p:nvSpPr>
        <p:spPr>
          <a:xfrm>
            <a:off x="605072"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87109" y="2127504"/>
            <a:ext cx="4471715"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B597999A-2D18-4A28-9241-389A5943B0E9}"/>
              </a:ext>
            </a:extLst>
          </p:cNvPr>
          <p:cNvSpPr>
            <a:spLocks noGrp="1"/>
          </p:cNvSpPr>
          <p:nvPr>
            <p:ph idx="14"/>
          </p:nvPr>
        </p:nvSpPr>
        <p:spPr>
          <a:xfrm>
            <a:off x="6724122" y="2127504"/>
            <a:ext cx="4485296" cy="35640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3788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4" name="Content Placeholder 2">
            <a:extLst>
              <a:ext uri="{FF2B5EF4-FFF2-40B4-BE49-F238E27FC236}">
                <a16:creationId xmlns:a16="http://schemas.microsoft.com/office/drawing/2014/main" id="{E8756158-AD71-4657-B016-462F5BB6E563}"/>
              </a:ext>
            </a:extLst>
          </p:cNvPr>
          <p:cNvSpPr>
            <a:spLocks noGrp="1"/>
          </p:cNvSpPr>
          <p:nvPr>
            <p:ph idx="1"/>
          </p:nvPr>
        </p:nvSpPr>
        <p:spPr>
          <a:xfrm>
            <a:off x="636607"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5" name="Content Placeholder 2">
            <a:extLst>
              <a:ext uri="{FF2B5EF4-FFF2-40B4-BE49-F238E27FC236}">
                <a16:creationId xmlns:a16="http://schemas.microsoft.com/office/drawing/2014/main" id="{C2C4C67A-D1A2-432E-A3BA-95A33938C23A}"/>
              </a:ext>
            </a:extLst>
          </p:cNvPr>
          <p:cNvSpPr>
            <a:spLocks noGrp="1"/>
          </p:cNvSpPr>
          <p:nvPr>
            <p:ph idx="14"/>
          </p:nvPr>
        </p:nvSpPr>
        <p:spPr>
          <a:xfrm>
            <a:off x="6315078"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40598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8" name="Content Placeholder 2">
            <a:extLst>
              <a:ext uri="{FF2B5EF4-FFF2-40B4-BE49-F238E27FC236}">
                <a16:creationId xmlns:a16="http://schemas.microsoft.com/office/drawing/2014/main" id="{3783E246-0A6D-435E-AB64-DE73CC473C73}"/>
              </a:ext>
            </a:extLst>
          </p:cNvPr>
          <p:cNvSpPr>
            <a:spLocks noGrp="1"/>
          </p:cNvSpPr>
          <p:nvPr>
            <p:ph idx="14"/>
          </p:nvPr>
        </p:nvSpPr>
        <p:spPr>
          <a:xfrm>
            <a:off x="4421529"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0" name="Content Placeholder 2">
            <a:extLst>
              <a:ext uri="{FF2B5EF4-FFF2-40B4-BE49-F238E27FC236}">
                <a16:creationId xmlns:a16="http://schemas.microsoft.com/office/drawing/2014/main" id="{6C8E1D9C-8333-47AB-B804-C0ADB8A33E24}"/>
              </a:ext>
            </a:extLst>
          </p:cNvPr>
          <p:cNvSpPr>
            <a:spLocks noGrp="1"/>
          </p:cNvSpPr>
          <p:nvPr>
            <p:ph idx="15"/>
          </p:nvPr>
        </p:nvSpPr>
        <p:spPr>
          <a:xfrm>
            <a:off x="8206450" y="1825625"/>
            <a:ext cx="334894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1212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2" name="Content Placeholder 2">
            <a:extLst>
              <a:ext uri="{FF2B5EF4-FFF2-40B4-BE49-F238E27FC236}">
                <a16:creationId xmlns:a16="http://schemas.microsoft.com/office/drawing/2014/main" id="{B9A0A47F-AD57-4033-8D82-347C1FB4D71F}"/>
              </a:ext>
            </a:extLst>
          </p:cNvPr>
          <p:cNvSpPr>
            <a:spLocks noGrp="1"/>
          </p:cNvSpPr>
          <p:nvPr>
            <p:ph idx="17"/>
          </p:nvPr>
        </p:nvSpPr>
        <p:spPr>
          <a:xfrm>
            <a:off x="4421529" y="1825624"/>
            <a:ext cx="334894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Content Placeholder 2">
            <a:extLst>
              <a:ext uri="{FF2B5EF4-FFF2-40B4-BE49-F238E27FC236}">
                <a16:creationId xmlns:a16="http://schemas.microsoft.com/office/drawing/2014/main" id="{BD8CF2BB-201D-4025-8DDF-AA1705822F3F}"/>
              </a:ext>
            </a:extLst>
          </p:cNvPr>
          <p:cNvSpPr>
            <a:spLocks noGrp="1"/>
          </p:cNvSpPr>
          <p:nvPr>
            <p:ph idx="19"/>
          </p:nvPr>
        </p:nvSpPr>
        <p:spPr>
          <a:xfrm>
            <a:off x="609599" y="1825624"/>
            <a:ext cx="334894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5" name="Content Placeholder 2">
            <a:extLst>
              <a:ext uri="{FF2B5EF4-FFF2-40B4-BE49-F238E27FC236}">
                <a16:creationId xmlns:a16="http://schemas.microsoft.com/office/drawing/2014/main" id="{DC7F1298-04B9-4212-9456-F9BBB830EFA5}"/>
              </a:ext>
            </a:extLst>
          </p:cNvPr>
          <p:cNvSpPr>
            <a:spLocks noGrp="1"/>
          </p:cNvSpPr>
          <p:nvPr>
            <p:ph idx="20"/>
          </p:nvPr>
        </p:nvSpPr>
        <p:spPr>
          <a:xfrm>
            <a:off x="8206450" y="1825624"/>
            <a:ext cx="3345180"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7" name="Content Placeholder 2">
            <a:extLst>
              <a:ext uri="{FF2B5EF4-FFF2-40B4-BE49-F238E27FC236}">
                <a16:creationId xmlns:a16="http://schemas.microsoft.com/office/drawing/2014/main" id="{B81F54A8-411B-454E-87AD-0DFEE36CE113}"/>
              </a:ext>
            </a:extLst>
          </p:cNvPr>
          <p:cNvSpPr>
            <a:spLocks noGrp="1"/>
          </p:cNvSpPr>
          <p:nvPr>
            <p:ph idx="16"/>
          </p:nvPr>
        </p:nvSpPr>
        <p:spPr>
          <a:xfrm>
            <a:off x="609601" y="2182367"/>
            <a:ext cx="3348941"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0" name="Content Placeholder 2">
            <a:extLst>
              <a:ext uri="{FF2B5EF4-FFF2-40B4-BE49-F238E27FC236}">
                <a16:creationId xmlns:a16="http://schemas.microsoft.com/office/drawing/2014/main" id="{61200BA5-1CE1-435B-8EFF-1665476A973B}"/>
              </a:ext>
            </a:extLst>
          </p:cNvPr>
          <p:cNvSpPr>
            <a:spLocks noGrp="1"/>
          </p:cNvSpPr>
          <p:nvPr>
            <p:ph idx="21"/>
          </p:nvPr>
        </p:nvSpPr>
        <p:spPr>
          <a:xfrm>
            <a:off x="4425292" y="2182367"/>
            <a:ext cx="3345179"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21" name="Content Placeholder 2">
            <a:extLst>
              <a:ext uri="{FF2B5EF4-FFF2-40B4-BE49-F238E27FC236}">
                <a16:creationId xmlns:a16="http://schemas.microsoft.com/office/drawing/2014/main" id="{3EFF0397-128F-4901-B941-AE13693CD01C}"/>
              </a:ext>
            </a:extLst>
          </p:cNvPr>
          <p:cNvSpPr>
            <a:spLocks noGrp="1"/>
          </p:cNvSpPr>
          <p:nvPr>
            <p:ph idx="22"/>
          </p:nvPr>
        </p:nvSpPr>
        <p:spPr>
          <a:xfrm>
            <a:off x="8202688" y="2182367"/>
            <a:ext cx="3348941"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4698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A20301-7BF6-45FC-B9CD-8A1BE1F02F4F}"/>
              </a:ext>
            </a:extLst>
          </p:cNvPr>
          <p:cNvSpPr/>
          <p:nvPr userDrawn="1"/>
        </p:nvSpPr>
        <p:spPr>
          <a:xfrm>
            <a:off x="4367063"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C821B77C-2931-4152-AACB-E2B2E85FB18F}"/>
              </a:ext>
            </a:extLst>
          </p:cNvPr>
          <p:cNvSpPr/>
          <p:nvPr userDrawn="1"/>
        </p:nvSpPr>
        <p:spPr>
          <a:xfrm>
            <a:off x="820645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7554ABDE-2DDB-4540-9685-AC7E89D5D478}"/>
              </a:ext>
            </a:extLst>
          </p:cNvPr>
          <p:cNvSpPr/>
          <p:nvPr userDrawn="1"/>
        </p:nvSpPr>
        <p:spPr>
          <a:xfrm>
            <a:off x="60960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29321" y="2133600"/>
            <a:ext cx="2718784"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DE225212-B380-442C-9723-F285DE7F0C43}"/>
              </a:ext>
            </a:extLst>
          </p:cNvPr>
          <p:cNvSpPr>
            <a:spLocks noGrp="1"/>
          </p:cNvSpPr>
          <p:nvPr>
            <p:ph idx="16"/>
          </p:nvPr>
        </p:nvSpPr>
        <p:spPr>
          <a:xfrm>
            <a:off x="4667974" y="2133600"/>
            <a:ext cx="2718786"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2" name="Content Placeholder 2">
            <a:extLst>
              <a:ext uri="{FF2B5EF4-FFF2-40B4-BE49-F238E27FC236}">
                <a16:creationId xmlns:a16="http://schemas.microsoft.com/office/drawing/2014/main" id="{32BC0A4C-EFCC-4DCE-95E4-FE5B17BA5D36}"/>
              </a:ext>
            </a:extLst>
          </p:cNvPr>
          <p:cNvSpPr>
            <a:spLocks noGrp="1"/>
          </p:cNvSpPr>
          <p:nvPr>
            <p:ph idx="17"/>
          </p:nvPr>
        </p:nvSpPr>
        <p:spPr>
          <a:xfrm>
            <a:off x="8512123" y="2133600"/>
            <a:ext cx="2723548" cy="3643644"/>
          </a:xfrm>
        </p:spPr>
        <p:txBody>
          <a:bodyPr>
            <a:noAutofit/>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2048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Sign Off">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spcAft>
                <a:spcPts val="0"/>
              </a:spcAft>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8" name="Subtitle 2">
            <a:extLst>
              <a:ext uri="{FF2B5EF4-FFF2-40B4-BE49-F238E27FC236}">
                <a16:creationId xmlns:a16="http://schemas.microsoft.com/office/drawing/2014/main" id="{8A8E11C7-8AC7-4E57-9FF2-B2290BF164B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9" name="Graphic 8">
            <a:extLst>
              <a:ext uri="{FF2B5EF4-FFF2-40B4-BE49-F238E27FC236}">
                <a16:creationId xmlns:a16="http://schemas.microsoft.com/office/drawing/2014/main" id="{0DE39196-8121-4E1D-9D8A-F9B53D6A16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301" y="5880324"/>
            <a:ext cx="3615059" cy="808822"/>
          </a:xfrm>
          <a:prstGeom prst="rect">
            <a:avLst/>
          </a:prstGeom>
        </p:spPr>
      </p:pic>
    </p:spTree>
    <p:extLst>
      <p:ext uri="{BB962C8B-B14F-4D97-AF65-F5344CB8AC3E}">
        <p14:creationId xmlns:p14="http://schemas.microsoft.com/office/powerpoint/2010/main" val="11765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asvg="http://schemas.microsoft.com/office/drawing/2016/SVG/main"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7" name="Content Placeholder 2">
            <a:extLst>
              <a:ext uri="{FF2B5EF4-FFF2-40B4-BE49-F238E27FC236}">
                <a16:creationId xmlns:a16="http://schemas.microsoft.com/office/drawing/2014/main" id="{099C9476-3691-4CC7-AFA3-88F40B48B82A}"/>
              </a:ext>
            </a:extLst>
          </p:cNvPr>
          <p:cNvSpPr>
            <a:spLocks noGrp="1"/>
          </p:cNvSpPr>
          <p:nvPr>
            <p:ph idx="16"/>
          </p:nvPr>
        </p:nvSpPr>
        <p:spPr>
          <a:xfrm>
            <a:off x="636607"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8" name="Content Placeholder 2">
            <a:extLst>
              <a:ext uri="{FF2B5EF4-FFF2-40B4-BE49-F238E27FC236}">
                <a16:creationId xmlns:a16="http://schemas.microsoft.com/office/drawing/2014/main" id="{15969B9E-9D7C-4D77-B471-CFA2D5594B94}"/>
              </a:ext>
            </a:extLst>
          </p:cNvPr>
          <p:cNvSpPr>
            <a:spLocks noGrp="1"/>
          </p:cNvSpPr>
          <p:nvPr>
            <p:ph idx="17"/>
          </p:nvPr>
        </p:nvSpPr>
        <p:spPr>
          <a:xfrm>
            <a:off x="4421528"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9" name="Content Placeholder 2">
            <a:extLst>
              <a:ext uri="{FF2B5EF4-FFF2-40B4-BE49-F238E27FC236}">
                <a16:creationId xmlns:a16="http://schemas.microsoft.com/office/drawing/2014/main" id="{703F6A5C-0D68-49D8-81DF-34D57D7C64E5}"/>
              </a:ext>
            </a:extLst>
          </p:cNvPr>
          <p:cNvSpPr>
            <a:spLocks noGrp="1"/>
          </p:cNvSpPr>
          <p:nvPr>
            <p:ph idx="18"/>
          </p:nvPr>
        </p:nvSpPr>
        <p:spPr>
          <a:xfrm>
            <a:off x="8206449"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120833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parating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0640637-DF11-4206-9480-6EC6634A1FEB}"/>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chemeClr val="bg1"/>
                </a:solidFill>
              </a:defRPr>
            </a:lvl1pPr>
          </a:lstStyle>
          <a:p>
            <a:pPr marL="0" lvl="0" indent="0">
              <a:buNone/>
            </a:pPr>
            <a:endParaRPr lang="en-US" noProof="0" dirty="0"/>
          </a:p>
        </p:txBody>
      </p:sp>
      <p:sp>
        <p:nvSpPr>
          <p:cNvPr id="13" name="Text Placeholder 21">
            <a:extLst>
              <a:ext uri="{FF2B5EF4-FFF2-40B4-BE49-F238E27FC236}">
                <a16:creationId xmlns:a16="http://schemas.microsoft.com/office/drawing/2014/main" id="{93B95CED-B9A6-43D3-B7B0-138C0E34B43E}"/>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4" name="Text Placeholder 21">
            <a:extLst>
              <a:ext uri="{FF2B5EF4-FFF2-40B4-BE49-F238E27FC236}">
                <a16:creationId xmlns:a16="http://schemas.microsoft.com/office/drawing/2014/main" id="{31CC5EE8-76F7-4A50-B2BA-45FEA3842ECE}"/>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5568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Picture">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3712A61-E9E2-4785-BF56-506FDD1FC314}"/>
              </a:ext>
            </a:extLst>
          </p:cNvPr>
          <p:cNvSpPr/>
          <p:nvPr userDrawn="1"/>
        </p:nvSpPr>
        <p:spPr>
          <a:xfrm>
            <a:off x="-74864" y="-4329"/>
            <a:ext cx="6162926" cy="6862507"/>
          </a:xfrm>
          <a:custGeom>
            <a:avLst/>
            <a:gdLst>
              <a:gd name="connsiteX0" fmla="*/ 4485905 w 6162926"/>
              <a:gd name="connsiteY0" fmla="*/ 0 h 6862507"/>
              <a:gd name="connsiteX1" fmla="*/ 6162926 w 6162926"/>
              <a:gd name="connsiteY1" fmla="*/ 0 h 6862507"/>
              <a:gd name="connsiteX2" fmla="*/ 6068048 w 6162926"/>
              <a:gd name="connsiteY2" fmla="*/ 185738 h 6862507"/>
              <a:gd name="connsiteX3" fmla="*/ 5784228 w 6162926"/>
              <a:gd name="connsiteY3" fmla="*/ 874354 h 6862507"/>
              <a:gd name="connsiteX4" fmla="*/ 5745003 w 6162926"/>
              <a:gd name="connsiteY4" fmla="*/ 995685 h 6862507"/>
              <a:gd name="connsiteX5" fmla="*/ 5729397 w 6162926"/>
              <a:gd name="connsiteY5" fmla="*/ 1038632 h 6862507"/>
              <a:gd name="connsiteX6" fmla="*/ 5705856 w 6162926"/>
              <a:gd name="connsiteY6" fmla="*/ 1116773 h 6862507"/>
              <a:gd name="connsiteX7" fmla="*/ 5667005 w 6162926"/>
              <a:gd name="connsiteY7" fmla="*/ 1236946 h 6862507"/>
              <a:gd name="connsiteX8" fmla="*/ 5637680 w 6162926"/>
              <a:gd name="connsiteY8" fmla="*/ 1343070 h 6862507"/>
              <a:gd name="connsiteX9" fmla="*/ 5616212 w 6162926"/>
              <a:gd name="connsiteY9" fmla="*/ 1414330 h 6862507"/>
              <a:gd name="connsiteX10" fmla="*/ 5603452 w 6162926"/>
              <a:gd name="connsiteY10" fmla="*/ 1466937 h 6862507"/>
              <a:gd name="connsiteX11" fmla="*/ 5595209 w 6162926"/>
              <a:gd name="connsiteY11" fmla="*/ 1496767 h 6862507"/>
              <a:gd name="connsiteX12" fmla="*/ 5532423 w 6162926"/>
              <a:gd name="connsiteY12" fmla="*/ 1758852 h 6862507"/>
              <a:gd name="connsiteX13" fmla="*/ 5531251 w 6162926"/>
              <a:gd name="connsiteY13" fmla="*/ 1764614 h 6862507"/>
              <a:gd name="connsiteX14" fmla="*/ 5521762 w 6162926"/>
              <a:gd name="connsiteY14" fmla="*/ 1803738 h 6862507"/>
              <a:gd name="connsiteX15" fmla="*/ 5505040 w 6162926"/>
              <a:gd name="connsiteY15" fmla="*/ 1893480 h 6862507"/>
              <a:gd name="connsiteX16" fmla="*/ 5478703 w 6162926"/>
              <a:gd name="connsiteY16" fmla="*/ 2022962 h 6862507"/>
              <a:gd name="connsiteX17" fmla="*/ 5458780 w 6162926"/>
              <a:gd name="connsiteY17" fmla="*/ 2141743 h 6862507"/>
              <a:gd name="connsiteX18" fmla="*/ 5446869 w 6162926"/>
              <a:gd name="connsiteY18" fmla="*/ 2205663 h 6862507"/>
              <a:gd name="connsiteX19" fmla="*/ 5442490 w 6162926"/>
              <a:gd name="connsiteY19" fmla="*/ 2238863 h 6862507"/>
              <a:gd name="connsiteX20" fmla="*/ 5434104 w 6162926"/>
              <a:gd name="connsiteY20" fmla="*/ 2288858 h 6862507"/>
              <a:gd name="connsiteX21" fmla="*/ 4718367 w 6162926"/>
              <a:gd name="connsiteY21" fmla="*/ 1123248 h 6862507"/>
              <a:gd name="connsiteX22" fmla="*/ 4503324 w 6162926"/>
              <a:gd name="connsiteY22" fmla="*/ 186795 h 6862507"/>
              <a:gd name="connsiteX23" fmla="*/ 0 w 6162926"/>
              <a:gd name="connsiteY23" fmla="*/ 0 h 6862507"/>
              <a:gd name="connsiteX24" fmla="*/ 4454089 w 6162926"/>
              <a:gd name="connsiteY24" fmla="*/ 0 h 6862507"/>
              <a:gd name="connsiteX25" fmla="*/ 4475713 w 6162926"/>
              <a:gd name="connsiteY25" fmla="*/ 221627 h 6862507"/>
              <a:gd name="connsiteX26" fmla="*/ 4685818 w 6162926"/>
              <a:gd name="connsiteY26" fmla="*/ 1134432 h 6862507"/>
              <a:gd name="connsiteX27" fmla="*/ 5427864 w 6162926"/>
              <a:gd name="connsiteY27" fmla="*/ 2331219 h 6862507"/>
              <a:gd name="connsiteX28" fmla="*/ 5436803 w 6162926"/>
              <a:gd name="connsiteY28" fmla="*/ 4722591 h 6862507"/>
              <a:gd name="connsiteX29" fmla="*/ 6025482 w 6162926"/>
              <a:gd name="connsiteY29" fmla="*/ 6670561 h 6862507"/>
              <a:gd name="connsiteX30" fmla="*/ 6126314 w 6162926"/>
              <a:gd name="connsiteY30" fmla="*/ 6862507 h 6862507"/>
              <a:gd name="connsiteX31" fmla="*/ 0 w 6162926"/>
              <a:gd name="connsiteY31" fmla="*/ 6862507 h 686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62926" h="6862507">
                <a:moveTo>
                  <a:pt x="4485905" y="0"/>
                </a:moveTo>
                <a:lnTo>
                  <a:pt x="6162926" y="0"/>
                </a:lnTo>
                <a:lnTo>
                  <a:pt x="6068048" y="185738"/>
                </a:lnTo>
                <a:cubicBezTo>
                  <a:pt x="5962587" y="406957"/>
                  <a:pt x="5867901" y="636625"/>
                  <a:pt x="5784228" y="874354"/>
                </a:cubicBezTo>
                <a:lnTo>
                  <a:pt x="5745003" y="995685"/>
                </a:lnTo>
                <a:lnTo>
                  <a:pt x="5729397" y="1038632"/>
                </a:lnTo>
                <a:lnTo>
                  <a:pt x="5705856" y="1116773"/>
                </a:lnTo>
                <a:lnTo>
                  <a:pt x="5667005" y="1236946"/>
                </a:lnTo>
                <a:lnTo>
                  <a:pt x="5637680" y="1343070"/>
                </a:lnTo>
                <a:lnTo>
                  <a:pt x="5616212" y="1414330"/>
                </a:lnTo>
                <a:lnTo>
                  <a:pt x="5603452" y="1466937"/>
                </a:lnTo>
                <a:lnTo>
                  <a:pt x="5595209" y="1496767"/>
                </a:lnTo>
                <a:cubicBezTo>
                  <a:pt x="5572776" y="1583765"/>
                  <a:pt x="5551844" y="1671140"/>
                  <a:pt x="5532423" y="1758852"/>
                </a:cubicBezTo>
                <a:lnTo>
                  <a:pt x="5531251" y="1764614"/>
                </a:lnTo>
                <a:lnTo>
                  <a:pt x="5521762" y="1803738"/>
                </a:lnTo>
                <a:lnTo>
                  <a:pt x="5505040" y="1893480"/>
                </a:lnTo>
                <a:lnTo>
                  <a:pt x="5478703" y="2022962"/>
                </a:lnTo>
                <a:lnTo>
                  <a:pt x="5458780" y="2141743"/>
                </a:lnTo>
                <a:lnTo>
                  <a:pt x="5446869" y="2205663"/>
                </a:lnTo>
                <a:lnTo>
                  <a:pt x="5442490" y="2238863"/>
                </a:lnTo>
                <a:lnTo>
                  <a:pt x="5434104" y="2288858"/>
                </a:lnTo>
                <a:cubicBezTo>
                  <a:pt x="5107942" y="1962016"/>
                  <a:pt x="4862779" y="1562752"/>
                  <a:pt x="4718367" y="1123248"/>
                </a:cubicBezTo>
                <a:cubicBezTo>
                  <a:pt x="4614238" y="804618"/>
                  <a:pt x="4542511" y="492660"/>
                  <a:pt x="4503324" y="186795"/>
                </a:cubicBezTo>
                <a:close/>
                <a:moveTo>
                  <a:pt x="0" y="0"/>
                </a:moveTo>
                <a:lnTo>
                  <a:pt x="4454089" y="0"/>
                </a:lnTo>
                <a:lnTo>
                  <a:pt x="4475713" y="221627"/>
                </a:lnTo>
                <a:cubicBezTo>
                  <a:pt x="4515072" y="521660"/>
                  <a:pt x="4585136" y="826318"/>
                  <a:pt x="4685818" y="1134432"/>
                </a:cubicBezTo>
                <a:cubicBezTo>
                  <a:pt x="4834750" y="1587052"/>
                  <a:pt x="5089171" y="1997379"/>
                  <a:pt x="5427864" y="2331219"/>
                </a:cubicBezTo>
                <a:cubicBezTo>
                  <a:pt x="5313370" y="3124423"/>
                  <a:pt x="5316389" y="3930285"/>
                  <a:pt x="5436803" y="4722591"/>
                </a:cubicBezTo>
                <a:cubicBezTo>
                  <a:pt x="5544736" y="5429281"/>
                  <a:pt x="5747139" y="6094007"/>
                  <a:pt x="6025482" y="6670561"/>
                </a:cubicBezTo>
                <a:lnTo>
                  <a:pt x="6126314" y="6862507"/>
                </a:lnTo>
                <a:lnTo>
                  <a:pt x="0" y="6862507"/>
                </a:lnTo>
                <a:close/>
              </a:path>
            </a:pathLst>
          </a:custGeom>
          <a:solidFill>
            <a:schemeClr val="bg1"/>
          </a:solidFill>
          <a:ln w="16739" cap="flat">
            <a:noFill/>
            <a:prstDash val="solid"/>
            <a:miter/>
          </a:ln>
        </p:spPr>
        <p:txBody>
          <a:bodyPr rtlCol="0" anchor="ctr">
            <a:noAutofit/>
          </a:bodyPr>
          <a:lstStyle/>
          <a:p>
            <a:endParaRPr lang="en-US"/>
          </a:p>
        </p:txBody>
      </p:sp>
      <p:sp>
        <p:nvSpPr>
          <p:cNvPr id="26" name="Picture Placeholder 25">
            <a:extLst>
              <a:ext uri="{FF2B5EF4-FFF2-40B4-BE49-F238E27FC236}">
                <a16:creationId xmlns:a16="http://schemas.microsoft.com/office/drawing/2014/main" id="{91EB24DA-6D15-4700-910D-C0BE2DBAFBC1}"/>
              </a:ext>
            </a:extLst>
          </p:cNvPr>
          <p:cNvSpPr>
            <a:spLocks noGrp="1"/>
          </p:cNvSpPr>
          <p:nvPr>
            <p:ph type="pic" sz="quarter" idx="14" hasCustomPrompt="1"/>
          </p:nvPr>
        </p:nvSpPr>
        <p:spPr>
          <a:xfrm>
            <a:off x="5279614" y="0"/>
            <a:ext cx="6912386" cy="6858000"/>
          </a:xfrm>
          <a:custGeom>
            <a:avLst/>
            <a:gdLst>
              <a:gd name="connsiteX0" fmla="*/ 3518 w 6912386"/>
              <a:gd name="connsiteY0" fmla="*/ 3862426 h 6858000"/>
              <a:gd name="connsiteX1" fmla="*/ 5761 w 6912386"/>
              <a:gd name="connsiteY1" fmla="*/ 3917802 h 6858000"/>
              <a:gd name="connsiteX2" fmla="*/ 4568 w 6912386"/>
              <a:gd name="connsiteY2" fmla="*/ 3902632 h 6858000"/>
              <a:gd name="connsiteX3" fmla="*/ 6651 w 6912386"/>
              <a:gd name="connsiteY3" fmla="*/ 3011487 h 6858000"/>
              <a:gd name="connsiteX4" fmla="*/ 0 w 6912386"/>
              <a:gd name="connsiteY4" fmla="*/ 3212933 h 6858000"/>
              <a:gd name="connsiteX5" fmla="*/ 4568 w 6912386"/>
              <a:gd name="connsiteY5" fmla="*/ 3037972 h 6858000"/>
              <a:gd name="connsiteX6" fmla="*/ 62923 w 6912386"/>
              <a:gd name="connsiteY6" fmla="*/ 2424724 h 6858000"/>
              <a:gd name="connsiteX7" fmla="*/ 24697 w 6912386"/>
              <a:gd name="connsiteY7" fmla="*/ 2782119 h 6858000"/>
              <a:gd name="connsiteX8" fmla="*/ 37878 w 6912386"/>
              <a:gd name="connsiteY8" fmla="*/ 2614586 h 6858000"/>
              <a:gd name="connsiteX9" fmla="*/ 104923 w 6912386"/>
              <a:gd name="connsiteY9" fmla="*/ 2358745 h 6858000"/>
              <a:gd name="connsiteX10" fmla="*/ 1797800 w 6912386"/>
              <a:gd name="connsiteY10" fmla="*/ 3303739 h 6858000"/>
              <a:gd name="connsiteX11" fmla="*/ 3614631 w 6912386"/>
              <a:gd name="connsiteY11" fmla="*/ 3532150 h 6858000"/>
              <a:gd name="connsiteX12" fmla="*/ 5433486 w 6912386"/>
              <a:gd name="connsiteY12" fmla="*/ 3223592 h 6858000"/>
              <a:gd name="connsiteX13" fmla="*/ 6814439 w 6912386"/>
              <a:gd name="connsiteY13" fmla="*/ 2598463 h 6858000"/>
              <a:gd name="connsiteX14" fmla="*/ 6912386 w 6912386"/>
              <a:gd name="connsiteY14" fmla="*/ 2535633 h 6858000"/>
              <a:gd name="connsiteX15" fmla="*/ 6912386 w 6912386"/>
              <a:gd name="connsiteY15" fmla="*/ 6858000 h 6858000"/>
              <a:gd name="connsiteX16" fmla="*/ 806446 w 6912386"/>
              <a:gd name="connsiteY16" fmla="*/ 6858000 h 6858000"/>
              <a:gd name="connsiteX17" fmla="*/ 770869 w 6912386"/>
              <a:gd name="connsiteY17" fmla="*/ 6794196 h 6858000"/>
              <a:gd name="connsiteX18" fmla="*/ 104923 w 6912386"/>
              <a:gd name="connsiteY18" fmla="*/ 2358745 h 6858000"/>
              <a:gd name="connsiteX19" fmla="*/ 177217 w 6912386"/>
              <a:gd name="connsiteY19" fmla="*/ 1758450 h 6858000"/>
              <a:gd name="connsiteX20" fmla="*/ 85820 w 6912386"/>
              <a:gd name="connsiteY20" fmla="*/ 2251143 h 6858000"/>
              <a:gd name="connsiteX21" fmla="*/ 92390 w 6912386"/>
              <a:gd name="connsiteY21" fmla="*/ 2201334 h 6858000"/>
              <a:gd name="connsiteX22" fmla="*/ 167283 w 6912386"/>
              <a:gd name="connsiteY22" fmla="*/ 1799409 h 6858000"/>
              <a:gd name="connsiteX23" fmla="*/ 296811 w 6912386"/>
              <a:gd name="connsiteY23" fmla="*/ 1293566 h 6858000"/>
              <a:gd name="connsiteX24" fmla="*/ 181716 w 6912386"/>
              <a:gd name="connsiteY24" fmla="*/ 1739902 h 6858000"/>
              <a:gd name="connsiteX25" fmla="*/ 261733 w 6912386"/>
              <a:gd name="connsiteY25" fmla="*/ 1410001 h 6858000"/>
              <a:gd name="connsiteX26" fmla="*/ 438727 w 6912386"/>
              <a:gd name="connsiteY26" fmla="*/ 858693 h 6858000"/>
              <a:gd name="connsiteX27" fmla="*/ 337166 w 6912386"/>
              <a:gd name="connsiteY27" fmla="*/ 1159615 h 6858000"/>
              <a:gd name="connsiteX28" fmla="*/ 374918 w 6912386"/>
              <a:gd name="connsiteY28" fmla="*/ 1034303 h 6858000"/>
              <a:gd name="connsiteX29" fmla="*/ 844835 w 6912386"/>
              <a:gd name="connsiteY29" fmla="*/ 0 h 6858000"/>
              <a:gd name="connsiteX30" fmla="*/ 6912386 w 6912386"/>
              <a:gd name="connsiteY30" fmla="*/ 0 h 6858000"/>
              <a:gd name="connsiteX31" fmla="*/ 6912386 w 6912386"/>
              <a:gd name="connsiteY31" fmla="*/ 2494142 h 6858000"/>
              <a:gd name="connsiteX32" fmla="*/ 6810598 w 6912386"/>
              <a:gd name="connsiteY32" fmla="*/ 2559489 h 6858000"/>
              <a:gd name="connsiteX33" fmla="*/ 5423030 w 6912386"/>
              <a:gd name="connsiteY33" fmla="*/ 3190041 h 6858000"/>
              <a:gd name="connsiteX34" fmla="*/ 1807243 w 6912386"/>
              <a:gd name="connsiteY34" fmla="*/ 3269849 h 6858000"/>
              <a:gd name="connsiteX35" fmla="*/ 110825 w 6912386"/>
              <a:gd name="connsiteY35" fmla="*/ 2315707 h 6858000"/>
              <a:gd name="connsiteX36" fmla="*/ 344738 w 6912386"/>
              <a:gd name="connsiteY36" fmla="*/ 1241597 h 6858000"/>
              <a:gd name="connsiteX37" fmla="*/ 772379 w 6912386"/>
              <a:gd name="connsiteY37" fmla="*/ 13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12386" h="6858000">
                <a:moveTo>
                  <a:pt x="3518" y="3862426"/>
                </a:moveTo>
                <a:lnTo>
                  <a:pt x="5761" y="3917802"/>
                </a:lnTo>
                <a:lnTo>
                  <a:pt x="4568" y="3902632"/>
                </a:lnTo>
                <a:close/>
                <a:moveTo>
                  <a:pt x="6651" y="3011487"/>
                </a:moveTo>
                <a:lnTo>
                  <a:pt x="0" y="3212933"/>
                </a:lnTo>
                <a:lnTo>
                  <a:pt x="4568" y="3037972"/>
                </a:lnTo>
                <a:close/>
                <a:moveTo>
                  <a:pt x="62923" y="2424724"/>
                </a:moveTo>
                <a:lnTo>
                  <a:pt x="24697" y="2782119"/>
                </a:lnTo>
                <a:lnTo>
                  <a:pt x="37878" y="2614586"/>
                </a:lnTo>
                <a:close/>
                <a:moveTo>
                  <a:pt x="104923" y="2358745"/>
                </a:moveTo>
                <a:cubicBezTo>
                  <a:pt x="538514" y="2778460"/>
                  <a:pt x="1111577" y="3102100"/>
                  <a:pt x="1797800" y="3303739"/>
                </a:cubicBezTo>
                <a:cubicBezTo>
                  <a:pt x="2356863" y="3468099"/>
                  <a:pt x="2985241" y="3547061"/>
                  <a:pt x="3614631" y="3532150"/>
                </a:cubicBezTo>
                <a:cubicBezTo>
                  <a:pt x="4232587" y="3518255"/>
                  <a:pt x="4845248" y="3414318"/>
                  <a:pt x="5433486" y="3223592"/>
                </a:cubicBezTo>
                <a:cubicBezTo>
                  <a:pt x="5981061" y="3042922"/>
                  <a:pt x="6436210" y="2828478"/>
                  <a:pt x="6814439" y="2598463"/>
                </a:cubicBezTo>
                <a:lnTo>
                  <a:pt x="6912386" y="2535633"/>
                </a:lnTo>
                <a:lnTo>
                  <a:pt x="6912386" y="6858000"/>
                </a:lnTo>
                <a:lnTo>
                  <a:pt x="806446" y="6858000"/>
                </a:lnTo>
                <a:lnTo>
                  <a:pt x="770869" y="6794196"/>
                </a:lnTo>
                <a:cubicBezTo>
                  <a:pt x="130701" y="5560220"/>
                  <a:pt x="-114318" y="3926988"/>
                  <a:pt x="104923" y="2358745"/>
                </a:cubicBezTo>
                <a:close/>
                <a:moveTo>
                  <a:pt x="177217" y="1758450"/>
                </a:moveTo>
                <a:lnTo>
                  <a:pt x="85820" y="2251143"/>
                </a:lnTo>
                <a:lnTo>
                  <a:pt x="92390" y="2201334"/>
                </a:lnTo>
                <a:cubicBezTo>
                  <a:pt x="114003" y="2065405"/>
                  <a:pt x="139013" y="1931364"/>
                  <a:pt x="167283" y="1799409"/>
                </a:cubicBezTo>
                <a:close/>
                <a:moveTo>
                  <a:pt x="296811" y="1293566"/>
                </a:moveTo>
                <a:lnTo>
                  <a:pt x="181716" y="1739902"/>
                </a:lnTo>
                <a:lnTo>
                  <a:pt x="261733" y="1410001"/>
                </a:lnTo>
                <a:close/>
                <a:moveTo>
                  <a:pt x="438727" y="858693"/>
                </a:moveTo>
                <a:lnTo>
                  <a:pt x="337166" y="1159615"/>
                </a:lnTo>
                <a:lnTo>
                  <a:pt x="374918" y="1034303"/>
                </a:lnTo>
                <a:close/>
                <a:moveTo>
                  <a:pt x="844835" y="0"/>
                </a:moveTo>
                <a:lnTo>
                  <a:pt x="6912386" y="0"/>
                </a:lnTo>
                <a:lnTo>
                  <a:pt x="6912386" y="2494142"/>
                </a:lnTo>
                <a:lnTo>
                  <a:pt x="6810598" y="2559489"/>
                </a:lnTo>
                <a:cubicBezTo>
                  <a:pt x="6404413" y="2807894"/>
                  <a:pt x="5939975" y="3019495"/>
                  <a:pt x="5423030" y="3190041"/>
                </a:cubicBezTo>
                <a:cubicBezTo>
                  <a:pt x="4259031" y="3574850"/>
                  <a:pt x="2941224" y="3603317"/>
                  <a:pt x="1807243" y="3269849"/>
                </a:cubicBezTo>
                <a:cubicBezTo>
                  <a:pt x="1117141" y="3067024"/>
                  <a:pt x="542561" y="2741013"/>
                  <a:pt x="110825" y="2315707"/>
                </a:cubicBezTo>
                <a:cubicBezTo>
                  <a:pt x="163106" y="1952503"/>
                  <a:pt x="241275" y="1593546"/>
                  <a:pt x="344738" y="1241597"/>
                </a:cubicBezTo>
                <a:cubicBezTo>
                  <a:pt x="459619" y="852785"/>
                  <a:pt x="602739" y="484216"/>
                  <a:pt x="772379" y="137706"/>
                </a:cubicBezTo>
                <a:close/>
              </a:path>
            </a:pathLst>
          </a:cu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en-US" noProof="0" dirty="0"/>
          </a:p>
        </p:txBody>
      </p:sp>
      <p:sp>
        <p:nvSpPr>
          <p:cNvPr id="27" name="Text Placeholder 21">
            <a:extLst>
              <a:ext uri="{FF2B5EF4-FFF2-40B4-BE49-F238E27FC236}">
                <a16:creationId xmlns:a16="http://schemas.microsoft.com/office/drawing/2014/main" id="{FD0E20D7-71DE-4793-9AB1-96EA2776F8C8}"/>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29" name="Text Placeholder 21">
            <a:extLst>
              <a:ext uri="{FF2B5EF4-FFF2-40B4-BE49-F238E27FC236}">
                <a16:creationId xmlns:a16="http://schemas.microsoft.com/office/drawing/2014/main" id="{44A0F315-9FFD-48A3-ABBB-761872DC1980}"/>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5675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with Pictur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3D145-9570-439A-AF4E-3F0A8CE63BFD}"/>
              </a:ext>
            </a:extLst>
          </p:cNvPr>
          <p:cNvSpPr/>
          <p:nvPr userDrawn="1"/>
        </p:nvSpPr>
        <p:spPr>
          <a:xfrm>
            <a:off x="-74864" y="0"/>
            <a:ext cx="61708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en-US" noProof="0" dirty="0"/>
          </a:p>
        </p:txBody>
      </p:sp>
      <p:sp>
        <p:nvSpPr>
          <p:cNvPr id="13" name="Picture Placeholder 12">
            <a:extLst>
              <a:ext uri="{FF2B5EF4-FFF2-40B4-BE49-F238E27FC236}">
                <a16:creationId xmlns:a16="http://schemas.microsoft.com/office/drawing/2014/main" id="{E8398221-5A25-4A8D-8F58-2E6809428F4B}"/>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0" name="Text Placeholder 21">
            <a:extLst>
              <a:ext uri="{FF2B5EF4-FFF2-40B4-BE49-F238E27FC236}">
                <a16:creationId xmlns:a16="http://schemas.microsoft.com/office/drawing/2014/main" id="{667F89F9-3CE8-4E08-9B57-CB5F65797AC9}"/>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1" name="Text Placeholder 21">
            <a:extLst>
              <a:ext uri="{FF2B5EF4-FFF2-40B4-BE49-F238E27FC236}">
                <a16:creationId xmlns:a16="http://schemas.microsoft.com/office/drawing/2014/main" id="{B731A0C5-A536-445A-8805-8BA49FB27392}"/>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38068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en-US" smtClean="0"/>
              <a:pPr/>
              <a:t>‹#›</a:t>
            </a:fld>
            <a:endParaRPr lang="en-US"/>
          </a:p>
        </p:txBody>
      </p:sp>
      <p:sp>
        <p:nvSpPr>
          <p:cNvPr id="4" name="Text Placeholder 3">
            <a:extLst>
              <a:ext uri="{FF2B5EF4-FFF2-40B4-BE49-F238E27FC236}">
                <a16:creationId xmlns:a16="http://schemas.microsoft.com/office/drawing/2014/main" id="{F07E94E8-D37C-4617-835F-A14D05D5FA49}"/>
              </a:ext>
            </a:extLst>
          </p:cNvPr>
          <p:cNvSpPr>
            <a:spLocks noGrp="1"/>
          </p:cNvSpPr>
          <p:nvPr>
            <p:ph type="body" sz="quarter" idx="17" hasCustomPrompt="1"/>
          </p:nvPr>
        </p:nvSpPr>
        <p:spPr>
          <a:xfrm>
            <a:off x="609600" y="773575"/>
            <a:ext cx="10972802" cy="5310387"/>
          </a:xfrm>
        </p:spPr>
        <p:txBody>
          <a:bodyPr anchor="ctr"/>
          <a:lstStyle>
            <a:lvl1pPr algn="ctr">
              <a:defRPr sz="7200" i="0">
                <a:solidFill>
                  <a:schemeClr val="bg1"/>
                </a:solidFill>
                <a:latin typeface="Myriad for Rabobank It" panose="020B0503030403090204" pitchFamily="34" charset="0"/>
              </a:defRPr>
            </a:lvl1pPr>
            <a:lvl2pPr marL="0" indent="0" algn="ctr">
              <a:spcBef>
                <a:spcPts val="3200"/>
              </a:spcBef>
              <a:buNone/>
              <a:defRPr sz="2400">
                <a:solidFill>
                  <a:schemeClr val="bg1"/>
                </a:solidFill>
                <a:latin typeface="+mj-lt"/>
              </a:defRPr>
            </a:lvl2pPr>
            <a:lvl3pPr marL="0" indent="0" algn="ctr">
              <a:buNone/>
              <a:defRPr>
                <a:solidFill>
                  <a:schemeClr val="bg1"/>
                </a:solidFill>
              </a:defRPr>
            </a:lvl3pPr>
            <a:lvl4pPr marL="0" indent="0" algn="ctr">
              <a:buNone/>
              <a:defRPr>
                <a:solidFill>
                  <a:schemeClr val="bg1"/>
                </a:solidFill>
              </a:defRPr>
            </a:lvl4pPr>
            <a:lvl5pPr algn="ctr">
              <a:defRPr>
                <a:solidFill>
                  <a:schemeClr val="bg1"/>
                </a:solidFill>
              </a:defRPr>
            </a:lvl5pPr>
          </a:lstStyle>
          <a:p>
            <a:pPr lvl="0"/>
            <a:r>
              <a:rPr lang="en-US" dirty="0"/>
              <a:t>“Quote”</a:t>
            </a:r>
            <a:endParaRPr lang="en-US"/>
          </a:p>
          <a:p>
            <a:pPr lvl="1"/>
            <a:r>
              <a:rPr lang="en-US" dirty="0"/>
              <a:t>Reference</a:t>
            </a:r>
            <a:endParaRPr lang="en-US"/>
          </a:p>
        </p:txBody>
      </p:sp>
      <p:sp>
        <p:nvSpPr>
          <p:cNvPr id="17" name="Text Placeholder 21">
            <a:extLst>
              <a:ext uri="{FF2B5EF4-FFF2-40B4-BE49-F238E27FC236}">
                <a16:creationId xmlns:a16="http://schemas.microsoft.com/office/drawing/2014/main" id="{17F17E1B-7910-408F-AB24-9234F8C8E3AF}"/>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8" name="Text Placeholder 21">
            <a:extLst>
              <a:ext uri="{FF2B5EF4-FFF2-40B4-BE49-F238E27FC236}">
                <a16:creationId xmlns:a16="http://schemas.microsoft.com/office/drawing/2014/main" id="{A670531E-444D-434E-9BF1-618D378E67A4}"/>
              </a:ext>
            </a:extLst>
          </p:cNvPr>
          <p:cNvSpPr>
            <a:spLocks noGrp="1" noChangeAspect="1"/>
          </p:cNvSpPr>
          <p:nvPr>
            <p:ph type="body" sz="quarter" idx="19"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6128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2057"/>
          </a:xfrm>
        </p:spPr>
        <p:txBody>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2" name="Text Placeholder 21">
            <a:extLst>
              <a:ext uri="{FF2B5EF4-FFF2-40B4-BE49-F238E27FC236}">
                <a16:creationId xmlns:a16="http://schemas.microsoft.com/office/drawing/2014/main" id="{9CFE1D75-7251-4483-BBC0-74419743A7AE}"/>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3" name="Text Placeholder 21">
            <a:extLst>
              <a:ext uri="{FF2B5EF4-FFF2-40B4-BE49-F238E27FC236}">
                <a16:creationId xmlns:a16="http://schemas.microsoft.com/office/drawing/2014/main" id="{BA0FC536-0452-4EEF-9633-5C9F8DD298BC}"/>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42657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EA95E3-2877-42A9-A3C8-3758AA03A4F1}"/>
              </a:ext>
            </a:extLst>
          </p:cNvPr>
          <p:cNvSpPr/>
          <p:nvPr userDrawn="1"/>
        </p:nvSpPr>
        <p:spPr>
          <a:xfrm>
            <a:off x="857250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8" name="Picture Placeholder 17">
            <a:extLst>
              <a:ext uri="{FF2B5EF4-FFF2-40B4-BE49-F238E27FC236}">
                <a16:creationId xmlns:a16="http://schemas.microsoft.com/office/drawing/2014/main" id="{55D30CEF-6343-41E0-8E25-7AE366C1E2D9}"/>
              </a:ext>
            </a:extLst>
          </p:cNvPr>
          <p:cNvSpPr>
            <a:spLocks noGrp="1"/>
          </p:cNvSpPr>
          <p:nvPr>
            <p:ph type="pic" sz="quarter" idx="1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4301490 h 6858000"/>
              <a:gd name="connsiteX3" fmla="*/ 2476500 w 6096000"/>
              <a:gd name="connsiteY3" fmla="*/ 4301490 h 6858000"/>
              <a:gd name="connsiteX4" fmla="*/ 2476500 w 6096000"/>
              <a:gd name="connsiteY4" fmla="*/ 6082642 h 6858000"/>
              <a:gd name="connsiteX5" fmla="*/ 6096000 w 6096000"/>
              <a:gd name="connsiteY5" fmla="*/ 6082642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4301490"/>
                </a:lnTo>
                <a:lnTo>
                  <a:pt x="2476500" y="4301490"/>
                </a:lnTo>
                <a:lnTo>
                  <a:pt x="2476500" y="6082642"/>
                </a:lnTo>
                <a:lnTo>
                  <a:pt x="6096000" y="6082642"/>
                </a:lnTo>
                <a:lnTo>
                  <a:pt x="6096000" y="6858000"/>
                </a:lnTo>
                <a:lnTo>
                  <a:pt x="0" y="6858000"/>
                </a:lnTo>
                <a:close/>
              </a:path>
            </a:pathLst>
          </a:custGeom>
          <a:solidFill>
            <a:schemeClr val="tx2"/>
          </a:solidFill>
        </p:spPr>
        <p:txBody>
          <a:bodyPr wrap="square" tIns="828000" anchor="ctr" anchorCtr="1">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4" name="Content Placeholder 2">
            <a:extLst>
              <a:ext uri="{FF2B5EF4-FFF2-40B4-BE49-F238E27FC236}">
                <a16:creationId xmlns:a16="http://schemas.microsoft.com/office/drawing/2014/main" id="{7FBAD3CA-2CBF-4717-8BAC-D05DCBA68E4B}"/>
              </a:ext>
            </a:extLst>
          </p:cNvPr>
          <p:cNvSpPr>
            <a:spLocks noGrp="1"/>
          </p:cNvSpPr>
          <p:nvPr>
            <p:ph idx="17"/>
          </p:nvPr>
        </p:nvSpPr>
        <p:spPr>
          <a:xfrm>
            <a:off x="8879681" y="4607977"/>
            <a:ext cx="2675711" cy="1172980"/>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3" name="Text Placeholder 21">
            <a:extLst>
              <a:ext uri="{FF2B5EF4-FFF2-40B4-BE49-F238E27FC236}">
                <a16:creationId xmlns:a16="http://schemas.microsoft.com/office/drawing/2014/main" id="{3F7486DE-2423-43A7-8B62-EF7AB2CCC450}"/>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15" name="Text Placeholder 21">
            <a:extLst>
              <a:ext uri="{FF2B5EF4-FFF2-40B4-BE49-F238E27FC236}">
                <a16:creationId xmlns:a16="http://schemas.microsoft.com/office/drawing/2014/main" id="{51966D72-99E9-4B07-B55F-0313F6EECDDD}"/>
              </a:ext>
            </a:extLst>
          </p:cNvPr>
          <p:cNvSpPr>
            <a:spLocks noGrp="1" noChangeAspect="1"/>
          </p:cNvSpPr>
          <p:nvPr>
            <p:ph type="body" sz="quarter" idx="19"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7486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Pictur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40929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Picture with Caption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CECE92-8116-48F5-AA44-C8DF8A2B62F8}"/>
              </a:ext>
            </a:extLst>
          </p:cNvPr>
          <p:cNvSpPr/>
          <p:nvPr userDrawn="1"/>
        </p:nvSpPr>
        <p:spPr>
          <a:xfrm>
            <a:off x="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9" name="Picture Placeholder 18">
            <a:extLst>
              <a:ext uri="{FF2B5EF4-FFF2-40B4-BE49-F238E27FC236}">
                <a16:creationId xmlns:a16="http://schemas.microsoft.com/office/drawing/2014/main" id="{41FC4B7D-F8EE-40C8-B167-441F1B964AE7}"/>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082642 h 6858000"/>
              <a:gd name="connsiteX5" fmla="*/ 3619500 w 6096000"/>
              <a:gd name="connsiteY5" fmla="*/ 6082642 h 6858000"/>
              <a:gd name="connsiteX6" fmla="*/ 3619500 w 6096000"/>
              <a:gd name="connsiteY6" fmla="*/ 4301490 h 6858000"/>
              <a:gd name="connsiteX7" fmla="*/ 0 w 6096000"/>
              <a:gd name="connsiteY7" fmla="*/ 4301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6082642"/>
                </a:lnTo>
                <a:lnTo>
                  <a:pt x="3619500" y="6082642"/>
                </a:lnTo>
                <a:lnTo>
                  <a:pt x="3619500" y="4301490"/>
                </a:lnTo>
                <a:lnTo>
                  <a:pt x="0" y="4301490"/>
                </a:lnTo>
                <a:close/>
              </a:path>
            </a:pathLst>
          </a:custGeom>
          <a:solidFill>
            <a:schemeClr val="tx2"/>
          </a:solidFill>
        </p:spPr>
        <p:txBody>
          <a:bodyPr wrap="square" tIns="828000" anchor="ctr">
            <a:noAutofit/>
          </a:bodyPr>
          <a:lstStyle>
            <a:lvl1pPr algn="ctr">
              <a:defRPr>
                <a:solidFill>
                  <a:schemeClr val="bg1"/>
                </a:solidFill>
              </a:defRPr>
            </a:lvl1pPr>
          </a:lstStyle>
          <a:p>
            <a:r>
              <a:rPr lang="en-US" dirty="0"/>
              <a:t>Click here and select an image from the Images Library in Templafy.</a:t>
            </a:r>
            <a:br>
              <a:rPr lang="en-US" dirty="0"/>
            </a:br>
            <a:r>
              <a:rPr lang="en-US" dirty="0"/>
              <a:t>Next, select a line from the Slide Elements Library.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en-US" smtClean="0"/>
              <a:pPr/>
              <a:t>‹#›</a:t>
            </a:fld>
            <a:endParaRPr lang="en-US"/>
          </a:p>
        </p:txBody>
      </p:sp>
      <p:sp>
        <p:nvSpPr>
          <p:cNvPr id="12" name="Content Placeholder 2">
            <a:extLst>
              <a:ext uri="{FF2B5EF4-FFF2-40B4-BE49-F238E27FC236}">
                <a16:creationId xmlns:a16="http://schemas.microsoft.com/office/drawing/2014/main" id="{DD944D76-2D13-4382-8D82-55E28D6973AA}"/>
              </a:ext>
            </a:extLst>
          </p:cNvPr>
          <p:cNvSpPr>
            <a:spLocks noGrp="1"/>
          </p:cNvSpPr>
          <p:nvPr>
            <p:ph idx="17"/>
          </p:nvPr>
        </p:nvSpPr>
        <p:spPr>
          <a:xfrm>
            <a:off x="343864" y="4605576"/>
            <a:ext cx="2968453" cy="1169884"/>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31093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i="0">
                <a:solidFill>
                  <a:schemeClr val="bg1"/>
                </a:solidFill>
                <a:latin typeface="Myriad for Rabobank It" panose="020B0503030403090204" pitchFamily="34" charset="0"/>
              </a:defRPr>
            </a:lvl1pPr>
          </a:lstStyle>
          <a:p>
            <a:pPr lvl="0"/>
            <a:r>
              <a:rPr lang="en-US" dirty="0"/>
              <a:t>Click to edit Master text styles</a:t>
            </a: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tIns="0" bIns="180000" anchor="b" anchorCtr="0">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24" name="Text Placeholder 21">
            <a:extLst>
              <a:ext uri="{FF2B5EF4-FFF2-40B4-BE49-F238E27FC236}">
                <a16:creationId xmlns:a16="http://schemas.microsoft.com/office/drawing/2014/main" id="{9B39EED1-497C-47FD-88D3-0BEF77B6AC66}"/>
              </a:ext>
            </a:extLst>
          </p:cNvPr>
          <p:cNvSpPr>
            <a:spLocks noGrp="1" noChangeAspect="1"/>
          </p:cNvSpPr>
          <p:nvPr>
            <p:ph type="body" sz="quarter" idx="18" hasCustomPrompt="1"/>
          </p:nvPr>
        </p:nvSpPr>
        <p:spPr>
          <a:xfrm>
            <a:off x="10664855" y="6392069"/>
            <a:ext cx="890406" cy="162000"/>
          </a:xfrm>
          <a:blipFill>
            <a:blip r:embed="rId2"/>
            <a:stretch>
              <a:fillRect/>
            </a:stretch>
          </a:blipFill>
        </p:spPr>
        <p:txBody>
          <a:bodyPr/>
          <a:lstStyle>
            <a:lvl1pPr>
              <a:defRPr/>
            </a:lvl1pPr>
            <a:lvl5pPr>
              <a:defRPr/>
            </a:lvl5pPr>
          </a:lstStyle>
          <a:p>
            <a:pPr lvl="0"/>
            <a:r>
              <a:rPr lang="en-US" dirty="0"/>
              <a:t>  </a:t>
            </a:r>
          </a:p>
        </p:txBody>
      </p:sp>
      <p:sp>
        <p:nvSpPr>
          <p:cNvPr id="25" name="Text Placeholder 21">
            <a:extLst>
              <a:ext uri="{FF2B5EF4-FFF2-40B4-BE49-F238E27FC236}">
                <a16:creationId xmlns:a16="http://schemas.microsoft.com/office/drawing/2014/main" id="{FA1B73D7-BAEF-4926-8FA2-541980E6AA22}"/>
              </a:ext>
            </a:extLst>
          </p:cNvPr>
          <p:cNvSpPr>
            <a:spLocks noGrp="1" noChangeAspect="1"/>
          </p:cNvSpPr>
          <p:nvPr>
            <p:ph type="body" sz="quarter" idx="17" hasCustomPrompt="1"/>
          </p:nvPr>
        </p:nvSpPr>
        <p:spPr>
          <a:xfrm>
            <a:off x="10664855" y="6392069"/>
            <a:ext cx="890406" cy="162000"/>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40249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C6EA05A-07E0-4FA6-AA24-DD6C66FE6818}"/>
              </a:ext>
            </a:extLst>
          </p:cNvPr>
          <p:cNvSpPr>
            <a:spLocks noGrp="1"/>
          </p:cNvSpPr>
          <p:nvPr>
            <p:ph type="pic" sz="quarter" idx="14" hasCustomPrompt="1"/>
          </p:nvPr>
        </p:nvSpPr>
        <p:spPr>
          <a:xfrm>
            <a:off x="0" y="0"/>
            <a:ext cx="12192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6/10/24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2" name="Subtitle 2">
            <a:extLst>
              <a:ext uri="{FF2B5EF4-FFF2-40B4-BE49-F238E27FC236}">
                <a16:creationId xmlns:a16="http://schemas.microsoft.com/office/drawing/2014/main" id="{B600B913-FD5D-4243-931A-446BD4F5BFA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28" name="Text Placeholder 21">
            <a:extLst>
              <a:ext uri="{FF2B5EF4-FFF2-40B4-BE49-F238E27FC236}">
                <a16:creationId xmlns:a16="http://schemas.microsoft.com/office/drawing/2014/main" id="{B4D113F3-7164-4271-8BFB-5972DCBC5066}"/>
              </a:ext>
            </a:extLst>
          </p:cNvPr>
          <p:cNvSpPr>
            <a:spLocks noGrp="1" noChangeAspect="1"/>
          </p:cNvSpPr>
          <p:nvPr>
            <p:ph type="body" sz="quarter" idx="18" hasCustomPrompt="1"/>
          </p:nvPr>
        </p:nvSpPr>
        <p:spPr>
          <a:xfrm>
            <a:off x="10433491" y="6241256"/>
            <a:ext cx="1136527" cy="206779"/>
          </a:xfrm>
          <a:blipFill>
            <a:blip r:embed="rId2"/>
            <a:stretch>
              <a:fillRect/>
            </a:stretch>
          </a:blipFill>
        </p:spPr>
        <p:txBody>
          <a:bodyPr/>
          <a:lstStyle>
            <a:lvl1pPr>
              <a:defRPr/>
            </a:lvl1pPr>
            <a:lvl5pPr>
              <a:defRPr/>
            </a:lvl5pPr>
          </a:lstStyle>
          <a:p>
            <a:pPr lvl="0"/>
            <a:r>
              <a:rPr lang="en-US" dirty="0"/>
              <a:t>  </a:t>
            </a:r>
          </a:p>
        </p:txBody>
      </p:sp>
      <p:sp>
        <p:nvSpPr>
          <p:cNvPr id="29" name="Text Placeholder 21">
            <a:extLst>
              <a:ext uri="{FF2B5EF4-FFF2-40B4-BE49-F238E27FC236}">
                <a16:creationId xmlns:a16="http://schemas.microsoft.com/office/drawing/2014/main" id="{6D3EE1A2-E404-42AA-A379-76552C95D5CD}"/>
              </a:ext>
            </a:extLst>
          </p:cNvPr>
          <p:cNvSpPr>
            <a:spLocks noGrp="1" noChangeAspect="1"/>
          </p:cNvSpPr>
          <p:nvPr>
            <p:ph type="body" sz="quarter" idx="17" hasCustomPrompt="1"/>
          </p:nvPr>
        </p:nvSpPr>
        <p:spPr>
          <a:xfrm>
            <a:off x="10433491" y="6241256"/>
            <a:ext cx="1136527" cy="206779"/>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31786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llustration (2)">
    <p:bg>
      <p:bgPr>
        <a:solidFill>
          <a:srgbClr val="EFEFE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bIns="180000" anchor="b">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709459" y="585787"/>
            <a:ext cx="4865226" cy="640585"/>
          </a:xfrm>
        </p:spPr>
        <p:txBody>
          <a:bodyPr>
            <a:noAutofit/>
          </a:bodyPr>
          <a:lstStyle>
            <a:lvl1pPr>
              <a:defRPr/>
            </a:lvl1pPr>
          </a:lstStyle>
          <a:p>
            <a:r>
              <a:rPr lang="en-US" dirty="0"/>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709459" y="2182368"/>
            <a:ext cx="4865226" cy="390205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709459"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30229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a:p>
        </p:txBody>
      </p:sp>
      <p:sp>
        <p:nvSpPr>
          <p:cNvPr id="24" name="Picture Placeholder 25">
            <a:extLst>
              <a:ext uri="{FF2B5EF4-FFF2-40B4-BE49-F238E27FC236}">
                <a16:creationId xmlns:a16="http://schemas.microsoft.com/office/drawing/2014/main" id="{0DFCD3AE-C4CA-48E8-823C-3656BFF22819}"/>
              </a:ext>
            </a:extLst>
          </p:cNvPr>
          <p:cNvSpPr>
            <a:spLocks noGrp="1"/>
          </p:cNvSpPr>
          <p:nvPr>
            <p:ph type="pic" sz="quarter" idx="14" hasCustomPrompt="1"/>
          </p:nvPr>
        </p:nvSpPr>
        <p:spPr>
          <a:xfrm>
            <a:off x="6713315" y="585788"/>
            <a:ext cx="4861370" cy="5496854"/>
          </a:xfrm>
          <a:prstGeom prst="rect">
            <a:avLst/>
          </a:prstGeom>
          <a:noFill/>
        </p:spPr>
        <p:txBody>
          <a:bodyPr wrap="square" tIns="0" bIns="180000" anchor="b" anchorCtr="0">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4865226" cy="640585"/>
          </a:xfrm>
        </p:spPr>
        <p:txBody>
          <a:bodyPr>
            <a:noAutofit/>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4865226" cy="3900274"/>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4865226"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4865226" cy="375320"/>
          </a:xfrm>
        </p:spPr>
        <p:txBody>
          <a:bodyPr>
            <a:noAutofit/>
          </a:bodyPr>
          <a:lstStyle>
            <a:lvl1pPr>
              <a:defRPr sz="1800" i="0">
                <a:solidFill>
                  <a:schemeClr val="bg1"/>
                </a:solidFill>
                <a:latin typeface="Myriad for Rabobank It" panose="020B0503030403090204" pitchFamily="34" charset="0"/>
              </a:defRPr>
            </a:lvl1pPr>
          </a:lstStyle>
          <a:p>
            <a:pPr lvl="0"/>
            <a:r>
              <a:rPr lang="en-US" dirty="0"/>
              <a:t>Click to edit Master text styles</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28" name="Graphic 31">
            <a:extLst>
              <a:ext uri="{FF2B5EF4-FFF2-40B4-BE49-F238E27FC236}">
                <a16:creationId xmlns:a16="http://schemas.microsoft.com/office/drawing/2014/main" id="{93621268-7B25-485D-B6F1-F01FABDCCFC3}"/>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388767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2)">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713315" y="585786"/>
            <a:ext cx="4861370" cy="5496855"/>
          </a:xfrm>
          <a:prstGeom prst="rect">
            <a:avLst/>
          </a:prstGeom>
          <a:noFill/>
        </p:spPr>
        <p:txBody>
          <a:bodyPr wrap="square" bIns="180000" anchor="b">
            <a:noAutofit/>
          </a:bodyPr>
          <a:lstStyle>
            <a:lvl1pPr algn="ctr">
              <a:defRPr/>
            </a:lvl1pPr>
          </a:lstStyle>
          <a:p>
            <a:r>
              <a:rPr lang="en-US" dirty="0"/>
              <a:t>Click here and select an illustration from</a:t>
            </a:r>
            <a:br>
              <a:rPr lang="en-US" dirty="0"/>
            </a:br>
            <a:r>
              <a:rPr lang="en-US" dirty="0"/>
              <a:t>the Illustrations Library in Templafy.</a:t>
            </a:r>
            <a:endParaRPr lang="en-US"/>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en-US" smtClean="0"/>
              <a:pPr/>
              <a:t>‹#›</a:t>
            </a:fld>
            <a:endParaRPr lang="en-US"/>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17315" y="585787"/>
            <a:ext cx="4865226" cy="640585"/>
          </a:xfrm>
        </p:spPr>
        <p:txBody>
          <a:bodyPr>
            <a:noAutofit/>
          </a:bodyPr>
          <a:lstStyle>
            <a:lvl1pPr>
              <a:defRPr/>
            </a:lvl1pPr>
          </a:lstStyle>
          <a:p>
            <a:r>
              <a:rPr lang="en-US" dirty="0"/>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17315" y="2182368"/>
            <a:ext cx="4865226" cy="3927207"/>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17315" y="1241612"/>
            <a:ext cx="4865226"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17315" y="1825624"/>
            <a:ext cx="4865226"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20" name="Graphic 31">
            <a:extLst>
              <a:ext uri="{FF2B5EF4-FFF2-40B4-BE49-F238E27FC236}">
                <a16:creationId xmlns:a16="http://schemas.microsoft.com/office/drawing/2014/main" id="{7B93690C-4D16-4ED6-A662-95B7CAA7E0D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15651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Tree>
    <p:extLst>
      <p:ext uri="{BB962C8B-B14F-4D97-AF65-F5344CB8AC3E}">
        <p14:creationId xmlns:p14="http://schemas.microsoft.com/office/powerpoint/2010/main" val="28417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Gray)">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9667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Tree>
    <p:extLst>
      <p:ext uri="{BB962C8B-B14F-4D97-AF65-F5344CB8AC3E}">
        <p14:creationId xmlns:p14="http://schemas.microsoft.com/office/powerpoint/2010/main" val="9723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Gray)">
    <p:bg>
      <p:bgPr>
        <a:solidFill>
          <a:srgbClr val="EDEDEE"/>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en-US" smtClean="0"/>
              <a:pPr/>
              <a:t>‹#›</a:t>
            </a:fld>
            <a:endParaRPr lang="en-US"/>
          </a:p>
        </p:txBody>
      </p:sp>
    </p:spTree>
    <p:extLst>
      <p:ext uri="{BB962C8B-B14F-4D97-AF65-F5344CB8AC3E}">
        <p14:creationId xmlns:p14="http://schemas.microsoft.com/office/powerpoint/2010/main" val="38624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7/14/2021  |  Versie  |  Naam </a:t>
            </a:r>
            <a:r>
              <a:rPr lang="en-US" noProof="0" dirty="0" err="1"/>
              <a:t>presentator</a:t>
            </a: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23" name="Graphic 22">
            <a:extLst>
              <a:ext uri="{FF2B5EF4-FFF2-40B4-BE49-F238E27FC236}">
                <a16:creationId xmlns:a16="http://schemas.microsoft.com/office/drawing/2014/main" id="{D928D51D-9B86-4B1C-82E0-D5417B3B1A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69805" y="5878386"/>
            <a:ext cx="1901611" cy="810000"/>
          </a:xfrm>
          <a:prstGeom prst="rect">
            <a:avLst/>
          </a:prstGeom>
        </p:spPr>
      </p:pic>
    </p:spTree>
    <p:extLst>
      <p:ext uri="{BB962C8B-B14F-4D97-AF65-F5344CB8AC3E}">
        <p14:creationId xmlns:p14="http://schemas.microsoft.com/office/powerpoint/2010/main" val="65373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asvg="http://schemas.microsoft.com/office/drawing/2016/SVG/main"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with Sign Off">
    <p:spTree>
      <p:nvGrpSpPr>
        <p:cNvPr id="1" name=""/>
        <p:cNvGrpSpPr/>
        <p:nvPr/>
      </p:nvGrpSpPr>
      <p:grpSpPr>
        <a:xfrm>
          <a:off x="0" y="0"/>
          <a:ext cx="0" cy="0"/>
          <a:chOff x="0" y="0"/>
          <a:chExt cx="0" cy="0"/>
        </a:xfrm>
      </p:grpSpPr>
      <p:sp>
        <p:nvSpPr>
          <p:cNvPr id="32" name="Picture Placeholder 34">
            <a:extLst>
              <a:ext uri="{FF2B5EF4-FFF2-40B4-BE49-F238E27FC236}">
                <a16:creationId xmlns:a16="http://schemas.microsoft.com/office/drawing/2014/main" id="{3003599F-7246-48FD-94EB-D6FEFBD8A8EE}"/>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9" name="Rectangle 8">
            <a:extLst>
              <a:ext uri="{FF2B5EF4-FFF2-40B4-BE49-F238E27FC236}">
                <a16:creationId xmlns:a16="http://schemas.microsoft.com/office/drawing/2014/main" id="{20A54F2C-1689-4C8A-820D-344BAD6DDA74}"/>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en-US" noProof="0" dirty="0"/>
              <a:t>8/27/2021  |  Versie  |  Naam </a:t>
            </a:r>
            <a:r>
              <a:rPr lang="en-US" noProof="0" dirty="0" err="1"/>
              <a:t>presentator</a:t>
            </a:r>
            <a:endParaRPr lang="en-US"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pic>
        <p:nvPicPr>
          <p:cNvPr id="10" name="Graphic 9">
            <a:extLst>
              <a:ext uri="{FF2B5EF4-FFF2-40B4-BE49-F238E27FC236}">
                <a16:creationId xmlns:a16="http://schemas.microsoft.com/office/drawing/2014/main" id="{16B52586-3E68-4BB0-9B91-9DAF4ACA96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301" y="5880324"/>
            <a:ext cx="3615059" cy="808822"/>
          </a:xfrm>
          <a:prstGeom prst="rect">
            <a:avLst/>
          </a:prstGeom>
        </p:spPr>
      </p:pic>
    </p:spTree>
    <p:extLst>
      <p:ext uri="{BB962C8B-B14F-4D97-AF65-F5344CB8AC3E}">
        <p14:creationId xmlns:p14="http://schemas.microsoft.com/office/powerpoint/2010/main" val="12855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asvg="http://schemas.microsoft.com/office/drawing/2016/SVG/main"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Full Image">
    <p:spTree>
      <p:nvGrpSpPr>
        <p:cNvPr id="1" name=""/>
        <p:cNvGrpSpPr/>
        <p:nvPr/>
      </p:nvGrpSpPr>
      <p:grpSpPr>
        <a:xfrm>
          <a:off x="0" y="0"/>
          <a:ext cx="0" cy="0"/>
          <a:chOff x="0" y="0"/>
          <a:chExt cx="0" cy="0"/>
        </a:xfrm>
      </p:grpSpPr>
      <p:sp>
        <p:nvSpPr>
          <p:cNvPr id="31" name="Picture Placeholder 34">
            <a:extLst>
              <a:ext uri="{FF2B5EF4-FFF2-40B4-BE49-F238E27FC236}">
                <a16:creationId xmlns:a16="http://schemas.microsoft.com/office/drawing/2014/main" id="{AF166E56-AB4A-4D08-BD3C-49742B393147}"/>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6/10/24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15" name="Text Placeholder 21">
            <a:extLst>
              <a:ext uri="{FF2B5EF4-FFF2-40B4-BE49-F238E27FC236}">
                <a16:creationId xmlns:a16="http://schemas.microsoft.com/office/drawing/2014/main" id="{7C350444-506B-4BB3-A2D0-CD6BD59CCE56}"/>
              </a:ext>
            </a:extLst>
          </p:cNvPr>
          <p:cNvSpPr>
            <a:spLocks noGrp="1" noChangeAspect="1"/>
          </p:cNvSpPr>
          <p:nvPr>
            <p:ph type="body" sz="quarter" idx="18" hasCustomPrompt="1"/>
          </p:nvPr>
        </p:nvSpPr>
        <p:spPr>
          <a:xfrm>
            <a:off x="10433491" y="6241256"/>
            <a:ext cx="1136527" cy="206779"/>
          </a:xfrm>
          <a:blipFill>
            <a:blip r:embed="rId2"/>
            <a:stretch>
              <a:fillRect/>
            </a:stretch>
          </a:blipFill>
        </p:spPr>
        <p:txBody>
          <a:bodyPr/>
          <a:lstStyle>
            <a:lvl1pPr>
              <a:defRPr/>
            </a:lvl1pPr>
            <a:lvl5pPr>
              <a:defRPr/>
            </a:lvl5pPr>
          </a:lstStyle>
          <a:p>
            <a:pPr lvl="0"/>
            <a:r>
              <a:rPr lang="en-US" dirty="0"/>
              <a:t>  </a:t>
            </a:r>
          </a:p>
        </p:txBody>
      </p:sp>
      <p:sp>
        <p:nvSpPr>
          <p:cNvPr id="16" name="Text Placeholder 21">
            <a:extLst>
              <a:ext uri="{FF2B5EF4-FFF2-40B4-BE49-F238E27FC236}">
                <a16:creationId xmlns:a16="http://schemas.microsoft.com/office/drawing/2014/main" id="{1E185E27-BFAF-4641-B298-34B7DA2BFEE3}"/>
              </a:ext>
            </a:extLst>
          </p:cNvPr>
          <p:cNvSpPr>
            <a:spLocks noGrp="1" noChangeAspect="1"/>
          </p:cNvSpPr>
          <p:nvPr>
            <p:ph type="body" sz="quarter" idx="17" hasCustomPrompt="1"/>
          </p:nvPr>
        </p:nvSpPr>
        <p:spPr>
          <a:xfrm>
            <a:off x="10433491" y="6241256"/>
            <a:ext cx="1136527" cy="206779"/>
          </a:xfrm>
          <a:blipFill>
            <a:blip r:embed="rId3"/>
            <a:stretch>
              <a:fillRect/>
            </a:stretch>
          </a:blipFill>
        </p:spPr>
        <p:txBody>
          <a:bodyPr/>
          <a:lstStyle>
            <a:lvl1pPr>
              <a:defRPr/>
            </a:lvl1pPr>
            <a:lvl5pPr>
              <a:defRPr/>
            </a:lvl5pPr>
          </a:lstStyle>
          <a:p>
            <a:pPr lvl="0"/>
            <a:r>
              <a:rPr lang="en-US" dirty="0"/>
              <a:t>  </a:t>
            </a:r>
          </a:p>
        </p:txBody>
      </p:sp>
    </p:spTree>
    <p:extLst>
      <p:ext uri="{BB962C8B-B14F-4D97-AF65-F5344CB8AC3E}">
        <p14:creationId xmlns:p14="http://schemas.microsoft.com/office/powerpoint/2010/main" val="148433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Sign Off 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C6EA05A-07E0-4FA6-AA24-DD6C66FE6818}"/>
              </a:ext>
            </a:extLst>
          </p:cNvPr>
          <p:cNvSpPr>
            <a:spLocks noGrp="1"/>
          </p:cNvSpPr>
          <p:nvPr>
            <p:ph type="pic" sz="quarter" idx="14" hasCustomPrompt="1"/>
          </p:nvPr>
        </p:nvSpPr>
        <p:spPr>
          <a:xfrm>
            <a:off x="0" y="0"/>
            <a:ext cx="12192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en-US" noProof="0" smtClean="0"/>
              <a:t>6/10/24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32" name="Subtitle 2">
            <a:extLst>
              <a:ext uri="{FF2B5EF4-FFF2-40B4-BE49-F238E27FC236}">
                <a16:creationId xmlns:a16="http://schemas.microsoft.com/office/drawing/2014/main" id="{B600B913-FD5D-4243-931A-446BD4F5BFA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en-US" noProof="0" dirty="0"/>
          </a:p>
        </p:txBody>
      </p:sp>
      <p:sp>
        <p:nvSpPr>
          <p:cNvPr id="33" name="Title 1">
            <a:extLst>
              <a:ext uri="{FF2B5EF4-FFF2-40B4-BE49-F238E27FC236}">
                <a16:creationId xmlns:a16="http://schemas.microsoft.com/office/drawing/2014/main" id="{4144B496-ED8D-4DA4-9F4A-453558B0CE84}"/>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en-US" noProof="0" dirty="0"/>
          </a:p>
        </p:txBody>
      </p:sp>
      <p:sp>
        <p:nvSpPr>
          <p:cNvPr id="14" name="Text Placeholder 3">
            <a:extLst>
              <a:ext uri="{FF2B5EF4-FFF2-40B4-BE49-F238E27FC236}">
                <a16:creationId xmlns:a16="http://schemas.microsoft.com/office/drawing/2014/main" id="{EF4F9A0F-F97D-4A60-8C34-8607C56FB0B2}"/>
              </a:ext>
            </a:extLst>
          </p:cNvPr>
          <p:cNvSpPr>
            <a:spLocks noGrp="1" noChangeAspect="1"/>
          </p:cNvSpPr>
          <p:nvPr>
            <p:ph type="body" sz="quarter" idx="17" hasCustomPrompt="1"/>
          </p:nvPr>
        </p:nvSpPr>
        <p:spPr>
          <a:xfrm>
            <a:off x="8702675" y="6240876"/>
            <a:ext cx="2862582" cy="267013"/>
          </a:xfrm>
          <a:blipFill dpi="0" rotWithShape="1">
            <a:blip r:embed="rId2">
              <a:extLst>
                <a:ext uri="{96DAC541-7B7A-43D3-8B79-37D633B846F1}">
                  <asvg:svgBlip xmlns:asvg="http://schemas.microsoft.com/office/drawing/2016/SVG/main" r:embed="rId3"/>
                </a:ext>
              </a:extLst>
            </a:blip>
            <a:srcRect/>
            <a:stretch>
              <a:fillRect/>
            </a:stretch>
          </a:blipFill>
        </p:spPr>
        <p:txBody>
          <a:bodyPr>
            <a:noAutofit/>
          </a:bodyPr>
          <a:lstStyle>
            <a:lvl1pPr>
              <a:defRPr/>
            </a:lvl1pPr>
          </a:lstStyle>
          <a:p>
            <a:pPr lvl="0"/>
            <a:r>
              <a:rPr lang="en-US"/>
              <a:t> </a:t>
            </a:r>
          </a:p>
        </p:txBody>
      </p:sp>
      <p:sp>
        <p:nvSpPr>
          <p:cNvPr id="13" name="Text Placeholder 3">
            <a:extLst>
              <a:ext uri="{FF2B5EF4-FFF2-40B4-BE49-F238E27FC236}">
                <a16:creationId xmlns:a16="http://schemas.microsoft.com/office/drawing/2014/main" id="{00F0199D-5391-457E-BFDA-B97075797129}"/>
              </a:ext>
            </a:extLst>
          </p:cNvPr>
          <p:cNvSpPr>
            <a:spLocks noGrp="1" noChangeAspect="1"/>
          </p:cNvSpPr>
          <p:nvPr>
            <p:ph type="body" sz="quarter" idx="16" hasCustomPrompt="1"/>
          </p:nvPr>
        </p:nvSpPr>
        <p:spPr>
          <a:xfrm>
            <a:off x="8702675" y="6243384"/>
            <a:ext cx="2862582" cy="267013"/>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Autofit/>
          </a:bodyPr>
          <a:lstStyle>
            <a:lvl1pPr>
              <a:defRPr/>
            </a:lvl1pPr>
          </a:lstStyle>
          <a:p>
            <a:pPr lvl="0"/>
            <a:r>
              <a:rPr lang="en-US"/>
              <a:t> </a:t>
            </a:r>
          </a:p>
        </p:txBody>
      </p:sp>
    </p:spTree>
    <p:extLst>
      <p:ext uri="{BB962C8B-B14F-4D97-AF65-F5344CB8AC3E}">
        <p14:creationId xmlns:p14="http://schemas.microsoft.com/office/powerpoint/2010/main" val="323071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svg="http://schemas.microsoft.com/office/drawing/2016/SVG/main" xmlns:a14="http://schemas.microsoft.com/office/drawing/2010/main"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Slide with Sign Off Full Image">
    <p:spTree>
      <p:nvGrpSpPr>
        <p:cNvPr id="1" name=""/>
        <p:cNvGrpSpPr/>
        <p:nvPr/>
      </p:nvGrpSpPr>
      <p:grpSpPr>
        <a:xfrm>
          <a:off x="0" y="0"/>
          <a:ext cx="0" cy="0"/>
          <a:chOff x="0" y="0"/>
          <a:chExt cx="0" cy="0"/>
        </a:xfrm>
      </p:grpSpPr>
      <p:sp>
        <p:nvSpPr>
          <p:cNvPr id="30" name="Picture Placeholder 34">
            <a:extLst>
              <a:ext uri="{FF2B5EF4-FFF2-40B4-BE49-F238E27FC236}">
                <a16:creationId xmlns:a16="http://schemas.microsoft.com/office/drawing/2014/main" id="{944B1939-1D9D-4C76-BB4D-F89D0240CC8C}"/>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en-US" noProof="0" dirty="0"/>
              <a:t> Click here and select an image from the Images Library in Templafy.</a:t>
            </a:r>
            <a:br>
              <a:rPr lang="en-US" noProof="0" dirty="0"/>
            </a:br>
            <a:r>
              <a:rPr lang="en-US" noProof="0" dirty="0"/>
              <a:t>Next, select a line from the Slide Elements Library.</a:t>
            </a:r>
            <a:endParaRPr lang="en-US"/>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chemeClr val="bg1"/>
                </a:solidFill>
              </a:defRPr>
            </a:lvl1pPr>
          </a:lstStyle>
          <a:p>
            <a:fld id="{576173F0-B9C9-41A5-AFFA-ACF73FF4A6C4}" type="datetime1">
              <a:rPr lang="en-US" noProof="0" smtClean="0"/>
              <a:t>6/10/24</a:t>
            </a:fld>
            <a:r>
              <a:rPr lang="en-US" noProof="0" dirty="0"/>
              <a:t>  |  Versie  |  Naam </a:t>
            </a:r>
            <a:r>
              <a:rPr lang="en-US" noProof="0" dirty="0" err="1"/>
              <a:t>presentator</a:t>
            </a:r>
            <a:endParaRPr lang="en-US"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a:p>
        </p:txBody>
      </p:sp>
      <p:sp>
        <p:nvSpPr>
          <p:cNvPr id="8" name="Title 1">
            <a:extLst>
              <a:ext uri="{FF2B5EF4-FFF2-40B4-BE49-F238E27FC236}">
                <a16:creationId xmlns:a16="http://schemas.microsoft.com/office/drawing/2014/main" id="{51FD06C1-9A66-42D6-9B5D-BE579D5FCC5D}"/>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en-US" noProof="0" dirty="0"/>
              <a:t>Thank you for your attention</a:t>
            </a:r>
          </a:p>
        </p:txBody>
      </p:sp>
      <p:sp>
        <p:nvSpPr>
          <p:cNvPr id="9" name="Text Placeholder 3">
            <a:extLst>
              <a:ext uri="{FF2B5EF4-FFF2-40B4-BE49-F238E27FC236}">
                <a16:creationId xmlns:a16="http://schemas.microsoft.com/office/drawing/2014/main" id="{B83914DD-D148-4A89-9D69-B0200708510D}"/>
              </a:ext>
            </a:extLst>
          </p:cNvPr>
          <p:cNvSpPr>
            <a:spLocks noGrp="1" noChangeAspect="1"/>
          </p:cNvSpPr>
          <p:nvPr>
            <p:ph type="body" sz="quarter" idx="17" hasCustomPrompt="1"/>
          </p:nvPr>
        </p:nvSpPr>
        <p:spPr>
          <a:xfrm>
            <a:off x="8702675" y="6240876"/>
            <a:ext cx="2862582" cy="267013"/>
          </a:xfrm>
          <a:blipFill dpi="0" rotWithShape="1">
            <a:blip r:embed="rId2">
              <a:extLst>
                <a:ext uri="{96DAC541-7B7A-43D3-8B79-37D633B846F1}">
                  <asvg:svgBlip xmlns:asvg="http://schemas.microsoft.com/office/drawing/2016/SVG/main" r:embed="rId3"/>
                </a:ext>
              </a:extLst>
            </a:blip>
            <a:srcRect/>
            <a:stretch>
              <a:fillRect/>
            </a:stretch>
          </a:blipFill>
        </p:spPr>
        <p:txBody>
          <a:bodyPr>
            <a:noAutofit/>
          </a:bodyPr>
          <a:lstStyle>
            <a:lvl1pPr>
              <a:defRPr/>
            </a:lvl1pPr>
          </a:lstStyle>
          <a:p>
            <a:pPr lvl="0"/>
            <a:r>
              <a:rPr lang="en-US"/>
              <a:t> </a:t>
            </a:r>
          </a:p>
        </p:txBody>
      </p:sp>
      <p:sp>
        <p:nvSpPr>
          <p:cNvPr id="10" name="Text Placeholder 3">
            <a:extLst>
              <a:ext uri="{FF2B5EF4-FFF2-40B4-BE49-F238E27FC236}">
                <a16:creationId xmlns:a16="http://schemas.microsoft.com/office/drawing/2014/main" id="{F5D53754-E584-4CB2-B5D0-04F7E017D958}"/>
              </a:ext>
            </a:extLst>
          </p:cNvPr>
          <p:cNvSpPr>
            <a:spLocks noGrp="1" noChangeAspect="1"/>
          </p:cNvSpPr>
          <p:nvPr>
            <p:ph type="body" sz="quarter" idx="16" hasCustomPrompt="1"/>
          </p:nvPr>
        </p:nvSpPr>
        <p:spPr>
          <a:xfrm>
            <a:off x="8702675" y="6243384"/>
            <a:ext cx="2862582" cy="267013"/>
          </a:xfr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oAutofit/>
          </a:bodyPr>
          <a:lstStyle>
            <a:lvl1pPr>
              <a:defRPr/>
            </a:lvl1pPr>
          </a:lstStyle>
          <a:p>
            <a:pPr lvl="0"/>
            <a:r>
              <a:rPr lang="en-US"/>
              <a:t> </a:t>
            </a:r>
          </a:p>
        </p:txBody>
      </p:sp>
    </p:spTree>
    <p:extLst>
      <p:ext uri="{BB962C8B-B14F-4D97-AF65-F5344CB8AC3E}">
        <p14:creationId xmlns:p14="http://schemas.microsoft.com/office/powerpoint/2010/main" val="133131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svg="http://schemas.microsoft.com/office/drawing/2016/SVG/main" xmlns:a14="http://schemas.microsoft.com/office/drawing/2010/main"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mplate Guide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8514E3-CA42-4AD7-8590-69DE2FB825E9}"/>
              </a:ext>
            </a:extLst>
          </p:cNvPr>
          <p:cNvPicPr>
            <a:picLocks noChangeAspect="1"/>
          </p:cNvPicPr>
          <p:nvPr userDrawn="1"/>
        </p:nvPicPr>
        <p:blipFill rotWithShape="1">
          <a:blip r:embed="rId2"/>
          <a:srcRect l="10069" t="7669" r="4004" b="79265"/>
          <a:stretch/>
        </p:blipFill>
        <p:spPr>
          <a:xfrm>
            <a:off x="4462921" y="3067136"/>
            <a:ext cx="3346055" cy="746267"/>
          </a:xfrm>
          <a:prstGeom prst="rect">
            <a:avLst/>
          </a:prstGeom>
        </p:spPr>
      </p:pic>
      <p:sp>
        <p:nvSpPr>
          <p:cNvPr id="7" name="Rectangle 6">
            <a:extLst>
              <a:ext uri="{FF2B5EF4-FFF2-40B4-BE49-F238E27FC236}">
                <a16:creationId xmlns:a16="http://schemas.microsoft.com/office/drawing/2014/main" id="{64E8B8CB-47BC-4A7F-91D1-27D91EAB9AAC}"/>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en-US" sz="4800" i="0" dirty="0">
                <a:solidFill>
                  <a:schemeClr val="accent1"/>
                </a:solidFill>
                <a:latin typeface="Myriad for Rabobank It" panose="020B0503030403090204" pitchFamily="34" charset="0"/>
                <a:ea typeface="+mj-ea"/>
                <a:cs typeface="+mj-cs"/>
              </a:rPr>
              <a:t>Template Guide</a:t>
            </a:r>
          </a:p>
        </p:txBody>
      </p:sp>
      <p:sp>
        <p:nvSpPr>
          <p:cNvPr id="10" name="Rectangle 9">
            <a:extLst>
              <a:ext uri="{FF2B5EF4-FFF2-40B4-BE49-F238E27FC236}">
                <a16:creationId xmlns:a16="http://schemas.microsoft.com/office/drawing/2014/main" id="{E91C70B9-24D3-4316-A0AA-20394459C79A}"/>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2400" dirty="0">
                <a:solidFill>
                  <a:srgbClr val="000060"/>
                </a:solidFill>
              </a:rPr>
              <a:t>Working with the Rabobank PowerPoint template</a:t>
            </a:r>
          </a:p>
        </p:txBody>
      </p:sp>
      <p:sp>
        <p:nvSpPr>
          <p:cNvPr id="12" name="Rectangle 11">
            <a:extLst>
              <a:ext uri="{FF2B5EF4-FFF2-40B4-BE49-F238E27FC236}">
                <a16:creationId xmlns:a16="http://schemas.microsoft.com/office/drawing/2014/main" id="{9D02A00B-4677-49FA-A4D7-41207DD630AF}"/>
              </a:ext>
            </a:extLst>
          </p:cNvPr>
          <p:cNvSpPr/>
          <p:nvPr userDrawn="1"/>
        </p:nvSpPr>
        <p:spPr>
          <a:xfrm>
            <a:off x="609600"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noProof="0" dirty="0">
                <a:solidFill>
                  <a:schemeClr val="accent1"/>
                </a:solidFill>
                <a:latin typeface="Myriad for Rabobank It" panose="020B0503030403090204" pitchFamily="34" charset="0"/>
              </a:rPr>
              <a:t>Use of colors</a:t>
            </a:r>
            <a:endParaRPr lang="en-US"/>
          </a:p>
        </p:txBody>
      </p:sp>
      <p:sp>
        <p:nvSpPr>
          <p:cNvPr id="16" name="Rectangle 15">
            <a:extLst>
              <a:ext uri="{FF2B5EF4-FFF2-40B4-BE49-F238E27FC236}">
                <a16:creationId xmlns:a16="http://schemas.microsoft.com/office/drawing/2014/main" id="{F097581D-CE85-4258-99C6-8791AD4E7003}"/>
              </a:ext>
            </a:extLst>
          </p:cNvPr>
          <p:cNvSpPr/>
          <p:nvPr userDrawn="1"/>
        </p:nvSpPr>
        <p:spPr>
          <a:xfrm>
            <a:off x="4425292"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Adding Connecting Paths</a:t>
            </a:r>
          </a:p>
        </p:txBody>
      </p:sp>
      <p:sp>
        <p:nvSpPr>
          <p:cNvPr id="19" name="Rectangle 18">
            <a:extLst>
              <a:ext uri="{FF2B5EF4-FFF2-40B4-BE49-F238E27FC236}">
                <a16:creationId xmlns:a16="http://schemas.microsoft.com/office/drawing/2014/main" id="{12602248-014F-4B16-8675-989B2702BCFC}"/>
              </a:ext>
            </a:extLst>
          </p:cNvPr>
          <p:cNvSpPr/>
          <p:nvPr userDrawn="1"/>
        </p:nvSpPr>
        <p:spPr>
          <a:xfrm>
            <a:off x="609600" y="2123286"/>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change the color of a </a:t>
            </a:r>
            <a:r>
              <a:rPr lang="en-US" sz="1600" b="0" i="0" noProof="0" dirty="0">
                <a:solidFill>
                  <a:schemeClr val="tx1"/>
                </a:solidFill>
                <a:latin typeface="Myriad for Rabobank SBd It" panose="020B0603030403090204" pitchFamily="34" charset="0"/>
              </a:rPr>
              <a:t>Connecting Path</a:t>
            </a:r>
            <a:r>
              <a:rPr lang="en-US" sz="1600" i="0" noProof="0" dirty="0">
                <a:solidFill>
                  <a:schemeClr val="tx1"/>
                </a:solidFill>
                <a:latin typeface="Myriad for Rabobank It" panose="020B0503030403090204" pitchFamily="34" charset="0"/>
              </a:rPr>
              <a:t>, select the path and change its “Outline” color</a:t>
            </a:r>
            <a:r>
              <a:rPr lang="en-US" sz="1600" i="0" noProof="0" dirty="0">
                <a:solidFill>
                  <a:srgbClr val="FF6700"/>
                </a:solidFill>
                <a:latin typeface="Myriad for Rabobank It" panose="020B0503030403090204" pitchFamily="34" charset="0"/>
              </a:rPr>
              <a:t>*</a:t>
            </a:r>
            <a:r>
              <a:rPr lang="en-US" sz="1600" i="0" noProof="0" dirty="0">
                <a:solidFill>
                  <a:schemeClr val="tx1"/>
                </a:solidFill>
                <a:latin typeface="Myriad for Rabobank It" panose="020B0503030403090204" pitchFamily="34" charset="0"/>
              </a:rPr>
              <a:t>.</a:t>
            </a:r>
            <a:endParaRPr lang="en-US"/>
          </a:p>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Select any of the </a:t>
            </a:r>
            <a:r>
              <a:rPr lang="en-US" sz="1600" i="0" noProof="0" dirty="0">
                <a:solidFill>
                  <a:schemeClr val="tx1"/>
                </a:solidFill>
                <a:latin typeface="Myriad for Rabobank SBd It" panose="020B0603030403090204" pitchFamily="34" charset="0"/>
              </a:rPr>
              <a:t>5 colors: White, Yellow, Orange, Dark blue or Bright blue</a:t>
            </a:r>
            <a:endParaRPr lang="en-US"/>
          </a:p>
        </p:txBody>
      </p:sp>
      <p:sp>
        <p:nvSpPr>
          <p:cNvPr id="21" name="Rectangle 20">
            <a:extLst>
              <a:ext uri="{FF2B5EF4-FFF2-40B4-BE49-F238E27FC236}">
                <a16:creationId xmlns:a16="http://schemas.microsoft.com/office/drawing/2014/main" id="{7B375CD6-B19F-4B62-AF9B-C9F6CF5AF0FB}"/>
              </a:ext>
            </a:extLst>
          </p:cNvPr>
          <p:cNvSpPr/>
          <p:nvPr userDrawn="1"/>
        </p:nvSpPr>
        <p:spPr>
          <a:xfrm rot="5400000">
            <a:off x="2359633" y="3486015"/>
            <a:ext cx="719957" cy="71987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4" name="Freeform: Shape 23">
            <a:extLst>
              <a:ext uri="{FF2B5EF4-FFF2-40B4-BE49-F238E27FC236}">
                <a16:creationId xmlns:a16="http://schemas.microsoft.com/office/drawing/2014/main" id="{D7C425F9-B8DE-4DB3-BFED-7992856D69EA}"/>
              </a:ext>
            </a:extLst>
          </p:cNvPr>
          <p:cNvSpPr/>
          <p:nvPr userDrawn="1"/>
        </p:nvSpPr>
        <p:spPr>
          <a:xfrm rot="5400000">
            <a:off x="2359762" y="3485972"/>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20" name="Rectangle 19">
            <a:extLst>
              <a:ext uri="{FF2B5EF4-FFF2-40B4-BE49-F238E27FC236}">
                <a16:creationId xmlns:a16="http://schemas.microsoft.com/office/drawing/2014/main" id="{8901A035-D838-4153-ACE6-16119B80C885}"/>
              </a:ext>
            </a:extLst>
          </p:cNvPr>
          <p:cNvSpPr/>
          <p:nvPr userDrawn="1"/>
        </p:nvSpPr>
        <p:spPr>
          <a:xfrm rot="5400000">
            <a:off x="3234865" y="3483197"/>
            <a:ext cx="719957" cy="7198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5" name="Freeform: Shape 24">
            <a:extLst>
              <a:ext uri="{FF2B5EF4-FFF2-40B4-BE49-F238E27FC236}">
                <a16:creationId xmlns:a16="http://schemas.microsoft.com/office/drawing/2014/main" id="{3B2630F5-048E-4EF1-9DB6-084C473D9C54}"/>
              </a:ext>
            </a:extLst>
          </p:cNvPr>
          <p:cNvSpPr/>
          <p:nvPr userDrawn="1"/>
        </p:nvSpPr>
        <p:spPr>
          <a:xfrm rot="5400000">
            <a:off x="3234736" y="3483154"/>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23" name="Rectangle 22">
            <a:extLst>
              <a:ext uri="{FF2B5EF4-FFF2-40B4-BE49-F238E27FC236}">
                <a16:creationId xmlns:a16="http://schemas.microsoft.com/office/drawing/2014/main" id="{FEDA2B66-EF95-4B38-A499-DCB9FF6E1CC4}"/>
              </a:ext>
            </a:extLst>
          </p:cNvPr>
          <p:cNvSpPr/>
          <p:nvPr userDrawn="1"/>
        </p:nvSpPr>
        <p:spPr>
          <a:xfrm rot="5400000">
            <a:off x="613710" y="3488735"/>
            <a:ext cx="718617" cy="7129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26" name="Freeform: Shape 25">
            <a:extLst>
              <a:ext uri="{FF2B5EF4-FFF2-40B4-BE49-F238E27FC236}">
                <a16:creationId xmlns:a16="http://schemas.microsoft.com/office/drawing/2014/main" id="{26616C4F-9B59-4943-AC00-3BF6C0B2CB64}"/>
              </a:ext>
            </a:extLst>
          </p:cNvPr>
          <p:cNvSpPr/>
          <p:nvPr userDrawn="1"/>
        </p:nvSpPr>
        <p:spPr>
          <a:xfrm rot="5400000">
            <a:off x="606609" y="3487352"/>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22" name="Rectangle 21">
            <a:extLst>
              <a:ext uri="{FF2B5EF4-FFF2-40B4-BE49-F238E27FC236}">
                <a16:creationId xmlns:a16="http://schemas.microsoft.com/office/drawing/2014/main" id="{FC8630C9-6A35-4F81-B40C-4C4A9CCC4779}"/>
              </a:ext>
            </a:extLst>
          </p:cNvPr>
          <p:cNvSpPr/>
          <p:nvPr userDrawn="1"/>
        </p:nvSpPr>
        <p:spPr>
          <a:xfrm rot="5400000">
            <a:off x="1485263" y="3485185"/>
            <a:ext cx="718617"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Shape 26">
            <a:extLst>
              <a:ext uri="{FF2B5EF4-FFF2-40B4-BE49-F238E27FC236}">
                <a16:creationId xmlns:a16="http://schemas.microsoft.com/office/drawing/2014/main" id="{A472209E-21FE-4C94-B1FD-A2E9C60098F2}"/>
              </a:ext>
            </a:extLst>
          </p:cNvPr>
          <p:cNvSpPr/>
          <p:nvPr userDrawn="1"/>
        </p:nvSpPr>
        <p:spPr>
          <a:xfrm rot="5400000">
            <a:off x="1485263" y="3483803"/>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35" name="Rectangle 34">
            <a:extLst>
              <a:ext uri="{FF2B5EF4-FFF2-40B4-BE49-F238E27FC236}">
                <a16:creationId xmlns:a16="http://schemas.microsoft.com/office/drawing/2014/main" id="{02C0654B-DF00-46AA-B4FA-DB215417FDCE}"/>
              </a:ext>
            </a:extLst>
          </p:cNvPr>
          <p:cNvSpPr/>
          <p:nvPr userDrawn="1"/>
        </p:nvSpPr>
        <p:spPr>
          <a:xfrm>
            <a:off x="609600" y="5219978"/>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change a </a:t>
            </a:r>
            <a:r>
              <a:rPr lang="en-US" sz="1600" i="0" noProof="0" dirty="0">
                <a:solidFill>
                  <a:schemeClr val="tx1"/>
                </a:solidFill>
                <a:latin typeface="Myriad for Rabobank SBd It" panose="020B0603030403090204" pitchFamily="34" charset="0"/>
              </a:rPr>
              <a:t>background</a:t>
            </a:r>
            <a:r>
              <a:rPr lang="en-US" sz="1600" i="0" noProof="0" dirty="0">
                <a:solidFill>
                  <a:schemeClr val="tx1"/>
                </a:solidFill>
                <a:latin typeface="Myriad for Rabobank It" panose="020B0503030403090204" pitchFamily="34" charset="0"/>
              </a:rPr>
              <a:t> color, select a dark blue shape and change the “Shape Fill” color. </a:t>
            </a:r>
            <a:r>
              <a:rPr lang="en-US" sz="1600" i="0" u="sng" noProof="0" dirty="0">
                <a:solidFill>
                  <a:schemeClr val="tx1"/>
                </a:solidFill>
                <a:latin typeface="Myriad for Rabobank It" panose="020B0503030403090204" pitchFamily="34" charset="0"/>
              </a:rPr>
              <a:t>Note: In some cases you need to use “Format Background” instead!</a:t>
            </a:r>
            <a:endParaRPr lang="en-US"/>
          </a:p>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Select any of the </a:t>
            </a:r>
            <a:r>
              <a:rPr lang="en-US" sz="1600" i="0" noProof="0" dirty="0">
                <a:solidFill>
                  <a:schemeClr val="tx1"/>
                </a:solidFill>
                <a:latin typeface="Myriad for Rabobank SBd It" panose="020B0603030403090204" pitchFamily="34" charset="0"/>
              </a:rPr>
              <a:t>4 colors: Yellow, Orange, Dark blue or Bright blue.</a:t>
            </a:r>
            <a:endParaRPr lang="en-US"/>
          </a:p>
        </p:txBody>
      </p:sp>
      <p:sp>
        <p:nvSpPr>
          <p:cNvPr id="40" name="Rectangle 39">
            <a:extLst>
              <a:ext uri="{FF2B5EF4-FFF2-40B4-BE49-F238E27FC236}">
                <a16:creationId xmlns:a16="http://schemas.microsoft.com/office/drawing/2014/main" id="{8547AA2D-9286-4F02-BA7B-6C31134F0C14}"/>
              </a:ext>
            </a:extLst>
          </p:cNvPr>
          <p:cNvSpPr/>
          <p:nvPr userDrawn="1"/>
        </p:nvSpPr>
        <p:spPr>
          <a:xfrm>
            <a:off x="4425292" y="2183383"/>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To add a Connecting Path to </a:t>
            </a:r>
            <a:r>
              <a:rPr lang="en-US" sz="1600" i="0" u="none" noProof="0" dirty="0">
                <a:solidFill>
                  <a:schemeClr val="tx1"/>
                </a:solidFill>
                <a:latin typeface="Myriad for Rabobank SBd It" panose="020B0603030403090204" pitchFamily="34" charset="0"/>
              </a:rPr>
              <a:t>Title-, Separating- or End slides</a:t>
            </a:r>
            <a:r>
              <a:rPr lang="en-US" sz="1600" i="0" noProof="0" dirty="0">
                <a:solidFill>
                  <a:schemeClr val="tx1"/>
                </a:solidFill>
                <a:latin typeface="Myriad for Rabobank It" panose="020B0503030403090204" pitchFamily="34" charset="0"/>
              </a:rPr>
              <a:t>, first navigate to the Slide Elements library in Templafy.</a:t>
            </a:r>
            <a:endParaRPr lang="en-US"/>
          </a:p>
        </p:txBody>
      </p:sp>
      <p:pic>
        <p:nvPicPr>
          <p:cNvPr id="3" name="Picture 2" descr="Diagram, shape&#10;&#10;Description automatically generated">
            <a:extLst>
              <a:ext uri="{FF2B5EF4-FFF2-40B4-BE49-F238E27FC236}">
                <a16:creationId xmlns:a16="http://schemas.microsoft.com/office/drawing/2014/main" id="{447F61B5-7F19-43BF-8348-D6C363DF36B5}"/>
              </a:ext>
            </a:extLst>
          </p:cNvPr>
          <p:cNvPicPr>
            <a:picLocks noChangeAspect="1"/>
          </p:cNvPicPr>
          <p:nvPr userDrawn="1"/>
        </p:nvPicPr>
        <p:blipFill rotWithShape="1">
          <a:blip r:embed="rId3"/>
          <a:srcRect l="2977" t="27557" r="3174" b="16201"/>
          <a:stretch/>
        </p:blipFill>
        <p:spPr>
          <a:xfrm>
            <a:off x="8171900" y="2220468"/>
            <a:ext cx="3410500" cy="2999510"/>
          </a:xfrm>
          <a:prstGeom prst="rect">
            <a:avLst/>
          </a:prstGeom>
        </p:spPr>
      </p:pic>
      <p:sp>
        <p:nvSpPr>
          <p:cNvPr id="31" name="Rectangle 30">
            <a:extLst>
              <a:ext uri="{FF2B5EF4-FFF2-40B4-BE49-F238E27FC236}">
                <a16:creationId xmlns:a16="http://schemas.microsoft.com/office/drawing/2014/main" id="{F3A7F501-5CAA-410A-843E-88BA118EBFE0}"/>
              </a:ext>
            </a:extLst>
          </p:cNvPr>
          <p:cNvSpPr/>
          <p:nvPr userDrawn="1"/>
        </p:nvSpPr>
        <p:spPr>
          <a:xfrm>
            <a:off x="4425162" y="4008599"/>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i="0" noProof="0" dirty="0">
                <a:solidFill>
                  <a:schemeClr val="tx1"/>
                </a:solidFill>
                <a:latin typeface="Myriad for Rabobank It" panose="020B0503030403090204" pitchFamily="34" charset="0"/>
              </a:rPr>
              <a:t>Next, go to the </a:t>
            </a:r>
            <a:r>
              <a:rPr lang="en-US" sz="1600" i="0" u="none" noProof="0" dirty="0">
                <a:solidFill>
                  <a:schemeClr val="tx1"/>
                </a:solidFill>
                <a:latin typeface="Myriad for Rabobank SBd It" panose="020B0603030403090204" pitchFamily="34" charset="0"/>
              </a:rPr>
              <a:t>Connecting Paths </a:t>
            </a:r>
            <a:r>
              <a:rPr lang="en-US" sz="1600" i="0" u="none" noProof="0" dirty="0">
                <a:solidFill>
                  <a:schemeClr val="tx1"/>
                </a:solidFill>
                <a:latin typeface="Myriad for Rabobank It" panose="020B0503030403090204" pitchFamily="34" charset="0"/>
              </a:rPr>
              <a:t>library and choose your slide type (Full image or Image and Footer). Lastly, select the color that you would like to use for your Connecting Path. You can then choose any of the options from the library.</a:t>
            </a:r>
            <a:endParaRPr lang="en-US" sz="1600" i="0" noProof="0" dirty="0">
              <a:solidFill>
                <a:schemeClr val="tx1"/>
              </a:solidFill>
              <a:latin typeface="Myriad for Rabobank It" panose="020B0503030403090204" pitchFamily="34" charset="0"/>
            </a:endParaRPr>
          </a:p>
        </p:txBody>
      </p:sp>
      <p:sp>
        <p:nvSpPr>
          <p:cNvPr id="34" name="Rectangle 33">
            <a:extLst>
              <a:ext uri="{FF2B5EF4-FFF2-40B4-BE49-F238E27FC236}">
                <a16:creationId xmlns:a16="http://schemas.microsoft.com/office/drawing/2014/main" id="{20F1F5DA-DF7C-4A8C-AEC8-1FD7926E9733}"/>
              </a:ext>
            </a:extLst>
          </p:cNvPr>
          <p:cNvSpPr/>
          <p:nvPr userDrawn="1"/>
        </p:nvSpPr>
        <p:spPr>
          <a:xfrm>
            <a:off x="4425162" y="6263176"/>
            <a:ext cx="4636203" cy="470850"/>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200" noProof="0" dirty="0">
                <a:solidFill>
                  <a:srgbClr val="FF6700"/>
                </a:solidFill>
                <a:latin typeface="Myriad for Rabobank It" panose="020B0503030403090204" pitchFamily="34" charset="0"/>
              </a:rPr>
              <a:t>*</a:t>
            </a:r>
            <a:r>
              <a:rPr lang="en-US" sz="1200" noProof="0" dirty="0">
                <a:solidFill>
                  <a:schemeClr val="tx1"/>
                </a:solidFill>
                <a:latin typeface="Myriad for Rabobank It" panose="020B0503030403090204" pitchFamily="34" charset="0"/>
              </a:rPr>
              <a:t>Note: If the Connecting Path is already part of the template, right-click outside of the slide and choose “Format Background” instead.</a:t>
            </a:r>
            <a:endParaRPr lang="en-US"/>
          </a:p>
        </p:txBody>
      </p:sp>
      <p:grpSp>
        <p:nvGrpSpPr>
          <p:cNvPr id="9" name="Group 8">
            <a:extLst>
              <a:ext uri="{FF2B5EF4-FFF2-40B4-BE49-F238E27FC236}">
                <a16:creationId xmlns:a16="http://schemas.microsoft.com/office/drawing/2014/main" id="{8F6409B9-F75E-4CCC-AA5A-0B1E66A43BE3}"/>
              </a:ext>
            </a:extLst>
          </p:cNvPr>
          <p:cNvGrpSpPr/>
          <p:nvPr userDrawn="1"/>
        </p:nvGrpSpPr>
        <p:grpSpPr>
          <a:xfrm rot="10800000">
            <a:off x="609340" y="4321299"/>
            <a:ext cx="3345311" cy="722818"/>
            <a:chOff x="609340" y="4321299"/>
            <a:chExt cx="3345311" cy="722818"/>
          </a:xfrm>
        </p:grpSpPr>
        <p:sp>
          <p:nvSpPr>
            <p:cNvPr id="51" name="Rectangle 50">
              <a:extLst>
                <a:ext uri="{FF2B5EF4-FFF2-40B4-BE49-F238E27FC236}">
                  <a16:creationId xmlns:a16="http://schemas.microsoft.com/office/drawing/2014/main" id="{ED360580-0846-4B36-99F1-39935C7C9834}"/>
                </a:ext>
              </a:extLst>
            </p:cNvPr>
            <p:cNvSpPr/>
            <p:nvPr userDrawn="1"/>
          </p:nvSpPr>
          <p:spPr>
            <a:xfrm rot="5400000">
              <a:off x="2359505" y="4324203"/>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2" name="Freeform: Shape 51">
              <a:extLst>
                <a:ext uri="{FF2B5EF4-FFF2-40B4-BE49-F238E27FC236}">
                  <a16:creationId xmlns:a16="http://schemas.microsoft.com/office/drawing/2014/main" id="{86E8145A-8CCA-4B81-800F-A7136902981F}"/>
                </a:ext>
              </a:extLst>
            </p:cNvPr>
            <p:cNvSpPr/>
            <p:nvPr userDrawn="1"/>
          </p:nvSpPr>
          <p:spPr>
            <a:xfrm rot="5400000">
              <a:off x="2359634" y="4324160"/>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dirty="0"/>
            </a:p>
          </p:txBody>
        </p:sp>
        <p:sp>
          <p:nvSpPr>
            <p:cNvPr id="53" name="Rectangle 52">
              <a:extLst>
                <a:ext uri="{FF2B5EF4-FFF2-40B4-BE49-F238E27FC236}">
                  <a16:creationId xmlns:a16="http://schemas.microsoft.com/office/drawing/2014/main" id="{C715BD44-001E-4A40-AF7A-DDED75F63A89}"/>
                </a:ext>
              </a:extLst>
            </p:cNvPr>
            <p:cNvSpPr/>
            <p:nvPr userDrawn="1"/>
          </p:nvSpPr>
          <p:spPr>
            <a:xfrm rot="5400000">
              <a:off x="3234737" y="4321385"/>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4" name="Freeform: Shape 53">
              <a:extLst>
                <a:ext uri="{FF2B5EF4-FFF2-40B4-BE49-F238E27FC236}">
                  <a16:creationId xmlns:a16="http://schemas.microsoft.com/office/drawing/2014/main" id="{F626FEA4-9513-4849-AB95-92003250005F}"/>
                </a:ext>
              </a:extLst>
            </p:cNvPr>
            <p:cNvSpPr/>
            <p:nvPr userDrawn="1"/>
          </p:nvSpPr>
          <p:spPr>
            <a:xfrm rot="5400000">
              <a:off x="3234608" y="4321342"/>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sp>
          <p:nvSpPr>
            <p:cNvPr id="55" name="Rectangle 54">
              <a:extLst>
                <a:ext uri="{FF2B5EF4-FFF2-40B4-BE49-F238E27FC236}">
                  <a16:creationId xmlns:a16="http://schemas.microsoft.com/office/drawing/2014/main" id="{92F2368D-34E9-455A-BD4C-619BB8339809}"/>
                </a:ext>
              </a:extLst>
            </p:cNvPr>
            <p:cNvSpPr/>
            <p:nvPr userDrawn="1"/>
          </p:nvSpPr>
          <p:spPr>
            <a:xfrm rot="5400000">
              <a:off x="613582" y="4326923"/>
              <a:ext cx="718617" cy="7129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56" name="Freeform: Shape 55">
              <a:extLst>
                <a:ext uri="{FF2B5EF4-FFF2-40B4-BE49-F238E27FC236}">
                  <a16:creationId xmlns:a16="http://schemas.microsoft.com/office/drawing/2014/main" id="{8A0DDE7F-CBE3-4039-8725-BC5929631D10}"/>
                </a:ext>
              </a:extLst>
            </p:cNvPr>
            <p:cNvSpPr/>
            <p:nvPr userDrawn="1"/>
          </p:nvSpPr>
          <p:spPr>
            <a:xfrm rot="5400000">
              <a:off x="606481" y="4325540"/>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57" name="Rectangle 56">
              <a:extLst>
                <a:ext uri="{FF2B5EF4-FFF2-40B4-BE49-F238E27FC236}">
                  <a16:creationId xmlns:a16="http://schemas.microsoft.com/office/drawing/2014/main" id="{1A02F001-2840-45AB-9F47-F0D1011E3168}"/>
                </a:ext>
              </a:extLst>
            </p:cNvPr>
            <p:cNvSpPr/>
            <p:nvPr userDrawn="1"/>
          </p:nvSpPr>
          <p:spPr>
            <a:xfrm rot="5400000">
              <a:off x="1485135" y="4323373"/>
              <a:ext cx="718617"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Freeform: Shape 57">
              <a:extLst>
                <a:ext uri="{FF2B5EF4-FFF2-40B4-BE49-F238E27FC236}">
                  <a16:creationId xmlns:a16="http://schemas.microsoft.com/office/drawing/2014/main" id="{0C2F15E5-DBFE-484D-9725-52B0691C207B}"/>
                </a:ext>
              </a:extLst>
            </p:cNvPr>
            <p:cNvSpPr/>
            <p:nvPr userDrawn="1"/>
          </p:nvSpPr>
          <p:spPr>
            <a:xfrm rot="5400000">
              <a:off x="1485135" y="4321991"/>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noProof="0"/>
            </a:p>
          </p:txBody>
        </p:sp>
      </p:grpSp>
      <p:sp>
        <p:nvSpPr>
          <p:cNvPr id="14" name="Rectangle 13">
            <a:extLst>
              <a:ext uri="{FF2B5EF4-FFF2-40B4-BE49-F238E27FC236}">
                <a16:creationId xmlns:a16="http://schemas.microsoft.com/office/drawing/2014/main" id="{C5375511-8346-4AAD-B3C3-D1D9E9225759}"/>
              </a:ext>
            </a:extLst>
          </p:cNvPr>
          <p:cNvSpPr/>
          <p:nvPr userDrawn="1"/>
        </p:nvSpPr>
        <p:spPr>
          <a:xfrm>
            <a:off x="6096000" y="3067136"/>
            <a:ext cx="993648" cy="6697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mplate Guide 2/2">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199449A-0573-4F8C-908D-1C72B1F005AF}"/>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en-US" sz="4800" i="0" dirty="0">
                <a:solidFill>
                  <a:schemeClr val="accent1"/>
                </a:solidFill>
                <a:latin typeface="Myriad for Rabobank It" panose="020B0503030403090204" pitchFamily="34" charset="0"/>
                <a:ea typeface="+mj-ea"/>
                <a:cs typeface="+mj-cs"/>
              </a:rPr>
              <a:t>Template Guide</a:t>
            </a:r>
          </a:p>
        </p:txBody>
      </p:sp>
      <p:sp>
        <p:nvSpPr>
          <p:cNvPr id="75" name="Rectangle 74">
            <a:extLst>
              <a:ext uri="{FF2B5EF4-FFF2-40B4-BE49-F238E27FC236}">
                <a16:creationId xmlns:a16="http://schemas.microsoft.com/office/drawing/2014/main" id="{58F9B36E-BE37-4A81-A079-B8B9CAE5B33F}"/>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2400" dirty="0">
                <a:solidFill>
                  <a:srgbClr val="000060"/>
                </a:solidFill>
              </a:rPr>
              <a:t>Working with the Rabobank PowerPoint template</a:t>
            </a:r>
          </a:p>
        </p:txBody>
      </p:sp>
      <p:sp>
        <p:nvSpPr>
          <p:cNvPr id="105" name="Rectangle 104">
            <a:extLst>
              <a:ext uri="{FF2B5EF4-FFF2-40B4-BE49-F238E27FC236}">
                <a16:creationId xmlns:a16="http://schemas.microsoft.com/office/drawing/2014/main" id="{BA967497-5949-4233-890F-D8C202C1519E}"/>
              </a:ext>
            </a:extLst>
          </p:cNvPr>
          <p:cNvSpPr/>
          <p:nvPr userDrawn="1"/>
        </p:nvSpPr>
        <p:spPr>
          <a:xfrm>
            <a:off x="609600"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Scaling Connecting Paths</a:t>
            </a:r>
          </a:p>
        </p:txBody>
      </p:sp>
      <p:sp>
        <p:nvSpPr>
          <p:cNvPr id="106" name="Rectangle 105">
            <a:extLst>
              <a:ext uri="{FF2B5EF4-FFF2-40B4-BE49-F238E27FC236}">
                <a16:creationId xmlns:a16="http://schemas.microsoft.com/office/drawing/2014/main" id="{3047304F-12F2-4CA5-9BD9-B30297B893EB}"/>
              </a:ext>
            </a:extLst>
          </p:cNvPr>
          <p:cNvSpPr/>
          <p:nvPr userDrawn="1"/>
        </p:nvSpPr>
        <p:spPr>
          <a:xfrm>
            <a:off x="609600" y="2169917"/>
            <a:ext cx="5291998"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To scale a Connecting Path, first select the path and then drag any of the corners.</a:t>
            </a:r>
            <a:endParaRPr lang="en-US"/>
          </a:p>
        </p:txBody>
      </p:sp>
      <p:pic>
        <p:nvPicPr>
          <p:cNvPr id="115" name="Picture 114" descr="Diagram&#10;&#10;Description automatically generated with medium confidence">
            <a:extLst>
              <a:ext uri="{FF2B5EF4-FFF2-40B4-BE49-F238E27FC236}">
                <a16:creationId xmlns:a16="http://schemas.microsoft.com/office/drawing/2014/main" id="{B3BA693E-F661-4745-959D-107915DEFF42}"/>
              </a:ext>
            </a:extLst>
          </p:cNvPr>
          <p:cNvPicPr>
            <a:picLocks noChangeAspect="1"/>
          </p:cNvPicPr>
          <p:nvPr userDrawn="1"/>
        </p:nvPicPr>
        <p:blipFill>
          <a:blip r:embed="rId2"/>
          <a:stretch>
            <a:fillRect/>
          </a:stretch>
        </p:blipFill>
        <p:spPr>
          <a:xfrm>
            <a:off x="609598" y="2916628"/>
            <a:ext cx="1761502" cy="1309577"/>
          </a:xfrm>
          <a:prstGeom prst="rect">
            <a:avLst/>
          </a:prstGeom>
        </p:spPr>
      </p:pic>
      <p:sp>
        <p:nvSpPr>
          <p:cNvPr id="109" name="Rectangle 108">
            <a:extLst>
              <a:ext uri="{FF2B5EF4-FFF2-40B4-BE49-F238E27FC236}">
                <a16:creationId xmlns:a16="http://schemas.microsoft.com/office/drawing/2014/main" id="{8E3CF5B3-703E-4D05-B05B-20C46D68E0BC}"/>
              </a:ext>
            </a:extLst>
          </p:cNvPr>
          <p:cNvSpPr/>
          <p:nvPr userDrawn="1"/>
        </p:nvSpPr>
        <p:spPr>
          <a:xfrm>
            <a:off x="2220582"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5F9D8A3-CEF8-4BE8-8DDE-01731871D327}"/>
              </a:ext>
            </a:extLst>
          </p:cNvPr>
          <p:cNvSpPr/>
          <p:nvPr userDrawn="1"/>
        </p:nvSpPr>
        <p:spPr>
          <a:xfrm>
            <a:off x="2220582"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71107C9-4A21-4A33-A441-DF1A98722335}"/>
              </a:ext>
            </a:extLst>
          </p:cNvPr>
          <p:cNvSpPr/>
          <p:nvPr userDrawn="1"/>
        </p:nvSpPr>
        <p:spPr>
          <a:xfrm>
            <a:off x="714970"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B0996AE-C8B9-42BC-B6A3-1A23182805B1}"/>
              </a:ext>
            </a:extLst>
          </p:cNvPr>
          <p:cNvSpPr/>
          <p:nvPr userDrawn="1"/>
        </p:nvSpPr>
        <p:spPr>
          <a:xfrm>
            <a:off x="714970"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descr="Diagram&#10;&#10;Description automatically generated with medium confidence">
            <a:extLst>
              <a:ext uri="{FF2B5EF4-FFF2-40B4-BE49-F238E27FC236}">
                <a16:creationId xmlns:a16="http://schemas.microsoft.com/office/drawing/2014/main" id="{E2B62AAD-E713-4E0D-B0D2-94D12491C7EB}"/>
              </a:ext>
            </a:extLst>
          </p:cNvPr>
          <p:cNvPicPr>
            <a:picLocks noChangeAspect="1"/>
          </p:cNvPicPr>
          <p:nvPr userDrawn="1"/>
        </p:nvPicPr>
        <p:blipFill>
          <a:blip r:embed="rId2"/>
          <a:stretch>
            <a:fillRect/>
          </a:stretch>
        </p:blipFill>
        <p:spPr>
          <a:xfrm>
            <a:off x="2476469" y="2916628"/>
            <a:ext cx="3425129" cy="2546391"/>
          </a:xfrm>
          <a:prstGeom prst="rect">
            <a:avLst/>
          </a:prstGeom>
        </p:spPr>
      </p:pic>
      <p:sp>
        <p:nvSpPr>
          <p:cNvPr id="119" name="Rectangle 118">
            <a:extLst>
              <a:ext uri="{FF2B5EF4-FFF2-40B4-BE49-F238E27FC236}">
                <a16:creationId xmlns:a16="http://schemas.microsoft.com/office/drawing/2014/main" id="{EEFBE6C6-EC92-4404-B5E5-7996BFCC0F9C}"/>
              </a:ext>
            </a:extLst>
          </p:cNvPr>
          <p:cNvSpPr/>
          <p:nvPr userDrawn="1"/>
        </p:nvSpPr>
        <p:spPr>
          <a:xfrm>
            <a:off x="5608926"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DBEBD47-D8D2-4062-B196-FCF5EE20EF54}"/>
              </a:ext>
            </a:extLst>
          </p:cNvPr>
          <p:cNvSpPr/>
          <p:nvPr userDrawn="1"/>
        </p:nvSpPr>
        <p:spPr>
          <a:xfrm>
            <a:off x="5608926"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42327B0-59A8-45EF-97CF-3243C67B33A6}"/>
              </a:ext>
            </a:extLst>
          </p:cNvPr>
          <p:cNvSpPr/>
          <p:nvPr userDrawn="1"/>
        </p:nvSpPr>
        <p:spPr>
          <a:xfrm>
            <a:off x="2681357"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5B7583D1-74B6-45D9-87E0-E54BD4D65BDB}"/>
              </a:ext>
            </a:extLst>
          </p:cNvPr>
          <p:cNvSpPr/>
          <p:nvPr userDrawn="1"/>
        </p:nvSpPr>
        <p:spPr>
          <a:xfrm>
            <a:off x="2681357"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Arrow Connector 134">
            <a:extLst>
              <a:ext uri="{FF2B5EF4-FFF2-40B4-BE49-F238E27FC236}">
                <a16:creationId xmlns:a16="http://schemas.microsoft.com/office/drawing/2014/main" id="{235A6787-7B64-49B7-B752-747D8FB3DE6F}"/>
              </a:ext>
            </a:extLst>
          </p:cNvPr>
          <p:cNvCxnSpPr>
            <a:cxnSpLocks/>
          </p:cNvCxnSpPr>
          <p:nvPr userDrawn="1"/>
        </p:nvCxnSpPr>
        <p:spPr>
          <a:xfrm>
            <a:off x="2371100" y="3522572"/>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0077C5-E563-46DC-9431-F086073D83B0}"/>
              </a:ext>
            </a:extLst>
          </p:cNvPr>
          <p:cNvCxnSpPr>
            <a:cxnSpLocks/>
          </p:cNvCxnSpPr>
          <p:nvPr userDrawn="1"/>
        </p:nvCxnSpPr>
        <p:spPr>
          <a:xfrm>
            <a:off x="2371100" y="365619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2A88167-6498-4D5B-A2E3-BEDB6E5F608B}"/>
              </a:ext>
            </a:extLst>
          </p:cNvPr>
          <p:cNvCxnSpPr>
            <a:cxnSpLocks/>
          </p:cNvCxnSpPr>
          <p:nvPr userDrawn="1"/>
        </p:nvCxnSpPr>
        <p:spPr>
          <a:xfrm>
            <a:off x="2371100" y="378397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617E37B-5C9C-47A7-BBBC-111F167CA1A3}"/>
              </a:ext>
            </a:extLst>
          </p:cNvPr>
          <p:cNvGrpSpPr/>
          <p:nvPr userDrawn="1"/>
        </p:nvGrpSpPr>
        <p:grpSpPr>
          <a:xfrm>
            <a:off x="2034998" y="2806856"/>
            <a:ext cx="450089" cy="472018"/>
            <a:chOff x="2110246" y="2781456"/>
            <a:chExt cx="473850" cy="496936"/>
          </a:xfrm>
        </p:grpSpPr>
        <p:cxnSp>
          <p:nvCxnSpPr>
            <p:cNvPr id="152" name="Straight Arrow Connector 151">
              <a:extLst>
                <a:ext uri="{FF2B5EF4-FFF2-40B4-BE49-F238E27FC236}">
                  <a16:creationId xmlns:a16="http://schemas.microsoft.com/office/drawing/2014/main" id="{66C9DBEB-7B4B-4BF7-A83B-653B11AD988B}"/>
                </a:ext>
              </a:extLst>
            </p:cNvPr>
            <p:cNvCxnSpPr/>
            <p:nvPr userDrawn="1"/>
          </p:nvCxnSpPr>
          <p:spPr>
            <a:xfrm flipV="1">
              <a:off x="2350028" y="2781456"/>
              <a:ext cx="0" cy="1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570D5C91-8F0D-40BE-BC01-7D67F417A9A0}"/>
                </a:ext>
              </a:extLst>
            </p:cNvPr>
            <p:cNvCxnSpPr>
              <a:cxnSpLocks/>
            </p:cNvCxnSpPr>
            <p:nvPr userDrawn="1"/>
          </p:nvCxnSpPr>
          <p:spPr>
            <a:xfrm>
              <a:off x="2350028" y="3128284"/>
              <a:ext cx="0" cy="15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FBEBF7A8-B438-48ED-A3BB-21213B164798}"/>
                </a:ext>
              </a:extLst>
            </p:cNvPr>
            <p:cNvCxnSpPr/>
            <p:nvPr userDrawn="1"/>
          </p:nvCxnSpPr>
          <p:spPr>
            <a:xfrm flipV="1">
              <a:off x="2433988" y="3025219"/>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479F36D-D6A2-4120-B820-399C6A267F3A}"/>
                </a:ext>
              </a:extLst>
            </p:cNvPr>
            <p:cNvCxnSpPr>
              <a:cxnSpLocks/>
            </p:cNvCxnSpPr>
            <p:nvPr userDrawn="1"/>
          </p:nvCxnSpPr>
          <p:spPr>
            <a:xfrm flipH="1">
              <a:off x="2110246" y="3031292"/>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1BA4B085-EF45-4F65-B3D8-05E7EBFF8C41}"/>
              </a:ext>
            </a:extLst>
          </p:cNvPr>
          <p:cNvSpPr/>
          <p:nvPr userDrawn="1"/>
        </p:nvSpPr>
        <p:spPr>
          <a:xfrm>
            <a:off x="6290404"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800" i="0" dirty="0">
                <a:solidFill>
                  <a:schemeClr val="accent1"/>
                </a:solidFill>
                <a:latin typeface="Myriad for Rabobank It" panose="020B0503030403090204" pitchFamily="34" charset="0"/>
              </a:rPr>
              <a:t>Image overlay</a:t>
            </a:r>
          </a:p>
        </p:txBody>
      </p:sp>
      <p:sp>
        <p:nvSpPr>
          <p:cNvPr id="30" name="Rectangle 29">
            <a:extLst>
              <a:ext uri="{FF2B5EF4-FFF2-40B4-BE49-F238E27FC236}">
                <a16:creationId xmlns:a16="http://schemas.microsoft.com/office/drawing/2014/main" id="{ABDA5A87-6034-4D9F-A883-F8DED937670F}"/>
              </a:ext>
            </a:extLst>
          </p:cNvPr>
          <p:cNvSpPr/>
          <p:nvPr userDrawn="1"/>
        </p:nvSpPr>
        <p:spPr>
          <a:xfrm>
            <a:off x="6290404" y="2169918"/>
            <a:ext cx="5291998" cy="966376"/>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Sometimes, text on top of images might be hard to read. If this is the case, use our Rabobank image overlay.</a:t>
            </a:r>
            <a:endParaRPr lang="en-US"/>
          </a:p>
          <a:p>
            <a:pPr marL="0" marR="0" lvl="0" indent="0" algn="l" defTabSz="914400" rtl="0" eaLnBrk="1" fontAlgn="auto" latinLnBrk="0" hangingPunct="1">
              <a:lnSpc>
                <a:spcPct val="90000"/>
              </a:lnSpc>
              <a:spcBef>
                <a:spcPts val="600"/>
              </a:spcBef>
              <a:spcAft>
                <a:spcPts val="0"/>
              </a:spcAft>
              <a:buClr>
                <a:schemeClr val="accent1"/>
              </a:buClr>
              <a:buSzTx/>
              <a:buFont typeface="Arial" panose="020B0604020202020204" pitchFamily="34" charset="0"/>
              <a:buNone/>
              <a:tabLst/>
              <a:defRPr/>
            </a:pPr>
            <a:r>
              <a:rPr lang="en-US" sz="1600" noProof="0" dirty="0">
                <a:solidFill>
                  <a:schemeClr val="tx1"/>
                </a:solidFill>
                <a:latin typeface="Myriad for Rabobank It" panose="020B0503030403090204" pitchFamily="34" charset="0"/>
              </a:rPr>
              <a:t>In the </a:t>
            </a:r>
            <a:r>
              <a:rPr lang="en-US" sz="1600" noProof="0" dirty="0">
                <a:solidFill>
                  <a:schemeClr val="tx1"/>
                </a:solidFill>
                <a:latin typeface="Myriad for Rabobank SBd It" panose="020B0603030403090204" pitchFamily="34" charset="0"/>
              </a:rPr>
              <a:t>Slide Elements</a:t>
            </a:r>
            <a:r>
              <a:rPr lang="en-US" sz="1600" noProof="0" dirty="0">
                <a:solidFill>
                  <a:schemeClr val="tx1"/>
                </a:solidFill>
                <a:latin typeface="Myriad for Rabobank It" panose="020B0503030403090204" pitchFamily="34" charset="0"/>
              </a:rPr>
              <a:t> library, go to the </a:t>
            </a:r>
            <a:r>
              <a:rPr lang="en-US" sz="1600" noProof="0" dirty="0">
                <a:solidFill>
                  <a:schemeClr val="tx1"/>
                </a:solidFill>
                <a:latin typeface="Myriad for Rabobank SBd It" panose="020B0603030403090204" pitchFamily="34" charset="0"/>
              </a:rPr>
              <a:t>Image Overlays </a:t>
            </a:r>
            <a:r>
              <a:rPr lang="en-US" sz="1600" noProof="0" dirty="0">
                <a:solidFill>
                  <a:schemeClr val="tx1"/>
                </a:solidFill>
                <a:latin typeface="Myriad for Rabobank It" panose="020B0503030403090204" pitchFamily="34" charset="0"/>
              </a:rPr>
              <a:t>folder. Then select the right version and add it to your slide.</a:t>
            </a:r>
            <a:endParaRPr lang="en-US"/>
          </a:p>
        </p:txBody>
      </p:sp>
      <p:sp>
        <p:nvSpPr>
          <p:cNvPr id="34" name="TextBox 33">
            <a:extLst>
              <a:ext uri="{FF2B5EF4-FFF2-40B4-BE49-F238E27FC236}">
                <a16:creationId xmlns:a16="http://schemas.microsoft.com/office/drawing/2014/main" id="{8B7FDA27-F1A2-4259-AA9A-FF50B7895D89}"/>
              </a:ext>
            </a:extLst>
          </p:cNvPr>
          <p:cNvSpPr txBox="1"/>
          <p:nvPr userDrawn="1"/>
        </p:nvSpPr>
        <p:spPr>
          <a:xfrm>
            <a:off x="6290404" y="4980998"/>
            <a:ext cx="5291998" cy="535531"/>
          </a:xfrm>
          <a:prstGeom prst="rect">
            <a:avLst/>
          </a:prstGeom>
          <a:noFill/>
        </p:spPr>
        <p:txBody>
          <a:bodyPr wrap="square">
            <a:spAutoFit/>
          </a:bodyPr>
          <a:lstStyle/>
          <a:p>
            <a:pPr lvl="0" indent="0">
              <a:lnSpc>
                <a:spcPct val="90000"/>
              </a:lnSpc>
              <a:spcBef>
                <a:spcPts val="600"/>
              </a:spcBef>
              <a:buClr>
                <a:schemeClr val="accent1"/>
              </a:buClr>
              <a:buFont typeface="Arial" panose="020B0604020202020204" pitchFamily="34" charset="0"/>
              <a:buNone/>
            </a:pPr>
            <a:r>
              <a:rPr lang="en-US" sz="1600" noProof="0" dirty="0">
                <a:solidFill>
                  <a:schemeClr val="tx1"/>
                </a:solidFill>
                <a:latin typeface="Myriad for Rabobank It" panose="020B0503030403090204" pitchFamily="34" charset="0"/>
              </a:rPr>
              <a:t>Lastly, make sure the Image Overlay is positioned </a:t>
            </a:r>
            <a:r>
              <a:rPr lang="en-US" sz="1600" noProof="0" dirty="0">
                <a:solidFill>
                  <a:schemeClr val="tx1"/>
                </a:solidFill>
                <a:latin typeface="Myriad for Rabobank SBd It" panose="020B0603030403090204" pitchFamily="34" charset="0"/>
              </a:rPr>
              <a:t>behind</a:t>
            </a:r>
            <a:r>
              <a:rPr lang="en-US" sz="1600" noProof="0" dirty="0">
                <a:solidFill>
                  <a:schemeClr val="tx1"/>
                </a:solidFill>
                <a:latin typeface="Myriad for Rabobank It" panose="020B0503030403090204" pitchFamily="34" charset="0"/>
              </a:rPr>
              <a:t> the text and Rabobank logo and </a:t>
            </a:r>
            <a:r>
              <a:rPr lang="en-US" sz="1600" noProof="0" dirty="0">
                <a:solidFill>
                  <a:schemeClr val="tx1"/>
                </a:solidFill>
                <a:latin typeface="Myriad for Rabobank SBd It" panose="020B0603030403090204" pitchFamily="34" charset="0"/>
              </a:rPr>
              <a:t>in front </a:t>
            </a:r>
            <a:r>
              <a:rPr lang="en-US" sz="1600" noProof="0" dirty="0">
                <a:solidFill>
                  <a:schemeClr val="tx1"/>
                </a:solidFill>
                <a:latin typeface="Myriad for Rabobank It" panose="020B0503030403090204" pitchFamily="34" charset="0"/>
              </a:rPr>
              <a:t>of the image.</a:t>
            </a:r>
            <a:endParaRPr lang="en-US"/>
          </a:p>
        </p:txBody>
      </p:sp>
      <p:grpSp>
        <p:nvGrpSpPr>
          <p:cNvPr id="9" name="Group 8">
            <a:extLst>
              <a:ext uri="{FF2B5EF4-FFF2-40B4-BE49-F238E27FC236}">
                <a16:creationId xmlns:a16="http://schemas.microsoft.com/office/drawing/2014/main" id="{A8B0C843-2021-4A01-AB4C-10FD1C89AAB9}"/>
              </a:ext>
            </a:extLst>
          </p:cNvPr>
          <p:cNvGrpSpPr>
            <a:grpSpLocks noChangeAspect="1"/>
          </p:cNvGrpSpPr>
          <p:nvPr userDrawn="1"/>
        </p:nvGrpSpPr>
        <p:grpSpPr>
          <a:xfrm>
            <a:off x="6290405" y="3320573"/>
            <a:ext cx="1450014" cy="1548000"/>
            <a:chOff x="6290404" y="3522572"/>
            <a:chExt cx="1996346" cy="2131251"/>
          </a:xfrm>
        </p:grpSpPr>
        <p:pic>
          <p:nvPicPr>
            <p:cNvPr id="3" name="Picture 2">
              <a:extLst>
                <a:ext uri="{FF2B5EF4-FFF2-40B4-BE49-F238E27FC236}">
                  <a16:creationId xmlns:a16="http://schemas.microsoft.com/office/drawing/2014/main" id="{72C52AF5-6226-479C-B9F1-AA34ACD8795B}"/>
                </a:ext>
              </a:extLst>
            </p:cNvPr>
            <p:cNvPicPr>
              <a:picLocks noChangeAspect="1"/>
            </p:cNvPicPr>
            <p:nvPr userDrawn="1"/>
          </p:nvPicPr>
          <p:blipFill rotWithShape="1">
            <a:blip r:embed="rId3"/>
            <a:srcRect b="46687"/>
            <a:stretch/>
          </p:blipFill>
          <p:spPr>
            <a:xfrm>
              <a:off x="6290404" y="3522572"/>
              <a:ext cx="1996346" cy="2131251"/>
            </a:xfrm>
            <a:prstGeom prst="rect">
              <a:avLst/>
            </a:prstGeom>
            <a:ln>
              <a:solidFill>
                <a:schemeClr val="accent6"/>
              </a:solidFill>
            </a:ln>
          </p:spPr>
        </p:pic>
        <p:sp>
          <p:nvSpPr>
            <p:cNvPr id="5" name="Rectangle 4">
              <a:extLst>
                <a:ext uri="{FF2B5EF4-FFF2-40B4-BE49-F238E27FC236}">
                  <a16:creationId xmlns:a16="http://schemas.microsoft.com/office/drawing/2014/main" id="{358BB9E9-AC64-4864-B00E-85E733C11EB9}"/>
                </a:ext>
              </a:extLst>
            </p:cNvPr>
            <p:cNvSpPr/>
            <p:nvPr userDrawn="1"/>
          </p:nvSpPr>
          <p:spPr>
            <a:xfrm>
              <a:off x="6369844" y="5307807"/>
              <a:ext cx="1829611" cy="2489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FB3B0D2B-E8F2-481E-BA94-794158DC009F}"/>
              </a:ext>
            </a:extLst>
          </p:cNvPr>
          <p:cNvGrpSpPr>
            <a:grpSpLocks noChangeAspect="1"/>
          </p:cNvGrpSpPr>
          <p:nvPr userDrawn="1"/>
        </p:nvGrpSpPr>
        <p:grpSpPr>
          <a:xfrm>
            <a:off x="7909967" y="3320573"/>
            <a:ext cx="1450015" cy="1548000"/>
            <a:chOff x="8366190" y="3522572"/>
            <a:chExt cx="1996346" cy="2131251"/>
          </a:xfrm>
        </p:grpSpPr>
        <p:pic>
          <p:nvPicPr>
            <p:cNvPr id="7" name="Picture 6">
              <a:extLst>
                <a:ext uri="{FF2B5EF4-FFF2-40B4-BE49-F238E27FC236}">
                  <a16:creationId xmlns:a16="http://schemas.microsoft.com/office/drawing/2014/main" id="{AB7470D1-6180-4FD7-BE13-ED87F111CE76}"/>
                </a:ext>
              </a:extLst>
            </p:cNvPr>
            <p:cNvPicPr>
              <a:picLocks noChangeAspect="1"/>
            </p:cNvPicPr>
            <p:nvPr userDrawn="1"/>
          </p:nvPicPr>
          <p:blipFill rotWithShape="1">
            <a:blip r:embed="rId4"/>
            <a:srcRect b="46687"/>
            <a:stretch/>
          </p:blipFill>
          <p:spPr>
            <a:xfrm>
              <a:off x="8366190" y="3522572"/>
              <a:ext cx="1996346" cy="2131251"/>
            </a:xfrm>
            <a:prstGeom prst="rect">
              <a:avLst/>
            </a:prstGeom>
            <a:ln>
              <a:solidFill>
                <a:schemeClr val="accent6"/>
              </a:solidFill>
            </a:ln>
          </p:spPr>
        </p:pic>
        <p:sp>
          <p:nvSpPr>
            <p:cNvPr id="38" name="Rectangle 37">
              <a:extLst>
                <a:ext uri="{FF2B5EF4-FFF2-40B4-BE49-F238E27FC236}">
                  <a16:creationId xmlns:a16="http://schemas.microsoft.com/office/drawing/2014/main" id="{978C20BF-00C1-47AA-949A-6B925DDED6B7}"/>
                </a:ext>
              </a:extLst>
            </p:cNvPr>
            <p:cNvSpPr/>
            <p:nvPr userDrawn="1"/>
          </p:nvSpPr>
          <p:spPr>
            <a:xfrm>
              <a:off x="8414545" y="4329906"/>
              <a:ext cx="996156" cy="6103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FC87F54C-34CB-40B3-9D5E-E095A4B20B84}"/>
              </a:ext>
            </a:extLst>
          </p:cNvPr>
          <p:cNvPicPr>
            <a:picLocks noChangeAspect="1"/>
          </p:cNvPicPr>
          <p:nvPr userDrawn="1"/>
        </p:nvPicPr>
        <p:blipFill>
          <a:blip r:embed="rId5"/>
          <a:stretch>
            <a:fillRect/>
          </a:stretch>
        </p:blipFill>
        <p:spPr>
          <a:xfrm>
            <a:off x="9529530" y="3518573"/>
            <a:ext cx="2025862" cy="1152000"/>
          </a:xfrm>
          <a:prstGeom prst="rect">
            <a:avLst/>
          </a:prstGeom>
        </p:spPr>
      </p:pic>
      <p:cxnSp>
        <p:nvCxnSpPr>
          <p:cNvPr id="47" name="Straight Arrow Connector 46">
            <a:extLst>
              <a:ext uri="{FF2B5EF4-FFF2-40B4-BE49-F238E27FC236}">
                <a16:creationId xmlns:a16="http://schemas.microsoft.com/office/drawing/2014/main" id="{2FDFFA57-97D9-496F-ACB5-E8036D0A2141}"/>
              </a:ext>
            </a:extLst>
          </p:cNvPr>
          <p:cNvCxnSpPr>
            <a:cxnSpLocks/>
          </p:cNvCxnSpPr>
          <p:nvPr userDrawn="1"/>
        </p:nvCxnSpPr>
        <p:spPr>
          <a:xfrm>
            <a:off x="8936403" y="3995018"/>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E10D25B-ABCF-46F1-9540-4AD284BCA847}"/>
              </a:ext>
            </a:extLst>
          </p:cNvPr>
          <p:cNvCxnSpPr>
            <a:cxnSpLocks/>
          </p:cNvCxnSpPr>
          <p:nvPr userDrawn="1"/>
        </p:nvCxnSpPr>
        <p:spPr>
          <a:xfrm>
            <a:off x="8936403" y="412864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2D9E71B-46F8-4790-AE9D-DCDB357536AC}"/>
              </a:ext>
            </a:extLst>
          </p:cNvPr>
          <p:cNvCxnSpPr>
            <a:cxnSpLocks/>
          </p:cNvCxnSpPr>
          <p:nvPr userDrawn="1"/>
        </p:nvCxnSpPr>
        <p:spPr>
          <a:xfrm>
            <a:off x="8936403" y="425642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54C3CE-4A38-4675-85B1-081AB66009D2}"/>
              </a:ext>
            </a:extLst>
          </p:cNvPr>
          <p:cNvCxnSpPr>
            <a:cxnSpLocks/>
          </p:cNvCxnSpPr>
          <p:nvPr userDrawn="1"/>
        </p:nvCxnSpPr>
        <p:spPr>
          <a:xfrm flipV="1">
            <a:off x="7143750" y="4166823"/>
            <a:ext cx="690563" cy="37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DCCD1BF-93CD-4A20-8C82-DE8AE64FA2C2}"/>
              </a:ext>
            </a:extLst>
          </p:cNvPr>
          <p:cNvGrpSpPr/>
          <p:nvPr userDrawn="1"/>
        </p:nvGrpSpPr>
        <p:grpSpPr>
          <a:xfrm>
            <a:off x="6290405" y="5643402"/>
            <a:ext cx="5291997" cy="460673"/>
            <a:chOff x="6290405" y="6067846"/>
            <a:chExt cx="5291997" cy="460673"/>
          </a:xfrm>
        </p:grpSpPr>
        <p:pic>
          <p:nvPicPr>
            <p:cNvPr id="11" name="Picture 10">
              <a:extLst>
                <a:ext uri="{FF2B5EF4-FFF2-40B4-BE49-F238E27FC236}">
                  <a16:creationId xmlns:a16="http://schemas.microsoft.com/office/drawing/2014/main" id="{39A1DEB0-9625-43E0-B7A9-AAF2511CBBB0}"/>
                </a:ext>
              </a:extLst>
            </p:cNvPr>
            <p:cNvPicPr>
              <a:picLocks noChangeAspect="1"/>
            </p:cNvPicPr>
            <p:nvPr userDrawn="1"/>
          </p:nvPicPr>
          <p:blipFill rotWithShape="1">
            <a:blip r:embed="rId6"/>
            <a:srcRect t="18413" r="24093"/>
            <a:stretch/>
          </p:blipFill>
          <p:spPr>
            <a:xfrm>
              <a:off x="6290405" y="6073356"/>
              <a:ext cx="5291997" cy="455163"/>
            </a:xfrm>
            <a:prstGeom prst="rect">
              <a:avLst/>
            </a:prstGeom>
          </p:spPr>
        </p:pic>
        <p:sp>
          <p:nvSpPr>
            <p:cNvPr id="44" name="Rectangle 43">
              <a:extLst>
                <a:ext uri="{FF2B5EF4-FFF2-40B4-BE49-F238E27FC236}">
                  <a16:creationId xmlns:a16="http://schemas.microsoft.com/office/drawing/2014/main" id="{605E6A43-B62B-4F76-B571-F3B51904F304}"/>
                </a:ext>
              </a:extLst>
            </p:cNvPr>
            <p:cNvSpPr/>
            <p:nvPr userDrawn="1"/>
          </p:nvSpPr>
          <p:spPr>
            <a:xfrm>
              <a:off x="10817435" y="6159916"/>
              <a:ext cx="297656" cy="319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F3BED51-A414-4E5E-B473-936ABFAAFF00}"/>
                </a:ext>
              </a:extLst>
            </p:cNvPr>
            <p:cNvSpPr/>
            <p:nvPr userDrawn="1"/>
          </p:nvSpPr>
          <p:spPr>
            <a:xfrm>
              <a:off x="9740509" y="6067846"/>
              <a:ext cx="394692" cy="128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52D56DFD-1EB2-4796-8662-6C88B05566B5}"/>
                </a:ext>
              </a:extLst>
            </p:cNvPr>
            <p:cNvCxnSpPr>
              <a:cxnSpLocks/>
            </p:cNvCxnSpPr>
            <p:nvPr userDrawn="1"/>
          </p:nvCxnSpPr>
          <p:spPr>
            <a:xfrm>
              <a:off x="10182225" y="6141244"/>
              <a:ext cx="590550" cy="16668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7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nl" smtClean="0"/>
              <a:pPr algn="r"/>
              <a:t>‹#›</a:t>
            </a:fld>
            <a:endParaRPr lang="nl"/>
          </a:p>
        </p:txBody>
      </p:sp>
    </p:spTree>
    <p:extLst>
      <p:ext uri="{BB962C8B-B14F-4D97-AF65-F5344CB8AC3E}">
        <p14:creationId xmlns:p14="http://schemas.microsoft.com/office/powerpoint/2010/main" val="167928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10945792" cy="4258800"/>
          </a:xfrm>
        </p:spPr>
        <p:txBody>
          <a:bodyPr/>
          <a:lstStyle>
            <a:lvl4pPr>
              <a:defRPr/>
            </a:lvl4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en-US" noProof="0" dirty="0"/>
          </a:p>
        </p:txBody>
      </p:sp>
    </p:spTree>
    <p:extLst>
      <p:ext uri="{BB962C8B-B14F-4D97-AF65-F5344CB8AC3E}">
        <p14:creationId xmlns:p14="http://schemas.microsoft.com/office/powerpoint/2010/main" val="16762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292000" cy="4258800"/>
          </a:xfrm>
        </p:spPr>
        <p:txBody>
          <a:bodyPr>
            <a:noAutofit/>
          </a:bodyPr>
          <a:lstStyle>
            <a:lvl1pPr>
              <a:defRPr sz="1800">
                <a:solidFill>
                  <a:schemeClr val="accent1"/>
                </a:solidFill>
                <a:latin typeface="Myriad for Rabobank It" panose="020B0503030403090204" pitchFamily="34" charset="0"/>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2" name="Content Placeholder 2">
            <a:extLst>
              <a:ext uri="{FF2B5EF4-FFF2-40B4-BE49-F238E27FC236}">
                <a16:creationId xmlns:a16="http://schemas.microsoft.com/office/drawing/2014/main" id="{E496C731-8EBE-47E2-B58E-D73599707E2C}"/>
              </a:ext>
            </a:extLst>
          </p:cNvPr>
          <p:cNvSpPr>
            <a:spLocks noGrp="1"/>
          </p:cNvSpPr>
          <p:nvPr>
            <p:ph idx="15"/>
          </p:nvPr>
        </p:nvSpPr>
        <p:spPr>
          <a:xfrm>
            <a:off x="6263392" y="1825625"/>
            <a:ext cx="5292000" cy="4258800"/>
          </a:xfrm>
        </p:spPr>
        <p:txBody>
          <a:bodyPr>
            <a:noAutofit/>
          </a:bodyPr>
          <a:lstStyle>
            <a:lvl1pPr>
              <a:defRPr sz="1800">
                <a:solidFill>
                  <a:schemeClr val="accent1"/>
                </a:solidFill>
                <a:latin typeface="Myriad for Rabobank It" panose="020B0503030403090204" pitchFamily="34" charset="0"/>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cxnSp>
        <p:nvCxnSpPr>
          <p:cNvPr id="15" name="Straight Connector 14">
            <a:extLst>
              <a:ext uri="{FF2B5EF4-FFF2-40B4-BE49-F238E27FC236}">
                <a16:creationId xmlns:a16="http://schemas.microsoft.com/office/drawing/2014/main" id="{2A7478E0-A7DC-4249-ADC2-92831075D6A5}"/>
              </a:ext>
            </a:extLst>
          </p:cNvPr>
          <p:cNvCxnSpPr/>
          <p:nvPr userDrawn="1"/>
        </p:nvCxnSpPr>
        <p:spPr>
          <a:xfrm>
            <a:off x="6085840" y="1825625"/>
            <a:ext cx="0" cy="3908201"/>
          </a:xfrm>
          <a:prstGeom prst="line">
            <a:avLst/>
          </a:prstGeom>
          <a:ln w="28575" cap="rnd">
            <a:solidFill>
              <a:srgbClr val="D8D9DA"/>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6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825625"/>
            <a:ext cx="6096000" cy="503237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2182367"/>
            <a:ext cx="5097442" cy="3900275"/>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Graphic 31">
            <a:extLst>
              <a:ext uri="{FF2B5EF4-FFF2-40B4-BE49-F238E27FC236}">
                <a16:creationId xmlns:a16="http://schemas.microsoft.com/office/drawing/2014/main" id="{5C9BFC90-101B-4019-A0EB-58591AF39E44}"/>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Tree>
    <p:extLst>
      <p:ext uri="{BB962C8B-B14F-4D97-AF65-F5344CB8AC3E}">
        <p14:creationId xmlns:p14="http://schemas.microsoft.com/office/powerpoint/2010/main" val="35463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ox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
        <p:nvSpPr>
          <p:cNvPr id="14" name="Graphic 31">
            <a:extLst>
              <a:ext uri="{FF2B5EF4-FFF2-40B4-BE49-F238E27FC236}">
                <a16:creationId xmlns:a16="http://schemas.microsoft.com/office/drawing/2014/main" id="{5C9BFC90-101B-4019-A0EB-58591AF39E44}"/>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12" name="Rectangle 11">
            <a:extLst>
              <a:ext uri="{FF2B5EF4-FFF2-40B4-BE49-F238E27FC236}">
                <a16:creationId xmlns:a16="http://schemas.microsoft.com/office/drawing/2014/main" id="{73784A61-04A1-45E4-AFDD-0EAFA5C37A32}"/>
              </a:ext>
            </a:extLst>
          </p:cNvPr>
          <p:cNvSpPr/>
          <p:nvPr userDrawn="1"/>
        </p:nvSpPr>
        <p:spPr>
          <a:xfrm>
            <a:off x="6096001" y="1825624"/>
            <a:ext cx="6096000"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Content Placeholder 2">
            <a:extLst>
              <a:ext uri="{FF2B5EF4-FFF2-40B4-BE49-F238E27FC236}">
                <a16:creationId xmlns:a16="http://schemas.microsoft.com/office/drawing/2014/main" id="{161E53BC-0849-422F-89AB-01A0B1905C15}"/>
              </a:ext>
            </a:extLst>
          </p:cNvPr>
          <p:cNvSpPr>
            <a:spLocks noGrp="1"/>
          </p:cNvSpPr>
          <p:nvPr>
            <p:ph idx="16"/>
          </p:nvPr>
        </p:nvSpPr>
        <p:spPr>
          <a:xfrm>
            <a:off x="6457949" y="2182367"/>
            <a:ext cx="5097443" cy="356217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Tree>
    <p:extLst>
      <p:ext uri="{BB962C8B-B14F-4D97-AF65-F5344CB8AC3E}">
        <p14:creationId xmlns:p14="http://schemas.microsoft.com/office/powerpoint/2010/main" val="24733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Narrow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47687"/>
            <a:ext cx="3891915" cy="501031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en-US" noProof="0" smtClean="0"/>
              <a:t>‹#›</a:t>
            </a:fld>
            <a:endParaRPr lang="en-US"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en-US" noProof="0" dirty="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6"/>
            <a:ext cx="2921932" cy="3898801"/>
          </a:xfrm>
        </p:spPr>
        <p:txBody>
          <a:bodyPr>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p>
        </p:txBody>
      </p:sp>
      <p:sp>
        <p:nvSpPr>
          <p:cNvPr id="15" name="Graphic 31">
            <a:extLst>
              <a:ext uri="{FF2B5EF4-FFF2-40B4-BE49-F238E27FC236}">
                <a16:creationId xmlns:a16="http://schemas.microsoft.com/office/drawing/2014/main" id="{266B5BA1-BDB8-48E4-A4DB-43D66F6F0C83}"/>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i="0">
                <a:solidFill>
                  <a:schemeClr val="accent1"/>
                </a:solidFill>
                <a:latin typeface="Myriad for Rabobank It" panose="020B0503030403090204" pitchFamily="34" charset="0"/>
              </a:defRPr>
            </a:lvl1pPr>
          </a:lstStyle>
          <a:p>
            <a:pPr lvl="0"/>
            <a:r>
              <a:rPr lang="en-US" dirty="0"/>
              <a:t>Click to edit Master text styles</a:t>
            </a:r>
            <a:endParaRPr lang="en-US"/>
          </a:p>
        </p:txBody>
      </p:sp>
    </p:spTree>
    <p:extLst>
      <p:ext uri="{BB962C8B-B14F-4D97-AF65-F5344CB8AC3E}">
        <p14:creationId xmlns:p14="http://schemas.microsoft.com/office/powerpoint/2010/main" val="10562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EC57C-3028-455B-B45B-B66D7EA4E881}"/>
              </a:ext>
            </a:extLst>
          </p:cNvPr>
          <p:cNvSpPr>
            <a:spLocks noGrp="1"/>
          </p:cNvSpPr>
          <p:nvPr>
            <p:ph type="title"/>
          </p:nvPr>
        </p:nvSpPr>
        <p:spPr>
          <a:xfrm>
            <a:off x="609600" y="585787"/>
            <a:ext cx="10945792" cy="640585"/>
          </a:xfrm>
          <a:prstGeom prst="rect">
            <a:avLst/>
          </a:prstGeom>
        </p:spPr>
        <p:txBody>
          <a:bodyPr vert="horz" lIns="0" tIns="0" rIns="0" bIns="0" rtlCol="0" anchor="t" anchorCtr="0">
            <a:noAutofit/>
          </a:bodyPr>
          <a:lstStyle/>
          <a:p>
            <a:r>
              <a:rPr lang="en-US" dirty="0"/>
              <a:t>Heading 1</a:t>
            </a:r>
          </a:p>
        </p:txBody>
      </p:sp>
      <p:sp>
        <p:nvSpPr>
          <p:cNvPr id="3" name="Text Placeholder 2">
            <a:extLst>
              <a:ext uri="{FF2B5EF4-FFF2-40B4-BE49-F238E27FC236}">
                <a16:creationId xmlns:a16="http://schemas.microsoft.com/office/drawing/2014/main" id="{6BD59806-D0B1-487D-BABC-A3A65F56B2C6}"/>
              </a:ext>
            </a:extLst>
          </p:cNvPr>
          <p:cNvSpPr>
            <a:spLocks noGrp="1"/>
          </p:cNvSpPr>
          <p:nvPr>
            <p:ph type="body" idx="1"/>
          </p:nvPr>
        </p:nvSpPr>
        <p:spPr>
          <a:xfrm>
            <a:off x="609600" y="1825625"/>
            <a:ext cx="10945792" cy="4257017"/>
          </a:xfrm>
          <a:prstGeom prst="rect">
            <a:avLst/>
          </a:prstGeom>
        </p:spPr>
        <p:txBody>
          <a:bodyPr vert="horz" lIns="0" tIns="0" rIns="0" bIns="0" rtlCol="0">
            <a:noAutofit/>
          </a:bodyPr>
          <a:lstStyle/>
          <a:p>
            <a:pPr lvl="0"/>
            <a:r>
              <a:rPr lang="en-US" dirty="0"/>
              <a:t>Click to edit Master text styles</a:t>
            </a:r>
            <a:endParaRPr lang="en-US"/>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Heading 3</a:t>
            </a:r>
          </a:p>
        </p:txBody>
      </p:sp>
      <p:sp>
        <p:nvSpPr>
          <p:cNvPr id="6" name="Slide Number Placeholder 5">
            <a:extLst>
              <a:ext uri="{FF2B5EF4-FFF2-40B4-BE49-F238E27FC236}">
                <a16:creationId xmlns:a16="http://schemas.microsoft.com/office/drawing/2014/main" id="{495DF40C-C00B-41BF-BB3A-8B5DE830F445}"/>
              </a:ext>
            </a:extLst>
          </p:cNvPr>
          <p:cNvSpPr>
            <a:spLocks noGrp="1"/>
          </p:cNvSpPr>
          <p:nvPr>
            <p:ph type="sldNum" sz="quarter" idx="4"/>
          </p:nvPr>
        </p:nvSpPr>
        <p:spPr>
          <a:xfrm>
            <a:off x="609600" y="6356350"/>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en-US" noProof="0" smtClean="0"/>
              <a:pPr/>
              <a:t>‹#›</a:t>
            </a:fld>
            <a:endParaRPr lang="en-US" noProof="0" dirty="0"/>
          </a:p>
        </p:txBody>
      </p:sp>
      <p:sp>
        <p:nvSpPr>
          <p:cNvPr id="5" name="Graphic 31">
            <a:extLst>
              <a:ext uri="{FF2B5EF4-FFF2-40B4-BE49-F238E27FC236}">
                <a16:creationId xmlns:a16="http://schemas.microsoft.com/office/drawing/2014/main" id="{51247D62-6CA7-487C-AE60-4A613B62C8CD}"/>
              </a:ext>
            </a:extLst>
          </p:cNvPr>
          <p:cNvSpPr/>
          <p:nvPr userDrawn="1"/>
        </p:nvSpPr>
        <p:spPr>
          <a:xfrm>
            <a:off x="10652186" y="6388681"/>
            <a:ext cx="903206" cy="163280"/>
          </a:xfrm>
          <a:custGeom>
            <a:avLst/>
            <a:gdLst>
              <a:gd name="connsiteX0" fmla="*/ 1634337 w 2761964"/>
              <a:gd name="connsiteY0" fmla="*/ 322905 h 500729"/>
              <a:gd name="connsiteX1" fmla="*/ 1537468 w 2761964"/>
              <a:gd name="connsiteY1" fmla="*/ 437205 h 500729"/>
              <a:gd name="connsiteX2" fmla="*/ 1496034 w 2761964"/>
              <a:gd name="connsiteY2" fmla="*/ 384531 h 500729"/>
              <a:gd name="connsiteX3" fmla="*/ 1512417 w 2761964"/>
              <a:gd name="connsiteY3" fmla="*/ 282900 h 500729"/>
              <a:gd name="connsiteX4" fmla="*/ 1581378 w 2761964"/>
              <a:gd name="connsiteY4" fmla="*/ 215748 h 500729"/>
              <a:gd name="connsiteX5" fmla="*/ 1634337 w 2761964"/>
              <a:gd name="connsiteY5" fmla="*/ 322905 h 500729"/>
              <a:gd name="connsiteX6" fmla="*/ 1475365 w 2761964"/>
              <a:gd name="connsiteY6" fmla="*/ 472257 h 500729"/>
              <a:gd name="connsiteX7" fmla="*/ 1545660 w 2761964"/>
              <a:gd name="connsiteY7" fmla="*/ 498641 h 500729"/>
              <a:gd name="connsiteX8" fmla="*/ 1725682 w 2761964"/>
              <a:gd name="connsiteY8" fmla="*/ 326048 h 500729"/>
              <a:gd name="connsiteX9" fmla="*/ 1614716 w 2761964"/>
              <a:gd name="connsiteY9" fmla="*/ 151645 h 500729"/>
              <a:gd name="connsiteX10" fmla="*/ 1535468 w 2761964"/>
              <a:gd name="connsiteY10" fmla="*/ 164885 h 500729"/>
              <a:gd name="connsiteX11" fmla="*/ 1564043 w 2761964"/>
              <a:gd name="connsiteY11" fmla="*/ -183 h 500729"/>
              <a:gd name="connsiteX12" fmla="*/ 1477556 w 2761964"/>
              <a:gd name="connsiteY12" fmla="*/ -183 h 500729"/>
              <a:gd name="connsiteX13" fmla="*/ 1391831 w 2761964"/>
              <a:gd name="connsiteY13" fmla="*/ 492640 h 500729"/>
              <a:gd name="connsiteX14" fmla="*/ 1457077 w 2761964"/>
              <a:gd name="connsiteY14" fmla="*/ 492640 h 500729"/>
              <a:gd name="connsiteX15" fmla="*/ 1476127 w 2761964"/>
              <a:gd name="connsiteY15" fmla="*/ 472257 h 500729"/>
              <a:gd name="connsiteX16" fmla="*/ 2395957 w 2761964"/>
              <a:gd name="connsiteY16" fmla="*/ 261945 h 500729"/>
              <a:gd name="connsiteX17" fmla="*/ 2300707 w 2761964"/>
              <a:gd name="connsiteY17" fmla="*/ 150978 h 500729"/>
              <a:gd name="connsiteX18" fmla="*/ 2194217 w 2761964"/>
              <a:gd name="connsiteY18" fmla="*/ 200127 h 500729"/>
              <a:gd name="connsiteX19" fmla="*/ 2196408 w 2761964"/>
              <a:gd name="connsiteY19" fmla="*/ 158503 h 500729"/>
              <a:gd name="connsiteX20" fmla="*/ 2116302 w 2761964"/>
              <a:gd name="connsiteY20" fmla="*/ 158503 h 500729"/>
              <a:gd name="connsiteX21" fmla="*/ 2110111 w 2761964"/>
              <a:gd name="connsiteY21" fmla="*/ 220130 h 500729"/>
              <a:gd name="connsiteX22" fmla="*/ 2063629 w 2761964"/>
              <a:gd name="connsiteY22" fmla="*/ 492069 h 500729"/>
              <a:gd name="connsiteX23" fmla="*/ 2151450 w 2761964"/>
              <a:gd name="connsiteY23" fmla="*/ 492069 h 500729"/>
              <a:gd name="connsiteX24" fmla="*/ 2180025 w 2761964"/>
              <a:gd name="connsiteY24" fmla="*/ 315475 h 500729"/>
              <a:gd name="connsiteX25" fmla="*/ 2271560 w 2761964"/>
              <a:gd name="connsiteY25" fmla="*/ 208128 h 500729"/>
              <a:gd name="connsiteX26" fmla="*/ 2308136 w 2761964"/>
              <a:gd name="connsiteY26" fmla="*/ 271565 h 500729"/>
              <a:gd name="connsiteX27" fmla="*/ 2270036 w 2761964"/>
              <a:gd name="connsiteY27" fmla="*/ 492069 h 500729"/>
              <a:gd name="connsiteX28" fmla="*/ 2357094 w 2761964"/>
              <a:gd name="connsiteY28" fmla="*/ 492069 h 500729"/>
              <a:gd name="connsiteX29" fmla="*/ 2761812 w 2761964"/>
              <a:gd name="connsiteY29" fmla="*/ 151550 h 500729"/>
              <a:gd name="connsiteX30" fmla="*/ 2659513 w 2761964"/>
              <a:gd name="connsiteY30" fmla="*/ 151550 h 500729"/>
              <a:gd name="connsiteX31" fmla="*/ 2541975 w 2761964"/>
              <a:gd name="connsiteY31" fmla="*/ 276232 h 500729"/>
              <a:gd name="connsiteX32" fmla="*/ 2540260 w 2761964"/>
              <a:gd name="connsiteY32" fmla="*/ 276232 h 500729"/>
              <a:gd name="connsiteX33" fmla="*/ 2587409 w 2761964"/>
              <a:gd name="connsiteY33" fmla="*/ 7 h 500729"/>
              <a:gd name="connsiteX34" fmla="*/ 2501684 w 2761964"/>
              <a:gd name="connsiteY34" fmla="*/ 7 h 500729"/>
              <a:gd name="connsiteX35" fmla="*/ 2415959 w 2761964"/>
              <a:gd name="connsiteY35" fmla="*/ 492545 h 500729"/>
              <a:gd name="connsiteX36" fmla="*/ 2502541 w 2761964"/>
              <a:gd name="connsiteY36" fmla="*/ 492545 h 500729"/>
              <a:gd name="connsiteX37" fmla="*/ 2511304 w 2761964"/>
              <a:gd name="connsiteY37" fmla="*/ 443301 h 500729"/>
              <a:gd name="connsiteX38" fmla="*/ 2528830 w 2761964"/>
              <a:gd name="connsiteY38" fmla="*/ 335382 h 500729"/>
              <a:gd name="connsiteX39" fmla="*/ 2620461 w 2761964"/>
              <a:gd name="connsiteY39" fmla="*/ 431394 h 500729"/>
              <a:gd name="connsiteX40" fmla="*/ 2634272 w 2761964"/>
              <a:gd name="connsiteY40" fmla="*/ 492545 h 500729"/>
              <a:gd name="connsiteX41" fmla="*/ 2722759 w 2761964"/>
              <a:gd name="connsiteY41" fmla="*/ 492545 h 500729"/>
              <a:gd name="connsiteX42" fmla="*/ 2686278 w 2761964"/>
              <a:gd name="connsiteY42" fmla="*/ 363005 h 500729"/>
              <a:gd name="connsiteX43" fmla="*/ 2619603 w 2761964"/>
              <a:gd name="connsiteY43" fmla="*/ 292520 h 500729"/>
              <a:gd name="connsiteX44" fmla="*/ 247212 w 2761964"/>
              <a:gd name="connsiteY44" fmla="*/ 272517 h 500729"/>
              <a:gd name="connsiteX45" fmla="*/ 351987 w 2761964"/>
              <a:gd name="connsiteY45" fmla="*/ 174124 h 500729"/>
              <a:gd name="connsiteX46" fmla="*/ 217113 w 2761964"/>
              <a:gd name="connsiteY46" fmla="*/ 12199 h 500729"/>
              <a:gd name="connsiteX47" fmla="*/ 83763 w 2761964"/>
              <a:gd name="connsiteY47" fmla="*/ 12199 h 500729"/>
              <a:gd name="connsiteX48" fmla="*/ -153 w 2761964"/>
              <a:gd name="connsiteY48" fmla="*/ 492545 h 500729"/>
              <a:gd name="connsiteX49" fmla="*/ 87001 w 2761964"/>
              <a:gd name="connsiteY49" fmla="*/ 492545 h 500729"/>
              <a:gd name="connsiteX50" fmla="*/ 121767 w 2761964"/>
              <a:gd name="connsiteY50" fmla="*/ 300045 h 500729"/>
              <a:gd name="connsiteX51" fmla="*/ 227114 w 2761964"/>
              <a:gd name="connsiteY51" fmla="*/ 411011 h 500729"/>
              <a:gd name="connsiteX52" fmla="*/ 240925 w 2761964"/>
              <a:gd name="connsiteY52" fmla="*/ 492926 h 500729"/>
              <a:gd name="connsiteX53" fmla="*/ 331317 w 2761964"/>
              <a:gd name="connsiteY53" fmla="*/ 492926 h 500729"/>
              <a:gd name="connsiteX54" fmla="*/ 305028 w 2761964"/>
              <a:gd name="connsiteY54" fmla="*/ 359004 h 500729"/>
              <a:gd name="connsiteX55" fmla="*/ 243306 w 2761964"/>
              <a:gd name="connsiteY55" fmla="*/ 273851 h 500729"/>
              <a:gd name="connsiteX56" fmla="*/ 264833 w 2761964"/>
              <a:gd name="connsiteY56" fmla="*/ 158217 h 500729"/>
              <a:gd name="connsiteX57" fmla="*/ 183394 w 2761964"/>
              <a:gd name="connsiteY57" fmla="*/ 230798 h 500729"/>
              <a:gd name="connsiteX58" fmla="*/ 131959 w 2761964"/>
              <a:gd name="connsiteY58" fmla="*/ 230798 h 500729"/>
              <a:gd name="connsiteX59" fmla="*/ 158629 w 2761964"/>
              <a:gd name="connsiteY59" fmla="*/ 79160 h 500729"/>
              <a:gd name="connsiteX60" fmla="*/ 205397 w 2761964"/>
              <a:gd name="connsiteY60" fmla="*/ 79160 h 500729"/>
              <a:gd name="connsiteX61" fmla="*/ 265309 w 2761964"/>
              <a:gd name="connsiteY61" fmla="*/ 158122 h 500729"/>
              <a:gd name="connsiteX62" fmla="*/ 659073 w 2761964"/>
              <a:gd name="connsiteY62" fmla="*/ 248991 h 500729"/>
              <a:gd name="connsiteX63" fmla="*/ 554298 w 2761964"/>
              <a:gd name="connsiteY63" fmla="*/ 151169 h 500729"/>
              <a:gd name="connsiteX64" fmla="*/ 413804 w 2761964"/>
              <a:gd name="connsiteY64" fmla="*/ 197556 h 500729"/>
              <a:gd name="connsiteX65" fmla="*/ 443903 w 2761964"/>
              <a:gd name="connsiteY65" fmla="*/ 248419 h 500729"/>
              <a:gd name="connsiteX66" fmla="*/ 538677 w 2761964"/>
              <a:gd name="connsiteY66" fmla="*/ 211367 h 500729"/>
              <a:gd name="connsiteX67" fmla="*/ 571252 w 2761964"/>
              <a:gd name="connsiteY67" fmla="*/ 248419 h 500729"/>
              <a:gd name="connsiteX68" fmla="*/ 564394 w 2761964"/>
              <a:gd name="connsiteY68" fmla="*/ 291663 h 500729"/>
              <a:gd name="connsiteX69" fmla="*/ 359226 w 2761964"/>
              <a:gd name="connsiteY69" fmla="*/ 398343 h 500729"/>
              <a:gd name="connsiteX70" fmla="*/ 455142 w 2761964"/>
              <a:gd name="connsiteY70" fmla="*/ 498736 h 500729"/>
              <a:gd name="connsiteX71" fmla="*/ 537343 w 2761964"/>
              <a:gd name="connsiteY71" fmla="*/ 469209 h 500729"/>
              <a:gd name="connsiteX72" fmla="*/ 564394 w 2761964"/>
              <a:gd name="connsiteY72" fmla="*/ 496069 h 500729"/>
              <a:gd name="connsiteX73" fmla="*/ 623354 w 2761964"/>
              <a:gd name="connsiteY73" fmla="*/ 488640 h 500729"/>
              <a:gd name="connsiteX74" fmla="*/ 634022 w 2761964"/>
              <a:gd name="connsiteY74" fmla="*/ 392723 h 500729"/>
              <a:gd name="connsiteX75" fmla="*/ 555726 w 2761964"/>
              <a:gd name="connsiteY75" fmla="*/ 337383 h 500729"/>
              <a:gd name="connsiteX76" fmla="*/ 480765 w 2761964"/>
              <a:gd name="connsiteY76" fmla="*/ 446444 h 500729"/>
              <a:gd name="connsiteX77" fmla="*/ 441617 w 2761964"/>
              <a:gd name="connsiteY77" fmla="*/ 394723 h 500729"/>
              <a:gd name="connsiteX78" fmla="*/ 555726 w 2761964"/>
              <a:gd name="connsiteY78" fmla="*/ 337383 h 500729"/>
              <a:gd name="connsiteX79" fmla="*/ 2042769 w 2761964"/>
              <a:gd name="connsiteY79" fmla="*/ 248895 h 500729"/>
              <a:gd name="connsiteX80" fmla="*/ 1937994 w 2761964"/>
              <a:gd name="connsiteY80" fmla="*/ 151074 h 500729"/>
              <a:gd name="connsiteX81" fmla="*/ 1797501 w 2761964"/>
              <a:gd name="connsiteY81" fmla="*/ 197460 h 500729"/>
              <a:gd name="connsiteX82" fmla="*/ 1827600 w 2761964"/>
              <a:gd name="connsiteY82" fmla="*/ 248324 h 500729"/>
              <a:gd name="connsiteX83" fmla="*/ 1922374 w 2761964"/>
              <a:gd name="connsiteY83" fmla="*/ 211271 h 500729"/>
              <a:gd name="connsiteX84" fmla="*/ 1954949 w 2761964"/>
              <a:gd name="connsiteY84" fmla="*/ 248324 h 500729"/>
              <a:gd name="connsiteX85" fmla="*/ 1948091 w 2761964"/>
              <a:gd name="connsiteY85" fmla="*/ 291567 h 500729"/>
              <a:gd name="connsiteX86" fmla="*/ 1742923 w 2761964"/>
              <a:gd name="connsiteY86" fmla="*/ 398247 h 500729"/>
              <a:gd name="connsiteX87" fmla="*/ 1838839 w 2761964"/>
              <a:gd name="connsiteY87" fmla="*/ 498641 h 500729"/>
              <a:gd name="connsiteX88" fmla="*/ 1921040 w 2761964"/>
              <a:gd name="connsiteY88" fmla="*/ 469113 h 500729"/>
              <a:gd name="connsiteX89" fmla="*/ 1948091 w 2761964"/>
              <a:gd name="connsiteY89" fmla="*/ 495974 h 500729"/>
              <a:gd name="connsiteX90" fmla="*/ 2007051 w 2761964"/>
              <a:gd name="connsiteY90" fmla="*/ 488544 h 500729"/>
              <a:gd name="connsiteX91" fmla="*/ 2017719 w 2761964"/>
              <a:gd name="connsiteY91" fmla="*/ 392628 h 500729"/>
              <a:gd name="connsiteX92" fmla="*/ 1939233 w 2761964"/>
              <a:gd name="connsiteY92" fmla="*/ 337383 h 500729"/>
              <a:gd name="connsiteX93" fmla="*/ 1864271 w 2761964"/>
              <a:gd name="connsiteY93" fmla="*/ 446444 h 500729"/>
              <a:gd name="connsiteX94" fmla="*/ 1825123 w 2761964"/>
              <a:gd name="connsiteY94" fmla="*/ 394723 h 500729"/>
              <a:gd name="connsiteX95" fmla="*/ 1939518 w 2761964"/>
              <a:gd name="connsiteY95" fmla="*/ 337383 h 500729"/>
              <a:gd name="connsiteX96" fmla="*/ 834333 w 2761964"/>
              <a:gd name="connsiteY96" fmla="*/ 498641 h 500729"/>
              <a:gd name="connsiteX97" fmla="*/ 1014450 w 2761964"/>
              <a:gd name="connsiteY97" fmla="*/ 326048 h 500729"/>
              <a:gd name="connsiteX98" fmla="*/ 903389 w 2761964"/>
              <a:gd name="connsiteY98" fmla="*/ 151645 h 500729"/>
              <a:gd name="connsiteX99" fmla="*/ 824522 w 2761964"/>
              <a:gd name="connsiteY99" fmla="*/ 164885 h 500729"/>
              <a:gd name="connsiteX100" fmla="*/ 853097 w 2761964"/>
              <a:gd name="connsiteY100" fmla="*/ -183 h 500729"/>
              <a:gd name="connsiteX101" fmla="*/ 766324 w 2761964"/>
              <a:gd name="connsiteY101" fmla="*/ -183 h 500729"/>
              <a:gd name="connsiteX102" fmla="*/ 680599 w 2761964"/>
              <a:gd name="connsiteY102" fmla="*/ 492640 h 500729"/>
              <a:gd name="connsiteX103" fmla="*/ 745845 w 2761964"/>
              <a:gd name="connsiteY103" fmla="*/ 492640 h 500729"/>
              <a:gd name="connsiteX104" fmla="*/ 764895 w 2761964"/>
              <a:gd name="connsiteY104" fmla="*/ 472257 h 500729"/>
              <a:gd name="connsiteX105" fmla="*/ 834523 w 2761964"/>
              <a:gd name="connsiteY105" fmla="*/ 498641 h 500729"/>
              <a:gd name="connsiteX106" fmla="*/ 870718 w 2761964"/>
              <a:gd name="connsiteY106" fmla="*/ 215653 h 500729"/>
              <a:gd name="connsiteX107" fmla="*/ 923677 w 2761964"/>
              <a:gd name="connsiteY107" fmla="*/ 322905 h 500729"/>
              <a:gd name="connsiteX108" fmla="*/ 826236 w 2761964"/>
              <a:gd name="connsiteY108" fmla="*/ 437205 h 500729"/>
              <a:gd name="connsiteX109" fmla="*/ 785469 w 2761964"/>
              <a:gd name="connsiteY109" fmla="*/ 384531 h 500729"/>
              <a:gd name="connsiteX110" fmla="*/ 801757 w 2761964"/>
              <a:gd name="connsiteY110" fmla="*/ 282900 h 500729"/>
              <a:gd name="connsiteX111" fmla="*/ 870147 w 2761964"/>
              <a:gd name="connsiteY111" fmla="*/ 215748 h 500729"/>
              <a:gd name="connsiteX112" fmla="*/ 1051026 w 2761964"/>
              <a:gd name="connsiteY112" fmla="*/ 352813 h 500729"/>
              <a:gd name="connsiteX113" fmla="*/ 1255528 w 2761964"/>
              <a:gd name="connsiteY113" fmla="*/ 149740 h 500729"/>
              <a:gd name="connsiteX114" fmla="*/ 1374972 w 2761964"/>
              <a:gd name="connsiteY114" fmla="*/ 307855 h 500729"/>
              <a:gd name="connsiteX115" fmla="*/ 1174947 w 2761964"/>
              <a:gd name="connsiteY115" fmla="*/ 500546 h 500729"/>
              <a:gd name="connsiteX116" fmla="*/ 1051026 w 2761964"/>
              <a:gd name="connsiteY116" fmla="*/ 352813 h 500729"/>
              <a:gd name="connsiteX117" fmla="*/ 1283913 w 2761964"/>
              <a:gd name="connsiteY117" fmla="*/ 313951 h 500729"/>
              <a:gd name="connsiteX118" fmla="*/ 1237431 w 2761964"/>
              <a:gd name="connsiteY118" fmla="*/ 211938 h 500729"/>
              <a:gd name="connsiteX119" fmla="*/ 1143038 w 2761964"/>
              <a:gd name="connsiteY119" fmla="*/ 334525 h 500729"/>
              <a:gd name="connsiteX120" fmla="*/ 1190663 w 2761964"/>
              <a:gd name="connsiteY120" fmla="*/ 439300 h 500729"/>
              <a:gd name="connsiteX121" fmla="*/ 1284008 w 2761964"/>
              <a:gd name="connsiteY121" fmla="*/ 313951 h 50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61964" h="500729">
                <a:moveTo>
                  <a:pt x="1634337" y="322905"/>
                </a:moveTo>
                <a:cubicBezTo>
                  <a:pt x="1622622" y="397866"/>
                  <a:pt x="1583950" y="437205"/>
                  <a:pt x="1537468" y="437205"/>
                </a:cubicBezTo>
                <a:cubicBezTo>
                  <a:pt x="1508036" y="437205"/>
                  <a:pt x="1491082" y="416535"/>
                  <a:pt x="1496034" y="384531"/>
                </a:cubicBezTo>
                <a:lnTo>
                  <a:pt x="1512417" y="282900"/>
                </a:lnTo>
                <a:cubicBezTo>
                  <a:pt x="1518704" y="245276"/>
                  <a:pt x="1540992" y="215748"/>
                  <a:pt x="1581378" y="215748"/>
                </a:cubicBezTo>
                <a:cubicBezTo>
                  <a:pt x="1625955" y="215653"/>
                  <a:pt x="1646339" y="245943"/>
                  <a:pt x="1634337" y="322905"/>
                </a:cubicBezTo>
                <a:close/>
                <a:moveTo>
                  <a:pt x="1475365" y="472257"/>
                </a:moveTo>
                <a:cubicBezTo>
                  <a:pt x="1481652" y="472257"/>
                  <a:pt x="1496701" y="498641"/>
                  <a:pt x="1545660" y="498641"/>
                </a:cubicBezTo>
                <a:cubicBezTo>
                  <a:pt x="1649768" y="498641"/>
                  <a:pt x="1709394" y="423298"/>
                  <a:pt x="1725682" y="326048"/>
                </a:cubicBezTo>
                <a:cubicBezTo>
                  <a:pt x="1746447" y="206319"/>
                  <a:pt x="1688058" y="151645"/>
                  <a:pt x="1614716" y="151645"/>
                </a:cubicBezTo>
                <a:cubicBezTo>
                  <a:pt x="1580140" y="151645"/>
                  <a:pt x="1554327" y="154788"/>
                  <a:pt x="1535468" y="164885"/>
                </a:cubicBezTo>
                <a:lnTo>
                  <a:pt x="1564043" y="-183"/>
                </a:lnTo>
                <a:lnTo>
                  <a:pt x="1477556" y="-183"/>
                </a:lnTo>
                <a:lnTo>
                  <a:pt x="1391831" y="492640"/>
                </a:lnTo>
                <a:lnTo>
                  <a:pt x="1457077" y="492640"/>
                </a:lnTo>
                <a:cubicBezTo>
                  <a:pt x="1457077" y="492640"/>
                  <a:pt x="1466602" y="472257"/>
                  <a:pt x="1476127" y="472257"/>
                </a:cubicBezTo>
                <a:close/>
                <a:moveTo>
                  <a:pt x="2395957" y="261945"/>
                </a:moveTo>
                <a:cubicBezTo>
                  <a:pt x="2409196" y="187364"/>
                  <a:pt x="2381574" y="150978"/>
                  <a:pt x="2300707" y="150978"/>
                </a:cubicBezTo>
                <a:cubicBezTo>
                  <a:pt x="2240509" y="150978"/>
                  <a:pt x="2216791" y="177458"/>
                  <a:pt x="2194217" y="200127"/>
                </a:cubicBezTo>
                <a:lnTo>
                  <a:pt x="2196408" y="158503"/>
                </a:lnTo>
                <a:lnTo>
                  <a:pt x="2116302" y="158503"/>
                </a:lnTo>
                <a:lnTo>
                  <a:pt x="2110111" y="220130"/>
                </a:lnTo>
                <a:lnTo>
                  <a:pt x="2063629" y="492069"/>
                </a:lnTo>
                <a:lnTo>
                  <a:pt x="2151450" y="492069"/>
                </a:lnTo>
                <a:lnTo>
                  <a:pt x="2180025" y="315475"/>
                </a:lnTo>
                <a:cubicBezTo>
                  <a:pt x="2189550" y="254610"/>
                  <a:pt x="2232126" y="208128"/>
                  <a:pt x="2271560" y="208128"/>
                </a:cubicBezTo>
                <a:cubicBezTo>
                  <a:pt x="2315566" y="208128"/>
                  <a:pt x="2314994" y="233274"/>
                  <a:pt x="2308136" y="271565"/>
                </a:cubicBezTo>
                <a:lnTo>
                  <a:pt x="2270036" y="492069"/>
                </a:lnTo>
                <a:lnTo>
                  <a:pt x="2357094" y="492069"/>
                </a:lnTo>
                <a:close/>
                <a:moveTo>
                  <a:pt x="2761812" y="151550"/>
                </a:moveTo>
                <a:lnTo>
                  <a:pt x="2659513" y="151550"/>
                </a:lnTo>
                <a:lnTo>
                  <a:pt x="2541975" y="276232"/>
                </a:lnTo>
                <a:lnTo>
                  <a:pt x="2540260" y="276232"/>
                </a:lnTo>
                <a:lnTo>
                  <a:pt x="2587409" y="7"/>
                </a:lnTo>
                <a:lnTo>
                  <a:pt x="2501684" y="7"/>
                </a:lnTo>
                <a:lnTo>
                  <a:pt x="2415959" y="492545"/>
                </a:lnTo>
                <a:lnTo>
                  <a:pt x="2502541" y="492545"/>
                </a:lnTo>
                <a:lnTo>
                  <a:pt x="2511304" y="443301"/>
                </a:lnTo>
                <a:lnTo>
                  <a:pt x="2528830" y="335382"/>
                </a:lnTo>
                <a:cubicBezTo>
                  <a:pt x="2574645" y="335382"/>
                  <a:pt x="2600363" y="340431"/>
                  <a:pt x="2620461" y="431394"/>
                </a:cubicBezTo>
                <a:lnTo>
                  <a:pt x="2634272" y="492545"/>
                </a:lnTo>
                <a:lnTo>
                  <a:pt x="2722759" y="492545"/>
                </a:lnTo>
                <a:cubicBezTo>
                  <a:pt x="2722759" y="492545"/>
                  <a:pt x="2700757" y="399390"/>
                  <a:pt x="2686278" y="363005"/>
                </a:cubicBezTo>
                <a:cubicBezTo>
                  <a:pt x="2671229" y="324905"/>
                  <a:pt x="2654751" y="299473"/>
                  <a:pt x="2619603" y="292520"/>
                </a:cubicBezTo>
                <a:close/>
                <a:moveTo>
                  <a:pt x="247212" y="272517"/>
                </a:moveTo>
                <a:cubicBezTo>
                  <a:pt x="297437" y="261230"/>
                  <a:pt x="337566" y="223549"/>
                  <a:pt x="351987" y="174124"/>
                </a:cubicBezTo>
                <a:cubicBezTo>
                  <a:pt x="374561" y="82494"/>
                  <a:pt x="333794" y="11056"/>
                  <a:pt x="217113" y="12199"/>
                </a:cubicBezTo>
                <a:lnTo>
                  <a:pt x="83763" y="12199"/>
                </a:lnTo>
                <a:lnTo>
                  <a:pt x="-153" y="492545"/>
                </a:lnTo>
                <a:lnTo>
                  <a:pt x="87001" y="492545"/>
                </a:lnTo>
                <a:lnTo>
                  <a:pt x="121767" y="300045"/>
                </a:lnTo>
                <a:cubicBezTo>
                  <a:pt x="202158" y="297854"/>
                  <a:pt x="211969" y="317380"/>
                  <a:pt x="227114" y="411011"/>
                </a:cubicBezTo>
                <a:lnTo>
                  <a:pt x="240925" y="492926"/>
                </a:lnTo>
                <a:lnTo>
                  <a:pt x="331317" y="492926"/>
                </a:lnTo>
                <a:cubicBezTo>
                  <a:pt x="320745" y="443396"/>
                  <a:pt x="313791" y="396628"/>
                  <a:pt x="305028" y="359004"/>
                </a:cubicBezTo>
                <a:cubicBezTo>
                  <a:pt x="295503" y="319476"/>
                  <a:pt x="280930" y="288519"/>
                  <a:pt x="243306" y="273851"/>
                </a:cubicBezTo>
                <a:close/>
                <a:moveTo>
                  <a:pt x="264833" y="158217"/>
                </a:moveTo>
                <a:cubicBezTo>
                  <a:pt x="257308" y="200889"/>
                  <a:pt x="224256" y="230798"/>
                  <a:pt x="183394" y="230798"/>
                </a:cubicBezTo>
                <a:lnTo>
                  <a:pt x="131959" y="230798"/>
                </a:lnTo>
                <a:lnTo>
                  <a:pt x="158629" y="79160"/>
                </a:lnTo>
                <a:lnTo>
                  <a:pt x="205397" y="79160"/>
                </a:lnTo>
                <a:cubicBezTo>
                  <a:pt x="261404" y="78874"/>
                  <a:pt x="272167" y="115450"/>
                  <a:pt x="265309" y="158122"/>
                </a:cubicBezTo>
                <a:close/>
                <a:moveTo>
                  <a:pt x="659073" y="248991"/>
                </a:moveTo>
                <a:cubicBezTo>
                  <a:pt x="671550" y="176220"/>
                  <a:pt x="632688" y="151169"/>
                  <a:pt x="554298" y="151169"/>
                </a:cubicBezTo>
                <a:cubicBezTo>
                  <a:pt x="456476" y="151169"/>
                  <a:pt x="413804" y="197556"/>
                  <a:pt x="413804" y="197556"/>
                </a:cubicBezTo>
                <a:lnTo>
                  <a:pt x="443903" y="248419"/>
                </a:lnTo>
                <a:cubicBezTo>
                  <a:pt x="469020" y="223511"/>
                  <a:pt x="503329" y="210100"/>
                  <a:pt x="538677" y="211367"/>
                </a:cubicBezTo>
                <a:cubicBezTo>
                  <a:pt x="573919" y="211367"/>
                  <a:pt x="574681" y="229274"/>
                  <a:pt x="571252" y="248419"/>
                </a:cubicBezTo>
                <a:lnTo>
                  <a:pt x="564394" y="291663"/>
                </a:lnTo>
                <a:cubicBezTo>
                  <a:pt x="438283" y="288519"/>
                  <a:pt x="373894" y="315475"/>
                  <a:pt x="359226" y="398343"/>
                </a:cubicBezTo>
                <a:cubicBezTo>
                  <a:pt x="347319" y="466065"/>
                  <a:pt x="398088" y="498736"/>
                  <a:pt x="455142" y="498736"/>
                </a:cubicBezTo>
                <a:cubicBezTo>
                  <a:pt x="485441" y="500622"/>
                  <a:pt x="515169" y="489944"/>
                  <a:pt x="537343" y="469209"/>
                </a:cubicBezTo>
                <a:cubicBezTo>
                  <a:pt x="540553" y="482563"/>
                  <a:pt x="551021" y="492954"/>
                  <a:pt x="564394" y="496069"/>
                </a:cubicBezTo>
                <a:cubicBezTo>
                  <a:pt x="582587" y="499784"/>
                  <a:pt x="613924" y="496069"/>
                  <a:pt x="623354" y="488640"/>
                </a:cubicBezTo>
                <a:cubicBezTo>
                  <a:pt x="622687" y="479115"/>
                  <a:pt x="623354" y="452921"/>
                  <a:pt x="634022" y="392723"/>
                </a:cubicBezTo>
                <a:close/>
                <a:moveTo>
                  <a:pt x="555726" y="337383"/>
                </a:moveTo>
                <a:cubicBezTo>
                  <a:pt x="541725" y="436538"/>
                  <a:pt x="528485" y="446444"/>
                  <a:pt x="480765" y="446444"/>
                </a:cubicBezTo>
                <a:cubicBezTo>
                  <a:pt x="448189" y="446444"/>
                  <a:pt x="435997" y="424060"/>
                  <a:pt x="441617" y="394723"/>
                </a:cubicBezTo>
                <a:cubicBezTo>
                  <a:pt x="449427" y="354813"/>
                  <a:pt x="479526" y="337383"/>
                  <a:pt x="555726" y="337383"/>
                </a:cubicBezTo>
                <a:close/>
                <a:moveTo>
                  <a:pt x="2042769" y="248895"/>
                </a:moveTo>
                <a:cubicBezTo>
                  <a:pt x="2055247" y="176124"/>
                  <a:pt x="2016385" y="151074"/>
                  <a:pt x="1937994" y="151074"/>
                </a:cubicBezTo>
                <a:cubicBezTo>
                  <a:pt x="1840173" y="151074"/>
                  <a:pt x="1797501" y="197460"/>
                  <a:pt x="1797501" y="197460"/>
                </a:cubicBezTo>
                <a:lnTo>
                  <a:pt x="1827600" y="248324"/>
                </a:lnTo>
                <a:cubicBezTo>
                  <a:pt x="1852717" y="223416"/>
                  <a:pt x="1887026" y="210005"/>
                  <a:pt x="1922374" y="211271"/>
                </a:cubicBezTo>
                <a:cubicBezTo>
                  <a:pt x="1957616" y="211271"/>
                  <a:pt x="1958378" y="229179"/>
                  <a:pt x="1954949" y="248324"/>
                </a:cubicBezTo>
                <a:lnTo>
                  <a:pt x="1948091" y="291567"/>
                </a:lnTo>
                <a:cubicBezTo>
                  <a:pt x="1821980" y="288424"/>
                  <a:pt x="1757591" y="315380"/>
                  <a:pt x="1742923" y="398247"/>
                </a:cubicBezTo>
                <a:cubicBezTo>
                  <a:pt x="1731016" y="465970"/>
                  <a:pt x="1781784" y="498641"/>
                  <a:pt x="1838839" y="498641"/>
                </a:cubicBezTo>
                <a:cubicBezTo>
                  <a:pt x="1869138" y="500527"/>
                  <a:pt x="1898866" y="489849"/>
                  <a:pt x="1921040" y="469113"/>
                </a:cubicBezTo>
                <a:cubicBezTo>
                  <a:pt x="1924250" y="482467"/>
                  <a:pt x="1934718" y="492859"/>
                  <a:pt x="1948091" y="495974"/>
                </a:cubicBezTo>
                <a:cubicBezTo>
                  <a:pt x="1966284" y="499689"/>
                  <a:pt x="1997621" y="495974"/>
                  <a:pt x="2007051" y="488544"/>
                </a:cubicBezTo>
                <a:cubicBezTo>
                  <a:pt x="2006384" y="479019"/>
                  <a:pt x="2007051" y="452826"/>
                  <a:pt x="2017719" y="392628"/>
                </a:cubicBezTo>
                <a:close/>
                <a:moveTo>
                  <a:pt x="1939233" y="337383"/>
                </a:moveTo>
                <a:cubicBezTo>
                  <a:pt x="1925231" y="436538"/>
                  <a:pt x="1911991" y="446444"/>
                  <a:pt x="1864271" y="446444"/>
                </a:cubicBezTo>
                <a:cubicBezTo>
                  <a:pt x="1831695" y="446444"/>
                  <a:pt x="1819503" y="424060"/>
                  <a:pt x="1825123" y="394723"/>
                </a:cubicBezTo>
                <a:cubicBezTo>
                  <a:pt x="1832934" y="354813"/>
                  <a:pt x="1863128" y="337383"/>
                  <a:pt x="1939518" y="337383"/>
                </a:cubicBezTo>
                <a:close/>
                <a:moveTo>
                  <a:pt x="834333" y="498641"/>
                </a:moveTo>
                <a:cubicBezTo>
                  <a:pt x="938536" y="498641"/>
                  <a:pt x="998163" y="423298"/>
                  <a:pt x="1014450" y="326048"/>
                </a:cubicBezTo>
                <a:cubicBezTo>
                  <a:pt x="1035119" y="206319"/>
                  <a:pt x="976350" y="151645"/>
                  <a:pt x="903389" y="151645"/>
                </a:cubicBezTo>
                <a:cubicBezTo>
                  <a:pt x="868908" y="151645"/>
                  <a:pt x="843953" y="154788"/>
                  <a:pt x="824522" y="164885"/>
                </a:cubicBezTo>
                <a:lnTo>
                  <a:pt x="853097" y="-183"/>
                </a:lnTo>
                <a:lnTo>
                  <a:pt x="766324" y="-183"/>
                </a:lnTo>
                <a:lnTo>
                  <a:pt x="680599" y="492640"/>
                </a:lnTo>
                <a:lnTo>
                  <a:pt x="745845" y="492640"/>
                </a:lnTo>
                <a:cubicBezTo>
                  <a:pt x="745845" y="492640"/>
                  <a:pt x="755370" y="472257"/>
                  <a:pt x="764895" y="472257"/>
                </a:cubicBezTo>
                <a:cubicBezTo>
                  <a:pt x="770515" y="472257"/>
                  <a:pt x="785660" y="498641"/>
                  <a:pt x="834523" y="498641"/>
                </a:cubicBezTo>
                <a:close/>
                <a:moveTo>
                  <a:pt x="870718" y="215653"/>
                </a:moveTo>
                <a:cubicBezTo>
                  <a:pt x="915295" y="215653"/>
                  <a:pt x="934250" y="245752"/>
                  <a:pt x="923677" y="322905"/>
                </a:cubicBezTo>
                <a:cubicBezTo>
                  <a:pt x="912914" y="401772"/>
                  <a:pt x="873290" y="437205"/>
                  <a:pt x="826236" y="437205"/>
                </a:cubicBezTo>
                <a:cubicBezTo>
                  <a:pt x="796709" y="437205"/>
                  <a:pt x="779754" y="416535"/>
                  <a:pt x="785469" y="384531"/>
                </a:cubicBezTo>
                <a:lnTo>
                  <a:pt x="801757" y="282900"/>
                </a:lnTo>
                <a:cubicBezTo>
                  <a:pt x="808044" y="245276"/>
                  <a:pt x="830332" y="215748"/>
                  <a:pt x="870147" y="215748"/>
                </a:cubicBezTo>
                <a:close/>
                <a:moveTo>
                  <a:pt x="1051026" y="352813"/>
                </a:moveTo>
                <a:cubicBezTo>
                  <a:pt x="1064457" y="227369"/>
                  <a:pt x="1121035" y="149740"/>
                  <a:pt x="1255528" y="149740"/>
                </a:cubicBezTo>
                <a:cubicBezTo>
                  <a:pt x="1355350" y="149740"/>
                  <a:pt x="1388307" y="225940"/>
                  <a:pt x="1374972" y="307855"/>
                </a:cubicBezTo>
                <a:cubicBezTo>
                  <a:pt x="1353445" y="438824"/>
                  <a:pt x="1302486" y="500546"/>
                  <a:pt x="1174947" y="500546"/>
                </a:cubicBezTo>
                <a:cubicBezTo>
                  <a:pt x="1091698" y="500546"/>
                  <a:pt x="1042644" y="433395"/>
                  <a:pt x="1051026" y="352813"/>
                </a:cubicBezTo>
                <a:close/>
                <a:moveTo>
                  <a:pt x="1283913" y="313951"/>
                </a:moveTo>
                <a:cubicBezTo>
                  <a:pt x="1290294" y="279280"/>
                  <a:pt x="1297152" y="211938"/>
                  <a:pt x="1237431" y="211938"/>
                </a:cubicBezTo>
                <a:cubicBezTo>
                  <a:pt x="1197330" y="211938"/>
                  <a:pt x="1159802" y="239085"/>
                  <a:pt x="1143038" y="334525"/>
                </a:cubicBezTo>
                <a:cubicBezTo>
                  <a:pt x="1132751" y="392723"/>
                  <a:pt x="1143990" y="439300"/>
                  <a:pt x="1190663" y="439300"/>
                </a:cubicBezTo>
                <a:cubicBezTo>
                  <a:pt x="1224572" y="439491"/>
                  <a:pt x="1266006" y="411392"/>
                  <a:pt x="1284008" y="313951"/>
                </a:cubicBezTo>
                <a:close/>
              </a:path>
            </a:pathLst>
          </a:custGeom>
          <a:solidFill>
            <a:srgbClr val="000099"/>
          </a:solidFill>
          <a:ln w="9525" cap="flat">
            <a:noFill/>
            <a:prstDash val="solid"/>
            <a:miter/>
          </a:ln>
        </p:spPr>
        <p:txBody>
          <a:bodyPr rtlCol="0" anchor="ctr">
            <a:noAutofit/>
          </a:bodyPr>
          <a:lstStyle/>
          <a:p>
            <a:endParaRPr lang="en-US" noProof="0"/>
          </a:p>
        </p:txBody>
      </p:sp>
      <p:sp>
        <p:nvSpPr>
          <p:cNvPr id="4" name="Rectangle 3">
            <a:extLst>
              <a:ext uri="{FF2B5EF4-FFF2-40B4-BE49-F238E27FC236}">
                <a16:creationId xmlns:a16="http://schemas.microsoft.com/office/drawing/2014/main" id="{913FDD53-68C7-491D-8974-F2CDF6E65BAE}"/>
              </a:ext>
            </a:extLst>
          </p:cNvPr>
          <p:cNvSpPr/>
          <p:nvPr userDrawn="1"/>
        </p:nvSpPr>
        <p:spPr>
          <a:xfrm>
            <a:off x="0" y="-877046"/>
            <a:ext cx="12192000" cy="5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0" i="0" dirty="0">
                <a:noFill/>
              </a:rPr>
              <a:t>Myriad for Rabobank </a:t>
            </a:r>
            <a:r>
              <a:rPr lang="en-US" b="0" i="0" dirty="0">
                <a:noFill/>
                <a:latin typeface="+mj-lt"/>
              </a:rPr>
              <a:t>Myriad for Rabobank It </a:t>
            </a:r>
            <a:r>
              <a:rPr lang="en-US" b="0" i="0" dirty="0">
                <a:noFill/>
                <a:latin typeface="Myriad for Rabobank Lt" panose="020B0403030403020204" pitchFamily="34" charset="0"/>
              </a:rPr>
              <a:t>Myriad for Rabobank Lt </a:t>
            </a:r>
            <a:r>
              <a:rPr lang="en-US" b="0" i="0" dirty="0">
                <a:noFill/>
                <a:latin typeface="Myriad for Rabobank Lt It" panose="020B0403030403090204" pitchFamily="34" charset="0"/>
              </a:rPr>
              <a:t>Myriad for Rabobank Lt It </a:t>
            </a:r>
            <a:r>
              <a:rPr lang="en-US" b="0" i="0" dirty="0">
                <a:noFill/>
                <a:latin typeface="Myriad for Rabobank SBd" panose="020B0603030403020204" pitchFamily="34" charset="0"/>
              </a:rPr>
              <a:t>Myriad for Rabobank Sbd </a:t>
            </a:r>
            <a:r>
              <a:rPr lang="en-US" b="0" i="0" dirty="0">
                <a:noFill/>
                <a:latin typeface="Myriad for Rabobank SBd It" panose="020B0603030403090204" pitchFamily="34" charset="0"/>
              </a:rPr>
              <a:t>Myriad for Rabobank Sbd It </a:t>
            </a:r>
            <a:r>
              <a:rPr lang="en-US" b="0" i="0" dirty="0">
                <a:noFill/>
                <a:latin typeface="Myriad for Rabobank Bd" panose="020B0703030403020204" pitchFamily="34" charset="0"/>
              </a:rPr>
              <a:t>Myriad for Rabobank Bd </a:t>
            </a:r>
            <a:r>
              <a:rPr lang="en-US" b="0" i="0" dirty="0">
                <a:noFill/>
                <a:latin typeface="Myriad for Rabobank Bd It" panose="020B0703030403090204" pitchFamily="34" charset="0"/>
              </a:rPr>
              <a:t>Myriad for Rabobank Bd It </a:t>
            </a:r>
            <a:r>
              <a:rPr lang="en-US" b="0" i="0" dirty="0">
                <a:noFill/>
                <a:latin typeface="Myriad for Rabobank Blk" panose="020B0903030403020204" pitchFamily="34" charset="0"/>
              </a:rPr>
              <a:t>Myriad for Rabobank Blk </a:t>
            </a:r>
            <a:r>
              <a:rPr lang="en-US" b="0" i="0" dirty="0">
                <a:noFill/>
                <a:latin typeface="Myriad for Rabobank Blk It" panose="020B0903030403090204" pitchFamily="34" charset="0"/>
              </a:rPr>
              <a:t>Myriad for Rabobank Blk It</a:t>
            </a:r>
            <a:endParaRPr lang="en-US"/>
          </a:p>
        </p:txBody>
      </p:sp>
    </p:spTree>
    <p:extLst>
      <p:ext uri="{BB962C8B-B14F-4D97-AF65-F5344CB8AC3E}">
        <p14:creationId xmlns:p14="http://schemas.microsoft.com/office/powerpoint/2010/main" val="2352157268"/>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68" r:id="rId3"/>
    <p:sldLayoutId id="2147483700" r:id="rId4"/>
    <p:sldLayoutId id="2147483650" r:id="rId5"/>
    <p:sldLayoutId id="2147483672" r:id="rId6"/>
    <p:sldLayoutId id="2147483673" r:id="rId7"/>
    <p:sldLayoutId id="2147483706" r:id="rId8"/>
    <p:sldLayoutId id="2147483674" r:id="rId9"/>
    <p:sldLayoutId id="2147483705" r:id="rId10"/>
    <p:sldLayoutId id="2147483675" r:id="rId11"/>
    <p:sldLayoutId id="2147483676" r:id="rId12"/>
    <p:sldLayoutId id="2147483680" r:id="rId13"/>
    <p:sldLayoutId id="2147483703" r:id="rId14"/>
    <p:sldLayoutId id="2147483681" r:id="rId15"/>
    <p:sldLayoutId id="2147483682" r:id="rId16"/>
    <p:sldLayoutId id="2147483677" r:id="rId17"/>
    <p:sldLayoutId id="2147483704" r:id="rId18"/>
    <p:sldLayoutId id="2147483678" r:id="rId19"/>
    <p:sldLayoutId id="2147483679" r:id="rId20"/>
    <p:sldLayoutId id="2147483683" r:id="rId21"/>
    <p:sldLayoutId id="2147483687" r:id="rId22"/>
    <p:sldLayoutId id="2147483688" r:id="rId23"/>
    <p:sldLayoutId id="2147483707" r:id="rId24"/>
    <p:sldLayoutId id="2147483689" r:id="rId25"/>
    <p:sldLayoutId id="2147483690" r:id="rId26"/>
    <p:sldLayoutId id="2147483691" r:id="rId27"/>
    <p:sldLayoutId id="2147483692" r:id="rId28"/>
    <p:sldLayoutId id="2147483693" r:id="rId29"/>
    <p:sldLayoutId id="2147483694" r:id="rId30"/>
    <p:sldLayoutId id="2147483701" r:id="rId31"/>
    <p:sldLayoutId id="2147483702" r:id="rId32"/>
    <p:sldLayoutId id="2147483654" r:id="rId33"/>
    <p:sldLayoutId id="2147483710" r:id="rId34"/>
    <p:sldLayoutId id="2147483655" r:id="rId35"/>
    <p:sldLayoutId id="2147483711" r:id="rId36"/>
    <p:sldLayoutId id="2147483697" r:id="rId37"/>
    <p:sldLayoutId id="2147483698" r:id="rId38"/>
    <p:sldLayoutId id="2147483696" r:id="rId39"/>
    <p:sldLayoutId id="2147483695" r:id="rId40"/>
    <p:sldLayoutId id="2147483708" r:id="rId41"/>
    <p:sldLayoutId id="2147483709" r:id="rId42"/>
    <p:sldLayoutId id="2147483712" r:id="rId43"/>
  </p:sldLayoutIdLst>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hf hdr="0" dt="0"/>
  <p:txStyles>
    <p:titleStyle>
      <a:lvl1pPr algn="l" defTabSz="914400" rtl="0" eaLnBrk="1" latinLnBrk="0" hangingPunct="1">
        <a:lnSpc>
          <a:spcPct val="90000"/>
        </a:lnSpc>
        <a:spcBef>
          <a:spcPct val="0"/>
        </a:spcBef>
        <a:buNone/>
        <a:defRPr sz="4800" i="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1.xml"/><Relationship Id="rId1" Type="http://schemas.openxmlformats.org/officeDocument/2006/relationships/customXml" Target="../../customXml/item5.xml"/><Relationship Id="rId5" Type="http://schemas.openxmlformats.org/officeDocument/2006/relationships/image" Target="../media/image19.jp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4.xml"/><Relationship Id="rId1" Type="http://schemas.openxmlformats.org/officeDocument/2006/relationships/customXml" Target="../../customXml/item13.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4.xml"/><Relationship Id="rId1" Type="http://schemas.openxmlformats.org/officeDocument/2006/relationships/customXml" Target="../../customXml/item6.xml"/><Relationship Id="rId5" Type="http://schemas.openxmlformats.org/officeDocument/2006/relationships/image" Target="../media/image18.png"/><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7.xml"/><Relationship Id="rId1" Type="http://schemas.openxmlformats.org/officeDocument/2006/relationships/customXml" Target="../../customXml/item17.xml"/><Relationship Id="rId5" Type="http://schemas.openxmlformats.org/officeDocument/2006/relationships/image" Target="../media/image25.gif"/><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5.xml"/><Relationship Id="rId1" Type="http://schemas.openxmlformats.org/officeDocument/2006/relationships/customXml" Target="../../customXml/item12.xml"/><Relationship Id="rId5" Type="http://schemas.openxmlformats.org/officeDocument/2006/relationships/image" Target="../media/image18.png"/><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9.xml"/><Relationship Id="rId1" Type="http://schemas.openxmlformats.org/officeDocument/2006/relationships/customXml" Target="../../customXml/item1.xml"/><Relationship Id="rId5" Type="http://schemas.openxmlformats.org/officeDocument/2006/relationships/image" Target="../media/image18.png"/><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0.xml"/><Relationship Id="rId1" Type="http://schemas.openxmlformats.org/officeDocument/2006/relationships/customXml" Target="../../customXml/item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Rectangle 1">
            <a:extLst>
              <a:ext uri="{FF2B5EF4-FFF2-40B4-BE49-F238E27FC236}">
                <a16:creationId xmlns:a16="http://schemas.microsoft.com/office/drawing/2014/main" id="{F7E4EC25-B4FF-8BD5-BC31-9244EF0FAAA5}"/>
              </a:ext>
            </a:extLst>
          </p:cNvPr>
          <p:cNvSpPr/>
          <p:nvPr/>
        </p:nvSpPr>
        <p:spPr>
          <a:xfrm>
            <a:off x="10587188" y="6180463"/>
            <a:ext cx="1441929" cy="611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Subtitle 3">
            <a:extLst>
              <a:ext uri="{FF2B5EF4-FFF2-40B4-BE49-F238E27FC236}">
                <a16:creationId xmlns:a16="http://schemas.microsoft.com/office/drawing/2014/main" id="{140ACBAC-615A-7AC2-F37B-7113821ED893}"/>
              </a:ext>
            </a:extLst>
          </p:cNvPr>
          <p:cNvSpPr txBox="1">
            <a:spLocks/>
          </p:cNvSpPr>
          <p:nvPr/>
        </p:nvSpPr>
        <p:spPr>
          <a:xfrm>
            <a:off x="0" y="3972673"/>
            <a:ext cx="12192000" cy="4627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396" algn="ctr"/>
            <a:r>
              <a:rPr lang="en-GB" sz="2667" i="1" dirty="0">
                <a:solidFill>
                  <a:srgbClr val="003EBC"/>
                </a:solidFill>
                <a:latin typeface="+mn-lt"/>
              </a:rPr>
              <a:t>What is the Acorn program?</a:t>
            </a:r>
            <a:endParaRPr lang="nl-NL" sz="1867" i="1" dirty="0">
              <a:solidFill>
                <a:srgbClr val="003EBC"/>
              </a:solidFill>
              <a:latin typeface="+mn-lt"/>
            </a:endParaRPr>
          </a:p>
        </p:txBody>
      </p:sp>
      <p:sp>
        <p:nvSpPr>
          <p:cNvPr id="8" name="Title 2">
            <a:extLst>
              <a:ext uri="{FF2B5EF4-FFF2-40B4-BE49-F238E27FC236}">
                <a16:creationId xmlns:a16="http://schemas.microsoft.com/office/drawing/2014/main" id="{22685631-B4F6-33E8-A06D-9A166872F106}"/>
              </a:ext>
            </a:extLst>
          </p:cNvPr>
          <p:cNvSpPr>
            <a:spLocks noGrp="1"/>
          </p:cNvSpPr>
          <p:nvPr>
            <p:ph type="title"/>
          </p:nvPr>
        </p:nvSpPr>
        <p:spPr>
          <a:xfrm>
            <a:off x="623104" y="2096549"/>
            <a:ext cx="10945792" cy="2021264"/>
          </a:xfrm>
        </p:spPr>
        <p:txBody>
          <a:bodyPr>
            <a:noAutofit/>
          </a:bodyPr>
          <a:lstStyle/>
          <a:p>
            <a:pPr algn="ctr"/>
            <a:r>
              <a:rPr lang="nl-NL" sz="2667" dirty="0" err="1">
                <a:solidFill>
                  <a:srgbClr val="003EBC"/>
                </a:solidFill>
                <a:latin typeface="+mn-lt"/>
              </a:rPr>
              <a:t>FAQs</a:t>
            </a:r>
            <a:r>
              <a:rPr lang="nl-NL" sz="4000" i="1" dirty="0">
                <a:solidFill>
                  <a:srgbClr val="003EBC"/>
                </a:solidFill>
                <a:latin typeface="+mn-lt"/>
              </a:rPr>
              <a:t> </a:t>
            </a:r>
            <a:br>
              <a:rPr lang="nl-NL" sz="4000" i="1" dirty="0">
                <a:solidFill>
                  <a:srgbClr val="003EBC"/>
                </a:solidFill>
                <a:latin typeface="+mn-lt"/>
              </a:rPr>
            </a:br>
            <a:br>
              <a:rPr lang="nl-NL" sz="1333" i="1" dirty="0">
                <a:solidFill>
                  <a:srgbClr val="003EBC"/>
                </a:solidFill>
                <a:latin typeface="+mn-lt"/>
              </a:rPr>
            </a:br>
            <a:r>
              <a:rPr lang="nl-NL" sz="6600" i="1" dirty="0" err="1">
                <a:solidFill>
                  <a:srgbClr val="003EBC"/>
                </a:solidFill>
                <a:latin typeface="+mn-lt"/>
              </a:rPr>
              <a:t>About</a:t>
            </a:r>
            <a:r>
              <a:rPr lang="nl-NL" sz="6600" i="1" dirty="0">
                <a:solidFill>
                  <a:srgbClr val="003EBC"/>
                </a:solidFill>
                <a:latin typeface="+mn-lt"/>
              </a:rPr>
              <a:t> </a:t>
            </a:r>
            <a:r>
              <a:rPr lang="nl-NL" sz="6600" i="1" dirty="0" err="1">
                <a:solidFill>
                  <a:srgbClr val="003EBC"/>
                </a:solidFill>
                <a:latin typeface="+mn-lt"/>
              </a:rPr>
              <a:t>Acorn</a:t>
            </a:r>
            <a:endParaRPr lang="nl-NL" sz="6000" i="1" dirty="0">
              <a:solidFill>
                <a:srgbClr val="003EBC"/>
              </a:solidFill>
              <a:latin typeface="+mn-lt"/>
            </a:endParaRPr>
          </a:p>
        </p:txBody>
      </p:sp>
      <p:pic>
        <p:nvPicPr>
          <p:cNvPr id="10" name="Picture 9" descr="A blue text on a white background&#10;&#10;Description automatically generated">
            <a:extLst>
              <a:ext uri="{FF2B5EF4-FFF2-40B4-BE49-F238E27FC236}">
                <a16:creationId xmlns:a16="http://schemas.microsoft.com/office/drawing/2014/main" id="{3E1F3F6C-81D8-E002-7A13-8416D18C99D1}"/>
              </a:ext>
            </a:extLst>
          </p:cNvPr>
          <p:cNvPicPr>
            <a:picLocks noChangeAspect="1"/>
          </p:cNvPicPr>
          <p:nvPr/>
        </p:nvPicPr>
        <p:blipFill>
          <a:blip r:embed="rId3"/>
          <a:stretch>
            <a:fillRect/>
          </a:stretch>
        </p:blipFill>
        <p:spPr>
          <a:xfrm>
            <a:off x="11031421" y="6333678"/>
            <a:ext cx="840940" cy="3493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1035541" y="1104161"/>
            <a:ext cx="5060459" cy="640585"/>
          </a:xfrm>
        </p:spPr>
        <p:txBody>
          <a:bodyPr/>
          <a:lstStyle/>
          <a:p>
            <a:r>
              <a:rPr lang="nl" sz="3600">
                <a:solidFill>
                  <a:srgbClr val="0058FF"/>
                </a:solidFill>
              </a:rPr>
              <a:t>“What is agroforestry?”</a:t>
            </a:r>
            <a:endParaRPr lang="en-US" sz="3600"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1202526" y="1921148"/>
            <a:ext cx="4726487" cy="4258800"/>
          </a:xfrm>
        </p:spPr>
        <p:txBody>
          <a:bodyPr/>
          <a:lstStyle/>
          <a:p>
            <a:pPr>
              <a:lnSpc>
                <a:spcPct val="100000"/>
              </a:lnSpc>
            </a:pPr>
            <a:r>
              <a:rPr lang="nl" sz="2400" b="1" dirty="0">
                <a:solidFill>
                  <a:srgbClr val="000FAA"/>
                </a:solidFill>
              </a:rPr>
              <a:t>Agroforestry is a farming practice </a:t>
            </a:r>
            <a:r>
              <a:rPr lang="en-GB" sz="2400" b="1" dirty="0">
                <a:solidFill>
                  <a:srgbClr val="000FAA"/>
                </a:solidFill>
              </a:rPr>
              <a:t>that plants trees on farmland:</a:t>
            </a:r>
            <a:endParaRPr lang="en-GB" dirty="0"/>
          </a:p>
          <a:p>
            <a:pPr>
              <a:lnSpc>
                <a:spcPct val="150000"/>
              </a:lnSpc>
            </a:pPr>
            <a:r>
              <a:rPr lang="en-GB" dirty="0"/>
              <a:t>Trees can be planted either among, along or bordering crops. Long-term benefits include:</a:t>
            </a:r>
          </a:p>
          <a:p>
            <a:pPr marL="457200" lvl="0" indent="-342900" algn="l" rtl="0">
              <a:lnSpc>
                <a:spcPct val="150000"/>
              </a:lnSpc>
              <a:spcBef>
                <a:spcPts val="1200"/>
              </a:spcBef>
              <a:spcAft>
                <a:spcPts val="0"/>
              </a:spcAft>
              <a:buSzPts val="1800"/>
              <a:buChar char="●"/>
            </a:pPr>
            <a:r>
              <a:rPr lang="en-GB" dirty="0"/>
              <a:t>Healthier soil, which can lead to less reliance on fertilizers.</a:t>
            </a:r>
          </a:p>
          <a:p>
            <a:pPr marL="457200" lvl="0" indent="-342900" algn="l" rtl="0">
              <a:lnSpc>
                <a:spcPct val="150000"/>
              </a:lnSpc>
              <a:spcBef>
                <a:spcPts val="0"/>
              </a:spcBef>
              <a:spcAft>
                <a:spcPts val="0"/>
              </a:spcAft>
              <a:buSzPts val="1800"/>
              <a:buChar char="●"/>
            </a:pPr>
            <a:r>
              <a:rPr lang="en-GB" dirty="0"/>
              <a:t>Protection from erosion.</a:t>
            </a:r>
          </a:p>
          <a:p>
            <a:pPr marL="457200" lvl="0" indent="-342900" algn="l" rtl="0">
              <a:lnSpc>
                <a:spcPct val="150000"/>
              </a:lnSpc>
              <a:spcBef>
                <a:spcPts val="0"/>
              </a:spcBef>
              <a:spcAft>
                <a:spcPts val="0"/>
              </a:spcAft>
              <a:buSzPts val="1800"/>
              <a:buChar char="●"/>
            </a:pPr>
            <a:r>
              <a:rPr lang="en-GB" dirty="0"/>
              <a:t>Shade for farmers, their animals and crops during hot, dry days.</a:t>
            </a:r>
          </a:p>
          <a:p>
            <a:pPr marL="285750" indent="-285750">
              <a:lnSpc>
                <a:spcPct val="150000"/>
              </a:lnSpc>
              <a:buFont typeface="Arial" panose="020B0604020202020204" pitchFamily="34" charset="0"/>
              <a:buChar char="•"/>
            </a:pPr>
            <a:endParaRPr lang="en-GB" dirty="0"/>
          </a:p>
          <a:p>
            <a:pPr>
              <a:lnSpc>
                <a:spcPct val="100000"/>
              </a:lnSpc>
            </a:pPr>
            <a:endParaRPr lang="en-GB" dirty="0"/>
          </a:p>
          <a:p>
            <a:pPr>
              <a:lnSpc>
                <a:spcPct val="150000"/>
              </a:lnSpc>
            </a:pPr>
            <a:endParaRPr lang="en-GB" sz="1600" dirty="0">
              <a:solidFill>
                <a:srgbClr val="363A3B"/>
              </a:solidFill>
            </a:endParaRPr>
          </a:p>
          <a:p>
            <a:pPr>
              <a:lnSpc>
                <a:spcPct val="150000"/>
              </a:lnSpc>
            </a:pPr>
            <a:endParaRPr lang="en-GB" b="1"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2</a:t>
            </a:fld>
            <a:endParaRPr lang="en-US" noProof="0" dirty="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4"/>
          <a:stretch>
            <a:fillRect/>
          </a:stretch>
        </p:blipFill>
        <p:spPr>
          <a:xfrm>
            <a:off x="11081667" y="6270875"/>
            <a:ext cx="947450" cy="393556"/>
          </a:xfrm>
          <a:prstGeom prst="rect">
            <a:avLst/>
          </a:prstGeom>
        </p:spPr>
      </p:pic>
      <p:pic>
        <p:nvPicPr>
          <p:cNvPr id="16" name="Picture 15" descr="A diagram of a farm&#10;&#10;Description automatically generated">
            <a:extLst>
              <a:ext uri="{FF2B5EF4-FFF2-40B4-BE49-F238E27FC236}">
                <a16:creationId xmlns:a16="http://schemas.microsoft.com/office/drawing/2014/main" id="{685A6693-5A7F-CA1D-E9D7-120DB94F5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260" y="0"/>
            <a:ext cx="4883740" cy="6912592"/>
          </a:xfrm>
          <a:prstGeom prst="rect">
            <a:avLst/>
          </a:prstGeom>
        </p:spPr>
      </p:pic>
    </p:spTree>
    <p:custDataLst>
      <p:custData r:id="rId1"/>
      <p:custData r:id="rId2"/>
    </p:custDataLst>
    <p:extLst>
      <p:ext uri="{BB962C8B-B14F-4D97-AF65-F5344CB8AC3E}">
        <p14:creationId xmlns:p14="http://schemas.microsoft.com/office/powerpoint/2010/main" val="27023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97735" y="606104"/>
            <a:ext cx="4726487" cy="5645791"/>
          </a:xfrm>
        </p:spPr>
        <p:txBody>
          <a:bodyPr/>
          <a:lstStyle/>
          <a:p>
            <a:pPr>
              <a:lnSpc>
                <a:spcPct val="150000"/>
              </a:lnSpc>
            </a:pPr>
            <a:r>
              <a:rPr lang="nl" sz="2400" b="1" dirty="0">
                <a:solidFill>
                  <a:srgbClr val="000060"/>
                </a:solidFill>
              </a:rPr>
              <a:t>What do trees need to grow?</a:t>
            </a:r>
          </a:p>
          <a:p>
            <a:pPr lvl="1">
              <a:lnSpc>
                <a:spcPct val="150000"/>
              </a:lnSpc>
            </a:pPr>
            <a:r>
              <a:rPr lang="en-GB" sz="1600" dirty="0">
                <a:solidFill>
                  <a:srgbClr val="363A3B"/>
                </a:solidFill>
              </a:rPr>
              <a:t>Trees need water, sunlight, minerals and carbon dioxide (CO2) to grow. </a:t>
            </a:r>
            <a:endParaRPr lang="en-GB" dirty="0">
              <a:solidFill>
                <a:srgbClr val="363A3B"/>
              </a:solidFill>
            </a:endParaRPr>
          </a:p>
          <a:p>
            <a:pPr lvl="1">
              <a:lnSpc>
                <a:spcPct val="150000"/>
              </a:lnSpc>
            </a:pPr>
            <a:r>
              <a:rPr lang="en-GB" sz="1600" dirty="0">
                <a:solidFill>
                  <a:srgbClr val="363A3B"/>
                </a:solidFill>
              </a:rPr>
              <a:t>Trees take CO2 from the </a:t>
            </a:r>
            <a:r>
              <a:rPr lang="en-GB" dirty="0">
                <a:solidFill>
                  <a:srgbClr val="363A3B"/>
                </a:solidFill>
              </a:rPr>
              <a:t>air and store it in their trunks, branches, leaves and roots.</a:t>
            </a:r>
            <a:endParaRPr lang="en-GB" sz="1600" dirty="0">
              <a:solidFill>
                <a:srgbClr val="363A3B"/>
              </a:solidFill>
            </a:endParaRPr>
          </a:p>
          <a:p>
            <a:pPr marL="1800" lvl="1" indent="0">
              <a:lnSpc>
                <a:spcPct val="150000"/>
              </a:lnSpc>
              <a:buNone/>
            </a:pPr>
            <a:r>
              <a:rPr lang="nl" sz="2400" b="1" dirty="0">
                <a:solidFill>
                  <a:srgbClr val="000060"/>
                </a:solidFill>
              </a:rPr>
              <a:t>How trees help fight climate change</a:t>
            </a:r>
          </a:p>
          <a:p>
            <a:pPr lvl="1">
              <a:lnSpc>
                <a:spcPct val="150000"/>
              </a:lnSpc>
            </a:pPr>
            <a:r>
              <a:rPr lang="en-GB" dirty="0">
                <a:solidFill>
                  <a:srgbClr val="363A3B"/>
                </a:solidFill>
              </a:rPr>
              <a:t>Greenhouse gases like CO2 are the main cause of climate change</a:t>
            </a:r>
          </a:p>
          <a:p>
            <a:pPr lvl="1">
              <a:lnSpc>
                <a:spcPct val="150000"/>
              </a:lnSpc>
            </a:pPr>
            <a:r>
              <a:rPr lang="en-GB" dirty="0">
                <a:solidFill>
                  <a:srgbClr val="363A3B"/>
                </a:solidFill>
              </a:rPr>
              <a:t>One natural solution is to remove carbon from the atmosphere and store it in growing trees</a:t>
            </a:r>
          </a:p>
          <a:p>
            <a:pPr lvl="1">
              <a:lnSpc>
                <a:spcPct val="150000"/>
              </a:lnSpc>
            </a:pPr>
            <a:r>
              <a:rPr lang="en-GB" dirty="0">
                <a:solidFill>
                  <a:srgbClr val="363A3B"/>
                </a:solidFill>
              </a:rPr>
              <a:t>Farmers can get paid for planting and growing trees on their farm!</a:t>
            </a:r>
          </a:p>
          <a:p>
            <a:pPr marL="1800" lvl="1" indent="0">
              <a:lnSpc>
                <a:spcPct val="150000"/>
              </a:lnSpc>
              <a:buNone/>
            </a:pPr>
            <a:endParaRPr lang="en-GB" sz="2400"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3</a:t>
            </a:fld>
            <a:endParaRPr lang="en-US" noProof="0"/>
          </a:p>
        </p:txBody>
      </p:sp>
      <p:pic>
        <p:nvPicPr>
          <p:cNvPr id="9" name="Picture 8">
            <a:extLst>
              <a:ext uri="{FF2B5EF4-FFF2-40B4-BE49-F238E27FC236}">
                <a16:creationId xmlns:a16="http://schemas.microsoft.com/office/drawing/2014/main" id="{CC8BB617-08E3-B8C4-C0CC-52A26DC70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52"/>
            <a:ext cx="6093023" cy="6861352"/>
          </a:xfrm>
          <a:prstGeom prst="rect">
            <a:avLst/>
          </a:prstGeom>
        </p:spPr>
      </p:pic>
    </p:spTree>
    <p:custDataLst>
      <p:custData r:id="rId1"/>
      <p:custData r:id="rId2"/>
    </p:custDataLst>
    <p:extLst>
      <p:ext uri="{BB962C8B-B14F-4D97-AF65-F5344CB8AC3E}">
        <p14:creationId xmlns:p14="http://schemas.microsoft.com/office/powerpoint/2010/main" val="34956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mages of different types of weather&#10;&#10;Description automatically generated">
            <a:extLst>
              <a:ext uri="{FF2B5EF4-FFF2-40B4-BE49-F238E27FC236}">
                <a16:creationId xmlns:a16="http://schemas.microsoft.com/office/drawing/2014/main" id="{AA76FFBF-6F2A-06AE-4340-F3CB908C7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3" name="Picture 2" descr="A group of images of different types of weather&#10;&#10;Description automatically generated">
            <a:extLst>
              <a:ext uri="{FF2B5EF4-FFF2-40B4-BE49-F238E27FC236}">
                <a16:creationId xmlns:a16="http://schemas.microsoft.com/office/drawing/2014/main" id="{60E0483D-12A2-E355-59A9-E579CEE6F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F0DAC7B8-6F04-03C0-1B6D-1CCDF2D635F8}"/>
              </a:ext>
            </a:extLst>
          </p:cNvPr>
          <p:cNvSpPr>
            <a:spLocks noGrp="1"/>
          </p:cNvSpPr>
          <p:nvPr>
            <p:ph type="sldNum" sz="quarter" idx="12"/>
          </p:nvPr>
        </p:nvSpPr>
        <p:spPr/>
        <p:txBody>
          <a:bodyPr/>
          <a:lstStyle/>
          <a:p>
            <a:fld id="{555B1587-59F1-4FB5-A363-0505DAC627C3}" type="slidenum">
              <a:rPr lang="en-US" noProof="0" smtClean="0"/>
              <a:t>4</a:t>
            </a:fld>
            <a:endParaRPr lang="en-US" noProof="0"/>
          </a:p>
        </p:txBody>
      </p:sp>
    </p:spTree>
    <p:extLst>
      <p:ext uri="{BB962C8B-B14F-4D97-AF65-F5344CB8AC3E}">
        <p14:creationId xmlns:p14="http://schemas.microsoft.com/office/powerpoint/2010/main" val="124111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73C6D1-F9AC-D3F9-0048-3AB5DE5D1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546" y="-3352"/>
            <a:ext cx="6100454" cy="6869720"/>
          </a:xfrm>
          <a:prstGeom prst="rect">
            <a:avLst/>
          </a:prstGeom>
        </p:spPr>
      </p:pic>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97735" y="606104"/>
            <a:ext cx="4961193" cy="5645791"/>
          </a:xfrm>
        </p:spPr>
        <p:txBody>
          <a:bodyPr/>
          <a:lstStyle/>
          <a:p>
            <a:pPr>
              <a:lnSpc>
                <a:spcPct val="100000"/>
              </a:lnSpc>
            </a:pPr>
            <a:r>
              <a:rPr lang="nl" sz="3600" dirty="0">
                <a:solidFill>
                  <a:schemeClr val="accent1"/>
                </a:solidFill>
              </a:rPr>
              <a:t>”How does Acorn’s carbon income work?”</a:t>
            </a:r>
          </a:p>
          <a:p>
            <a:pPr lvl="1">
              <a:lnSpc>
                <a:spcPct val="150000"/>
              </a:lnSpc>
            </a:pPr>
            <a:r>
              <a:rPr lang="en-GB" dirty="0">
                <a:solidFill>
                  <a:srgbClr val="363A3B"/>
                </a:solidFill>
              </a:rPr>
              <a:t>With our Acorn program, farmers can receive carbon income</a:t>
            </a:r>
          </a:p>
          <a:p>
            <a:pPr lvl="1">
              <a:lnSpc>
                <a:spcPct val="150000"/>
              </a:lnSpc>
            </a:pPr>
            <a:r>
              <a:rPr lang="en-GB" sz="1600" dirty="0">
                <a:solidFill>
                  <a:srgbClr val="363A3B"/>
                </a:solidFill>
              </a:rPr>
              <a:t>The bigger </a:t>
            </a:r>
            <a:r>
              <a:rPr lang="en-GB" dirty="0">
                <a:solidFill>
                  <a:srgbClr val="363A3B"/>
                </a:solidFill>
              </a:rPr>
              <a:t>their </a:t>
            </a:r>
            <a:r>
              <a:rPr lang="en-GB" sz="1600" dirty="0">
                <a:solidFill>
                  <a:srgbClr val="363A3B"/>
                </a:solidFill>
              </a:rPr>
              <a:t>trees grow, the more carbon they store. The more carbon that is stored, the more money farmers can receive</a:t>
            </a:r>
          </a:p>
          <a:p>
            <a:pPr marL="1800" lvl="1" indent="0">
              <a:lnSpc>
                <a:spcPct val="150000"/>
              </a:lnSpc>
              <a:buNone/>
            </a:pPr>
            <a:r>
              <a:rPr lang="nl" sz="2400" b="1" dirty="0">
                <a:solidFill>
                  <a:srgbClr val="000060"/>
                </a:solidFill>
              </a:rPr>
              <a:t>How does Acorn measure CO2 in your trees?</a:t>
            </a:r>
          </a:p>
          <a:p>
            <a:pPr lvl="1">
              <a:lnSpc>
                <a:spcPct val="150000"/>
              </a:lnSpc>
            </a:pPr>
            <a:r>
              <a:rPr lang="en-GB" dirty="0">
                <a:solidFill>
                  <a:srgbClr val="363A3B"/>
                </a:solidFill>
              </a:rPr>
              <a:t>Each year, we measure tree growth through satellite technology in space. We can estimate how much carbon farmers’ trees have stored in one year on a single plot.</a:t>
            </a:r>
            <a:endParaRPr lang="nl" sz="2400" b="1" dirty="0">
              <a:solidFill>
                <a:srgbClr val="000060"/>
              </a:solidFill>
            </a:endParaRPr>
          </a:p>
          <a:p>
            <a:pPr lvl="1">
              <a:lnSpc>
                <a:spcPct val="150000"/>
              </a:lnSpc>
            </a:pPr>
            <a:endParaRPr lang="en-GB" sz="1600"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5</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36872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254CFF2-A6AB-6C2C-F767-958D0C38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176" y="3521677"/>
            <a:ext cx="5925822" cy="3333275"/>
          </a:xfrm>
          <a:prstGeom prst="rect">
            <a:avLst/>
          </a:prstGeom>
        </p:spPr>
      </p:pic>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97735" y="606104"/>
            <a:ext cx="4726487" cy="5645791"/>
          </a:xfrm>
        </p:spPr>
        <p:txBody>
          <a:bodyPr/>
          <a:lstStyle/>
          <a:p>
            <a:pPr>
              <a:lnSpc>
                <a:spcPct val="150000"/>
              </a:lnSpc>
            </a:pPr>
            <a:r>
              <a:rPr lang="nl" sz="2400" b="1" dirty="0">
                <a:solidFill>
                  <a:srgbClr val="000060"/>
                </a:solidFill>
              </a:rPr>
              <a:t>How much is 1 ton of CO2?</a:t>
            </a:r>
          </a:p>
          <a:p>
            <a:pPr lvl="1">
              <a:lnSpc>
                <a:spcPct val="150000"/>
              </a:lnSpc>
            </a:pPr>
            <a:r>
              <a:rPr lang="en-GB" dirty="0">
                <a:solidFill>
                  <a:srgbClr val="363A3B"/>
                </a:solidFill>
              </a:rPr>
              <a:t>Each 1 ton of CO2 stored in trees = 1 Acorn Carbon Removal Unit (CRU)</a:t>
            </a:r>
          </a:p>
          <a:p>
            <a:pPr lvl="1">
              <a:lnSpc>
                <a:spcPct val="150000"/>
              </a:lnSpc>
            </a:pPr>
            <a:r>
              <a:rPr lang="en-GB" dirty="0">
                <a:solidFill>
                  <a:srgbClr val="363A3B"/>
                </a:solidFill>
              </a:rPr>
              <a:t>Once trees have grown big enough to store 1 ton of CO2, we can sell the CRUs in our Acorn marketplace. </a:t>
            </a:r>
          </a:p>
          <a:p>
            <a:pPr marL="1800" lvl="1" indent="0">
              <a:lnSpc>
                <a:spcPct val="150000"/>
              </a:lnSpc>
              <a:buNone/>
            </a:pPr>
            <a:r>
              <a:rPr lang="nl" sz="2400" b="1" dirty="0">
                <a:solidFill>
                  <a:srgbClr val="000060"/>
                </a:solidFill>
              </a:rPr>
              <a:t>How much money do you receive?</a:t>
            </a:r>
          </a:p>
          <a:p>
            <a:pPr lvl="1">
              <a:lnSpc>
                <a:spcPct val="150000"/>
              </a:lnSpc>
            </a:pPr>
            <a:r>
              <a:rPr lang="nl" dirty="0">
                <a:solidFill>
                  <a:schemeClr val="tx2"/>
                </a:solidFill>
              </a:rPr>
              <a:t>80% of the sales revenue goes to the farmers, 10% goes to local organization and 10% goes to Acorn for administration and operation costs</a:t>
            </a:r>
          </a:p>
          <a:p>
            <a:pPr marL="1800" lvl="1" indent="0">
              <a:lnSpc>
                <a:spcPct val="150000"/>
              </a:lnSpc>
              <a:buNone/>
            </a:pPr>
            <a:endParaRPr lang="en-GB" dirty="0">
              <a:solidFill>
                <a:srgbClr val="363A3B"/>
              </a:solidFill>
            </a:endParaRPr>
          </a:p>
          <a:p>
            <a:pPr lvl="1">
              <a:lnSpc>
                <a:spcPct val="150000"/>
              </a:lnSpc>
            </a:pPr>
            <a:endParaRPr lang="en-GB" sz="1600" dirty="0">
              <a:solidFill>
                <a:srgbClr val="363A3B"/>
              </a:solidFill>
            </a:endParaRPr>
          </a:p>
          <a:p>
            <a:pPr marL="1800" lvl="1" indent="0">
              <a:lnSpc>
                <a:spcPct val="150000"/>
              </a:lnSpc>
              <a:buNone/>
            </a:pPr>
            <a:endParaRPr lang="en-GB" sz="1600" dirty="0">
              <a:solidFill>
                <a:srgbClr val="363A3B"/>
              </a:solidFill>
            </a:endParaRP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6</a:t>
            </a:fld>
            <a:endParaRPr lang="en-US" noProof="0"/>
          </a:p>
        </p:txBody>
      </p:sp>
      <p:pic>
        <p:nvPicPr>
          <p:cNvPr id="12" name="Picture 11">
            <a:extLst>
              <a:ext uri="{FF2B5EF4-FFF2-40B4-BE49-F238E27FC236}">
                <a16:creationId xmlns:a16="http://schemas.microsoft.com/office/drawing/2014/main" id="{D6EC6868-DF1F-90A2-07BA-BFBBE53B4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0903" y="3048"/>
            <a:ext cx="5931095" cy="3333275"/>
          </a:xfrm>
          <a:prstGeom prst="rect">
            <a:avLst/>
          </a:prstGeom>
        </p:spPr>
      </p:pic>
    </p:spTree>
    <p:custDataLst>
      <p:custData r:id="rId1"/>
      <p:custData r:id="rId2"/>
    </p:custDataLst>
    <p:extLst>
      <p:ext uri="{BB962C8B-B14F-4D97-AF65-F5344CB8AC3E}">
        <p14:creationId xmlns:p14="http://schemas.microsoft.com/office/powerpoint/2010/main" val="29458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clipboard and another person holding a clipboard&#10;&#10;Description automatically generated">
            <a:extLst>
              <a:ext uri="{FF2B5EF4-FFF2-40B4-BE49-F238E27FC236}">
                <a16:creationId xmlns:a16="http://schemas.microsoft.com/office/drawing/2014/main" id="{DDBC0DBE-2FA1-468F-05E5-2DC762507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953" y="0"/>
            <a:ext cx="6090047" cy="6858000"/>
          </a:xfrm>
          <a:prstGeom prst="rect">
            <a:avLst/>
          </a:prstGeom>
        </p:spPr>
      </p:pic>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09600" y="455979"/>
            <a:ext cx="4874929" cy="5645791"/>
          </a:xfrm>
        </p:spPr>
        <p:txBody>
          <a:bodyPr/>
          <a:lstStyle/>
          <a:p>
            <a:pPr marL="1800" lvl="1" indent="0">
              <a:lnSpc>
                <a:spcPct val="150000"/>
              </a:lnSpc>
              <a:buNone/>
            </a:pPr>
            <a:r>
              <a:rPr lang="nl" sz="3600" dirty="0">
                <a:solidFill>
                  <a:schemeClr val="accent1"/>
                </a:solidFill>
              </a:rPr>
              <a:t>“How do I join Acorn?”</a:t>
            </a:r>
          </a:p>
          <a:p>
            <a:pPr marL="1800" lvl="1" indent="0">
              <a:lnSpc>
                <a:spcPct val="100000"/>
              </a:lnSpc>
              <a:buNone/>
            </a:pPr>
            <a:r>
              <a:rPr lang="nl" sz="2400" b="1" dirty="0">
                <a:solidFill>
                  <a:srgbClr val="000060"/>
                </a:solidFill>
              </a:rPr>
              <a:t>Step 1. </a:t>
            </a:r>
            <a:r>
              <a:rPr lang="en-GB" sz="2400" b="1" dirty="0">
                <a:solidFill>
                  <a:srgbClr val="000060"/>
                </a:solidFill>
              </a:rPr>
              <a:t>Meet with local organization representative</a:t>
            </a:r>
          </a:p>
          <a:p>
            <a:pPr marL="1800" lvl="1" indent="0">
              <a:lnSpc>
                <a:spcPct val="150000"/>
              </a:lnSpc>
              <a:buNone/>
            </a:pPr>
            <a:r>
              <a:rPr lang="en-GB" dirty="0"/>
              <a:t>Farmers are eligible if:</a:t>
            </a:r>
          </a:p>
          <a:p>
            <a:pPr marL="360363" indent="-360363">
              <a:lnSpc>
                <a:spcPct val="150000"/>
              </a:lnSpc>
              <a:spcBef>
                <a:spcPts val="0"/>
              </a:spcBef>
              <a:buSzPct val="100000"/>
              <a:buFont typeface="Arial" panose="020B0604020202020204" pitchFamily="34" charset="0"/>
              <a:buChar char="•"/>
            </a:pPr>
            <a:r>
              <a:rPr lang="en-GB" dirty="0"/>
              <a:t>Acorn is the only agroforestry-carbon project they are signed up to,</a:t>
            </a:r>
          </a:p>
          <a:p>
            <a:pPr marL="360363" indent="-360363">
              <a:lnSpc>
                <a:spcPct val="150000"/>
              </a:lnSpc>
              <a:spcBef>
                <a:spcPts val="0"/>
              </a:spcBef>
              <a:buSzPct val="100000"/>
              <a:buFont typeface="Arial" panose="020B0604020202020204" pitchFamily="34" charset="0"/>
              <a:buChar char="•"/>
            </a:pPr>
            <a:r>
              <a:rPr lang="en-GB" dirty="0"/>
              <a:t>They owns between 0.1 and 10 hectares of land.</a:t>
            </a:r>
          </a:p>
          <a:p>
            <a:pPr marL="15875">
              <a:lnSpc>
                <a:spcPct val="150000"/>
              </a:lnSpc>
              <a:spcBef>
                <a:spcPts val="0"/>
              </a:spcBef>
              <a:buSzPct val="100000"/>
            </a:pPr>
            <a:r>
              <a:rPr lang="en-GB" dirty="0"/>
              <a:t>*Farmers may also eligible if you planted new trees in the last 5 years.</a:t>
            </a:r>
          </a:p>
          <a:p>
            <a:pPr marL="684000" indent="-310832">
              <a:spcBef>
                <a:spcPts val="0"/>
              </a:spcBef>
              <a:buSzPct val="100000"/>
              <a:buFont typeface="Arial" panose="020B0604020202020204" pitchFamily="34" charset="0"/>
              <a:buChar char="•"/>
            </a:pPr>
            <a:endParaRPr lang="en-GB" sz="1400" dirty="0"/>
          </a:p>
          <a:p>
            <a:pPr marL="684000" indent="-310832">
              <a:spcBef>
                <a:spcPts val="0"/>
              </a:spcBef>
              <a:buSzPct val="100000"/>
              <a:buFont typeface="Arial" panose="020B0604020202020204" pitchFamily="34" charset="0"/>
              <a:buChar char="•"/>
            </a:pPr>
            <a:endParaRPr lang="en-GB" sz="1400" dirty="0"/>
          </a:p>
          <a:p>
            <a:pPr marL="122873" lvl="0" algn="l" rtl="0">
              <a:spcBef>
                <a:spcPts val="0"/>
              </a:spcBef>
              <a:spcAft>
                <a:spcPts val="0"/>
              </a:spcAft>
              <a:buSzPct val="100000"/>
            </a:pPr>
            <a:r>
              <a:rPr lang="en-GB" sz="2400" b="1" dirty="0">
                <a:solidFill>
                  <a:srgbClr val="000060"/>
                </a:solidFill>
              </a:rPr>
              <a:t>Step 2. Farm registration</a:t>
            </a:r>
          </a:p>
          <a:p>
            <a:pPr marL="122873" lvl="0" algn="l" rtl="0">
              <a:lnSpc>
                <a:spcPct val="150000"/>
              </a:lnSpc>
              <a:spcBef>
                <a:spcPts val="0"/>
              </a:spcBef>
              <a:spcAft>
                <a:spcPts val="0"/>
              </a:spcAft>
              <a:buSzPct val="100000"/>
            </a:pPr>
            <a:r>
              <a:rPr lang="en-GB" dirty="0"/>
              <a:t>A data collector will be sent by the local organization to go to a farmer and meet with them on their land to register their details.</a:t>
            </a: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509982"/>
            <a:ext cx="495300" cy="197845"/>
          </a:xfrm>
        </p:spPr>
        <p:txBody>
          <a:bodyPr/>
          <a:lstStyle/>
          <a:p>
            <a:fld id="{555B1587-59F1-4FB5-A363-0505DAC627C3}" type="slidenum">
              <a:rPr lang="en-US" noProof="0" smtClean="0"/>
              <a:pPr/>
              <a:t>7</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356295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a field with a house and a fence&#10;&#10;Description automatically generated">
            <a:extLst>
              <a:ext uri="{FF2B5EF4-FFF2-40B4-BE49-F238E27FC236}">
                <a16:creationId xmlns:a16="http://schemas.microsoft.com/office/drawing/2014/main" id="{48C21512-B6CA-75A6-2DBC-8F70F5C4A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077" y="6896"/>
            <a:ext cx="6083923" cy="6851104"/>
          </a:xfrm>
          <a:prstGeom prst="rect">
            <a:avLst/>
          </a:prstGeom>
        </p:spPr>
      </p:pic>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463072" y="489961"/>
            <a:ext cx="5258674" cy="640585"/>
          </a:xfrm>
        </p:spPr>
        <p:txBody>
          <a:bodyPr/>
          <a:lstStyle/>
          <a:p>
            <a:pPr>
              <a:lnSpc>
                <a:spcPct val="100000"/>
              </a:lnSpc>
            </a:pPr>
            <a:r>
              <a:rPr lang="nl" sz="2400" b="1" dirty="0">
                <a:solidFill>
                  <a:srgbClr val="000060"/>
                </a:solidFill>
              </a:rPr>
              <a:t>When the data collector arrives:</a:t>
            </a:r>
            <a:endParaRPr lang="en-US" sz="2400" b="1" dirty="0">
              <a:solidFill>
                <a:srgbClr val="000060"/>
              </a:solidFill>
            </a:endParaRPr>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615050" y="1115715"/>
            <a:ext cx="4726487" cy="4626570"/>
          </a:xfrm>
        </p:spPr>
        <p:txBody>
          <a:bodyPr/>
          <a:lstStyle/>
          <a:p>
            <a:pPr marL="325438" lvl="1" indent="-325438">
              <a:lnSpc>
                <a:spcPct val="150000"/>
              </a:lnSpc>
              <a:spcBef>
                <a:spcPts val="0"/>
              </a:spcBef>
              <a:buSzPct val="100000"/>
              <a:buChar char="●"/>
            </a:pPr>
            <a:r>
              <a:rPr lang="en-GB" dirty="0"/>
              <a:t>If farmers want to join Acorn, they will be asked to </a:t>
            </a:r>
            <a:r>
              <a:rPr lang="en-GB" b="1" dirty="0"/>
              <a:t>provide proof of land ownership</a:t>
            </a:r>
            <a:r>
              <a:rPr lang="en-GB" dirty="0"/>
              <a:t>, and to sign the Participant Agreement + Data Sharing Consent Form:</a:t>
            </a:r>
          </a:p>
          <a:p>
            <a:pPr marL="325438" lvl="1" indent="-325438">
              <a:lnSpc>
                <a:spcPct val="150000"/>
              </a:lnSpc>
              <a:spcBef>
                <a:spcPts val="0"/>
              </a:spcBef>
              <a:buSzPct val="100000"/>
              <a:buChar char="●"/>
            </a:pPr>
            <a:r>
              <a:rPr lang="en-GB" b="1" dirty="0"/>
              <a:t>The Participant Agreement: </a:t>
            </a:r>
            <a:r>
              <a:rPr lang="en-US" dirty="0">
                <a:effectLst/>
                <a:latin typeface="Calibri" panose="020F0502020204030204" pitchFamily="34" charset="0"/>
                <a:ea typeface="Calibri" panose="020F0502020204030204" pitchFamily="34" charset="0"/>
              </a:rPr>
              <a:t>explains farmer’s rights in the Acorn program</a:t>
            </a:r>
            <a:r>
              <a:rPr lang="en-NL" dirty="0">
                <a:effectLst/>
              </a:rPr>
              <a:t> </a:t>
            </a:r>
            <a:endParaRPr lang="en-GB" b="1" dirty="0"/>
          </a:p>
          <a:p>
            <a:pPr marL="325438" lvl="1" indent="-325438">
              <a:lnSpc>
                <a:spcPct val="150000"/>
              </a:lnSpc>
              <a:spcBef>
                <a:spcPts val="0"/>
              </a:spcBef>
              <a:buSzPct val="100000"/>
              <a:buChar char="●"/>
            </a:pPr>
            <a:r>
              <a:rPr lang="en-GB" b="1" dirty="0"/>
              <a:t>The Data Sharing Consent form:</a:t>
            </a:r>
            <a:r>
              <a:rPr lang="en-GB" dirty="0"/>
              <a:t> acknowledges that farmers are the owner of their data and that they give Acorn permission to use their data in our system, </a:t>
            </a:r>
          </a:p>
          <a:p>
            <a:pPr marL="325438" lvl="0" indent="-325438" algn="l" rtl="0">
              <a:lnSpc>
                <a:spcPct val="150000"/>
              </a:lnSpc>
              <a:spcBef>
                <a:spcPts val="0"/>
              </a:spcBef>
              <a:spcAft>
                <a:spcPts val="0"/>
              </a:spcAft>
              <a:buSzPct val="100000"/>
              <a:buChar char="●"/>
            </a:pPr>
            <a:endParaRPr lang="en-GB" dirty="0"/>
          </a:p>
          <a:p>
            <a:pPr lvl="0" algn="l" rtl="0">
              <a:lnSpc>
                <a:spcPct val="150000"/>
              </a:lnSpc>
              <a:spcBef>
                <a:spcPts val="0"/>
              </a:spcBef>
              <a:spcAft>
                <a:spcPts val="0"/>
              </a:spcAft>
              <a:buSzPct val="100000"/>
            </a:pPr>
            <a:r>
              <a:rPr lang="en-GB" sz="2400" b="1" dirty="0">
                <a:solidFill>
                  <a:srgbClr val="000060"/>
                </a:solidFill>
              </a:rPr>
              <a:t>After providing these details,</a:t>
            </a:r>
            <a:r>
              <a:rPr lang="en-GB" dirty="0">
                <a:solidFill>
                  <a:srgbClr val="000060"/>
                </a:solidFill>
              </a:rPr>
              <a:t> </a:t>
            </a:r>
          </a:p>
          <a:p>
            <a:pPr lvl="0" algn="l" rtl="0">
              <a:lnSpc>
                <a:spcPct val="150000"/>
              </a:lnSpc>
              <a:spcBef>
                <a:spcPts val="0"/>
              </a:spcBef>
              <a:spcAft>
                <a:spcPts val="0"/>
              </a:spcAft>
              <a:buSzPct val="100000"/>
            </a:pPr>
            <a:r>
              <a:rPr lang="en-GB" dirty="0"/>
              <a:t>The data collector will map the boundaries of the farm and upload the farmer profile into the Acorn system for check and approval by the local organization.</a:t>
            </a:r>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8</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5"/>
          <a:stretch>
            <a:fillRect/>
          </a:stretch>
        </p:blipFill>
        <p:spPr>
          <a:xfrm>
            <a:off x="11081667" y="6270875"/>
            <a:ext cx="947450" cy="393556"/>
          </a:xfrm>
          <a:prstGeom prst="rect">
            <a:avLst/>
          </a:prstGeom>
        </p:spPr>
      </p:pic>
    </p:spTree>
    <p:custDataLst>
      <p:custData r:id="rId1"/>
      <p:custData r:id="rId2"/>
    </p:custDataLst>
    <p:extLst>
      <p:ext uri="{BB962C8B-B14F-4D97-AF65-F5344CB8AC3E}">
        <p14:creationId xmlns:p14="http://schemas.microsoft.com/office/powerpoint/2010/main" val="332095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69004A-66FD-1664-B40E-268CD4DE6885}"/>
              </a:ext>
            </a:extLst>
          </p:cNvPr>
          <p:cNvSpPr/>
          <p:nvPr/>
        </p:nvSpPr>
        <p:spPr>
          <a:xfrm>
            <a:off x="10587188" y="6180463"/>
            <a:ext cx="1441929" cy="611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itle 6">
            <a:extLst>
              <a:ext uri="{FF2B5EF4-FFF2-40B4-BE49-F238E27FC236}">
                <a16:creationId xmlns:a16="http://schemas.microsoft.com/office/drawing/2014/main" id="{A5C86275-853E-41E6-807B-921646CE55AC}"/>
              </a:ext>
            </a:extLst>
          </p:cNvPr>
          <p:cNvSpPr>
            <a:spLocks noGrp="1"/>
          </p:cNvSpPr>
          <p:nvPr>
            <p:ph type="title"/>
          </p:nvPr>
        </p:nvSpPr>
        <p:spPr>
          <a:xfrm>
            <a:off x="448063" y="619419"/>
            <a:ext cx="5919686" cy="640585"/>
          </a:xfrm>
        </p:spPr>
        <p:txBody>
          <a:bodyPr/>
          <a:lstStyle/>
          <a:p>
            <a:r>
              <a:rPr lang="nl" sz="3600" dirty="0">
                <a:solidFill>
                  <a:srgbClr val="0058FF"/>
                </a:solidFill>
              </a:rPr>
              <a:t>“What else should I know?”</a:t>
            </a:r>
            <a:endParaRPr lang="en-US" sz="3600" dirty="0"/>
          </a:p>
        </p:txBody>
      </p:sp>
      <p:sp>
        <p:nvSpPr>
          <p:cNvPr id="4" name="Slide Number Placeholder 3">
            <a:extLst>
              <a:ext uri="{FF2B5EF4-FFF2-40B4-BE49-F238E27FC236}">
                <a16:creationId xmlns:a16="http://schemas.microsoft.com/office/drawing/2014/main" id="{B37DE0A9-84E8-4F64-BB14-A06E0AE90D3F}"/>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9</a:t>
            </a:fld>
            <a:endParaRPr lang="en-US" noProof="0"/>
          </a:p>
        </p:txBody>
      </p:sp>
      <p:pic>
        <p:nvPicPr>
          <p:cNvPr id="3" name="Picture 2" descr="A blue text on a white background&#10;&#10;Description automatically generated">
            <a:extLst>
              <a:ext uri="{FF2B5EF4-FFF2-40B4-BE49-F238E27FC236}">
                <a16:creationId xmlns:a16="http://schemas.microsoft.com/office/drawing/2014/main" id="{FFB06150-547D-4AA9-6DCE-E5B1026E2AE6}"/>
              </a:ext>
            </a:extLst>
          </p:cNvPr>
          <p:cNvPicPr>
            <a:picLocks noChangeAspect="1"/>
          </p:cNvPicPr>
          <p:nvPr/>
        </p:nvPicPr>
        <p:blipFill>
          <a:blip r:embed="rId4"/>
          <a:stretch>
            <a:fillRect/>
          </a:stretch>
        </p:blipFill>
        <p:spPr>
          <a:xfrm>
            <a:off x="11081667" y="6270875"/>
            <a:ext cx="947450" cy="393556"/>
          </a:xfrm>
          <a:prstGeom prst="rect">
            <a:avLst/>
          </a:prstGeom>
        </p:spPr>
      </p:pic>
      <p:sp>
        <p:nvSpPr>
          <p:cNvPr id="10" name="Rectangle 9">
            <a:extLst>
              <a:ext uri="{FF2B5EF4-FFF2-40B4-BE49-F238E27FC236}">
                <a16:creationId xmlns:a16="http://schemas.microsoft.com/office/drawing/2014/main" id="{87A8E352-7F01-F7E0-3128-439DFBD9E5F7}"/>
              </a:ext>
            </a:extLst>
          </p:cNvPr>
          <p:cNvSpPr/>
          <p:nvPr/>
        </p:nvSpPr>
        <p:spPr>
          <a:xfrm>
            <a:off x="8156154"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D0A98B98-39E8-E1F0-426A-8B03669EC993}"/>
              </a:ext>
            </a:extLst>
          </p:cNvPr>
          <p:cNvSpPr/>
          <p:nvPr/>
        </p:nvSpPr>
        <p:spPr>
          <a:xfrm>
            <a:off x="4316572"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1B565338-C67B-FACB-1705-0B06E5509833}"/>
              </a:ext>
            </a:extLst>
          </p:cNvPr>
          <p:cNvSpPr/>
          <p:nvPr/>
        </p:nvSpPr>
        <p:spPr>
          <a:xfrm>
            <a:off x="476990" y="1444479"/>
            <a:ext cx="3558855" cy="4581748"/>
          </a:xfrm>
          <a:prstGeom prst="rect">
            <a:avLst/>
          </a:prstGeom>
          <a:solidFill>
            <a:srgbClr val="005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ontent Placeholder 7">
            <a:extLst>
              <a:ext uri="{FF2B5EF4-FFF2-40B4-BE49-F238E27FC236}">
                <a16:creationId xmlns:a16="http://schemas.microsoft.com/office/drawing/2014/main" id="{7B667604-46CE-4D95-ACD8-EDC61AB3A68B}"/>
              </a:ext>
            </a:extLst>
          </p:cNvPr>
          <p:cNvSpPr>
            <a:spLocks noGrp="1"/>
          </p:cNvSpPr>
          <p:nvPr>
            <p:ph idx="1"/>
          </p:nvPr>
        </p:nvSpPr>
        <p:spPr>
          <a:xfrm>
            <a:off x="857250" y="2270807"/>
            <a:ext cx="2844417" cy="2891410"/>
          </a:xfrm>
        </p:spPr>
        <p:txBody>
          <a:bodyPr/>
          <a:lstStyle/>
          <a:p>
            <a:pPr>
              <a:lnSpc>
                <a:spcPct val="100000"/>
              </a:lnSpc>
            </a:pPr>
            <a:r>
              <a:rPr lang="nl" sz="2800" b="1" dirty="0">
                <a:solidFill>
                  <a:schemeClr val="bg1"/>
                </a:solidFill>
              </a:rPr>
              <a:t>Long-term tree care and growth</a:t>
            </a:r>
          </a:p>
          <a:p>
            <a:pPr marL="9525" lvl="0" algn="l" rtl="0">
              <a:lnSpc>
                <a:spcPct val="150000"/>
              </a:lnSpc>
              <a:spcBef>
                <a:spcPts val="0"/>
              </a:spcBef>
              <a:spcAft>
                <a:spcPts val="0"/>
              </a:spcAft>
              <a:buSzPts val="1800"/>
            </a:pPr>
            <a:endParaRPr lang="en-GB" sz="1600" b="1" dirty="0">
              <a:solidFill>
                <a:schemeClr val="bg1"/>
              </a:solidFill>
            </a:endParaRPr>
          </a:p>
          <a:p>
            <a:pPr marL="9525">
              <a:lnSpc>
                <a:spcPct val="150000"/>
              </a:lnSpc>
              <a:spcBef>
                <a:spcPts val="0"/>
              </a:spcBef>
              <a:buSzPts val="1800"/>
            </a:pPr>
            <a:r>
              <a:rPr lang="nl" sz="1600" dirty="0">
                <a:solidFill>
                  <a:schemeClr val="bg1"/>
                </a:solidFill>
              </a:rPr>
              <a:t>As part of the Acorn program, trees should stay healthy and remain on their farm for the next 25 years.</a:t>
            </a:r>
          </a:p>
          <a:p>
            <a:pPr marL="9525" lvl="0" algn="l" rtl="0">
              <a:lnSpc>
                <a:spcPct val="150000"/>
              </a:lnSpc>
              <a:spcBef>
                <a:spcPts val="0"/>
              </a:spcBef>
              <a:spcAft>
                <a:spcPts val="0"/>
              </a:spcAft>
              <a:buSzPts val="1800"/>
            </a:pPr>
            <a:endParaRPr lang="en-GB" b="1" dirty="0">
              <a:solidFill>
                <a:srgbClr val="363A3B"/>
              </a:solidFill>
            </a:endParaRPr>
          </a:p>
        </p:txBody>
      </p:sp>
      <p:sp>
        <p:nvSpPr>
          <p:cNvPr id="13" name="Content Placeholder 7">
            <a:extLst>
              <a:ext uri="{FF2B5EF4-FFF2-40B4-BE49-F238E27FC236}">
                <a16:creationId xmlns:a16="http://schemas.microsoft.com/office/drawing/2014/main" id="{CFB63442-0CCB-B798-E626-2A98F85ED06C}"/>
              </a:ext>
            </a:extLst>
          </p:cNvPr>
          <p:cNvSpPr txBox="1">
            <a:spLocks/>
          </p:cNvSpPr>
          <p:nvPr/>
        </p:nvSpPr>
        <p:spPr>
          <a:xfrm>
            <a:off x="4695910" y="2283979"/>
            <a:ext cx="2806577" cy="2950846"/>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800" b="1" dirty="0" err="1">
                <a:solidFill>
                  <a:schemeClr val="bg1"/>
                </a:solidFill>
              </a:rPr>
              <a:t>Try</a:t>
            </a:r>
            <a:r>
              <a:rPr lang="nl-NL" sz="2800" b="1" dirty="0">
                <a:solidFill>
                  <a:schemeClr val="bg1"/>
                </a:solidFill>
              </a:rPr>
              <a:t> </a:t>
            </a:r>
            <a:r>
              <a:rPr lang="nl-NL" sz="2800" b="1" dirty="0" err="1">
                <a:solidFill>
                  <a:schemeClr val="bg1"/>
                </a:solidFill>
              </a:rPr>
              <a:t>not</a:t>
            </a:r>
            <a:r>
              <a:rPr lang="nl-NL" sz="2800" b="1" dirty="0">
                <a:solidFill>
                  <a:schemeClr val="bg1"/>
                </a:solidFill>
              </a:rPr>
              <a:t> </a:t>
            </a:r>
            <a:r>
              <a:rPr lang="nl-NL" sz="2800" b="1" dirty="0" err="1">
                <a:solidFill>
                  <a:schemeClr val="bg1"/>
                </a:solidFill>
              </a:rPr>
              <a:t>to</a:t>
            </a:r>
            <a:r>
              <a:rPr lang="nl-NL" sz="2800" b="1" dirty="0">
                <a:solidFill>
                  <a:schemeClr val="bg1"/>
                </a:solidFill>
              </a:rPr>
              <a:t> </a:t>
            </a:r>
          </a:p>
          <a:p>
            <a:r>
              <a:rPr lang="nl-NL" sz="2800" b="1" dirty="0">
                <a:solidFill>
                  <a:schemeClr val="bg1"/>
                </a:solidFill>
              </a:rPr>
              <a:t>cut down trees</a:t>
            </a:r>
            <a:endParaRPr lang="en-GB" sz="2800" b="1" dirty="0">
              <a:solidFill>
                <a:schemeClr val="bg1"/>
              </a:solidFill>
            </a:endParaRPr>
          </a:p>
          <a:p>
            <a:pPr marL="9525">
              <a:lnSpc>
                <a:spcPct val="150000"/>
              </a:lnSpc>
              <a:spcBef>
                <a:spcPts val="0"/>
              </a:spcBef>
              <a:buSzPts val="1800"/>
            </a:pPr>
            <a:endParaRPr lang="en-GB" dirty="0">
              <a:solidFill>
                <a:schemeClr val="bg1"/>
              </a:solidFill>
            </a:endParaRPr>
          </a:p>
          <a:p>
            <a:pPr marL="9525">
              <a:lnSpc>
                <a:spcPct val="150000"/>
              </a:lnSpc>
              <a:spcBef>
                <a:spcPts val="0"/>
              </a:spcBef>
              <a:buSzPts val="1800"/>
            </a:pPr>
            <a:r>
              <a:rPr lang="en-GB" sz="1600" dirty="0">
                <a:solidFill>
                  <a:schemeClr val="bg1"/>
                </a:solidFill>
              </a:rPr>
              <a:t>This may result in a lower carbon income. Remember, trees can grow slowly, so it may take some time before farmers see the first payment.</a:t>
            </a:r>
            <a:endParaRPr lang="en-GB" b="1" dirty="0">
              <a:solidFill>
                <a:srgbClr val="363A3B"/>
              </a:solidFill>
            </a:endParaRPr>
          </a:p>
        </p:txBody>
      </p:sp>
      <p:sp>
        <p:nvSpPr>
          <p:cNvPr id="14" name="Content Placeholder 7">
            <a:extLst>
              <a:ext uri="{FF2B5EF4-FFF2-40B4-BE49-F238E27FC236}">
                <a16:creationId xmlns:a16="http://schemas.microsoft.com/office/drawing/2014/main" id="{E504AADE-CBCD-9418-90DF-02CB0B0041A6}"/>
              </a:ext>
            </a:extLst>
          </p:cNvPr>
          <p:cNvSpPr txBox="1">
            <a:spLocks/>
          </p:cNvSpPr>
          <p:nvPr/>
        </p:nvSpPr>
        <p:spPr>
          <a:xfrm>
            <a:off x="8600978" y="2283979"/>
            <a:ext cx="2733772" cy="3129542"/>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yriad for Rabobank It" panose="020B0503030403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2800" b="1" dirty="0">
                <a:solidFill>
                  <a:schemeClr val="bg1"/>
                </a:solidFill>
              </a:rPr>
              <a:t>Getting </a:t>
            </a:r>
          </a:p>
          <a:p>
            <a:r>
              <a:rPr lang="nl" sz="2800" b="1" dirty="0">
                <a:solidFill>
                  <a:schemeClr val="bg1"/>
                </a:solidFill>
              </a:rPr>
              <a:t>involved</a:t>
            </a:r>
            <a:endParaRPr lang="en-GB" sz="2800" b="1" dirty="0">
              <a:solidFill>
                <a:schemeClr val="bg1"/>
              </a:solidFill>
            </a:endParaRPr>
          </a:p>
          <a:p>
            <a:pPr marL="9525">
              <a:lnSpc>
                <a:spcPct val="150000"/>
              </a:lnSpc>
              <a:spcBef>
                <a:spcPts val="0"/>
              </a:spcBef>
              <a:buSzPts val="1800"/>
            </a:pPr>
            <a:endParaRPr lang="en-GB" dirty="0">
              <a:solidFill>
                <a:schemeClr val="bg1"/>
              </a:solidFill>
            </a:endParaRPr>
          </a:p>
          <a:p>
            <a:pPr marL="9525" lvl="0" algn="l" rtl="0">
              <a:lnSpc>
                <a:spcPct val="150000"/>
              </a:lnSpc>
              <a:spcBef>
                <a:spcPts val="0"/>
              </a:spcBef>
              <a:spcAft>
                <a:spcPts val="0"/>
              </a:spcAft>
              <a:buSzPts val="1800"/>
            </a:pPr>
            <a:r>
              <a:rPr lang="en-GB" sz="1600" dirty="0">
                <a:solidFill>
                  <a:schemeClr val="bg1"/>
                </a:solidFill>
              </a:rPr>
              <a:t>For any questions, feedback, or ideas: farmers can always participate in Project Council meetings or talk to their  representative. </a:t>
            </a:r>
            <a:br>
              <a:rPr lang="en-GB" sz="1600" dirty="0">
                <a:solidFill>
                  <a:schemeClr val="bg1"/>
                </a:solidFill>
              </a:rPr>
            </a:br>
            <a:endParaRPr lang="en-GB" sz="1600" dirty="0">
              <a:solidFill>
                <a:schemeClr val="bg1"/>
              </a:solidFill>
            </a:endParaRPr>
          </a:p>
          <a:p>
            <a:pPr marL="9525">
              <a:lnSpc>
                <a:spcPct val="150000"/>
              </a:lnSpc>
              <a:spcBef>
                <a:spcPts val="0"/>
              </a:spcBef>
              <a:buSzPts val="1800"/>
            </a:pPr>
            <a:br>
              <a:rPr lang="en-GB" sz="1600" dirty="0">
                <a:solidFill>
                  <a:schemeClr val="bg1"/>
                </a:solidFill>
              </a:rPr>
            </a:br>
            <a:endParaRPr lang="en-GB" sz="1600" dirty="0">
              <a:solidFill>
                <a:schemeClr val="bg1"/>
              </a:solidFill>
            </a:endParaRPr>
          </a:p>
          <a:p>
            <a:pPr marL="9525">
              <a:lnSpc>
                <a:spcPct val="150000"/>
              </a:lnSpc>
              <a:spcBef>
                <a:spcPts val="0"/>
              </a:spcBef>
              <a:buSzPts val="1800"/>
            </a:pPr>
            <a:br>
              <a:rPr lang="en-GB" dirty="0">
                <a:solidFill>
                  <a:schemeClr val="bg1"/>
                </a:solidFill>
              </a:rPr>
            </a:br>
            <a:endParaRPr lang="en-GB" b="1" dirty="0">
              <a:solidFill>
                <a:srgbClr val="363A3B"/>
              </a:solidFill>
            </a:endParaRPr>
          </a:p>
        </p:txBody>
      </p:sp>
    </p:spTree>
    <p:custDataLst>
      <p:custData r:id="rId1"/>
      <p:custData r:id="rId2"/>
    </p:custDataLst>
    <p:extLst>
      <p:ext uri="{BB962C8B-B14F-4D97-AF65-F5344CB8AC3E}">
        <p14:creationId xmlns:p14="http://schemas.microsoft.com/office/powerpoint/2010/main" val="32041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abobank (2021)">
  <a:themeElements>
    <a:clrScheme name="Rabobank (2021)">
      <a:dk1>
        <a:srgbClr val="363A3B"/>
      </a:dk1>
      <a:lt1>
        <a:sysClr val="window" lastClr="FFFFFF"/>
      </a:lt1>
      <a:dk2>
        <a:srgbClr val="000060"/>
      </a:dk2>
      <a:lt2>
        <a:srgbClr val="FFFFFF"/>
      </a:lt2>
      <a:accent1>
        <a:srgbClr val="0058FF"/>
      </a:accent1>
      <a:accent2>
        <a:srgbClr val="000FAA"/>
      </a:accent2>
      <a:accent3>
        <a:srgbClr val="FF6700"/>
      </a:accent3>
      <a:accent4>
        <a:srgbClr val="FFB42D"/>
      </a:accent4>
      <a:accent5>
        <a:srgbClr val="00B269"/>
      </a:accent5>
      <a:accent6>
        <a:srgbClr val="D8D9DA"/>
      </a:accent6>
      <a:hlink>
        <a:srgbClr val="FF6700"/>
      </a:hlink>
      <a:folHlink>
        <a:srgbClr val="FFB42D"/>
      </a:folHlink>
    </a:clrScheme>
    <a:fontScheme name="Rabobank 2023">
      <a:majorFont>
        <a:latin typeface="Myriad for Rabobank It"/>
        <a:ea typeface=""/>
        <a:cs typeface=""/>
      </a:majorFont>
      <a:minorFont>
        <a:latin typeface="Myriad for Raboban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ay 1">
      <a:srgbClr val="000000"/>
    </a:custClr>
    <a:custClr name="Gray 2">
      <a:srgbClr val="202122"/>
    </a:custClr>
    <a:custClr name="Gray 3">
      <a:srgbClr val="414244"/>
    </a:custClr>
    <a:custClr name="Gray 4">
      <a:srgbClr val="5F6063"/>
    </a:custClr>
    <a:custClr name="Gray 5">
      <a:srgbClr val="737578"/>
    </a:custClr>
    <a:custClr name="Gray 6">
      <a:srgbClr val="9C9EA0"/>
    </a:custClr>
    <a:custClr name="Gray 7">
      <a:srgbClr val="BBBCBE"/>
    </a:custClr>
    <a:custClr name="Gray 8">
      <a:srgbClr val="E0E0E1"/>
    </a:custClr>
    <a:custClr name="Gray 9">
      <a:srgbClr val="EDEDEE"/>
    </a:custClr>
    <a:custClr name="Gray 10">
      <a:srgbClr val="F5F5F5"/>
    </a:custClr>
    <a:custClr name="Blue 1">
      <a:srgbClr val="000060"/>
    </a:custClr>
    <a:custClr name="Brand Dark Blue">
      <a:srgbClr val="000FAA"/>
    </a:custClr>
    <a:custClr name="Brand Bright Blue">
      <a:srgbClr val="0058FF"/>
    </a:custClr>
    <a:custClr name="Blue 4">
      <a:srgbClr val="0089FF"/>
    </a:custClr>
    <a:custClr name="Info Blue">
      <a:srgbClr val="58C9FF"/>
    </a:custClr>
    <a:custClr name="Orange 1">
      <a:srgbClr val="801604"/>
    </a:custClr>
    <a:custClr name="Error Red">
      <a:srgbClr val="E03000"/>
    </a:custClr>
    <a:custClr name="Orange 3">
      <a:srgbClr val="FF6700"/>
    </a:custClr>
    <a:custClr name="Brand Yellow-Orange">
      <a:srgbClr val="FFBC1F"/>
    </a:custClr>
    <a:custClr name="Orange 5">
      <a:srgbClr val="FFD983"/>
    </a:custClr>
    <a:custClr name="Green 1">
      <a:srgbClr val="006E46"/>
    </a:custClr>
    <a:custClr name="Green 2">
      <a:srgbClr val="009354"/>
    </a:custClr>
    <a:custClr name="Success Green">
      <a:srgbClr val="00B269"/>
    </a:custClr>
    <a:custClr name="Illustration Green">
      <a:srgbClr val="00CD87"/>
    </a:custClr>
    <a:custClr name="Green 5">
      <a:srgbClr val="55E6B4"/>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2,"isValidatorEnabled":false,"isLocked":false,"elementsMetadata":[],"slideId":"638162993074020372","enableDocumentContentUpdater":false,"version":"2.0"}]]></TemplafySlideTemplateConfiguration>
</file>

<file path=customXml/item11.xml><?xml version="1.0" encoding="utf-8"?>
<TemplafySlideTemplateConfiguration><![CDATA[{"slideVersion":2,"isValidatorEnabled":false,"isLocked":false,"elementsMetadata":[],"slideId":"638162993074020372","enableDocumentContentUpdater":false,"version":"2.0"}]]></TemplafySlideTemplateConfiguration>
</file>

<file path=customXml/item12.xml><?xml version="1.0" encoding="utf-8"?>
<TemplafySlideTemplateConfiguration><![CDATA[{"slideVersion":2,"isValidatorEnabled":false,"isLocked":false,"elementsMetadata":[],"slideId":"638162993074020372","enableDocumentContentUpdater":false,"version":"2.0"}]]></TemplafySlideTemplateConfiguration>
</file>

<file path=customXml/item13.xml><?xml version="1.0" encoding="utf-8"?>
<TemplafySlideTemplateConfiguration><![CDATA[{"slideVersion":2,"isValidatorEnabled":false,"isLocked":false,"elementsMetadata":[],"slideId":"638162993074020372","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FormConfiguration><![CDATA[{"formFields":[],"formDataEntries":[]}]]></TemplafyFormConfiguration>
</file>

<file path=customXml/item17.xml><?xml version="1.0" encoding="utf-8"?>
<TemplafySlideTemplateConfiguration><![CDATA[{"slideVersion":2,"isValidatorEnabled":false,"isLocked":false,"elementsMetadata":[],"slideId":"638162993074020372","enableDocumentContentUpdater":false,"version":"2.0"}]]></TemplafySlideTemplateConfiguration>
</file>

<file path=customXml/item18.xml><?xml version="1.0" encoding="utf-8"?>
<TemplafyTemplateConfiguration><![CDATA[{"elementsMetadata":[],"transformationConfigurations":[{"language":"{{UserProfile.DocumentLanguage.Language}}","disableUpdates":false,"type":"proofingLanguage"}],"templateName":"Rabobank Presentation Template","templateDescription":"Version 2022","enableDocumentContentUpdater":false,"version":"2.0"}]]></TemplafyTemplateConfiguration>
</file>

<file path=customXml/item19.xml><?xml version="1.0" encoding="utf-8"?>
<ct:contentTypeSchema xmlns:ct="http://schemas.microsoft.com/office/2006/metadata/contentType" xmlns:ma="http://schemas.microsoft.com/office/2006/metadata/properties/metaAttributes" ct:_="" ma:_="" ma:contentTypeName="Document" ma:contentTypeID="0x0101009C3CCF29AC71D4428C978BA42A6A441C" ma:contentTypeVersion="31" ma:contentTypeDescription="Create a new document." ma:contentTypeScope="" ma:versionID="038aba7bc5184902a26002c6ce26a8fd">
  <xsd:schema xmlns:xsd="http://www.w3.org/2001/XMLSchema" xmlns:xs="http://www.w3.org/2001/XMLSchema" xmlns:p="http://schemas.microsoft.com/office/2006/metadata/properties" xmlns:ns1="http://schemas.microsoft.com/sharepoint/v3" xmlns:ns2="aacb7df8-672f-46f2-977f-893ce5cef86b" xmlns:ns3="22a3f1e7-1ad8-4567-967d-700183da1d1b" targetNamespace="http://schemas.microsoft.com/office/2006/metadata/properties" ma:root="true" ma:fieldsID="9fbd0a90b29e90fda8c346cc45fa5a1b" ns1:_="" ns2:_="" ns3:_="">
    <xsd:import namespace="http://schemas.microsoft.com/sharepoint/v3"/>
    <xsd:import namespace="aacb7df8-672f-46f2-977f-893ce5cef86b"/>
    <xsd:import namespace="22a3f1e7-1ad8-4567-967d-700183da1d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Bedrijf" minOccurs="0"/>
                <xsd:element ref="ns2:Taal"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cb7df8-672f-46f2-977f-893ce5cef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Bedrijf" ma:index="20" nillable="true" ma:displayName="Bedrijf" ma:internalName="Bedrijf">
      <xsd:simpleType>
        <xsd:restriction base="dms:Text">
          <xsd:maxLength value="255"/>
        </xsd:restriction>
      </xsd:simpleType>
    </xsd:element>
    <xsd:element name="Taal" ma:index="21" nillable="true" ma:displayName="Taal" ma:format="Dropdown" ma:internalName="Taal">
      <xsd:simpleType>
        <xsd:restriction base="dms:Text">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a3f1e7-1ad8-4567-967d-700183da1d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SlideFormConfiguration><![CDATA[{"formFields":[],"formDataEntries":[]}]]></TemplafySlideForm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2,"isValidatorEnabled":false,"isLocked":false,"elementsMetadata":[],"slideId":"638162993074020372","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al xmlns="aacb7df8-672f-46f2-977f-893ce5cef86b" xsi:nil="true"/>
    <_ip_UnifiedCompliancePolicyProperties xmlns="http://schemas.microsoft.com/sharepoint/v3" xsi:nil="true"/>
    <Bedrijf xmlns="aacb7df8-672f-46f2-977f-893ce5cef86b" xsi:nil="true"/>
  </documentManagement>
</p:properties>
</file>

<file path=customXml/item9.xml><?xml version="1.0" encoding="utf-8"?>
<TemplafySlideTemplateConfiguration><![CDATA[{"slideVersion":2,"isValidatorEnabled":false,"isLocked":false,"elementsMetadata":[],"slideId":"638162993074020372","enableDocumentContentUpdater":false,"version":"2.0"}]]></TemplafySlideTemplateConfiguration>
</file>

<file path=customXml/itemProps1.xml><?xml version="1.0" encoding="utf-8"?>
<ds:datastoreItem xmlns:ds="http://schemas.openxmlformats.org/officeDocument/2006/customXml" ds:itemID="{A80B99CB-9507-B940-B1A7-3C1B51D43DE6}">
  <ds:schemaRefs/>
</ds:datastoreItem>
</file>

<file path=customXml/itemProps10.xml><?xml version="1.0" encoding="utf-8"?>
<ds:datastoreItem xmlns:ds="http://schemas.openxmlformats.org/officeDocument/2006/customXml" ds:itemID="{258D4A95-6642-1C4C-AA66-D6A2AED93CF9}">
  <ds:schemaRefs/>
</ds:datastoreItem>
</file>

<file path=customXml/itemProps11.xml><?xml version="1.0" encoding="utf-8"?>
<ds:datastoreItem xmlns:ds="http://schemas.openxmlformats.org/officeDocument/2006/customXml" ds:itemID="{04998FFA-ADC7-44AF-B4D3-2212F524B51F}">
  <ds:schemaRefs/>
</ds:datastoreItem>
</file>

<file path=customXml/itemProps12.xml><?xml version="1.0" encoding="utf-8"?>
<ds:datastoreItem xmlns:ds="http://schemas.openxmlformats.org/officeDocument/2006/customXml" ds:itemID="{65B675E8-C389-9647-91D3-B14ECA08B0FC}">
  <ds:schemaRefs/>
</ds:datastoreItem>
</file>

<file path=customXml/itemProps13.xml><?xml version="1.0" encoding="utf-8"?>
<ds:datastoreItem xmlns:ds="http://schemas.openxmlformats.org/officeDocument/2006/customXml" ds:itemID="{BD5386B9-CDDC-6D48-8C56-8099A247665F}">
  <ds:schemaRefs/>
</ds:datastoreItem>
</file>

<file path=customXml/itemProps14.xml><?xml version="1.0" encoding="utf-8"?>
<ds:datastoreItem xmlns:ds="http://schemas.openxmlformats.org/officeDocument/2006/customXml" ds:itemID="{897BD17C-36D9-8A40-8D78-FEAF1F86BBFC}">
  <ds:schemaRefs/>
</ds:datastoreItem>
</file>

<file path=customXml/itemProps15.xml><?xml version="1.0" encoding="utf-8"?>
<ds:datastoreItem xmlns:ds="http://schemas.openxmlformats.org/officeDocument/2006/customXml" ds:itemID="{6194327F-2FA7-764E-B783-7F71E3E44620}">
  <ds:schemaRefs/>
</ds:datastoreItem>
</file>

<file path=customXml/itemProps16.xml><?xml version="1.0" encoding="utf-8"?>
<ds:datastoreItem xmlns:ds="http://schemas.openxmlformats.org/officeDocument/2006/customXml" ds:itemID="{6DF3E12A-6C1E-4E88-8400-118A6A2BB65F}">
  <ds:schemaRefs/>
</ds:datastoreItem>
</file>

<file path=customXml/itemProps17.xml><?xml version="1.0" encoding="utf-8"?>
<ds:datastoreItem xmlns:ds="http://schemas.openxmlformats.org/officeDocument/2006/customXml" ds:itemID="{3A6FC31D-3802-D049-8BF1-FC01FD6D198D}">
  <ds:schemaRefs/>
</ds:datastoreItem>
</file>

<file path=customXml/itemProps18.xml><?xml version="1.0" encoding="utf-8"?>
<ds:datastoreItem xmlns:ds="http://schemas.openxmlformats.org/officeDocument/2006/customXml" ds:itemID="{C9B96071-12D7-45F2-BE4E-8DF39564C746}">
  <ds:schemaRefs/>
</ds:datastoreItem>
</file>

<file path=customXml/itemProps19.xml><?xml version="1.0" encoding="utf-8"?>
<ds:datastoreItem xmlns:ds="http://schemas.openxmlformats.org/officeDocument/2006/customXml" ds:itemID="{9F6258F0-2E45-4B2C-B869-9E97D4C9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cb7df8-672f-46f2-977f-893ce5cef86b"/>
    <ds:schemaRef ds:uri="22a3f1e7-1ad8-4567-967d-700183da1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E11022-5BDE-8249-8B6A-804D407C4F93}">
  <ds:schemaRefs/>
</ds:datastoreItem>
</file>

<file path=customXml/itemProps3.xml><?xml version="1.0" encoding="utf-8"?>
<ds:datastoreItem xmlns:ds="http://schemas.openxmlformats.org/officeDocument/2006/customXml" ds:itemID="{315C6B6F-3F60-4A48-A01A-A17079FA84ED}">
  <ds:schemaRefs>
    <ds:schemaRef ds:uri="http://schemas.microsoft.com/sharepoint/v3/contenttype/forms"/>
  </ds:schemaRefs>
</ds:datastoreItem>
</file>

<file path=customXml/itemProps4.xml><?xml version="1.0" encoding="utf-8"?>
<ds:datastoreItem xmlns:ds="http://schemas.openxmlformats.org/officeDocument/2006/customXml" ds:itemID="{9256DE98-6C39-444B-AB7D-7912762C4E78}">
  <ds:schemaRefs/>
</ds:datastoreItem>
</file>

<file path=customXml/itemProps5.xml><?xml version="1.0" encoding="utf-8"?>
<ds:datastoreItem xmlns:ds="http://schemas.openxmlformats.org/officeDocument/2006/customXml" ds:itemID="{418A3FA8-3036-49D9-B3CB-CEBBDD89B3E1}">
  <ds:schemaRefs/>
</ds:datastoreItem>
</file>

<file path=customXml/itemProps6.xml><?xml version="1.0" encoding="utf-8"?>
<ds:datastoreItem xmlns:ds="http://schemas.openxmlformats.org/officeDocument/2006/customXml" ds:itemID="{FA8B48F4-E86F-4749-A9A8-5EEC2BCD77C8}">
  <ds:schemaRefs/>
</ds:datastoreItem>
</file>

<file path=customXml/itemProps7.xml><?xml version="1.0" encoding="utf-8"?>
<ds:datastoreItem xmlns:ds="http://schemas.openxmlformats.org/officeDocument/2006/customXml" ds:itemID="{FA509CB1-0102-2B44-B374-300858F7EBB8}">
  <ds:schemaRefs/>
</ds:datastoreItem>
</file>

<file path=customXml/itemProps8.xml><?xml version="1.0" encoding="utf-8"?>
<ds:datastoreItem xmlns:ds="http://schemas.openxmlformats.org/officeDocument/2006/customXml" ds:itemID="{154DA79A-DB40-4798-A8AC-D02DEC5E0D43}">
  <ds:schemaRefs>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22a3f1e7-1ad8-4567-967d-700183da1d1b"/>
    <ds:schemaRef ds:uri="aacb7df8-672f-46f2-977f-893ce5cef86b"/>
  </ds:schemaRefs>
</ds:datastoreItem>
</file>

<file path=customXml/itemProps9.xml><?xml version="1.0" encoding="utf-8"?>
<ds:datastoreItem xmlns:ds="http://schemas.openxmlformats.org/officeDocument/2006/customXml" ds:itemID="{3507EDCA-B39D-8049-B6F1-92476A622440}">
  <ds:schemaRefs/>
</ds:datastoreItem>
</file>

<file path=docProps/app.xml><?xml version="1.0" encoding="utf-8"?>
<Properties xmlns="http://schemas.openxmlformats.org/officeDocument/2006/extended-properties" xmlns:vt="http://schemas.openxmlformats.org/officeDocument/2006/docPropsVTypes">
  <TotalTime>7718</TotalTime>
  <Words>632</Words>
  <Application>Microsoft Macintosh PowerPoint</Application>
  <PresentationFormat>Widescreen</PresentationFormat>
  <Paragraphs>67</Paragraphs>
  <Slides>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Arial</vt:lpstr>
      <vt:lpstr>Calibri</vt:lpstr>
      <vt:lpstr>Myriad for Rabobank</vt:lpstr>
      <vt:lpstr>Myriad for Rabobank Bd</vt:lpstr>
      <vt:lpstr>Myriad for Rabobank Bd It</vt:lpstr>
      <vt:lpstr>Myriad for Rabobank Blk</vt:lpstr>
      <vt:lpstr>Myriad for Rabobank Blk It</vt:lpstr>
      <vt:lpstr>Myriad for Rabobank It</vt:lpstr>
      <vt:lpstr>Myriad for Rabobank Lt</vt:lpstr>
      <vt:lpstr>Myriad for Rabobank Lt It</vt:lpstr>
      <vt:lpstr>Myriad for Rabobank SBd</vt:lpstr>
      <vt:lpstr>Myriad for Rabobank SBd It</vt:lpstr>
      <vt:lpstr>Rabobank (2021)</vt:lpstr>
      <vt:lpstr>FAQs   About Acorn</vt:lpstr>
      <vt:lpstr>“What is agroforestry?”</vt:lpstr>
      <vt:lpstr>PowerPoint Presentation</vt:lpstr>
      <vt:lpstr>PowerPoint Presentation</vt:lpstr>
      <vt:lpstr>PowerPoint Presentation</vt:lpstr>
      <vt:lpstr>PowerPoint Presentation</vt:lpstr>
      <vt:lpstr>PowerPoint Presentation</vt:lpstr>
      <vt:lpstr>When the data collector arrives:</vt:lpstr>
      <vt:lpstr>“What else should I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Knaupp</dc:creator>
  <cp:lastModifiedBy>Liu, JA (Jane)</cp:lastModifiedBy>
  <cp:revision>23</cp:revision>
  <dcterms:created xsi:type="dcterms:W3CDTF">2024-04-09T15:07:12Z</dcterms:created>
  <dcterms:modified xsi:type="dcterms:W3CDTF">2024-06-11T06:51:40Z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0x0101009C3CCF29AC71D4428C978BA42A6A441C</vt:lpwstr>
  </property>
  <property fmtid="{D5CDD505-2E9C-101B-9397-08002B2CF9AE}" pid="3" name="TemplafyTimeStamp">
    <vt:lpwstr>2024-03-05T13:50:25</vt:lpwstr>
  </property>
  <property fmtid="{D5CDD505-2E9C-101B-9397-08002B2CF9AE}" pid="4" name="TemplafyTenantId">
    <vt:lpwstr>rabobank</vt:lpwstr>
  </property>
  <property fmtid="{D5CDD505-2E9C-101B-9397-08002B2CF9AE}" pid="5" name="TemplafyTemplateId">
    <vt:lpwstr>637710268540478083</vt:lpwstr>
  </property>
  <property fmtid="{D5CDD505-2E9C-101B-9397-08002B2CF9AE}" pid="6" name="TemplafyUserProfileId">
    <vt:lpwstr>818924138702045699</vt:lpwstr>
  </property>
  <property fmtid="{D5CDD505-2E9C-101B-9397-08002B2CF9AE}" pid="7" name="TemplafyLanguageCode">
    <vt:lpwstr>en-US</vt:lpwstr>
  </property>
  <property fmtid="{D5CDD505-2E9C-101B-9397-08002B2CF9AE}" pid="8" name="TemplafyFromBlank">
    <vt:bool>false</vt:bool>
  </property>
</Properties>
</file>