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1.xml" ContentType="application/vnd.openxmlformats-officedocument.theme+xml"/>
  <Override PartName="/ppt/commentAuthors.xml" ContentType="application/vnd.openxmlformats-officedocument.presentationml.commentAuthors+xml"/>
  <Override PartName="/ppt/notesMasters/notesMaster1.xml" ContentType="application/vnd.openxmlformats-officedocument.presentationml.notesMaster+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3"/>
  </p:notesMasterIdLst>
  <p:sldIdLst>
    <p:sldId id="360" r:id="rId2"/>
    <p:sldId id="306" r:id="rId3"/>
    <p:sldId id="307" r:id="rId4"/>
    <p:sldId id="361" r:id="rId5"/>
    <p:sldId id="389" r:id="rId6"/>
    <p:sldId id="390" r:id="rId7"/>
    <p:sldId id="317" r:id="rId8"/>
    <p:sldId id="318" r:id="rId9"/>
    <p:sldId id="366" r:id="rId10"/>
    <p:sldId id="368" r:id="rId11"/>
    <p:sldId id="391" r:id="rId12"/>
    <p:sldId id="392" r:id="rId13"/>
    <p:sldId id="393" r:id="rId14"/>
    <p:sldId id="405" r:id="rId15"/>
    <p:sldId id="406" r:id="rId16"/>
    <p:sldId id="407" r:id="rId17"/>
    <p:sldId id="408" r:id="rId18"/>
    <p:sldId id="409" r:id="rId19"/>
    <p:sldId id="410" r:id="rId20"/>
    <p:sldId id="412" r:id="rId21"/>
    <p:sldId id="411" r:id="rId22"/>
    <p:sldId id="403" r:id="rId23"/>
    <p:sldId id="385" r:id="rId24"/>
    <p:sldId id="414" r:id="rId25"/>
    <p:sldId id="415" r:id="rId26"/>
    <p:sldId id="416" r:id="rId27"/>
    <p:sldId id="413" r:id="rId28"/>
    <p:sldId id="417" r:id="rId29"/>
    <p:sldId id="418" r:id="rId30"/>
    <p:sldId id="419" r:id="rId31"/>
    <p:sldId id="420" r:id="rId32"/>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j-lt"/>
        <a:ea typeface="+mj-ea"/>
        <a:cs typeface="+mj-cs"/>
        <a:sym typeface="Helvetica"/>
      </a:defRPr>
    </a:lvl1pPr>
    <a:lvl2pPr marL="0" marR="0" indent="0" algn="ctr" defTabSz="457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j-lt"/>
        <a:ea typeface="+mj-ea"/>
        <a:cs typeface="+mj-cs"/>
        <a:sym typeface="Helvetica"/>
      </a:defRPr>
    </a:lvl2pPr>
    <a:lvl3pPr marL="0" marR="0" indent="0" algn="ctr" defTabSz="457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j-lt"/>
        <a:ea typeface="+mj-ea"/>
        <a:cs typeface="+mj-cs"/>
        <a:sym typeface="Helvetica"/>
      </a:defRPr>
    </a:lvl3pPr>
    <a:lvl4pPr marL="0" marR="0" indent="0" algn="ctr" defTabSz="457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j-lt"/>
        <a:ea typeface="+mj-ea"/>
        <a:cs typeface="+mj-cs"/>
        <a:sym typeface="Helvetica"/>
      </a:defRPr>
    </a:lvl4pPr>
    <a:lvl5pPr marL="0" marR="0" indent="0" algn="ctr" defTabSz="457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j-lt"/>
        <a:ea typeface="+mj-ea"/>
        <a:cs typeface="+mj-cs"/>
        <a:sym typeface="Helvetica"/>
      </a:defRPr>
    </a:lvl5pPr>
    <a:lvl6pPr marL="0" marR="0" indent="0" algn="ctr" defTabSz="457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j-lt"/>
        <a:ea typeface="+mj-ea"/>
        <a:cs typeface="+mj-cs"/>
        <a:sym typeface="Helvetica"/>
      </a:defRPr>
    </a:lvl6pPr>
    <a:lvl7pPr marL="0" marR="0" indent="0" algn="ctr" defTabSz="457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j-lt"/>
        <a:ea typeface="+mj-ea"/>
        <a:cs typeface="+mj-cs"/>
        <a:sym typeface="Helvetica"/>
      </a:defRPr>
    </a:lvl7pPr>
    <a:lvl8pPr marL="0" marR="0" indent="0" algn="ctr" defTabSz="457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j-lt"/>
        <a:ea typeface="+mj-ea"/>
        <a:cs typeface="+mj-cs"/>
        <a:sym typeface="Helvetica"/>
      </a:defRPr>
    </a:lvl8pPr>
    <a:lvl9pPr marL="0" marR="0" indent="0" algn="ctr" defTabSz="457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j-lt"/>
        <a:ea typeface="+mj-ea"/>
        <a:cs typeface="+mj-cs"/>
        <a:sym typeface="Helvetica"/>
      </a:defRPr>
    </a:lvl9pPr>
  </p:defaultTextStyle>
  <p:extLst>
    <p:ext uri="{EFAFB233-063F-42B5-8137-9DF3F51BA10A}">
      <p15:sldGuideLst xmlns:p15="http://schemas.microsoft.com/office/powerpoint/2012/main">
        <p15:guide id="1" orient="horz" pos="845" userDrawn="1">
          <p15:clr>
            <a:srgbClr val="A4A3A4"/>
          </p15:clr>
        </p15:guide>
        <p15:guide id="2" pos="408" userDrawn="1">
          <p15:clr>
            <a:srgbClr val="A4A3A4"/>
          </p15:clr>
        </p15:guide>
        <p15:guide id="3" orient="horz" pos="386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ennerley, Julia" initials="KJ" lastIdx="1" clrIdx="0"/>
  <p:cmAuthor id="1" name="Anna Tvrz" initials="AT" lastIdx="10" clrIdx="1">
    <p:extLst>
      <p:ext uri="{19B8F6BF-5375-455C-9EA6-DF929625EA0E}">
        <p15:presenceInfo xmlns:p15="http://schemas.microsoft.com/office/powerpoint/2012/main" userId="S::anna.tvrz@wearefutures.com::053a73c0-0509-45b2-b065-556655450b00" providerId="AD"/>
      </p:ext>
    </p:extLst>
  </p:cmAuthor>
  <p:cmAuthor id="2" name="Alex Haworth" initials="AH" lastIdx="3" clrIdx="2">
    <p:extLst>
      <p:ext uri="{19B8F6BF-5375-455C-9EA6-DF929625EA0E}">
        <p15:presenceInfo xmlns:p15="http://schemas.microsoft.com/office/powerpoint/2012/main" userId="S::alex.haworth@wearefutures.com::0d60a2ff-f251-4c07-95d7-0aae2a9a6aa9" providerId="AD"/>
      </p:ext>
    </p:extLst>
  </p:cmAuthor>
  <p:cmAuthor id="3" name="Maria Casale" initials="MC" lastIdx="3" clrIdx="3">
    <p:extLst>
      <p:ext uri="{19B8F6BF-5375-455C-9EA6-DF929625EA0E}">
        <p15:presenceInfo xmlns:p15="http://schemas.microsoft.com/office/powerpoint/2012/main" userId="Maria Casal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D74B"/>
    <a:srgbClr val="8DFA50"/>
    <a:srgbClr val="FFEB0A"/>
    <a:srgbClr val="FFBE00"/>
    <a:srgbClr val="FF1E32"/>
    <a:srgbClr val="F060A3"/>
    <a:srgbClr val="F25B41"/>
    <a:srgbClr val="3CC3CC"/>
    <a:srgbClr val="FEBF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CBD4"/>
          </a:solidFill>
        </a:fill>
      </a:tcStyle>
    </a:wholeTbl>
    <a:band2H>
      <a:tcTxStyle/>
      <a:tcStyle>
        <a:tcBdr/>
        <a:fill>
          <a:solidFill>
            <a:srgbClr val="E7E7EA"/>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BD2"/>
          </a:solidFill>
        </a:fill>
      </a:tcStyle>
    </a:wholeTbl>
    <a:band2H>
      <a:tcTxStyle/>
      <a:tcStyle>
        <a:tcBdr/>
        <a:fill>
          <a:solidFill>
            <a:srgbClr val="E6E7EA"/>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FFFFFF"/>
        </a:fontRef>
        <a:srgbClr val="FFFFFF"/>
      </a:tcTxStyle>
      <a:tcStyle>
        <a:tcBdr>
          <a:left>
            <a:ln w="12700" cap="flat">
              <a:noFill/>
              <a:miter lim="400000"/>
            </a:ln>
          </a:left>
          <a:right>
            <a:ln w="12700" cap="flat">
              <a:noFill/>
              <a:miter lim="400000"/>
            </a:ln>
          </a:right>
          <a:top>
            <a:ln w="50800" cap="flat">
              <a:solidFill>
                <a:srgbClr val="FFFFFF"/>
              </a:solidFill>
              <a:prstDash val="solid"/>
              <a:round/>
            </a:ln>
          </a:top>
          <a:bottom>
            <a:ln w="25400" cap="flat">
              <a:solidFill>
                <a:srgbClr val="FFFFFF"/>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round/>
            </a:ln>
          </a:top>
          <a:bottom>
            <a:ln w="25400" cap="flat">
              <a:solidFill>
                <a:srgbClr val="FFFFFF"/>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833"/>
    <p:restoredTop sz="88624" autoAdjust="0"/>
  </p:normalViewPr>
  <p:slideViewPr>
    <p:cSldViewPr snapToGrid="0">
      <p:cViewPr varScale="1">
        <p:scale>
          <a:sx n="109" d="100"/>
          <a:sy n="109" d="100"/>
        </p:scale>
        <p:origin x="1248" y="184"/>
      </p:cViewPr>
      <p:guideLst>
        <p:guide orient="horz" pos="845"/>
        <p:guide pos="408"/>
        <p:guide orient="horz" pos="3861"/>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1.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7" name="Shape 87"/>
          <p:cNvSpPr>
            <a:spLocks noGrp="1" noRot="1" noChangeAspect="1"/>
          </p:cNvSpPr>
          <p:nvPr>
            <p:ph type="sldImg"/>
          </p:nvPr>
        </p:nvSpPr>
        <p:spPr>
          <a:xfrm>
            <a:off x="1143000" y="685800"/>
            <a:ext cx="4572000" cy="3429000"/>
          </a:xfrm>
          <a:prstGeom prst="rect">
            <a:avLst/>
          </a:prstGeom>
        </p:spPr>
        <p:txBody>
          <a:bodyPr/>
          <a:lstStyle/>
          <a:p>
            <a:endParaRPr/>
          </a:p>
        </p:txBody>
      </p:sp>
      <p:sp>
        <p:nvSpPr>
          <p:cNvPr id="88" name="Shape 8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1200">
        <a:latin typeface="+mn-lt"/>
        <a:ea typeface="+mn-ea"/>
        <a:cs typeface="+mn-cs"/>
        <a:sym typeface="Calibri"/>
      </a:defRPr>
    </a:lvl1pPr>
    <a:lvl2pPr indent="228600" defTabSz="457200" latinLnBrk="0">
      <a:defRPr sz="1200">
        <a:latin typeface="+mn-lt"/>
        <a:ea typeface="+mn-ea"/>
        <a:cs typeface="+mn-cs"/>
        <a:sym typeface="Calibri"/>
      </a:defRPr>
    </a:lvl2pPr>
    <a:lvl3pPr indent="457200" defTabSz="457200" latinLnBrk="0">
      <a:defRPr sz="1200">
        <a:latin typeface="+mn-lt"/>
        <a:ea typeface="+mn-ea"/>
        <a:cs typeface="+mn-cs"/>
        <a:sym typeface="Calibri"/>
      </a:defRPr>
    </a:lvl3pPr>
    <a:lvl4pPr indent="685800" defTabSz="457200" latinLnBrk="0">
      <a:defRPr sz="1200">
        <a:latin typeface="+mn-lt"/>
        <a:ea typeface="+mn-ea"/>
        <a:cs typeface="+mn-cs"/>
        <a:sym typeface="Calibri"/>
      </a:defRPr>
    </a:lvl4pPr>
    <a:lvl5pPr indent="914400" defTabSz="457200" latinLnBrk="0">
      <a:defRPr sz="1200">
        <a:latin typeface="+mn-lt"/>
        <a:ea typeface="+mn-ea"/>
        <a:cs typeface="+mn-cs"/>
        <a:sym typeface="Calibri"/>
      </a:defRPr>
    </a:lvl5pPr>
    <a:lvl6pPr indent="1143000" defTabSz="457200" latinLnBrk="0">
      <a:defRPr sz="1200">
        <a:latin typeface="+mn-lt"/>
        <a:ea typeface="+mn-ea"/>
        <a:cs typeface="+mn-cs"/>
        <a:sym typeface="Calibri"/>
      </a:defRPr>
    </a:lvl6pPr>
    <a:lvl7pPr indent="1371600" defTabSz="457200" latinLnBrk="0">
      <a:defRPr sz="1200">
        <a:latin typeface="+mn-lt"/>
        <a:ea typeface="+mn-ea"/>
        <a:cs typeface="+mn-cs"/>
        <a:sym typeface="Calibri"/>
      </a:defRPr>
    </a:lvl7pPr>
    <a:lvl8pPr indent="1600200" defTabSz="457200" latinLnBrk="0">
      <a:defRPr sz="1200">
        <a:latin typeface="+mn-lt"/>
        <a:ea typeface="+mn-ea"/>
        <a:cs typeface="+mn-cs"/>
        <a:sym typeface="Calibri"/>
      </a:defRPr>
    </a:lvl8pPr>
    <a:lvl9pPr indent="1828800" defTabSz="4572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 TO PLAY</a:t>
            </a:r>
          </a:p>
        </p:txBody>
      </p:sp>
    </p:spTree>
    <p:extLst>
      <p:ext uri="{BB962C8B-B14F-4D97-AF65-F5344CB8AC3E}">
        <p14:creationId xmlns:p14="http://schemas.microsoft.com/office/powerpoint/2010/main" val="2120550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 Id="rId14" Type="http://schemas.openxmlformats.org/officeDocument/2006/relationships/image" Target="../media/image16.sv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rPr dirty="0"/>
              <a:t>Title Text</a:t>
            </a:r>
          </a:p>
        </p:txBody>
      </p:sp>
      <p:sp>
        <p:nvSpPr>
          <p:cNvPr id="12" name="Body Level One…"/>
          <p:cNvSpPr txBox="1">
            <a:spLocks noGrp="1"/>
          </p:cNvSpPr>
          <p:nvPr>
            <p:ph type="body" idx="1" hasCustomPrompt="1"/>
          </p:nvPr>
        </p:nvSpPr>
        <p:spPr>
          <a:prstGeom prst="rect">
            <a:avLst/>
          </a:prstGeom>
        </p:spPr>
        <p:txBody>
          <a:bodyPr>
            <a:normAutofit/>
          </a:bodyPr>
          <a:lstStyle>
            <a:lvl1pPr marL="266700" indent="-266700">
              <a:defRPr sz="1800"/>
            </a:lvl1pPr>
            <a:lvl2pPr marL="719138" indent="-261938">
              <a:defRPr sz="1800"/>
            </a:lvl2pPr>
            <a:lvl3pPr marL="1160463" indent="-246063">
              <a:defRPr sz="1800"/>
            </a:lvl3pPr>
            <a:lvl4pPr marL="1612900" indent="-241300">
              <a:defRPr sz="1800"/>
            </a:lvl4pPr>
            <a:lvl5pPr marL="2065338" indent="-236538">
              <a:defRPr sz="1800"/>
            </a:lvl5pPr>
          </a:lstStyle>
          <a:p>
            <a:r>
              <a:rPr dirty="0"/>
              <a:t>Body Level One</a:t>
            </a:r>
          </a:p>
          <a:p>
            <a:pPr lvl="1"/>
            <a:r>
              <a:rPr dirty="0"/>
              <a:t>Body Level Two</a:t>
            </a:r>
          </a:p>
          <a:p>
            <a:pPr lvl="2"/>
            <a:r>
              <a:rPr dirty="0"/>
              <a:t>Body Level Three</a:t>
            </a:r>
          </a:p>
          <a:p>
            <a:pPr lvl="3"/>
            <a:r>
              <a:rPr dirty="0"/>
              <a:t>Body Level Four</a:t>
            </a:r>
          </a:p>
          <a:p>
            <a:pPr lvl="4"/>
            <a:endParaRPr lang="en-GB" dirty="0"/>
          </a:p>
          <a:p>
            <a:pPr lvl="4"/>
            <a:r>
              <a:rPr dirty="0"/>
              <a:t>Body Level Five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Slide">
    <p:bg>
      <p:bgPr>
        <a:gradFill flip="none" rotWithShape="1">
          <a:gsLst>
            <a:gs pos="0">
              <a:schemeClr val="bg1">
                <a:lumMod val="85000"/>
              </a:schemeClr>
            </a:gs>
            <a:gs pos="50000">
              <a:schemeClr val="bg1">
                <a:lumMod val="85000"/>
                <a:alpha val="50000"/>
              </a:schemeClr>
            </a:gs>
            <a:gs pos="100000">
              <a:schemeClr val="bg1">
                <a:lumMod val="85000"/>
              </a:schemeClr>
            </a:gs>
          </a:gsLst>
          <a:lin ang="0" scaled="1"/>
          <a:tileRect/>
        </a:gradFill>
        <a:effectLst/>
      </p:bgPr>
    </p:bg>
    <p:spTree>
      <p:nvGrpSpPr>
        <p:cNvPr id="1" name=""/>
        <p:cNvGrpSpPr/>
        <p:nvPr/>
      </p:nvGrpSpPr>
      <p:grpSpPr>
        <a:xfrm>
          <a:off x="0" y="0"/>
          <a:ext cx="0" cy="0"/>
          <a:chOff x="0" y="0"/>
          <a:chExt cx="0" cy="0"/>
        </a:xfrm>
      </p:grpSpPr>
      <p:pic>
        <p:nvPicPr>
          <p:cNvPr id="61" name="Image" descr="Image"/>
          <p:cNvPicPr>
            <a:picLocks noChangeAspect="1"/>
          </p:cNvPicPr>
          <p:nvPr/>
        </p:nvPicPr>
        <p:blipFill>
          <a:blip r:embed="rId2"/>
          <a:stretch>
            <a:fillRect/>
          </a:stretch>
        </p:blipFill>
        <p:spPr>
          <a:xfrm>
            <a:off x="2774" y="-2"/>
            <a:ext cx="9138451" cy="431803"/>
          </a:xfrm>
          <a:prstGeom prst="rect">
            <a:avLst/>
          </a:prstGeom>
          <a:ln w="12700">
            <a:miter lim="400000"/>
          </a:ln>
        </p:spPr>
      </p:pic>
      <p:pic>
        <p:nvPicPr>
          <p:cNvPr id="62" name="Image" descr="Image"/>
          <p:cNvPicPr>
            <a:picLocks noChangeAspect="1"/>
          </p:cNvPicPr>
          <p:nvPr/>
        </p:nvPicPr>
        <p:blipFill>
          <a:blip r:embed="rId2"/>
          <a:stretch>
            <a:fillRect/>
          </a:stretch>
        </p:blipFill>
        <p:spPr>
          <a:xfrm rot="10800000">
            <a:off x="2775" y="6426198"/>
            <a:ext cx="9138450" cy="431803"/>
          </a:xfrm>
          <a:prstGeom prst="rect">
            <a:avLst/>
          </a:prstGeom>
          <a:ln w="12700">
            <a:miter lim="400000"/>
          </a:ln>
        </p:spPr>
      </p:pic>
      <p:sp>
        <p:nvSpPr>
          <p:cNvPr id="6" name="Title Text">
            <a:extLst>
              <a:ext uri="{FF2B5EF4-FFF2-40B4-BE49-F238E27FC236}">
                <a16:creationId xmlns:a16="http://schemas.microsoft.com/office/drawing/2014/main" id="{C826160E-8587-408C-AC15-7F422DA70234}"/>
              </a:ext>
            </a:extLst>
          </p:cNvPr>
          <p:cNvSpPr txBox="1">
            <a:spLocks noGrp="1"/>
          </p:cNvSpPr>
          <p:nvPr>
            <p:ph type="title" hasCustomPrompt="1"/>
          </p:nvPr>
        </p:nvSpPr>
        <p:spPr>
          <a:xfrm>
            <a:off x="375006" y="1732711"/>
            <a:ext cx="8229600" cy="701044"/>
          </a:xfrm>
          <a:prstGeom prst="rect">
            <a:avLst/>
          </a:prstGeom>
        </p:spPr>
        <p:txBody>
          <a:bodyPr>
            <a:noAutofit/>
          </a:bodyPr>
          <a:lstStyle>
            <a:lvl1pPr algn="ctr">
              <a:defRPr sz="4400" b="1">
                <a:solidFill>
                  <a:schemeClr val="tx2"/>
                </a:solidFill>
              </a:defRPr>
            </a:lvl1pPr>
          </a:lstStyle>
          <a:p>
            <a:r>
              <a:rPr lang="en-GB" dirty="0"/>
              <a:t>TITLE TEXT</a:t>
            </a:r>
          </a:p>
        </p:txBody>
      </p:sp>
      <p:sp>
        <p:nvSpPr>
          <p:cNvPr id="7" name="Text Placeholder 2">
            <a:extLst>
              <a:ext uri="{FF2B5EF4-FFF2-40B4-BE49-F238E27FC236}">
                <a16:creationId xmlns:a16="http://schemas.microsoft.com/office/drawing/2014/main" id="{0CEF44F2-50E4-49A9-A1C7-F84D8275D18D}"/>
              </a:ext>
            </a:extLst>
          </p:cNvPr>
          <p:cNvSpPr>
            <a:spLocks noGrp="1"/>
          </p:cNvSpPr>
          <p:nvPr>
            <p:ph type="body" sz="quarter" idx="10"/>
          </p:nvPr>
        </p:nvSpPr>
        <p:spPr>
          <a:xfrm>
            <a:off x="375006" y="2921718"/>
            <a:ext cx="8229600" cy="1414979"/>
          </a:xfrm>
        </p:spPr>
        <p:txBody>
          <a:bodyPr>
            <a:normAutofit/>
          </a:bodyPr>
          <a:lstStyle>
            <a:lvl1pPr marL="0" indent="0" algn="ctr">
              <a:buNone/>
              <a:defRPr sz="3200">
                <a:solidFill>
                  <a:srgbClr val="000000"/>
                </a:solidFill>
              </a:defRPr>
            </a:lvl1pPr>
          </a:lstStyle>
          <a:p>
            <a:pPr lvl="0"/>
            <a:r>
              <a:rPr lang="en-US" dirty="0"/>
              <a:t>Click to edit Master text styles</a:t>
            </a:r>
          </a:p>
        </p:txBody>
      </p:sp>
      <p:sp>
        <p:nvSpPr>
          <p:cNvPr id="9" name="Slide Number Placeholder 4">
            <a:extLst>
              <a:ext uri="{FF2B5EF4-FFF2-40B4-BE49-F238E27FC236}">
                <a16:creationId xmlns:a16="http://schemas.microsoft.com/office/drawing/2014/main" id="{9356723B-FB54-47ED-A9AA-D67C91990340}"/>
              </a:ext>
            </a:extLst>
          </p:cNvPr>
          <p:cNvSpPr>
            <a:spLocks noGrp="1"/>
          </p:cNvSpPr>
          <p:nvPr>
            <p:ph type="sldNum" sz="quarter" idx="4"/>
          </p:nvPr>
        </p:nvSpPr>
        <p:spPr>
          <a:xfrm>
            <a:off x="8245011" y="6175373"/>
            <a:ext cx="883575" cy="501650"/>
          </a:xfrm>
          <a:prstGeom prst="rect">
            <a:avLst/>
          </a:prstGeom>
        </p:spPr>
        <p:txBody>
          <a:bodyPr vert="horz" lIns="91440" tIns="45720" rIns="91440" bIns="45720" rtlCol="0" anchor="ctr"/>
          <a:lstStyle>
            <a:lvl1pPr algn="ctr">
              <a:defRPr sz="1200">
                <a:solidFill>
                  <a:srgbClr val="000000"/>
                </a:solidFill>
              </a:defRPr>
            </a:lvl1pPr>
          </a:lstStyle>
          <a:p>
            <a:fld id="{63F7E935-997C-4AB2-AAF8-EEF37886DB40}" type="slidenum">
              <a:rPr lang="en-GB" smtClean="0"/>
              <a:pPr/>
              <a:t>‹#›</a:t>
            </a:fld>
            <a:endParaRPr lang="en-GB"/>
          </a:p>
        </p:txBody>
      </p:sp>
      <p:pic>
        <p:nvPicPr>
          <p:cNvPr id="3" name="Image" descr="Image">
            <a:extLst>
              <a:ext uri="{FF2B5EF4-FFF2-40B4-BE49-F238E27FC236}">
                <a16:creationId xmlns:a16="http://schemas.microsoft.com/office/drawing/2014/main" id="{6272AD94-B326-4F43-9047-733E4CD42F5F}"/>
              </a:ext>
            </a:extLst>
          </p:cNvPr>
          <p:cNvPicPr>
            <a:picLocks noChangeAspect="1"/>
          </p:cNvPicPr>
          <p:nvPr userDrawn="1"/>
        </p:nvPicPr>
        <p:blipFill>
          <a:blip r:embed="rId3"/>
          <a:stretch>
            <a:fillRect/>
          </a:stretch>
        </p:blipFill>
        <p:spPr>
          <a:xfrm>
            <a:off x="2878157" y="5156590"/>
            <a:ext cx="3387682" cy="215991"/>
          </a:xfrm>
          <a:prstGeom prst="rect">
            <a:avLst/>
          </a:prstGeom>
          <a:ln w="12700">
            <a:miter lim="400000"/>
          </a:ln>
        </p:spPr>
      </p:pic>
    </p:spTree>
    <p:extLst>
      <p:ext uri="{BB962C8B-B14F-4D97-AF65-F5344CB8AC3E}">
        <p14:creationId xmlns:p14="http://schemas.microsoft.com/office/powerpoint/2010/main" val="3613930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itle Slide">
    <p:bg>
      <p:bgPr>
        <a:gradFill flip="none" rotWithShape="1">
          <a:gsLst>
            <a:gs pos="0">
              <a:schemeClr val="bg1">
                <a:lumMod val="85000"/>
              </a:schemeClr>
            </a:gs>
            <a:gs pos="50000">
              <a:schemeClr val="bg1">
                <a:lumMod val="85000"/>
                <a:alpha val="50000"/>
              </a:schemeClr>
            </a:gs>
            <a:gs pos="100000">
              <a:schemeClr val="bg1">
                <a:lumMod val="85000"/>
              </a:schemeClr>
            </a:gs>
          </a:gsLst>
          <a:lin ang="0" scaled="1"/>
          <a:tileRect/>
        </a:gradFill>
        <a:effectLst/>
      </p:bgPr>
    </p:bg>
    <p:spTree>
      <p:nvGrpSpPr>
        <p:cNvPr id="1" name=""/>
        <p:cNvGrpSpPr/>
        <p:nvPr/>
      </p:nvGrpSpPr>
      <p:grpSpPr>
        <a:xfrm>
          <a:off x="0" y="0"/>
          <a:ext cx="0" cy="0"/>
          <a:chOff x="0" y="0"/>
          <a:chExt cx="0" cy="0"/>
        </a:xfrm>
      </p:grpSpPr>
      <p:pic>
        <p:nvPicPr>
          <p:cNvPr id="61" name="Image" descr="Image"/>
          <p:cNvPicPr>
            <a:picLocks noChangeAspect="1"/>
          </p:cNvPicPr>
          <p:nvPr/>
        </p:nvPicPr>
        <p:blipFill>
          <a:blip r:embed="rId2"/>
          <a:stretch>
            <a:fillRect/>
          </a:stretch>
        </p:blipFill>
        <p:spPr>
          <a:xfrm>
            <a:off x="2774" y="-2"/>
            <a:ext cx="9138451" cy="431803"/>
          </a:xfrm>
          <a:prstGeom prst="rect">
            <a:avLst/>
          </a:prstGeom>
          <a:ln w="12700">
            <a:miter lim="400000"/>
          </a:ln>
        </p:spPr>
      </p:pic>
      <p:pic>
        <p:nvPicPr>
          <p:cNvPr id="62" name="Image" descr="Image"/>
          <p:cNvPicPr>
            <a:picLocks noChangeAspect="1"/>
          </p:cNvPicPr>
          <p:nvPr/>
        </p:nvPicPr>
        <p:blipFill>
          <a:blip r:embed="rId2"/>
          <a:stretch>
            <a:fillRect/>
          </a:stretch>
        </p:blipFill>
        <p:spPr>
          <a:xfrm rot="10800000">
            <a:off x="2775" y="6426198"/>
            <a:ext cx="9138450" cy="431803"/>
          </a:xfrm>
          <a:prstGeom prst="rect">
            <a:avLst/>
          </a:prstGeom>
          <a:ln w="12700">
            <a:miter lim="400000"/>
          </a:ln>
        </p:spPr>
      </p:pic>
      <p:sp>
        <p:nvSpPr>
          <p:cNvPr id="6" name="Title Text">
            <a:extLst>
              <a:ext uri="{FF2B5EF4-FFF2-40B4-BE49-F238E27FC236}">
                <a16:creationId xmlns:a16="http://schemas.microsoft.com/office/drawing/2014/main" id="{C826160E-8587-408C-AC15-7F422DA70234}"/>
              </a:ext>
            </a:extLst>
          </p:cNvPr>
          <p:cNvSpPr txBox="1">
            <a:spLocks noGrp="1"/>
          </p:cNvSpPr>
          <p:nvPr>
            <p:ph type="title" hasCustomPrompt="1"/>
          </p:nvPr>
        </p:nvSpPr>
        <p:spPr>
          <a:xfrm>
            <a:off x="375006" y="1732711"/>
            <a:ext cx="8229600" cy="701044"/>
          </a:xfrm>
          <a:prstGeom prst="rect">
            <a:avLst/>
          </a:prstGeom>
        </p:spPr>
        <p:txBody>
          <a:bodyPr>
            <a:noAutofit/>
          </a:bodyPr>
          <a:lstStyle>
            <a:lvl1pPr algn="ctr">
              <a:defRPr sz="4400" b="1">
                <a:solidFill>
                  <a:schemeClr val="tx2"/>
                </a:solidFill>
              </a:defRPr>
            </a:lvl1pPr>
          </a:lstStyle>
          <a:p>
            <a:r>
              <a:rPr lang="en-GB" dirty="0"/>
              <a:t>TITLE TEXT</a:t>
            </a:r>
          </a:p>
        </p:txBody>
      </p:sp>
      <p:sp>
        <p:nvSpPr>
          <p:cNvPr id="7" name="Text Placeholder 2">
            <a:extLst>
              <a:ext uri="{FF2B5EF4-FFF2-40B4-BE49-F238E27FC236}">
                <a16:creationId xmlns:a16="http://schemas.microsoft.com/office/drawing/2014/main" id="{0CEF44F2-50E4-49A9-A1C7-F84D8275D18D}"/>
              </a:ext>
            </a:extLst>
          </p:cNvPr>
          <p:cNvSpPr>
            <a:spLocks noGrp="1"/>
          </p:cNvSpPr>
          <p:nvPr>
            <p:ph type="body" sz="quarter" idx="10"/>
          </p:nvPr>
        </p:nvSpPr>
        <p:spPr>
          <a:xfrm>
            <a:off x="375006" y="2921718"/>
            <a:ext cx="8229600" cy="1414979"/>
          </a:xfrm>
        </p:spPr>
        <p:txBody>
          <a:bodyPr>
            <a:normAutofit/>
          </a:bodyPr>
          <a:lstStyle>
            <a:lvl1pPr marL="0" indent="0" algn="ctr">
              <a:buNone/>
              <a:defRPr sz="3200">
                <a:solidFill>
                  <a:srgbClr val="000000"/>
                </a:solidFill>
              </a:defRPr>
            </a:lvl1pPr>
          </a:lstStyle>
          <a:p>
            <a:pPr lvl="0"/>
            <a:r>
              <a:rPr lang="en-US" dirty="0"/>
              <a:t>Click to edit Master text styles</a:t>
            </a:r>
          </a:p>
        </p:txBody>
      </p:sp>
      <p:sp>
        <p:nvSpPr>
          <p:cNvPr id="9" name="Slide Number Placeholder 4">
            <a:extLst>
              <a:ext uri="{FF2B5EF4-FFF2-40B4-BE49-F238E27FC236}">
                <a16:creationId xmlns:a16="http://schemas.microsoft.com/office/drawing/2014/main" id="{D785F5F6-5EFD-4C1E-8F3C-1A3BA356BF0B}"/>
              </a:ext>
            </a:extLst>
          </p:cNvPr>
          <p:cNvSpPr>
            <a:spLocks noGrp="1"/>
          </p:cNvSpPr>
          <p:nvPr>
            <p:ph type="sldNum" sz="quarter" idx="4"/>
          </p:nvPr>
        </p:nvSpPr>
        <p:spPr>
          <a:xfrm>
            <a:off x="8245011" y="6175373"/>
            <a:ext cx="883575" cy="501650"/>
          </a:xfrm>
          <a:prstGeom prst="rect">
            <a:avLst/>
          </a:prstGeom>
        </p:spPr>
        <p:txBody>
          <a:bodyPr vert="horz" lIns="91440" tIns="45720" rIns="91440" bIns="45720" rtlCol="0" anchor="ctr"/>
          <a:lstStyle>
            <a:lvl1pPr algn="ctr">
              <a:defRPr sz="1200">
                <a:solidFill>
                  <a:srgbClr val="000000"/>
                </a:solidFill>
              </a:defRPr>
            </a:lvl1pPr>
          </a:lstStyle>
          <a:p>
            <a:fld id="{63F7E935-997C-4AB2-AAF8-EEF37886DB40}" type="slidenum">
              <a:rPr lang="en-GB" smtClean="0"/>
              <a:pPr/>
              <a:t>‹#›</a:t>
            </a:fld>
            <a:endParaRPr lang="en-GB"/>
          </a:p>
        </p:txBody>
      </p:sp>
    </p:spTree>
    <p:extLst>
      <p:ext uri="{BB962C8B-B14F-4D97-AF65-F5344CB8AC3E}">
        <p14:creationId xmlns:p14="http://schemas.microsoft.com/office/powerpoint/2010/main" val="3965619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21" name="Image" descr="Image"/>
          <p:cNvPicPr>
            <a:picLocks noChangeAspect="1"/>
          </p:cNvPicPr>
          <p:nvPr/>
        </p:nvPicPr>
        <p:blipFill>
          <a:blip r:embed="rId2"/>
          <a:stretch>
            <a:fillRect/>
          </a:stretch>
        </p:blipFill>
        <p:spPr>
          <a:xfrm>
            <a:off x="2774" y="-2"/>
            <a:ext cx="9138451" cy="431803"/>
          </a:xfrm>
          <a:prstGeom prst="rect">
            <a:avLst/>
          </a:prstGeom>
          <a:ln w="12700">
            <a:miter lim="400000"/>
          </a:ln>
        </p:spPr>
      </p:pic>
      <p:pic>
        <p:nvPicPr>
          <p:cNvPr id="22" name="Image" descr="Image"/>
          <p:cNvPicPr>
            <a:picLocks noChangeAspect="1"/>
          </p:cNvPicPr>
          <p:nvPr/>
        </p:nvPicPr>
        <p:blipFill>
          <a:blip r:embed="rId2"/>
          <a:stretch>
            <a:fillRect/>
          </a:stretch>
        </p:blipFill>
        <p:spPr>
          <a:xfrm rot="10800000">
            <a:off x="2775" y="6426198"/>
            <a:ext cx="9138450" cy="431803"/>
          </a:xfrm>
          <a:prstGeom prst="rect">
            <a:avLst/>
          </a:prstGeom>
          <a:ln w="12700">
            <a:miter lim="400000"/>
          </a:ln>
        </p:spPr>
      </p:pic>
      <p:grpSp>
        <p:nvGrpSpPr>
          <p:cNvPr id="3" name="Group 2">
            <a:extLst>
              <a:ext uri="{FF2B5EF4-FFF2-40B4-BE49-F238E27FC236}">
                <a16:creationId xmlns:a16="http://schemas.microsoft.com/office/drawing/2014/main" id="{1ACD3B05-9569-4D1F-A7CC-4B570E84A872}"/>
              </a:ext>
            </a:extLst>
          </p:cNvPr>
          <p:cNvGrpSpPr/>
          <p:nvPr userDrawn="1"/>
        </p:nvGrpSpPr>
        <p:grpSpPr>
          <a:xfrm>
            <a:off x="440284" y="1478245"/>
            <a:ext cx="8038623" cy="4127116"/>
            <a:chOff x="111511" y="2125517"/>
            <a:chExt cx="8038623" cy="4127116"/>
          </a:xfrm>
        </p:grpSpPr>
        <p:grpSp>
          <p:nvGrpSpPr>
            <p:cNvPr id="2" name="Group 1">
              <a:extLst>
                <a:ext uri="{FF2B5EF4-FFF2-40B4-BE49-F238E27FC236}">
                  <a16:creationId xmlns:a16="http://schemas.microsoft.com/office/drawing/2014/main" id="{781E1E68-931D-4DC6-AB54-895960DC5B30}"/>
                </a:ext>
              </a:extLst>
            </p:cNvPr>
            <p:cNvGrpSpPr/>
            <p:nvPr userDrawn="1"/>
          </p:nvGrpSpPr>
          <p:grpSpPr>
            <a:xfrm>
              <a:off x="3881158" y="4147168"/>
              <a:ext cx="1950272" cy="1950272"/>
              <a:chOff x="7468382" y="4324463"/>
              <a:chExt cx="1950272" cy="1950272"/>
            </a:xfrm>
          </p:grpSpPr>
          <p:pic>
            <p:nvPicPr>
              <p:cNvPr id="13" name="Graphic 12" descr="Speech">
                <a:extLst>
                  <a:ext uri="{FF2B5EF4-FFF2-40B4-BE49-F238E27FC236}">
                    <a16:creationId xmlns:a16="http://schemas.microsoft.com/office/drawing/2014/main" id="{6DB9FD02-7F8D-477D-BBF8-73DBABCEEB6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68382" y="4324463"/>
                <a:ext cx="1950272" cy="1950272"/>
              </a:xfrm>
              <a:prstGeom prst="rect">
                <a:avLst/>
              </a:prstGeom>
            </p:spPr>
          </p:pic>
          <p:sp>
            <p:nvSpPr>
              <p:cNvPr id="14" name="KIND">
                <a:extLst>
                  <a:ext uri="{FF2B5EF4-FFF2-40B4-BE49-F238E27FC236}">
                    <a16:creationId xmlns:a16="http://schemas.microsoft.com/office/drawing/2014/main" id="{705BAC94-9425-4B0F-8D8C-EF7824E7E991}"/>
                  </a:ext>
                </a:extLst>
              </p:cNvPr>
              <p:cNvSpPr txBox="1"/>
              <p:nvPr/>
            </p:nvSpPr>
            <p:spPr>
              <a:xfrm>
                <a:off x="7980413" y="4954285"/>
                <a:ext cx="978790" cy="400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a:solidFill>
                      <a:srgbClr val="841CF5"/>
                    </a:solidFill>
                    <a:latin typeface="Galano Grotesque SemiBold"/>
                    <a:ea typeface="Galano Grotesque SemiBold"/>
                    <a:cs typeface="Galano Grotesque SemiBold"/>
                    <a:sym typeface="Galano Grotesque SemiBold"/>
                  </a:defRPr>
                </a:lvl1pPr>
              </a:lstStyle>
              <a:p>
                <a:r>
                  <a:rPr lang="en-GB" sz="2000" b="1" dirty="0">
                    <a:solidFill>
                      <a:schemeClr val="accent5"/>
                    </a:solidFill>
                    <a:latin typeface="+mj-lt"/>
                  </a:rPr>
                  <a:t>HAPPY</a:t>
                </a:r>
                <a:endParaRPr sz="2000" b="1" dirty="0">
                  <a:solidFill>
                    <a:schemeClr val="accent5"/>
                  </a:solidFill>
                  <a:latin typeface="+mj-lt"/>
                </a:endParaRPr>
              </a:p>
            </p:txBody>
          </p:sp>
        </p:grpSp>
        <p:pic>
          <p:nvPicPr>
            <p:cNvPr id="8" name="Graphic 7" descr="Speech">
              <a:extLst>
                <a:ext uri="{FF2B5EF4-FFF2-40B4-BE49-F238E27FC236}">
                  <a16:creationId xmlns:a16="http://schemas.microsoft.com/office/drawing/2014/main" id="{A68C95D2-C63B-4904-A65F-0D7B9319C2C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3454" y="2125517"/>
              <a:ext cx="2656582" cy="2656582"/>
            </a:xfrm>
            <a:prstGeom prst="rect">
              <a:avLst/>
            </a:prstGeom>
          </p:spPr>
        </p:pic>
        <p:pic>
          <p:nvPicPr>
            <p:cNvPr id="9" name="Graphic 8" descr="Speech">
              <a:extLst>
                <a:ext uri="{FF2B5EF4-FFF2-40B4-BE49-F238E27FC236}">
                  <a16:creationId xmlns:a16="http://schemas.microsoft.com/office/drawing/2014/main" id="{BC0BDAA3-CCBA-44BE-B4B2-7DDD39C2381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2076601" y="2940380"/>
              <a:ext cx="2656583" cy="2656583"/>
            </a:xfrm>
            <a:prstGeom prst="rect">
              <a:avLst/>
            </a:prstGeom>
          </p:spPr>
        </p:pic>
        <p:pic>
          <p:nvPicPr>
            <p:cNvPr id="10" name="Graphic 9" descr="Speech">
              <a:extLst>
                <a:ext uri="{FF2B5EF4-FFF2-40B4-BE49-F238E27FC236}">
                  <a16:creationId xmlns:a16="http://schemas.microsoft.com/office/drawing/2014/main" id="{FF64C058-6849-43F5-82F8-865EBDB425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317181" y="3075021"/>
              <a:ext cx="2832953" cy="2350223"/>
            </a:xfrm>
            <a:prstGeom prst="rect">
              <a:avLst/>
            </a:prstGeom>
          </p:spPr>
        </p:pic>
        <p:pic>
          <p:nvPicPr>
            <p:cNvPr id="11" name="Graphic 10" descr="Speech">
              <a:extLst>
                <a:ext uri="{FF2B5EF4-FFF2-40B4-BE49-F238E27FC236}">
                  <a16:creationId xmlns:a16="http://schemas.microsoft.com/office/drawing/2014/main" id="{34ED1ACF-A0EE-4116-B535-41C63F0FD6B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flipH="1">
              <a:off x="111511" y="3899723"/>
              <a:ext cx="2352910" cy="2352910"/>
            </a:xfrm>
            <a:prstGeom prst="rect">
              <a:avLst/>
            </a:prstGeom>
          </p:spPr>
        </p:pic>
        <p:pic>
          <p:nvPicPr>
            <p:cNvPr id="12" name="Graphic 11" descr="Speech">
              <a:extLst>
                <a:ext uri="{FF2B5EF4-FFF2-40B4-BE49-F238E27FC236}">
                  <a16:creationId xmlns:a16="http://schemas.microsoft.com/office/drawing/2014/main" id="{DF3B4E29-25D6-4E83-8DAB-52D7B78C95C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flipH="1">
              <a:off x="4200048" y="2233070"/>
              <a:ext cx="2353863" cy="2353863"/>
            </a:xfrm>
            <a:prstGeom prst="rect">
              <a:avLst/>
            </a:prstGeom>
          </p:spPr>
        </p:pic>
        <p:sp>
          <p:nvSpPr>
            <p:cNvPr id="15" name="HEAR">
              <a:extLst>
                <a:ext uri="{FF2B5EF4-FFF2-40B4-BE49-F238E27FC236}">
                  <a16:creationId xmlns:a16="http://schemas.microsoft.com/office/drawing/2014/main" id="{77797EE1-76F9-42D8-911F-F537494AAFCB}"/>
                </a:ext>
              </a:extLst>
            </p:cNvPr>
            <p:cNvSpPr txBox="1"/>
            <p:nvPr/>
          </p:nvSpPr>
          <p:spPr>
            <a:xfrm>
              <a:off x="1256639" y="3002562"/>
              <a:ext cx="743148"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a:solidFill>
                    <a:srgbClr val="F8D147"/>
                  </a:solidFill>
                  <a:latin typeface="Galano Grotesque SemiBold"/>
                  <a:ea typeface="Galano Grotesque SemiBold"/>
                  <a:cs typeface="Galano Grotesque SemiBold"/>
                  <a:sym typeface="Galano Grotesque SemiBold"/>
                </a:defRPr>
              </a:lvl1pPr>
            </a:lstStyle>
            <a:p>
              <a:r>
                <a:rPr lang="en-GB" sz="2400" b="1" dirty="0">
                  <a:solidFill>
                    <a:schemeClr val="accent3"/>
                  </a:solidFill>
                  <a:latin typeface="+mj-lt"/>
                </a:rPr>
                <a:t>SAD</a:t>
              </a:r>
              <a:endParaRPr sz="2400" b="1" dirty="0">
                <a:solidFill>
                  <a:schemeClr val="accent3"/>
                </a:solidFill>
                <a:latin typeface="+mj-lt"/>
              </a:endParaRPr>
            </a:p>
          </p:txBody>
        </p:sp>
        <p:sp>
          <p:nvSpPr>
            <p:cNvPr id="16" name="UNDERSTAND">
              <a:extLst>
                <a:ext uri="{FF2B5EF4-FFF2-40B4-BE49-F238E27FC236}">
                  <a16:creationId xmlns:a16="http://schemas.microsoft.com/office/drawing/2014/main" id="{5BF5D6E9-1ED2-4D64-AAB5-D8BD3B89BF2E}"/>
                </a:ext>
              </a:extLst>
            </p:cNvPr>
            <p:cNvSpPr txBox="1"/>
            <p:nvPr/>
          </p:nvSpPr>
          <p:spPr>
            <a:xfrm>
              <a:off x="6063325" y="3955000"/>
              <a:ext cx="1438851" cy="369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a:solidFill>
                    <a:srgbClr val="EC64E5"/>
                  </a:solidFill>
                  <a:latin typeface="Galano Grotesque SemiBold"/>
                  <a:ea typeface="Galano Grotesque SemiBold"/>
                  <a:cs typeface="Galano Grotesque SemiBold"/>
                  <a:sym typeface="Galano Grotesque SemiBold"/>
                </a:defRPr>
              </a:lvl1pPr>
            </a:lstStyle>
            <a:p>
              <a:r>
                <a:rPr lang="en-GB" sz="1800" b="1" dirty="0">
                  <a:solidFill>
                    <a:schemeClr val="accent3"/>
                  </a:solidFill>
                  <a:latin typeface="+mj-lt"/>
                </a:rPr>
                <a:t>CONFIDENT</a:t>
              </a:r>
              <a:endParaRPr sz="1400" b="1" dirty="0">
                <a:solidFill>
                  <a:schemeClr val="accent3"/>
                </a:solidFill>
                <a:latin typeface="+mj-lt"/>
              </a:endParaRPr>
            </a:p>
          </p:txBody>
        </p:sp>
        <p:sp>
          <p:nvSpPr>
            <p:cNvPr id="17" name="SPEAK">
              <a:extLst>
                <a:ext uri="{FF2B5EF4-FFF2-40B4-BE49-F238E27FC236}">
                  <a16:creationId xmlns:a16="http://schemas.microsoft.com/office/drawing/2014/main" id="{56E14F13-18CF-4E09-B50A-68D17FF056A7}"/>
                </a:ext>
              </a:extLst>
            </p:cNvPr>
            <p:cNvSpPr txBox="1"/>
            <p:nvPr/>
          </p:nvSpPr>
          <p:spPr>
            <a:xfrm>
              <a:off x="2795661" y="3872359"/>
              <a:ext cx="1262521" cy="400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a:solidFill>
                    <a:srgbClr val="1329B4"/>
                  </a:solidFill>
                  <a:latin typeface="Galano Grotesque SemiBold"/>
                  <a:ea typeface="Galano Grotesque SemiBold"/>
                  <a:cs typeface="Galano Grotesque SemiBold"/>
                  <a:sym typeface="Galano Grotesque SemiBold"/>
                </a:defRPr>
              </a:lvl1pPr>
            </a:lstStyle>
            <a:p>
              <a:r>
                <a:rPr lang="en-GB" sz="2000" b="1" dirty="0">
                  <a:solidFill>
                    <a:schemeClr val="bg1"/>
                  </a:solidFill>
                  <a:latin typeface="+mj-lt"/>
                </a:rPr>
                <a:t>ANXIOUS</a:t>
              </a:r>
              <a:endParaRPr sz="2000" b="1" dirty="0">
                <a:solidFill>
                  <a:schemeClr val="bg1"/>
                </a:solidFill>
                <a:latin typeface="+mj-lt"/>
              </a:endParaRPr>
            </a:p>
          </p:txBody>
        </p:sp>
        <p:sp>
          <p:nvSpPr>
            <p:cNvPr id="18" name="RESPECT">
              <a:extLst>
                <a:ext uri="{FF2B5EF4-FFF2-40B4-BE49-F238E27FC236}">
                  <a16:creationId xmlns:a16="http://schemas.microsoft.com/office/drawing/2014/main" id="{ECB58AB9-3CBA-4181-BD2D-8BD309BC86F8}"/>
                </a:ext>
              </a:extLst>
            </p:cNvPr>
            <p:cNvSpPr txBox="1"/>
            <p:nvPr/>
          </p:nvSpPr>
          <p:spPr>
            <a:xfrm>
              <a:off x="4781947" y="3006117"/>
              <a:ext cx="1206416" cy="400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a:solidFill>
                    <a:srgbClr val="ED6C2D"/>
                  </a:solidFill>
                  <a:latin typeface="Galano Grotesque SemiBold"/>
                  <a:ea typeface="Galano Grotesque SemiBold"/>
                  <a:cs typeface="Galano Grotesque SemiBold"/>
                  <a:sym typeface="Galano Grotesque SemiBold"/>
                </a:defRPr>
              </a:lvl1pPr>
            </a:lstStyle>
            <a:p>
              <a:r>
                <a:rPr lang="en-GB" sz="2000" b="1" dirty="0">
                  <a:solidFill>
                    <a:schemeClr val="bg1"/>
                  </a:solidFill>
                  <a:latin typeface="+mj-lt"/>
                </a:rPr>
                <a:t>EXCITED</a:t>
              </a:r>
              <a:endParaRPr sz="1600" b="1" dirty="0">
                <a:solidFill>
                  <a:schemeClr val="bg1"/>
                </a:solidFill>
                <a:latin typeface="+mj-lt"/>
              </a:endParaRPr>
            </a:p>
          </p:txBody>
        </p:sp>
        <p:sp>
          <p:nvSpPr>
            <p:cNvPr id="19" name="LISTEN">
              <a:extLst>
                <a:ext uri="{FF2B5EF4-FFF2-40B4-BE49-F238E27FC236}">
                  <a16:creationId xmlns:a16="http://schemas.microsoft.com/office/drawing/2014/main" id="{B8F61412-0703-48A1-A5B0-B27042200E29}"/>
                </a:ext>
              </a:extLst>
            </p:cNvPr>
            <p:cNvSpPr txBox="1"/>
            <p:nvPr/>
          </p:nvSpPr>
          <p:spPr>
            <a:xfrm>
              <a:off x="772400" y="4717499"/>
              <a:ext cx="1020468" cy="400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a:solidFill>
                    <a:srgbClr val="6DDDE3"/>
                  </a:solidFill>
                  <a:latin typeface="Galano Grotesque SemiBold"/>
                  <a:ea typeface="Galano Grotesque SemiBold"/>
                  <a:cs typeface="Galano Grotesque SemiBold"/>
                  <a:sym typeface="Galano Grotesque SemiBold"/>
                </a:defRPr>
              </a:lvl1pPr>
            </a:lstStyle>
            <a:p>
              <a:r>
                <a:rPr lang="en-GB" sz="2000" b="1" dirty="0">
                  <a:solidFill>
                    <a:schemeClr val="bg1"/>
                  </a:solidFill>
                  <a:latin typeface="+mj-lt"/>
                </a:rPr>
                <a:t>ANGRY</a:t>
              </a:r>
              <a:endParaRPr sz="2000" b="1" dirty="0">
                <a:solidFill>
                  <a:schemeClr val="bg1"/>
                </a:solidFill>
                <a:latin typeface="+mj-lt"/>
              </a:endParaRPr>
            </a:p>
          </p:txBody>
        </p:sp>
      </p:grpSp>
      <p:sp>
        <p:nvSpPr>
          <p:cNvPr id="23" name="Slide Number Placeholder 4">
            <a:extLst>
              <a:ext uri="{FF2B5EF4-FFF2-40B4-BE49-F238E27FC236}">
                <a16:creationId xmlns:a16="http://schemas.microsoft.com/office/drawing/2014/main" id="{98172175-E641-4737-8F1D-4B1AE100EECE}"/>
              </a:ext>
            </a:extLst>
          </p:cNvPr>
          <p:cNvSpPr>
            <a:spLocks noGrp="1"/>
          </p:cNvSpPr>
          <p:nvPr>
            <p:ph type="sldNum" sz="quarter" idx="4"/>
          </p:nvPr>
        </p:nvSpPr>
        <p:spPr>
          <a:xfrm>
            <a:off x="8245011" y="6175373"/>
            <a:ext cx="883575" cy="501650"/>
          </a:xfrm>
          <a:prstGeom prst="rect">
            <a:avLst/>
          </a:prstGeom>
        </p:spPr>
        <p:txBody>
          <a:bodyPr vert="horz" lIns="91440" tIns="45720" rIns="91440" bIns="45720" rtlCol="0" anchor="ctr"/>
          <a:lstStyle>
            <a:lvl1pPr algn="ctr">
              <a:defRPr sz="1200">
                <a:solidFill>
                  <a:srgbClr val="000000"/>
                </a:solidFill>
              </a:defRPr>
            </a:lvl1pPr>
          </a:lstStyle>
          <a:p>
            <a:fld id="{63F7E935-997C-4AB2-AAF8-EEF37886DB40}" type="slidenum">
              <a:rPr lang="en-GB" smtClean="0"/>
              <a:pPr/>
              <a:t>‹#›</a:t>
            </a:fld>
            <a:endParaRPr lang="en-GB"/>
          </a:p>
        </p:txBody>
      </p:sp>
    </p:spTree>
    <p:extLst>
      <p:ext uri="{BB962C8B-B14F-4D97-AF65-F5344CB8AC3E}">
        <p14:creationId xmlns:p14="http://schemas.microsoft.com/office/powerpoint/2010/main" val="1879007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0" name="Title Text"/>
          <p:cNvSpPr txBox="1">
            <a:spLocks noGrp="1"/>
          </p:cNvSpPr>
          <p:nvPr>
            <p:ph type="title" hasCustomPrompt="1"/>
          </p:nvPr>
        </p:nvSpPr>
        <p:spPr>
          <a:xfrm>
            <a:off x="457199" y="830608"/>
            <a:ext cx="8229600" cy="701044"/>
          </a:xfrm>
          <a:prstGeom prst="rect">
            <a:avLst/>
          </a:prstGeom>
        </p:spPr>
        <p:txBody>
          <a:bodyPr/>
          <a:lstStyle>
            <a:lvl1pPr algn="ctr">
              <a:defRPr b="1">
                <a:solidFill>
                  <a:schemeClr val="tx2"/>
                </a:solidFill>
              </a:defRPr>
            </a:lvl1pPr>
          </a:lstStyle>
          <a:p>
            <a:r>
              <a:rPr lang="en-GB" dirty="0"/>
              <a:t>TITLE TEXT</a:t>
            </a:r>
          </a:p>
        </p:txBody>
      </p:sp>
      <p:pic>
        <p:nvPicPr>
          <p:cNvPr id="21" name="Image" descr="Image"/>
          <p:cNvPicPr>
            <a:picLocks noChangeAspect="1"/>
          </p:cNvPicPr>
          <p:nvPr/>
        </p:nvPicPr>
        <p:blipFill>
          <a:blip r:embed="rId2"/>
          <a:stretch>
            <a:fillRect/>
          </a:stretch>
        </p:blipFill>
        <p:spPr>
          <a:xfrm>
            <a:off x="2774" y="-2"/>
            <a:ext cx="9138451" cy="431803"/>
          </a:xfrm>
          <a:prstGeom prst="rect">
            <a:avLst/>
          </a:prstGeom>
          <a:ln w="12700">
            <a:miter lim="400000"/>
          </a:ln>
        </p:spPr>
      </p:pic>
      <p:pic>
        <p:nvPicPr>
          <p:cNvPr id="22" name="Image" descr="Image"/>
          <p:cNvPicPr>
            <a:picLocks noChangeAspect="1"/>
          </p:cNvPicPr>
          <p:nvPr/>
        </p:nvPicPr>
        <p:blipFill>
          <a:blip r:embed="rId2"/>
          <a:stretch>
            <a:fillRect/>
          </a:stretch>
        </p:blipFill>
        <p:spPr>
          <a:xfrm rot="10800000">
            <a:off x="2775" y="6426198"/>
            <a:ext cx="9138450" cy="431803"/>
          </a:xfrm>
          <a:prstGeom prst="rect">
            <a:avLst/>
          </a:prstGeom>
          <a:ln w="12700">
            <a:miter lim="400000"/>
          </a:ln>
        </p:spPr>
      </p:pic>
      <p:sp>
        <p:nvSpPr>
          <p:cNvPr id="3" name="Text Placeholder 2">
            <a:extLst>
              <a:ext uri="{FF2B5EF4-FFF2-40B4-BE49-F238E27FC236}">
                <a16:creationId xmlns:a16="http://schemas.microsoft.com/office/drawing/2014/main" id="{1B94EA8A-C233-4505-A81B-113D6E34B71D}"/>
              </a:ext>
            </a:extLst>
          </p:cNvPr>
          <p:cNvSpPr>
            <a:spLocks noGrp="1"/>
          </p:cNvSpPr>
          <p:nvPr>
            <p:ph type="body" sz="quarter" idx="10"/>
          </p:nvPr>
        </p:nvSpPr>
        <p:spPr>
          <a:xfrm>
            <a:off x="457199" y="1605899"/>
            <a:ext cx="8229600" cy="870174"/>
          </a:xfrm>
        </p:spPr>
        <p:txBody>
          <a:bodyPr>
            <a:normAutofit/>
          </a:bodyPr>
          <a:lstStyle>
            <a:lvl1pPr marL="0" indent="0" algn="ctr">
              <a:buNone/>
              <a:defRPr sz="1800">
                <a:solidFill>
                  <a:srgbClr val="000000"/>
                </a:solidFill>
              </a:defRPr>
            </a:lvl1pPr>
          </a:lstStyle>
          <a:p>
            <a:pPr lvl="0"/>
            <a:r>
              <a:rPr lang="en-US" dirty="0"/>
              <a:t>Click to edit Master text styles</a:t>
            </a:r>
          </a:p>
        </p:txBody>
      </p:sp>
      <p:sp>
        <p:nvSpPr>
          <p:cNvPr id="7" name="Slide Number Placeholder 4">
            <a:extLst>
              <a:ext uri="{FF2B5EF4-FFF2-40B4-BE49-F238E27FC236}">
                <a16:creationId xmlns:a16="http://schemas.microsoft.com/office/drawing/2014/main" id="{84C33EED-AC41-4DEC-AB91-DB679DC104E7}"/>
              </a:ext>
            </a:extLst>
          </p:cNvPr>
          <p:cNvSpPr>
            <a:spLocks noGrp="1"/>
          </p:cNvSpPr>
          <p:nvPr>
            <p:ph type="sldNum" sz="quarter" idx="4"/>
          </p:nvPr>
        </p:nvSpPr>
        <p:spPr>
          <a:xfrm>
            <a:off x="8245011" y="6175373"/>
            <a:ext cx="883575" cy="501650"/>
          </a:xfrm>
          <a:prstGeom prst="rect">
            <a:avLst/>
          </a:prstGeom>
        </p:spPr>
        <p:txBody>
          <a:bodyPr vert="horz" lIns="91440" tIns="45720" rIns="91440" bIns="45720" rtlCol="0" anchor="ctr"/>
          <a:lstStyle>
            <a:lvl1pPr algn="ctr">
              <a:defRPr sz="1200">
                <a:solidFill>
                  <a:srgbClr val="000000"/>
                </a:solidFill>
              </a:defRPr>
            </a:lvl1pPr>
          </a:lstStyle>
          <a:p>
            <a:fld id="{63F7E935-997C-4AB2-AAF8-EEF37886DB40}" type="slidenum">
              <a:rPr lang="en-GB" smtClean="0"/>
              <a:pPr/>
              <a:t>‹#›</a:t>
            </a:fld>
            <a:endParaRPr lang="en-GB"/>
          </a:p>
        </p:txBody>
      </p:sp>
    </p:spTree>
    <p:extLst>
      <p:ext uri="{BB962C8B-B14F-4D97-AF65-F5344CB8AC3E}">
        <p14:creationId xmlns:p14="http://schemas.microsoft.com/office/powerpoint/2010/main" val="1493313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0" name="Title Text"/>
          <p:cNvSpPr txBox="1">
            <a:spLocks noGrp="1"/>
          </p:cNvSpPr>
          <p:nvPr>
            <p:ph type="title" hasCustomPrompt="1"/>
          </p:nvPr>
        </p:nvSpPr>
        <p:spPr>
          <a:xfrm>
            <a:off x="457199" y="830608"/>
            <a:ext cx="8229600" cy="701044"/>
          </a:xfrm>
          <a:prstGeom prst="rect">
            <a:avLst/>
          </a:prstGeom>
        </p:spPr>
        <p:txBody>
          <a:bodyPr/>
          <a:lstStyle>
            <a:lvl1pPr algn="ctr">
              <a:defRPr b="1">
                <a:solidFill>
                  <a:schemeClr val="tx2"/>
                </a:solidFill>
              </a:defRPr>
            </a:lvl1pPr>
          </a:lstStyle>
          <a:p>
            <a:r>
              <a:rPr lang="en-GB" dirty="0"/>
              <a:t>TITLE TEXT</a:t>
            </a:r>
          </a:p>
        </p:txBody>
      </p:sp>
      <p:pic>
        <p:nvPicPr>
          <p:cNvPr id="21" name="Image" descr="Image"/>
          <p:cNvPicPr>
            <a:picLocks noChangeAspect="1"/>
          </p:cNvPicPr>
          <p:nvPr/>
        </p:nvPicPr>
        <p:blipFill>
          <a:blip r:embed="rId2"/>
          <a:stretch>
            <a:fillRect/>
          </a:stretch>
        </p:blipFill>
        <p:spPr>
          <a:xfrm>
            <a:off x="2774" y="-2"/>
            <a:ext cx="9138451" cy="431803"/>
          </a:xfrm>
          <a:prstGeom prst="rect">
            <a:avLst/>
          </a:prstGeom>
          <a:ln w="12700">
            <a:miter lim="400000"/>
          </a:ln>
        </p:spPr>
      </p:pic>
      <p:pic>
        <p:nvPicPr>
          <p:cNvPr id="22" name="Image" descr="Image"/>
          <p:cNvPicPr>
            <a:picLocks noChangeAspect="1"/>
          </p:cNvPicPr>
          <p:nvPr/>
        </p:nvPicPr>
        <p:blipFill>
          <a:blip r:embed="rId2"/>
          <a:stretch>
            <a:fillRect/>
          </a:stretch>
        </p:blipFill>
        <p:spPr>
          <a:xfrm rot="10800000">
            <a:off x="2775" y="6426198"/>
            <a:ext cx="9138450" cy="431803"/>
          </a:xfrm>
          <a:prstGeom prst="rect">
            <a:avLst/>
          </a:prstGeom>
          <a:ln w="12700">
            <a:miter lim="400000"/>
          </a:ln>
        </p:spPr>
      </p:pic>
      <p:sp>
        <p:nvSpPr>
          <p:cNvPr id="3" name="Text Placeholder 2">
            <a:extLst>
              <a:ext uri="{FF2B5EF4-FFF2-40B4-BE49-F238E27FC236}">
                <a16:creationId xmlns:a16="http://schemas.microsoft.com/office/drawing/2014/main" id="{F633D2BB-1169-4ED5-AA32-3C6BA147AB1A}"/>
              </a:ext>
            </a:extLst>
          </p:cNvPr>
          <p:cNvSpPr>
            <a:spLocks noGrp="1"/>
          </p:cNvSpPr>
          <p:nvPr>
            <p:ph type="body" sz="quarter" idx="10"/>
          </p:nvPr>
        </p:nvSpPr>
        <p:spPr>
          <a:xfrm>
            <a:off x="5300663" y="2133600"/>
            <a:ext cx="3386137" cy="3721100"/>
          </a:xfrm>
        </p:spPr>
        <p:txBody>
          <a:bodyPr>
            <a:normAutofit/>
          </a:bodyPr>
          <a:lstStyle>
            <a:lvl1pPr marL="266700" indent="-266700">
              <a:defRPr sz="1600"/>
            </a:lvl1pPr>
            <a:lvl2pPr marL="534988" indent="-268288">
              <a:defRPr sz="1600"/>
            </a:lvl2pPr>
            <a:lvl3pPr marL="801688" indent="-266700">
              <a:defRPr sz="1600"/>
            </a:lvl3pPr>
            <a:lvl4pPr marL="1079500" indent="-277813">
              <a:defRPr sz="1600"/>
            </a:lvl4pPr>
            <a:lvl5pPr marL="1438275" indent="-277813">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Slide Number Placeholder 4">
            <a:extLst>
              <a:ext uri="{FF2B5EF4-FFF2-40B4-BE49-F238E27FC236}">
                <a16:creationId xmlns:a16="http://schemas.microsoft.com/office/drawing/2014/main" id="{9145B9E0-ADBC-4229-BCB8-A701043D5CCF}"/>
              </a:ext>
            </a:extLst>
          </p:cNvPr>
          <p:cNvSpPr txBox="1">
            <a:spLocks/>
          </p:cNvSpPr>
          <p:nvPr userDrawn="1"/>
        </p:nvSpPr>
        <p:spPr>
          <a:xfrm>
            <a:off x="8245011" y="6175373"/>
            <a:ext cx="883575" cy="501650"/>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Helvetica"/>
              </a:defRPr>
            </a:lvl1pPr>
            <a:lvl2pPr marL="0" marR="0" indent="0" algn="ctr" defTabSz="457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j-lt"/>
                <a:ea typeface="+mj-ea"/>
                <a:cs typeface="+mj-cs"/>
                <a:sym typeface="Helvetica"/>
              </a:defRPr>
            </a:lvl2pPr>
            <a:lvl3pPr marL="0" marR="0" indent="0" algn="ctr" defTabSz="457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j-lt"/>
                <a:ea typeface="+mj-ea"/>
                <a:cs typeface="+mj-cs"/>
                <a:sym typeface="Helvetica"/>
              </a:defRPr>
            </a:lvl3pPr>
            <a:lvl4pPr marL="0" marR="0" indent="0" algn="ctr" defTabSz="457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j-lt"/>
                <a:ea typeface="+mj-ea"/>
                <a:cs typeface="+mj-cs"/>
                <a:sym typeface="Helvetica"/>
              </a:defRPr>
            </a:lvl4pPr>
            <a:lvl5pPr marL="0" marR="0" indent="0" algn="ctr" defTabSz="457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j-lt"/>
                <a:ea typeface="+mj-ea"/>
                <a:cs typeface="+mj-cs"/>
                <a:sym typeface="Helvetica"/>
              </a:defRPr>
            </a:lvl5pPr>
            <a:lvl6pPr marL="0" marR="0" indent="0" algn="ctr" defTabSz="457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j-lt"/>
                <a:ea typeface="+mj-ea"/>
                <a:cs typeface="+mj-cs"/>
                <a:sym typeface="Helvetica"/>
              </a:defRPr>
            </a:lvl6pPr>
            <a:lvl7pPr marL="0" marR="0" indent="0" algn="ctr" defTabSz="457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j-lt"/>
                <a:ea typeface="+mj-ea"/>
                <a:cs typeface="+mj-cs"/>
                <a:sym typeface="Helvetica"/>
              </a:defRPr>
            </a:lvl7pPr>
            <a:lvl8pPr marL="0" marR="0" indent="0" algn="ctr" defTabSz="457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j-lt"/>
                <a:ea typeface="+mj-ea"/>
                <a:cs typeface="+mj-cs"/>
                <a:sym typeface="Helvetica"/>
              </a:defRPr>
            </a:lvl8pPr>
            <a:lvl9pPr marL="0" marR="0" indent="0" algn="ctr" defTabSz="457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j-lt"/>
                <a:ea typeface="+mj-ea"/>
                <a:cs typeface="+mj-cs"/>
                <a:sym typeface="Helvetica"/>
              </a:defRPr>
            </a:lvl9pPr>
          </a:lstStyle>
          <a:p>
            <a:fld id="{63F7E935-997C-4AB2-AAF8-EEF37886DB40}" type="slidenum">
              <a:rPr lang="en-GB" smtClean="0"/>
              <a:pPr/>
              <a:t>‹#›</a:t>
            </a:fld>
            <a:endParaRPr lang="en-GB"/>
          </a:p>
        </p:txBody>
      </p:sp>
    </p:spTree>
    <p:extLst>
      <p:ext uri="{BB962C8B-B14F-4D97-AF65-F5344CB8AC3E}">
        <p14:creationId xmlns:p14="http://schemas.microsoft.com/office/powerpoint/2010/main" val="1292549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0" name="Title Text"/>
          <p:cNvSpPr txBox="1">
            <a:spLocks noGrp="1"/>
          </p:cNvSpPr>
          <p:nvPr>
            <p:ph type="title" hasCustomPrompt="1"/>
          </p:nvPr>
        </p:nvSpPr>
        <p:spPr>
          <a:xfrm>
            <a:off x="457199" y="830608"/>
            <a:ext cx="8229600" cy="701044"/>
          </a:xfrm>
          <a:prstGeom prst="rect">
            <a:avLst/>
          </a:prstGeom>
        </p:spPr>
        <p:txBody>
          <a:bodyPr/>
          <a:lstStyle>
            <a:lvl1pPr algn="ctr">
              <a:defRPr b="1">
                <a:solidFill>
                  <a:schemeClr val="tx2"/>
                </a:solidFill>
              </a:defRPr>
            </a:lvl1pPr>
          </a:lstStyle>
          <a:p>
            <a:r>
              <a:rPr lang="en-GB" dirty="0"/>
              <a:t>TITLE TEXT</a:t>
            </a:r>
          </a:p>
        </p:txBody>
      </p:sp>
      <p:pic>
        <p:nvPicPr>
          <p:cNvPr id="21" name="Image" descr="Image"/>
          <p:cNvPicPr>
            <a:picLocks noChangeAspect="1"/>
          </p:cNvPicPr>
          <p:nvPr/>
        </p:nvPicPr>
        <p:blipFill>
          <a:blip r:embed="rId2"/>
          <a:stretch>
            <a:fillRect/>
          </a:stretch>
        </p:blipFill>
        <p:spPr>
          <a:xfrm>
            <a:off x="2774" y="-2"/>
            <a:ext cx="9138451" cy="431803"/>
          </a:xfrm>
          <a:prstGeom prst="rect">
            <a:avLst/>
          </a:prstGeom>
          <a:ln w="12700">
            <a:miter lim="400000"/>
          </a:ln>
        </p:spPr>
      </p:pic>
      <p:pic>
        <p:nvPicPr>
          <p:cNvPr id="22" name="Image" descr="Image"/>
          <p:cNvPicPr>
            <a:picLocks noChangeAspect="1"/>
          </p:cNvPicPr>
          <p:nvPr/>
        </p:nvPicPr>
        <p:blipFill>
          <a:blip r:embed="rId2"/>
          <a:stretch>
            <a:fillRect/>
          </a:stretch>
        </p:blipFill>
        <p:spPr>
          <a:xfrm rot="10800000">
            <a:off x="2775" y="6426198"/>
            <a:ext cx="9138450" cy="431803"/>
          </a:xfrm>
          <a:prstGeom prst="rect">
            <a:avLst/>
          </a:prstGeom>
          <a:ln w="12700">
            <a:miter lim="400000"/>
          </a:ln>
        </p:spPr>
      </p:pic>
      <p:sp>
        <p:nvSpPr>
          <p:cNvPr id="3" name="Text Placeholder 2">
            <a:extLst>
              <a:ext uri="{FF2B5EF4-FFF2-40B4-BE49-F238E27FC236}">
                <a16:creationId xmlns:a16="http://schemas.microsoft.com/office/drawing/2014/main" id="{F633D2BB-1169-4ED5-AA32-3C6BA147AB1A}"/>
              </a:ext>
            </a:extLst>
          </p:cNvPr>
          <p:cNvSpPr>
            <a:spLocks noGrp="1"/>
          </p:cNvSpPr>
          <p:nvPr>
            <p:ph type="body" sz="quarter" idx="10"/>
          </p:nvPr>
        </p:nvSpPr>
        <p:spPr>
          <a:xfrm>
            <a:off x="5300663" y="2133600"/>
            <a:ext cx="3386137" cy="3721100"/>
          </a:xfrm>
        </p:spPr>
        <p:txBody>
          <a:bodyPr>
            <a:normAutofit/>
          </a:bodyPr>
          <a:lstStyle>
            <a:lvl1pPr marL="266700" indent="-266700">
              <a:defRPr sz="1600"/>
            </a:lvl1pPr>
            <a:lvl2pPr marL="534988" indent="-268288">
              <a:defRPr sz="1600"/>
            </a:lvl2pPr>
            <a:lvl3pPr marL="801688" indent="-266700">
              <a:defRPr sz="1600"/>
            </a:lvl3pPr>
            <a:lvl4pPr marL="1079500" indent="-277813">
              <a:defRPr sz="1600"/>
            </a:lvl4pPr>
            <a:lvl5pPr marL="1438275" indent="-277813">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Picture Placeholder 3">
            <a:extLst>
              <a:ext uri="{FF2B5EF4-FFF2-40B4-BE49-F238E27FC236}">
                <a16:creationId xmlns:a16="http://schemas.microsoft.com/office/drawing/2014/main" id="{5A8D5F32-4EC0-44C3-A31A-17BDDEC4C627}"/>
              </a:ext>
            </a:extLst>
          </p:cNvPr>
          <p:cNvSpPr>
            <a:spLocks noGrp="1"/>
          </p:cNvSpPr>
          <p:nvPr>
            <p:ph type="pic" sz="quarter" idx="11"/>
          </p:nvPr>
        </p:nvSpPr>
        <p:spPr>
          <a:xfrm>
            <a:off x="457199" y="2133600"/>
            <a:ext cx="4525963" cy="3721903"/>
          </a:xfrm>
        </p:spPr>
        <p:txBody>
          <a:bodyPr/>
          <a:lstStyle/>
          <a:p>
            <a:endParaRPr lang="en-GB"/>
          </a:p>
        </p:txBody>
      </p:sp>
      <p:sp>
        <p:nvSpPr>
          <p:cNvPr id="9" name="Slide Number Placeholder 4">
            <a:extLst>
              <a:ext uri="{FF2B5EF4-FFF2-40B4-BE49-F238E27FC236}">
                <a16:creationId xmlns:a16="http://schemas.microsoft.com/office/drawing/2014/main" id="{38DAA34E-1149-4984-B7A2-AD6E0E3DF91C}"/>
              </a:ext>
            </a:extLst>
          </p:cNvPr>
          <p:cNvSpPr>
            <a:spLocks noGrp="1"/>
          </p:cNvSpPr>
          <p:nvPr>
            <p:ph type="sldNum" sz="quarter" idx="4"/>
          </p:nvPr>
        </p:nvSpPr>
        <p:spPr>
          <a:xfrm>
            <a:off x="8245011" y="6175373"/>
            <a:ext cx="883575" cy="501650"/>
          </a:xfrm>
          <a:prstGeom prst="rect">
            <a:avLst/>
          </a:prstGeom>
        </p:spPr>
        <p:txBody>
          <a:bodyPr vert="horz" lIns="91440" tIns="45720" rIns="91440" bIns="45720" rtlCol="0" anchor="ctr"/>
          <a:lstStyle>
            <a:lvl1pPr algn="ctr">
              <a:defRPr sz="1200">
                <a:solidFill>
                  <a:srgbClr val="000000"/>
                </a:solidFill>
              </a:defRPr>
            </a:lvl1pPr>
          </a:lstStyle>
          <a:p>
            <a:fld id="{63F7E935-997C-4AB2-AAF8-EEF37886DB40}" type="slidenum">
              <a:rPr lang="en-GB" smtClean="0"/>
              <a:pPr/>
              <a:t>‹#›</a:t>
            </a:fld>
            <a:endParaRPr lang="en-GB"/>
          </a:p>
        </p:txBody>
      </p:sp>
    </p:spTree>
    <p:extLst>
      <p:ext uri="{BB962C8B-B14F-4D97-AF65-F5344CB8AC3E}">
        <p14:creationId xmlns:p14="http://schemas.microsoft.com/office/powerpoint/2010/main" val="1757488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0" name="Title Text"/>
          <p:cNvSpPr txBox="1">
            <a:spLocks noGrp="1"/>
          </p:cNvSpPr>
          <p:nvPr>
            <p:ph type="title" hasCustomPrompt="1"/>
          </p:nvPr>
        </p:nvSpPr>
        <p:spPr>
          <a:xfrm>
            <a:off x="457199" y="830608"/>
            <a:ext cx="8229600" cy="701044"/>
          </a:xfrm>
          <a:prstGeom prst="rect">
            <a:avLst/>
          </a:prstGeom>
        </p:spPr>
        <p:txBody>
          <a:bodyPr/>
          <a:lstStyle>
            <a:lvl1pPr algn="ctr">
              <a:defRPr b="1">
                <a:solidFill>
                  <a:schemeClr val="tx2"/>
                </a:solidFill>
              </a:defRPr>
            </a:lvl1pPr>
          </a:lstStyle>
          <a:p>
            <a:r>
              <a:rPr lang="en-GB" dirty="0"/>
              <a:t>TITLE TEXT</a:t>
            </a:r>
          </a:p>
        </p:txBody>
      </p:sp>
      <p:pic>
        <p:nvPicPr>
          <p:cNvPr id="21" name="Image" descr="Image"/>
          <p:cNvPicPr>
            <a:picLocks noChangeAspect="1"/>
          </p:cNvPicPr>
          <p:nvPr/>
        </p:nvPicPr>
        <p:blipFill>
          <a:blip r:embed="rId2"/>
          <a:stretch>
            <a:fillRect/>
          </a:stretch>
        </p:blipFill>
        <p:spPr>
          <a:xfrm>
            <a:off x="2774" y="-2"/>
            <a:ext cx="9138451" cy="431803"/>
          </a:xfrm>
          <a:prstGeom prst="rect">
            <a:avLst/>
          </a:prstGeom>
          <a:ln w="12700">
            <a:miter lim="400000"/>
          </a:ln>
        </p:spPr>
      </p:pic>
      <p:pic>
        <p:nvPicPr>
          <p:cNvPr id="22" name="Image" descr="Image"/>
          <p:cNvPicPr>
            <a:picLocks noChangeAspect="1"/>
          </p:cNvPicPr>
          <p:nvPr/>
        </p:nvPicPr>
        <p:blipFill>
          <a:blip r:embed="rId2"/>
          <a:stretch>
            <a:fillRect/>
          </a:stretch>
        </p:blipFill>
        <p:spPr>
          <a:xfrm rot="10800000">
            <a:off x="2775" y="6426198"/>
            <a:ext cx="9138450" cy="431803"/>
          </a:xfrm>
          <a:prstGeom prst="rect">
            <a:avLst/>
          </a:prstGeom>
          <a:ln w="12700">
            <a:miter lim="400000"/>
          </a:ln>
        </p:spPr>
      </p:pic>
      <p:sp>
        <p:nvSpPr>
          <p:cNvPr id="3" name="Text Placeholder 2">
            <a:extLst>
              <a:ext uri="{FF2B5EF4-FFF2-40B4-BE49-F238E27FC236}">
                <a16:creationId xmlns:a16="http://schemas.microsoft.com/office/drawing/2014/main" id="{F633D2BB-1169-4ED5-AA32-3C6BA147AB1A}"/>
              </a:ext>
            </a:extLst>
          </p:cNvPr>
          <p:cNvSpPr>
            <a:spLocks noGrp="1"/>
          </p:cNvSpPr>
          <p:nvPr>
            <p:ph type="body" sz="quarter" idx="10"/>
          </p:nvPr>
        </p:nvSpPr>
        <p:spPr>
          <a:xfrm>
            <a:off x="457199" y="2134403"/>
            <a:ext cx="3386137" cy="3721100"/>
          </a:xfrm>
        </p:spPr>
        <p:txBody>
          <a:bodyPr>
            <a:normAutofit/>
          </a:bodyPr>
          <a:lstStyle>
            <a:lvl1pPr marL="266700" indent="-266700">
              <a:defRPr sz="1600"/>
            </a:lvl1pPr>
            <a:lvl2pPr marL="534988" indent="-268288">
              <a:defRPr sz="1600"/>
            </a:lvl2pPr>
            <a:lvl3pPr marL="801688" indent="-266700">
              <a:defRPr sz="1600"/>
            </a:lvl3pPr>
            <a:lvl4pPr marL="1079500" indent="-277813">
              <a:defRPr sz="1600"/>
            </a:lvl4pPr>
            <a:lvl5pPr marL="1438275" indent="-277813">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Picture Placeholder 3">
            <a:extLst>
              <a:ext uri="{FF2B5EF4-FFF2-40B4-BE49-F238E27FC236}">
                <a16:creationId xmlns:a16="http://schemas.microsoft.com/office/drawing/2014/main" id="{5A8D5F32-4EC0-44C3-A31A-17BDDEC4C627}"/>
              </a:ext>
            </a:extLst>
          </p:cNvPr>
          <p:cNvSpPr>
            <a:spLocks noGrp="1"/>
          </p:cNvSpPr>
          <p:nvPr>
            <p:ph type="pic" sz="quarter" idx="11"/>
          </p:nvPr>
        </p:nvSpPr>
        <p:spPr>
          <a:xfrm>
            <a:off x="4155698" y="2133600"/>
            <a:ext cx="4525963" cy="3721903"/>
          </a:xfrm>
        </p:spPr>
        <p:txBody>
          <a:bodyPr/>
          <a:lstStyle/>
          <a:p>
            <a:endParaRPr lang="en-GB"/>
          </a:p>
        </p:txBody>
      </p:sp>
      <p:sp>
        <p:nvSpPr>
          <p:cNvPr id="8" name="Slide Number Placeholder 4">
            <a:extLst>
              <a:ext uri="{FF2B5EF4-FFF2-40B4-BE49-F238E27FC236}">
                <a16:creationId xmlns:a16="http://schemas.microsoft.com/office/drawing/2014/main" id="{DB9C49EF-8895-465A-A0FF-3F8DEDE4175C}"/>
              </a:ext>
            </a:extLst>
          </p:cNvPr>
          <p:cNvSpPr>
            <a:spLocks noGrp="1"/>
          </p:cNvSpPr>
          <p:nvPr>
            <p:ph type="sldNum" sz="quarter" idx="4"/>
          </p:nvPr>
        </p:nvSpPr>
        <p:spPr>
          <a:xfrm>
            <a:off x="8245011" y="6175373"/>
            <a:ext cx="883575" cy="501650"/>
          </a:xfrm>
          <a:prstGeom prst="rect">
            <a:avLst/>
          </a:prstGeom>
        </p:spPr>
        <p:txBody>
          <a:bodyPr vert="horz" lIns="91440" tIns="45720" rIns="91440" bIns="45720" rtlCol="0" anchor="ctr"/>
          <a:lstStyle>
            <a:lvl1pPr algn="ctr">
              <a:defRPr sz="1200">
                <a:solidFill>
                  <a:srgbClr val="000000"/>
                </a:solidFill>
              </a:defRPr>
            </a:lvl1pPr>
          </a:lstStyle>
          <a:p>
            <a:fld id="{63F7E935-997C-4AB2-AAF8-EEF37886DB40}" type="slidenum">
              <a:rPr lang="en-GB" smtClean="0"/>
              <a:pPr/>
              <a:t>‹#›</a:t>
            </a:fld>
            <a:endParaRPr lang="en-GB"/>
          </a:p>
        </p:txBody>
      </p:sp>
    </p:spTree>
    <p:extLst>
      <p:ext uri="{BB962C8B-B14F-4D97-AF65-F5344CB8AC3E}">
        <p14:creationId xmlns:p14="http://schemas.microsoft.com/office/powerpoint/2010/main" val="4026879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0" name="Title Text"/>
          <p:cNvSpPr txBox="1">
            <a:spLocks noGrp="1"/>
          </p:cNvSpPr>
          <p:nvPr>
            <p:ph type="title" hasCustomPrompt="1"/>
          </p:nvPr>
        </p:nvSpPr>
        <p:spPr>
          <a:xfrm>
            <a:off x="457199" y="830608"/>
            <a:ext cx="8229600" cy="701044"/>
          </a:xfrm>
          <a:prstGeom prst="rect">
            <a:avLst/>
          </a:prstGeom>
        </p:spPr>
        <p:txBody>
          <a:bodyPr/>
          <a:lstStyle>
            <a:lvl1pPr algn="ctr">
              <a:defRPr b="1">
                <a:solidFill>
                  <a:schemeClr val="tx2"/>
                </a:solidFill>
              </a:defRPr>
            </a:lvl1pPr>
          </a:lstStyle>
          <a:p>
            <a:r>
              <a:rPr lang="en-GB" dirty="0"/>
              <a:t>TITLE TEXT</a:t>
            </a:r>
          </a:p>
        </p:txBody>
      </p:sp>
      <p:pic>
        <p:nvPicPr>
          <p:cNvPr id="21" name="Image" descr="Image"/>
          <p:cNvPicPr>
            <a:picLocks noChangeAspect="1"/>
          </p:cNvPicPr>
          <p:nvPr/>
        </p:nvPicPr>
        <p:blipFill>
          <a:blip r:embed="rId2"/>
          <a:stretch>
            <a:fillRect/>
          </a:stretch>
        </p:blipFill>
        <p:spPr>
          <a:xfrm>
            <a:off x="2774" y="-2"/>
            <a:ext cx="9138451" cy="431803"/>
          </a:xfrm>
          <a:prstGeom prst="rect">
            <a:avLst/>
          </a:prstGeom>
          <a:ln w="12700">
            <a:miter lim="400000"/>
          </a:ln>
        </p:spPr>
      </p:pic>
      <p:pic>
        <p:nvPicPr>
          <p:cNvPr id="22" name="Image" descr="Image"/>
          <p:cNvPicPr>
            <a:picLocks noChangeAspect="1"/>
          </p:cNvPicPr>
          <p:nvPr/>
        </p:nvPicPr>
        <p:blipFill>
          <a:blip r:embed="rId2"/>
          <a:stretch>
            <a:fillRect/>
          </a:stretch>
        </p:blipFill>
        <p:spPr>
          <a:xfrm rot="10800000">
            <a:off x="2775" y="6426198"/>
            <a:ext cx="9138450" cy="431803"/>
          </a:xfrm>
          <a:prstGeom prst="rect">
            <a:avLst/>
          </a:prstGeom>
          <a:ln w="12700">
            <a:miter lim="400000"/>
          </a:ln>
        </p:spPr>
      </p:pic>
      <p:sp>
        <p:nvSpPr>
          <p:cNvPr id="3" name="Text Placeholder 2">
            <a:extLst>
              <a:ext uri="{FF2B5EF4-FFF2-40B4-BE49-F238E27FC236}">
                <a16:creationId xmlns:a16="http://schemas.microsoft.com/office/drawing/2014/main" id="{1B94EA8A-C233-4505-A81B-113D6E34B71D}"/>
              </a:ext>
            </a:extLst>
          </p:cNvPr>
          <p:cNvSpPr>
            <a:spLocks noGrp="1"/>
          </p:cNvSpPr>
          <p:nvPr>
            <p:ph type="body" sz="quarter" idx="10"/>
          </p:nvPr>
        </p:nvSpPr>
        <p:spPr>
          <a:xfrm>
            <a:off x="457199" y="1605899"/>
            <a:ext cx="8229600" cy="870174"/>
          </a:xfrm>
        </p:spPr>
        <p:txBody>
          <a:bodyPr>
            <a:normAutofit/>
          </a:bodyPr>
          <a:lstStyle>
            <a:lvl1pPr marL="0" indent="0" algn="ctr">
              <a:buNone/>
              <a:defRPr sz="1800">
                <a:solidFill>
                  <a:srgbClr val="000000"/>
                </a:solidFill>
              </a:defRPr>
            </a:lvl1pPr>
          </a:lstStyle>
          <a:p>
            <a:pPr lvl="0"/>
            <a:r>
              <a:rPr lang="en-US" dirty="0"/>
              <a:t>Click to edit Master text styles</a:t>
            </a:r>
          </a:p>
        </p:txBody>
      </p:sp>
      <p:pic>
        <p:nvPicPr>
          <p:cNvPr id="2" name="Always_SOC_C&amp;D_RGB_061918.png" descr="Always_SOC_C&amp;D_RGB_061918.png">
            <a:extLst>
              <a:ext uri="{FF2B5EF4-FFF2-40B4-BE49-F238E27FC236}">
                <a16:creationId xmlns:a16="http://schemas.microsoft.com/office/drawing/2014/main" id="{DE83C5F2-B238-4C53-BDFF-BC31889961CE}"/>
              </a:ext>
            </a:extLst>
          </p:cNvPr>
          <p:cNvPicPr>
            <a:picLocks noChangeAspect="1"/>
          </p:cNvPicPr>
          <p:nvPr userDrawn="1"/>
        </p:nvPicPr>
        <p:blipFill>
          <a:blip r:embed="rId3"/>
          <a:stretch>
            <a:fillRect/>
          </a:stretch>
        </p:blipFill>
        <p:spPr>
          <a:xfrm>
            <a:off x="4153382" y="5870723"/>
            <a:ext cx="837238" cy="837239"/>
          </a:xfrm>
          <a:prstGeom prst="rect">
            <a:avLst/>
          </a:prstGeom>
          <a:ln w="12700">
            <a:miter lim="400000"/>
          </a:ln>
        </p:spPr>
      </p:pic>
      <p:sp>
        <p:nvSpPr>
          <p:cNvPr id="7" name="Slide Number Placeholder 4">
            <a:extLst>
              <a:ext uri="{FF2B5EF4-FFF2-40B4-BE49-F238E27FC236}">
                <a16:creationId xmlns:a16="http://schemas.microsoft.com/office/drawing/2014/main" id="{C9BA20C4-B834-4311-A8DB-0BC882BD69C2}"/>
              </a:ext>
            </a:extLst>
          </p:cNvPr>
          <p:cNvSpPr>
            <a:spLocks noGrp="1"/>
          </p:cNvSpPr>
          <p:nvPr>
            <p:ph type="sldNum" sz="quarter" idx="4"/>
          </p:nvPr>
        </p:nvSpPr>
        <p:spPr>
          <a:xfrm>
            <a:off x="8245011" y="6175373"/>
            <a:ext cx="883575" cy="501650"/>
          </a:xfrm>
          <a:prstGeom prst="rect">
            <a:avLst/>
          </a:prstGeom>
        </p:spPr>
        <p:txBody>
          <a:bodyPr vert="horz" lIns="91440" tIns="45720" rIns="91440" bIns="45720" rtlCol="0" anchor="ctr"/>
          <a:lstStyle>
            <a:lvl1pPr algn="ctr">
              <a:defRPr sz="1200">
                <a:solidFill>
                  <a:srgbClr val="000000"/>
                </a:solidFill>
              </a:defRPr>
            </a:lvl1pPr>
          </a:lstStyle>
          <a:p>
            <a:fld id="{63F7E935-997C-4AB2-AAF8-EEF37886DB40}" type="slidenum">
              <a:rPr lang="en-GB" smtClean="0"/>
              <a:pPr/>
              <a:t>‹#›</a:t>
            </a:fld>
            <a:endParaRPr lang="en-GB"/>
          </a:p>
        </p:txBody>
      </p:sp>
    </p:spTree>
    <p:extLst>
      <p:ext uri="{BB962C8B-B14F-4D97-AF65-F5344CB8AC3E}">
        <p14:creationId xmlns:p14="http://schemas.microsoft.com/office/powerpoint/2010/main" val="1973151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0" name="Title Text"/>
          <p:cNvSpPr txBox="1">
            <a:spLocks noGrp="1"/>
          </p:cNvSpPr>
          <p:nvPr>
            <p:ph type="title" hasCustomPrompt="1"/>
          </p:nvPr>
        </p:nvSpPr>
        <p:spPr>
          <a:xfrm>
            <a:off x="457199" y="830608"/>
            <a:ext cx="8229600" cy="701044"/>
          </a:xfrm>
          <a:prstGeom prst="rect">
            <a:avLst/>
          </a:prstGeom>
        </p:spPr>
        <p:txBody>
          <a:bodyPr/>
          <a:lstStyle>
            <a:lvl1pPr algn="ctr">
              <a:defRPr b="1">
                <a:solidFill>
                  <a:schemeClr val="tx2"/>
                </a:solidFill>
              </a:defRPr>
            </a:lvl1pPr>
          </a:lstStyle>
          <a:p>
            <a:r>
              <a:rPr lang="en-GB" dirty="0"/>
              <a:t>TITLE TEXT</a:t>
            </a:r>
          </a:p>
        </p:txBody>
      </p:sp>
      <p:pic>
        <p:nvPicPr>
          <p:cNvPr id="21" name="Image" descr="Image"/>
          <p:cNvPicPr>
            <a:picLocks noChangeAspect="1"/>
          </p:cNvPicPr>
          <p:nvPr/>
        </p:nvPicPr>
        <p:blipFill>
          <a:blip r:embed="rId2"/>
          <a:stretch>
            <a:fillRect/>
          </a:stretch>
        </p:blipFill>
        <p:spPr>
          <a:xfrm>
            <a:off x="2774" y="-2"/>
            <a:ext cx="9138451" cy="431803"/>
          </a:xfrm>
          <a:prstGeom prst="rect">
            <a:avLst/>
          </a:prstGeom>
          <a:ln w="12700">
            <a:miter lim="400000"/>
          </a:ln>
        </p:spPr>
      </p:pic>
      <p:pic>
        <p:nvPicPr>
          <p:cNvPr id="22" name="Image" descr="Image"/>
          <p:cNvPicPr>
            <a:picLocks noChangeAspect="1"/>
          </p:cNvPicPr>
          <p:nvPr/>
        </p:nvPicPr>
        <p:blipFill>
          <a:blip r:embed="rId2"/>
          <a:stretch>
            <a:fillRect/>
          </a:stretch>
        </p:blipFill>
        <p:spPr>
          <a:xfrm rot="10800000">
            <a:off x="2775" y="6426198"/>
            <a:ext cx="9138450" cy="431803"/>
          </a:xfrm>
          <a:prstGeom prst="rect">
            <a:avLst/>
          </a:prstGeom>
          <a:ln w="12700">
            <a:miter lim="400000"/>
          </a:ln>
        </p:spPr>
      </p:pic>
      <p:sp>
        <p:nvSpPr>
          <p:cNvPr id="3" name="Text Placeholder 2">
            <a:extLst>
              <a:ext uri="{FF2B5EF4-FFF2-40B4-BE49-F238E27FC236}">
                <a16:creationId xmlns:a16="http://schemas.microsoft.com/office/drawing/2014/main" id="{1B94EA8A-C233-4505-A81B-113D6E34B71D}"/>
              </a:ext>
            </a:extLst>
          </p:cNvPr>
          <p:cNvSpPr>
            <a:spLocks noGrp="1"/>
          </p:cNvSpPr>
          <p:nvPr>
            <p:ph type="body" sz="quarter" idx="10"/>
          </p:nvPr>
        </p:nvSpPr>
        <p:spPr>
          <a:xfrm>
            <a:off x="457199" y="1605899"/>
            <a:ext cx="8229600" cy="870174"/>
          </a:xfrm>
        </p:spPr>
        <p:txBody>
          <a:bodyPr>
            <a:normAutofit/>
          </a:bodyPr>
          <a:lstStyle>
            <a:lvl1pPr marL="0" indent="0" algn="ctr">
              <a:buNone/>
              <a:defRPr sz="1800">
                <a:solidFill>
                  <a:srgbClr val="000000"/>
                </a:solidFill>
              </a:defRPr>
            </a:lvl1pPr>
          </a:lstStyle>
          <a:p>
            <a:pPr lvl="0"/>
            <a:r>
              <a:rPr lang="en-US" dirty="0"/>
              <a:t>Click to edit Master text styles</a:t>
            </a:r>
          </a:p>
        </p:txBody>
      </p:sp>
      <p:sp>
        <p:nvSpPr>
          <p:cNvPr id="4" name="Text Placeholder 3">
            <a:extLst>
              <a:ext uri="{FF2B5EF4-FFF2-40B4-BE49-F238E27FC236}">
                <a16:creationId xmlns:a16="http://schemas.microsoft.com/office/drawing/2014/main" id="{4D887D76-FE6C-4935-9BDF-89293D08D199}"/>
              </a:ext>
            </a:extLst>
          </p:cNvPr>
          <p:cNvSpPr>
            <a:spLocks noGrp="1"/>
          </p:cNvSpPr>
          <p:nvPr>
            <p:ph type="body" sz="quarter" idx="11"/>
          </p:nvPr>
        </p:nvSpPr>
        <p:spPr>
          <a:xfrm>
            <a:off x="457200" y="2476500"/>
            <a:ext cx="8229600" cy="3378200"/>
          </a:xfrm>
        </p:spPr>
        <p:txBody>
          <a:bodyPr>
            <a:normAutofit/>
          </a:bodyPr>
          <a:lstStyle>
            <a:lvl1pPr marL="266700" indent="-266700">
              <a:spcBef>
                <a:spcPts val="0"/>
              </a:spcBef>
              <a:spcAft>
                <a:spcPts val="600"/>
              </a:spcAft>
              <a:defRPr sz="1600"/>
            </a:lvl1pPr>
            <a:lvl2pPr marL="534988" indent="-268288">
              <a:spcBef>
                <a:spcPts val="0"/>
              </a:spcBef>
              <a:spcAft>
                <a:spcPts val="600"/>
              </a:spcAft>
              <a:defRPr sz="1600"/>
            </a:lvl2pPr>
            <a:lvl3pPr marL="801688" indent="-266700">
              <a:spcBef>
                <a:spcPts val="0"/>
              </a:spcBef>
              <a:spcAft>
                <a:spcPts val="600"/>
              </a:spcAft>
              <a:defRPr sz="1600"/>
            </a:lvl3pPr>
            <a:lvl4pPr marL="1079500" indent="-277813">
              <a:spcBef>
                <a:spcPts val="0"/>
              </a:spcBef>
              <a:spcAft>
                <a:spcPts val="600"/>
              </a:spcAft>
              <a:defRPr sz="1600"/>
            </a:lvl4pPr>
            <a:lvl5pPr marL="1346200" indent="-266700">
              <a:spcBef>
                <a:spcPts val="0"/>
              </a:spcBef>
              <a:spcAft>
                <a:spcPts val="600"/>
              </a:spcAf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Slide Number Placeholder 4">
            <a:extLst>
              <a:ext uri="{FF2B5EF4-FFF2-40B4-BE49-F238E27FC236}">
                <a16:creationId xmlns:a16="http://schemas.microsoft.com/office/drawing/2014/main" id="{0B2D882D-3406-4A21-A4AA-5C2ED9405F93}"/>
              </a:ext>
            </a:extLst>
          </p:cNvPr>
          <p:cNvSpPr txBox="1">
            <a:spLocks/>
          </p:cNvSpPr>
          <p:nvPr userDrawn="1"/>
        </p:nvSpPr>
        <p:spPr>
          <a:xfrm>
            <a:off x="8245011" y="6175373"/>
            <a:ext cx="883575" cy="501650"/>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Helvetica"/>
              </a:defRPr>
            </a:lvl1pPr>
            <a:lvl2pPr marL="0" marR="0" indent="0" algn="ctr" defTabSz="457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j-lt"/>
                <a:ea typeface="+mj-ea"/>
                <a:cs typeface="+mj-cs"/>
                <a:sym typeface="Helvetica"/>
              </a:defRPr>
            </a:lvl2pPr>
            <a:lvl3pPr marL="0" marR="0" indent="0" algn="ctr" defTabSz="457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j-lt"/>
                <a:ea typeface="+mj-ea"/>
                <a:cs typeface="+mj-cs"/>
                <a:sym typeface="Helvetica"/>
              </a:defRPr>
            </a:lvl3pPr>
            <a:lvl4pPr marL="0" marR="0" indent="0" algn="ctr" defTabSz="457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j-lt"/>
                <a:ea typeface="+mj-ea"/>
                <a:cs typeface="+mj-cs"/>
                <a:sym typeface="Helvetica"/>
              </a:defRPr>
            </a:lvl4pPr>
            <a:lvl5pPr marL="0" marR="0" indent="0" algn="ctr" defTabSz="457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j-lt"/>
                <a:ea typeface="+mj-ea"/>
                <a:cs typeface="+mj-cs"/>
                <a:sym typeface="Helvetica"/>
              </a:defRPr>
            </a:lvl5pPr>
            <a:lvl6pPr marL="0" marR="0" indent="0" algn="ctr" defTabSz="457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j-lt"/>
                <a:ea typeface="+mj-ea"/>
                <a:cs typeface="+mj-cs"/>
                <a:sym typeface="Helvetica"/>
              </a:defRPr>
            </a:lvl6pPr>
            <a:lvl7pPr marL="0" marR="0" indent="0" algn="ctr" defTabSz="457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j-lt"/>
                <a:ea typeface="+mj-ea"/>
                <a:cs typeface="+mj-cs"/>
                <a:sym typeface="Helvetica"/>
              </a:defRPr>
            </a:lvl7pPr>
            <a:lvl8pPr marL="0" marR="0" indent="0" algn="ctr" defTabSz="457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j-lt"/>
                <a:ea typeface="+mj-ea"/>
                <a:cs typeface="+mj-cs"/>
                <a:sym typeface="Helvetica"/>
              </a:defRPr>
            </a:lvl8pPr>
            <a:lvl9pPr marL="0" marR="0" indent="0" algn="ctr" defTabSz="457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j-lt"/>
                <a:ea typeface="+mj-ea"/>
                <a:cs typeface="+mj-cs"/>
                <a:sym typeface="Helvetica"/>
              </a:defRPr>
            </a:lvl9pPr>
          </a:lstStyle>
          <a:p>
            <a:fld id="{63F7E935-997C-4AB2-AAF8-EEF37886DB40}" type="slidenum">
              <a:rPr lang="en-GB" smtClean="0"/>
              <a:pPr/>
              <a:t>‹#›</a:t>
            </a:fld>
            <a:endParaRPr lang="en-GB"/>
          </a:p>
        </p:txBody>
      </p:sp>
    </p:spTree>
    <p:extLst>
      <p:ext uri="{BB962C8B-B14F-4D97-AF65-F5344CB8AC3E}">
        <p14:creationId xmlns:p14="http://schemas.microsoft.com/office/powerpoint/2010/main" val="3431573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copy">
    <p:spTree>
      <p:nvGrpSpPr>
        <p:cNvPr id="1" name=""/>
        <p:cNvGrpSpPr/>
        <p:nvPr/>
      </p:nvGrpSpPr>
      <p:grpSpPr>
        <a:xfrm>
          <a:off x="0" y="0"/>
          <a:ext cx="0" cy="0"/>
          <a:chOff x="0" y="0"/>
          <a:chExt cx="0" cy="0"/>
        </a:xfrm>
      </p:grpSpPr>
      <p:pic>
        <p:nvPicPr>
          <p:cNvPr id="3" name="Image" descr="Image">
            <a:extLst>
              <a:ext uri="{FF2B5EF4-FFF2-40B4-BE49-F238E27FC236}">
                <a16:creationId xmlns:a16="http://schemas.microsoft.com/office/drawing/2014/main" id="{D89533A4-09BA-4D3F-9938-ED7EAD1A592E}"/>
              </a:ext>
            </a:extLst>
          </p:cNvPr>
          <p:cNvPicPr>
            <a:picLocks noChangeAspect="1"/>
          </p:cNvPicPr>
          <p:nvPr userDrawn="1"/>
        </p:nvPicPr>
        <p:blipFill>
          <a:blip r:embed="rId2"/>
          <a:stretch>
            <a:fillRect/>
          </a:stretch>
        </p:blipFill>
        <p:spPr>
          <a:xfrm>
            <a:off x="2878157" y="5156590"/>
            <a:ext cx="3387682" cy="215991"/>
          </a:xfrm>
          <a:prstGeom prst="rect">
            <a:avLst/>
          </a:prstGeom>
          <a:ln w="12700">
            <a:miter lim="400000"/>
          </a:ln>
        </p:spPr>
      </p:pic>
      <p:pic>
        <p:nvPicPr>
          <p:cNvPr id="30" name="Image" descr="Image"/>
          <p:cNvPicPr>
            <a:picLocks noChangeAspect="1"/>
          </p:cNvPicPr>
          <p:nvPr/>
        </p:nvPicPr>
        <p:blipFill>
          <a:blip r:embed="rId3"/>
          <a:stretch>
            <a:fillRect/>
          </a:stretch>
        </p:blipFill>
        <p:spPr>
          <a:xfrm>
            <a:off x="2774" y="-2"/>
            <a:ext cx="9138451" cy="431803"/>
          </a:xfrm>
          <a:prstGeom prst="rect">
            <a:avLst/>
          </a:prstGeom>
          <a:ln w="12700">
            <a:miter lim="400000"/>
          </a:ln>
        </p:spPr>
      </p:pic>
      <p:pic>
        <p:nvPicPr>
          <p:cNvPr id="31" name="Image" descr="Image"/>
          <p:cNvPicPr>
            <a:picLocks noChangeAspect="1"/>
          </p:cNvPicPr>
          <p:nvPr/>
        </p:nvPicPr>
        <p:blipFill>
          <a:blip r:embed="rId3"/>
          <a:stretch>
            <a:fillRect/>
          </a:stretch>
        </p:blipFill>
        <p:spPr>
          <a:xfrm rot="10800000">
            <a:off x="2775" y="6426198"/>
            <a:ext cx="9138450" cy="431803"/>
          </a:xfrm>
          <a:prstGeom prst="rect">
            <a:avLst/>
          </a:prstGeom>
          <a:ln w="12700">
            <a:miter lim="400000"/>
          </a:ln>
        </p:spPr>
      </p:pic>
      <p:pic>
        <p:nvPicPr>
          <p:cNvPr id="32" name="Always_SOC_C&amp;D_RGB_061918.png" descr="Always_SOC_C&amp;D_RGB_061918.png"/>
          <p:cNvPicPr>
            <a:picLocks noChangeAspect="1"/>
          </p:cNvPicPr>
          <p:nvPr/>
        </p:nvPicPr>
        <p:blipFill>
          <a:blip r:embed="rId4"/>
          <a:stretch>
            <a:fillRect/>
          </a:stretch>
        </p:blipFill>
        <p:spPr>
          <a:xfrm>
            <a:off x="4153382" y="5870723"/>
            <a:ext cx="837238" cy="837239"/>
          </a:xfrm>
          <a:prstGeom prst="rect">
            <a:avLst/>
          </a:prstGeom>
          <a:ln w="12700">
            <a:miter lim="400000"/>
          </a:ln>
        </p:spPr>
      </p:pic>
      <p:pic>
        <p:nvPicPr>
          <p:cNvPr id="2" name="Image" descr="Image">
            <a:extLst>
              <a:ext uri="{FF2B5EF4-FFF2-40B4-BE49-F238E27FC236}">
                <a16:creationId xmlns:a16="http://schemas.microsoft.com/office/drawing/2014/main" id="{7BFA4A00-FBAF-4863-A464-C3DFE641F330}"/>
              </a:ext>
            </a:extLst>
          </p:cNvPr>
          <p:cNvPicPr>
            <a:picLocks noChangeAspect="1"/>
          </p:cNvPicPr>
          <p:nvPr userDrawn="1"/>
        </p:nvPicPr>
        <p:blipFill>
          <a:blip r:embed="rId5"/>
          <a:stretch>
            <a:fillRect/>
          </a:stretch>
        </p:blipFill>
        <p:spPr>
          <a:xfrm>
            <a:off x="3571638" y="838787"/>
            <a:ext cx="2000722" cy="1912426"/>
          </a:xfrm>
          <a:prstGeom prst="rect">
            <a:avLst/>
          </a:prstGeom>
          <a:ln w="12700">
            <a:miter lim="400000"/>
          </a:ln>
        </p:spPr>
      </p:pic>
      <p:sp>
        <p:nvSpPr>
          <p:cNvPr id="5" name="Text Placeholder 4">
            <a:extLst>
              <a:ext uri="{FF2B5EF4-FFF2-40B4-BE49-F238E27FC236}">
                <a16:creationId xmlns:a16="http://schemas.microsoft.com/office/drawing/2014/main" id="{50FED163-6CB8-4AEA-B7B0-A4382571BB33}"/>
              </a:ext>
            </a:extLst>
          </p:cNvPr>
          <p:cNvSpPr>
            <a:spLocks noGrp="1"/>
          </p:cNvSpPr>
          <p:nvPr>
            <p:ph type="body" sz="quarter" idx="10" hasCustomPrompt="1"/>
          </p:nvPr>
        </p:nvSpPr>
        <p:spPr>
          <a:xfrm>
            <a:off x="528636" y="3278021"/>
            <a:ext cx="8086725" cy="813852"/>
          </a:xfrm>
        </p:spPr>
        <p:txBody>
          <a:bodyPr>
            <a:noAutofit/>
          </a:bodyPr>
          <a:lstStyle>
            <a:lvl1pPr marL="0" indent="0" algn="ctr">
              <a:buNone/>
              <a:defRPr sz="5400" b="1">
                <a:solidFill>
                  <a:schemeClr val="tx2"/>
                </a:solidFill>
              </a:defRPr>
            </a:lvl1pPr>
            <a:lvl2pPr marL="457200" indent="0">
              <a:buNone/>
              <a:defRPr/>
            </a:lvl2pPr>
          </a:lstStyle>
          <a:p>
            <a:pPr lvl="0"/>
            <a:r>
              <a:rPr lang="en-US" dirty="0"/>
              <a:t>TITLE</a:t>
            </a:r>
          </a:p>
        </p:txBody>
      </p:sp>
      <p:sp>
        <p:nvSpPr>
          <p:cNvPr id="12" name="Text Placeholder 4">
            <a:extLst>
              <a:ext uri="{FF2B5EF4-FFF2-40B4-BE49-F238E27FC236}">
                <a16:creationId xmlns:a16="http://schemas.microsoft.com/office/drawing/2014/main" id="{557FA818-3D5B-4671-959D-D5A91EBEDC1B}"/>
              </a:ext>
            </a:extLst>
          </p:cNvPr>
          <p:cNvSpPr>
            <a:spLocks noGrp="1"/>
          </p:cNvSpPr>
          <p:nvPr>
            <p:ph type="body" sz="quarter" idx="11" hasCustomPrompt="1"/>
          </p:nvPr>
        </p:nvSpPr>
        <p:spPr>
          <a:xfrm>
            <a:off x="528636" y="4144740"/>
            <a:ext cx="8086725" cy="813852"/>
          </a:xfrm>
        </p:spPr>
        <p:txBody>
          <a:bodyPr>
            <a:normAutofit/>
          </a:bodyPr>
          <a:lstStyle>
            <a:lvl1pPr marL="0" indent="0" algn="ctr">
              <a:buNone/>
              <a:defRPr sz="3200">
                <a:solidFill>
                  <a:schemeClr val="accent1"/>
                </a:solidFill>
              </a:defRPr>
            </a:lvl1pPr>
            <a:lvl2pPr marL="457200" indent="0">
              <a:buNone/>
              <a:defRPr/>
            </a:lvl2pPr>
          </a:lstStyle>
          <a:p>
            <a:pPr lvl="0"/>
            <a:r>
              <a:rPr lang="en-US" dirty="0"/>
              <a:t>SUB TITLE</a:t>
            </a:r>
          </a:p>
        </p:txBody>
      </p:sp>
      <p:sp>
        <p:nvSpPr>
          <p:cNvPr id="9" name="Slide Number Placeholder 4">
            <a:extLst>
              <a:ext uri="{FF2B5EF4-FFF2-40B4-BE49-F238E27FC236}">
                <a16:creationId xmlns:a16="http://schemas.microsoft.com/office/drawing/2014/main" id="{D8FDFEA9-59AE-466F-AE5D-15A102A075EA}"/>
              </a:ext>
            </a:extLst>
          </p:cNvPr>
          <p:cNvSpPr>
            <a:spLocks noGrp="1"/>
          </p:cNvSpPr>
          <p:nvPr>
            <p:ph type="sldNum" sz="quarter" idx="4"/>
          </p:nvPr>
        </p:nvSpPr>
        <p:spPr>
          <a:xfrm>
            <a:off x="8245011" y="6175373"/>
            <a:ext cx="883575" cy="501650"/>
          </a:xfrm>
          <a:prstGeom prst="rect">
            <a:avLst/>
          </a:prstGeom>
        </p:spPr>
        <p:txBody>
          <a:bodyPr vert="horz" lIns="91440" tIns="45720" rIns="91440" bIns="45720" rtlCol="0" anchor="ctr"/>
          <a:lstStyle>
            <a:lvl1pPr algn="ctr">
              <a:defRPr sz="1200">
                <a:solidFill>
                  <a:srgbClr val="000000"/>
                </a:solidFill>
              </a:defRPr>
            </a:lvl1pPr>
          </a:lstStyle>
          <a:p>
            <a:fld id="{63F7E935-997C-4AB2-AAF8-EEF37886DB40}" type="slidenum">
              <a:rPr lang="en-GB" smtClean="0"/>
              <a:pPr/>
              <a:t>‹#›</a:t>
            </a:fld>
            <a:endParaRPr lang="en-GB"/>
          </a:p>
        </p:txBody>
      </p:sp>
    </p:spTree>
    <p:extLst>
      <p:ext uri="{BB962C8B-B14F-4D97-AF65-F5344CB8AC3E}">
        <p14:creationId xmlns:p14="http://schemas.microsoft.com/office/powerpoint/2010/main" val="1658000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bg>
      <p:bgRef idx="1001">
        <a:schemeClr val="bg2"/>
      </p:bgRef>
    </p:bg>
    <p:spTree>
      <p:nvGrpSpPr>
        <p:cNvPr id="1" name=""/>
        <p:cNvGrpSpPr/>
        <p:nvPr/>
      </p:nvGrpSpPr>
      <p:grpSpPr>
        <a:xfrm>
          <a:off x="0" y="0"/>
          <a:ext cx="0" cy="0"/>
          <a:chOff x="0" y="0"/>
          <a:chExt cx="0" cy="0"/>
        </a:xfrm>
      </p:grpSpPr>
      <p:pic>
        <p:nvPicPr>
          <p:cNvPr id="61" name="Image" descr="Image"/>
          <p:cNvPicPr>
            <a:picLocks noChangeAspect="1"/>
          </p:cNvPicPr>
          <p:nvPr/>
        </p:nvPicPr>
        <p:blipFill>
          <a:blip r:embed="rId2"/>
          <a:stretch>
            <a:fillRect/>
          </a:stretch>
        </p:blipFill>
        <p:spPr>
          <a:xfrm>
            <a:off x="2774" y="-2"/>
            <a:ext cx="9138451" cy="431803"/>
          </a:xfrm>
          <a:prstGeom prst="rect">
            <a:avLst/>
          </a:prstGeom>
          <a:ln w="12700">
            <a:miter lim="400000"/>
          </a:ln>
        </p:spPr>
      </p:pic>
      <p:pic>
        <p:nvPicPr>
          <p:cNvPr id="62" name="Image" descr="Image"/>
          <p:cNvPicPr>
            <a:picLocks noChangeAspect="1"/>
          </p:cNvPicPr>
          <p:nvPr/>
        </p:nvPicPr>
        <p:blipFill>
          <a:blip r:embed="rId2"/>
          <a:stretch>
            <a:fillRect/>
          </a:stretch>
        </p:blipFill>
        <p:spPr>
          <a:xfrm rot="10800000">
            <a:off x="2775" y="6426198"/>
            <a:ext cx="9138450" cy="431803"/>
          </a:xfrm>
          <a:prstGeom prst="rect">
            <a:avLst/>
          </a:prstGeom>
          <a:ln w="12700">
            <a:miter lim="400000"/>
          </a:ln>
        </p:spPr>
      </p:pic>
      <p:sp>
        <p:nvSpPr>
          <p:cNvPr id="6" name="Title Text">
            <a:extLst>
              <a:ext uri="{FF2B5EF4-FFF2-40B4-BE49-F238E27FC236}">
                <a16:creationId xmlns:a16="http://schemas.microsoft.com/office/drawing/2014/main" id="{C826160E-8587-408C-AC15-7F422DA70234}"/>
              </a:ext>
            </a:extLst>
          </p:cNvPr>
          <p:cNvSpPr txBox="1">
            <a:spLocks noGrp="1"/>
          </p:cNvSpPr>
          <p:nvPr>
            <p:ph type="title" hasCustomPrompt="1"/>
          </p:nvPr>
        </p:nvSpPr>
        <p:spPr>
          <a:xfrm>
            <a:off x="375006" y="1732711"/>
            <a:ext cx="8229600" cy="701044"/>
          </a:xfrm>
          <a:prstGeom prst="rect">
            <a:avLst/>
          </a:prstGeom>
        </p:spPr>
        <p:txBody>
          <a:bodyPr>
            <a:noAutofit/>
          </a:bodyPr>
          <a:lstStyle>
            <a:lvl1pPr algn="ctr">
              <a:defRPr sz="4400" b="1">
                <a:solidFill>
                  <a:schemeClr val="bg1"/>
                </a:solidFill>
              </a:defRPr>
            </a:lvl1pPr>
          </a:lstStyle>
          <a:p>
            <a:r>
              <a:rPr lang="en-GB" dirty="0"/>
              <a:t>TITLE TEXT</a:t>
            </a:r>
          </a:p>
        </p:txBody>
      </p:sp>
      <p:sp>
        <p:nvSpPr>
          <p:cNvPr id="7" name="Text Placeholder 2">
            <a:extLst>
              <a:ext uri="{FF2B5EF4-FFF2-40B4-BE49-F238E27FC236}">
                <a16:creationId xmlns:a16="http://schemas.microsoft.com/office/drawing/2014/main" id="{0CEF44F2-50E4-49A9-A1C7-F84D8275D18D}"/>
              </a:ext>
            </a:extLst>
          </p:cNvPr>
          <p:cNvSpPr>
            <a:spLocks noGrp="1"/>
          </p:cNvSpPr>
          <p:nvPr>
            <p:ph type="body" sz="quarter" idx="10"/>
          </p:nvPr>
        </p:nvSpPr>
        <p:spPr>
          <a:xfrm>
            <a:off x="375006" y="2921718"/>
            <a:ext cx="8229600" cy="1414979"/>
          </a:xfrm>
        </p:spPr>
        <p:txBody>
          <a:bodyPr>
            <a:normAutofit/>
          </a:bodyPr>
          <a:lstStyle>
            <a:lvl1pPr marL="0" indent="0" algn="ctr">
              <a:buNone/>
              <a:defRPr sz="3200">
                <a:solidFill>
                  <a:schemeClr val="bg1"/>
                </a:solidFill>
              </a:defRPr>
            </a:lvl1pPr>
          </a:lstStyle>
          <a:p>
            <a:pPr lvl="0"/>
            <a:r>
              <a:rPr lang="en-US" dirty="0"/>
              <a:t>Click to edit Master text styles</a:t>
            </a:r>
          </a:p>
        </p:txBody>
      </p:sp>
      <p:sp>
        <p:nvSpPr>
          <p:cNvPr id="8" name="Slide Number Placeholder 4">
            <a:extLst>
              <a:ext uri="{FF2B5EF4-FFF2-40B4-BE49-F238E27FC236}">
                <a16:creationId xmlns:a16="http://schemas.microsoft.com/office/drawing/2014/main" id="{95020FF7-DA21-4F54-BD6A-CB584F8B3FF8}"/>
              </a:ext>
            </a:extLst>
          </p:cNvPr>
          <p:cNvSpPr>
            <a:spLocks noGrp="1"/>
          </p:cNvSpPr>
          <p:nvPr>
            <p:ph type="sldNum" sz="quarter" idx="4"/>
          </p:nvPr>
        </p:nvSpPr>
        <p:spPr>
          <a:xfrm>
            <a:off x="8245011" y="6175373"/>
            <a:ext cx="883575" cy="501650"/>
          </a:xfrm>
          <a:prstGeom prst="rect">
            <a:avLst/>
          </a:prstGeom>
        </p:spPr>
        <p:txBody>
          <a:bodyPr vert="horz" lIns="91440" tIns="45720" rIns="91440" bIns="45720" rtlCol="0" anchor="ctr"/>
          <a:lstStyle>
            <a:lvl1pPr algn="ctr">
              <a:defRPr sz="1200">
                <a:solidFill>
                  <a:schemeClr val="tx1"/>
                </a:solidFill>
              </a:defRPr>
            </a:lvl1pPr>
          </a:lstStyle>
          <a:p>
            <a:fld id="{63F7E935-997C-4AB2-AAF8-EEF37886DB40}" type="slidenum">
              <a:rPr lang="en-GB" smtClean="0"/>
              <a:pPr/>
              <a:t>‹#›</a:t>
            </a:fld>
            <a:endParaRPr lang="en-GB"/>
          </a:p>
        </p:txBody>
      </p:sp>
      <p:pic>
        <p:nvPicPr>
          <p:cNvPr id="2" name="Image" descr="Image">
            <a:extLst>
              <a:ext uri="{FF2B5EF4-FFF2-40B4-BE49-F238E27FC236}">
                <a16:creationId xmlns:a16="http://schemas.microsoft.com/office/drawing/2014/main" id="{5E04AC52-3D51-497F-8322-ED8BF5913067}"/>
              </a:ext>
            </a:extLst>
          </p:cNvPr>
          <p:cNvPicPr>
            <a:picLocks noChangeAspect="1"/>
          </p:cNvPicPr>
          <p:nvPr userDrawn="1"/>
        </p:nvPicPr>
        <p:blipFill>
          <a:blip r:embed="rId3"/>
          <a:stretch>
            <a:fillRect/>
          </a:stretch>
        </p:blipFill>
        <p:spPr>
          <a:xfrm>
            <a:off x="2878157" y="5156590"/>
            <a:ext cx="3387682" cy="215991"/>
          </a:xfrm>
          <a:prstGeom prst="rect">
            <a:avLst/>
          </a:prstGeom>
          <a:ln w="12700">
            <a:miter lim="400000"/>
          </a:ln>
        </p:spPr>
      </p:pic>
    </p:spTree>
    <p:extLst>
      <p:ext uri="{BB962C8B-B14F-4D97-AF65-F5344CB8AC3E}">
        <p14:creationId xmlns:p14="http://schemas.microsoft.com/office/powerpoint/2010/main" val="27444294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142239"/>
            <a:ext cx="8229600" cy="7010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rPr dirty="0"/>
              <a:t>Title Text</a:t>
            </a:r>
          </a:p>
        </p:txBody>
      </p:sp>
      <p:sp>
        <p:nvSpPr>
          <p:cNvPr id="3" name="Body Level One…"/>
          <p:cNvSpPr txBox="1">
            <a:spLocks noGrp="1"/>
          </p:cNvSpPr>
          <p:nvPr>
            <p:ph type="body" idx="1"/>
          </p:nvPr>
        </p:nvSpPr>
        <p:spPr>
          <a:xfrm>
            <a:off x="457200" y="1188719"/>
            <a:ext cx="8229600" cy="4937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 name="Slide Number Placeholder 4">
            <a:extLst>
              <a:ext uri="{FF2B5EF4-FFF2-40B4-BE49-F238E27FC236}">
                <a16:creationId xmlns:a16="http://schemas.microsoft.com/office/drawing/2014/main" id="{0E2739A3-5205-412F-9F72-3C8B71868A28}"/>
              </a:ext>
            </a:extLst>
          </p:cNvPr>
          <p:cNvSpPr>
            <a:spLocks noGrp="1"/>
          </p:cNvSpPr>
          <p:nvPr>
            <p:ph type="sldNum" sz="quarter" idx="4"/>
          </p:nvPr>
        </p:nvSpPr>
        <p:spPr>
          <a:xfrm>
            <a:off x="8245011" y="6175373"/>
            <a:ext cx="883575" cy="501650"/>
          </a:xfrm>
          <a:prstGeom prst="rect">
            <a:avLst/>
          </a:prstGeom>
        </p:spPr>
        <p:txBody>
          <a:bodyPr vert="horz" lIns="91440" tIns="45720" rIns="91440" bIns="45720" rtlCol="0" anchor="ctr"/>
          <a:lstStyle>
            <a:lvl1pPr algn="ctr">
              <a:defRPr sz="1200">
                <a:solidFill>
                  <a:srgbClr val="000000"/>
                </a:solidFill>
              </a:defRPr>
            </a:lvl1pPr>
          </a:lstStyle>
          <a:p>
            <a:fld id="{63F7E935-997C-4AB2-AAF8-EEF37886DB40}" type="slidenum">
              <a:rPr lang="en-GB" smtClean="0"/>
              <a:pPr/>
              <a:t>‹#›</a:t>
            </a:fld>
            <a:endParaRPr lang="en-GB"/>
          </a:p>
        </p:txBody>
      </p:sp>
    </p:spTree>
  </p:cSld>
  <p:clrMap bg1="dk1" tx1="lt1" bg2="dk2" tx2="lt2" accent1="accent1" accent2="accent2" accent3="accent3" accent4="accent4" accent5="accent5" accent6="accent6" hlink="hlink" folHlink="folHlink"/>
  <p:sldLayoutIdLst>
    <p:sldLayoutId id="2147483649" r:id="rId1"/>
    <p:sldLayoutId id="2147483657" r:id="rId2"/>
    <p:sldLayoutId id="2147483662" r:id="rId3"/>
    <p:sldLayoutId id="2147483664" r:id="rId4"/>
    <p:sldLayoutId id="2147483665" r:id="rId5"/>
    <p:sldLayoutId id="2147483660" r:id="rId6"/>
    <p:sldLayoutId id="2147483658" r:id="rId7"/>
    <p:sldLayoutId id="2147483661" r:id="rId8"/>
    <p:sldLayoutId id="2147483659" r:id="rId9"/>
    <p:sldLayoutId id="2147483666" r:id="rId10"/>
    <p:sldLayoutId id="2147483668" r:id="rId11"/>
    <p:sldLayoutId id="2147483663"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marL="0" marR="0" indent="0" algn="l" defTabSz="457200" rtl="0" latinLnBrk="0">
        <a:lnSpc>
          <a:spcPct val="100000"/>
        </a:lnSpc>
        <a:spcBef>
          <a:spcPts val="0"/>
        </a:spcBef>
        <a:spcAft>
          <a:spcPts val="0"/>
        </a:spcAft>
        <a:buClrTx/>
        <a:buSzTx/>
        <a:buFontTx/>
        <a:buNone/>
        <a:tabLst/>
        <a:defRPr sz="3200" b="0" i="0" u="none" strike="noStrike" cap="none" spc="0" baseline="0">
          <a:ln>
            <a:noFill/>
          </a:ln>
          <a:solidFill>
            <a:srgbClr val="FFFFFF"/>
          </a:solidFill>
          <a:uFillTx/>
          <a:latin typeface="+mj-lt"/>
          <a:ea typeface="Gill Sans"/>
          <a:cs typeface="Gill Sans"/>
          <a:sym typeface="Gill Sans"/>
        </a:defRPr>
      </a:lvl1pPr>
      <a:lvl2pPr marL="0" marR="0" indent="0" algn="l" defTabSz="457200" rtl="0" latinLnBrk="0">
        <a:lnSpc>
          <a:spcPct val="100000"/>
        </a:lnSpc>
        <a:spcBef>
          <a:spcPts val="0"/>
        </a:spcBef>
        <a:spcAft>
          <a:spcPts val="0"/>
        </a:spcAft>
        <a:buClrTx/>
        <a:buSzTx/>
        <a:buFontTx/>
        <a:buNone/>
        <a:tabLst/>
        <a:defRPr sz="3200" b="0" i="0" u="none" strike="noStrike" cap="none" spc="0" baseline="0">
          <a:ln>
            <a:noFill/>
          </a:ln>
          <a:solidFill>
            <a:srgbClr val="FFFFFF"/>
          </a:solidFill>
          <a:uFillTx/>
          <a:latin typeface="Gill Sans"/>
          <a:ea typeface="Gill Sans"/>
          <a:cs typeface="Gill Sans"/>
          <a:sym typeface="Gill Sans"/>
        </a:defRPr>
      </a:lvl2pPr>
      <a:lvl3pPr marL="0" marR="0" indent="0" algn="l" defTabSz="457200" rtl="0" latinLnBrk="0">
        <a:lnSpc>
          <a:spcPct val="100000"/>
        </a:lnSpc>
        <a:spcBef>
          <a:spcPts val="0"/>
        </a:spcBef>
        <a:spcAft>
          <a:spcPts val="0"/>
        </a:spcAft>
        <a:buClrTx/>
        <a:buSzTx/>
        <a:buFontTx/>
        <a:buNone/>
        <a:tabLst/>
        <a:defRPr sz="3200" b="0" i="0" u="none" strike="noStrike" cap="none" spc="0" baseline="0">
          <a:ln>
            <a:noFill/>
          </a:ln>
          <a:solidFill>
            <a:srgbClr val="FFFFFF"/>
          </a:solidFill>
          <a:uFillTx/>
          <a:latin typeface="Gill Sans"/>
          <a:ea typeface="Gill Sans"/>
          <a:cs typeface="Gill Sans"/>
          <a:sym typeface="Gill Sans"/>
        </a:defRPr>
      </a:lvl3pPr>
      <a:lvl4pPr marL="0" marR="0" indent="0" algn="l" defTabSz="457200" rtl="0" latinLnBrk="0">
        <a:lnSpc>
          <a:spcPct val="100000"/>
        </a:lnSpc>
        <a:spcBef>
          <a:spcPts val="0"/>
        </a:spcBef>
        <a:spcAft>
          <a:spcPts val="0"/>
        </a:spcAft>
        <a:buClrTx/>
        <a:buSzTx/>
        <a:buFontTx/>
        <a:buNone/>
        <a:tabLst/>
        <a:defRPr sz="3200" b="0" i="0" u="none" strike="noStrike" cap="none" spc="0" baseline="0">
          <a:ln>
            <a:noFill/>
          </a:ln>
          <a:solidFill>
            <a:srgbClr val="FFFFFF"/>
          </a:solidFill>
          <a:uFillTx/>
          <a:latin typeface="Gill Sans"/>
          <a:ea typeface="Gill Sans"/>
          <a:cs typeface="Gill Sans"/>
          <a:sym typeface="Gill Sans"/>
        </a:defRPr>
      </a:lvl4pPr>
      <a:lvl5pPr marL="0" marR="0" indent="0" algn="l" defTabSz="457200" rtl="0" latinLnBrk="0">
        <a:lnSpc>
          <a:spcPct val="100000"/>
        </a:lnSpc>
        <a:spcBef>
          <a:spcPts val="0"/>
        </a:spcBef>
        <a:spcAft>
          <a:spcPts val="0"/>
        </a:spcAft>
        <a:buClrTx/>
        <a:buSzTx/>
        <a:buFontTx/>
        <a:buNone/>
        <a:tabLst/>
        <a:defRPr sz="3200" b="0" i="0" u="none" strike="noStrike" cap="none" spc="0" baseline="0">
          <a:ln>
            <a:noFill/>
          </a:ln>
          <a:solidFill>
            <a:srgbClr val="FFFFFF"/>
          </a:solidFill>
          <a:uFillTx/>
          <a:latin typeface="Gill Sans"/>
          <a:ea typeface="Gill Sans"/>
          <a:cs typeface="Gill Sans"/>
          <a:sym typeface="Gill Sans"/>
        </a:defRPr>
      </a:lvl5pPr>
      <a:lvl6pPr marL="0" marR="0" indent="0" algn="l" defTabSz="457200" rtl="0" latinLnBrk="0">
        <a:lnSpc>
          <a:spcPct val="100000"/>
        </a:lnSpc>
        <a:spcBef>
          <a:spcPts val="0"/>
        </a:spcBef>
        <a:spcAft>
          <a:spcPts val="0"/>
        </a:spcAft>
        <a:buClrTx/>
        <a:buSzTx/>
        <a:buFontTx/>
        <a:buNone/>
        <a:tabLst/>
        <a:defRPr sz="3200" b="0" i="0" u="none" strike="noStrike" cap="none" spc="0" baseline="0">
          <a:ln>
            <a:noFill/>
          </a:ln>
          <a:solidFill>
            <a:srgbClr val="FFFFFF"/>
          </a:solidFill>
          <a:uFillTx/>
          <a:latin typeface="Gill Sans"/>
          <a:ea typeface="Gill Sans"/>
          <a:cs typeface="Gill Sans"/>
          <a:sym typeface="Gill Sans"/>
        </a:defRPr>
      </a:lvl6pPr>
      <a:lvl7pPr marL="0" marR="0" indent="0" algn="l" defTabSz="457200" rtl="0" latinLnBrk="0">
        <a:lnSpc>
          <a:spcPct val="100000"/>
        </a:lnSpc>
        <a:spcBef>
          <a:spcPts val="0"/>
        </a:spcBef>
        <a:spcAft>
          <a:spcPts val="0"/>
        </a:spcAft>
        <a:buClrTx/>
        <a:buSzTx/>
        <a:buFontTx/>
        <a:buNone/>
        <a:tabLst/>
        <a:defRPr sz="3200" b="0" i="0" u="none" strike="noStrike" cap="none" spc="0" baseline="0">
          <a:ln>
            <a:noFill/>
          </a:ln>
          <a:solidFill>
            <a:srgbClr val="FFFFFF"/>
          </a:solidFill>
          <a:uFillTx/>
          <a:latin typeface="Gill Sans"/>
          <a:ea typeface="Gill Sans"/>
          <a:cs typeface="Gill Sans"/>
          <a:sym typeface="Gill Sans"/>
        </a:defRPr>
      </a:lvl7pPr>
      <a:lvl8pPr marL="0" marR="0" indent="0" algn="l" defTabSz="457200" rtl="0" latinLnBrk="0">
        <a:lnSpc>
          <a:spcPct val="100000"/>
        </a:lnSpc>
        <a:spcBef>
          <a:spcPts val="0"/>
        </a:spcBef>
        <a:spcAft>
          <a:spcPts val="0"/>
        </a:spcAft>
        <a:buClrTx/>
        <a:buSzTx/>
        <a:buFontTx/>
        <a:buNone/>
        <a:tabLst/>
        <a:defRPr sz="3200" b="0" i="0" u="none" strike="noStrike" cap="none" spc="0" baseline="0">
          <a:ln>
            <a:noFill/>
          </a:ln>
          <a:solidFill>
            <a:srgbClr val="FFFFFF"/>
          </a:solidFill>
          <a:uFillTx/>
          <a:latin typeface="Gill Sans"/>
          <a:ea typeface="Gill Sans"/>
          <a:cs typeface="Gill Sans"/>
          <a:sym typeface="Gill Sans"/>
        </a:defRPr>
      </a:lvl8pPr>
      <a:lvl9pPr marL="0" marR="0" indent="0" algn="l" defTabSz="457200" rtl="0" latinLnBrk="0">
        <a:lnSpc>
          <a:spcPct val="100000"/>
        </a:lnSpc>
        <a:spcBef>
          <a:spcPts val="0"/>
        </a:spcBef>
        <a:spcAft>
          <a:spcPts val="0"/>
        </a:spcAft>
        <a:buClrTx/>
        <a:buSzTx/>
        <a:buFontTx/>
        <a:buNone/>
        <a:tabLst/>
        <a:defRPr sz="3200" b="0" i="0" u="none" strike="noStrike" cap="none" spc="0" baseline="0">
          <a:ln>
            <a:noFill/>
          </a:ln>
          <a:solidFill>
            <a:srgbClr val="FFFFFF"/>
          </a:solidFill>
          <a:uFillTx/>
          <a:latin typeface="Gill Sans"/>
          <a:ea typeface="Gill Sans"/>
          <a:cs typeface="Gill Sans"/>
          <a:sym typeface="Gill Sans"/>
        </a:defRPr>
      </a:lvl9pPr>
    </p:titleStyle>
    <p:bodyStyle>
      <a:lvl1pPr marL="457200" marR="0" indent="-457200" algn="l" defTabSz="4572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00"/>
          </a:solidFill>
          <a:uFillTx/>
          <a:latin typeface="+mj-lt"/>
          <a:ea typeface="Gill Sans"/>
          <a:cs typeface="Gill Sans"/>
          <a:sym typeface="Gill Sans"/>
        </a:defRPr>
      </a:lvl1pPr>
      <a:lvl2pPr marL="1005838" marR="0" indent="-548638" algn="l" defTabSz="4572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00"/>
          </a:solidFill>
          <a:uFillTx/>
          <a:latin typeface="+mj-lt"/>
          <a:ea typeface="Gill Sans"/>
          <a:cs typeface="Gill Sans"/>
          <a:sym typeface="Gill Sans"/>
        </a:defRPr>
      </a:lvl2pPr>
      <a:lvl3pPr marL="1371600" marR="0" indent="-457200" algn="l" defTabSz="4572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00"/>
          </a:solidFill>
          <a:uFillTx/>
          <a:latin typeface="+mj-lt"/>
          <a:ea typeface="Gill Sans"/>
          <a:cs typeface="Gill Sans"/>
          <a:sym typeface="Gill Sans"/>
        </a:defRPr>
      </a:lvl3pPr>
      <a:lvl4pPr marL="1885950" marR="0" indent="-514350" algn="l" defTabSz="4572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00"/>
          </a:solidFill>
          <a:uFillTx/>
          <a:latin typeface="+mj-lt"/>
          <a:ea typeface="Gill Sans"/>
          <a:cs typeface="Gill Sans"/>
          <a:sym typeface="Gill Sans"/>
        </a:defRPr>
      </a:lvl4pPr>
      <a:lvl5pPr marL="2416628" marR="0" indent="-587828" algn="l" defTabSz="4572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00"/>
          </a:solidFill>
          <a:uFillTx/>
          <a:latin typeface="+mj-lt"/>
          <a:ea typeface="Gill Sans"/>
          <a:cs typeface="Gill Sans"/>
          <a:sym typeface="Gill Sans"/>
        </a:defRPr>
      </a:lvl5pPr>
      <a:lvl6pPr marL="25603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65"/>
          </a:solidFill>
          <a:uFillTx/>
          <a:latin typeface="Gill Sans"/>
          <a:ea typeface="Gill Sans"/>
          <a:cs typeface="Gill Sans"/>
          <a:sym typeface="Gill Sans"/>
        </a:defRPr>
      </a:lvl6pPr>
      <a:lvl7pPr marL="30175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65"/>
          </a:solidFill>
          <a:uFillTx/>
          <a:latin typeface="Gill Sans"/>
          <a:ea typeface="Gill Sans"/>
          <a:cs typeface="Gill Sans"/>
          <a:sym typeface="Gill Sans"/>
        </a:defRPr>
      </a:lvl7pPr>
      <a:lvl8pPr marL="34747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65"/>
          </a:solidFill>
          <a:uFillTx/>
          <a:latin typeface="Gill Sans"/>
          <a:ea typeface="Gill Sans"/>
          <a:cs typeface="Gill Sans"/>
          <a:sym typeface="Gill Sans"/>
        </a:defRPr>
      </a:lvl8pPr>
      <a:lvl9pPr marL="3931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65"/>
          </a:solidFill>
          <a:uFillTx/>
          <a:latin typeface="Gill Sans"/>
          <a:ea typeface="Gill Sans"/>
          <a:cs typeface="Gill Sans"/>
          <a:sym typeface="Gill Sans"/>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2.sv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5.emf"/><Relationship Id="rId1" Type="http://schemas.openxmlformats.org/officeDocument/2006/relationships/slideLayout" Target="../slideLayouts/slideLayout2.xml"/><Relationship Id="rId4" Type="http://schemas.openxmlformats.org/officeDocument/2006/relationships/image" Target="../media/image32.svg"/></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png"/><Relationship Id="rId7" Type="http://schemas.openxmlformats.org/officeDocument/2006/relationships/hyperlink" Target="http://childline.org.uk/" TargetMode="External"/><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hyperlink" Target="http://youngminds.org.uk/" TargetMode="External"/><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hyperlink" Target="http://samaritans.org"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3" Type="http://schemas.openxmlformats.org/officeDocument/2006/relationships/hyperlink" Target="https://vimeo.com/471056284/1a83087890" TargetMode="External"/><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5.emf"/><Relationship Id="rId1" Type="http://schemas.openxmlformats.org/officeDocument/2006/relationships/slideLayout" Target="../slideLayouts/slideLayout2.xml"/><Relationship Id="rId4" Type="http://schemas.openxmlformats.org/officeDocument/2006/relationships/image" Target="../media/image32.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hyperlink" Target="https://vimeo.com/473793117/51bacc12f7"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 Id="rId4" Type="http://schemas.openxmlformats.org/officeDocument/2006/relationships/image" Target="../media/image3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E8EAB-C916-41BC-99CE-051560339C24}"/>
              </a:ext>
            </a:extLst>
          </p:cNvPr>
          <p:cNvSpPr>
            <a:spLocks noGrp="1"/>
          </p:cNvSpPr>
          <p:nvPr>
            <p:ph type="body" sz="quarter" idx="10"/>
          </p:nvPr>
        </p:nvSpPr>
        <p:spPr/>
        <p:txBody>
          <a:bodyPr/>
          <a:lstStyle/>
          <a:p>
            <a:r>
              <a:rPr lang="en-GB" dirty="0"/>
              <a:t>WELLBEING</a:t>
            </a:r>
          </a:p>
        </p:txBody>
      </p:sp>
      <p:sp>
        <p:nvSpPr>
          <p:cNvPr id="3" name="Text Placeholder 2">
            <a:extLst>
              <a:ext uri="{FF2B5EF4-FFF2-40B4-BE49-F238E27FC236}">
                <a16:creationId xmlns:a16="http://schemas.microsoft.com/office/drawing/2014/main" id="{D04F45A3-4FB8-4BB7-AF24-A196C475218E}"/>
              </a:ext>
            </a:extLst>
          </p:cNvPr>
          <p:cNvSpPr>
            <a:spLocks noGrp="1"/>
          </p:cNvSpPr>
          <p:nvPr>
            <p:ph type="body" sz="quarter" idx="11"/>
          </p:nvPr>
        </p:nvSpPr>
        <p:spPr/>
        <p:txBody>
          <a:bodyPr/>
          <a:lstStyle/>
          <a:p>
            <a:r>
              <a:rPr lang="en-GB" dirty="0"/>
              <a:t>ALL ABOUT FEELINGS</a:t>
            </a:r>
          </a:p>
        </p:txBody>
      </p:sp>
      <p:sp>
        <p:nvSpPr>
          <p:cNvPr id="4" name="Slide Number Placeholder 3">
            <a:extLst>
              <a:ext uri="{FF2B5EF4-FFF2-40B4-BE49-F238E27FC236}">
                <a16:creationId xmlns:a16="http://schemas.microsoft.com/office/drawing/2014/main" id="{EC60DD79-DCF8-4AA7-9F69-6E91E35674C1}"/>
              </a:ext>
            </a:extLst>
          </p:cNvPr>
          <p:cNvSpPr>
            <a:spLocks noGrp="1"/>
          </p:cNvSpPr>
          <p:nvPr>
            <p:ph type="sldNum" sz="quarter" idx="4"/>
          </p:nvPr>
        </p:nvSpPr>
        <p:spPr/>
        <p:txBody>
          <a:bodyPr/>
          <a:lstStyle/>
          <a:p>
            <a:fld id="{63F7E935-997C-4AB2-AAF8-EEF37886DB40}" type="slidenum">
              <a:rPr lang="en-GB" smtClean="0"/>
              <a:pPr/>
              <a:t>1</a:t>
            </a:fld>
            <a:endParaRPr lang="en-GB"/>
          </a:p>
        </p:txBody>
      </p:sp>
    </p:spTree>
    <p:extLst>
      <p:ext uri="{BB962C8B-B14F-4D97-AF65-F5344CB8AC3E}">
        <p14:creationId xmlns:p14="http://schemas.microsoft.com/office/powerpoint/2010/main" val="1061132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2090B-5F1A-4150-AAC9-F5C4F9E3E265}"/>
              </a:ext>
            </a:extLst>
          </p:cNvPr>
          <p:cNvSpPr>
            <a:spLocks noGrp="1"/>
          </p:cNvSpPr>
          <p:nvPr>
            <p:ph type="title"/>
          </p:nvPr>
        </p:nvSpPr>
        <p:spPr/>
        <p:txBody>
          <a:bodyPr/>
          <a:lstStyle/>
          <a:p>
            <a:r>
              <a:rPr lang="en-GB" dirty="0"/>
              <a:t>ACTIVITY 2</a:t>
            </a:r>
          </a:p>
        </p:txBody>
      </p:sp>
      <p:sp>
        <p:nvSpPr>
          <p:cNvPr id="3" name="Text Placeholder 2">
            <a:extLst>
              <a:ext uri="{FF2B5EF4-FFF2-40B4-BE49-F238E27FC236}">
                <a16:creationId xmlns:a16="http://schemas.microsoft.com/office/drawing/2014/main" id="{080B751E-58AF-4F92-8C9D-8C0FE1F28716}"/>
              </a:ext>
            </a:extLst>
          </p:cNvPr>
          <p:cNvSpPr>
            <a:spLocks noGrp="1"/>
          </p:cNvSpPr>
          <p:nvPr>
            <p:ph type="body" sz="quarter" idx="10"/>
          </p:nvPr>
        </p:nvSpPr>
        <p:spPr/>
        <p:txBody>
          <a:bodyPr>
            <a:normAutofit/>
          </a:bodyPr>
          <a:lstStyle/>
          <a:p>
            <a:r>
              <a:rPr lang="en-GB" dirty="0"/>
              <a:t>RESPONDING </a:t>
            </a:r>
            <a:br>
              <a:rPr lang="en-GB" dirty="0"/>
            </a:br>
            <a:r>
              <a:rPr lang="en-GB" dirty="0"/>
              <a:t>TO EMOTIONS</a:t>
            </a:r>
          </a:p>
        </p:txBody>
      </p:sp>
      <p:sp>
        <p:nvSpPr>
          <p:cNvPr id="5" name="Slide Number Placeholder 4">
            <a:extLst>
              <a:ext uri="{FF2B5EF4-FFF2-40B4-BE49-F238E27FC236}">
                <a16:creationId xmlns:a16="http://schemas.microsoft.com/office/drawing/2014/main" id="{1773D50D-7900-44CF-AFFE-D6B62702631E}"/>
              </a:ext>
            </a:extLst>
          </p:cNvPr>
          <p:cNvSpPr>
            <a:spLocks noGrp="1"/>
          </p:cNvSpPr>
          <p:nvPr>
            <p:ph type="sldNum" sz="quarter" idx="4"/>
          </p:nvPr>
        </p:nvSpPr>
        <p:spPr/>
        <p:txBody>
          <a:bodyPr/>
          <a:lstStyle/>
          <a:p>
            <a:fld id="{63F7E935-997C-4AB2-AAF8-EEF37886DB40}" type="slidenum">
              <a:rPr lang="en-GB" smtClean="0"/>
              <a:pPr/>
              <a:t>10</a:t>
            </a:fld>
            <a:endParaRPr lang="en-GB"/>
          </a:p>
        </p:txBody>
      </p:sp>
    </p:spTree>
    <p:extLst>
      <p:ext uri="{BB962C8B-B14F-4D97-AF65-F5344CB8AC3E}">
        <p14:creationId xmlns:p14="http://schemas.microsoft.com/office/powerpoint/2010/main" val="1798221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F0C09-E862-4ABA-8E16-062537FA4FFE}"/>
              </a:ext>
            </a:extLst>
          </p:cNvPr>
          <p:cNvSpPr>
            <a:spLocks noGrp="1"/>
          </p:cNvSpPr>
          <p:nvPr>
            <p:ph type="title"/>
          </p:nvPr>
        </p:nvSpPr>
        <p:spPr/>
        <p:txBody>
          <a:bodyPr>
            <a:normAutofit/>
          </a:bodyPr>
          <a:lstStyle/>
          <a:p>
            <a:r>
              <a:rPr lang="en-GB" dirty="0"/>
              <a:t>RECOGNISING EMOTIONS</a:t>
            </a:r>
          </a:p>
        </p:txBody>
      </p:sp>
      <p:sp>
        <p:nvSpPr>
          <p:cNvPr id="3" name="Text Placeholder 2">
            <a:extLst>
              <a:ext uri="{FF2B5EF4-FFF2-40B4-BE49-F238E27FC236}">
                <a16:creationId xmlns:a16="http://schemas.microsoft.com/office/drawing/2014/main" id="{0D3DF728-0C6F-46EA-B87F-EAEE2B86275D}"/>
              </a:ext>
            </a:extLst>
          </p:cNvPr>
          <p:cNvSpPr>
            <a:spLocks noGrp="1"/>
          </p:cNvSpPr>
          <p:nvPr>
            <p:ph type="body" sz="quarter" idx="10"/>
          </p:nvPr>
        </p:nvSpPr>
        <p:spPr/>
        <p:txBody>
          <a:bodyPr/>
          <a:lstStyle/>
          <a:p>
            <a:r>
              <a:rPr lang="en-GB" dirty="0"/>
              <a:t>In teams, come up with as many emotions </a:t>
            </a:r>
            <a:br>
              <a:rPr lang="en-GB" dirty="0"/>
            </a:br>
            <a:r>
              <a:rPr lang="en-GB" dirty="0"/>
              <a:t>as you can in 1 minute.</a:t>
            </a:r>
          </a:p>
        </p:txBody>
      </p:sp>
      <p:sp>
        <p:nvSpPr>
          <p:cNvPr id="4" name="Slide Number Placeholder 3">
            <a:extLst>
              <a:ext uri="{FF2B5EF4-FFF2-40B4-BE49-F238E27FC236}">
                <a16:creationId xmlns:a16="http://schemas.microsoft.com/office/drawing/2014/main" id="{F12B9DA2-3FD5-4AF3-9294-3AC2E5082F07}"/>
              </a:ext>
            </a:extLst>
          </p:cNvPr>
          <p:cNvSpPr>
            <a:spLocks noGrp="1"/>
          </p:cNvSpPr>
          <p:nvPr>
            <p:ph type="sldNum" sz="quarter" idx="4"/>
          </p:nvPr>
        </p:nvSpPr>
        <p:spPr/>
        <p:txBody>
          <a:bodyPr/>
          <a:lstStyle/>
          <a:p>
            <a:fld id="{63F7E935-997C-4AB2-AAF8-EEF37886DB40}" type="slidenum">
              <a:rPr lang="en-GB" smtClean="0"/>
              <a:pPr/>
              <a:t>11</a:t>
            </a:fld>
            <a:endParaRPr lang="en-GB"/>
          </a:p>
        </p:txBody>
      </p:sp>
      <p:pic>
        <p:nvPicPr>
          <p:cNvPr id="6" name="Image" descr="Image">
            <a:extLst>
              <a:ext uri="{FF2B5EF4-FFF2-40B4-BE49-F238E27FC236}">
                <a16:creationId xmlns:a16="http://schemas.microsoft.com/office/drawing/2014/main" id="{E81B4239-EDAA-4662-AB36-9C81C6CD6247}"/>
              </a:ext>
            </a:extLst>
          </p:cNvPr>
          <p:cNvPicPr>
            <a:picLocks noChangeAspect="1"/>
          </p:cNvPicPr>
          <p:nvPr/>
        </p:nvPicPr>
        <p:blipFill>
          <a:blip r:embed="rId2">
            <a:duotone>
              <a:prstClr val="black"/>
              <a:schemeClr val="accent6">
                <a:tint val="45000"/>
                <a:satMod val="400000"/>
              </a:schemeClr>
            </a:duotone>
          </a:blip>
          <a:stretch>
            <a:fillRect/>
          </a:stretch>
        </p:blipFill>
        <p:spPr>
          <a:xfrm>
            <a:off x="3043608" y="2860756"/>
            <a:ext cx="3551388" cy="1178272"/>
          </a:xfrm>
          <a:prstGeom prst="rect">
            <a:avLst/>
          </a:prstGeom>
          <a:ln w="12700">
            <a:miter lim="400000"/>
          </a:ln>
        </p:spPr>
      </p:pic>
      <p:sp>
        <p:nvSpPr>
          <p:cNvPr id="8" name="EMOTIONS">
            <a:extLst>
              <a:ext uri="{FF2B5EF4-FFF2-40B4-BE49-F238E27FC236}">
                <a16:creationId xmlns:a16="http://schemas.microsoft.com/office/drawing/2014/main" id="{777D2EF5-80A3-44D4-BA95-FD4C8B1ED098}"/>
              </a:ext>
            </a:extLst>
          </p:cNvPr>
          <p:cNvSpPr txBox="1"/>
          <p:nvPr/>
        </p:nvSpPr>
        <p:spPr>
          <a:xfrm>
            <a:off x="3576209" y="3097529"/>
            <a:ext cx="2145776" cy="5539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a:latin typeface="Galano Grotesque SemiBold"/>
                <a:ea typeface="Galano Grotesque SemiBold"/>
                <a:cs typeface="Galano Grotesque SemiBold"/>
                <a:sym typeface="Galano Grotesque SemiBold"/>
              </a:defRPr>
            </a:lvl1pPr>
          </a:lstStyle>
          <a:p>
            <a:r>
              <a:rPr dirty="0">
                <a:latin typeface="+mn-lt"/>
              </a:rPr>
              <a:t>EMOTIONS</a:t>
            </a:r>
          </a:p>
        </p:txBody>
      </p:sp>
      <p:grpSp>
        <p:nvGrpSpPr>
          <p:cNvPr id="34" name="Group 33">
            <a:extLst>
              <a:ext uri="{FF2B5EF4-FFF2-40B4-BE49-F238E27FC236}">
                <a16:creationId xmlns:a16="http://schemas.microsoft.com/office/drawing/2014/main" id="{9752FCCA-D962-4F03-B7FB-52E13D20AB14}"/>
              </a:ext>
            </a:extLst>
          </p:cNvPr>
          <p:cNvGrpSpPr/>
          <p:nvPr/>
        </p:nvGrpSpPr>
        <p:grpSpPr>
          <a:xfrm>
            <a:off x="344185" y="4039028"/>
            <a:ext cx="2873143" cy="1772089"/>
            <a:chOff x="407685" y="4280328"/>
            <a:chExt cx="2873143" cy="1772089"/>
          </a:xfrm>
        </p:grpSpPr>
        <p:sp>
          <p:nvSpPr>
            <p:cNvPr id="23" name="Oval 22">
              <a:extLst>
                <a:ext uri="{FF2B5EF4-FFF2-40B4-BE49-F238E27FC236}">
                  <a16:creationId xmlns:a16="http://schemas.microsoft.com/office/drawing/2014/main" id="{7969137E-6E48-493C-AF0F-55CE8D1B6696}"/>
                </a:ext>
              </a:extLst>
            </p:cNvPr>
            <p:cNvSpPr/>
            <p:nvPr/>
          </p:nvSpPr>
          <p:spPr>
            <a:xfrm>
              <a:off x="407685" y="4535210"/>
              <a:ext cx="2699423" cy="1517207"/>
            </a:xfrm>
            <a:prstGeom prst="ellipse">
              <a:avLst/>
            </a:prstGeom>
            <a:solidFill>
              <a:srgbClr val="FFFFFF"/>
            </a:solidFill>
            <a:ln w="25400" cap="flat">
              <a:solidFill>
                <a:srgbClr val="00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a:ln>
                  <a:noFill/>
                </a:ln>
                <a:solidFill>
                  <a:srgbClr val="FFFFFF"/>
                </a:solidFill>
                <a:effectLst/>
                <a:uFillTx/>
                <a:latin typeface="+mj-lt"/>
                <a:ea typeface="+mj-ea"/>
                <a:cs typeface="+mj-cs"/>
                <a:sym typeface="Helvetica"/>
              </a:endParaRPr>
            </a:p>
          </p:txBody>
        </p:sp>
        <p:sp>
          <p:nvSpPr>
            <p:cNvPr id="12" name="EMBARRASSED">
              <a:extLst>
                <a:ext uri="{FF2B5EF4-FFF2-40B4-BE49-F238E27FC236}">
                  <a16:creationId xmlns:a16="http://schemas.microsoft.com/office/drawing/2014/main" id="{AC5A2574-FECB-4B3B-B78F-4AE1A2818238}"/>
                </a:ext>
              </a:extLst>
            </p:cNvPr>
            <p:cNvSpPr txBox="1"/>
            <p:nvPr/>
          </p:nvSpPr>
          <p:spPr>
            <a:xfrm>
              <a:off x="497996" y="5062984"/>
              <a:ext cx="2506451" cy="4616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2000">
                  <a:solidFill>
                    <a:srgbClr val="002ABB"/>
                  </a:solidFill>
                  <a:latin typeface="Galano Grotesque SemiBold"/>
                  <a:ea typeface="Galano Grotesque SemiBold"/>
                  <a:cs typeface="Galano Grotesque SemiBold"/>
                  <a:sym typeface="Galano Grotesque SemiBold"/>
                </a:defRPr>
              </a:lvl1pPr>
            </a:lstStyle>
            <a:p>
              <a:r>
                <a:rPr lang="en-GB" sz="2400" b="1" dirty="0">
                  <a:solidFill>
                    <a:schemeClr val="accent2"/>
                  </a:solidFill>
                  <a:latin typeface="+mn-lt"/>
                </a:rPr>
                <a:t>EMBARRASSED</a:t>
              </a:r>
              <a:endParaRPr lang="en-GB" b="1" dirty="0">
                <a:solidFill>
                  <a:schemeClr val="accent2"/>
                </a:solidFill>
                <a:latin typeface="+mn-lt"/>
              </a:endParaRPr>
            </a:p>
          </p:txBody>
        </p:sp>
        <p:cxnSp>
          <p:nvCxnSpPr>
            <p:cNvPr id="17" name="Straight Connector 16">
              <a:extLst>
                <a:ext uri="{FF2B5EF4-FFF2-40B4-BE49-F238E27FC236}">
                  <a16:creationId xmlns:a16="http://schemas.microsoft.com/office/drawing/2014/main" id="{442E2DD1-F125-4F88-879D-F6A3A9276A69}"/>
                </a:ext>
              </a:extLst>
            </p:cNvPr>
            <p:cNvCxnSpPr>
              <a:cxnSpLocks/>
              <a:endCxn id="23" idx="7"/>
            </p:cNvCxnSpPr>
            <p:nvPr/>
          </p:nvCxnSpPr>
          <p:spPr>
            <a:xfrm flipH="1">
              <a:off x="2711787" y="4280328"/>
              <a:ext cx="569041" cy="477072"/>
            </a:xfrm>
            <a:prstGeom prst="line">
              <a:avLst/>
            </a:prstGeom>
            <a:noFill/>
            <a:ln w="25400" cap="flat">
              <a:solidFill>
                <a:srgbClr val="000000"/>
              </a:solidFill>
              <a:prstDash val="solid"/>
              <a:round/>
              <a:headEnd type="none" w="med" len="med"/>
              <a:tailEnd type="arrow" w="med" len="med"/>
            </a:ln>
            <a:effectLst/>
            <a:sp3d/>
          </p:spPr>
          <p:style>
            <a:lnRef idx="0">
              <a:scrgbClr r="0" g="0" b="0"/>
            </a:lnRef>
            <a:fillRef idx="0">
              <a:scrgbClr r="0" g="0" b="0"/>
            </a:fillRef>
            <a:effectRef idx="0">
              <a:scrgbClr r="0" g="0" b="0"/>
            </a:effectRef>
            <a:fontRef idx="none"/>
          </p:style>
        </p:cxnSp>
      </p:grpSp>
      <p:grpSp>
        <p:nvGrpSpPr>
          <p:cNvPr id="33" name="Group 32">
            <a:extLst>
              <a:ext uri="{FF2B5EF4-FFF2-40B4-BE49-F238E27FC236}">
                <a16:creationId xmlns:a16="http://schemas.microsoft.com/office/drawing/2014/main" id="{85761895-8238-4E0E-95AE-D854FFD79943}"/>
              </a:ext>
            </a:extLst>
          </p:cNvPr>
          <p:cNvGrpSpPr/>
          <p:nvPr/>
        </p:nvGrpSpPr>
        <p:grpSpPr>
          <a:xfrm>
            <a:off x="893033" y="2360575"/>
            <a:ext cx="2150575" cy="903766"/>
            <a:chOff x="768481" y="2488773"/>
            <a:chExt cx="2150575" cy="903766"/>
          </a:xfrm>
        </p:grpSpPr>
        <p:sp>
          <p:nvSpPr>
            <p:cNvPr id="15" name="Oval 14">
              <a:extLst>
                <a:ext uri="{FF2B5EF4-FFF2-40B4-BE49-F238E27FC236}">
                  <a16:creationId xmlns:a16="http://schemas.microsoft.com/office/drawing/2014/main" id="{4407F24A-7A10-4FD0-A1BC-D056F86CFA52}"/>
                </a:ext>
              </a:extLst>
            </p:cNvPr>
            <p:cNvSpPr/>
            <p:nvPr/>
          </p:nvSpPr>
          <p:spPr>
            <a:xfrm>
              <a:off x="768481" y="2488773"/>
              <a:ext cx="1479716" cy="847361"/>
            </a:xfrm>
            <a:prstGeom prst="ellipse">
              <a:avLst/>
            </a:prstGeom>
            <a:solidFill>
              <a:srgbClr val="FFFFFF"/>
            </a:solidFill>
            <a:ln w="25400" cap="flat">
              <a:solidFill>
                <a:srgbClr val="00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a:ln>
                  <a:noFill/>
                </a:ln>
                <a:solidFill>
                  <a:srgbClr val="FFFFFF"/>
                </a:solidFill>
                <a:effectLst/>
                <a:uFillTx/>
                <a:latin typeface="+mj-lt"/>
                <a:ea typeface="+mj-ea"/>
                <a:cs typeface="+mj-cs"/>
                <a:sym typeface="Helvetica"/>
              </a:endParaRPr>
            </a:p>
          </p:txBody>
        </p:sp>
        <p:sp>
          <p:nvSpPr>
            <p:cNvPr id="14" name="HAPPY">
              <a:extLst>
                <a:ext uri="{FF2B5EF4-FFF2-40B4-BE49-F238E27FC236}">
                  <a16:creationId xmlns:a16="http://schemas.microsoft.com/office/drawing/2014/main" id="{64005CD5-946F-4D1B-993C-2353F173AE6A}"/>
                </a:ext>
              </a:extLst>
            </p:cNvPr>
            <p:cNvSpPr txBox="1"/>
            <p:nvPr/>
          </p:nvSpPr>
          <p:spPr>
            <a:xfrm>
              <a:off x="941529" y="2713843"/>
              <a:ext cx="1153517" cy="4616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2000">
                  <a:solidFill>
                    <a:srgbClr val="002ABB"/>
                  </a:solidFill>
                  <a:latin typeface="Galano Grotesque SemiBold"/>
                  <a:ea typeface="Galano Grotesque SemiBold"/>
                  <a:cs typeface="Galano Grotesque SemiBold"/>
                  <a:sym typeface="Galano Grotesque SemiBold"/>
                </a:defRPr>
              </a:lvl1pPr>
            </a:lstStyle>
            <a:p>
              <a:r>
                <a:rPr lang="en-GB" sz="2400" b="1" dirty="0">
                  <a:solidFill>
                    <a:schemeClr val="accent3"/>
                  </a:solidFill>
                  <a:latin typeface="+mn-lt"/>
                </a:rPr>
                <a:t>HAPPY</a:t>
              </a:r>
            </a:p>
          </p:txBody>
        </p:sp>
        <p:cxnSp>
          <p:nvCxnSpPr>
            <p:cNvPr id="27" name="Straight Connector 26">
              <a:extLst>
                <a:ext uri="{FF2B5EF4-FFF2-40B4-BE49-F238E27FC236}">
                  <a16:creationId xmlns:a16="http://schemas.microsoft.com/office/drawing/2014/main" id="{E728E78E-6265-4E49-867D-923D39F38D9C}"/>
                </a:ext>
              </a:extLst>
            </p:cNvPr>
            <p:cNvCxnSpPr>
              <a:cxnSpLocks/>
            </p:cNvCxnSpPr>
            <p:nvPr/>
          </p:nvCxnSpPr>
          <p:spPr>
            <a:xfrm flipH="1" flipV="1">
              <a:off x="2188048" y="3077425"/>
              <a:ext cx="731008" cy="315114"/>
            </a:xfrm>
            <a:prstGeom prst="line">
              <a:avLst/>
            </a:prstGeom>
            <a:noFill/>
            <a:ln w="25400" cap="flat">
              <a:solidFill>
                <a:srgbClr val="000000"/>
              </a:solidFill>
              <a:prstDash val="solid"/>
              <a:round/>
              <a:headEnd type="none" w="med" len="med"/>
              <a:tailEnd type="arrow" w="med" len="med"/>
            </a:ln>
            <a:effectLst/>
            <a:sp3d/>
          </p:spPr>
          <p:style>
            <a:lnRef idx="0">
              <a:scrgbClr r="0" g="0" b="0"/>
            </a:lnRef>
            <a:fillRef idx="0">
              <a:scrgbClr r="0" g="0" b="0"/>
            </a:fillRef>
            <a:effectRef idx="0">
              <a:scrgbClr r="0" g="0" b="0"/>
            </a:effectRef>
            <a:fontRef idx="none"/>
          </p:style>
        </p:cxnSp>
      </p:grpSp>
      <p:grpSp>
        <p:nvGrpSpPr>
          <p:cNvPr id="35" name="Group 34">
            <a:extLst>
              <a:ext uri="{FF2B5EF4-FFF2-40B4-BE49-F238E27FC236}">
                <a16:creationId xmlns:a16="http://schemas.microsoft.com/office/drawing/2014/main" id="{B3C4D356-B4F1-4C17-AB3D-6C81E1C99D1C}"/>
              </a:ext>
            </a:extLst>
          </p:cNvPr>
          <p:cNvGrpSpPr/>
          <p:nvPr/>
        </p:nvGrpSpPr>
        <p:grpSpPr>
          <a:xfrm>
            <a:off x="6352135" y="2271713"/>
            <a:ext cx="1933491" cy="927480"/>
            <a:chOff x="6415635" y="2513013"/>
            <a:chExt cx="1933491" cy="927480"/>
          </a:xfrm>
        </p:grpSpPr>
        <p:sp>
          <p:nvSpPr>
            <p:cNvPr id="25" name="Oval 24">
              <a:extLst>
                <a:ext uri="{FF2B5EF4-FFF2-40B4-BE49-F238E27FC236}">
                  <a16:creationId xmlns:a16="http://schemas.microsoft.com/office/drawing/2014/main" id="{14723C73-E305-4F8A-85B7-896DAAAA89D1}"/>
                </a:ext>
              </a:extLst>
            </p:cNvPr>
            <p:cNvSpPr/>
            <p:nvPr/>
          </p:nvSpPr>
          <p:spPr>
            <a:xfrm>
              <a:off x="6869409" y="2513013"/>
              <a:ext cx="1479717" cy="915987"/>
            </a:xfrm>
            <a:prstGeom prst="ellipse">
              <a:avLst/>
            </a:prstGeom>
            <a:solidFill>
              <a:srgbClr val="FFFFFF"/>
            </a:solidFill>
            <a:ln w="25400" cap="flat">
              <a:solidFill>
                <a:srgbClr val="00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a:ln>
                  <a:noFill/>
                </a:ln>
                <a:solidFill>
                  <a:srgbClr val="FFFFFF"/>
                </a:solidFill>
                <a:effectLst/>
                <a:uFillTx/>
                <a:latin typeface="+mj-lt"/>
                <a:ea typeface="+mj-ea"/>
                <a:cs typeface="+mj-cs"/>
                <a:sym typeface="Helvetica"/>
              </a:endParaRPr>
            </a:p>
          </p:txBody>
        </p:sp>
        <p:sp>
          <p:nvSpPr>
            <p:cNvPr id="10" name="ANGRY">
              <a:extLst>
                <a:ext uri="{FF2B5EF4-FFF2-40B4-BE49-F238E27FC236}">
                  <a16:creationId xmlns:a16="http://schemas.microsoft.com/office/drawing/2014/main" id="{FA2F9111-643F-4752-8C07-014C86A3B326}"/>
                </a:ext>
              </a:extLst>
            </p:cNvPr>
            <p:cNvSpPr txBox="1"/>
            <p:nvPr/>
          </p:nvSpPr>
          <p:spPr>
            <a:xfrm>
              <a:off x="6991955" y="2728866"/>
              <a:ext cx="1204813" cy="4616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2000">
                  <a:solidFill>
                    <a:srgbClr val="002ABB"/>
                  </a:solidFill>
                  <a:latin typeface="Galano Grotesque SemiBold"/>
                  <a:ea typeface="Galano Grotesque SemiBold"/>
                  <a:cs typeface="Galano Grotesque SemiBold"/>
                  <a:sym typeface="Galano Grotesque SemiBold"/>
                </a:defRPr>
              </a:lvl1pPr>
            </a:lstStyle>
            <a:p>
              <a:r>
                <a:rPr lang="en-GB" sz="2400" b="1" dirty="0">
                  <a:solidFill>
                    <a:schemeClr val="accent5"/>
                  </a:solidFill>
                  <a:latin typeface="+mn-lt"/>
                </a:rPr>
                <a:t>ANGRY</a:t>
              </a:r>
            </a:p>
          </p:txBody>
        </p:sp>
        <p:cxnSp>
          <p:nvCxnSpPr>
            <p:cNvPr id="30" name="Straight Connector 29">
              <a:extLst>
                <a:ext uri="{FF2B5EF4-FFF2-40B4-BE49-F238E27FC236}">
                  <a16:creationId xmlns:a16="http://schemas.microsoft.com/office/drawing/2014/main" id="{A6AAA565-837D-4848-800D-003C00861D91}"/>
                </a:ext>
              </a:extLst>
            </p:cNvPr>
            <p:cNvCxnSpPr>
              <a:cxnSpLocks/>
            </p:cNvCxnSpPr>
            <p:nvPr/>
          </p:nvCxnSpPr>
          <p:spPr>
            <a:xfrm flipH="1">
              <a:off x="6415635" y="3190528"/>
              <a:ext cx="576320" cy="249965"/>
            </a:xfrm>
            <a:prstGeom prst="line">
              <a:avLst/>
            </a:prstGeom>
            <a:noFill/>
            <a:ln w="25400" cap="flat">
              <a:solidFill>
                <a:srgbClr val="000000"/>
              </a:solidFill>
              <a:prstDash val="solid"/>
              <a:round/>
              <a:headEnd type="arrow" w="med" len="med"/>
              <a:tailEnd type="none" w="med" len="med"/>
            </a:ln>
            <a:effectLst/>
            <a:sp3d/>
          </p:spPr>
          <p:style>
            <a:lnRef idx="0">
              <a:scrgbClr r="0" g="0" b="0"/>
            </a:lnRef>
            <a:fillRef idx="0">
              <a:scrgbClr r="0" g="0" b="0"/>
            </a:fillRef>
            <a:effectRef idx="0">
              <a:scrgbClr r="0" g="0" b="0"/>
            </a:effectRef>
            <a:fontRef idx="none"/>
          </p:style>
        </p:cxnSp>
      </p:grpSp>
      <p:grpSp>
        <p:nvGrpSpPr>
          <p:cNvPr id="36" name="Group 35">
            <a:extLst>
              <a:ext uri="{FF2B5EF4-FFF2-40B4-BE49-F238E27FC236}">
                <a16:creationId xmlns:a16="http://schemas.microsoft.com/office/drawing/2014/main" id="{DCC1D05B-78D0-4826-A68D-DDB76E6A32B4}"/>
              </a:ext>
            </a:extLst>
          </p:cNvPr>
          <p:cNvGrpSpPr>
            <a:grpSpLocks noChangeAspect="1"/>
          </p:cNvGrpSpPr>
          <p:nvPr/>
        </p:nvGrpSpPr>
        <p:grpSpPr>
          <a:xfrm>
            <a:off x="5987375" y="3988228"/>
            <a:ext cx="2699423" cy="2329673"/>
            <a:chOff x="5051840" y="4356573"/>
            <a:chExt cx="2251069" cy="2047873"/>
          </a:xfrm>
        </p:grpSpPr>
        <p:grpSp>
          <p:nvGrpSpPr>
            <p:cNvPr id="37" name="Group 36">
              <a:extLst>
                <a:ext uri="{FF2B5EF4-FFF2-40B4-BE49-F238E27FC236}">
                  <a16:creationId xmlns:a16="http://schemas.microsoft.com/office/drawing/2014/main" id="{31BA6E9E-AC5F-4E0E-B7E5-E9BC0542DAC4}"/>
                </a:ext>
              </a:extLst>
            </p:cNvPr>
            <p:cNvGrpSpPr/>
            <p:nvPr/>
          </p:nvGrpSpPr>
          <p:grpSpPr>
            <a:xfrm>
              <a:off x="5051840" y="4356573"/>
              <a:ext cx="2251069" cy="2047873"/>
              <a:chOff x="5270500" y="4127500"/>
              <a:chExt cx="2251069" cy="2047873"/>
            </a:xfrm>
          </p:grpSpPr>
          <p:sp>
            <p:nvSpPr>
              <p:cNvPr id="39" name="Rectangle: Rounded Corners 38">
                <a:extLst>
                  <a:ext uri="{FF2B5EF4-FFF2-40B4-BE49-F238E27FC236}">
                    <a16:creationId xmlns:a16="http://schemas.microsoft.com/office/drawing/2014/main" id="{F5F93CD5-826E-4A54-A2E6-147EC3DFC9B8}"/>
                  </a:ext>
                </a:extLst>
              </p:cNvPr>
              <p:cNvSpPr/>
              <p:nvPr/>
            </p:nvSpPr>
            <p:spPr>
              <a:xfrm>
                <a:off x="5415366" y="4264660"/>
                <a:ext cx="1922694" cy="1328420"/>
              </a:xfrm>
              <a:prstGeom prst="roundRect">
                <a:avLst>
                  <a:gd name="adj" fmla="val 3487"/>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a:ln>
                    <a:noFill/>
                  </a:ln>
                  <a:solidFill>
                    <a:srgbClr val="FFFFFF"/>
                  </a:solidFill>
                  <a:effectLst/>
                  <a:uFillTx/>
                  <a:latin typeface="+mj-lt"/>
                  <a:ea typeface="+mj-ea"/>
                  <a:cs typeface="+mj-cs"/>
                  <a:sym typeface="Helvetica"/>
                </a:endParaRPr>
              </a:p>
            </p:txBody>
          </p:sp>
          <p:pic>
            <p:nvPicPr>
              <p:cNvPr id="40" name="Graphic 39" descr="Speech">
                <a:extLst>
                  <a:ext uri="{FF2B5EF4-FFF2-40B4-BE49-F238E27FC236}">
                    <a16:creationId xmlns:a16="http://schemas.microsoft.com/office/drawing/2014/main" id="{E969039C-463C-4C76-837D-F1EF438ED3FB}"/>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1842" t="14987" r="10417" b="14290"/>
              <a:stretch/>
            </p:blipFill>
            <p:spPr>
              <a:xfrm>
                <a:off x="5270500" y="4127500"/>
                <a:ext cx="2251069" cy="2047873"/>
              </a:xfrm>
              <a:prstGeom prst="rect">
                <a:avLst/>
              </a:prstGeom>
            </p:spPr>
          </p:pic>
        </p:grpSp>
        <p:sp>
          <p:nvSpPr>
            <p:cNvPr id="38" name="TextBox 37">
              <a:extLst>
                <a:ext uri="{FF2B5EF4-FFF2-40B4-BE49-F238E27FC236}">
                  <a16:creationId xmlns:a16="http://schemas.microsoft.com/office/drawing/2014/main" id="{B8664B51-A78F-45C6-A12B-FC1E9A1D0E89}"/>
                </a:ext>
              </a:extLst>
            </p:cNvPr>
            <p:cNvSpPr txBox="1"/>
            <p:nvPr/>
          </p:nvSpPr>
          <p:spPr>
            <a:xfrm>
              <a:off x="5282546" y="4558435"/>
              <a:ext cx="1751013" cy="12174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spcAft>
                  <a:spcPts val="600"/>
                </a:spcAft>
                <a:defRPr sz="1600" b="1">
                  <a:latin typeface="Galano Grotesque SemiBold"/>
                  <a:ea typeface="Galano Grotesque SemiBold"/>
                  <a:cs typeface="Galano Grotesque SemiBold"/>
                  <a:sym typeface="Galano Grotesque SemiBold"/>
                </a:defRPr>
              </a:pPr>
              <a:r>
                <a:rPr lang="en-GB" sz="1400" dirty="0">
                  <a:solidFill>
                    <a:srgbClr val="000000"/>
                  </a:solidFill>
                  <a:latin typeface="+mn-lt"/>
                </a:rPr>
                <a:t>Extension:</a:t>
              </a:r>
              <a:br>
                <a:rPr lang="en-GB" sz="1400" dirty="0">
                  <a:solidFill>
                    <a:srgbClr val="000000"/>
                  </a:solidFill>
                  <a:latin typeface="+mn-lt"/>
                </a:rPr>
              </a:br>
              <a:r>
                <a:rPr lang="en-GB" sz="1400" b="0" dirty="0">
                  <a:solidFill>
                    <a:srgbClr val="000000"/>
                  </a:solidFill>
                  <a:latin typeface="+mn-lt"/>
                  <a:ea typeface="Galano Grotesque"/>
                  <a:cs typeface="Galano Grotesque"/>
                  <a:sym typeface="Galano Grotesque"/>
                </a:rPr>
                <a:t>can you separate the emotions you listed into positive and negative? Could some be both?</a:t>
              </a:r>
            </a:p>
          </p:txBody>
        </p:sp>
      </p:grpSp>
    </p:spTree>
    <p:extLst>
      <p:ext uri="{BB962C8B-B14F-4D97-AF65-F5344CB8AC3E}">
        <p14:creationId xmlns:p14="http://schemas.microsoft.com/office/powerpoint/2010/main" val="2019883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B593F-C6A1-4169-AE9B-77D5B9D38F43}"/>
              </a:ext>
            </a:extLst>
          </p:cNvPr>
          <p:cNvSpPr>
            <a:spLocks noGrp="1"/>
          </p:cNvSpPr>
          <p:nvPr>
            <p:ph type="title"/>
          </p:nvPr>
        </p:nvSpPr>
        <p:spPr/>
        <p:txBody>
          <a:bodyPr>
            <a:normAutofit/>
          </a:bodyPr>
          <a:lstStyle/>
          <a:p>
            <a:r>
              <a:rPr lang="en-GB" dirty="0"/>
              <a:t>DEALING WITH EMOTIONS</a:t>
            </a:r>
          </a:p>
        </p:txBody>
      </p:sp>
      <p:sp>
        <p:nvSpPr>
          <p:cNvPr id="3" name="Text Placeholder 2">
            <a:extLst>
              <a:ext uri="{FF2B5EF4-FFF2-40B4-BE49-F238E27FC236}">
                <a16:creationId xmlns:a16="http://schemas.microsoft.com/office/drawing/2014/main" id="{B728CB0A-4058-49FC-AFE7-339DF3706DD5}"/>
              </a:ext>
            </a:extLst>
          </p:cNvPr>
          <p:cNvSpPr>
            <a:spLocks noGrp="1"/>
          </p:cNvSpPr>
          <p:nvPr>
            <p:ph type="body" sz="quarter" idx="10"/>
          </p:nvPr>
        </p:nvSpPr>
        <p:spPr/>
        <p:txBody>
          <a:bodyPr/>
          <a:lstStyle/>
          <a:p>
            <a:r>
              <a:rPr lang="en-GB" dirty="0"/>
              <a:t>It's completely normal to feel a range of emotions. </a:t>
            </a:r>
            <a:br>
              <a:rPr lang="en-GB" dirty="0"/>
            </a:br>
            <a:r>
              <a:rPr lang="en-GB" dirty="0"/>
              <a:t>Getting angry, overexcited or nervous is just a part of life. </a:t>
            </a:r>
          </a:p>
        </p:txBody>
      </p:sp>
      <p:sp>
        <p:nvSpPr>
          <p:cNvPr id="4" name="Slide Number Placeholder 3">
            <a:extLst>
              <a:ext uri="{FF2B5EF4-FFF2-40B4-BE49-F238E27FC236}">
                <a16:creationId xmlns:a16="http://schemas.microsoft.com/office/drawing/2014/main" id="{8030E0A5-8357-4F34-A462-090246292498}"/>
              </a:ext>
            </a:extLst>
          </p:cNvPr>
          <p:cNvSpPr>
            <a:spLocks noGrp="1"/>
          </p:cNvSpPr>
          <p:nvPr>
            <p:ph type="sldNum" sz="quarter" idx="4"/>
          </p:nvPr>
        </p:nvSpPr>
        <p:spPr/>
        <p:txBody>
          <a:bodyPr/>
          <a:lstStyle/>
          <a:p>
            <a:fld id="{63F7E935-997C-4AB2-AAF8-EEF37886DB40}" type="slidenum">
              <a:rPr lang="en-GB" smtClean="0"/>
              <a:pPr/>
              <a:t>12</a:t>
            </a:fld>
            <a:endParaRPr lang="en-GB"/>
          </a:p>
        </p:txBody>
      </p:sp>
      <p:pic>
        <p:nvPicPr>
          <p:cNvPr id="6" name="Image" descr="Image">
            <a:extLst>
              <a:ext uri="{FF2B5EF4-FFF2-40B4-BE49-F238E27FC236}">
                <a16:creationId xmlns:a16="http://schemas.microsoft.com/office/drawing/2014/main" id="{ECC2880E-AC13-4853-A419-C42A0477E40E}"/>
              </a:ext>
            </a:extLst>
          </p:cNvPr>
          <p:cNvPicPr>
            <a:picLocks noChangeAspect="1"/>
          </p:cNvPicPr>
          <p:nvPr/>
        </p:nvPicPr>
        <p:blipFill>
          <a:blip r:embed="rId2"/>
          <a:stretch>
            <a:fillRect/>
          </a:stretch>
        </p:blipFill>
        <p:spPr>
          <a:xfrm>
            <a:off x="7705132" y="2539397"/>
            <a:ext cx="981666" cy="3445650"/>
          </a:xfrm>
          <a:prstGeom prst="rect">
            <a:avLst/>
          </a:prstGeom>
          <a:ln w="12700">
            <a:miter lim="400000"/>
          </a:ln>
        </p:spPr>
      </p:pic>
      <p:pic>
        <p:nvPicPr>
          <p:cNvPr id="8" name="Image" descr="Image">
            <a:extLst>
              <a:ext uri="{FF2B5EF4-FFF2-40B4-BE49-F238E27FC236}">
                <a16:creationId xmlns:a16="http://schemas.microsoft.com/office/drawing/2014/main" id="{5AA4027A-098E-44B3-B166-13E29E95B986}"/>
              </a:ext>
            </a:extLst>
          </p:cNvPr>
          <p:cNvPicPr>
            <a:picLocks noChangeAspect="1"/>
          </p:cNvPicPr>
          <p:nvPr/>
        </p:nvPicPr>
        <p:blipFill>
          <a:blip r:embed="rId3"/>
          <a:stretch>
            <a:fillRect/>
          </a:stretch>
        </p:blipFill>
        <p:spPr>
          <a:xfrm>
            <a:off x="305081" y="2437258"/>
            <a:ext cx="1087325" cy="3649929"/>
          </a:xfrm>
          <a:prstGeom prst="rect">
            <a:avLst/>
          </a:prstGeom>
          <a:ln w="12700">
            <a:miter lim="400000"/>
          </a:ln>
        </p:spPr>
      </p:pic>
      <p:sp>
        <p:nvSpPr>
          <p:cNvPr id="10" name="Rectangle 9">
            <a:extLst>
              <a:ext uri="{FF2B5EF4-FFF2-40B4-BE49-F238E27FC236}">
                <a16:creationId xmlns:a16="http://schemas.microsoft.com/office/drawing/2014/main" id="{7CCC5386-0F59-41F5-B36E-5E66DB123469}"/>
              </a:ext>
            </a:extLst>
          </p:cNvPr>
          <p:cNvSpPr/>
          <p:nvPr/>
        </p:nvSpPr>
        <p:spPr>
          <a:xfrm>
            <a:off x="1889491" y="4705604"/>
            <a:ext cx="5365016" cy="926769"/>
          </a:xfrm>
          <a:prstGeom prst="rect">
            <a:avLst/>
          </a:prstGeom>
          <a:noFill/>
          <a:ln w="38100" cap="flat">
            <a:solidFill>
              <a:schemeClr val="tx2"/>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0000" tIns="45718" rIns="180000" bIns="45718" numCol="1" spcCol="38100" rtlCol="0" anchor="ctr">
            <a:noAutofit/>
          </a:bodyPr>
          <a:lstStyle/>
          <a:p>
            <a:pPr marL="0" marR="0" indent="0" defTabSz="4572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chemeClr val="tx2"/>
                </a:solidFill>
                <a:effectLst/>
                <a:uFillTx/>
                <a:latin typeface="+mj-lt"/>
                <a:ea typeface="+mj-ea"/>
                <a:cs typeface="+mj-cs"/>
                <a:sym typeface="Helvetica"/>
              </a:rPr>
              <a:t>From the list you created, what emotions do you think people can find challenging at times?</a:t>
            </a:r>
          </a:p>
        </p:txBody>
      </p:sp>
      <p:sp>
        <p:nvSpPr>
          <p:cNvPr id="12" name="Rectangle 11">
            <a:extLst>
              <a:ext uri="{FF2B5EF4-FFF2-40B4-BE49-F238E27FC236}">
                <a16:creationId xmlns:a16="http://schemas.microsoft.com/office/drawing/2014/main" id="{C4A1CFAD-415D-45A4-9490-F77DF62A0B34}"/>
              </a:ext>
            </a:extLst>
          </p:cNvPr>
          <p:cNvSpPr/>
          <p:nvPr/>
        </p:nvSpPr>
        <p:spPr>
          <a:xfrm>
            <a:off x="1889491" y="2737104"/>
            <a:ext cx="5365016" cy="1778000"/>
          </a:xfrm>
          <a:prstGeom prst="rect">
            <a:avLst/>
          </a:prstGeom>
          <a:solidFill>
            <a:schemeClr val="tx2"/>
          </a:solidFill>
          <a:ln w="38100" cap="flat">
            <a:solidFill>
              <a:schemeClr val="tx2"/>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0000" tIns="45718" rIns="180000" bIns="45718" numCol="1" spcCol="38100" rtlCol="0" anchor="ctr">
            <a:noAutofit/>
          </a:bodyPr>
          <a:lstStyle/>
          <a:p>
            <a:pPr marL="0" marR="0" indent="0" defTabSz="457200" rtl="0" fontAlgn="auto" latinLnBrk="0" hangingPunct="0">
              <a:lnSpc>
                <a:spcPct val="100000"/>
              </a:lnSpc>
              <a:spcBef>
                <a:spcPts val="0"/>
              </a:spcBef>
              <a:spcAft>
                <a:spcPts val="0"/>
              </a:spcAft>
              <a:buClrTx/>
              <a:buSzTx/>
              <a:buFontTx/>
              <a:buNone/>
              <a:tabLst/>
            </a:pPr>
            <a:r>
              <a:rPr kumimoji="0" lang="en-GB" sz="1600" b="0" i="0" u="none" strike="noStrike" cap="none" spc="0" normalizeH="0" baseline="0" dirty="0">
                <a:ln>
                  <a:noFill/>
                </a:ln>
                <a:solidFill>
                  <a:schemeClr val="bg1"/>
                </a:solidFill>
                <a:effectLst/>
                <a:uFillTx/>
                <a:latin typeface="+mj-lt"/>
                <a:ea typeface="+mj-ea"/>
                <a:cs typeface="+mj-cs"/>
                <a:sym typeface="Helvetica"/>
              </a:rPr>
              <a:t>Although we can't control our emotions, we can control the way that we act when a strong feeling takes hold. In fact, the way we control our response to our emotions is just like a muscle - we can train ourselves to get stronger with practice.</a:t>
            </a:r>
          </a:p>
        </p:txBody>
      </p:sp>
    </p:spTree>
    <p:extLst>
      <p:ext uri="{BB962C8B-B14F-4D97-AF65-F5344CB8AC3E}">
        <p14:creationId xmlns:p14="http://schemas.microsoft.com/office/powerpoint/2010/main" val="3367736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9AA227-E2BA-BA45-A0ED-4A16B2D279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18082">
            <a:off x="5596349" y="1850042"/>
            <a:ext cx="3002060" cy="4248294"/>
          </a:xfrm>
          <a:prstGeom prst="rect">
            <a:avLst/>
          </a:prstGeom>
          <a:solidFill>
            <a:srgbClr val="FFFFFF"/>
          </a:solidFill>
          <a:effectLst>
            <a:outerShdw blurRad="50800" dist="50800" dir="5400000" algn="ctr" rotWithShape="0">
              <a:srgbClr val="000000">
                <a:alpha val="28000"/>
              </a:srgbClr>
            </a:outerShdw>
          </a:effectLst>
        </p:spPr>
      </p:pic>
      <p:sp>
        <p:nvSpPr>
          <p:cNvPr id="2" name="Title 1">
            <a:extLst>
              <a:ext uri="{FF2B5EF4-FFF2-40B4-BE49-F238E27FC236}">
                <a16:creationId xmlns:a16="http://schemas.microsoft.com/office/drawing/2014/main" id="{DEAE6182-34B8-4EA2-9B07-E9530472EDD9}"/>
              </a:ext>
            </a:extLst>
          </p:cNvPr>
          <p:cNvSpPr>
            <a:spLocks noGrp="1"/>
          </p:cNvSpPr>
          <p:nvPr>
            <p:ph type="title"/>
          </p:nvPr>
        </p:nvSpPr>
        <p:spPr/>
        <p:txBody>
          <a:bodyPr>
            <a:normAutofit/>
          </a:bodyPr>
          <a:lstStyle/>
          <a:p>
            <a:r>
              <a:rPr lang="en-GB" dirty="0"/>
              <a:t>RESPONDING TO EMOTIONS</a:t>
            </a:r>
          </a:p>
        </p:txBody>
      </p:sp>
      <p:sp>
        <p:nvSpPr>
          <p:cNvPr id="4" name="Slide Number Placeholder 3">
            <a:extLst>
              <a:ext uri="{FF2B5EF4-FFF2-40B4-BE49-F238E27FC236}">
                <a16:creationId xmlns:a16="http://schemas.microsoft.com/office/drawing/2014/main" id="{14D2DED7-7FE0-48E6-83B4-65DE51E95086}"/>
              </a:ext>
            </a:extLst>
          </p:cNvPr>
          <p:cNvSpPr>
            <a:spLocks noGrp="1"/>
          </p:cNvSpPr>
          <p:nvPr>
            <p:ph type="sldNum" sz="quarter" idx="4"/>
          </p:nvPr>
        </p:nvSpPr>
        <p:spPr/>
        <p:txBody>
          <a:bodyPr/>
          <a:lstStyle/>
          <a:p>
            <a:fld id="{63F7E935-997C-4AB2-AAF8-EEF37886DB40}" type="slidenum">
              <a:rPr lang="en-GB" smtClean="0"/>
              <a:pPr/>
              <a:t>13</a:t>
            </a:fld>
            <a:endParaRPr lang="en-GB"/>
          </a:p>
        </p:txBody>
      </p:sp>
      <p:sp>
        <p:nvSpPr>
          <p:cNvPr id="7" name="Rectangle 6">
            <a:extLst>
              <a:ext uri="{FF2B5EF4-FFF2-40B4-BE49-F238E27FC236}">
                <a16:creationId xmlns:a16="http://schemas.microsoft.com/office/drawing/2014/main" id="{C321884B-B913-40FA-B659-83F935090455}"/>
              </a:ext>
            </a:extLst>
          </p:cNvPr>
          <p:cNvSpPr/>
          <p:nvPr/>
        </p:nvSpPr>
        <p:spPr>
          <a:xfrm>
            <a:off x="457199" y="2144888"/>
            <a:ext cx="4432301" cy="3882504"/>
          </a:xfrm>
          <a:prstGeom prst="rect">
            <a:avLst/>
          </a:prstGeom>
          <a:noFill/>
          <a:ln w="381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0000" tIns="45718" rIns="180000" bIns="45718" numCol="1" spcCol="38100" rtlCol="0" anchor="ctr">
            <a:noAutofit/>
          </a:bodyPr>
          <a:lstStyle/>
          <a:p>
            <a:pPr marL="0" marR="0" indent="0" algn="l" defTabSz="457200" rtl="0" fontAlgn="auto" latinLnBrk="0" hangingPunct="0">
              <a:lnSpc>
                <a:spcPct val="100000"/>
              </a:lnSpc>
              <a:spcBef>
                <a:spcPts val="0"/>
              </a:spcBef>
              <a:spcAft>
                <a:spcPts val="1200"/>
              </a:spcAft>
              <a:buClrTx/>
              <a:buSzTx/>
              <a:buFontTx/>
              <a:buNone/>
              <a:tabLst/>
            </a:pPr>
            <a:r>
              <a:rPr kumimoji="0" lang="en-GB" sz="1600" b="0" i="0" u="none" strike="noStrike" cap="none" spc="0" normalizeH="0" baseline="0" dirty="0">
                <a:ln>
                  <a:noFill/>
                </a:ln>
                <a:solidFill>
                  <a:srgbClr val="000000"/>
                </a:solidFill>
                <a:effectLst/>
                <a:uFillTx/>
                <a:latin typeface="+mj-lt"/>
                <a:ea typeface="+mj-ea"/>
                <a:cs typeface="+mj-cs"/>
                <a:sym typeface="Helvetica"/>
              </a:rPr>
              <a:t>In your groups, read through </a:t>
            </a:r>
            <a:r>
              <a:rPr kumimoji="0" lang="en-GB" sz="1600" i="0" u="none" strike="noStrike" cap="none" spc="0" normalizeH="0" baseline="0" dirty="0">
                <a:ln>
                  <a:noFill/>
                </a:ln>
                <a:solidFill>
                  <a:srgbClr val="000000"/>
                </a:solidFill>
                <a:effectLst/>
                <a:uFillTx/>
                <a:latin typeface="+mj-lt"/>
                <a:ea typeface="+mj-ea"/>
                <a:cs typeface="+mj-cs"/>
                <a:sym typeface="Helvetica"/>
              </a:rPr>
              <a:t>the</a:t>
            </a:r>
            <a:r>
              <a:rPr kumimoji="0" lang="en-GB" sz="1600" b="1" i="0" u="none" strike="noStrike" cap="none" spc="0" normalizeH="0" baseline="0" dirty="0">
                <a:ln>
                  <a:noFill/>
                </a:ln>
                <a:solidFill>
                  <a:srgbClr val="000000"/>
                </a:solidFill>
                <a:effectLst/>
                <a:uFillTx/>
                <a:latin typeface="+mj-lt"/>
                <a:ea typeface="+mj-ea"/>
                <a:cs typeface="+mj-cs"/>
                <a:sym typeface="Helvetica"/>
              </a:rPr>
              <a:t> Responding to Emotions Activity Sheet.</a:t>
            </a:r>
          </a:p>
          <a:p>
            <a:pPr marL="0" marR="0" indent="0" algn="l" defTabSz="457200" rtl="0" fontAlgn="auto" latinLnBrk="0" hangingPunct="0">
              <a:lnSpc>
                <a:spcPct val="100000"/>
              </a:lnSpc>
              <a:spcBef>
                <a:spcPts val="0"/>
              </a:spcBef>
              <a:spcAft>
                <a:spcPts val="1200"/>
              </a:spcAft>
              <a:buClrTx/>
              <a:buSzTx/>
              <a:buFontTx/>
              <a:buNone/>
              <a:tabLst/>
            </a:pPr>
            <a:r>
              <a:rPr kumimoji="0" lang="en-GB" sz="1600" b="0" i="0" u="none" strike="noStrike" cap="none" spc="0" normalizeH="0" baseline="0" dirty="0">
                <a:ln>
                  <a:noFill/>
                </a:ln>
                <a:solidFill>
                  <a:srgbClr val="000000"/>
                </a:solidFill>
                <a:effectLst/>
                <a:uFillTx/>
                <a:latin typeface="+mj-lt"/>
                <a:ea typeface="+mj-ea"/>
                <a:cs typeface="+mj-cs"/>
                <a:sym typeface="Helvetica"/>
              </a:rPr>
              <a:t>Discuss these questions for each scenario and be ready to feed back.</a:t>
            </a:r>
          </a:p>
          <a:p>
            <a:pPr marL="285750" marR="0" indent="-285750" algn="l" defTabSz="457200" rtl="0" fontAlgn="auto" latinLnBrk="0" hangingPunct="0">
              <a:lnSpc>
                <a:spcPct val="100000"/>
              </a:lnSpc>
              <a:spcBef>
                <a:spcPts val="0"/>
              </a:spcBef>
              <a:spcAft>
                <a:spcPts val="1200"/>
              </a:spcAft>
              <a:buClrTx/>
              <a:buSzTx/>
              <a:buFont typeface="Arial" panose="020B0604020202020204" pitchFamily="34" charset="0"/>
              <a:buChar char="•"/>
              <a:tabLst/>
            </a:pPr>
            <a:r>
              <a:rPr kumimoji="0" lang="en-GB" sz="1600" b="0" i="0" u="none" strike="noStrike" cap="none" spc="0" normalizeH="0" baseline="0" dirty="0">
                <a:ln>
                  <a:noFill/>
                </a:ln>
                <a:solidFill>
                  <a:srgbClr val="000000"/>
                </a:solidFill>
                <a:effectLst/>
                <a:uFillTx/>
                <a:latin typeface="+mj-lt"/>
                <a:ea typeface="+mj-ea"/>
                <a:cs typeface="+mj-cs"/>
                <a:sym typeface="Helvetica"/>
              </a:rPr>
              <a:t>How might each person </a:t>
            </a:r>
            <a:br>
              <a:rPr kumimoji="0" lang="en-GB" sz="1600" b="0" i="0" u="none" strike="noStrike" cap="none" spc="0" normalizeH="0" baseline="0" dirty="0">
                <a:ln>
                  <a:noFill/>
                </a:ln>
                <a:solidFill>
                  <a:srgbClr val="000000"/>
                </a:solidFill>
                <a:effectLst/>
                <a:uFillTx/>
                <a:latin typeface="+mj-lt"/>
                <a:ea typeface="+mj-ea"/>
                <a:cs typeface="+mj-cs"/>
                <a:sym typeface="Helvetica"/>
              </a:rPr>
            </a:br>
            <a:r>
              <a:rPr kumimoji="0" lang="en-GB" sz="1600" b="0" i="0" u="none" strike="noStrike" cap="none" spc="0" normalizeH="0" baseline="0" dirty="0">
                <a:ln>
                  <a:noFill/>
                </a:ln>
                <a:solidFill>
                  <a:srgbClr val="000000"/>
                </a:solidFill>
                <a:effectLst/>
                <a:uFillTx/>
                <a:latin typeface="+mj-lt"/>
                <a:ea typeface="+mj-ea"/>
                <a:cs typeface="+mj-cs"/>
                <a:sym typeface="Helvetica"/>
              </a:rPr>
              <a:t>feel in this scenario?</a:t>
            </a:r>
          </a:p>
          <a:p>
            <a:pPr marL="285750" marR="0" indent="-285750" algn="l" defTabSz="457200" rtl="0" fontAlgn="auto" latinLnBrk="0" hangingPunct="0">
              <a:lnSpc>
                <a:spcPct val="100000"/>
              </a:lnSpc>
              <a:spcBef>
                <a:spcPts val="0"/>
              </a:spcBef>
              <a:spcAft>
                <a:spcPts val="1200"/>
              </a:spcAft>
              <a:buClrTx/>
              <a:buSzTx/>
              <a:buFont typeface="Arial" panose="020B0604020202020204" pitchFamily="34" charset="0"/>
              <a:buChar char="•"/>
              <a:tabLst/>
            </a:pPr>
            <a:r>
              <a:rPr kumimoji="0" lang="en-GB" sz="1600" b="0" i="0" u="none" strike="noStrike" cap="none" spc="0" normalizeH="0" baseline="0" dirty="0">
                <a:ln>
                  <a:noFill/>
                </a:ln>
                <a:solidFill>
                  <a:srgbClr val="000000"/>
                </a:solidFill>
                <a:effectLst/>
                <a:uFillTx/>
                <a:latin typeface="+mj-lt"/>
                <a:ea typeface="+mj-ea"/>
                <a:cs typeface="+mj-cs"/>
                <a:sym typeface="Helvetica"/>
              </a:rPr>
              <a:t>How might it negatively affect </a:t>
            </a:r>
            <a:br>
              <a:rPr kumimoji="0" lang="en-GB" sz="1600" b="0" i="0" u="none" strike="noStrike" cap="none" spc="0" normalizeH="0" baseline="0" dirty="0">
                <a:ln>
                  <a:noFill/>
                </a:ln>
                <a:solidFill>
                  <a:srgbClr val="000000"/>
                </a:solidFill>
                <a:effectLst/>
                <a:uFillTx/>
                <a:latin typeface="+mj-lt"/>
                <a:ea typeface="+mj-ea"/>
                <a:cs typeface="+mj-cs"/>
                <a:sym typeface="Helvetica"/>
              </a:rPr>
            </a:br>
            <a:r>
              <a:rPr kumimoji="0" lang="en-GB" sz="1600" b="0" i="0" u="none" strike="noStrike" cap="none" spc="0" normalizeH="0" baseline="0" dirty="0">
                <a:ln>
                  <a:noFill/>
                </a:ln>
                <a:solidFill>
                  <a:srgbClr val="000000"/>
                </a:solidFill>
                <a:effectLst/>
                <a:uFillTx/>
                <a:latin typeface="+mj-lt"/>
                <a:ea typeface="+mj-ea"/>
                <a:cs typeface="+mj-cs"/>
                <a:sym typeface="Helvetica"/>
              </a:rPr>
              <a:t>what they do next?</a:t>
            </a:r>
          </a:p>
          <a:p>
            <a:pPr marL="285750" marR="0" indent="-285750" algn="l" defTabSz="457200" rtl="0" fontAlgn="auto" latinLnBrk="0" hangingPunct="0">
              <a:lnSpc>
                <a:spcPct val="100000"/>
              </a:lnSpc>
              <a:spcBef>
                <a:spcPts val="0"/>
              </a:spcBef>
              <a:spcAft>
                <a:spcPts val="1200"/>
              </a:spcAft>
              <a:buClrTx/>
              <a:buSzTx/>
              <a:buFont typeface="Arial" panose="020B0604020202020204" pitchFamily="34" charset="0"/>
              <a:buChar char="•"/>
              <a:tabLst/>
            </a:pPr>
            <a:r>
              <a:rPr kumimoji="0" lang="en-GB" sz="1600" b="0" i="0" u="none" strike="noStrike" cap="none" spc="0" normalizeH="0" baseline="0" dirty="0">
                <a:ln>
                  <a:noFill/>
                </a:ln>
                <a:solidFill>
                  <a:srgbClr val="000000"/>
                </a:solidFill>
                <a:effectLst/>
                <a:uFillTx/>
                <a:latin typeface="+mj-lt"/>
                <a:ea typeface="+mj-ea"/>
                <a:cs typeface="+mj-cs"/>
                <a:sym typeface="Helvetica"/>
              </a:rPr>
              <a:t>What could they do to change </a:t>
            </a:r>
            <a:br>
              <a:rPr kumimoji="0" lang="en-GB" sz="1600" b="0" i="0" u="none" strike="noStrike" cap="none" spc="0" normalizeH="0" baseline="0" dirty="0">
                <a:ln>
                  <a:noFill/>
                </a:ln>
                <a:solidFill>
                  <a:srgbClr val="000000"/>
                </a:solidFill>
                <a:effectLst/>
                <a:uFillTx/>
                <a:latin typeface="+mj-lt"/>
                <a:ea typeface="+mj-ea"/>
                <a:cs typeface="+mj-cs"/>
                <a:sym typeface="Helvetica"/>
              </a:rPr>
            </a:br>
            <a:r>
              <a:rPr kumimoji="0" lang="en-GB" sz="1600" b="0" i="0" u="none" strike="noStrike" cap="none" spc="0" normalizeH="0" baseline="0" dirty="0">
                <a:ln>
                  <a:noFill/>
                </a:ln>
                <a:solidFill>
                  <a:srgbClr val="000000"/>
                </a:solidFill>
                <a:effectLst/>
                <a:uFillTx/>
                <a:latin typeface="+mj-lt"/>
                <a:ea typeface="+mj-ea"/>
                <a:cs typeface="+mj-cs"/>
                <a:sym typeface="Helvetica"/>
              </a:rPr>
              <a:t>their initial response to their </a:t>
            </a:r>
            <a:br>
              <a:rPr kumimoji="0" lang="en-GB" sz="1600" b="0" i="0" u="none" strike="noStrike" cap="none" spc="0" normalizeH="0" baseline="0" dirty="0">
                <a:ln>
                  <a:noFill/>
                </a:ln>
                <a:solidFill>
                  <a:srgbClr val="000000"/>
                </a:solidFill>
                <a:effectLst/>
                <a:uFillTx/>
                <a:latin typeface="+mj-lt"/>
                <a:ea typeface="+mj-ea"/>
                <a:cs typeface="+mj-cs"/>
                <a:sym typeface="Helvetica"/>
              </a:rPr>
            </a:br>
            <a:r>
              <a:rPr kumimoji="0" lang="en-GB" sz="1600" b="0" i="0" u="none" strike="noStrike" cap="none" spc="0" normalizeH="0" baseline="0" dirty="0">
                <a:ln>
                  <a:noFill/>
                </a:ln>
                <a:solidFill>
                  <a:srgbClr val="000000"/>
                </a:solidFill>
                <a:effectLst/>
                <a:uFillTx/>
                <a:latin typeface="+mj-lt"/>
                <a:ea typeface="+mj-ea"/>
                <a:cs typeface="+mj-cs"/>
                <a:sym typeface="Helvetica"/>
              </a:rPr>
              <a:t>emotions?</a:t>
            </a:r>
          </a:p>
          <a:p>
            <a:pPr marL="285750" marR="0" indent="-285750" algn="l" defTabSz="457200" rtl="0" fontAlgn="auto" latinLnBrk="0" hangingPunct="0">
              <a:lnSpc>
                <a:spcPct val="100000"/>
              </a:lnSpc>
              <a:spcBef>
                <a:spcPts val="0"/>
              </a:spcBef>
              <a:spcAft>
                <a:spcPts val="1200"/>
              </a:spcAft>
              <a:buClrTx/>
              <a:buSzTx/>
              <a:buFont typeface="Arial" panose="020B0604020202020204" pitchFamily="34" charset="0"/>
              <a:buChar char="•"/>
              <a:tabLst/>
            </a:pPr>
            <a:r>
              <a:rPr kumimoji="0" lang="en-GB" sz="1600" b="0" i="0" u="none" strike="noStrike" cap="none" spc="0" normalizeH="0" baseline="0" dirty="0">
                <a:ln>
                  <a:noFill/>
                </a:ln>
                <a:solidFill>
                  <a:srgbClr val="000000"/>
                </a:solidFill>
                <a:effectLst/>
                <a:uFillTx/>
                <a:latin typeface="+mj-lt"/>
                <a:ea typeface="+mj-ea"/>
                <a:cs typeface="+mj-cs"/>
                <a:sym typeface="Helvetica"/>
              </a:rPr>
              <a:t>How could they act </a:t>
            </a:r>
            <a:br>
              <a:rPr kumimoji="0" lang="en-GB" sz="1600" b="0" i="0" u="none" strike="noStrike" cap="none" spc="0" normalizeH="0" baseline="0" dirty="0">
                <a:ln>
                  <a:noFill/>
                </a:ln>
                <a:solidFill>
                  <a:srgbClr val="000000"/>
                </a:solidFill>
                <a:effectLst/>
                <a:uFillTx/>
                <a:latin typeface="+mj-lt"/>
                <a:ea typeface="+mj-ea"/>
                <a:cs typeface="+mj-cs"/>
                <a:sym typeface="Helvetica"/>
              </a:rPr>
            </a:br>
            <a:r>
              <a:rPr kumimoji="0" lang="en-GB" sz="1600" b="0" i="0" u="none" strike="noStrike" cap="none" spc="0" normalizeH="0" baseline="0" dirty="0">
                <a:ln>
                  <a:noFill/>
                </a:ln>
                <a:solidFill>
                  <a:srgbClr val="000000"/>
                </a:solidFill>
                <a:effectLst/>
                <a:uFillTx/>
                <a:latin typeface="+mj-lt"/>
                <a:ea typeface="+mj-ea"/>
                <a:cs typeface="+mj-cs"/>
                <a:sym typeface="Helvetica"/>
              </a:rPr>
              <a:t>in a positive way?</a:t>
            </a:r>
          </a:p>
        </p:txBody>
      </p:sp>
      <p:grpSp>
        <p:nvGrpSpPr>
          <p:cNvPr id="15" name="Group 14">
            <a:extLst>
              <a:ext uri="{FF2B5EF4-FFF2-40B4-BE49-F238E27FC236}">
                <a16:creationId xmlns:a16="http://schemas.microsoft.com/office/drawing/2014/main" id="{F8E76D81-3436-4721-A1C7-6A085230A8DE}"/>
              </a:ext>
            </a:extLst>
          </p:cNvPr>
          <p:cNvGrpSpPr/>
          <p:nvPr/>
        </p:nvGrpSpPr>
        <p:grpSpPr>
          <a:xfrm>
            <a:off x="3851504" y="3842247"/>
            <a:ext cx="2251069" cy="2047873"/>
            <a:chOff x="4964302" y="4361792"/>
            <a:chExt cx="2251069" cy="2047873"/>
          </a:xfrm>
        </p:grpSpPr>
        <p:grpSp>
          <p:nvGrpSpPr>
            <p:cNvPr id="16" name="Group 15">
              <a:extLst>
                <a:ext uri="{FF2B5EF4-FFF2-40B4-BE49-F238E27FC236}">
                  <a16:creationId xmlns:a16="http://schemas.microsoft.com/office/drawing/2014/main" id="{4CF166CD-14DD-471C-B7FD-887A25931AE5}"/>
                </a:ext>
              </a:extLst>
            </p:cNvPr>
            <p:cNvGrpSpPr/>
            <p:nvPr/>
          </p:nvGrpSpPr>
          <p:grpSpPr>
            <a:xfrm>
              <a:off x="4964302" y="4361792"/>
              <a:ext cx="2251069" cy="2047873"/>
              <a:chOff x="5182962" y="4132719"/>
              <a:chExt cx="2251069" cy="2047873"/>
            </a:xfrm>
          </p:grpSpPr>
          <p:sp>
            <p:nvSpPr>
              <p:cNvPr id="18" name="Rectangle: Rounded Corners 17">
                <a:extLst>
                  <a:ext uri="{FF2B5EF4-FFF2-40B4-BE49-F238E27FC236}">
                    <a16:creationId xmlns:a16="http://schemas.microsoft.com/office/drawing/2014/main" id="{281D13D5-2C37-4B29-9D36-25F153A2EA47}"/>
                  </a:ext>
                </a:extLst>
              </p:cNvPr>
              <p:cNvSpPr/>
              <p:nvPr/>
            </p:nvSpPr>
            <p:spPr>
              <a:xfrm>
                <a:off x="5415366" y="4264660"/>
                <a:ext cx="1922694" cy="1328420"/>
              </a:xfrm>
              <a:prstGeom prst="roundRect">
                <a:avLst>
                  <a:gd name="adj" fmla="val 3487"/>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a:ln>
                    <a:noFill/>
                  </a:ln>
                  <a:solidFill>
                    <a:srgbClr val="FFFFFF"/>
                  </a:solidFill>
                  <a:effectLst/>
                  <a:uFillTx/>
                  <a:latin typeface="+mj-lt"/>
                  <a:ea typeface="+mj-ea"/>
                  <a:cs typeface="+mj-cs"/>
                  <a:sym typeface="Helvetica"/>
                </a:endParaRPr>
              </a:p>
            </p:txBody>
          </p:sp>
          <p:pic>
            <p:nvPicPr>
              <p:cNvPr id="19" name="Graphic 18" descr="Speech">
                <a:extLst>
                  <a:ext uri="{FF2B5EF4-FFF2-40B4-BE49-F238E27FC236}">
                    <a16:creationId xmlns:a16="http://schemas.microsoft.com/office/drawing/2014/main" id="{95E2ABD8-A8EB-464A-886B-88ABB3779B6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1842" t="14987" r="10417" b="14290"/>
              <a:stretch/>
            </p:blipFill>
            <p:spPr>
              <a:xfrm>
                <a:off x="5182962" y="4132719"/>
                <a:ext cx="2251069" cy="2047873"/>
              </a:xfrm>
              <a:prstGeom prst="rect">
                <a:avLst/>
              </a:prstGeom>
            </p:spPr>
          </p:pic>
        </p:grpSp>
        <p:sp>
          <p:nvSpPr>
            <p:cNvPr id="17" name="TextBox 16">
              <a:extLst>
                <a:ext uri="{FF2B5EF4-FFF2-40B4-BE49-F238E27FC236}">
                  <a16:creationId xmlns:a16="http://schemas.microsoft.com/office/drawing/2014/main" id="{78E87EB7-C932-45D4-906D-4625772C3921}"/>
                </a:ext>
              </a:extLst>
            </p:cNvPr>
            <p:cNvSpPr txBox="1"/>
            <p:nvPr/>
          </p:nvSpPr>
          <p:spPr>
            <a:xfrm>
              <a:off x="5109168" y="4610904"/>
              <a:ext cx="1950777" cy="11695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spcAft>
                  <a:spcPts val="600"/>
                </a:spcAft>
                <a:defRPr sz="1600" b="1">
                  <a:latin typeface="Galano Grotesque SemiBold"/>
                  <a:ea typeface="Galano Grotesque SemiBold"/>
                  <a:cs typeface="Galano Grotesque SemiBold"/>
                  <a:sym typeface="Galano Grotesque SemiBold"/>
                </a:defRPr>
              </a:pPr>
              <a:r>
                <a:rPr lang="en-GB" sz="1400" dirty="0">
                  <a:solidFill>
                    <a:srgbClr val="000000"/>
                  </a:solidFill>
                  <a:latin typeface="+mn-lt"/>
                </a:rPr>
                <a:t>Extension:</a:t>
              </a:r>
              <a:br>
                <a:rPr lang="en-GB" sz="1400" dirty="0">
                  <a:solidFill>
                    <a:srgbClr val="000000"/>
                  </a:solidFill>
                  <a:latin typeface="+mn-lt"/>
                </a:rPr>
              </a:br>
              <a:r>
                <a:rPr lang="en-GB" sz="1400" b="0" dirty="0">
                  <a:solidFill>
                    <a:srgbClr val="000000"/>
                  </a:solidFill>
                  <a:latin typeface="+mn-lt"/>
                  <a:ea typeface="Galano Grotesque"/>
                  <a:cs typeface="Galano Grotesque"/>
                  <a:sym typeface="Galano Grotesque"/>
                </a:rPr>
                <a:t>create your own scenario for another member of the class to discuss?</a:t>
              </a:r>
            </a:p>
          </p:txBody>
        </p:sp>
      </p:grpSp>
    </p:spTree>
    <p:extLst>
      <p:ext uri="{BB962C8B-B14F-4D97-AF65-F5344CB8AC3E}">
        <p14:creationId xmlns:p14="http://schemas.microsoft.com/office/powerpoint/2010/main" val="151922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304A6D-CC4C-421E-BD51-5227A68D6AF0}"/>
              </a:ext>
            </a:extLst>
          </p:cNvPr>
          <p:cNvPicPr>
            <a:picLocks noChangeAspect="1"/>
          </p:cNvPicPr>
          <p:nvPr/>
        </p:nvPicPr>
        <p:blipFill>
          <a:blip r:embed="rId2"/>
          <a:stretch>
            <a:fillRect/>
          </a:stretch>
        </p:blipFill>
        <p:spPr>
          <a:xfrm>
            <a:off x="5925213" y="2497622"/>
            <a:ext cx="2772905" cy="3068119"/>
          </a:xfrm>
          <a:prstGeom prst="rect">
            <a:avLst/>
          </a:prstGeom>
          <a:solidFill>
            <a:srgbClr val="FFFFFF">
              <a:shade val="85000"/>
            </a:srgbClr>
          </a:solidFill>
          <a:ln w="57150" cap="sq">
            <a:noFill/>
            <a:miter lim="800000"/>
          </a:ln>
          <a:effectLst/>
          <a:scene3d>
            <a:camera prst="orthographicFront"/>
            <a:lightRig rig="twoPt" dir="t">
              <a:rot lat="0" lon="0" rev="7200000"/>
            </a:lightRig>
          </a:scene3d>
          <a:sp3d>
            <a:bevelT w="25400" h="19050"/>
            <a:contourClr>
              <a:srgbClr val="FFFFFF"/>
            </a:contourClr>
          </a:sp3d>
        </p:spPr>
      </p:pic>
      <p:sp>
        <p:nvSpPr>
          <p:cNvPr id="5" name="Title 4">
            <a:extLst>
              <a:ext uri="{FF2B5EF4-FFF2-40B4-BE49-F238E27FC236}">
                <a16:creationId xmlns:a16="http://schemas.microsoft.com/office/drawing/2014/main" id="{06A22914-4D55-4F6B-97E9-9F3628FD7F17}"/>
              </a:ext>
            </a:extLst>
          </p:cNvPr>
          <p:cNvSpPr>
            <a:spLocks noGrp="1"/>
          </p:cNvSpPr>
          <p:nvPr>
            <p:ph type="title"/>
          </p:nvPr>
        </p:nvSpPr>
        <p:spPr>
          <a:xfrm>
            <a:off x="457199" y="830608"/>
            <a:ext cx="8229600" cy="1069910"/>
          </a:xfrm>
        </p:spPr>
        <p:txBody>
          <a:bodyPr>
            <a:normAutofit/>
          </a:bodyPr>
          <a:lstStyle/>
          <a:p>
            <a:r>
              <a:rPr lang="en-GB" dirty="0"/>
              <a:t>SCENARIO CARD 1</a:t>
            </a:r>
            <a:br>
              <a:rPr lang="en-GB" dirty="0"/>
            </a:br>
            <a:r>
              <a:rPr lang="en-GB" dirty="0"/>
              <a:t>WHAT DID YOU DECIDE?</a:t>
            </a:r>
          </a:p>
        </p:txBody>
      </p:sp>
      <p:sp>
        <p:nvSpPr>
          <p:cNvPr id="4" name="Slide Number Placeholder 3">
            <a:extLst>
              <a:ext uri="{FF2B5EF4-FFF2-40B4-BE49-F238E27FC236}">
                <a16:creationId xmlns:a16="http://schemas.microsoft.com/office/drawing/2014/main" id="{C5799328-1D29-4767-AA6E-D903CA335E02}"/>
              </a:ext>
            </a:extLst>
          </p:cNvPr>
          <p:cNvSpPr>
            <a:spLocks noGrp="1"/>
          </p:cNvSpPr>
          <p:nvPr>
            <p:ph type="sldNum" sz="quarter" idx="4"/>
          </p:nvPr>
        </p:nvSpPr>
        <p:spPr/>
        <p:txBody>
          <a:bodyPr/>
          <a:lstStyle/>
          <a:p>
            <a:fld id="{63F7E935-997C-4AB2-AAF8-EEF37886DB40}" type="slidenum">
              <a:rPr lang="en-GB" smtClean="0"/>
              <a:pPr/>
              <a:t>14</a:t>
            </a:fld>
            <a:endParaRPr lang="en-GB"/>
          </a:p>
        </p:txBody>
      </p:sp>
      <p:sp>
        <p:nvSpPr>
          <p:cNvPr id="9" name="Rectangle 8">
            <a:extLst>
              <a:ext uri="{FF2B5EF4-FFF2-40B4-BE49-F238E27FC236}">
                <a16:creationId xmlns:a16="http://schemas.microsoft.com/office/drawing/2014/main" id="{01805EE2-0730-4E19-A899-D5AE0B9FD5B3}"/>
              </a:ext>
            </a:extLst>
          </p:cNvPr>
          <p:cNvSpPr/>
          <p:nvPr/>
        </p:nvSpPr>
        <p:spPr>
          <a:xfrm>
            <a:off x="457199" y="2510149"/>
            <a:ext cx="5271246" cy="3055592"/>
          </a:xfrm>
          <a:prstGeom prst="rect">
            <a:avLst/>
          </a:prstGeom>
          <a:noFill/>
          <a:ln w="38100" cap="flat">
            <a:solidFill>
              <a:schemeClr val="tx2"/>
            </a:solidFill>
            <a:prstDash val="solid"/>
            <a:round/>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80000" tIns="45718" rIns="180000" bIns="45718"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2000" b="0" i="0" u="none" strike="noStrike" cap="none" spc="0" normalizeH="0" baseline="0" dirty="0">
                <a:ln>
                  <a:noFill/>
                </a:ln>
                <a:solidFill>
                  <a:schemeClr val="tx2"/>
                </a:solidFill>
                <a:effectLst/>
                <a:uFillTx/>
                <a:latin typeface="+mj-lt"/>
                <a:ea typeface="+mj-ea"/>
                <a:cs typeface="+mj-cs"/>
                <a:sym typeface="Helvetica"/>
              </a:rPr>
              <a:t>It’s Friday and Jordan is supposed to spend tomorrow at his friend’s house, but his mum has just told him that he can’t go because he hasn’t completed his household tasks for the week.</a:t>
            </a:r>
          </a:p>
        </p:txBody>
      </p:sp>
    </p:spTree>
    <p:extLst>
      <p:ext uri="{BB962C8B-B14F-4D97-AF65-F5344CB8AC3E}">
        <p14:creationId xmlns:p14="http://schemas.microsoft.com/office/powerpoint/2010/main" val="339280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utterstock_659155858.jpg" descr="shutterstock_659155858.jpg">
            <a:extLst>
              <a:ext uri="{FF2B5EF4-FFF2-40B4-BE49-F238E27FC236}">
                <a16:creationId xmlns:a16="http://schemas.microsoft.com/office/drawing/2014/main" id="{15A244DA-55C7-4E06-BFC5-2792BD32AA8D}"/>
              </a:ext>
            </a:extLst>
          </p:cNvPr>
          <p:cNvPicPr>
            <a:picLocks noChangeAspect="1"/>
          </p:cNvPicPr>
          <p:nvPr/>
        </p:nvPicPr>
        <p:blipFill>
          <a:blip r:embed="rId2"/>
          <a:stretch>
            <a:fillRect/>
          </a:stretch>
        </p:blipFill>
        <p:spPr>
          <a:xfrm flipH="1">
            <a:off x="5925214" y="2510149"/>
            <a:ext cx="2761584" cy="3055593"/>
          </a:xfrm>
          <a:prstGeom prst="rect">
            <a:avLst/>
          </a:prstGeom>
          <a:solidFill>
            <a:srgbClr val="FFFFFF">
              <a:shade val="85000"/>
            </a:srgbClr>
          </a:solidFill>
          <a:ln w="57150" cap="sq">
            <a:noFill/>
            <a:miter lim="800000"/>
          </a:ln>
          <a:effectLst/>
          <a:scene3d>
            <a:camera prst="orthographicFront"/>
            <a:lightRig rig="twoPt" dir="t">
              <a:rot lat="0" lon="0" rev="7200000"/>
            </a:lightRig>
          </a:scene3d>
          <a:sp3d>
            <a:bevelT w="25400" h="19050"/>
            <a:contourClr>
              <a:srgbClr val="FFFFFF"/>
            </a:contourClr>
          </a:sp3d>
        </p:spPr>
      </p:pic>
      <p:sp>
        <p:nvSpPr>
          <p:cNvPr id="5" name="Title 4">
            <a:extLst>
              <a:ext uri="{FF2B5EF4-FFF2-40B4-BE49-F238E27FC236}">
                <a16:creationId xmlns:a16="http://schemas.microsoft.com/office/drawing/2014/main" id="{06A22914-4D55-4F6B-97E9-9F3628FD7F17}"/>
              </a:ext>
            </a:extLst>
          </p:cNvPr>
          <p:cNvSpPr>
            <a:spLocks noGrp="1"/>
          </p:cNvSpPr>
          <p:nvPr>
            <p:ph type="title"/>
          </p:nvPr>
        </p:nvSpPr>
        <p:spPr>
          <a:xfrm>
            <a:off x="457199" y="830608"/>
            <a:ext cx="8229600" cy="1069910"/>
          </a:xfrm>
        </p:spPr>
        <p:txBody>
          <a:bodyPr>
            <a:normAutofit/>
          </a:bodyPr>
          <a:lstStyle/>
          <a:p>
            <a:r>
              <a:rPr lang="en-GB" dirty="0"/>
              <a:t>SCENARIO CARD 2</a:t>
            </a:r>
            <a:br>
              <a:rPr lang="en-GB" dirty="0"/>
            </a:br>
            <a:r>
              <a:rPr lang="en-GB" dirty="0"/>
              <a:t>WHAT DID YOU DECIDE?</a:t>
            </a:r>
          </a:p>
        </p:txBody>
      </p:sp>
      <p:sp>
        <p:nvSpPr>
          <p:cNvPr id="4" name="Slide Number Placeholder 3">
            <a:extLst>
              <a:ext uri="{FF2B5EF4-FFF2-40B4-BE49-F238E27FC236}">
                <a16:creationId xmlns:a16="http://schemas.microsoft.com/office/drawing/2014/main" id="{C5799328-1D29-4767-AA6E-D903CA335E02}"/>
              </a:ext>
            </a:extLst>
          </p:cNvPr>
          <p:cNvSpPr>
            <a:spLocks noGrp="1"/>
          </p:cNvSpPr>
          <p:nvPr>
            <p:ph type="sldNum" sz="quarter" idx="4"/>
          </p:nvPr>
        </p:nvSpPr>
        <p:spPr/>
        <p:txBody>
          <a:bodyPr/>
          <a:lstStyle/>
          <a:p>
            <a:fld id="{63F7E935-997C-4AB2-AAF8-EEF37886DB40}" type="slidenum">
              <a:rPr lang="en-GB" smtClean="0"/>
              <a:pPr/>
              <a:t>15</a:t>
            </a:fld>
            <a:endParaRPr lang="en-GB"/>
          </a:p>
        </p:txBody>
      </p:sp>
      <p:sp>
        <p:nvSpPr>
          <p:cNvPr id="9" name="Rectangle 8">
            <a:extLst>
              <a:ext uri="{FF2B5EF4-FFF2-40B4-BE49-F238E27FC236}">
                <a16:creationId xmlns:a16="http://schemas.microsoft.com/office/drawing/2014/main" id="{01805EE2-0730-4E19-A899-D5AE0B9FD5B3}"/>
              </a:ext>
            </a:extLst>
          </p:cNvPr>
          <p:cNvSpPr/>
          <p:nvPr/>
        </p:nvSpPr>
        <p:spPr>
          <a:xfrm>
            <a:off x="457199" y="2510149"/>
            <a:ext cx="5271246" cy="3055592"/>
          </a:xfrm>
          <a:prstGeom prst="rect">
            <a:avLst/>
          </a:prstGeom>
          <a:noFill/>
          <a:ln w="38100" cap="flat">
            <a:solidFill>
              <a:schemeClr val="tx2"/>
            </a:solidFill>
            <a:prstDash val="solid"/>
            <a:round/>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252000" tIns="45718" rIns="252000" bIns="45718"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2000" b="0" i="0" u="none" strike="noStrike" cap="none" spc="0" normalizeH="0" baseline="0" dirty="0">
                <a:ln>
                  <a:noFill/>
                </a:ln>
                <a:solidFill>
                  <a:schemeClr val="tx2"/>
                </a:solidFill>
                <a:effectLst/>
                <a:uFillTx/>
                <a:latin typeface="+mj-lt"/>
                <a:ea typeface="+mj-ea"/>
                <a:cs typeface="+mj-cs"/>
                <a:sym typeface="Helvetica"/>
              </a:rPr>
              <a:t>Ellie’s period starts unexpectedly at school one day. She asks a friend to </a:t>
            </a:r>
            <a:br>
              <a:rPr kumimoji="0" lang="en-GB" sz="2000" b="0" i="0" u="none" strike="noStrike" cap="none" spc="0" normalizeH="0" baseline="0" dirty="0">
                <a:ln>
                  <a:noFill/>
                </a:ln>
                <a:solidFill>
                  <a:schemeClr val="tx2"/>
                </a:solidFill>
                <a:effectLst/>
                <a:uFillTx/>
                <a:latin typeface="+mj-lt"/>
                <a:ea typeface="+mj-ea"/>
                <a:cs typeface="+mj-cs"/>
                <a:sym typeface="Helvetica"/>
              </a:rPr>
            </a:br>
            <a:r>
              <a:rPr kumimoji="0" lang="en-GB" sz="2000" b="0" i="0" u="none" strike="noStrike" cap="none" spc="0" normalizeH="0" baseline="0" dirty="0">
                <a:ln>
                  <a:noFill/>
                </a:ln>
                <a:solidFill>
                  <a:schemeClr val="tx2"/>
                </a:solidFill>
                <a:effectLst/>
                <a:uFillTx/>
                <a:latin typeface="+mj-lt"/>
                <a:ea typeface="+mj-ea"/>
                <a:cs typeface="+mj-cs"/>
                <a:sym typeface="Helvetica"/>
              </a:rPr>
              <a:t>help and they give her a pad to use. </a:t>
            </a:r>
            <a:br>
              <a:rPr kumimoji="0" lang="en-GB" sz="2000" b="0" i="0" u="none" strike="noStrike" cap="none" spc="0" normalizeH="0" baseline="0" dirty="0">
                <a:ln>
                  <a:noFill/>
                </a:ln>
                <a:solidFill>
                  <a:schemeClr val="tx2"/>
                </a:solidFill>
                <a:effectLst/>
                <a:uFillTx/>
                <a:latin typeface="+mj-lt"/>
                <a:ea typeface="+mj-ea"/>
                <a:cs typeface="+mj-cs"/>
                <a:sym typeface="Helvetica"/>
              </a:rPr>
            </a:br>
            <a:r>
              <a:rPr kumimoji="0" lang="en-GB" sz="2000" b="0" i="0" u="none" strike="noStrike" cap="none" spc="0" normalizeH="0" baseline="0" dirty="0">
                <a:ln>
                  <a:noFill/>
                </a:ln>
                <a:solidFill>
                  <a:schemeClr val="tx2"/>
                </a:solidFill>
                <a:effectLst/>
                <a:uFillTx/>
                <a:latin typeface="+mj-lt"/>
                <a:ea typeface="+mj-ea"/>
                <a:cs typeface="+mj-cs"/>
                <a:sym typeface="Helvetica"/>
              </a:rPr>
              <a:t>At breaktime, she notices a group of students laughing and pointing at her and as she walks past, they shout out insults about her being on her period.</a:t>
            </a:r>
          </a:p>
        </p:txBody>
      </p:sp>
    </p:spTree>
    <p:extLst>
      <p:ext uri="{BB962C8B-B14F-4D97-AF65-F5344CB8AC3E}">
        <p14:creationId xmlns:p14="http://schemas.microsoft.com/office/powerpoint/2010/main" val="1525029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hutterstock_713643238.jpg" descr="shutterstock_713643238.jpg">
            <a:extLst>
              <a:ext uri="{FF2B5EF4-FFF2-40B4-BE49-F238E27FC236}">
                <a16:creationId xmlns:a16="http://schemas.microsoft.com/office/drawing/2014/main" id="{C76617E2-6613-4149-BEC4-5936832C49A2}"/>
              </a:ext>
            </a:extLst>
          </p:cNvPr>
          <p:cNvPicPr>
            <a:picLocks noChangeAspect="1"/>
          </p:cNvPicPr>
          <p:nvPr/>
        </p:nvPicPr>
        <p:blipFill>
          <a:blip r:embed="rId2"/>
          <a:stretch>
            <a:fillRect/>
          </a:stretch>
        </p:blipFill>
        <p:spPr>
          <a:xfrm>
            <a:off x="5925215" y="2510148"/>
            <a:ext cx="2761584" cy="3055593"/>
          </a:xfrm>
          <a:prstGeom prst="rect">
            <a:avLst/>
          </a:prstGeom>
          <a:solidFill>
            <a:srgbClr val="FFFFFF">
              <a:shade val="85000"/>
            </a:srgbClr>
          </a:solidFill>
          <a:ln w="57150" cap="sq">
            <a:noFill/>
            <a:miter lim="800000"/>
          </a:ln>
          <a:effectLst/>
          <a:scene3d>
            <a:camera prst="orthographicFront"/>
            <a:lightRig rig="twoPt" dir="t">
              <a:rot lat="0" lon="0" rev="7200000"/>
            </a:lightRig>
          </a:scene3d>
          <a:sp3d>
            <a:bevelT w="25400" h="19050"/>
            <a:contourClr>
              <a:srgbClr val="FFFFFF"/>
            </a:contourClr>
          </a:sp3d>
        </p:spPr>
      </p:pic>
      <p:sp>
        <p:nvSpPr>
          <p:cNvPr id="5" name="Title 4">
            <a:extLst>
              <a:ext uri="{FF2B5EF4-FFF2-40B4-BE49-F238E27FC236}">
                <a16:creationId xmlns:a16="http://schemas.microsoft.com/office/drawing/2014/main" id="{06A22914-4D55-4F6B-97E9-9F3628FD7F17}"/>
              </a:ext>
            </a:extLst>
          </p:cNvPr>
          <p:cNvSpPr>
            <a:spLocks noGrp="1"/>
          </p:cNvSpPr>
          <p:nvPr>
            <p:ph type="title"/>
          </p:nvPr>
        </p:nvSpPr>
        <p:spPr>
          <a:xfrm>
            <a:off x="457199" y="830608"/>
            <a:ext cx="8229600" cy="1069910"/>
          </a:xfrm>
        </p:spPr>
        <p:txBody>
          <a:bodyPr>
            <a:normAutofit/>
          </a:bodyPr>
          <a:lstStyle/>
          <a:p>
            <a:r>
              <a:rPr lang="en-GB" dirty="0"/>
              <a:t>SCENARIO CARD 3</a:t>
            </a:r>
            <a:br>
              <a:rPr lang="en-GB" dirty="0"/>
            </a:br>
            <a:r>
              <a:rPr lang="en-GB" dirty="0"/>
              <a:t>WHAT DID YOU DECIDE?</a:t>
            </a:r>
          </a:p>
        </p:txBody>
      </p:sp>
      <p:sp>
        <p:nvSpPr>
          <p:cNvPr id="4" name="Slide Number Placeholder 3">
            <a:extLst>
              <a:ext uri="{FF2B5EF4-FFF2-40B4-BE49-F238E27FC236}">
                <a16:creationId xmlns:a16="http://schemas.microsoft.com/office/drawing/2014/main" id="{C5799328-1D29-4767-AA6E-D903CA335E02}"/>
              </a:ext>
            </a:extLst>
          </p:cNvPr>
          <p:cNvSpPr>
            <a:spLocks noGrp="1"/>
          </p:cNvSpPr>
          <p:nvPr>
            <p:ph type="sldNum" sz="quarter" idx="4"/>
          </p:nvPr>
        </p:nvSpPr>
        <p:spPr/>
        <p:txBody>
          <a:bodyPr/>
          <a:lstStyle/>
          <a:p>
            <a:fld id="{63F7E935-997C-4AB2-AAF8-EEF37886DB40}" type="slidenum">
              <a:rPr lang="en-GB" smtClean="0"/>
              <a:pPr/>
              <a:t>16</a:t>
            </a:fld>
            <a:endParaRPr lang="en-GB"/>
          </a:p>
        </p:txBody>
      </p:sp>
      <p:sp>
        <p:nvSpPr>
          <p:cNvPr id="9" name="Rectangle 8">
            <a:extLst>
              <a:ext uri="{FF2B5EF4-FFF2-40B4-BE49-F238E27FC236}">
                <a16:creationId xmlns:a16="http://schemas.microsoft.com/office/drawing/2014/main" id="{01805EE2-0730-4E19-A899-D5AE0B9FD5B3}"/>
              </a:ext>
            </a:extLst>
          </p:cNvPr>
          <p:cNvSpPr/>
          <p:nvPr/>
        </p:nvSpPr>
        <p:spPr>
          <a:xfrm>
            <a:off x="457199" y="2510149"/>
            <a:ext cx="5271246" cy="3055592"/>
          </a:xfrm>
          <a:prstGeom prst="rect">
            <a:avLst/>
          </a:prstGeom>
          <a:noFill/>
          <a:ln w="38100" cap="flat">
            <a:solidFill>
              <a:schemeClr val="tx2"/>
            </a:solidFill>
            <a:prstDash val="solid"/>
            <a:round/>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252000" tIns="45718" rIns="252000" bIns="45718"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2000" b="0" i="0" u="none" strike="noStrike" cap="none" spc="0" normalizeH="0" baseline="0" dirty="0">
                <a:ln>
                  <a:noFill/>
                </a:ln>
                <a:solidFill>
                  <a:schemeClr val="tx2"/>
                </a:solidFill>
                <a:effectLst/>
                <a:uFillTx/>
                <a:latin typeface="+mj-lt"/>
                <a:ea typeface="+mj-ea"/>
                <a:cs typeface="+mj-cs"/>
                <a:sym typeface="Helvetica"/>
              </a:rPr>
              <a:t>Candice has seen Sienna handing out invitations to her birthday party all day, but school is over, and she hasn’t received one. She asks Sienna and she tells her that she doesn’t have space for everyone, so she’s not invited.</a:t>
            </a:r>
          </a:p>
        </p:txBody>
      </p:sp>
    </p:spTree>
    <p:extLst>
      <p:ext uri="{BB962C8B-B14F-4D97-AF65-F5344CB8AC3E}">
        <p14:creationId xmlns:p14="http://schemas.microsoft.com/office/powerpoint/2010/main" val="2102841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utterstock_155217278.jpg" descr="shutterstock_155217278.jpg">
            <a:extLst>
              <a:ext uri="{FF2B5EF4-FFF2-40B4-BE49-F238E27FC236}">
                <a16:creationId xmlns:a16="http://schemas.microsoft.com/office/drawing/2014/main" id="{449B80BA-10E5-4552-AB46-2481DA3D21AF}"/>
              </a:ext>
            </a:extLst>
          </p:cNvPr>
          <p:cNvPicPr>
            <a:picLocks noChangeAspect="1"/>
          </p:cNvPicPr>
          <p:nvPr/>
        </p:nvPicPr>
        <p:blipFill rotWithShape="1">
          <a:blip r:embed="rId2"/>
          <a:srcRect r="17594"/>
          <a:stretch/>
        </p:blipFill>
        <p:spPr>
          <a:xfrm>
            <a:off x="5925215" y="2510149"/>
            <a:ext cx="2761583" cy="3055592"/>
          </a:xfrm>
          <a:prstGeom prst="rect">
            <a:avLst/>
          </a:prstGeom>
          <a:solidFill>
            <a:srgbClr val="FFFFFF">
              <a:shade val="85000"/>
            </a:srgbClr>
          </a:solidFill>
          <a:ln w="57150" cap="sq">
            <a:noFill/>
            <a:miter lim="800000"/>
          </a:ln>
          <a:effectLst/>
          <a:scene3d>
            <a:camera prst="orthographicFront"/>
            <a:lightRig rig="twoPt" dir="t">
              <a:rot lat="0" lon="0" rev="7200000"/>
            </a:lightRig>
          </a:scene3d>
          <a:sp3d>
            <a:bevelT w="25400" h="19050"/>
            <a:contourClr>
              <a:srgbClr val="FFFFFF"/>
            </a:contourClr>
          </a:sp3d>
        </p:spPr>
      </p:pic>
      <p:sp>
        <p:nvSpPr>
          <p:cNvPr id="5" name="Title 4">
            <a:extLst>
              <a:ext uri="{FF2B5EF4-FFF2-40B4-BE49-F238E27FC236}">
                <a16:creationId xmlns:a16="http://schemas.microsoft.com/office/drawing/2014/main" id="{06A22914-4D55-4F6B-97E9-9F3628FD7F17}"/>
              </a:ext>
            </a:extLst>
          </p:cNvPr>
          <p:cNvSpPr>
            <a:spLocks noGrp="1"/>
          </p:cNvSpPr>
          <p:nvPr>
            <p:ph type="title"/>
          </p:nvPr>
        </p:nvSpPr>
        <p:spPr>
          <a:xfrm>
            <a:off x="457199" y="830608"/>
            <a:ext cx="8229600" cy="1069910"/>
          </a:xfrm>
        </p:spPr>
        <p:txBody>
          <a:bodyPr>
            <a:normAutofit/>
          </a:bodyPr>
          <a:lstStyle/>
          <a:p>
            <a:r>
              <a:rPr lang="en-GB" dirty="0"/>
              <a:t>SCENARIO CARD 4</a:t>
            </a:r>
            <a:br>
              <a:rPr lang="en-GB" dirty="0"/>
            </a:br>
            <a:r>
              <a:rPr lang="en-GB" dirty="0"/>
              <a:t>WHAT DID YOU DECIDE?</a:t>
            </a:r>
          </a:p>
        </p:txBody>
      </p:sp>
      <p:sp>
        <p:nvSpPr>
          <p:cNvPr id="4" name="Slide Number Placeholder 3">
            <a:extLst>
              <a:ext uri="{FF2B5EF4-FFF2-40B4-BE49-F238E27FC236}">
                <a16:creationId xmlns:a16="http://schemas.microsoft.com/office/drawing/2014/main" id="{C5799328-1D29-4767-AA6E-D903CA335E02}"/>
              </a:ext>
            </a:extLst>
          </p:cNvPr>
          <p:cNvSpPr>
            <a:spLocks noGrp="1"/>
          </p:cNvSpPr>
          <p:nvPr>
            <p:ph type="sldNum" sz="quarter" idx="4"/>
          </p:nvPr>
        </p:nvSpPr>
        <p:spPr/>
        <p:txBody>
          <a:bodyPr/>
          <a:lstStyle/>
          <a:p>
            <a:fld id="{63F7E935-997C-4AB2-AAF8-EEF37886DB40}" type="slidenum">
              <a:rPr lang="en-GB" smtClean="0"/>
              <a:pPr/>
              <a:t>17</a:t>
            </a:fld>
            <a:endParaRPr lang="en-GB"/>
          </a:p>
        </p:txBody>
      </p:sp>
      <p:sp>
        <p:nvSpPr>
          <p:cNvPr id="9" name="Rectangle 8">
            <a:extLst>
              <a:ext uri="{FF2B5EF4-FFF2-40B4-BE49-F238E27FC236}">
                <a16:creationId xmlns:a16="http://schemas.microsoft.com/office/drawing/2014/main" id="{01805EE2-0730-4E19-A899-D5AE0B9FD5B3}"/>
              </a:ext>
            </a:extLst>
          </p:cNvPr>
          <p:cNvSpPr/>
          <p:nvPr/>
        </p:nvSpPr>
        <p:spPr>
          <a:xfrm>
            <a:off x="457199" y="2510149"/>
            <a:ext cx="5271246" cy="3055592"/>
          </a:xfrm>
          <a:prstGeom prst="rect">
            <a:avLst/>
          </a:prstGeom>
          <a:noFill/>
          <a:ln w="38100" cap="flat">
            <a:solidFill>
              <a:schemeClr val="tx2"/>
            </a:solidFill>
            <a:prstDash val="solid"/>
            <a:round/>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252000" tIns="45718" rIns="252000" bIns="45718"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2000" b="0" i="0" u="none" strike="noStrike" cap="none" spc="0" normalizeH="0" baseline="0" dirty="0">
                <a:ln>
                  <a:noFill/>
                </a:ln>
                <a:solidFill>
                  <a:schemeClr val="tx2"/>
                </a:solidFill>
                <a:effectLst/>
                <a:uFillTx/>
                <a:latin typeface="+mj-lt"/>
                <a:ea typeface="+mj-ea"/>
                <a:cs typeface="+mj-cs"/>
                <a:sym typeface="Helvetica"/>
              </a:rPr>
              <a:t>Shivam gets his maths test results back from the teacher. His score is one of the lowest in the class and he will have to repeat the test next week at break time, plus his maths teacher says she will ring home to speak to his parents.</a:t>
            </a:r>
          </a:p>
        </p:txBody>
      </p:sp>
    </p:spTree>
    <p:extLst>
      <p:ext uri="{BB962C8B-B14F-4D97-AF65-F5344CB8AC3E}">
        <p14:creationId xmlns:p14="http://schemas.microsoft.com/office/powerpoint/2010/main" val="3844914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hutterstock_1341950795.jpg" descr="shutterstock_1341950795.jpg">
            <a:extLst>
              <a:ext uri="{FF2B5EF4-FFF2-40B4-BE49-F238E27FC236}">
                <a16:creationId xmlns:a16="http://schemas.microsoft.com/office/drawing/2014/main" id="{B2CB7232-856A-4E52-9577-3987D951EAA7}"/>
              </a:ext>
            </a:extLst>
          </p:cNvPr>
          <p:cNvPicPr>
            <a:picLocks noChangeAspect="1"/>
          </p:cNvPicPr>
          <p:nvPr/>
        </p:nvPicPr>
        <p:blipFill>
          <a:blip r:embed="rId2"/>
          <a:stretch>
            <a:fillRect/>
          </a:stretch>
        </p:blipFill>
        <p:spPr>
          <a:xfrm>
            <a:off x="4747895" y="2510149"/>
            <a:ext cx="3963956" cy="3055592"/>
          </a:xfrm>
          <a:prstGeom prst="rect">
            <a:avLst/>
          </a:prstGeom>
          <a:solidFill>
            <a:srgbClr val="FFFFFF">
              <a:shade val="85000"/>
            </a:srgbClr>
          </a:solidFill>
          <a:ln w="57150" cap="sq">
            <a:noFill/>
            <a:miter lim="800000"/>
          </a:ln>
          <a:effectLst/>
          <a:scene3d>
            <a:camera prst="orthographicFront"/>
            <a:lightRig rig="twoPt" dir="t">
              <a:rot lat="0" lon="0" rev="7200000"/>
            </a:lightRig>
          </a:scene3d>
          <a:sp3d>
            <a:bevelT w="25400" h="19050"/>
            <a:contourClr>
              <a:srgbClr val="FFFFFF"/>
            </a:contourClr>
          </a:sp3d>
        </p:spPr>
      </p:pic>
      <p:sp>
        <p:nvSpPr>
          <p:cNvPr id="5" name="Title 4">
            <a:extLst>
              <a:ext uri="{FF2B5EF4-FFF2-40B4-BE49-F238E27FC236}">
                <a16:creationId xmlns:a16="http://schemas.microsoft.com/office/drawing/2014/main" id="{06A22914-4D55-4F6B-97E9-9F3628FD7F17}"/>
              </a:ext>
            </a:extLst>
          </p:cNvPr>
          <p:cNvSpPr>
            <a:spLocks noGrp="1"/>
          </p:cNvSpPr>
          <p:nvPr>
            <p:ph type="title"/>
          </p:nvPr>
        </p:nvSpPr>
        <p:spPr>
          <a:xfrm>
            <a:off x="457199" y="830608"/>
            <a:ext cx="8229600" cy="1069910"/>
          </a:xfrm>
        </p:spPr>
        <p:txBody>
          <a:bodyPr>
            <a:normAutofit/>
          </a:bodyPr>
          <a:lstStyle/>
          <a:p>
            <a:r>
              <a:rPr lang="en-GB" dirty="0"/>
              <a:t>SCENARIO CARD 5</a:t>
            </a:r>
            <a:br>
              <a:rPr lang="en-GB" dirty="0"/>
            </a:br>
            <a:r>
              <a:rPr lang="en-GB" dirty="0"/>
              <a:t>WHAT DID YOU DECIDE?</a:t>
            </a:r>
          </a:p>
        </p:txBody>
      </p:sp>
      <p:sp>
        <p:nvSpPr>
          <p:cNvPr id="4" name="Slide Number Placeholder 3">
            <a:extLst>
              <a:ext uri="{FF2B5EF4-FFF2-40B4-BE49-F238E27FC236}">
                <a16:creationId xmlns:a16="http://schemas.microsoft.com/office/drawing/2014/main" id="{C5799328-1D29-4767-AA6E-D903CA335E02}"/>
              </a:ext>
            </a:extLst>
          </p:cNvPr>
          <p:cNvSpPr>
            <a:spLocks noGrp="1"/>
          </p:cNvSpPr>
          <p:nvPr>
            <p:ph type="sldNum" sz="quarter" idx="4"/>
          </p:nvPr>
        </p:nvSpPr>
        <p:spPr/>
        <p:txBody>
          <a:bodyPr/>
          <a:lstStyle/>
          <a:p>
            <a:fld id="{63F7E935-997C-4AB2-AAF8-EEF37886DB40}" type="slidenum">
              <a:rPr lang="en-GB" smtClean="0"/>
              <a:pPr/>
              <a:t>18</a:t>
            </a:fld>
            <a:endParaRPr lang="en-GB"/>
          </a:p>
        </p:txBody>
      </p:sp>
      <p:sp>
        <p:nvSpPr>
          <p:cNvPr id="9" name="Rectangle 8">
            <a:extLst>
              <a:ext uri="{FF2B5EF4-FFF2-40B4-BE49-F238E27FC236}">
                <a16:creationId xmlns:a16="http://schemas.microsoft.com/office/drawing/2014/main" id="{01805EE2-0730-4E19-A899-D5AE0B9FD5B3}"/>
              </a:ext>
            </a:extLst>
          </p:cNvPr>
          <p:cNvSpPr/>
          <p:nvPr/>
        </p:nvSpPr>
        <p:spPr>
          <a:xfrm>
            <a:off x="457199" y="2510149"/>
            <a:ext cx="4114801" cy="3055592"/>
          </a:xfrm>
          <a:prstGeom prst="rect">
            <a:avLst/>
          </a:prstGeom>
          <a:noFill/>
          <a:ln w="38100" cap="flat">
            <a:solidFill>
              <a:schemeClr val="tx2"/>
            </a:solidFill>
            <a:prstDash val="solid"/>
            <a:round/>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32000" tIns="45718" rIns="432000" bIns="45718"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2000" b="0" i="0" u="none" strike="noStrike" cap="none" spc="0" normalizeH="0" baseline="0" dirty="0">
                <a:ln>
                  <a:noFill/>
                </a:ln>
                <a:solidFill>
                  <a:schemeClr val="tx2"/>
                </a:solidFill>
                <a:effectLst/>
                <a:uFillTx/>
                <a:latin typeface="+mj-lt"/>
                <a:ea typeface="+mj-ea"/>
                <a:cs typeface="+mj-cs"/>
                <a:sym typeface="Helvetica"/>
              </a:rPr>
              <a:t>Zach wakes up to find that he has broken out in spots all over his face. He is due to give a performance in his drama class today.</a:t>
            </a:r>
          </a:p>
        </p:txBody>
      </p:sp>
    </p:spTree>
    <p:extLst>
      <p:ext uri="{BB962C8B-B14F-4D97-AF65-F5344CB8AC3E}">
        <p14:creationId xmlns:p14="http://schemas.microsoft.com/office/powerpoint/2010/main" val="1730607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6A22914-4D55-4F6B-97E9-9F3628FD7F17}"/>
              </a:ext>
            </a:extLst>
          </p:cNvPr>
          <p:cNvSpPr>
            <a:spLocks noGrp="1"/>
          </p:cNvSpPr>
          <p:nvPr>
            <p:ph type="title"/>
          </p:nvPr>
        </p:nvSpPr>
        <p:spPr>
          <a:xfrm>
            <a:off x="457199" y="830608"/>
            <a:ext cx="8229600" cy="1069910"/>
          </a:xfrm>
        </p:spPr>
        <p:txBody>
          <a:bodyPr>
            <a:normAutofit/>
          </a:bodyPr>
          <a:lstStyle/>
          <a:p>
            <a:r>
              <a:rPr lang="en-GB" dirty="0"/>
              <a:t>SCENARIO CARD 6</a:t>
            </a:r>
            <a:br>
              <a:rPr lang="en-GB" dirty="0"/>
            </a:br>
            <a:r>
              <a:rPr lang="en-GB" dirty="0"/>
              <a:t>WHAT DID YOU DECIDE?</a:t>
            </a:r>
          </a:p>
        </p:txBody>
      </p:sp>
      <p:sp>
        <p:nvSpPr>
          <p:cNvPr id="4" name="Slide Number Placeholder 3">
            <a:extLst>
              <a:ext uri="{FF2B5EF4-FFF2-40B4-BE49-F238E27FC236}">
                <a16:creationId xmlns:a16="http://schemas.microsoft.com/office/drawing/2014/main" id="{C5799328-1D29-4767-AA6E-D903CA335E02}"/>
              </a:ext>
            </a:extLst>
          </p:cNvPr>
          <p:cNvSpPr>
            <a:spLocks noGrp="1"/>
          </p:cNvSpPr>
          <p:nvPr>
            <p:ph type="sldNum" sz="quarter" idx="4"/>
          </p:nvPr>
        </p:nvSpPr>
        <p:spPr/>
        <p:txBody>
          <a:bodyPr/>
          <a:lstStyle/>
          <a:p>
            <a:fld id="{63F7E935-997C-4AB2-AAF8-EEF37886DB40}" type="slidenum">
              <a:rPr lang="en-GB" smtClean="0"/>
              <a:pPr/>
              <a:t>19</a:t>
            </a:fld>
            <a:endParaRPr lang="en-GB"/>
          </a:p>
        </p:txBody>
      </p:sp>
      <p:sp>
        <p:nvSpPr>
          <p:cNvPr id="9" name="Rectangle 8">
            <a:extLst>
              <a:ext uri="{FF2B5EF4-FFF2-40B4-BE49-F238E27FC236}">
                <a16:creationId xmlns:a16="http://schemas.microsoft.com/office/drawing/2014/main" id="{01805EE2-0730-4E19-A899-D5AE0B9FD5B3}"/>
              </a:ext>
            </a:extLst>
          </p:cNvPr>
          <p:cNvSpPr/>
          <p:nvPr/>
        </p:nvSpPr>
        <p:spPr>
          <a:xfrm>
            <a:off x="457199" y="2510149"/>
            <a:ext cx="5397501" cy="3055592"/>
          </a:xfrm>
          <a:prstGeom prst="rect">
            <a:avLst/>
          </a:prstGeom>
          <a:noFill/>
          <a:ln w="38100" cap="flat">
            <a:solidFill>
              <a:schemeClr val="tx2"/>
            </a:solidFill>
            <a:prstDash val="solid"/>
            <a:round/>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288000" tIns="45718" rIns="288000" bIns="45718"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2000" b="0" i="0" u="none" strike="noStrike" cap="none" spc="0" normalizeH="0" baseline="0" dirty="0">
                <a:ln>
                  <a:noFill/>
                </a:ln>
                <a:solidFill>
                  <a:schemeClr val="tx2"/>
                </a:solidFill>
                <a:effectLst/>
                <a:uFillTx/>
                <a:latin typeface="+mj-lt"/>
                <a:ea typeface="+mj-ea"/>
                <a:cs typeface="+mj-cs"/>
                <a:sym typeface="Helvetica"/>
              </a:rPr>
              <a:t>Aleah leaves her bag in the classroom and when she comes back to get it, she sees that her friends have taken out her phone and are reading her private messages.</a:t>
            </a:r>
          </a:p>
        </p:txBody>
      </p:sp>
      <p:pic>
        <p:nvPicPr>
          <p:cNvPr id="2" name="shutterstock_200320244.jpg" descr="shutterstock_200320244.jpg">
            <a:extLst>
              <a:ext uri="{FF2B5EF4-FFF2-40B4-BE49-F238E27FC236}">
                <a16:creationId xmlns:a16="http://schemas.microsoft.com/office/drawing/2014/main" id="{7CFBC0CF-5926-4CD4-BCF8-1CC5B0251F40}"/>
              </a:ext>
            </a:extLst>
          </p:cNvPr>
          <p:cNvPicPr>
            <a:picLocks noChangeAspect="1"/>
          </p:cNvPicPr>
          <p:nvPr/>
        </p:nvPicPr>
        <p:blipFill>
          <a:blip r:embed="rId2"/>
          <a:srcRect b="6748"/>
          <a:stretch>
            <a:fillRect/>
          </a:stretch>
        </p:blipFill>
        <p:spPr>
          <a:xfrm>
            <a:off x="6018847" y="2506129"/>
            <a:ext cx="2680477" cy="3063633"/>
          </a:xfrm>
          <a:prstGeom prst="rect">
            <a:avLst/>
          </a:prstGeom>
          <a:solidFill>
            <a:srgbClr val="FFFFFF">
              <a:shade val="85000"/>
            </a:srgbClr>
          </a:solidFill>
          <a:ln w="57150" cap="sq">
            <a:noFill/>
            <a:miter lim="800000"/>
          </a:ln>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94157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142330-852D-47A0-90B8-5F827E6E5931}"/>
              </a:ext>
            </a:extLst>
          </p:cNvPr>
          <p:cNvSpPr>
            <a:spLocks noGrp="1"/>
          </p:cNvSpPr>
          <p:nvPr>
            <p:ph type="title"/>
          </p:nvPr>
        </p:nvSpPr>
        <p:spPr/>
        <p:txBody>
          <a:bodyPr>
            <a:normAutofit/>
          </a:bodyPr>
          <a:lstStyle/>
          <a:p>
            <a:r>
              <a:rPr lang="en-GB" dirty="0"/>
              <a:t>WHAT ARE WE GOING TO LEARN?</a:t>
            </a:r>
          </a:p>
        </p:txBody>
      </p:sp>
      <p:sp>
        <p:nvSpPr>
          <p:cNvPr id="2" name="Slide Number Placeholder 1">
            <a:extLst>
              <a:ext uri="{FF2B5EF4-FFF2-40B4-BE49-F238E27FC236}">
                <a16:creationId xmlns:a16="http://schemas.microsoft.com/office/drawing/2014/main" id="{F9585656-B65E-400C-A7F3-440A7F50F717}"/>
              </a:ext>
            </a:extLst>
          </p:cNvPr>
          <p:cNvSpPr>
            <a:spLocks noGrp="1"/>
          </p:cNvSpPr>
          <p:nvPr>
            <p:ph type="sldNum" sz="quarter" idx="4"/>
          </p:nvPr>
        </p:nvSpPr>
        <p:spPr/>
        <p:txBody>
          <a:bodyPr/>
          <a:lstStyle/>
          <a:p>
            <a:fld id="{63F7E935-997C-4AB2-AAF8-EEF37886DB40}" type="slidenum">
              <a:rPr lang="en-GB" smtClean="0"/>
              <a:pPr/>
              <a:t>2</a:t>
            </a:fld>
            <a:endParaRPr lang="en-GB"/>
          </a:p>
        </p:txBody>
      </p:sp>
      <p:sp>
        <p:nvSpPr>
          <p:cNvPr id="6" name="Rectangle">
            <a:extLst>
              <a:ext uri="{FF2B5EF4-FFF2-40B4-BE49-F238E27FC236}">
                <a16:creationId xmlns:a16="http://schemas.microsoft.com/office/drawing/2014/main" id="{C75961D9-AE18-4BBB-9387-B858E0DDC4F1}"/>
              </a:ext>
            </a:extLst>
          </p:cNvPr>
          <p:cNvSpPr/>
          <p:nvPr/>
        </p:nvSpPr>
        <p:spPr>
          <a:xfrm>
            <a:off x="1163204" y="2024057"/>
            <a:ext cx="7025267" cy="3697341"/>
          </a:xfrm>
          <a:prstGeom prst="rect">
            <a:avLst/>
          </a:prstGeom>
          <a:solidFill>
            <a:schemeClr val="accent1"/>
          </a:solidFill>
          <a:ln w="12700">
            <a:miter lim="400000"/>
          </a:ln>
        </p:spPr>
        <p:txBody>
          <a:bodyPr lIns="45718" tIns="45718" rIns="45718" bIns="45718" anchor="ctr"/>
          <a:lstStyle/>
          <a:p>
            <a:pPr algn="l">
              <a:defRPr sz="1800">
                <a:solidFill>
                  <a:srgbClr val="000000"/>
                </a:solidFill>
                <a:latin typeface="+mn-lt"/>
                <a:ea typeface="+mn-ea"/>
                <a:cs typeface="+mn-cs"/>
                <a:sym typeface="Calibri"/>
              </a:defRPr>
            </a:pPr>
            <a:endParaRPr/>
          </a:p>
        </p:txBody>
      </p:sp>
      <p:sp>
        <p:nvSpPr>
          <p:cNvPr id="8" name="TextBox 10">
            <a:extLst>
              <a:ext uri="{FF2B5EF4-FFF2-40B4-BE49-F238E27FC236}">
                <a16:creationId xmlns:a16="http://schemas.microsoft.com/office/drawing/2014/main" id="{906FC6D4-FBD8-49E1-92E6-9796D921824D}"/>
              </a:ext>
            </a:extLst>
          </p:cNvPr>
          <p:cNvSpPr txBox="1"/>
          <p:nvPr/>
        </p:nvSpPr>
        <p:spPr>
          <a:xfrm>
            <a:off x="1682392" y="2739371"/>
            <a:ext cx="5995603" cy="22467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spcBef>
                <a:spcPts val="1100"/>
              </a:spcBef>
              <a:defRPr sz="2500">
                <a:latin typeface="Galano Grotesque SemiBold"/>
                <a:ea typeface="Galano Grotesque SemiBold"/>
                <a:cs typeface="Galano Grotesque SemiBold"/>
                <a:sym typeface="Galano Grotesque SemiBold"/>
              </a:defRPr>
            </a:pPr>
            <a:r>
              <a:rPr lang="en-GB" sz="2800" dirty="0">
                <a:latin typeface="+mn-lt"/>
                <a:cs typeface="Arial" panose="020B0604020202020204" pitchFamily="34" charset="0"/>
              </a:rPr>
              <a:t>Today, we're going to explore the importance of wellbeing and how to talk about our feelings, as well as identifying some of the things that make us feel good.</a:t>
            </a:r>
          </a:p>
        </p:txBody>
      </p:sp>
      <p:pic>
        <p:nvPicPr>
          <p:cNvPr id="4" name="Image" descr="Image">
            <a:extLst>
              <a:ext uri="{FF2B5EF4-FFF2-40B4-BE49-F238E27FC236}">
                <a16:creationId xmlns:a16="http://schemas.microsoft.com/office/drawing/2014/main" id="{EE7293E3-3DB4-4498-A438-E9FE9D369BEE}"/>
              </a:ext>
            </a:extLst>
          </p:cNvPr>
          <p:cNvPicPr>
            <a:picLocks noChangeAspect="1"/>
          </p:cNvPicPr>
          <p:nvPr/>
        </p:nvPicPr>
        <p:blipFill>
          <a:blip r:embed="rId2"/>
          <a:stretch>
            <a:fillRect/>
          </a:stretch>
        </p:blipFill>
        <p:spPr>
          <a:xfrm>
            <a:off x="343992" y="2024057"/>
            <a:ext cx="1338400" cy="3809712"/>
          </a:xfrm>
          <a:prstGeom prst="rect">
            <a:avLst/>
          </a:prstGeom>
          <a:ln w="12700">
            <a:miter lim="400000"/>
          </a:ln>
        </p:spPr>
      </p:pic>
      <p:pic>
        <p:nvPicPr>
          <p:cNvPr id="5" name="Image" descr="Image">
            <a:extLst>
              <a:ext uri="{FF2B5EF4-FFF2-40B4-BE49-F238E27FC236}">
                <a16:creationId xmlns:a16="http://schemas.microsoft.com/office/drawing/2014/main" id="{FE387486-B0CB-43F2-93FC-8043AA66A728}"/>
              </a:ext>
            </a:extLst>
          </p:cNvPr>
          <p:cNvPicPr>
            <a:picLocks noChangeAspect="1"/>
          </p:cNvPicPr>
          <p:nvPr/>
        </p:nvPicPr>
        <p:blipFill>
          <a:blip r:embed="rId3"/>
          <a:stretch>
            <a:fillRect/>
          </a:stretch>
        </p:blipFill>
        <p:spPr>
          <a:xfrm>
            <a:off x="7259200" y="3695700"/>
            <a:ext cx="1701214" cy="2250440"/>
          </a:xfrm>
          <a:prstGeom prst="rect">
            <a:avLst/>
          </a:prstGeom>
          <a:ln w="12700">
            <a:miter lim="400000"/>
          </a:ln>
        </p:spPr>
      </p:pic>
    </p:spTree>
    <p:extLst>
      <p:ext uri="{BB962C8B-B14F-4D97-AF65-F5344CB8AC3E}">
        <p14:creationId xmlns:p14="http://schemas.microsoft.com/office/powerpoint/2010/main" val="1170244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C6C12-06DC-4782-BAFF-C6A4EC057EDE}"/>
              </a:ext>
            </a:extLst>
          </p:cNvPr>
          <p:cNvSpPr>
            <a:spLocks noGrp="1"/>
          </p:cNvSpPr>
          <p:nvPr>
            <p:ph type="title"/>
          </p:nvPr>
        </p:nvSpPr>
        <p:spPr/>
        <p:txBody>
          <a:bodyPr>
            <a:normAutofit/>
          </a:bodyPr>
          <a:lstStyle/>
          <a:p>
            <a:r>
              <a:rPr lang="en-GB" dirty="0"/>
              <a:t>KNOWING WHEN IT’S NOT OK</a:t>
            </a:r>
          </a:p>
        </p:txBody>
      </p:sp>
      <p:sp>
        <p:nvSpPr>
          <p:cNvPr id="3" name="Text Placeholder 2">
            <a:extLst>
              <a:ext uri="{FF2B5EF4-FFF2-40B4-BE49-F238E27FC236}">
                <a16:creationId xmlns:a16="http://schemas.microsoft.com/office/drawing/2014/main" id="{91961C21-E447-45D4-A70E-D25ACD06127B}"/>
              </a:ext>
            </a:extLst>
          </p:cNvPr>
          <p:cNvSpPr>
            <a:spLocks noGrp="1"/>
          </p:cNvSpPr>
          <p:nvPr>
            <p:ph type="body" sz="quarter" idx="10"/>
          </p:nvPr>
        </p:nvSpPr>
        <p:spPr/>
        <p:txBody>
          <a:bodyPr/>
          <a:lstStyle/>
          <a:p>
            <a:r>
              <a:rPr lang="en-GB" dirty="0"/>
              <a:t>A range of emotions is normal, but if you’re experiencing any or all of these symptoms frequently, it </a:t>
            </a:r>
            <a:r>
              <a:rPr lang="en-GB" u="sng" dirty="0"/>
              <a:t>could</a:t>
            </a:r>
            <a:r>
              <a:rPr lang="en-GB" dirty="0"/>
              <a:t> be an indication of </a:t>
            </a:r>
            <a:r>
              <a:rPr lang="en-GB" b="1" dirty="0"/>
              <a:t>depression</a:t>
            </a:r>
            <a:r>
              <a:rPr lang="en-GB" dirty="0"/>
              <a:t>.</a:t>
            </a:r>
          </a:p>
        </p:txBody>
      </p:sp>
      <p:sp>
        <p:nvSpPr>
          <p:cNvPr id="4" name="Slide Number Placeholder 3">
            <a:extLst>
              <a:ext uri="{FF2B5EF4-FFF2-40B4-BE49-F238E27FC236}">
                <a16:creationId xmlns:a16="http://schemas.microsoft.com/office/drawing/2014/main" id="{ED411723-E727-41E4-9141-E6C92E0D1CD8}"/>
              </a:ext>
            </a:extLst>
          </p:cNvPr>
          <p:cNvSpPr>
            <a:spLocks noGrp="1"/>
          </p:cNvSpPr>
          <p:nvPr>
            <p:ph type="sldNum" sz="quarter" idx="4"/>
          </p:nvPr>
        </p:nvSpPr>
        <p:spPr/>
        <p:txBody>
          <a:bodyPr/>
          <a:lstStyle/>
          <a:p>
            <a:fld id="{63F7E935-997C-4AB2-AAF8-EEF37886DB40}" type="slidenum">
              <a:rPr lang="en-GB" smtClean="0"/>
              <a:pPr/>
              <a:t>20</a:t>
            </a:fld>
            <a:endParaRPr lang="en-GB"/>
          </a:p>
        </p:txBody>
      </p:sp>
      <p:sp>
        <p:nvSpPr>
          <p:cNvPr id="5" name="not wanting to do things that you previously enjoyed…">
            <a:extLst>
              <a:ext uri="{FF2B5EF4-FFF2-40B4-BE49-F238E27FC236}">
                <a16:creationId xmlns:a16="http://schemas.microsoft.com/office/drawing/2014/main" id="{4EB8B831-00E6-4E26-B078-E371FD13D32E}"/>
              </a:ext>
            </a:extLst>
          </p:cNvPr>
          <p:cNvSpPr txBox="1">
            <a:spLocks/>
          </p:cNvSpPr>
          <p:nvPr/>
        </p:nvSpPr>
        <p:spPr>
          <a:xfrm>
            <a:off x="559668" y="2780235"/>
            <a:ext cx="6843213" cy="24718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lvl1pPr marL="457200" marR="0" indent="-457200" algn="l" defTabSz="4572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65"/>
                </a:solidFill>
                <a:uFillTx/>
                <a:latin typeface="Gill Sans"/>
                <a:ea typeface="Gill Sans"/>
                <a:cs typeface="Gill Sans"/>
                <a:sym typeface="Gill Sans"/>
              </a:defRPr>
            </a:lvl1pPr>
            <a:lvl2pPr marL="1005838" marR="0" indent="-548638" algn="l" defTabSz="4572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65"/>
                </a:solidFill>
                <a:uFillTx/>
                <a:latin typeface="Gill Sans"/>
                <a:ea typeface="Gill Sans"/>
                <a:cs typeface="Gill Sans"/>
                <a:sym typeface="Gill Sans"/>
              </a:defRPr>
            </a:lvl2pPr>
            <a:lvl3pPr marL="1371600" marR="0" indent="-457200" algn="l" defTabSz="4572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65"/>
                </a:solidFill>
                <a:uFillTx/>
                <a:latin typeface="Gill Sans"/>
                <a:ea typeface="Gill Sans"/>
                <a:cs typeface="Gill Sans"/>
                <a:sym typeface="Gill Sans"/>
              </a:defRPr>
            </a:lvl3pPr>
            <a:lvl4pPr marL="1885950" marR="0" indent="-514350" algn="l" defTabSz="4572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65"/>
                </a:solidFill>
                <a:uFillTx/>
                <a:latin typeface="Gill Sans"/>
                <a:ea typeface="Gill Sans"/>
                <a:cs typeface="Gill Sans"/>
                <a:sym typeface="Gill Sans"/>
              </a:defRPr>
            </a:lvl4pPr>
            <a:lvl5pPr marL="2416628" marR="0" indent="-587828" algn="l" defTabSz="4572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65"/>
                </a:solidFill>
                <a:uFillTx/>
                <a:latin typeface="Gill Sans"/>
                <a:ea typeface="Gill Sans"/>
                <a:cs typeface="Gill Sans"/>
                <a:sym typeface="Gill Sans"/>
              </a:defRPr>
            </a:lvl5pPr>
            <a:lvl6pPr marL="25603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65"/>
                </a:solidFill>
                <a:uFillTx/>
                <a:latin typeface="Gill Sans"/>
                <a:ea typeface="Gill Sans"/>
                <a:cs typeface="Gill Sans"/>
                <a:sym typeface="Gill Sans"/>
              </a:defRPr>
            </a:lvl6pPr>
            <a:lvl7pPr marL="30175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65"/>
                </a:solidFill>
                <a:uFillTx/>
                <a:latin typeface="Gill Sans"/>
                <a:ea typeface="Gill Sans"/>
                <a:cs typeface="Gill Sans"/>
                <a:sym typeface="Gill Sans"/>
              </a:defRPr>
            </a:lvl7pPr>
            <a:lvl8pPr marL="34747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65"/>
                </a:solidFill>
                <a:uFillTx/>
                <a:latin typeface="Gill Sans"/>
                <a:ea typeface="Gill Sans"/>
                <a:cs typeface="Gill Sans"/>
                <a:sym typeface="Gill Sans"/>
              </a:defRPr>
            </a:lvl8pPr>
            <a:lvl9pPr marL="3931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65"/>
                </a:solidFill>
                <a:uFillTx/>
                <a:latin typeface="Gill Sans"/>
                <a:ea typeface="Gill Sans"/>
                <a:cs typeface="Gill Sans"/>
                <a:sym typeface="Gill Sans"/>
              </a:defRPr>
            </a:lvl9pPr>
          </a:lstStyle>
          <a:p>
            <a:pPr marL="217170" indent="-217170" defTabSz="694944" hangingPunct="1">
              <a:spcBef>
                <a:spcPts val="0"/>
              </a:spcBef>
              <a:spcAft>
                <a:spcPts val="1200"/>
              </a:spcAft>
              <a:defRPr sz="1700">
                <a:solidFill>
                  <a:srgbClr val="2A2A2A"/>
                </a:solidFill>
                <a:latin typeface="Galano Grotesque SemiBold"/>
                <a:ea typeface="Galano Grotesque SemiBold"/>
                <a:cs typeface="Galano Grotesque SemiBold"/>
                <a:sym typeface="Galano Grotesque SemiBold"/>
              </a:defRPr>
            </a:pPr>
            <a:r>
              <a:rPr lang="en-GB" sz="1800" b="1" dirty="0">
                <a:solidFill>
                  <a:schemeClr val="tx2"/>
                </a:solidFill>
                <a:latin typeface="+mn-lt"/>
                <a:ea typeface="Galano Grotesque SemiBold"/>
                <a:cs typeface="Galano Grotesque SemiBold"/>
                <a:sym typeface="Galano Grotesque SemiBold"/>
              </a:rPr>
              <a:t>Not wanting to do things that you previously enjoyed</a:t>
            </a:r>
            <a:endParaRPr lang="en-GB" sz="1600" b="1" dirty="0">
              <a:solidFill>
                <a:schemeClr val="tx2"/>
              </a:solidFill>
              <a:latin typeface="+mn-lt"/>
              <a:ea typeface="Galano Grotesque SemiBold"/>
              <a:cs typeface="Galano Grotesque SemiBold"/>
              <a:sym typeface="Galano Grotesque SemiBold"/>
            </a:endParaRPr>
          </a:p>
          <a:p>
            <a:pPr marL="217170" indent="-217170" defTabSz="694944" hangingPunct="1">
              <a:spcBef>
                <a:spcPts val="0"/>
              </a:spcBef>
              <a:spcAft>
                <a:spcPts val="1200"/>
              </a:spcAft>
              <a:defRPr sz="1700">
                <a:solidFill>
                  <a:srgbClr val="2A2A2A"/>
                </a:solidFill>
                <a:latin typeface="Galano Grotesque SemiBold"/>
                <a:ea typeface="Galano Grotesque SemiBold"/>
                <a:cs typeface="Galano Grotesque SemiBold"/>
                <a:sym typeface="Galano Grotesque SemiBold"/>
              </a:defRPr>
            </a:pPr>
            <a:r>
              <a:rPr lang="en-GB" sz="1800" b="1" dirty="0">
                <a:solidFill>
                  <a:schemeClr val="tx2"/>
                </a:solidFill>
                <a:latin typeface="+mn-lt"/>
                <a:ea typeface="Galano Grotesque SemiBold"/>
                <a:cs typeface="Galano Grotesque SemiBold"/>
                <a:sym typeface="Galano Grotesque SemiBold"/>
              </a:rPr>
              <a:t>Avoiding friends or social situations</a:t>
            </a:r>
            <a:endParaRPr lang="en-GB" sz="1600" b="1" dirty="0">
              <a:solidFill>
                <a:schemeClr val="tx2"/>
              </a:solidFill>
              <a:latin typeface="+mn-lt"/>
              <a:ea typeface="Galano Grotesque SemiBold"/>
              <a:cs typeface="Galano Grotesque SemiBold"/>
              <a:sym typeface="Galano Grotesque SemiBold"/>
            </a:endParaRPr>
          </a:p>
          <a:p>
            <a:pPr marL="217170" indent="-217170" defTabSz="694944" hangingPunct="1">
              <a:spcBef>
                <a:spcPts val="0"/>
              </a:spcBef>
              <a:spcAft>
                <a:spcPts val="1200"/>
              </a:spcAft>
              <a:defRPr sz="1700">
                <a:solidFill>
                  <a:srgbClr val="2A2A2A"/>
                </a:solidFill>
                <a:latin typeface="Galano Grotesque SemiBold"/>
                <a:ea typeface="Galano Grotesque SemiBold"/>
                <a:cs typeface="Galano Grotesque SemiBold"/>
                <a:sym typeface="Galano Grotesque SemiBold"/>
              </a:defRPr>
            </a:pPr>
            <a:r>
              <a:rPr lang="en-GB" sz="1800" b="1" dirty="0">
                <a:solidFill>
                  <a:schemeClr val="tx2"/>
                </a:solidFill>
                <a:latin typeface="+mn-lt"/>
                <a:ea typeface="Galano Grotesque SemiBold"/>
                <a:cs typeface="Galano Grotesque SemiBold"/>
                <a:sym typeface="Galano Grotesque SemiBold"/>
              </a:rPr>
              <a:t>Eating more or less than normal</a:t>
            </a:r>
            <a:endParaRPr lang="en-GB" sz="1600" b="1" dirty="0">
              <a:solidFill>
                <a:schemeClr val="tx2"/>
              </a:solidFill>
              <a:latin typeface="+mn-lt"/>
              <a:ea typeface="Galano Grotesque SemiBold"/>
              <a:cs typeface="Galano Grotesque SemiBold"/>
              <a:sym typeface="Galano Grotesque SemiBold"/>
            </a:endParaRPr>
          </a:p>
          <a:p>
            <a:pPr marL="217170" indent="-217170" defTabSz="694944" hangingPunct="1">
              <a:spcBef>
                <a:spcPts val="0"/>
              </a:spcBef>
              <a:spcAft>
                <a:spcPts val="1200"/>
              </a:spcAft>
              <a:defRPr sz="1700">
                <a:solidFill>
                  <a:srgbClr val="2A2A2A"/>
                </a:solidFill>
                <a:latin typeface="Galano Grotesque SemiBold"/>
                <a:ea typeface="Galano Grotesque SemiBold"/>
                <a:cs typeface="Galano Grotesque SemiBold"/>
                <a:sym typeface="Galano Grotesque SemiBold"/>
              </a:defRPr>
            </a:pPr>
            <a:r>
              <a:rPr lang="en-GB" sz="1800" b="1" dirty="0">
                <a:solidFill>
                  <a:schemeClr val="tx2"/>
                </a:solidFill>
                <a:latin typeface="+mn-lt"/>
                <a:ea typeface="Galano Grotesque SemiBold"/>
                <a:cs typeface="Galano Grotesque SemiBold"/>
                <a:sym typeface="Galano Grotesque SemiBold"/>
              </a:rPr>
              <a:t>Feeling irritable, upset, miserable or lonely</a:t>
            </a:r>
            <a:endParaRPr lang="en-GB" sz="1600" b="1" dirty="0">
              <a:solidFill>
                <a:schemeClr val="tx2"/>
              </a:solidFill>
              <a:latin typeface="+mn-lt"/>
              <a:ea typeface="Galano Grotesque SemiBold"/>
              <a:cs typeface="Galano Grotesque SemiBold"/>
              <a:sym typeface="Galano Grotesque SemiBold"/>
            </a:endParaRPr>
          </a:p>
          <a:p>
            <a:pPr marL="217170" indent="-217170" defTabSz="694944" hangingPunct="1">
              <a:spcBef>
                <a:spcPts val="0"/>
              </a:spcBef>
              <a:spcAft>
                <a:spcPts val="1200"/>
              </a:spcAft>
              <a:defRPr sz="1700">
                <a:solidFill>
                  <a:srgbClr val="2A2A2A"/>
                </a:solidFill>
                <a:latin typeface="Galano Grotesque SemiBold"/>
                <a:ea typeface="Galano Grotesque SemiBold"/>
                <a:cs typeface="Galano Grotesque SemiBold"/>
                <a:sym typeface="Galano Grotesque SemiBold"/>
              </a:defRPr>
            </a:pPr>
            <a:r>
              <a:rPr lang="en-GB" sz="1800" b="1" dirty="0">
                <a:solidFill>
                  <a:schemeClr val="tx2"/>
                </a:solidFill>
                <a:latin typeface="+mn-lt"/>
                <a:ea typeface="Galano Grotesque SemiBold"/>
                <a:cs typeface="Galano Grotesque SemiBold"/>
                <a:sym typeface="Galano Grotesque SemiBold"/>
              </a:rPr>
              <a:t>Feeling tired and not having any energy</a:t>
            </a:r>
          </a:p>
        </p:txBody>
      </p:sp>
      <p:sp>
        <p:nvSpPr>
          <p:cNvPr id="7" name="Rectangle 6">
            <a:extLst>
              <a:ext uri="{FF2B5EF4-FFF2-40B4-BE49-F238E27FC236}">
                <a16:creationId xmlns:a16="http://schemas.microsoft.com/office/drawing/2014/main" id="{E2FF8451-29B0-4990-9A33-CBD3D76B1675}"/>
              </a:ext>
            </a:extLst>
          </p:cNvPr>
          <p:cNvSpPr/>
          <p:nvPr/>
        </p:nvSpPr>
        <p:spPr>
          <a:xfrm>
            <a:off x="559669" y="5288753"/>
            <a:ext cx="8229600" cy="701044"/>
          </a:xfrm>
          <a:prstGeom prst="rect">
            <a:avLst/>
          </a:prstGeom>
          <a:solidFill>
            <a:schemeClr val="tx2"/>
          </a:solidFill>
          <a:ln w="38100" cap="flat">
            <a:solidFill>
              <a:schemeClr val="tx2"/>
            </a:solidFill>
            <a:prstDash val="solid"/>
            <a:round/>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288000" tIns="45718" rIns="288000" bIns="45718"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chemeClr val="bg1"/>
                </a:solidFill>
                <a:effectLst/>
                <a:uFillTx/>
                <a:latin typeface="+mj-lt"/>
                <a:ea typeface="+mj-ea"/>
                <a:cs typeface="+mj-cs"/>
                <a:sym typeface="Helvetica"/>
              </a:rPr>
              <a:t>If you’re regularly experiencing any or all of these symptoms, or anything else doesn’t feel right, speak to a trusted adult and get help.</a:t>
            </a:r>
          </a:p>
        </p:txBody>
      </p:sp>
      <p:sp>
        <p:nvSpPr>
          <p:cNvPr id="8" name="TextBox 7">
            <a:extLst>
              <a:ext uri="{FF2B5EF4-FFF2-40B4-BE49-F238E27FC236}">
                <a16:creationId xmlns:a16="http://schemas.microsoft.com/office/drawing/2014/main" id="{605A9BC0-A0A2-3746-9CCB-CBC3DA187C81}"/>
              </a:ext>
            </a:extLst>
          </p:cNvPr>
          <p:cNvSpPr txBox="1"/>
          <p:nvPr/>
        </p:nvSpPr>
        <p:spPr>
          <a:xfrm>
            <a:off x="2375406" y="6044570"/>
            <a:ext cx="4393186" cy="2616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r>
              <a:rPr lang="en-US" sz="1100" i="1" dirty="0">
                <a:solidFill>
                  <a:schemeClr val="bg2">
                    <a:lumMod val="50000"/>
                  </a:schemeClr>
                </a:solidFill>
              </a:rPr>
              <a:t>Source: https://</a:t>
            </a:r>
            <a:r>
              <a:rPr lang="en-US" sz="1100" i="1" dirty="0" err="1">
                <a:solidFill>
                  <a:schemeClr val="bg2">
                    <a:lumMod val="50000"/>
                  </a:schemeClr>
                </a:solidFill>
              </a:rPr>
              <a:t>www.nhs.uk</a:t>
            </a:r>
            <a:r>
              <a:rPr lang="en-US" sz="1100" i="1" dirty="0">
                <a:solidFill>
                  <a:schemeClr val="bg2">
                    <a:lumMod val="50000"/>
                  </a:schemeClr>
                </a:solidFill>
              </a:rPr>
              <a:t>/conditions/clinical-depression/symptoms/</a:t>
            </a:r>
            <a:endParaRPr kumimoji="0" lang="en-US" sz="1100" b="0" i="1" u="none" strike="noStrike" cap="none" spc="0" normalizeH="0" baseline="0" dirty="0">
              <a:ln>
                <a:noFill/>
              </a:ln>
              <a:solidFill>
                <a:schemeClr val="bg2">
                  <a:lumMod val="50000"/>
                </a:schemeClr>
              </a:solidFill>
              <a:effectLst/>
              <a:uFillTx/>
              <a:latin typeface="+mj-lt"/>
              <a:ea typeface="+mj-ea"/>
              <a:cs typeface="+mj-cs"/>
              <a:sym typeface="Helvetica"/>
            </a:endParaRPr>
          </a:p>
        </p:txBody>
      </p:sp>
    </p:spTree>
    <p:extLst>
      <p:ext uri="{BB962C8B-B14F-4D97-AF65-F5344CB8AC3E}">
        <p14:creationId xmlns:p14="http://schemas.microsoft.com/office/powerpoint/2010/main" val="3631766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C6C12-06DC-4782-BAFF-C6A4EC057EDE}"/>
              </a:ext>
            </a:extLst>
          </p:cNvPr>
          <p:cNvSpPr>
            <a:spLocks noGrp="1"/>
          </p:cNvSpPr>
          <p:nvPr>
            <p:ph type="title"/>
          </p:nvPr>
        </p:nvSpPr>
        <p:spPr/>
        <p:txBody>
          <a:bodyPr>
            <a:normAutofit/>
          </a:bodyPr>
          <a:lstStyle/>
          <a:p>
            <a:r>
              <a:rPr lang="en-GB" dirty="0"/>
              <a:t>KNOWING WHEN IT’S NOT OK</a:t>
            </a:r>
          </a:p>
        </p:txBody>
      </p:sp>
      <p:sp>
        <p:nvSpPr>
          <p:cNvPr id="3" name="Text Placeholder 2">
            <a:extLst>
              <a:ext uri="{FF2B5EF4-FFF2-40B4-BE49-F238E27FC236}">
                <a16:creationId xmlns:a16="http://schemas.microsoft.com/office/drawing/2014/main" id="{91961C21-E447-45D4-A70E-D25ACD06127B}"/>
              </a:ext>
            </a:extLst>
          </p:cNvPr>
          <p:cNvSpPr>
            <a:spLocks noGrp="1"/>
          </p:cNvSpPr>
          <p:nvPr>
            <p:ph type="body" sz="quarter" idx="10"/>
          </p:nvPr>
        </p:nvSpPr>
        <p:spPr/>
        <p:txBody>
          <a:bodyPr/>
          <a:lstStyle/>
          <a:p>
            <a:r>
              <a:rPr lang="en-GB" dirty="0"/>
              <a:t>Another common mental illness is </a:t>
            </a:r>
            <a:r>
              <a:rPr lang="en-GB" b="1" dirty="0"/>
              <a:t>anxiety</a:t>
            </a:r>
            <a:r>
              <a:rPr lang="en-GB" dirty="0"/>
              <a:t>. </a:t>
            </a:r>
            <a:br>
              <a:rPr lang="en-GB" dirty="0"/>
            </a:br>
            <a:r>
              <a:rPr lang="en-GB" dirty="0"/>
              <a:t>Here are some of the signs to watch out for:</a:t>
            </a:r>
          </a:p>
        </p:txBody>
      </p:sp>
      <p:sp>
        <p:nvSpPr>
          <p:cNvPr id="4" name="Slide Number Placeholder 3">
            <a:extLst>
              <a:ext uri="{FF2B5EF4-FFF2-40B4-BE49-F238E27FC236}">
                <a16:creationId xmlns:a16="http://schemas.microsoft.com/office/drawing/2014/main" id="{ED411723-E727-41E4-9141-E6C92E0D1CD8}"/>
              </a:ext>
            </a:extLst>
          </p:cNvPr>
          <p:cNvSpPr>
            <a:spLocks noGrp="1"/>
          </p:cNvSpPr>
          <p:nvPr>
            <p:ph type="sldNum" sz="quarter" idx="4"/>
          </p:nvPr>
        </p:nvSpPr>
        <p:spPr/>
        <p:txBody>
          <a:bodyPr/>
          <a:lstStyle/>
          <a:p>
            <a:fld id="{63F7E935-997C-4AB2-AAF8-EEF37886DB40}" type="slidenum">
              <a:rPr lang="en-GB" smtClean="0"/>
              <a:pPr/>
              <a:t>21</a:t>
            </a:fld>
            <a:endParaRPr lang="en-GB"/>
          </a:p>
        </p:txBody>
      </p:sp>
      <p:sp>
        <p:nvSpPr>
          <p:cNvPr id="5" name="not wanting to do things that you previously enjoyed…">
            <a:extLst>
              <a:ext uri="{FF2B5EF4-FFF2-40B4-BE49-F238E27FC236}">
                <a16:creationId xmlns:a16="http://schemas.microsoft.com/office/drawing/2014/main" id="{4EB8B831-00E6-4E26-B078-E371FD13D32E}"/>
              </a:ext>
            </a:extLst>
          </p:cNvPr>
          <p:cNvSpPr txBox="1">
            <a:spLocks/>
          </p:cNvSpPr>
          <p:nvPr/>
        </p:nvSpPr>
        <p:spPr>
          <a:xfrm>
            <a:off x="559669" y="2661649"/>
            <a:ext cx="8127130" cy="25904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lnSpcReduction="10000"/>
          </a:bodyPr>
          <a:lstStyle>
            <a:lvl1pPr marL="457200" marR="0" indent="-457200" algn="l" defTabSz="4572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65"/>
                </a:solidFill>
                <a:uFillTx/>
                <a:latin typeface="Gill Sans"/>
                <a:ea typeface="Gill Sans"/>
                <a:cs typeface="Gill Sans"/>
                <a:sym typeface="Gill Sans"/>
              </a:defRPr>
            </a:lvl1pPr>
            <a:lvl2pPr marL="1005838" marR="0" indent="-548638" algn="l" defTabSz="4572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65"/>
                </a:solidFill>
                <a:uFillTx/>
                <a:latin typeface="Gill Sans"/>
                <a:ea typeface="Gill Sans"/>
                <a:cs typeface="Gill Sans"/>
                <a:sym typeface="Gill Sans"/>
              </a:defRPr>
            </a:lvl2pPr>
            <a:lvl3pPr marL="1371600" marR="0" indent="-457200" algn="l" defTabSz="4572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65"/>
                </a:solidFill>
                <a:uFillTx/>
                <a:latin typeface="Gill Sans"/>
                <a:ea typeface="Gill Sans"/>
                <a:cs typeface="Gill Sans"/>
                <a:sym typeface="Gill Sans"/>
              </a:defRPr>
            </a:lvl3pPr>
            <a:lvl4pPr marL="1885950" marR="0" indent="-514350" algn="l" defTabSz="4572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65"/>
                </a:solidFill>
                <a:uFillTx/>
                <a:latin typeface="Gill Sans"/>
                <a:ea typeface="Gill Sans"/>
                <a:cs typeface="Gill Sans"/>
                <a:sym typeface="Gill Sans"/>
              </a:defRPr>
            </a:lvl4pPr>
            <a:lvl5pPr marL="2416628" marR="0" indent="-587828" algn="l" defTabSz="4572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65"/>
                </a:solidFill>
                <a:uFillTx/>
                <a:latin typeface="Gill Sans"/>
                <a:ea typeface="Gill Sans"/>
                <a:cs typeface="Gill Sans"/>
                <a:sym typeface="Gill Sans"/>
              </a:defRPr>
            </a:lvl5pPr>
            <a:lvl6pPr marL="25603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65"/>
                </a:solidFill>
                <a:uFillTx/>
                <a:latin typeface="Gill Sans"/>
                <a:ea typeface="Gill Sans"/>
                <a:cs typeface="Gill Sans"/>
                <a:sym typeface="Gill Sans"/>
              </a:defRPr>
            </a:lvl6pPr>
            <a:lvl7pPr marL="30175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65"/>
                </a:solidFill>
                <a:uFillTx/>
                <a:latin typeface="Gill Sans"/>
                <a:ea typeface="Gill Sans"/>
                <a:cs typeface="Gill Sans"/>
                <a:sym typeface="Gill Sans"/>
              </a:defRPr>
            </a:lvl7pPr>
            <a:lvl8pPr marL="34747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65"/>
                </a:solidFill>
                <a:uFillTx/>
                <a:latin typeface="Gill Sans"/>
                <a:ea typeface="Gill Sans"/>
                <a:cs typeface="Gill Sans"/>
                <a:sym typeface="Gill Sans"/>
              </a:defRPr>
            </a:lvl8pPr>
            <a:lvl9pPr marL="3931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65"/>
                </a:solidFill>
                <a:uFillTx/>
                <a:latin typeface="Gill Sans"/>
                <a:ea typeface="Gill Sans"/>
                <a:cs typeface="Gill Sans"/>
                <a:sym typeface="Gill Sans"/>
              </a:defRPr>
            </a:lvl9pPr>
          </a:lstStyle>
          <a:p>
            <a:pPr marL="217170" indent="-217170" defTabSz="694944" hangingPunct="1">
              <a:spcBef>
                <a:spcPts val="0"/>
              </a:spcBef>
              <a:spcAft>
                <a:spcPts val="1200"/>
              </a:spcAft>
              <a:defRPr sz="1700">
                <a:solidFill>
                  <a:srgbClr val="2A2A2A"/>
                </a:solidFill>
                <a:latin typeface="Galano Grotesque SemiBold"/>
                <a:ea typeface="Galano Grotesque SemiBold"/>
                <a:cs typeface="Galano Grotesque SemiBold"/>
                <a:sym typeface="Galano Grotesque SemiBold"/>
              </a:defRPr>
            </a:pPr>
            <a:r>
              <a:rPr lang="en-GB" sz="1800" b="1" dirty="0">
                <a:solidFill>
                  <a:schemeClr val="tx2"/>
                </a:solidFill>
                <a:latin typeface="+mn-lt"/>
                <a:ea typeface="Galano Grotesque SemiBold"/>
                <a:cs typeface="Galano Grotesque SemiBold"/>
                <a:sym typeface="Galano Grotesque SemiBold"/>
              </a:rPr>
              <a:t>Feeling nervous, on edge, or panicky all the time</a:t>
            </a:r>
          </a:p>
          <a:p>
            <a:pPr marL="217170" indent="-217170" defTabSz="694944" hangingPunct="1">
              <a:spcBef>
                <a:spcPts val="0"/>
              </a:spcBef>
              <a:spcAft>
                <a:spcPts val="1200"/>
              </a:spcAft>
              <a:defRPr sz="1700">
                <a:solidFill>
                  <a:srgbClr val="2A2A2A"/>
                </a:solidFill>
                <a:latin typeface="Galano Grotesque SemiBold"/>
                <a:ea typeface="Galano Grotesque SemiBold"/>
                <a:cs typeface="Galano Grotesque SemiBold"/>
                <a:sym typeface="Galano Grotesque SemiBold"/>
              </a:defRPr>
            </a:pPr>
            <a:r>
              <a:rPr lang="en-GB" sz="1800" b="1" dirty="0">
                <a:solidFill>
                  <a:schemeClr val="tx2"/>
                </a:solidFill>
                <a:latin typeface="+mn-lt"/>
                <a:ea typeface="Galano Grotesque SemiBold"/>
                <a:cs typeface="Galano Grotesque SemiBold"/>
                <a:sym typeface="Galano Grotesque SemiBold"/>
              </a:rPr>
              <a:t>Feeling out of control</a:t>
            </a:r>
          </a:p>
          <a:p>
            <a:pPr marL="217170" indent="-217170" defTabSz="694944" hangingPunct="1">
              <a:spcBef>
                <a:spcPts val="0"/>
              </a:spcBef>
              <a:spcAft>
                <a:spcPts val="1200"/>
              </a:spcAft>
              <a:defRPr sz="1700">
                <a:solidFill>
                  <a:srgbClr val="2A2A2A"/>
                </a:solidFill>
                <a:latin typeface="Galano Grotesque SemiBold"/>
                <a:ea typeface="Galano Grotesque SemiBold"/>
                <a:cs typeface="Galano Grotesque SemiBold"/>
                <a:sym typeface="Galano Grotesque SemiBold"/>
              </a:defRPr>
            </a:pPr>
            <a:r>
              <a:rPr lang="en-GB" sz="1800" b="1" dirty="0">
                <a:solidFill>
                  <a:schemeClr val="tx2"/>
                </a:solidFill>
                <a:latin typeface="+mn-lt"/>
                <a:ea typeface="Galano Grotesque SemiBold"/>
                <a:cs typeface="Galano Grotesque SemiBold"/>
                <a:sym typeface="Galano Grotesque SemiBold"/>
              </a:rPr>
              <a:t>Having trouble sleeping</a:t>
            </a:r>
          </a:p>
          <a:p>
            <a:pPr marL="217170" indent="-217170" defTabSz="694944" hangingPunct="1">
              <a:spcBef>
                <a:spcPts val="0"/>
              </a:spcBef>
              <a:spcAft>
                <a:spcPts val="1200"/>
              </a:spcAft>
              <a:defRPr sz="1700">
                <a:solidFill>
                  <a:srgbClr val="2A2A2A"/>
                </a:solidFill>
                <a:latin typeface="Galano Grotesque SemiBold"/>
                <a:ea typeface="Galano Grotesque SemiBold"/>
                <a:cs typeface="Galano Grotesque SemiBold"/>
                <a:sym typeface="Galano Grotesque SemiBold"/>
              </a:defRPr>
            </a:pPr>
            <a:r>
              <a:rPr lang="en-GB" sz="1800" b="1" dirty="0">
                <a:solidFill>
                  <a:schemeClr val="tx2"/>
                </a:solidFill>
                <a:latin typeface="+mn-lt"/>
                <a:ea typeface="Galano Grotesque SemiBold"/>
                <a:cs typeface="Galano Grotesque SemiBold"/>
                <a:sym typeface="Galano Grotesque SemiBold"/>
              </a:rPr>
              <a:t>Low appetite</a:t>
            </a:r>
          </a:p>
          <a:p>
            <a:pPr marL="217170" indent="-217170" defTabSz="694944" hangingPunct="1">
              <a:spcBef>
                <a:spcPts val="0"/>
              </a:spcBef>
              <a:spcAft>
                <a:spcPts val="1200"/>
              </a:spcAft>
              <a:defRPr sz="1700">
                <a:solidFill>
                  <a:srgbClr val="2A2A2A"/>
                </a:solidFill>
                <a:latin typeface="Galano Grotesque SemiBold"/>
                <a:ea typeface="Galano Grotesque SemiBold"/>
                <a:cs typeface="Galano Grotesque SemiBold"/>
                <a:sym typeface="Galano Grotesque SemiBold"/>
              </a:defRPr>
            </a:pPr>
            <a:r>
              <a:rPr lang="en-GB" sz="1800" b="1" dirty="0">
                <a:solidFill>
                  <a:schemeClr val="tx2"/>
                </a:solidFill>
                <a:latin typeface="+mn-lt"/>
                <a:ea typeface="Galano Grotesque SemiBold"/>
                <a:cs typeface="Galano Grotesque SemiBold"/>
                <a:sym typeface="Galano Grotesque SemiBold"/>
              </a:rPr>
              <a:t>Finding it difficult to concentrate</a:t>
            </a:r>
          </a:p>
          <a:p>
            <a:pPr marL="217170" indent="-217170" defTabSz="694944" hangingPunct="1">
              <a:spcBef>
                <a:spcPts val="0"/>
              </a:spcBef>
              <a:spcAft>
                <a:spcPts val="1200"/>
              </a:spcAft>
              <a:defRPr sz="1700">
                <a:solidFill>
                  <a:srgbClr val="2A2A2A"/>
                </a:solidFill>
                <a:latin typeface="Galano Grotesque SemiBold"/>
                <a:ea typeface="Galano Grotesque SemiBold"/>
                <a:cs typeface="Galano Grotesque SemiBold"/>
                <a:sym typeface="Galano Grotesque SemiBold"/>
              </a:defRPr>
            </a:pPr>
            <a:r>
              <a:rPr lang="en-GB" sz="1800" b="1" dirty="0">
                <a:solidFill>
                  <a:schemeClr val="tx2"/>
                </a:solidFill>
                <a:latin typeface="+mn-lt"/>
                <a:ea typeface="Galano Grotesque SemiBold"/>
                <a:cs typeface="Galano Grotesque SemiBold"/>
                <a:sym typeface="Galano Grotesque SemiBold"/>
              </a:rPr>
              <a:t>Heart beating really fast or thinking you’re having a heart attack</a:t>
            </a:r>
          </a:p>
          <a:p>
            <a:pPr marL="217170" indent="-217170" defTabSz="694944" hangingPunct="1">
              <a:spcBef>
                <a:spcPts val="0"/>
              </a:spcBef>
              <a:spcAft>
                <a:spcPts val="1200"/>
              </a:spcAft>
              <a:defRPr sz="1700">
                <a:solidFill>
                  <a:srgbClr val="2A2A2A"/>
                </a:solidFill>
                <a:latin typeface="Galano Grotesque SemiBold"/>
                <a:ea typeface="Galano Grotesque SemiBold"/>
                <a:cs typeface="Galano Grotesque SemiBold"/>
                <a:sym typeface="Galano Grotesque SemiBold"/>
              </a:defRPr>
            </a:pPr>
            <a:endParaRPr lang="en-GB" sz="1800" dirty="0">
              <a:solidFill>
                <a:srgbClr val="2A2A2A"/>
              </a:solidFill>
              <a:latin typeface="+mn-lt"/>
              <a:ea typeface="Galano Grotesque SemiBold"/>
              <a:cs typeface="Galano Grotesque SemiBold"/>
              <a:sym typeface="Galano Grotesque SemiBold"/>
            </a:endParaRPr>
          </a:p>
        </p:txBody>
      </p:sp>
      <p:sp>
        <p:nvSpPr>
          <p:cNvPr id="7" name="Rectangle 6">
            <a:extLst>
              <a:ext uri="{FF2B5EF4-FFF2-40B4-BE49-F238E27FC236}">
                <a16:creationId xmlns:a16="http://schemas.microsoft.com/office/drawing/2014/main" id="{E2FF8451-29B0-4990-9A33-CBD3D76B1675}"/>
              </a:ext>
            </a:extLst>
          </p:cNvPr>
          <p:cNvSpPr/>
          <p:nvPr/>
        </p:nvSpPr>
        <p:spPr>
          <a:xfrm>
            <a:off x="559669" y="5288753"/>
            <a:ext cx="8229600" cy="701044"/>
          </a:xfrm>
          <a:prstGeom prst="rect">
            <a:avLst/>
          </a:prstGeom>
          <a:solidFill>
            <a:schemeClr val="tx2"/>
          </a:solidFill>
          <a:ln w="38100" cap="flat">
            <a:solidFill>
              <a:schemeClr val="tx2"/>
            </a:solidFill>
            <a:prstDash val="solid"/>
            <a:round/>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288000" tIns="45718" rIns="288000" bIns="45718" numCol="1" spcCol="38100" rtlCol="0" anchor="ctr">
            <a:noAutofit/>
          </a:bodyPr>
          <a:lstStyle/>
          <a:p>
            <a:r>
              <a:rPr lang="en-GB" sz="1800" dirty="0"/>
              <a:t>If you’re regularly experiencing any or all of these symptoms, or anything else doesn’t feel right, speak to a trusted adult and get help.</a:t>
            </a:r>
          </a:p>
        </p:txBody>
      </p:sp>
      <p:sp>
        <p:nvSpPr>
          <p:cNvPr id="8" name="TextBox 7">
            <a:extLst>
              <a:ext uri="{FF2B5EF4-FFF2-40B4-BE49-F238E27FC236}">
                <a16:creationId xmlns:a16="http://schemas.microsoft.com/office/drawing/2014/main" id="{849C7A1E-F825-7444-93DD-9C05B3BC52C5}"/>
              </a:ext>
            </a:extLst>
          </p:cNvPr>
          <p:cNvSpPr txBox="1"/>
          <p:nvPr/>
        </p:nvSpPr>
        <p:spPr>
          <a:xfrm>
            <a:off x="2066828" y="6044570"/>
            <a:ext cx="5010343" cy="2616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r>
              <a:rPr lang="en-US" sz="1100" i="1" dirty="0">
                <a:solidFill>
                  <a:schemeClr val="bg2">
                    <a:lumMod val="50000"/>
                  </a:schemeClr>
                </a:solidFill>
              </a:rPr>
              <a:t>Source: https://</a:t>
            </a:r>
            <a:r>
              <a:rPr lang="en-US" sz="1100" i="1" dirty="0" err="1">
                <a:solidFill>
                  <a:schemeClr val="bg2">
                    <a:lumMod val="50000"/>
                  </a:schemeClr>
                </a:solidFill>
              </a:rPr>
              <a:t>www.nhs.uk</a:t>
            </a:r>
            <a:r>
              <a:rPr lang="en-US" sz="1100" i="1" dirty="0">
                <a:solidFill>
                  <a:schemeClr val="bg2">
                    <a:lumMod val="50000"/>
                  </a:schemeClr>
                </a:solidFill>
              </a:rPr>
              <a:t>/conditions/</a:t>
            </a:r>
            <a:r>
              <a:rPr lang="en-US" sz="1100" i="1" dirty="0" err="1">
                <a:solidFill>
                  <a:schemeClr val="bg2">
                    <a:lumMod val="50000"/>
                  </a:schemeClr>
                </a:solidFill>
              </a:rPr>
              <a:t>generalised</a:t>
            </a:r>
            <a:r>
              <a:rPr lang="en-US" sz="1100" i="1" dirty="0">
                <a:solidFill>
                  <a:schemeClr val="bg2">
                    <a:lumMod val="50000"/>
                  </a:schemeClr>
                </a:solidFill>
              </a:rPr>
              <a:t>-anxiety-disorder/symptoms/</a:t>
            </a:r>
            <a:endParaRPr kumimoji="0" lang="en-US" sz="1100" b="0" i="1" u="none" strike="noStrike" cap="none" spc="0" normalizeH="0" baseline="0" dirty="0">
              <a:ln>
                <a:noFill/>
              </a:ln>
              <a:solidFill>
                <a:schemeClr val="bg2">
                  <a:lumMod val="50000"/>
                </a:schemeClr>
              </a:solidFill>
              <a:effectLst/>
              <a:uFillTx/>
              <a:latin typeface="+mj-lt"/>
              <a:ea typeface="+mj-ea"/>
              <a:cs typeface="+mj-cs"/>
              <a:sym typeface="Helvetica"/>
            </a:endParaRPr>
          </a:p>
        </p:txBody>
      </p:sp>
    </p:spTree>
    <p:extLst>
      <p:ext uri="{BB962C8B-B14F-4D97-AF65-F5344CB8AC3E}">
        <p14:creationId xmlns:p14="http://schemas.microsoft.com/office/powerpoint/2010/main" val="2084622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3CE22-2E78-4423-8FBB-26BD7B67A0C4}"/>
              </a:ext>
            </a:extLst>
          </p:cNvPr>
          <p:cNvSpPr>
            <a:spLocks noGrp="1"/>
          </p:cNvSpPr>
          <p:nvPr>
            <p:ph type="title"/>
          </p:nvPr>
        </p:nvSpPr>
        <p:spPr/>
        <p:txBody>
          <a:bodyPr>
            <a:normAutofit fontScale="90000"/>
          </a:bodyPr>
          <a:lstStyle/>
          <a:p>
            <a:r>
              <a:rPr lang="en-GB" dirty="0"/>
              <a:t>WHERE TO GO FOR HELP AND SUPPORT</a:t>
            </a:r>
          </a:p>
        </p:txBody>
      </p:sp>
      <p:sp>
        <p:nvSpPr>
          <p:cNvPr id="3" name="Text Placeholder 2">
            <a:extLst>
              <a:ext uri="{FF2B5EF4-FFF2-40B4-BE49-F238E27FC236}">
                <a16:creationId xmlns:a16="http://schemas.microsoft.com/office/drawing/2014/main" id="{12E9C4C3-99B2-409B-80F7-39DD95328B08}"/>
              </a:ext>
            </a:extLst>
          </p:cNvPr>
          <p:cNvSpPr>
            <a:spLocks noGrp="1"/>
          </p:cNvSpPr>
          <p:nvPr>
            <p:ph type="body" sz="quarter" idx="10"/>
          </p:nvPr>
        </p:nvSpPr>
        <p:spPr>
          <a:xfrm>
            <a:off x="457199" y="1530923"/>
            <a:ext cx="8229600" cy="1148443"/>
          </a:xfrm>
        </p:spPr>
        <p:txBody>
          <a:bodyPr>
            <a:normAutofit/>
          </a:bodyPr>
          <a:lstStyle/>
          <a:p>
            <a:r>
              <a:rPr lang="en-GB" dirty="0"/>
              <a:t>If you’re worried about yourself or someone else, </a:t>
            </a:r>
            <a:br>
              <a:rPr lang="en-GB" dirty="0"/>
            </a:br>
            <a:r>
              <a:rPr lang="en-GB" dirty="0"/>
              <a:t>speak to a trusted adult or teacher for advice.</a:t>
            </a:r>
          </a:p>
          <a:p>
            <a:r>
              <a:rPr lang="en-GB" sz="2000" b="1" dirty="0"/>
              <a:t>You could also visit one of these websites for further support.</a:t>
            </a:r>
          </a:p>
          <a:p>
            <a:endParaRPr lang="en-GB" dirty="0"/>
          </a:p>
        </p:txBody>
      </p:sp>
      <p:sp>
        <p:nvSpPr>
          <p:cNvPr id="4" name="Slide Number Placeholder 3">
            <a:extLst>
              <a:ext uri="{FF2B5EF4-FFF2-40B4-BE49-F238E27FC236}">
                <a16:creationId xmlns:a16="http://schemas.microsoft.com/office/drawing/2014/main" id="{2AE0E2B2-ACC2-4B7A-A745-D5F69648BAFC}"/>
              </a:ext>
            </a:extLst>
          </p:cNvPr>
          <p:cNvSpPr>
            <a:spLocks noGrp="1"/>
          </p:cNvSpPr>
          <p:nvPr>
            <p:ph type="sldNum" sz="quarter" idx="4"/>
          </p:nvPr>
        </p:nvSpPr>
        <p:spPr/>
        <p:txBody>
          <a:bodyPr/>
          <a:lstStyle/>
          <a:p>
            <a:fld id="{63F7E935-997C-4AB2-AAF8-EEF37886DB40}" type="slidenum">
              <a:rPr lang="en-GB" smtClean="0"/>
              <a:pPr/>
              <a:t>22</a:t>
            </a:fld>
            <a:endParaRPr lang="en-GB"/>
          </a:p>
        </p:txBody>
      </p:sp>
      <p:grpSp>
        <p:nvGrpSpPr>
          <p:cNvPr id="13" name="Group 12">
            <a:extLst>
              <a:ext uri="{FF2B5EF4-FFF2-40B4-BE49-F238E27FC236}">
                <a16:creationId xmlns:a16="http://schemas.microsoft.com/office/drawing/2014/main" id="{BF26745F-8860-476B-9552-4410E96FDF13}"/>
              </a:ext>
            </a:extLst>
          </p:cNvPr>
          <p:cNvGrpSpPr/>
          <p:nvPr/>
        </p:nvGrpSpPr>
        <p:grpSpPr>
          <a:xfrm>
            <a:off x="330199" y="2934119"/>
            <a:ext cx="8528864" cy="3071328"/>
            <a:chOff x="330199" y="2934119"/>
            <a:chExt cx="8528864" cy="3071328"/>
          </a:xfrm>
        </p:grpSpPr>
        <p:grpSp>
          <p:nvGrpSpPr>
            <p:cNvPr id="17" name="Group 16">
              <a:extLst>
                <a:ext uri="{FF2B5EF4-FFF2-40B4-BE49-F238E27FC236}">
                  <a16:creationId xmlns:a16="http://schemas.microsoft.com/office/drawing/2014/main" id="{5391CA7D-C058-4E08-863E-C3D9D78C76D3}"/>
                </a:ext>
              </a:extLst>
            </p:cNvPr>
            <p:cNvGrpSpPr>
              <a:grpSpLocks noChangeAspect="1"/>
            </p:cNvGrpSpPr>
            <p:nvPr/>
          </p:nvGrpSpPr>
          <p:grpSpPr>
            <a:xfrm>
              <a:off x="330199" y="2951985"/>
              <a:ext cx="3262353" cy="2273197"/>
              <a:chOff x="4862197" y="3239319"/>
              <a:chExt cx="2538710" cy="1768965"/>
            </a:xfrm>
          </p:grpSpPr>
          <p:pic>
            <p:nvPicPr>
              <p:cNvPr id="18" name="Screenshot 2020-06-04 at 10.19.43.png" descr="Screenshot 2020-06-04 at 10.19.43.png">
                <a:extLst>
                  <a:ext uri="{FF2B5EF4-FFF2-40B4-BE49-F238E27FC236}">
                    <a16:creationId xmlns:a16="http://schemas.microsoft.com/office/drawing/2014/main" id="{A1370198-9BFC-4131-8A34-FD05CA02B504}"/>
                  </a:ext>
                </a:extLst>
              </p:cNvPr>
              <p:cNvPicPr>
                <a:picLocks noChangeAspect="1"/>
              </p:cNvPicPr>
              <p:nvPr/>
            </p:nvPicPr>
            <p:blipFill rotWithShape="1">
              <a:blip r:embed="rId2"/>
              <a:srcRect b="4644"/>
              <a:stretch/>
            </p:blipFill>
            <p:spPr>
              <a:xfrm>
                <a:off x="5041659" y="3299579"/>
                <a:ext cx="2159951" cy="1641589"/>
              </a:xfrm>
              <a:prstGeom prst="rect">
                <a:avLst/>
              </a:prstGeom>
              <a:ln w="12700">
                <a:miter lim="400000"/>
              </a:ln>
            </p:spPr>
          </p:pic>
          <p:pic>
            <p:nvPicPr>
              <p:cNvPr id="19" name="Picture 2" descr="The World's Leading Mobile 3D Design App for iPad | Shapr3D">
                <a:extLst>
                  <a:ext uri="{FF2B5EF4-FFF2-40B4-BE49-F238E27FC236}">
                    <a16:creationId xmlns:a16="http://schemas.microsoft.com/office/drawing/2014/main" id="{607F4D24-75E9-46AA-87EC-12CB33E6FE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2197" y="3239319"/>
                <a:ext cx="2538710" cy="17689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03B80E8A-FD33-4DCB-B4F6-0A52E9CA4593}"/>
                </a:ext>
              </a:extLst>
            </p:cNvPr>
            <p:cNvGrpSpPr>
              <a:grpSpLocks noChangeAspect="1"/>
            </p:cNvGrpSpPr>
            <p:nvPr/>
          </p:nvGrpSpPr>
          <p:grpSpPr>
            <a:xfrm>
              <a:off x="2877610" y="3389077"/>
              <a:ext cx="3247561" cy="2262890"/>
              <a:chOff x="8831054" y="3106319"/>
              <a:chExt cx="2538710" cy="1768965"/>
            </a:xfrm>
          </p:grpSpPr>
          <p:pic>
            <p:nvPicPr>
              <p:cNvPr id="23" name="Screenshot 2020-06-04 at 10.18.10.png" descr="Screenshot 2020-06-04 at 10.18.10.png">
                <a:extLst>
                  <a:ext uri="{FF2B5EF4-FFF2-40B4-BE49-F238E27FC236}">
                    <a16:creationId xmlns:a16="http://schemas.microsoft.com/office/drawing/2014/main" id="{BFC99A99-754C-4063-ADB3-223CF457DA04}"/>
                  </a:ext>
                </a:extLst>
              </p:cNvPr>
              <p:cNvPicPr>
                <a:picLocks noChangeAspect="1"/>
              </p:cNvPicPr>
              <p:nvPr/>
            </p:nvPicPr>
            <p:blipFill rotWithShape="1">
              <a:blip r:embed="rId4"/>
              <a:srcRect b="3460"/>
              <a:stretch/>
            </p:blipFill>
            <p:spPr>
              <a:xfrm>
                <a:off x="9027533" y="3193524"/>
                <a:ext cx="2161088" cy="1639734"/>
              </a:xfrm>
              <a:prstGeom prst="rect">
                <a:avLst/>
              </a:prstGeom>
              <a:ln w="12700">
                <a:miter lim="400000"/>
              </a:ln>
            </p:spPr>
          </p:pic>
          <p:pic>
            <p:nvPicPr>
              <p:cNvPr id="24" name="Picture 2" descr="The World's Leading Mobile 3D Design App for iPad | Shapr3D">
                <a:extLst>
                  <a:ext uri="{FF2B5EF4-FFF2-40B4-BE49-F238E27FC236}">
                    <a16:creationId xmlns:a16="http://schemas.microsoft.com/office/drawing/2014/main" id="{5061742C-42A4-4A86-A45F-C75C22AAA5F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31054" y="3106319"/>
                <a:ext cx="2538710" cy="1768965"/>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youngminds.org.uk">
              <a:extLst>
                <a:ext uri="{FF2B5EF4-FFF2-40B4-BE49-F238E27FC236}">
                  <a16:creationId xmlns:a16="http://schemas.microsoft.com/office/drawing/2014/main" id="{C04FA964-7B74-4E90-B4D4-4DD8EF1B37DB}"/>
                </a:ext>
              </a:extLst>
            </p:cNvPr>
            <p:cNvSpPr txBox="1"/>
            <p:nvPr/>
          </p:nvSpPr>
          <p:spPr>
            <a:xfrm>
              <a:off x="3659411" y="5666897"/>
              <a:ext cx="1825176" cy="338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l" defTabSz="914400">
                <a:defRPr sz="1200" u="sng">
                  <a:solidFill>
                    <a:srgbClr val="0000FF"/>
                  </a:solidFill>
                  <a:uFill>
                    <a:solidFill>
                      <a:srgbClr val="0000FF"/>
                    </a:solidFill>
                  </a:uFill>
                  <a:latin typeface="Galano Grotesque SemiBold"/>
                  <a:ea typeface="Galano Grotesque SemiBold"/>
                  <a:cs typeface="Galano Grotesque SemiBold"/>
                  <a:sym typeface="Galano Grotesque SemiBold"/>
                  <a:hlinkClick r:id="" action="ppaction://noaction"/>
                </a:defRPr>
              </a:lvl1pPr>
            </a:lstStyle>
            <a:p>
              <a:r>
                <a:rPr sz="1600" dirty="0">
                  <a:latin typeface="+mn-lt"/>
                  <a:hlinkClick r:id="rId6"/>
                </a:rPr>
                <a:t>youngminds.org.uk</a:t>
              </a:r>
            </a:p>
          </p:txBody>
        </p:sp>
        <p:sp>
          <p:nvSpPr>
            <p:cNvPr id="27" name="childline.org.uk">
              <a:extLst>
                <a:ext uri="{FF2B5EF4-FFF2-40B4-BE49-F238E27FC236}">
                  <a16:creationId xmlns:a16="http://schemas.microsoft.com/office/drawing/2014/main" id="{6C54AC18-EBC3-4A9B-9490-37DC8B6A7CDB}"/>
                </a:ext>
              </a:extLst>
            </p:cNvPr>
            <p:cNvSpPr txBox="1"/>
            <p:nvPr/>
          </p:nvSpPr>
          <p:spPr>
            <a:xfrm>
              <a:off x="1232331" y="5274043"/>
              <a:ext cx="1458087" cy="338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l" defTabSz="914400">
                <a:defRPr sz="1200" u="sng">
                  <a:solidFill>
                    <a:srgbClr val="0000FF"/>
                  </a:solidFill>
                  <a:uFill>
                    <a:solidFill>
                      <a:srgbClr val="0000FF"/>
                    </a:solidFill>
                  </a:uFill>
                  <a:latin typeface="Galano Grotesque SemiBold"/>
                  <a:ea typeface="Galano Grotesque SemiBold"/>
                  <a:cs typeface="Galano Grotesque SemiBold"/>
                  <a:sym typeface="Galano Grotesque SemiBold"/>
                  <a:hlinkClick r:id="" action="ppaction://noaction"/>
                </a:defRPr>
              </a:lvl1pPr>
            </a:lstStyle>
            <a:p>
              <a:r>
                <a:rPr sz="1600" dirty="0">
                  <a:latin typeface="+mn-lt"/>
                  <a:hlinkClick r:id="rId7"/>
                </a:rPr>
                <a:t>childline.org.uk</a:t>
              </a:r>
            </a:p>
          </p:txBody>
        </p:sp>
        <p:grpSp>
          <p:nvGrpSpPr>
            <p:cNvPr id="9" name="Group 8">
              <a:extLst>
                <a:ext uri="{FF2B5EF4-FFF2-40B4-BE49-F238E27FC236}">
                  <a16:creationId xmlns:a16="http://schemas.microsoft.com/office/drawing/2014/main" id="{D92FC8FE-439F-4710-A8DA-21E0C6E8F30D}"/>
                </a:ext>
              </a:extLst>
            </p:cNvPr>
            <p:cNvGrpSpPr/>
            <p:nvPr/>
          </p:nvGrpSpPr>
          <p:grpSpPr>
            <a:xfrm>
              <a:off x="5611502" y="2934119"/>
              <a:ext cx="3247561" cy="2262890"/>
              <a:chOff x="5439237" y="2764769"/>
              <a:chExt cx="3247561" cy="2262890"/>
            </a:xfrm>
          </p:grpSpPr>
          <p:pic>
            <p:nvPicPr>
              <p:cNvPr id="6" name="Screenshot 2020-06-10 at 15.57.49.png" descr="Screenshot 2020-06-10 at 15.57.49.png">
                <a:extLst>
                  <a:ext uri="{FF2B5EF4-FFF2-40B4-BE49-F238E27FC236}">
                    <a16:creationId xmlns:a16="http://schemas.microsoft.com/office/drawing/2014/main" id="{BF34D26D-774D-4873-AB6D-723ED2AF9E33}"/>
                  </a:ext>
                </a:extLst>
              </p:cNvPr>
              <p:cNvPicPr>
                <a:picLocks noChangeAspect="1"/>
              </p:cNvPicPr>
              <p:nvPr/>
            </p:nvPicPr>
            <p:blipFill rotWithShape="1">
              <a:blip r:embed="rId8"/>
              <a:srcRect b="15164"/>
              <a:stretch/>
            </p:blipFill>
            <p:spPr>
              <a:xfrm>
                <a:off x="5660160" y="2843472"/>
                <a:ext cx="2781389" cy="2085368"/>
              </a:xfrm>
              <a:prstGeom prst="rect">
                <a:avLst/>
              </a:prstGeom>
              <a:ln w="12700">
                <a:miter lim="400000"/>
              </a:ln>
            </p:spPr>
          </p:pic>
          <p:pic>
            <p:nvPicPr>
              <p:cNvPr id="31" name="Picture 2" descr="The World's Leading Mobile 3D Design App for iPad | Shapr3D">
                <a:extLst>
                  <a:ext uri="{FF2B5EF4-FFF2-40B4-BE49-F238E27FC236}">
                    <a16:creationId xmlns:a16="http://schemas.microsoft.com/office/drawing/2014/main" id="{557ABAFF-0077-4978-99D0-303E8709377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9237" y="2764769"/>
                <a:ext cx="3247561" cy="2262890"/>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samaritans.org">
              <a:extLst>
                <a:ext uri="{FF2B5EF4-FFF2-40B4-BE49-F238E27FC236}">
                  <a16:creationId xmlns:a16="http://schemas.microsoft.com/office/drawing/2014/main" id="{16EF3AA7-8191-4680-8475-2BADB2C208A2}"/>
                </a:ext>
              </a:extLst>
            </p:cNvPr>
            <p:cNvSpPr txBox="1"/>
            <p:nvPr/>
          </p:nvSpPr>
          <p:spPr>
            <a:xfrm>
              <a:off x="6604295" y="5222038"/>
              <a:ext cx="1450073" cy="338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l" defTabSz="914400">
                <a:defRPr sz="1200" u="sng">
                  <a:solidFill>
                    <a:srgbClr val="0000FF"/>
                  </a:solidFill>
                  <a:uFill>
                    <a:solidFill>
                      <a:srgbClr val="0000FF"/>
                    </a:solidFill>
                  </a:uFill>
                  <a:latin typeface="Galano Grotesque SemiBold"/>
                  <a:ea typeface="Galano Grotesque SemiBold"/>
                  <a:cs typeface="Galano Grotesque SemiBold"/>
                  <a:sym typeface="Galano Grotesque SemiBold"/>
                  <a:hlinkClick r:id="rId9"/>
                </a:defRPr>
              </a:lvl1pPr>
            </a:lstStyle>
            <a:p>
              <a:r>
                <a:rPr sz="1600" dirty="0">
                  <a:latin typeface="+mn-lt"/>
                  <a:hlinkClick r:id="rId9"/>
                </a:rPr>
                <a:t>samaritans.org</a:t>
              </a:r>
            </a:p>
          </p:txBody>
        </p:sp>
      </p:grpSp>
    </p:spTree>
    <p:extLst>
      <p:ext uri="{BB962C8B-B14F-4D97-AF65-F5344CB8AC3E}">
        <p14:creationId xmlns:p14="http://schemas.microsoft.com/office/powerpoint/2010/main" val="3165390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C92A0-4385-4AF9-AF7B-F651F82E2238}"/>
              </a:ext>
            </a:extLst>
          </p:cNvPr>
          <p:cNvSpPr>
            <a:spLocks noGrp="1"/>
          </p:cNvSpPr>
          <p:nvPr>
            <p:ph type="title"/>
          </p:nvPr>
        </p:nvSpPr>
        <p:spPr/>
        <p:txBody>
          <a:bodyPr/>
          <a:lstStyle/>
          <a:p>
            <a:r>
              <a:rPr lang="en-GB" dirty="0"/>
              <a:t>ACTIVITY 3</a:t>
            </a:r>
          </a:p>
        </p:txBody>
      </p:sp>
      <p:sp>
        <p:nvSpPr>
          <p:cNvPr id="3" name="Text Placeholder 2">
            <a:extLst>
              <a:ext uri="{FF2B5EF4-FFF2-40B4-BE49-F238E27FC236}">
                <a16:creationId xmlns:a16="http://schemas.microsoft.com/office/drawing/2014/main" id="{527E0143-CC4C-42B4-A02E-1405FE48001D}"/>
              </a:ext>
            </a:extLst>
          </p:cNvPr>
          <p:cNvSpPr>
            <a:spLocks noGrp="1"/>
          </p:cNvSpPr>
          <p:nvPr>
            <p:ph type="body" sz="quarter" idx="10"/>
          </p:nvPr>
        </p:nvSpPr>
        <p:spPr/>
        <p:txBody>
          <a:bodyPr/>
          <a:lstStyle/>
          <a:p>
            <a:r>
              <a:rPr lang="en-GB" dirty="0"/>
              <a:t>HEALTHY AND UNHEALTHY </a:t>
            </a:r>
          </a:p>
          <a:p>
            <a:r>
              <a:rPr lang="en-GB" dirty="0"/>
              <a:t>BEHAVIOURS</a:t>
            </a:r>
          </a:p>
        </p:txBody>
      </p:sp>
      <p:sp>
        <p:nvSpPr>
          <p:cNvPr id="4" name="Slide Number Placeholder 3">
            <a:extLst>
              <a:ext uri="{FF2B5EF4-FFF2-40B4-BE49-F238E27FC236}">
                <a16:creationId xmlns:a16="http://schemas.microsoft.com/office/drawing/2014/main" id="{6C36D172-BFE3-4589-BE83-D3F3DE5FC87E}"/>
              </a:ext>
            </a:extLst>
          </p:cNvPr>
          <p:cNvSpPr>
            <a:spLocks noGrp="1"/>
          </p:cNvSpPr>
          <p:nvPr>
            <p:ph type="sldNum" sz="quarter" idx="4"/>
          </p:nvPr>
        </p:nvSpPr>
        <p:spPr/>
        <p:txBody>
          <a:bodyPr/>
          <a:lstStyle/>
          <a:p>
            <a:fld id="{63F7E935-997C-4AB2-AAF8-EEF37886DB40}" type="slidenum">
              <a:rPr lang="en-GB" smtClean="0"/>
              <a:pPr/>
              <a:t>23</a:t>
            </a:fld>
            <a:endParaRPr lang="en-GB"/>
          </a:p>
        </p:txBody>
      </p:sp>
    </p:spTree>
    <p:extLst>
      <p:ext uri="{BB962C8B-B14F-4D97-AF65-F5344CB8AC3E}">
        <p14:creationId xmlns:p14="http://schemas.microsoft.com/office/powerpoint/2010/main" val="3108698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7D362-8B13-4BC4-86B3-27E7C6D8F599}"/>
              </a:ext>
            </a:extLst>
          </p:cNvPr>
          <p:cNvSpPr>
            <a:spLocks noGrp="1"/>
          </p:cNvSpPr>
          <p:nvPr>
            <p:ph type="title"/>
          </p:nvPr>
        </p:nvSpPr>
        <p:spPr/>
        <p:txBody>
          <a:bodyPr>
            <a:normAutofit/>
          </a:bodyPr>
          <a:lstStyle/>
          <a:p>
            <a:r>
              <a:rPr lang="en-GB" dirty="0"/>
              <a:t>SELF-CARE SUPERSTARS</a:t>
            </a:r>
          </a:p>
        </p:txBody>
      </p:sp>
      <p:sp>
        <p:nvSpPr>
          <p:cNvPr id="3" name="Text Placeholder 2">
            <a:extLst>
              <a:ext uri="{FF2B5EF4-FFF2-40B4-BE49-F238E27FC236}">
                <a16:creationId xmlns:a16="http://schemas.microsoft.com/office/drawing/2014/main" id="{D47B7681-B4E5-4FBE-9C1C-50B1AD2C29E8}"/>
              </a:ext>
            </a:extLst>
          </p:cNvPr>
          <p:cNvSpPr>
            <a:spLocks noGrp="1"/>
          </p:cNvSpPr>
          <p:nvPr>
            <p:ph type="body" sz="quarter" idx="10"/>
          </p:nvPr>
        </p:nvSpPr>
        <p:spPr>
          <a:xfrm>
            <a:off x="457199" y="1605898"/>
            <a:ext cx="8229600" cy="1094439"/>
          </a:xfrm>
        </p:spPr>
        <p:txBody>
          <a:bodyPr>
            <a:normAutofit/>
          </a:bodyPr>
          <a:lstStyle/>
          <a:p>
            <a:r>
              <a:rPr lang="en-GB" dirty="0"/>
              <a:t>One important way we can boost our overall wellbeing is through </a:t>
            </a:r>
            <a:br>
              <a:rPr lang="en-GB" dirty="0"/>
            </a:br>
            <a:r>
              <a:rPr lang="en-GB" dirty="0"/>
              <a:t>our lifestyle choices. These are just some of the activities that can </a:t>
            </a:r>
            <a:br>
              <a:rPr lang="en-GB" dirty="0"/>
            </a:br>
            <a:r>
              <a:rPr lang="en-GB" dirty="0"/>
              <a:t>have a positive impact. How and why do you think they do this?</a:t>
            </a:r>
          </a:p>
          <a:p>
            <a:endParaRPr lang="en-GB" dirty="0"/>
          </a:p>
        </p:txBody>
      </p:sp>
      <p:sp>
        <p:nvSpPr>
          <p:cNvPr id="4" name="Slide Number Placeholder 3">
            <a:extLst>
              <a:ext uri="{FF2B5EF4-FFF2-40B4-BE49-F238E27FC236}">
                <a16:creationId xmlns:a16="http://schemas.microsoft.com/office/drawing/2014/main" id="{AA2333AA-D77E-49A3-8297-4457DCE017FA}"/>
              </a:ext>
            </a:extLst>
          </p:cNvPr>
          <p:cNvSpPr>
            <a:spLocks noGrp="1"/>
          </p:cNvSpPr>
          <p:nvPr>
            <p:ph type="sldNum" sz="quarter" idx="4"/>
          </p:nvPr>
        </p:nvSpPr>
        <p:spPr/>
        <p:txBody>
          <a:bodyPr/>
          <a:lstStyle/>
          <a:p>
            <a:fld id="{63F7E935-997C-4AB2-AAF8-EEF37886DB40}" type="slidenum">
              <a:rPr lang="en-GB" smtClean="0"/>
              <a:pPr/>
              <a:t>24</a:t>
            </a:fld>
            <a:endParaRPr lang="en-GB"/>
          </a:p>
        </p:txBody>
      </p:sp>
      <p:pic>
        <p:nvPicPr>
          <p:cNvPr id="6" name="shutterstock_1114877672.jpg" descr="shutterstock_1114877672.jpg">
            <a:extLst>
              <a:ext uri="{FF2B5EF4-FFF2-40B4-BE49-F238E27FC236}">
                <a16:creationId xmlns:a16="http://schemas.microsoft.com/office/drawing/2014/main" id="{E9DA537A-3396-4BFE-A694-16BCEF655D1F}"/>
              </a:ext>
            </a:extLst>
          </p:cNvPr>
          <p:cNvPicPr>
            <a:picLocks noChangeAspect="1"/>
          </p:cNvPicPr>
          <p:nvPr/>
        </p:nvPicPr>
        <p:blipFill>
          <a:blip r:embed="rId2"/>
          <a:srcRect l="22289" r="22289"/>
          <a:stretch>
            <a:fillRect/>
          </a:stretch>
        </p:blipFill>
        <p:spPr>
          <a:xfrm rot="268988">
            <a:off x="1095971" y="4528676"/>
            <a:ext cx="1307021" cy="1326555"/>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22" descr="Picture 22">
            <a:extLst>
              <a:ext uri="{FF2B5EF4-FFF2-40B4-BE49-F238E27FC236}">
                <a16:creationId xmlns:a16="http://schemas.microsoft.com/office/drawing/2014/main" id="{0C2C5F36-71D3-47F5-9B76-B43BAD7EEE7E}"/>
              </a:ext>
            </a:extLst>
          </p:cNvPr>
          <p:cNvPicPr>
            <a:picLocks noChangeAspect="1"/>
          </p:cNvPicPr>
          <p:nvPr/>
        </p:nvPicPr>
        <p:blipFill>
          <a:blip r:embed="rId3"/>
          <a:stretch>
            <a:fillRect/>
          </a:stretch>
        </p:blipFill>
        <p:spPr>
          <a:xfrm rot="310785">
            <a:off x="6339877" y="2753627"/>
            <a:ext cx="1307020" cy="1326555"/>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Picture 23" descr="Picture 23">
            <a:extLst>
              <a:ext uri="{FF2B5EF4-FFF2-40B4-BE49-F238E27FC236}">
                <a16:creationId xmlns:a16="http://schemas.microsoft.com/office/drawing/2014/main" id="{BF0189F9-437D-4398-A7DE-9A5E0B8C661B}"/>
              </a:ext>
            </a:extLst>
          </p:cNvPr>
          <p:cNvPicPr>
            <a:picLocks noChangeAspect="1"/>
          </p:cNvPicPr>
          <p:nvPr/>
        </p:nvPicPr>
        <p:blipFill>
          <a:blip r:embed="rId4"/>
          <a:stretch>
            <a:fillRect/>
          </a:stretch>
        </p:blipFill>
        <p:spPr>
          <a:xfrm rot="357331">
            <a:off x="3753957" y="4528676"/>
            <a:ext cx="1312499" cy="1326555"/>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shutterstock_788043994.jpg" descr="shutterstock_788043994.jpg">
            <a:extLst>
              <a:ext uri="{FF2B5EF4-FFF2-40B4-BE49-F238E27FC236}">
                <a16:creationId xmlns:a16="http://schemas.microsoft.com/office/drawing/2014/main" id="{F1F6EE06-9A9C-4C03-9842-89AE15A46C97}"/>
              </a:ext>
            </a:extLst>
          </p:cNvPr>
          <p:cNvPicPr>
            <a:picLocks noChangeAspect="1"/>
          </p:cNvPicPr>
          <p:nvPr/>
        </p:nvPicPr>
        <p:blipFill>
          <a:blip r:embed="rId5"/>
          <a:srcRect l="17141" r="17140"/>
          <a:stretch>
            <a:fillRect/>
          </a:stretch>
        </p:blipFill>
        <p:spPr>
          <a:xfrm rot="310785">
            <a:off x="1088607" y="2753628"/>
            <a:ext cx="1307020" cy="1326555"/>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4" descr="Picture 4">
            <a:extLst>
              <a:ext uri="{FF2B5EF4-FFF2-40B4-BE49-F238E27FC236}">
                <a16:creationId xmlns:a16="http://schemas.microsoft.com/office/drawing/2014/main" id="{104FFE4C-5F04-4BC8-9C1E-2BCB40D178F1}"/>
              </a:ext>
            </a:extLst>
          </p:cNvPr>
          <p:cNvPicPr>
            <a:picLocks noChangeAspect="1"/>
          </p:cNvPicPr>
          <p:nvPr/>
        </p:nvPicPr>
        <p:blipFill>
          <a:blip r:embed="rId6"/>
          <a:stretch>
            <a:fillRect/>
          </a:stretch>
        </p:blipFill>
        <p:spPr>
          <a:xfrm rot="345687">
            <a:off x="6417420" y="4528676"/>
            <a:ext cx="1313241" cy="1326555"/>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6" name="Picture 6" descr="Picture 6">
            <a:extLst>
              <a:ext uri="{FF2B5EF4-FFF2-40B4-BE49-F238E27FC236}">
                <a16:creationId xmlns:a16="http://schemas.microsoft.com/office/drawing/2014/main" id="{A4088C43-BCCA-46DE-AFF4-7C90ABA03A04}"/>
              </a:ext>
            </a:extLst>
          </p:cNvPr>
          <p:cNvPicPr>
            <a:picLocks noChangeAspect="1"/>
          </p:cNvPicPr>
          <p:nvPr/>
        </p:nvPicPr>
        <p:blipFill>
          <a:blip r:embed="rId7"/>
          <a:stretch>
            <a:fillRect/>
          </a:stretch>
        </p:blipFill>
        <p:spPr>
          <a:xfrm rot="310785">
            <a:off x="3745891" y="2753627"/>
            <a:ext cx="1307020" cy="1326555"/>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8" name="EXERCISE  REGULARLY">
            <a:extLst>
              <a:ext uri="{FF2B5EF4-FFF2-40B4-BE49-F238E27FC236}">
                <a16:creationId xmlns:a16="http://schemas.microsoft.com/office/drawing/2014/main" id="{B63567D4-2342-476A-8E7C-918D9B346CE1}"/>
              </a:ext>
            </a:extLst>
          </p:cNvPr>
          <p:cNvSpPr txBox="1"/>
          <p:nvPr/>
        </p:nvSpPr>
        <p:spPr>
          <a:xfrm>
            <a:off x="6129110" y="5927088"/>
            <a:ext cx="2751203" cy="2893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lgn="l">
              <a:lnSpc>
                <a:spcPct val="80000"/>
              </a:lnSpc>
              <a:defRPr sz="1800">
                <a:solidFill>
                  <a:srgbClr val="ED6C2D"/>
                </a:solidFill>
                <a:latin typeface="Galano Grotesque SemiBold"/>
                <a:ea typeface="Galano Grotesque SemiBold"/>
                <a:cs typeface="Galano Grotesque SemiBold"/>
                <a:sym typeface="Galano Grotesque SemiBold"/>
              </a:defRPr>
            </a:pPr>
            <a:r>
              <a:rPr sz="1600" b="1" dirty="0">
                <a:solidFill>
                  <a:schemeClr val="accent1"/>
                </a:solidFill>
                <a:latin typeface="+mn-lt"/>
              </a:rPr>
              <a:t>Exercise</a:t>
            </a:r>
            <a:r>
              <a:rPr lang="en-GB" sz="1600" b="1" dirty="0">
                <a:solidFill>
                  <a:schemeClr val="accent1"/>
                </a:solidFill>
                <a:latin typeface="+mn-lt"/>
              </a:rPr>
              <a:t> </a:t>
            </a:r>
            <a:r>
              <a:rPr sz="1600" b="1" dirty="0">
                <a:solidFill>
                  <a:schemeClr val="accent1"/>
                </a:solidFill>
                <a:latin typeface="+mn-lt"/>
              </a:rPr>
              <a:t>regularly</a:t>
            </a:r>
          </a:p>
        </p:txBody>
      </p:sp>
      <p:sp>
        <p:nvSpPr>
          <p:cNvPr id="20" name="EAT WELL">
            <a:extLst>
              <a:ext uri="{FF2B5EF4-FFF2-40B4-BE49-F238E27FC236}">
                <a16:creationId xmlns:a16="http://schemas.microsoft.com/office/drawing/2014/main" id="{DAF1F4D1-3153-4A75-9414-621ADB0715ED}"/>
              </a:ext>
            </a:extLst>
          </p:cNvPr>
          <p:cNvSpPr txBox="1"/>
          <p:nvPr/>
        </p:nvSpPr>
        <p:spPr>
          <a:xfrm>
            <a:off x="3978667" y="4108642"/>
            <a:ext cx="858564" cy="338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800">
                <a:solidFill>
                  <a:srgbClr val="1329B4"/>
                </a:solidFill>
                <a:latin typeface="Galano Grotesque SemiBold"/>
                <a:ea typeface="Galano Grotesque SemiBold"/>
                <a:cs typeface="Galano Grotesque SemiBold"/>
                <a:sym typeface="Galano Grotesque SemiBold"/>
              </a:defRPr>
            </a:lvl1pPr>
          </a:lstStyle>
          <a:p>
            <a:pPr algn="l"/>
            <a:r>
              <a:rPr sz="1600" b="1" dirty="0">
                <a:solidFill>
                  <a:schemeClr val="accent2"/>
                </a:solidFill>
                <a:latin typeface="+mn-lt"/>
              </a:rPr>
              <a:t>Eat well</a:t>
            </a:r>
          </a:p>
        </p:txBody>
      </p:sp>
      <p:sp>
        <p:nvSpPr>
          <p:cNvPr id="22" name="LEARN  A SKILL">
            <a:extLst>
              <a:ext uri="{FF2B5EF4-FFF2-40B4-BE49-F238E27FC236}">
                <a16:creationId xmlns:a16="http://schemas.microsoft.com/office/drawing/2014/main" id="{58B58464-8401-4343-AFE6-A513661C6795}"/>
              </a:ext>
            </a:extLst>
          </p:cNvPr>
          <p:cNvSpPr txBox="1"/>
          <p:nvPr/>
        </p:nvSpPr>
        <p:spPr>
          <a:xfrm>
            <a:off x="1108349" y="5947229"/>
            <a:ext cx="2168688" cy="268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l">
              <a:lnSpc>
                <a:spcPct val="70000"/>
              </a:lnSpc>
              <a:defRPr sz="1800">
                <a:solidFill>
                  <a:srgbClr val="6DDDE3"/>
                </a:solidFill>
                <a:latin typeface="Galano Grotesque SemiBold"/>
                <a:ea typeface="Galano Grotesque SemiBold"/>
                <a:cs typeface="Galano Grotesque SemiBold"/>
                <a:sym typeface="Galano Grotesque SemiBold"/>
              </a:defRPr>
            </a:pPr>
            <a:r>
              <a:rPr sz="1600" b="1" dirty="0">
                <a:solidFill>
                  <a:schemeClr val="tx2"/>
                </a:solidFill>
                <a:latin typeface="+mn-lt"/>
              </a:rPr>
              <a:t>Learn a</a:t>
            </a:r>
            <a:r>
              <a:rPr lang="en-GB" sz="1600" b="1" dirty="0">
                <a:solidFill>
                  <a:schemeClr val="tx2"/>
                </a:solidFill>
                <a:latin typeface="+mn-lt"/>
              </a:rPr>
              <a:t> </a:t>
            </a:r>
            <a:r>
              <a:rPr sz="1600" b="1" dirty="0">
                <a:solidFill>
                  <a:schemeClr val="tx2"/>
                </a:solidFill>
                <a:latin typeface="+mn-lt"/>
              </a:rPr>
              <a:t>skill</a:t>
            </a:r>
          </a:p>
        </p:txBody>
      </p:sp>
      <p:sp>
        <p:nvSpPr>
          <p:cNvPr id="24" name="CONNECT…">
            <a:extLst>
              <a:ext uri="{FF2B5EF4-FFF2-40B4-BE49-F238E27FC236}">
                <a16:creationId xmlns:a16="http://schemas.microsoft.com/office/drawing/2014/main" id="{5E5D3AEA-4385-4835-AEDE-6E78BE5B2F81}"/>
              </a:ext>
            </a:extLst>
          </p:cNvPr>
          <p:cNvSpPr txBox="1"/>
          <p:nvPr/>
        </p:nvSpPr>
        <p:spPr>
          <a:xfrm>
            <a:off x="3375136" y="5947229"/>
            <a:ext cx="2065626" cy="2893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lgn="l">
              <a:lnSpc>
                <a:spcPct val="80000"/>
              </a:lnSpc>
              <a:defRPr sz="1800">
                <a:solidFill>
                  <a:srgbClr val="EC64E5"/>
                </a:solidFill>
                <a:latin typeface="Galano Grotesque SemiBold"/>
                <a:ea typeface="Galano Grotesque SemiBold"/>
                <a:cs typeface="Galano Grotesque SemiBold"/>
                <a:sym typeface="Galano Grotesque SemiBold"/>
              </a:defRPr>
            </a:pPr>
            <a:r>
              <a:rPr sz="1600" b="1" dirty="0">
                <a:solidFill>
                  <a:schemeClr val="accent3"/>
                </a:solidFill>
                <a:latin typeface="+mn-lt"/>
              </a:rPr>
              <a:t>Connect</a:t>
            </a:r>
            <a:r>
              <a:rPr lang="en-GB" sz="1600" b="1" dirty="0">
                <a:solidFill>
                  <a:schemeClr val="accent3"/>
                </a:solidFill>
                <a:latin typeface="+mn-lt"/>
              </a:rPr>
              <a:t> </a:t>
            </a:r>
            <a:r>
              <a:rPr sz="1600" b="1" dirty="0">
                <a:solidFill>
                  <a:schemeClr val="accent3"/>
                </a:solidFill>
                <a:latin typeface="+mn-lt"/>
              </a:rPr>
              <a:t>with others</a:t>
            </a:r>
          </a:p>
        </p:txBody>
      </p:sp>
      <p:sp>
        <p:nvSpPr>
          <p:cNvPr id="26" name="TAKE TIME OUT">
            <a:extLst>
              <a:ext uri="{FF2B5EF4-FFF2-40B4-BE49-F238E27FC236}">
                <a16:creationId xmlns:a16="http://schemas.microsoft.com/office/drawing/2014/main" id="{F2336969-2B80-4530-B0B8-0B3084CAF048}"/>
              </a:ext>
            </a:extLst>
          </p:cNvPr>
          <p:cNvSpPr txBox="1"/>
          <p:nvPr/>
        </p:nvSpPr>
        <p:spPr>
          <a:xfrm>
            <a:off x="6317066" y="4158834"/>
            <a:ext cx="2194110" cy="2893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80000"/>
              </a:lnSpc>
              <a:defRPr sz="1800">
                <a:solidFill>
                  <a:srgbClr val="841CF5"/>
                </a:solidFill>
                <a:latin typeface="Galano Grotesque SemiBold"/>
                <a:ea typeface="Galano Grotesque SemiBold"/>
                <a:cs typeface="Galano Grotesque SemiBold"/>
                <a:sym typeface="Galano Grotesque SemiBold"/>
              </a:defRPr>
            </a:lvl1pPr>
          </a:lstStyle>
          <a:p>
            <a:pPr algn="l"/>
            <a:r>
              <a:rPr sz="1600" b="1" dirty="0">
                <a:solidFill>
                  <a:schemeClr val="accent6"/>
                </a:solidFill>
                <a:latin typeface="+mn-lt"/>
              </a:rPr>
              <a:t>Take time out</a:t>
            </a:r>
          </a:p>
        </p:txBody>
      </p:sp>
      <p:sp>
        <p:nvSpPr>
          <p:cNvPr id="28" name="HELP OTHERS">
            <a:extLst>
              <a:ext uri="{FF2B5EF4-FFF2-40B4-BE49-F238E27FC236}">
                <a16:creationId xmlns:a16="http://schemas.microsoft.com/office/drawing/2014/main" id="{58900CF3-88E5-44FF-B20A-FC3819CCC78F}"/>
              </a:ext>
            </a:extLst>
          </p:cNvPr>
          <p:cNvSpPr txBox="1"/>
          <p:nvPr/>
        </p:nvSpPr>
        <p:spPr>
          <a:xfrm>
            <a:off x="1108349" y="4160102"/>
            <a:ext cx="1977596" cy="2893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80000"/>
              </a:lnSpc>
              <a:defRPr sz="1800">
                <a:solidFill>
                  <a:srgbClr val="F8D147"/>
                </a:solidFill>
                <a:latin typeface="Galano Grotesque SemiBold"/>
                <a:ea typeface="Galano Grotesque SemiBold"/>
                <a:cs typeface="Galano Grotesque SemiBold"/>
                <a:sym typeface="Galano Grotesque SemiBold"/>
              </a:defRPr>
            </a:lvl1pPr>
          </a:lstStyle>
          <a:p>
            <a:pPr algn="l"/>
            <a:r>
              <a:rPr sz="1600" b="1" dirty="0">
                <a:solidFill>
                  <a:schemeClr val="accent5"/>
                </a:solidFill>
                <a:latin typeface="+mn-lt"/>
              </a:rPr>
              <a:t>Help others</a:t>
            </a:r>
          </a:p>
        </p:txBody>
      </p:sp>
    </p:spTree>
    <p:extLst>
      <p:ext uri="{BB962C8B-B14F-4D97-AF65-F5344CB8AC3E}">
        <p14:creationId xmlns:p14="http://schemas.microsoft.com/office/powerpoint/2010/main" val="2275831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C6C12-06DC-4782-BAFF-C6A4EC057EDE}"/>
              </a:ext>
            </a:extLst>
          </p:cNvPr>
          <p:cNvSpPr>
            <a:spLocks noGrp="1"/>
          </p:cNvSpPr>
          <p:nvPr>
            <p:ph type="title"/>
          </p:nvPr>
        </p:nvSpPr>
        <p:spPr/>
        <p:txBody>
          <a:bodyPr>
            <a:normAutofit/>
          </a:bodyPr>
          <a:lstStyle/>
          <a:p>
            <a:r>
              <a:rPr lang="en-GB" dirty="0"/>
              <a:t>STAY CONFIDENT, STAY ACTIVE</a:t>
            </a:r>
          </a:p>
        </p:txBody>
      </p:sp>
      <p:sp>
        <p:nvSpPr>
          <p:cNvPr id="3" name="Text Placeholder 2">
            <a:extLst>
              <a:ext uri="{FF2B5EF4-FFF2-40B4-BE49-F238E27FC236}">
                <a16:creationId xmlns:a16="http://schemas.microsoft.com/office/drawing/2014/main" id="{91961C21-E447-45D4-A70E-D25ACD06127B}"/>
              </a:ext>
            </a:extLst>
          </p:cNvPr>
          <p:cNvSpPr>
            <a:spLocks noGrp="1"/>
          </p:cNvSpPr>
          <p:nvPr>
            <p:ph type="body" sz="quarter" idx="10"/>
          </p:nvPr>
        </p:nvSpPr>
        <p:spPr/>
        <p:txBody>
          <a:bodyPr/>
          <a:lstStyle/>
          <a:p>
            <a:r>
              <a:rPr lang="en-GB" dirty="0"/>
              <a:t>Exercise is a fantastic way to build your confidence. </a:t>
            </a:r>
          </a:p>
        </p:txBody>
      </p:sp>
      <p:sp>
        <p:nvSpPr>
          <p:cNvPr id="4" name="Slide Number Placeholder 3">
            <a:extLst>
              <a:ext uri="{FF2B5EF4-FFF2-40B4-BE49-F238E27FC236}">
                <a16:creationId xmlns:a16="http://schemas.microsoft.com/office/drawing/2014/main" id="{ED411723-E727-41E4-9141-E6C92E0D1CD8}"/>
              </a:ext>
            </a:extLst>
          </p:cNvPr>
          <p:cNvSpPr>
            <a:spLocks noGrp="1"/>
          </p:cNvSpPr>
          <p:nvPr>
            <p:ph type="sldNum" sz="quarter" idx="4"/>
          </p:nvPr>
        </p:nvSpPr>
        <p:spPr/>
        <p:txBody>
          <a:bodyPr/>
          <a:lstStyle/>
          <a:p>
            <a:fld id="{63F7E935-997C-4AB2-AAF8-EEF37886DB40}" type="slidenum">
              <a:rPr lang="en-GB" smtClean="0"/>
              <a:pPr/>
              <a:t>25</a:t>
            </a:fld>
            <a:endParaRPr lang="en-GB"/>
          </a:p>
        </p:txBody>
      </p:sp>
      <p:sp>
        <p:nvSpPr>
          <p:cNvPr id="5" name="not wanting to do things that you previously enjoyed…">
            <a:extLst>
              <a:ext uri="{FF2B5EF4-FFF2-40B4-BE49-F238E27FC236}">
                <a16:creationId xmlns:a16="http://schemas.microsoft.com/office/drawing/2014/main" id="{4EB8B831-00E6-4E26-B078-E371FD13D32E}"/>
              </a:ext>
            </a:extLst>
          </p:cNvPr>
          <p:cNvSpPr txBox="1">
            <a:spLocks/>
          </p:cNvSpPr>
          <p:nvPr/>
        </p:nvSpPr>
        <p:spPr>
          <a:xfrm>
            <a:off x="559669" y="2186930"/>
            <a:ext cx="6228589" cy="28130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Autofit/>
          </a:bodyPr>
          <a:lstStyle>
            <a:lvl1pPr marL="457200" marR="0" indent="-457200" algn="l" defTabSz="4572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65"/>
                </a:solidFill>
                <a:uFillTx/>
                <a:latin typeface="Gill Sans"/>
                <a:ea typeface="Gill Sans"/>
                <a:cs typeface="Gill Sans"/>
                <a:sym typeface="Gill Sans"/>
              </a:defRPr>
            </a:lvl1pPr>
            <a:lvl2pPr marL="1005838" marR="0" indent="-548638" algn="l" defTabSz="4572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65"/>
                </a:solidFill>
                <a:uFillTx/>
                <a:latin typeface="Gill Sans"/>
                <a:ea typeface="Gill Sans"/>
                <a:cs typeface="Gill Sans"/>
                <a:sym typeface="Gill Sans"/>
              </a:defRPr>
            </a:lvl2pPr>
            <a:lvl3pPr marL="1371600" marR="0" indent="-457200" algn="l" defTabSz="4572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65"/>
                </a:solidFill>
                <a:uFillTx/>
                <a:latin typeface="Gill Sans"/>
                <a:ea typeface="Gill Sans"/>
                <a:cs typeface="Gill Sans"/>
                <a:sym typeface="Gill Sans"/>
              </a:defRPr>
            </a:lvl3pPr>
            <a:lvl4pPr marL="1885950" marR="0" indent="-514350" algn="l" defTabSz="4572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65"/>
                </a:solidFill>
                <a:uFillTx/>
                <a:latin typeface="Gill Sans"/>
                <a:ea typeface="Gill Sans"/>
                <a:cs typeface="Gill Sans"/>
                <a:sym typeface="Gill Sans"/>
              </a:defRPr>
            </a:lvl4pPr>
            <a:lvl5pPr marL="2416628" marR="0" indent="-587828" algn="l" defTabSz="4572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65"/>
                </a:solidFill>
                <a:uFillTx/>
                <a:latin typeface="Gill Sans"/>
                <a:ea typeface="Gill Sans"/>
                <a:cs typeface="Gill Sans"/>
                <a:sym typeface="Gill Sans"/>
              </a:defRPr>
            </a:lvl5pPr>
            <a:lvl6pPr marL="25603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65"/>
                </a:solidFill>
                <a:uFillTx/>
                <a:latin typeface="Gill Sans"/>
                <a:ea typeface="Gill Sans"/>
                <a:cs typeface="Gill Sans"/>
                <a:sym typeface="Gill Sans"/>
              </a:defRPr>
            </a:lvl6pPr>
            <a:lvl7pPr marL="30175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65"/>
                </a:solidFill>
                <a:uFillTx/>
                <a:latin typeface="Gill Sans"/>
                <a:ea typeface="Gill Sans"/>
                <a:cs typeface="Gill Sans"/>
                <a:sym typeface="Gill Sans"/>
              </a:defRPr>
            </a:lvl7pPr>
            <a:lvl8pPr marL="34747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65"/>
                </a:solidFill>
                <a:uFillTx/>
                <a:latin typeface="Gill Sans"/>
                <a:ea typeface="Gill Sans"/>
                <a:cs typeface="Gill Sans"/>
                <a:sym typeface="Gill Sans"/>
              </a:defRPr>
            </a:lvl8pPr>
            <a:lvl9pPr marL="3931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65"/>
                </a:solidFill>
                <a:uFillTx/>
                <a:latin typeface="Gill Sans"/>
                <a:ea typeface="Gill Sans"/>
                <a:cs typeface="Gill Sans"/>
                <a:sym typeface="Gill Sans"/>
              </a:defRPr>
            </a:lvl9pPr>
          </a:lstStyle>
          <a:p>
            <a:pPr marL="0" indent="0" defTabSz="694944" hangingPunct="1">
              <a:spcBef>
                <a:spcPts val="0"/>
              </a:spcBef>
              <a:spcAft>
                <a:spcPts val="1200"/>
              </a:spcAft>
              <a:buNone/>
              <a:defRPr sz="1700">
                <a:solidFill>
                  <a:srgbClr val="2A2A2A"/>
                </a:solidFill>
                <a:latin typeface="Galano Grotesque SemiBold"/>
                <a:ea typeface="Galano Grotesque SemiBold"/>
                <a:cs typeface="Galano Grotesque SemiBold"/>
                <a:sym typeface="Galano Grotesque SemiBold"/>
              </a:defRPr>
            </a:pPr>
            <a:r>
              <a:rPr lang="en-GB" sz="1600" dirty="0">
                <a:solidFill>
                  <a:srgbClr val="2A2A2A"/>
                </a:solidFill>
                <a:latin typeface="+mn-lt"/>
                <a:ea typeface="Galano Grotesque SemiBold"/>
                <a:cs typeface="Galano Grotesque SemiBold"/>
                <a:sym typeface="Galano Grotesque SemiBold"/>
              </a:rPr>
              <a:t>Here are some tips for being active during puberty:</a:t>
            </a:r>
          </a:p>
          <a:p>
            <a:pPr marL="217170" indent="-217170" defTabSz="694944" hangingPunct="1">
              <a:spcBef>
                <a:spcPts val="0"/>
              </a:spcBef>
              <a:spcAft>
                <a:spcPts val="1200"/>
              </a:spcAft>
              <a:defRPr sz="1700">
                <a:solidFill>
                  <a:srgbClr val="2A2A2A"/>
                </a:solidFill>
                <a:latin typeface="Galano Grotesque SemiBold"/>
                <a:ea typeface="Galano Grotesque SemiBold"/>
                <a:cs typeface="Galano Grotesque SemiBold"/>
                <a:sym typeface="Galano Grotesque SemiBold"/>
              </a:defRPr>
            </a:pPr>
            <a:r>
              <a:rPr lang="en-GB" sz="1600" dirty="0">
                <a:solidFill>
                  <a:srgbClr val="2A2A2A"/>
                </a:solidFill>
                <a:latin typeface="+mn-lt"/>
                <a:ea typeface="Galano Grotesque SemiBold"/>
                <a:cs typeface="Galano Grotesque SemiBold"/>
                <a:sym typeface="Galano Grotesque SemiBold"/>
              </a:rPr>
              <a:t>You may notice you sweat more. To prevent body odour, </a:t>
            </a:r>
            <a:br>
              <a:rPr lang="en-GB" sz="1600" dirty="0">
                <a:solidFill>
                  <a:srgbClr val="2A2A2A"/>
                </a:solidFill>
                <a:latin typeface="+mn-lt"/>
                <a:ea typeface="Galano Grotesque SemiBold"/>
                <a:cs typeface="Galano Grotesque SemiBold"/>
                <a:sym typeface="Galano Grotesque SemiBold"/>
              </a:rPr>
            </a:br>
            <a:r>
              <a:rPr lang="en-GB" sz="1600" b="1" dirty="0">
                <a:solidFill>
                  <a:srgbClr val="2A2A2A"/>
                </a:solidFill>
                <a:latin typeface="+mn-lt"/>
                <a:ea typeface="Galano Grotesque SemiBold"/>
                <a:cs typeface="Galano Grotesque SemiBold"/>
                <a:sym typeface="Galano Grotesque SemiBold"/>
              </a:rPr>
              <a:t>wash after exercise and reapply deodorant. </a:t>
            </a:r>
          </a:p>
          <a:p>
            <a:pPr marL="217170" indent="-217170" defTabSz="694944" hangingPunct="1">
              <a:spcBef>
                <a:spcPts val="0"/>
              </a:spcBef>
              <a:spcAft>
                <a:spcPts val="1200"/>
              </a:spcAft>
              <a:defRPr sz="1700">
                <a:solidFill>
                  <a:srgbClr val="2A2A2A"/>
                </a:solidFill>
                <a:latin typeface="Galano Grotesque SemiBold"/>
                <a:ea typeface="Galano Grotesque SemiBold"/>
                <a:cs typeface="Galano Grotesque SemiBold"/>
                <a:sym typeface="Galano Grotesque SemiBold"/>
              </a:defRPr>
            </a:pPr>
            <a:r>
              <a:rPr lang="en-GB" sz="1600" dirty="0">
                <a:solidFill>
                  <a:srgbClr val="2A2A2A"/>
                </a:solidFill>
                <a:latin typeface="+mn-lt"/>
                <a:ea typeface="Galano Grotesque SemiBold"/>
                <a:cs typeface="Galano Grotesque SemiBold"/>
                <a:sym typeface="Galano Grotesque SemiBold"/>
              </a:rPr>
              <a:t>Having a period doesn’t mean you can’t exercise. The </a:t>
            </a:r>
            <a:r>
              <a:rPr lang="en-GB" sz="1600" b="1" dirty="0">
                <a:solidFill>
                  <a:srgbClr val="2A2A2A"/>
                </a:solidFill>
                <a:latin typeface="+mn-lt"/>
                <a:ea typeface="Galano Grotesque SemiBold"/>
                <a:cs typeface="Galano Grotesque SemiBold"/>
                <a:sym typeface="Galano Grotesque SemiBold"/>
              </a:rPr>
              <a:t>Always Platinum Pad uses technology to help prevent against leaks </a:t>
            </a:r>
            <a:r>
              <a:rPr lang="en-GB" sz="1600" dirty="0">
                <a:solidFill>
                  <a:srgbClr val="2A2A2A"/>
                </a:solidFill>
                <a:latin typeface="+mn-lt"/>
                <a:ea typeface="Galano Grotesque SemiBold"/>
                <a:cs typeface="Galano Grotesque SemiBold"/>
                <a:sym typeface="Galano Grotesque SemiBold"/>
              </a:rPr>
              <a:t>even when you move. </a:t>
            </a:r>
          </a:p>
          <a:p>
            <a:pPr marL="217170" indent="-217170" defTabSz="694944" hangingPunct="1">
              <a:spcBef>
                <a:spcPts val="0"/>
              </a:spcBef>
              <a:spcAft>
                <a:spcPts val="1200"/>
              </a:spcAft>
              <a:defRPr sz="1700">
                <a:solidFill>
                  <a:srgbClr val="2A2A2A"/>
                </a:solidFill>
                <a:latin typeface="Galano Grotesque SemiBold"/>
                <a:ea typeface="Galano Grotesque SemiBold"/>
                <a:cs typeface="Galano Grotesque SemiBold"/>
                <a:sym typeface="Galano Grotesque SemiBold"/>
              </a:defRPr>
            </a:pPr>
            <a:r>
              <a:rPr lang="en-GB" sz="1600" dirty="0">
                <a:solidFill>
                  <a:srgbClr val="2A2A2A"/>
                </a:solidFill>
                <a:latin typeface="+mn-lt"/>
                <a:ea typeface="Galano Grotesque SemiBold"/>
                <a:cs typeface="Galano Grotesque SemiBold"/>
                <a:sym typeface="Galano Grotesque SemiBold"/>
              </a:rPr>
              <a:t>Tampons are also a great option for all sports, and one of the few types of period protection you can use while swimming.</a:t>
            </a:r>
          </a:p>
          <a:p>
            <a:pPr marL="0" indent="0" defTabSz="694944" hangingPunct="1">
              <a:spcBef>
                <a:spcPts val="0"/>
              </a:spcBef>
              <a:spcAft>
                <a:spcPts val="1200"/>
              </a:spcAft>
              <a:buNone/>
              <a:defRPr sz="1700">
                <a:solidFill>
                  <a:srgbClr val="2A2A2A"/>
                </a:solidFill>
                <a:latin typeface="Galano Grotesque SemiBold"/>
                <a:ea typeface="Galano Grotesque SemiBold"/>
                <a:cs typeface="Galano Grotesque SemiBold"/>
                <a:sym typeface="Galano Grotesque SemiBold"/>
              </a:defRPr>
            </a:pPr>
            <a:r>
              <a:rPr lang="en-GB" sz="1600" dirty="0">
                <a:solidFill>
                  <a:srgbClr val="2A2A2A"/>
                </a:solidFill>
                <a:latin typeface="+mn-lt"/>
                <a:ea typeface="Galano Grotesque SemiBold"/>
                <a:cs typeface="Galano Grotesque SemiBold"/>
                <a:sym typeface="Galano Grotesque SemiBold"/>
              </a:rPr>
              <a:t>For more tips on boosting your confidence levels, watch the </a:t>
            </a:r>
            <a:r>
              <a:rPr lang="en-GB" sz="1600" b="1" dirty="0">
                <a:solidFill>
                  <a:srgbClr val="2A2A2A"/>
                </a:solidFill>
                <a:latin typeface="+mn-lt"/>
                <a:ea typeface="Galano Grotesque SemiBold"/>
                <a:cs typeface="Galano Grotesque SemiBold"/>
                <a:sym typeface="Galano Grotesque SemiBold"/>
              </a:rPr>
              <a:t>How To Be More Confident Video.</a:t>
            </a:r>
          </a:p>
          <a:p>
            <a:pPr marL="217170" indent="-217170" defTabSz="694944" hangingPunct="1">
              <a:spcBef>
                <a:spcPts val="0"/>
              </a:spcBef>
              <a:spcAft>
                <a:spcPts val="1200"/>
              </a:spcAft>
              <a:defRPr sz="1700">
                <a:solidFill>
                  <a:srgbClr val="2A2A2A"/>
                </a:solidFill>
                <a:latin typeface="Galano Grotesque SemiBold"/>
                <a:ea typeface="Galano Grotesque SemiBold"/>
                <a:cs typeface="Galano Grotesque SemiBold"/>
                <a:sym typeface="Galano Grotesque SemiBold"/>
              </a:defRPr>
            </a:pPr>
            <a:endParaRPr lang="en-GB" sz="1600" dirty="0">
              <a:solidFill>
                <a:srgbClr val="2A2A2A"/>
              </a:solidFill>
              <a:latin typeface="+mn-lt"/>
              <a:ea typeface="Galano Grotesque SemiBold"/>
              <a:cs typeface="Galano Grotesque SemiBold"/>
              <a:sym typeface="Galano Grotesque SemiBold"/>
            </a:endParaRPr>
          </a:p>
        </p:txBody>
      </p:sp>
      <p:sp>
        <p:nvSpPr>
          <p:cNvPr id="7" name="Rectangle 6">
            <a:extLst>
              <a:ext uri="{FF2B5EF4-FFF2-40B4-BE49-F238E27FC236}">
                <a16:creationId xmlns:a16="http://schemas.microsoft.com/office/drawing/2014/main" id="{E2FF8451-29B0-4990-9A33-CBD3D76B1675}"/>
              </a:ext>
            </a:extLst>
          </p:cNvPr>
          <p:cNvSpPr/>
          <p:nvPr/>
        </p:nvSpPr>
        <p:spPr>
          <a:xfrm>
            <a:off x="559669" y="5556263"/>
            <a:ext cx="8229600" cy="433534"/>
          </a:xfrm>
          <a:prstGeom prst="rect">
            <a:avLst/>
          </a:prstGeom>
          <a:solidFill>
            <a:schemeClr val="tx2"/>
          </a:solidFill>
          <a:ln w="38100" cap="flat">
            <a:solidFill>
              <a:schemeClr val="tx2"/>
            </a:solidFill>
            <a:prstDash val="solid"/>
            <a:round/>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288000" tIns="45718" rIns="288000" bIns="45718"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chemeClr val="bg1"/>
                </a:solidFill>
                <a:effectLst/>
                <a:uFillTx/>
                <a:latin typeface="+mj-lt"/>
                <a:ea typeface="+mj-ea"/>
                <a:cs typeface="+mj-cs"/>
                <a:sym typeface="Helvetica"/>
              </a:rPr>
              <a:t>How do you think exercise helps to build confidence?</a:t>
            </a:r>
          </a:p>
        </p:txBody>
      </p:sp>
      <p:pic>
        <p:nvPicPr>
          <p:cNvPr id="6" name="Picture 2" descr="Picture 2">
            <a:extLst>
              <a:ext uri="{FF2B5EF4-FFF2-40B4-BE49-F238E27FC236}">
                <a16:creationId xmlns:a16="http://schemas.microsoft.com/office/drawing/2014/main" id="{0341192E-4D7B-4683-B742-257E5510DEA6}"/>
              </a:ext>
            </a:extLst>
          </p:cNvPr>
          <p:cNvPicPr>
            <a:picLocks noChangeAspect="1"/>
          </p:cNvPicPr>
          <p:nvPr/>
        </p:nvPicPr>
        <p:blipFill>
          <a:blip r:embed="rId2"/>
          <a:stretch>
            <a:fillRect/>
          </a:stretch>
        </p:blipFill>
        <p:spPr>
          <a:xfrm>
            <a:off x="7024265" y="2913681"/>
            <a:ext cx="1560066" cy="2192364"/>
          </a:xfrm>
          <a:prstGeom prst="rect">
            <a:avLst/>
          </a:prstGeom>
          <a:ln w="12700">
            <a:miter lim="400000"/>
          </a:ln>
        </p:spPr>
      </p:pic>
      <p:pic>
        <p:nvPicPr>
          <p:cNvPr id="11" name="Picture 10">
            <a:hlinkClick r:id="rId3"/>
            <a:extLst>
              <a:ext uri="{FF2B5EF4-FFF2-40B4-BE49-F238E27FC236}">
                <a16:creationId xmlns:a16="http://schemas.microsoft.com/office/drawing/2014/main" id="{6FEEA70F-B138-BB4B-AFD4-0138D8457733}"/>
              </a:ext>
            </a:extLst>
          </p:cNvPr>
          <p:cNvPicPr>
            <a:picLocks noChangeAspect="1"/>
          </p:cNvPicPr>
          <p:nvPr/>
        </p:nvPicPr>
        <p:blipFill>
          <a:blip r:embed="rId4">
            <a:alphaModFix/>
            <a:extLst>
              <a:ext uri="{28A0092B-C50C-407E-A947-70E740481C1C}">
                <a14:useLocalDpi xmlns:a14="http://schemas.microsoft.com/office/drawing/2010/main"/>
              </a:ext>
            </a:extLst>
          </a:blip>
          <a:stretch>
            <a:fillRect/>
          </a:stretch>
        </p:blipFill>
        <p:spPr>
          <a:xfrm>
            <a:off x="3155902" y="4898628"/>
            <a:ext cx="827374" cy="551583"/>
          </a:xfrm>
          <a:prstGeom prst="rect">
            <a:avLst/>
          </a:prstGeom>
          <a:noFill/>
          <a:ln>
            <a:noFill/>
          </a:ln>
        </p:spPr>
      </p:pic>
    </p:spTree>
    <p:extLst>
      <p:ext uri="{BB962C8B-B14F-4D97-AF65-F5344CB8AC3E}">
        <p14:creationId xmlns:p14="http://schemas.microsoft.com/office/powerpoint/2010/main" val="4095123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2908EDB-FFD9-0941-A9D8-57DA5AE121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27663">
            <a:off x="6019052" y="2165442"/>
            <a:ext cx="2353309" cy="3330230"/>
          </a:xfrm>
          <a:prstGeom prst="rect">
            <a:avLst/>
          </a:prstGeom>
          <a:solidFill>
            <a:srgbClr val="FFFFFF"/>
          </a:solidFill>
          <a:effectLst>
            <a:outerShdw blurRad="50800" dist="50800" dir="5400000" algn="ctr" rotWithShape="0">
              <a:srgbClr val="000000">
                <a:alpha val="31000"/>
              </a:srgbClr>
            </a:outerShdw>
          </a:effectLst>
        </p:spPr>
      </p:pic>
      <p:sp>
        <p:nvSpPr>
          <p:cNvPr id="8" name="Rectangle 7">
            <a:extLst>
              <a:ext uri="{FF2B5EF4-FFF2-40B4-BE49-F238E27FC236}">
                <a16:creationId xmlns:a16="http://schemas.microsoft.com/office/drawing/2014/main" id="{476AECB3-B1D0-7A41-91AA-29F6784903CE}"/>
              </a:ext>
            </a:extLst>
          </p:cNvPr>
          <p:cNvSpPr/>
          <p:nvPr/>
        </p:nvSpPr>
        <p:spPr>
          <a:xfrm>
            <a:off x="5691763" y="4919179"/>
            <a:ext cx="3126259" cy="1301418"/>
          </a:xfrm>
          <a:prstGeom prst="rect">
            <a:avLst/>
          </a:prstGeom>
          <a:solidFill>
            <a:schemeClr val="bg1"/>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mj-lt"/>
              <a:ea typeface="+mj-ea"/>
              <a:cs typeface="+mj-cs"/>
              <a:sym typeface="Helvetica"/>
            </a:endParaRPr>
          </a:p>
        </p:txBody>
      </p:sp>
      <p:sp>
        <p:nvSpPr>
          <p:cNvPr id="2" name="Title 1">
            <a:extLst>
              <a:ext uri="{FF2B5EF4-FFF2-40B4-BE49-F238E27FC236}">
                <a16:creationId xmlns:a16="http://schemas.microsoft.com/office/drawing/2014/main" id="{70AC6C12-06DC-4782-BAFF-C6A4EC057EDE}"/>
              </a:ext>
            </a:extLst>
          </p:cNvPr>
          <p:cNvSpPr>
            <a:spLocks noGrp="1"/>
          </p:cNvSpPr>
          <p:nvPr>
            <p:ph type="title"/>
          </p:nvPr>
        </p:nvSpPr>
        <p:spPr>
          <a:xfrm>
            <a:off x="0" y="830608"/>
            <a:ext cx="9128585" cy="701044"/>
          </a:xfrm>
        </p:spPr>
        <p:txBody>
          <a:bodyPr>
            <a:normAutofit/>
          </a:bodyPr>
          <a:lstStyle/>
          <a:p>
            <a:r>
              <a:rPr lang="en-GB" dirty="0"/>
              <a:t>HEALTHY AND UNHEALTHY BEHAVIOURS</a:t>
            </a:r>
          </a:p>
        </p:txBody>
      </p:sp>
      <p:sp>
        <p:nvSpPr>
          <p:cNvPr id="3" name="Text Placeholder 2">
            <a:extLst>
              <a:ext uri="{FF2B5EF4-FFF2-40B4-BE49-F238E27FC236}">
                <a16:creationId xmlns:a16="http://schemas.microsoft.com/office/drawing/2014/main" id="{91961C21-E447-45D4-A70E-D25ACD06127B}"/>
              </a:ext>
            </a:extLst>
          </p:cNvPr>
          <p:cNvSpPr>
            <a:spLocks noGrp="1"/>
          </p:cNvSpPr>
          <p:nvPr>
            <p:ph type="body" sz="quarter" idx="10"/>
          </p:nvPr>
        </p:nvSpPr>
        <p:spPr/>
        <p:txBody>
          <a:bodyPr/>
          <a:lstStyle/>
          <a:p>
            <a:r>
              <a:rPr lang="en-GB" dirty="0"/>
              <a:t>Complete the </a:t>
            </a:r>
            <a:r>
              <a:rPr lang="en-GB" b="1" dirty="0"/>
              <a:t>Healthy and Unhealthy Behaviours Activity Sheet. </a:t>
            </a:r>
          </a:p>
        </p:txBody>
      </p:sp>
      <p:sp>
        <p:nvSpPr>
          <p:cNvPr id="4" name="Slide Number Placeholder 3">
            <a:extLst>
              <a:ext uri="{FF2B5EF4-FFF2-40B4-BE49-F238E27FC236}">
                <a16:creationId xmlns:a16="http://schemas.microsoft.com/office/drawing/2014/main" id="{ED411723-E727-41E4-9141-E6C92E0D1CD8}"/>
              </a:ext>
            </a:extLst>
          </p:cNvPr>
          <p:cNvSpPr>
            <a:spLocks noGrp="1"/>
          </p:cNvSpPr>
          <p:nvPr>
            <p:ph type="sldNum" sz="quarter" idx="4"/>
          </p:nvPr>
        </p:nvSpPr>
        <p:spPr>
          <a:xfrm>
            <a:off x="3434038" y="7274210"/>
            <a:ext cx="883575" cy="501650"/>
          </a:xfrm>
        </p:spPr>
        <p:txBody>
          <a:bodyPr/>
          <a:lstStyle/>
          <a:p>
            <a:fld id="{63F7E935-997C-4AB2-AAF8-EEF37886DB40}" type="slidenum">
              <a:rPr lang="en-GB" smtClean="0"/>
              <a:pPr/>
              <a:t>26</a:t>
            </a:fld>
            <a:endParaRPr lang="en-GB"/>
          </a:p>
        </p:txBody>
      </p:sp>
      <p:sp>
        <p:nvSpPr>
          <p:cNvPr id="5" name="not wanting to do things that you previously enjoyed…">
            <a:extLst>
              <a:ext uri="{FF2B5EF4-FFF2-40B4-BE49-F238E27FC236}">
                <a16:creationId xmlns:a16="http://schemas.microsoft.com/office/drawing/2014/main" id="{4EB8B831-00E6-4E26-B078-E371FD13D32E}"/>
              </a:ext>
            </a:extLst>
          </p:cNvPr>
          <p:cNvSpPr txBox="1">
            <a:spLocks/>
          </p:cNvSpPr>
          <p:nvPr/>
        </p:nvSpPr>
        <p:spPr>
          <a:xfrm>
            <a:off x="610965" y="2474799"/>
            <a:ext cx="4600733" cy="4470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Autofit/>
          </a:bodyPr>
          <a:lstStyle>
            <a:lvl1pPr marL="457200" marR="0" indent="-457200" algn="l" defTabSz="4572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65"/>
                </a:solidFill>
                <a:uFillTx/>
                <a:latin typeface="Gill Sans"/>
                <a:ea typeface="Gill Sans"/>
                <a:cs typeface="Gill Sans"/>
                <a:sym typeface="Gill Sans"/>
              </a:defRPr>
            </a:lvl1pPr>
            <a:lvl2pPr marL="1005838" marR="0" indent="-548638" algn="l" defTabSz="4572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65"/>
                </a:solidFill>
                <a:uFillTx/>
                <a:latin typeface="Gill Sans"/>
                <a:ea typeface="Gill Sans"/>
                <a:cs typeface="Gill Sans"/>
                <a:sym typeface="Gill Sans"/>
              </a:defRPr>
            </a:lvl2pPr>
            <a:lvl3pPr marL="1371600" marR="0" indent="-457200" algn="l" defTabSz="4572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65"/>
                </a:solidFill>
                <a:uFillTx/>
                <a:latin typeface="Gill Sans"/>
                <a:ea typeface="Gill Sans"/>
                <a:cs typeface="Gill Sans"/>
                <a:sym typeface="Gill Sans"/>
              </a:defRPr>
            </a:lvl3pPr>
            <a:lvl4pPr marL="1885950" marR="0" indent="-514350" algn="l" defTabSz="4572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65"/>
                </a:solidFill>
                <a:uFillTx/>
                <a:latin typeface="Gill Sans"/>
                <a:ea typeface="Gill Sans"/>
                <a:cs typeface="Gill Sans"/>
                <a:sym typeface="Gill Sans"/>
              </a:defRPr>
            </a:lvl4pPr>
            <a:lvl5pPr marL="2416628" marR="0" indent="-587828" algn="l" defTabSz="4572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65"/>
                </a:solidFill>
                <a:uFillTx/>
                <a:latin typeface="Gill Sans"/>
                <a:ea typeface="Gill Sans"/>
                <a:cs typeface="Gill Sans"/>
                <a:sym typeface="Gill Sans"/>
              </a:defRPr>
            </a:lvl5pPr>
            <a:lvl6pPr marL="25603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65"/>
                </a:solidFill>
                <a:uFillTx/>
                <a:latin typeface="Gill Sans"/>
                <a:ea typeface="Gill Sans"/>
                <a:cs typeface="Gill Sans"/>
                <a:sym typeface="Gill Sans"/>
              </a:defRPr>
            </a:lvl6pPr>
            <a:lvl7pPr marL="30175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65"/>
                </a:solidFill>
                <a:uFillTx/>
                <a:latin typeface="Gill Sans"/>
                <a:ea typeface="Gill Sans"/>
                <a:cs typeface="Gill Sans"/>
                <a:sym typeface="Gill Sans"/>
              </a:defRPr>
            </a:lvl7pPr>
            <a:lvl8pPr marL="34747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65"/>
                </a:solidFill>
                <a:uFillTx/>
                <a:latin typeface="Gill Sans"/>
                <a:ea typeface="Gill Sans"/>
                <a:cs typeface="Gill Sans"/>
                <a:sym typeface="Gill Sans"/>
              </a:defRPr>
            </a:lvl8pPr>
            <a:lvl9pPr marL="3931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65"/>
                </a:solidFill>
                <a:uFillTx/>
                <a:latin typeface="Gill Sans"/>
                <a:ea typeface="Gill Sans"/>
                <a:cs typeface="Gill Sans"/>
                <a:sym typeface="Gill Sans"/>
              </a:defRPr>
            </a:lvl9pPr>
          </a:lstStyle>
          <a:p>
            <a:pPr marL="0" indent="0" algn="ctr" defTabSz="694944" hangingPunct="1">
              <a:spcBef>
                <a:spcPts val="0"/>
              </a:spcBef>
              <a:spcAft>
                <a:spcPts val="1200"/>
              </a:spcAft>
              <a:buNone/>
              <a:defRPr sz="1700">
                <a:solidFill>
                  <a:srgbClr val="2A2A2A"/>
                </a:solidFill>
                <a:latin typeface="Galano Grotesque SemiBold"/>
                <a:ea typeface="Galano Grotesque SemiBold"/>
                <a:cs typeface="Galano Grotesque SemiBold"/>
                <a:sym typeface="Galano Grotesque SemiBold"/>
              </a:defRPr>
            </a:pPr>
            <a:r>
              <a:rPr lang="en-GB" sz="1600" b="1" dirty="0">
                <a:solidFill>
                  <a:schemeClr val="tx2"/>
                </a:solidFill>
                <a:latin typeface="+mn-lt"/>
                <a:ea typeface="Galano Grotesque SemiBold"/>
                <a:cs typeface="Galano Grotesque SemiBold"/>
                <a:sym typeface="Galano Grotesque SemiBold"/>
              </a:rPr>
              <a:t>Start by categorising these behaviours.</a:t>
            </a:r>
          </a:p>
        </p:txBody>
      </p:sp>
      <p:grpSp>
        <p:nvGrpSpPr>
          <p:cNvPr id="10" name="Group 9">
            <a:extLst>
              <a:ext uri="{FF2B5EF4-FFF2-40B4-BE49-F238E27FC236}">
                <a16:creationId xmlns:a16="http://schemas.microsoft.com/office/drawing/2014/main" id="{8F8BD052-D17D-4734-81DB-674D67E099B3}"/>
              </a:ext>
            </a:extLst>
          </p:cNvPr>
          <p:cNvGrpSpPr/>
          <p:nvPr/>
        </p:nvGrpSpPr>
        <p:grpSpPr>
          <a:xfrm>
            <a:off x="5481697" y="4821954"/>
            <a:ext cx="3546390" cy="1890584"/>
            <a:chOff x="5282099" y="4311665"/>
            <a:chExt cx="1694611" cy="2021988"/>
          </a:xfrm>
        </p:grpSpPr>
        <p:pic>
          <p:nvPicPr>
            <p:cNvPr id="14" name="Graphic 13" descr="Speech">
              <a:extLst>
                <a:ext uri="{FF2B5EF4-FFF2-40B4-BE49-F238E27FC236}">
                  <a16:creationId xmlns:a16="http://schemas.microsoft.com/office/drawing/2014/main" id="{18C608DC-0B11-4FA4-A309-C5CC1D8E271D}"/>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1842" t="14987" r="10417" b="14290"/>
            <a:stretch/>
          </p:blipFill>
          <p:spPr>
            <a:xfrm>
              <a:off x="5282099" y="4311665"/>
              <a:ext cx="1694611" cy="2021988"/>
            </a:xfrm>
            <a:prstGeom prst="rect">
              <a:avLst/>
            </a:prstGeom>
          </p:spPr>
        </p:pic>
        <p:sp>
          <p:nvSpPr>
            <p:cNvPr id="12" name="TextBox 11">
              <a:extLst>
                <a:ext uri="{FF2B5EF4-FFF2-40B4-BE49-F238E27FC236}">
                  <a16:creationId xmlns:a16="http://schemas.microsoft.com/office/drawing/2014/main" id="{F7277051-1FF4-4D42-9A74-A2A0DC383926}"/>
                </a:ext>
              </a:extLst>
            </p:cNvPr>
            <p:cNvSpPr txBox="1"/>
            <p:nvPr/>
          </p:nvSpPr>
          <p:spPr>
            <a:xfrm>
              <a:off x="5450913" y="4448875"/>
              <a:ext cx="1332910" cy="12508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spcAft>
                  <a:spcPts val="600"/>
                </a:spcAft>
                <a:defRPr sz="1600" b="1">
                  <a:latin typeface="Galano Grotesque SemiBold"/>
                  <a:ea typeface="Galano Grotesque SemiBold"/>
                  <a:cs typeface="Galano Grotesque SemiBold"/>
                  <a:sym typeface="Galano Grotesque SemiBold"/>
                </a:defRPr>
              </a:pPr>
              <a:r>
                <a:rPr lang="en-GB" sz="1400" dirty="0">
                  <a:solidFill>
                    <a:srgbClr val="000000"/>
                  </a:solidFill>
                  <a:latin typeface="+mn-lt"/>
                </a:rPr>
                <a:t>Extension: </a:t>
              </a:r>
              <a:br>
                <a:rPr lang="en-GB" sz="1400" dirty="0">
                  <a:solidFill>
                    <a:srgbClr val="000000"/>
                  </a:solidFill>
                  <a:latin typeface="+mn-lt"/>
                </a:rPr>
              </a:br>
              <a:r>
                <a:rPr lang="en-GB" sz="1400" b="0" dirty="0">
                  <a:solidFill>
                    <a:srgbClr val="000000"/>
                  </a:solidFill>
                  <a:latin typeface="+mn-lt"/>
                  <a:ea typeface="Galano Grotesque"/>
                  <a:cs typeface="Galano Grotesque"/>
                  <a:sym typeface="Galano Grotesque"/>
                </a:rPr>
                <a:t>design a badge or symbol </a:t>
              </a:r>
              <a:br>
                <a:rPr lang="en-GB" sz="1400" b="0" dirty="0">
                  <a:solidFill>
                    <a:srgbClr val="000000"/>
                  </a:solidFill>
                  <a:latin typeface="+mn-lt"/>
                  <a:ea typeface="Galano Grotesque"/>
                  <a:cs typeface="Galano Grotesque"/>
                  <a:sym typeface="Galano Grotesque"/>
                </a:rPr>
              </a:br>
              <a:r>
                <a:rPr lang="en-GB" sz="1400" b="0" dirty="0">
                  <a:solidFill>
                    <a:srgbClr val="000000"/>
                  </a:solidFill>
                  <a:latin typeface="+mn-lt"/>
                  <a:ea typeface="Galano Grotesque"/>
                  <a:cs typeface="Galano Grotesque"/>
                  <a:sym typeface="Galano Grotesque"/>
                </a:rPr>
                <a:t>to promote better wellbeing which could be displayed around your school or worn on uniforms.</a:t>
              </a:r>
            </a:p>
          </p:txBody>
        </p:sp>
      </p:grpSp>
      <p:graphicFrame>
        <p:nvGraphicFramePr>
          <p:cNvPr id="40" name="Table 40">
            <a:extLst>
              <a:ext uri="{FF2B5EF4-FFF2-40B4-BE49-F238E27FC236}">
                <a16:creationId xmlns:a16="http://schemas.microsoft.com/office/drawing/2014/main" id="{D4D3B397-7D05-4FDD-988D-D47C0E75DF06}"/>
              </a:ext>
            </a:extLst>
          </p:cNvPr>
          <p:cNvGraphicFramePr>
            <a:graphicFrameLocks noGrp="1"/>
          </p:cNvGraphicFramePr>
          <p:nvPr>
            <p:extLst>
              <p:ext uri="{D42A27DB-BD31-4B8C-83A1-F6EECF244321}">
                <p14:modId xmlns:p14="http://schemas.microsoft.com/office/powerpoint/2010/main" val="1559563674"/>
              </p:ext>
            </p:extLst>
          </p:nvPr>
        </p:nvGraphicFramePr>
        <p:xfrm>
          <a:off x="519576" y="2921835"/>
          <a:ext cx="4692123" cy="2464806"/>
        </p:xfrm>
        <a:graphic>
          <a:graphicData uri="http://schemas.openxmlformats.org/drawingml/2006/table">
            <a:tbl>
              <a:tblPr firstRow="1" bandRow="1">
                <a:tableStyleId>{5940675A-B579-460E-94D1-54222C63F5DA}</a:tableStyleId>
              </a:tblPr>
              <a:tblGrid>
                <a:gridCol w="1733024">
                  <a:extLst>
                    <a:ext uri="{9D8B030D-6E8A-4147-A177-3AD203B41FA5}">
                      <a16:colId xmlns:a16="http://schemas.microsoft.com/office/drawing/2014/main" val="849897806"/>
                    </a:ext>
                  </a:extLst>
                </a:gridCol>
                <a:gridCol w="1395058">
                  <a:extLst>
                    <a:ext uri="{9D8B030D-6E8A-4147-A177-3AD203B41FA5}">
                      <a16:colId xmlns:a16="http://schemas.microsoft.com/office/drawing/2014/main" val="71547009"/>
                    </a:ext>
                  </a:extLst>
                </a:gridCol>
                <a:gridCol w="1564041">
                  <a:extLst>
                    <a:ext uri="{9D8B030D-6E8A-4147-A177-3AD203B41FA5}">
                      <a16:colId xmlns:a16="http://schemas.microsoft.com/office/drawing/2014/main" val="315451542"/>
                    </a:ext>
                  </a:extLst>
                </a:gridCol>
              </a:tblGrid>
              <a:tr h="821602">
                <a:tc>
                  <a:txBody>
                    <a:bodyPr/>
                    <a:lstStyle/>
                    <a:p>
                      <a:pPr algn="ctr"/>
                      <a:r>
                        <a:rPr lang="en-GB" sz="1400" b="1" dirty="0">
                          <a:solidFill>
                            <a:schemeClr val="bg1"/>
                          </a:solidFill>
                        </a:rPr>
                        <a:t>SMOKING</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solidFill>
                  </a:tcPr>
                </a:tc>
                <a:tc>
                  <a:txBody>
                    <a:bodyPr/>
                    <a:lstStyle/>
                    <a:p>
                      <a:pPr algn="ctr"/>
                      <a:r>
                        <a:rPr lang="en-GB" sz="1400" b="1" dirty="0">
                          <a:solidFill>
                            <a:schemeClr val="bg1"/>
                          </a:solidFill>
                        </a:rPr>
                        <a:t>ONLINE</a:t>
                      </a:r>
                    </a:p>
                    <a:p>
                      <a:pPr algn="ctr"/>
                      <a:r>
                        <a:rPr lang="en-GB" sz="1400" b="1" dirty="0">
                          <a:solidFill>
                            <a:schemeClr val="bg1"/>
                          </a:solidFill>
                        </a:rPr>
                        <a:t>GAMING</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tx2"/>
                    </a:solidFill>
                  </a:tcPr>
                </a:tc>
                <a:tc>
                  <a:txBody>
                    <a:bodyPr/>
                    <a:lstStyle/>
                    <a:p>
                      <a:pPr algn="ctr"/>
                      <a:r>
                        <a:rPr lang="en-GB" sz="1400" b="1" dirty="0">
                          <a:solidFill>
                            <a:schemeClr val="bg1"/>
                          </a:solidFill>
                        </a:rPr>
                        <a:t>EATING SUGARY FOODS</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460739032"/>
                  </a:ext>
                </a:extLst>
              </a:tr>
              <a:tr h="821602">
                <a:tc>
                  <a:txBody>
                    <a:bodyPr/>
                    <a:lstStyle/>
                    <a:p>
                      <a:pPr algn="ctr"/>
                      <a:r>
                        <a:rPr lang="en-GB" sz="1400" b="1" dirty="0">
                          <a:solidFill>
                            <a:schemeClr val="bg1"/>
                          </a:solidFill>
                        </a:rPr>
                        <a:t>VOLUNTEERING</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tx2"/>
                    </a:solidFill>
                  </a:tcPr>
                </a:tc>
                <a:tc>
                  <a:txBody>
                    <a:bodyPr/>
                    <a:lstStyle/>
                    <a:p>
                      <a:pPr algn="ctr"/>
                      <a:r>
                        <a:rPr lang="en-GB" sz="1400" b="1" dirty="0">
                          <a:solidFill>
                            <a:schemeClr val="bg1"/>
                          </a:solidFill>
                        </a:rPr>
                        <a:t>PLAYING </a:t>
                      </a:r>
                      <a:br>
                        <a:rPr lang="en-GB" sz="1400" b="1" dirty="0">
                          <a:solidFill>
                            <a:schemeClr val="bg1"/>
                          </a:solidFill>
                        </a:rPr>
                      </a:br>
                      <a:r>
                        <a:rPr lang="en-GB" sz="1400" b="1" dirty="0">
                          <a:solidFill>
                            <a:schemeClr val="bg1"/>
                          </a:solidFill>
                        </a:rPr>
                        <a:t>GUITAR</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solidFill>
                  </a:tcPr>
                </a:tc>
                <a:tc>
                  <a:txBody>
                    <a:bodyPr/>
                    <a:lstStyle/>
                    <a:p>
                      <a:pPr algn="ctr"/>
                      <a:r>
                        <a:rPr lang="en-GB" sz="1400" b="1" dirty="0">
                          <a:solidFill>
                            <a:schemeClr val="bg1"/>
                          </a:solidFill>
                        </a:rPr>
                        <a:t>DRINKING ALCOHOL</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3097630110"/>
                  </a:ext>
                </a:extLst>
              </a:tr>
              <a:tr h="821602">
                <a:tc>
                  <a:txBody>
                    <a:bodyPr/>
                    <a:lstStyle/>
                    <a:p>
                      <a:pPr algn="ctr"/>
                      <a:r>
                        <a:rPr lang="en-GB" sz="1400" b="1" dirty="0">
                          <a:solidFill>
                            <a:schemeClr val="bg1"/>
                          </a:solidFill>
                        </a:rPr>
                        <a:t>EATING </a:t>
                      </a:r>
                      <a:br>
                        <a:rPr lang="en-GB" sz="1400" b="1" dirty="0">
                          <a:solidFill>
                            <a:schemeClr val="bg1"/>
                          </a:solidFill>
                        </a:rPr>
                      </a:br>
                      <a:r>
                        <a:rPr lang="en-GB" sz="1400" b="1" dirty="0">
                          <a:solidFill>
                            <a:schemeClr val="bg1"/>
                          </a:solidFill>
                        </a:rPr>
                        <a:t>5 A DAY</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solidFill>
                  </a:tcPr>
                </a:tc>
                <a:tc gridSpan="2">
                  <a:txBody>
                    <a:bodyPr/>
                    <a:lstStyle/>
                    <a:p>
                      <a:pPr algn="ctr"/>
                      <a:r>
                        <a:rPr lang="en-GB" sz="1400" b="1" dirty="0">
                          <a:solidFill>
                            <a:schemeClr val="bg1"/>
                          </a:solidFill>
                        </a:rPr>
                        <a:t>MEETING FRIENDS </a:t>
                      </a:r>
                      <a:br>
                        <a:rPr lang="en-GB" sz="1400" b="1" dirty="0">
                          <a:solidFill>
                            <a:schemeClr val="bg1"/>
                          </a:solidFill>
                        </a:rPr>
                      </a:br>
                      <a:r>
                        <a:rPr lang="en-GB" sz="1400" b="1" dirty="0">
                          <a:solidFill>
                            <a:schemeClr val="bg1"/>
                          </a:solidFill>
                        </a:rPr>
                        <a:t>IN THE PARK</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solidFill>
                  </a:tcPr>
                </a:tc>
                <a:tc hMerge="1">
                  <a:txBody>
                    <a:bodyPr/>
                    <a:lstStyle/>
                    <a:p>
                      <a:pPr algn="ctr"/>
                      <a:endParaRPr lang="en-GB" b="1" dirty="0">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0436647"/>
                  </a:ext>
                </a:extLst>
              </a:tr>
            </a:tbl>
          </a:graphicData>
        </a:graphic>
      </p:graphicFrame>
    </p:spTree>
    <p:extLst>
      <p:ext uri="{BB962C8B-B14F-4D97-AF65-F5344CB8AC3E}">
        <p14:creationId xmlns:p14="http://schemas.microsoft.com/office/powerpoint/2010/main" val="1814449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C92A0-4385-4AF9-AF7B-F651F82E2238}"/>
              </a:ext>
            </a:extLst>
          </p:cNvPr>
          <p:cNvSpPr>
            <a:spLocks noGrp="1"/>
          </p:cNvSpPr>
          <p:nvPr>
            <p:ph type="title"/>
          </p:nvPr>
        </p:nvSpPr>
        <p:spPr/>
        <p:txBody>
          <a:bodyPr/>
          <a:lstStyle/>
          <a:p>
            <a:r>
              <a:rPr lang="en-GB" dirty="0"/>
              <a:t>ACTIVITY 4</a:t>
            </a:r>
          </a:p>
        </p:txBody>
      </p:sp>
      <p:sp>
        <p:nvSpPr>
          <p:cNvPr id="3" name="Text Placeholder 2">
            <a:extLst>
              <a:ext uri="{FF2B5EF4-FFF2-40B4-BE49-F238E27FC236}">
                <a16:creationId xmlns:a16="http://schemas.microsoft.com/office/drawing/2014/main" id="{527E0143-CC4C-42B4-A02E-1405FE48001D}"/>
              </a:ext>
            </a:extLst>
          </p:cNvPr>
          <p:cNvSpPr>
            <a:spLocks noGrp="1"/>
          </p:cNvSpPr>
          <p:nvPr>
            <p:ph type="body" sz="quarter" idx="10"/>
          </p:nvPr>
        </p:nvSpPr>
        <p:spPr/>
        <p:txBody>
          <a:bodyPr/>
          <a:lstStyle/>
          <a:p>
            <a:r>
              <a:rPr lang="en-GB" dirty="0"/>
              <a:t>TRACKING YOUR EMOTIONS</a:t>
            </a:r>
          </a:p>
          <a:p>
            <a:endParaRPr lang="en-GB" dirty="0"/>
          </a:p>
        </p:txBody>
      </p:sp>
      <p:sp>
        <p:nvSpPr>
          <p:cNvPr id="4" name="Slide Number Placeholder 3">
            <a:extLst>
              <a:ext uri="{FF2B5EF4-FFF2-40B4-BE49-F238E27FC236}">
                <a16:creationId xmlns:a16="http://schemas.microsoft.com/office/drawing/2014/main" id="{6C36D172-BFE3-4589-BE83-D3F3DE5FC87E}"/>
              </a:ext>
            </a:extLst>
          </p:cNvPr>
          <p:cNvSpPr>
            <a:spLocks noGrp="1"/>
          </p:cNvSpPr>
          <p:nvPr>
            <p:ph type="sldNum" sz="quarter" idx="4"/>
          </p:nvPr>
        </p:nvSpPr>
        <p:spPr/>
        <p:txBody>
          <a:bodyPr/>
          <a:lstStyle/>
          <a:p>
            <a:fld id="{63F7E935-997C-4AB2-AAF8-EEF37886DB40}" type="slidenum">
              <a:rPr lang="en-GB" smtClean="0"/>
              <a:pPr/>
              <a:t>27</a:t>
            </a:fld>
            <a:endParaRPr lang="en-GB"/>
          </a:p>
        </p:txBody>
      </p:sp>
    </p:spTree>
    <p:extLst>
      <p:ext uri="{BB962C8B-B14F-4D97-AF65-F5344CB8AC3E}">
        <p14:creationId xmlns:p14="http://schemas.microsoft.com/office/powerpoint/2010/main" val="48257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56D0A-5C0C-4F9E-ABBD-B788137B74EF}"/>
              </a:ext>
            </a:extLst>
          </p:cNvPr>
          <p:cNvSpPr>
            <a:spLocks noGrp="1"/>
          </p:cNvSpPr>
          <p:nvPr>
            <p:ph type="title"/>
          </p:nvPr>
        </p:nvSpPr>
        <p:spPr/>
        <p:txBody>
          <a:bodyPr>
            <a:normAutofit/>
          </a:bodyPr>
          <a:lstStyle/>
          <a:p>
            <a:r>
              <a:rPr lang="en-GB" dirty="0"/>
              <a:t>TRACKING YOUR EMOTIONS</a:t>
            </a:r>
          </a:p>
        </p:txBody>
      </p:sp>
      <p:sp>
        <p:nvSpPr>
          <p:cNvPr id="4" name="Slide Number Placeholder 3">
            <a:extLst>
              <a:ext uri="{FF2B5EF4-FFF2-40B4-BE49-F238E27FC236}">
                <a16:creationId xmlns:a16="http://schemas.microsoft.com/office/drawing/2014/main" id="{12788BDE-6288-4F59-B9AE-88ADB510E6E4}"/>
              </a:ext>
            </a:extLst>
          </p:cNvPr>
          <p:cNvSpPr>
            <a:spLocks noGrp="1"/>
          </p:cNvSpPr>
          <p:nvPr>
            <p:ph type="sldNum" sz="quarter" idx="4"/>
          </p:nvPr>
        </p:nvSpPr>
        <p:spPr/>
        <p:txBody>
          <a:bodyPr/>
          <a:lstStyle/>
          <a:p>
            <a:fld id="{63F7E935-997C-4AB2-AAF8-EEF37886DB40}" type="slidenum">
              <a:rPr lang="en-GB" smtClean="0"/>
              <a:pPr/>
              <a:t>28</a:t>
            </a:fld>
            <a:endParaRPr lang="en-GB"/>
          </a:p>
        </p:txBody>
      </p:sp>
      <p:sp>
        <p:nvSpPr>
          <p:cNvPr id="5" name="Rectangle 4">
            <a:extLst>
              <a:ext uri="{FF2B5EF4-FFF2-40B4-BE49-F238E27FC236}">
                <a16:creationId xmlns:a16="http://schemas.microsoft.com/office/drawing/2014/main" id="{F351BC39-CD9A-4F8B-8619-40E2CF76CF06}"/>
              </a:ext>
            </a:extLst>
          </p:cNvPr>
          <p:cNvSpPr/>
          <p:nvPr/>
        </p:nvSpPr>
        <p:spPr>
          <a:xfrm>
            <a:off x="647700" y="1986101"/>
            <a:ext cx="8039099" cy="3641587"/>
          </a:xfrm>
          <a:prstGeom prst="rect">
            <a:avLst/>
          </a:prstGeom>
          <a:solidFill>
            <a:srgbClr val="FFFFFF"/>
          </a:solidFill>
          <a:ln w="57150" cap="flat">
            <a:solidFill>
              <a:schemeClr val="tx2"/>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4000" tIns="45718" rIns="144000" bIns="45718" numCol="1" spcCol="38100" rtlCol="0" anchor="ctr">
            <a:noAutofit/>
          </a:bodyPr>
          <a:lstStyle/>
          <a:p>
            <a:pPr marL="0" marR="0" indent="0" algn="ctr" defTabSz="457200" rtl="0" fontAlgn="auto" latinLnBrk="0" hangingPunct="0">
              <a:lnSpc>
                <a:spcPct val="100000"/>
              </a:lnSpc>
              <a:spcBef>
                <a:spcPts val="0"/>
              </a:spcBef>
              <a:spcAft>
                <a:spcPts val="1200"/>
              </a:spcAft>
              <a:buClrTx/>
              <a:buSzTx/>
              <a:buFontTx/>
              <a:buNone/>
              <a:tabLst/>
            </a:pPr>
            <a:r>
              <a:rPr kumimoji="0" lang="en-GB" sz="2000" b="1" i="0" u="none" strike="noStrike" cap="none" spc="0" normalizeH="0" baseline="0" dirty="0">
                <a:ln>
                  <a:noFill/>
                </a:ln>
                <a:solidFill>
                  <a:schemeClr val="tx2"/>
                </a:solidFill>
                <a:effectLst/>
                <a:uFillTx/>
                <a:latin typeface="+mj-lt"/>
                <a:ea typeface="+mj-ea"/>
                <a:cs typeface="+mj-cs"/>
                <a:sym typeface="Helvetica"/>
              </a:rPr>
              <a:t>Keep an emotions diary over the next week. </a:t>
            </a:r>
          </a:p>
          <a:p>
            <a:pPr marL="0" marR="0" indent="0" algn="ctr" defTabSz="457200" rtl="0" fontAlgn="auto" latinLnBrk="0" hangingPunct="0">
              <a:lnSpc>
                <a:spcPct val="100000"/>
              </a:lnSpc>
              <a:spcBef>
                <a:spcPts val="0"/>
              </a:spcBef>
              <a:spcAft>
                <a:spcPts val="1200"/>
              </a:spcAft>
              <a:buClrTx/>
              <a:buSzTx/>
              <a:buFontTx/>
              <a:buNone/>
              <a:tabLst/>
            </a:pPr>
            <a:r>
              <a:rPr kumimoji="0" lang="en-GB" sz="2000" b="1" i="0" u="none" strike="noStrike" cap="none" spc="0" normalizeH="0" baseline="0" dirty="0">
                <a:ln>
                  <a:noFill/>
                </a:ln>
                <a:solidFill>
                  <a:schemeClr val="tx2"/>
                </a:solidFill>
                <a:effectLst/>
                <a:uFillTx/>
                <a:latin typeface="+mj-lt"/>
                <a:ea typeface="+mj-ea"/>
                <a:cs typeface="+mj-cs"/>
                <a:sym typeface="Helvetica"/>
              </a:rPr>
              <a:t>At the end of each day:</a:t>
            </a:r>
          </a:p>
          <a:p>
            <a:pPr marL="342900" marR="0" indent="-342900" algn="ctr" defTabSz="457200" rtl="0" fontAlgn="auto" latinLnBrk="0" hangingPunct="0">
              <a:lnSpc>
                <a:spcPct val="100000"/>
              </a:lnSpc>
              <a:spcBef>
                <a:spcPts val="0"/>
              </a:spcBef>
              <a:spcAft>
                <a:spcPts val="1200"/>
              </a:spcAft>
              <a:buClrTx/>
              <a:buSzTx/>
              <a:buFont typeface="Arial" panose="020B0604020202020204" pitchFamily="34" charset="0"/>
              <a:buChar char="•"/>
              <a:tabLst/>
            </a:pPr>
            <a:r>
              <a:rPr kumimoji="0" lang="en-GB" sz="2000" b="0" i="0" u="none" strike="noStrike" cap="none" spc="0" normalizeH="0" baseline="0" dirty="0">
                <a:ln>
                  <a:noFill/>
                </a:ln>
                <a:solidFill>
                  <a:schemeClr val="tx2"/>
                </a:solidFill>
                <a:effectLst/>
                <a:uFillTx/>
                <a:latin typeface="+mj-lt"/>
                <a:ea typeface="+mj-ea"/>
                <a:cs typeface="+mj-cs"/>
                <a:sym typeface="Helvetica"/>
              </a:rPr>
              <a:t>Reflect on any occasion where you felt a strong emotion – positive or negative – and how this impacted your actions.</a:t>
            </a:r>
          </a:p>
          <a:p>
            <a:pPr marL="342900" marR="0" indent="-342900" algn="ctr" defTabSz="457200" rtl="0" fontAlgn="auto" latinLnBrk="0" hangingPunct="0">
              <a:lnSpc>
                <a:spcPct val="100000"/>
              </a:lnSpc>
              <a:spcBef>
                <a:spcPts val="0"/>
              </a:spcBef>
              <a:spcAft>
                <a:spcPts val="1200"/>
              </a:spcAft>
              <a:buClrTx/>
              <a:buSzTx/>
              <a:buFont typeface="Arial" panose="020B0604020202020204" pitchFamily="34" charset="0"/>
              <a:buChar char="•"/>
              <a:tabLst/>
            </a:pPr>
            <a:r>
              <a:rPr lang="en-GB" sz="2000" dirty="0">
                <a:solidFill>
                  <a:schemeClr val="tx2"/>
                </a:solidFill>
              </a:rPr>
              <a:t>Reflect on anything that made you feel relaxed or happy.</a:t>
            </a:r>
          </a:p>
          <a:p>
            <a:pPr marL="342900" marR="0" indent="-342900" algn="ctr" defTabSz="457200" rtl="0" fontAlgn="auto" latinLnBrk="0" hangingPunct="0">
              <a:lnSpc>
                <a:spcPct val="100000"/>
              </a:lnSpc>
              <a:spcBef>
                <a:spcPts val="0"/>
              </a:spcBef>
              <a:spcAft>
                <a:spcPts val="1200"/>
              </a:spcAft>
              <a:buClrTx/>
              <a:buSzTx/>
              <a:buFont typeface="Arial" panose="020B0604020202020204" pitchFamily="34" charset="0"/>
              <a:buChar char="•"/>
              <a:tabLst/>
            </a:pPr>
            <a:r>
              <a:rPr kumimoji="0" lang="en-GB" sz="2000" b="0" i="0" u="none" strike="noStrike" cap="none" spc="0" normalizeH="0" baseline="0" dirty="0">
                <a:ln>
                  <a:noFill/>
                </a:ln>
                <a:solidFill>
                  <a:schemeClr val="tx2"/>
                </a:solidFill>
                <a:effectLst/>
                <a:uFillTx/>
                <a:latin typeface="+mj-lt"/>
                <a:ea typeface="+mj-ea"/>
                <a:cs typeface="+mj-cs"/>
                <a:sym typeface="Helvetica"/>
              </a:rPr>
              <a:t>Reflect on any situation you found </a:t>
            </a:r>
            <a:r>
              <a:rPr lang="en-GB" sz="2000" dirty="0">
                <a:solidFill>
                  <a:schemeClr val="tx2"/>
                </a:solidFill>
              </a:rPr>
              <a:t>difficult. </a:t>
            </a:r>
          </a:p>
          <a:p>
            <a:pPr marL="342900" marR="0" indent="-342900" algn="ctr" defTabSz="457200" rtl="0" fontAlgn="auto" latinLnBrk="0" hangingPunct="0">
              <a:lnSpc>
                <a:spcPct val="100000"/>
              </a:lnSpc>
              <a:spcBef>
                <a:spcPts val="0"/>
              </a:spcBef>
              <a:spcAft>
                <a:spcPts val="1200"/>
              </a:spcAft>
              <a:buClrTx/>
              <a:buSzTx/>
              <a:buFont typeface="Arial" panose="020B0604020202020204" pitchFamily="34" charset="0"/>
              <a:buChar char="•"/>
              <a:tabLst/>
            </a:pPr>
            <a:r>
              <a:rPr lang="en-GB" sz="2000" dirty="0">
                <a:solidFill>
                  <a:schemeClr val="tx2"/>
                </a:solidFill>
              </a:rPr>
              <a:t>Did you use the strategies we discussed today to cope? </a:t>
            </a:r>
            <a:endParaRPr kumimoji="0" lang="en-GB" sz="2000" b="1" i="0" u="none" strike="noStrike" cap="none" spc="0" normalizeH="0" baseline="0" dirty="0">
              <a:ln>
                <a:noFill/>
              </a:ln>
              <a:solidFill>
                <a:schemeClr val="tx2"/>
              </a:solidFill>
              <a:effectLst/>
              <a:uFillTx/>
              <a:latin typeface="+mj-lt"/>
              <a:ea typeface="+mj-ea"/>
              <a:cs typeface="+mj-cs"/>
              <a:sym typeface="Helvetica"/>
            </a:endParaRPr>
          </a:p>
        </p:txBody>
      </p:sp>
      <p:pic>
        <p:nvPicPr>
          <p:cNvPr id="7" name="Image" descr="Image">
            <a:extLst>
              <a:ext uri="{FF2B5EF4-FFF2-40B4-BE49-F238E27FC236}">
                <a16:creationId xmlns:a16="http://schemas.microsoft.com/office/drawing/2014/main" id="{31FBC9B6-F838-45AE-BC34-CCD41759C489}"/>
              </a:ext>
            </a:extLst>
          </p:cNvPr>
          <p:cNvPicPr>
            <a:picLocks noChangeAspect="1"/>
          </p:cNvPicPr>
          <p:nvPr/>
        </p:nvPicPr>
        <p:blipFill>
          <a:blip r:embed="rId2"/>
          <a:stretch>
            <a:fillRect/>
          </a:stretch>
        </p:blipFill>
        <p:spPr>
          <a:xfrm>
            <a:off x="1930640" y="5321610"/>
            <a:ext cx="5473218" cy="580717"/>
          </a:xfrm>
          <a:prstGeom prst="rect">
            <a:avLst/>
          </a:prstGeom>
          <a:ln w="12700">
            <a:miter lim="400000"/>
          </a:ln>
        </p:spPr>
      </p:pic>
    </p:spTree>
    <p:extLst>
      <p:ext uri="{BB962C8B-B14F-4D97-AF65-F5344CB8AC3E}">
        <p14:creationId xmlns:p14="http://schemas.microsoft.com/office/powerpoint/2010/main" val="1688447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C92A0-4385-4AF9-AF7B-F651F82E2238}"/>
              </a:ext>
            </a:extLst>
          </p:cNvPr>
          <p:cNvSpPr>
            <a:spLocks noGrp="1"/>
          </p:cNvSpPr>
          <p:nvPr>
            <p:ph type="title"/>
          </p:nvPr>
        </p:nvSpPr>
        <p:spPr/>
        <p:txBody>
          <a:bodyPr/>
          <a:lstStyle/>
          <a:p>
            <a:r>
              <a:rPr lang="en-GB" dirty="0"/>
              <a:t>REFLECTION</a:t>
            </a:r>
          </a:p>
        </p:txBody>
      </p:sp>
      <p:sp>
        <p:nvSpPr>
          <p:cNvPr id="3" name="Text Placeholder 2">
            <a:extLst>
              <a:ext uri="{FF2B5EF4-FFF2-40B4-BE49-F238E27FC236}">
                <a16:creationId xmlns:a16="http://schemas.microsoft.com/office/drawing/2014/main" id="{527E0143-CC4C-42B4-A02E-1405FE48001D}"/>
              </a:ext>
            </a:extLst>
          </p:cNvPr>
          <p:cNvSpPr>
            <a:spLocks noGrp="1"/>
          </p:cNvSpPr>
          <p:nvPr>
            <p:ph type="body" sz="quarter" idx="10"/>
          </p:nvPr>
        </p:nvSpPr>
        <p:spPr/>
        <p:txBody>
          <a:bodyPr/>
          <a:lstStyle/>
          <a:p>
            <a:r>
              <a:rPr lang="en-GB" dirty="0"/>
              <a:t>SELF-ASSESSMENT</a:t>
            </a:r>
          </a:p>
          <a:p>
            <a:endParaRPr lang="en-GB" dirty="0"/>
          </a:p>
        </p:txBody>
      </p:sp>
      <p:sp>
        <p:nvSpPr>
          <p:cNvPr id="4" name="Slide Number Placeholder 3">
            <a:extLst>
              <a:ext uri="{FF2B5EF4-FFF2-40B4-BE49-F238E27FC236}">
                <a16:creationId xmlns:a16="http://schemas.microsoft.com/office/drawing/2014/main" id="{6C36D172-BFE3-4589-BE83-D3F3DE5FC87E}"/>
              </a:ext>
            </a:extLst>
          </p:cNvPr>
          <p:cNvSpPr>
            <a:spLocks noGrp="1"/>
          </p:cNvSpPr>
          <p:nvPr>
            <p:ph type="sldNum" sz="quarter" idx="4"/>
          </p:nvPr>
        </p:nvSpPr>
        <p:spPr/>
        <p:txBody>
          <a:bodyPr/>
          <a:lstStyle/>
          <a:p>
            <a:fld id="{63F7E935-997C-4AB2-AAF8-EEF37886DB40}" type="slidenum">
              <a:rPr lang="en-GB" smtClean="0"/>
              <a:pPr/>
              <a:t>29</a:t>
            </a:fld>
            <a:endParaRPr lang="en-GB"/>
          </a:p>
        </p:txBody>
      </p:sp>
    </p:spTree>
    <p:extLst>
      <p:ext uri="{BB962C8B-B14F-4D97-AF65-F5344CB8AC3E}">
        <p14:creationId xmlns:p14="http://schemas.microsoft.com/office/powerpoint/2010/main" val="1449690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804BD-51E1-4551-A915-563382C52AB3}"/>
              </a:ext>
            </a:extLst>
          </p:cNvPr>
          <p:cNvSpPr>
            <a:spLocks noGrp="1"/>
          </p:cNvSpPr>
          <p:nvPr>
            <p:ph type="title"/>
          </p:nvPr>
        </p:nvSpPr>
        <p:spPr/>
        <p:txBody>
          <a:bodyPr>
            <a:normAutofit/>
          </a:bodyPr>
          <a:lstStyle/>
          <a:p>
            <a:r>
              <a:rPr lang="en-GB" dirty="0"/>
              <a:t>RESPECT. YOUR RULES.</a:t>
            </a:r>
          </a:p>
        </p:txBody>
      </p:sp>
      <p:sp>
        <p:nvSpPr>
          <p:cNvPr id="3" name="Text Placeholder 2">
            <a:extLst>
              <a:ext uri="{FF2B5EF4-FFF2-40B4-BE49-F238E27FC236}">
                <a16:creationId xmlns:a16="http://schemas.microsoft.com/office/drawing/2014/main" id="{F16A1561-5760-4F35-8780-88A5D89EAA91}"/>
              </a:ext>
            </a:extLst>
          </p:cNvPr>
          <p:cNvSpPr>
            <a:spLocks noGrp="1"/>
          </p:cNvSpPr>
          <p:nvPr>
            <p:ph type="body" sz="quarter" idx="10"/>
          </p:nvPr>
        </p:nvSpPr>
        <p:spPr/>
        <p:txBody>
          <a:bodyPr>
            <a:normAutofit lnSpcReduction="10000"/>
          </a:bodyPr>
          <a:lstStyle/>
          <a:p>
            <a:r>
              <a:rPr lang="en-GB" dirty="0"/>
              <a:t>Today, we’re going to be talking about sensitive topics. It’s really important that we all show each other respect. Use some of the words below to write your own three rules that you’d like everyone to follow.</a:t>
            </a:r>
          </a:p>
          <a:p>
            <a:endParaRPr lang="en-GB" dirty="0"/>
          </a:p>
        </p:txBody>
      </p:sp>
      <p:sp>
        <p:nvSpPr>
          <p:cNvPr id="6" name="Let’s share and agree on our ground rules.">
            <a:extLst>
              <a:ext uri="{FF2B5EF4-FFF2-40B4-BE49-F238E27FC236}">
                <a16:creationId xmlns:a16="http://schemas.microsoft.com/office/drawing/2014/main" id="{1EBAFAE9-C478-4444-9C23-D31043800283}"/>
              </a:ext>
            </a:extLst>
          </p:cNvPr>
          <p:cNvSpPr txBox="1"/>
          <p:nvPr/>
        </p:nvSpPr>
        <p:spPr>
          <a:xfrm>
            <a:off x="638517" y="5387024"/>
            <a:ext cx="8189329" cy="4247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defTabSz="914400">
              <a:lnSpc>
                <a:spcPct val="90000"/>
              </a:lnSpc>
              <a:spcBef>
                <a:spcPts val="1000"/>
              </a:spcBef>
              <a:defRPr sz="1800">
                <a:solidFill>
                  <a:srgbClr val="000000"/>
                </a:solidFill>
                <a:latin typeface="Galano Grotesque"/>
                <a:ea typeface="Galano Grotesque"/>
                <a:cs typeface="Galano Grotesque"/>
                <a:sym typeface="Galano Grotesque"/>
              </a:defRPr>
            </a:lvl1pPr>
          </a:lstStyle>
          <a:p>
            <a:r>
              <a:rPr sz="2400" dirty="0">
                <a:latin typeface="+mj-lt"/>
              </a:rPr>
              <a:t>Let’s share and agree on our ground rules.</a:t>
            </a:r>
          </a:p>
        </p:txBody>
      </p:sp>
      <p:grpSp>
        <p:nvGrpSpPr>
          <p:cNvPr id="14" name="Group 13">
            <a:extLst>
              <a:ext uri="{FF2B5EF4-FFF2-40B4-BE49-F238E27FC236}">
                <a16:creationId xmlns:a16="http://schemas.microsoft.com/office/drawing/2014/main" id="{220D5276-32C9-4D48-942C-DD4E091A4C7B}"/>
              </a:ext>
            </a:extLst>
          </p:cNvPr>
          <p:cNvGrpSpPr/>
          <p:nvPr/>
        </p:nvGrpSpPr>
        <p:grpSpPr>
          <a:xfrm>
            <a:off x="873496" y="2709088"/>
            <a:ext cx="7331938" cy="2386777"/>
            <a:chOff x="873496" y="2709088"/>
            <a:chExt cx="7331938" cy="2386777"/>
          </a:xfrm>
        </p:grpSpPr>
        <p:sp>
          <p:nvSpPr>
            <p:cNvPr id="15" name="KIND">
              <a:extLst>
                <a:ext uri="{FF2B5EF4-FFF2-40B4-BE49-F238E27FC236}">
                  <a16:creationId xmlns:a16="http://schemas.microsoft.com/office/drawing/2014/main" id="{1BFA7769-5AB9-40D1-BA9C-413720589F4D}"/>
                </a:ext>
              </a:extLst>
            </p:cNvPr>
            <p:cNvSpPr txBox="1"/>
            <p:nvPr/>
          </p:nvSpPr>
          <p:spPr>
            <a:xfrm>
              <a:off x="7113939" y="2709462"/>
              <a:ext cx="1031689" cy="5539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a:solidFill>
                    <a:srgbClr val="841CF5"/>
                  </a:solidFill>
                  <a:latin typeface="Galano Grotesque SemiBold"/>
                  <a:ea typeface="Galano Grotesque SemiBold"/>
                  <a:cs typeface="Galano Grotesque SemiBold"/>
                  <a:sym typeface="Galano Grotesque SemiBold"/>
                </a:defRPr>
              </a:lvl1pPr>
            </a:lstStyle>
            <a:p>
              <a:r>
                <a:rPr b="1" dirty="0">
                  <a:solidFill>
                    <a:schemeClr val="accent3"/>
                  </a:solidFill>
                  <a:latin typeface="+mn-lt"/>
                </a:rPr>
                <a:t>KIND</a:t>
              </a:r>
            </a:p>
          </p:txBody>
        </p:sp>
        <p:sp>
          <p:nvSpPr>
            <p:cNvPr id="16" name="HEAR">
              <a:extLst>
                <a:ext uri="{FF2B5EF4-FFF2-40B4-BE49-F238E27FC236}">
                  <a16:creationId xmlns:a16="http://schemas.microsoft.com/office/drawing/2014/main" id="{A4FC544B-16CD-4F3D-A2D3-D9590F69D00C}"/>
                </a:ext>
              </a:extLst>
            </p:cNvPr>
            <p:cNvSpPr txBox="1"/>
            <p:nvPr/>
          </p:nvSpPr>
          <p:spPr>
            <a:xfrm>
              <a:off x="1013756" y="2709088"/>
              <a:ext cx="1180768" cy="5539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a:solidFill>
                    <a:srgbClr val="F8D147"/>
                  </a:solidFill>
                  <a:latin typeface="Galano Grotesque SemiBold"/>
                  <a:ea typeface="Galano Grotesque SemiBold"/>
                  <a:cs typeface="Galano Grotesque SemiBold"/>
                  <a:sym typeface="Galano Grotesque SemiBold"/>
                </a:defRPr>
              </a:lvl1pPr>
            </a:lstStyle>
            <a:p>
              <a:r>
                <a:rPr b="1" dirty="0">
                  <a:solidFill>
                    <a:schemeClr val="accent4"/>
                  </a:solidFill>
                  <a:latin typeface="+mn-lt"/>
                </a:rPr>
                <a:t>HEAR</a:t>
              </a:r>
            </a:p>
          </p:txBody>
        </p:sp>
        <p:sp>
          <p:nvSpPr>
            <p:cNvPr id="17" name="UNDERSTAND">
              <a:extLst>
                <a:ext uri="{FF2B5EF4-FFF2-40B4-BE49-F238E27FC236}">
                  <a16:creationId xmlns:a16="http://schemas.microsoft.com/office/drawing/2014/main" id="{2616132D-AE40-453B-908C-A002A977FCCC}"/>
                </a:ext>
              </a:extLst>
            </p:cNvPr>
            <p:cNvSpPr txBox="1"/>
            <p:nvPr/>
          </p:nvSpPr>
          <p:spPr>
            <a:xfrm>
              <a:off x="3170823" y="4541871"/>
              <a:ext cx="2782168" cy="5539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a:solidFill>
                    <a:srgbClr val="EC64E5"/>
                  </a:solidFill>
                  <a:latin typeface="Galano Grotesque SemiBold"/>
                  <a:ea typeface="Galano Grotesque SemiBold"/>
                  <a:cs typeface="Galano Grotesque SemiBold"/>
                  <a:sym typeface="Galano Grotesque SemiBold"/>
                </a:defRPr>
              </a:lvl1pPr>
            </a:lstStyle>
            <a:p>
              <a:r>
                <a:rPr b="1" dirty="0">
                  <a:solidFill>
                    <a:schemeClr val="accent6"/>
                  </a:solidFill>
                  <a:latin typeface="+mn-lt"/>
                </a:rPr>
                <a:t>UNDERSTAND</a:t>
              </a:r>
            </a:p>
          </p:txBody>
        </p:sp>
        <p:sp>
          <p:nvSpPr>
            <p:cNvPr id="18" name="SPEAK">
              <a:extLst>
                <a:ext uri="{FF2B5EF4-FFF2-40B4-BE49-F238E27FC236}">
                  <a16:creationId xmlns:a16="http://schemas.microsoft.com/office/drawing/2014/main" id="{02248201-1997-49B6-BD21-6E120F0F9125}"/>
                </a:ext>
              </a:extLst>
            </p:cNvPr>
            <p:cNvSpPr txBox="1"/>
            <p:nvPr/>
          </p:nvSpPr>
          <p:spPr>
            <a:xfrm>
              <a:off x="6789025" y="4541871"/>
              <a:ext cx="1416409" cy="5539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a:solidFill>
                    <a:srgbClr val="1329B4"/>
                  </a:solidFill>
                  <a:latin typeface="Galano Grotesque SemiBold"/>
                  <a:ea typeface="Galano Grotesque SemiBold"/>
                  <a:cs typeface="Galano Grotesque SemiBold"/>
                  <a:sym typeface="Galano Grotesque SemiBold"/>
                </a:defRPr>
              </a:lvl1pPr>
            </a:lstStyle>
            <a:p>
              <a:r>
                <a:rPr b="1" dirty="0">
                  <a:solidFill>
                    <a:schemeClr val="tx2"/>
                  </a:solidFill>
                  <a:latin typeface="+mn-lt"/>
                </a:rPr>
                <a:t>SPEAK</a:t>
              </a:r>
            </a:p>
          </p:txBody>
        </p:sp>
        <p:sp>
          <p:nvSpPr>
            <p:cNvPr id="19" name="RESPECT">
              <a:extLst>
                <a:ext uri="{FF2B5EF4-FFF2-40B4-BE49-F238E27FC236}">
                  <a16:creationId xmlns:a16="http://schemas.microsoft.com/office/drawing/2014/main" id="{2BBD57CC-3296-45C7-B707-E2B42DE8DE54}"/>
                </a:ext>
              </a:extLst>
            </p:cNvPr>
            <p:cNvSpPr txBox="1"/>
            <p:nvPr/>
          </p:nvSpPr>
          <p:spPr>
            <a:xfrm>
              <a:off x="3607645" y="2709462"/>
              <a:ext cx="1908532" cy="5539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a:solidFill>
                    <a:srgbClr val="ED6C2D"/>
                  </a:solidFill>
                  <a:latin typeface="Galano Grotesque SemiBold"/>
                  <a:ea typeface="Galano Grotesque SemiBold"/>
                  <a:cs typeface="Galano Grotesque SemiBold"/>
                  <a:sym typeface="Galano Grotesque SemiBold"/>
                </a:defRPr>
              </a:lvl1pPr>
            </a:lstStyle>
            <a:p>
              <a:r>
                <a:rPr b="1" dirty="0">
                  <a:solidFill>
                    <a:schemeClr val="accent5"/>
                  </a:solidFill>
                  <a:latin typeface="+mn-lt"/>
                </a:rPr>
                <a:t>RESPECT</a:t>
              </a:r>
            </a:p>
          </p:txBody>
        </p:sp>
        <p:sp>
          <p:nvSpPr>
            <p:cNvPr id="20" name="LISTEN">
              <a:extLst>
                <a:ext uri="{FF2B5EF4-FFF2-40B4-BE49-F238E27FC236}">
                  <a16:creationId xmlns:a16="http://schemas.microsoft.com/office/drawing/2014/main" id="{F7BAD021-5B23-4F46-85AB-A44F34F48AB1}"/>
                </a:ext>
              </a:extLst>
            </p:cNvPr>
            <p:cNvSpPr txBox="1"/>
            <p:nvPr/>
          </p:nvSpPr>
          <p:spPr>
            <a:xfrm>
              <a:off x="873496" y="4541871"/>
              <a:ext cx="1461293" cy="5539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a:solidFill>
                    <a:srgbClr val="6DDDE3"/>
                  </a:solidFill>
                  <a:latin typeface="Galano Grotesque SemiBold"/>
                  <a:ea typeface="Galano Grotesque SemiBold"/>
                  <a:cs typeface="Galano Grotesque SemiBold"/>
                  <a:sym typeface="Galano Grotesque SemiBold"/>
                </a:defRPr>
              </a:lvl1pPr>
            </a:lstStyle>
            <a:p>
              <a:r>
                <a:rPr b="1" dirty="0">
                  <a:solidFill>
                    <a:schemeClr val="accent1"/>
                  </a:solidFill>
                  <a:latin typeface="+mn-lt"/>
                </a:rPr>
                <a:t>LISTEN</a:t>
              </a:r>
            </a:p>
          </p:txBody>
        </p:sp>
        <p:sp>
          <p:nvSpPr>
            <p:cNvPr id="21" name="UNDERSTAND">
              <a:extLst>
                <a:ext uri="{FF2B5EF4-FFF2-40B4-BE49-F238E27FC236}">
                  <a16:creationId xmlns:a16="http://schemas.microsoft.com/office/drawing/2014/main" id="{D01B184A-5AA4-40D2-8B85-A1A71E73E095}"/>
                </a:ext>
              </a:extLst>
            </p:cNvPr>
            <p:cNvSpPr txBox="1"/>
            <p:nvPr/>
          </p:nvSpPr>
          <p:spPr>
            <a:xfrm>
              <a:off x="1637340" y="3537447"/>
              <a:ext cx="2445537" cy="5539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a:solidFill>
                    <a:srgbClr val="1829AE"/>
                  </a:solidFill>
                  <a:latin typeface="Galano Grotesque SemiBold"/>
                  <a:ea typeface="Galano Grotesque SemiBold"/>
                  <a:cs typeface="Galano Grotesque SemiBold"/>
                  <a:sym typeface="Galano Grotesque SemiBold"/>
                </a:defRPr>
              </a:lvl1pPr>
            </a:lstStyle>
            <a:p>
              <a:r>
                <a:rPr b="1" dirty="0">
                  <a:solidFill>
                    <a:schemeClr val="tx2"/>
                  </a:solidFill>
                  <a:latin typeface="+mn-lt"/>
                </a:rPr>
                <a:t>SENSITIVITY</a:t>
              </a:r>
            </a:p>
          </p:txBody>
        </p:sp>
        <p:sp>
          <p:nvSpPr>
            <p:cNvPr id="22" name="UNDERSTAND">
              <a:extLst>
                <a:ext uri="{FF2B5EF4-FFF2-40B4-BE49-F238E27FC236}">
                  <a16:creationId xmlns:a16="http://schemas.microsoft.com/office/drawing/2014/main" id="{383C3771-4411-4688-9F13-0D4385077C1B}"/>
                </a:ext>
              </a:extLst>
            </p:cNvPr>
            <p:cNvSpPr txBox="1"/>
            <p:nvPr/>
          </p:nvSpPr>
          <p:spPr>
            <a:xfrm>
              <a:off x="5391374" y="3494659"/>
              <a:ext cx="1972652" cy="5539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a:solidFill>
                    <a:srgbClr val="8ADBE1"/>
                  </a:solidFill>
                  <a:latin typeface="Galano Grotesque SemiBold"/>
                  <a:ea typeface="Galano Grotesque SemiBold"/>
                  <a:cs typeface="Galano Grotesque SemiBold"/>
                  <a:sym typeface="Galano Grotesque SemiBold"/>
                </a:defRPr>
              </a:lvl1pPr>
            </a:lstStyle>
            <a:p>
              <a:r>
                <a:rPr b="1" dirty="0">
                  <a:solidFill>
                    <a:schemeClr val="accent1"/>
                  </a:solidFill>
                  <a:latin typeface="+mn-lt"/>
                </a:rPr>
                <a:t>EMPATHY</a:t>
              </a:r>
            </a:p>
          </p:txBody>
        </p:sp>
      </p:grpSp>
    </p:spTree>
    <p:extLst>
      <p:ext uri="{BB962C8B-B14F-4D97-AF65-F5344CB8AC3E}">
        <p14:creationId xmlns:p14="http://schemas.microsoft.com/office/powerpoint/2010/main" val="2390235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E6182-34B8-4EA2-9B07-E9530472EDD9}"/>
              </a:ext>
            </a:extLst>
          </p:cNvPr>
          <p:cNvSpPr>
            <a:spLocks noGrp="1"/>
          </p:cNvSpPr>
          <p:nvPr>
            <p:ph type="title"/>
          </p:nvPr>
        </p:nvSpPr>
        <p:spPr/>
        <p:txBody>
          <a:bodyPr>
            <a:normAutofit/>
          </a:bodyPr>
          <a:lstStyle/>
          <a:p>
            <a:r>
              <a:rPr lang="en-GB" dirty="0"/>
              <a:t>REFLECTION</a:t>
            </a:r>
          </a:p>
        </p:txBody>
      </p:sp>
      <p:sp>
        <p:nvSpPr>
          <p:cNvPr id="4" name="Slide Number Placeholder 3">
            <a:extLst>
              <a:ext uri="{FF2B5EF4-FFF2-40B4-BE49-F238E27FC236}">
                <a16:creationId xmlns:a16="http://schemas.microsoft.com/office/drawing/2014/main" id="{14D2DED7-7FE0-48E6-83B4-65DE51E95086}"/>
              </a:ext>
            </a:extLst>
          </p:cNvPr>
          <p:cNvSpPr>
            <a:spLocks noGrp="1"/>
          </p:cNvSpPr>
          <p:nvPr>
            <p:ph type="sldNum" sz="quarter" idx="4"/>
          </p:nvPr>
        </p:nvSpPr>
        <p:spPr/>
        <p:txBody>
          <a:bodyPr/>
          <a:lstStyle/>
          <a:p>
            <a:fld id="{63F7E935-997C-4AB2-AAF8-EEF37886DB40}" type="slidenum">
              <a:rPr lang="en-GB" smtClean="0"/>
              <a:pPr/>
              <a:t>30</a:t>
            </a:fld>
            <a:endParaRPr lang="en-GB"/>
          </a:p>
        </p:txBody>
      </p:sp>
      <p:sp>
        <p:nvSpPr>
          <p:cNvPr id="7" name="Rectangle 6">
            <a:extLst>
              <a:ext uri="{FF2B5EF4-FFF2-40B4-BE49-F238E27FC236}">
                <a16:creationId xmlns:a16="http://schemas.microsoft.com/office/drawing/2014/main" id="{C321884B-B913-40FA-B659-83F935090455}"/>
              </a:ext>
            </a:extLst>
          </p:cNvPr>
          <p:cNvSpPr/>
          <p:nvPr/>
        </p:nvSpPr>
        <p:spPr>
          <a:xfrm>
            <a:off x="647700" y="2400299"/>
            <a:ext cx="4305300" cy="3258792"/>
          </a:xfrm>
          <a:prstGeom prst="rect">
            <a:avLst/>
          </a:prstGeom>
          <a:noFill/>
          <a:ln w="38100" cap="flat">
            <a:solidFill>
              <a:schemeClr val="tx2"/>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0000" tIns="108000" rIns="360000" bIns="45718" numCol="1" spcCol="38100" rtlCol="0" anchor="ctr">
            <a:noAutofit/>
          </a:bodyPr>
          <a:lstStyle/>
          <a:p>
            <a:pPr marL="0" marR="0" indent="0" defTabSz="457200" rtl="0" fontAlgn="auto" latinLnBrk="0" hangingPunct="0">
              <a:lnSpc>
                <a:spcPct val="100000"/>
              </a:lnSpc>
              <a:spcBef>
                <a:spcPts val="0"/>
              </a:spcBef>
              <a:spcAft>
                <a:spcPts val="1200"/>
              </a:spcAft>
              <a:buClrTx/>
              <a:buSzTx/>
              <a:buFontTx/>
              <a:buNone/>
              <a:tabLst/>
            </a:pPr>
            <a:r>
              <a:rPr kumimoji="0" lang="en-GB" sz="2000" b="0" i="0" u="none" strike="noStrike" cap="none" spc="0" normalizeH="0" baseline="0" dirty="0">
                <a:ln>
                  <a:noFill/>
                </a:ln>
                <a:solidFill>
                  <a:schemeClr val="tx2"/>
                </a:solidFill>
                <a:effectLst/>
                <a:uFillTx/>
                <a:latin typeface="+mj-lt"/>
                <a:ea typeface="+mj-ea"/>
                <a:cs typeface="+mj-cs"/>
                <a:sym typeface="Helvetica"/>
              </a:rPr>
              <a:t>Return to your </a:t>
            </a:r>
            <a:r>
              <a:rPr kumimoji="0" lang="en-GB" sz="2000" b="1" i="0" u="none" strike="noStrike" cap="none" spc="0" normalizeH="0" baseline="0" dirty="0">
                <a:ln>
                  <a:noFill/>
                </a:ln>
                <a:solidFill>
                  <a:schemeClr val="tx2"/>
                </a:solidFill>
                <a:effectLst/>
                <a:uFillTx/>
                <a:latin typeface="+mj-lt"/>
                <a:ea typeface="+mj-ea"/>
                <a:cs typeface="+mj-cs"/>
                <a:sym typeface="Helvetica"/>
              </a:rPr>
              <a:t>Wellbeing Self Assessment </a:t>
            </a:r>
            <a:r>
              <a:rPr kumimoji="0" lang="en-GB" sz="2000" b="0" i="0" u="none" strike="noStrike" cap="none" spc="0" normalizeH="0" baseline="0" dirty="0">
                <a:ln>
                  <a:noFill/>
                </a:ln>
                <a:solidFill>
                  <a:schemeClr val="tx2"/>
                </a:solidFill>
                <a:effectLst/>
                <a:uFillTx/>
                <a:latin typeface="+mj-lt"/>
                <a:ea typeface="+mj-ea"/>
                <a:cs typeface="+mj-cs"/>
                <a:sym typeface="Helvetica"/>
              </a:rPr>
              <a:t>from the start of the lesson. Focus on one area where you would like to feel more positive and write down one thing you have learned that you could try to put into action over the coming weeks.</a:t>
            </a:r>
          </a:p>
        </p:txBody>
      </p:sp>
      <p:pic>
        <p:nvPicPr>
          <p:cNvPr id="11" name="Picture 10">
            <a:extLst>
              <a:ext uri="{FF2B5EF4-FFF2-40B4-BE49-F238E27FC236}">
                <a16:creationId xmlns:a16="http://schemas.microsoft.com/office/drawing/2014/main" id="{7A06D451-CC25-FB41-957A-EE2D7AAC5D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3738">
            <a:off x="5460505" y="1744815"/>
            <a:ext cx="2966802" cy="4198399"/>
          </a:xfrm>
          <a:prstGeom prst="rect">
            <a:avLst/>
          </a:prstGeom>
          <a:solidFill>
            <a:srgbClr val="FFFFFF"/>
          </a:solidFill>
          <a:effectLst>
            <a:outerShdw blurRad="50800" dist="50800" dir="5400000" algn="ctr" rotWithShape="0">
              <a:srgbClr val="000000">
                <a:alpha val="39000"/>
              </a:srgbClr>
            </a:outerShdw>
          </a:effectLst>
        </p:spPr>
      </p:pic>
    </p:spTree>
    <p:extLst>
      <p:ext uri="{BB962C8B-B14F-4D97-AF65-F5344CB8AC3E}">
        <p14:creationId xmlns:p14="http://schemas.microsoft.com/office/powerpoint/2010/main" val="94865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E8EAB-C916-41BC-99CE-051560339C24}"/>
              </a:ext>
            </a:extLst>
          </p:cNvPr>
          <p:cNvSpPr>
            <a:spLocks noGrp="1"/>
          </p:cNvSpPr>
          <p:nvPr>
            <p:ph type="body" sz="quarter" idx="10"/>
          </p:nvPr>
        </p:nvSpPr>
        <p:spPr/>
        <p:txBody>
          <a:bodyPr/>
          <a:lstStyle/>
          <a:p>
            <a:r>
              <a:rPr lang="en-GB" dirty="0"/>
              <a:t>WELLBEING</a:t>
            </a:r>
          </a:p>
        </p:txBody>
      </p:sp>
      <p:sp>
        <p:nvSpPr>
          <p:cNvPr id="3" name="Text Placeholder 2">
            <a:extLst>
              <a:ext uri="{FF2B5EF4-FFF2-40B4-BE49-F238E27FC236}">
                <a16:creationId xmlns:a16="http://schemas.microsoft.com/office/drawing/2014/main" id="{D04F45A3-4FB8-4BB7-AF24-A196C475218E}"/>
              </a:ext>
            </a:extLst>
          </p:cNvPr>
          <p:cNvSpPr>
            <a:spLocks noGrp="1"/>
          </p:cNvSpPr>
          <p:nvPr>
            <p:ph type="body" sz="quarter" idx="11"/>
          </p:nvPr>
        </p:nvSpPr>
        <p:spPr/>
        <p:txBody>
          <a:bodyPr/>
          <a:lstStyle/>
          <a:p>
            <a:r>
              <a:rPr lang="en-GB" dirty="0"/>
              <a:t>ALL ABOUT FEELINGS</a:t>
            </a:r>
          </a:p>
        </p:txBody>
      </p:sp>
      <p:sp>
        <p:nvSpPr>
          <p:cNvPr id="4" name="Slide Number Placeholder 3">
            <a:extLst>
              <a:ext uri="{FF2B5EF4-FFF2-40B4-BE49-F238E27FC236}">
                <a16:creationId xmlns:a16="http://schemas.microsoft.com/office/drawing/2014/main" id="{EC60DD79-DCF8-4AA7-9F69-6E91E35674C1}"/>
              </a:ext>
            </a:extLst>
          </p:cNvPr>
          <p:cNvSpPr>
            <a:spLocks noGrp="1"/>
          </p:cNvSpPr>
          <p:nvPr>
            <p:ph type="sldNum" sz="quarter" idx="4"/>
          </p:nvPr>
        </p:nvSpPr>
        <p:spPr/>
        <p:txBody>
          <a:bodyPr/>
          <a:lstStyle/>
          <a:p>
            <a:fld id="{63F7E935-997C-4AB2-AAF8-EEF37886DB40}" type="slidenum">
              <a:rPr lang="en-GB" smtClean="0"/>
              <a:pPr/>
              <a:t>31</a:t>
            </a:fld>
            <a:endParaRPr lang="en-GB"/>
          </a:p>
        </p:txBody>
      </p:sp>
    </p:spTree>
    <p:extLst>
      <p:ext uri="{BB962C8B-B14F-4D97-AF65-F5344CB8AC3E}">
        <p14:creationId xmlns:p14="http://schemas.microsoft.com/office/powerpoint/2010/main" val="4181566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2090B-5F1A-4150-AAC9-F5C4F9E3E265}"/>
              </a:ext>
            </a:extLst>
          </p:cNvPr>
          <p:cNvSpPr>
            <a:spLocks noGrp="1"/>
          </p:cNvSpPr>
          <p:nvPr>
            <p:ph type="title"/>
          </p:nvPr>
        </p:nvSpPr>
        <p:spPr/>
        <p:txBody>
          <a:bodyPr/>
          <a:lstStyle/>
          <a:p>
            <a:r>
              <a:rPr lang="en-GB" dirty="0"/>
              <a:t>STARTER ACTIVITY</a:t>
            </a:r>
          </a:p>
        </p:txBody>
      </p:sp>
      <p:sp>
        <p:nvSpPr>
          <p:cNvPr id="3" name="Text Placeholder 2">
            <a:extLst>
              <a:ext uri="{FF2B5EF4-FFF2-40B4-BE49-F238E27FC236}">
                <a16:creationId xmlns:a16="http://schemas.microsoft.com/office/drawing/2014/main" id="{080B751E-58AF-4F92-8C9D-8C0FE1F28716}"/>
              </a:ext>
            </a:extLst>
          </p:cNvPr>
          <p:cNvSpPr>
            <a:spLocks noGrp="1"/>
          </p:cNvSpPr>
          <p:nvPr>
            <p:ph type="body" sz="quarter" idx="10"/>
          </p:nvPr>
        </p:nvSpPr>
        <p:spPr/>
        <p:txBody>
          <a:bodyPr>
            <a:normAutofit/>
          </a:bodyPr>
          <a:lstStyle/>
          <a:p>
            <a:r>
              <a:rPr lang="en-GB" dirty="0"/>
              <a:t>HOW ARE YOU DOING?</a:t>
            </a:r>
          </a:p>
        </p:txBody>
      </p:sp>
      <p:sp>
        <p:nvSpPr>
          <p:cNvPr id="5" name="Slide Number Placeholder 4">
            <a:extLst>
              <a:ext uri="{FF2B5EF4-FFF2-40B4-BE49-F238E27FC236}">
                <a16:creationId xmlns:a16="http://schemas.microsoft.com/office/drawing/2014/main" id="{0E8719BA-4967-4B5C-942B-B6363477D4F2}"/>
              </a:ext>
            </a:extLst>
          </p:cNvPr>
          <p:cNvSpPr>
            <a:spLocks noGrp="1"/>
          </p:cNvSpPr>
          <p:nvPr>
            <p:ph type="sldNum" sz="quarter" idx="4"/>
          </p:nvPr>
        </p:nvSpPr>
        <p:spPr/>
        <p:txBody>
          <a:bodyPr/>
          <a:lstStyle/>
          <a:p>
            <a:fld id="{63F7E935-997C-4AB2-AAF8-EEF37886DB40}" type="slidenum">
              <a:rPr lang="en-GB" smtClean="0"/>
              <a:pPr/>
              <a:t>4</a:t>
            </a:fld>
            <a:endParaRPr lang="en-GB"/>
          </a:p>
        </p:txBody>
      </p:sp>
    </p:spTree>
    <p:extLst>
      <p:ext uri="{BB962C8B-B14F-4D97-AF65-F5344CB8AC3E}">
        <p14:creationId xmlns:p14="http://schemas.microsoft.com/office/powerpoint/2010/main" val="2115921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E6182-34B8-4EA2-9B07-E9530472EDD9}"/>
              </a:ext>
            </a:extLst>
          </p:cNvPr>
          <p:cNvSpPr>
            <a:spLocks noGrp="1"/>
          </p:cNvSpPr>
          <p:nvPr>
            <p:ph type="title"/>
          </p:nvPr>
        </p:nvSpPr>
        <p:spPr/>
        <p:txBody>
          <a:bodyPr>
            <a:normAutofit/>
          </a:bodyPr>
          <a:lstStyle/>
          <a:p>
            <a:r>
              <a:rPr lang="en-GB" dirty="0"/>
              <a:t>WELLBEING SELF-ASSESSMENT</a:t>
            </a:r>
          </a:p>
        </p:txBody>
      </p:sp>
      <p:sp>
        <p:nvSpPr>
          <p:cNvPr id="4" name="Slide Number Placeholder 3">
            <a:extLst>
              <a:ext uri="{FF2B5EF4-FFF2-40B4-BE49-F238E27FC236}">
                <a16:creationId xmlns:a16="http://schemas.microsoft.com/office/drawing/2014/main" id="{14D2DED7-7FE0-48E6-83B4-65DE51E95086}"/>
              </a:ext>
            </a:extLst>
          </p:cNvPr>
          <p:cNvSpPr>
            <a:spLocks noGrp="1"/>
          </p:cNvSpPr>
          <p:nvPr>
            <p:ph type="sldNum" sz="quarter" idx="4"/>
          </p:nvPr>
        </p:nvSpPr>
        <p:spPr/>
        <p:txBody>
          <a:bodyPr/>
          <a:lstStyle/>
          <a:p>
            <a:fld id="{63F7E935-997C-4AB2-AAF8-EEF37886DB40}" type="slidenum">
              <a:rPr lang="en-GB" smtClean="0"/>
              <a:pPr/>
              <a:t>5</a:t>
            </a:fld>
            <a:endParaRPr lang="en-GB"/>
          </a:p>
        </p:txBody>
      </p:sp>
      <p:sp>
        <p:nvSpPr>
          <p:cNvPr id="5" name="Rectangle 4">
            <a:extLst>
              <a:ext uri="{FF2B5EF4-FFF2-40B4-BE49-F238E27FC236}">
                <a16:creationId xmlns:a16="http://schemas.microsoft.com/office/drawing/2014/main" id="{56AAB40D-DCE6-4151-BF7C-062AB45926E3}"/>
              </a:ext>
            </a:extLst>
          </p:cNvPr>
          <p:cNvSpPr/>
          <p:nvPr/>
        </p:nvSpPr>
        <p:spPr>
          <a:xfrm>
            <a:off x="457199" y="1719382"/>
            <a:ext cx="4318001" cy="972458"/>
          </a:xfrm>
          <a:prstGeom prst="rect">
            <a:avLst/>
          </a:prstGeom>
          <a:solidFill>
            <a:schemeClr val="tx2"/>
          </a:solidFill>
          <a:ln w="25400" cap="flat">
            <a:solidFill>
              <a:schemeClr val="tx2"/>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0000" tIns="45718" rIns="180000" bIns="45718"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chemeClr val="tx1"/>
                </a:solidFill>
                <a:effectLst/>
                <a:uFillTx/>
                <a:latin typeface="+mj-lt"/>
                <a:ea typeface="+mj-ea"/>
                <a:cs typeface="+mj-cs"/>
                <a:sym typeface="Helvetica"/>
              </a:rPr>
              <a:t>What do we mean when we </a:t>
            </a:r>
            <a:br>
              <a:rPr kumimoji="0" lang="en-GB" sz="2400" b="0" i="0" u="none" strike="noStrike" cap="none" spc="0" normalizeH="0" baseline="0" dirty="0">
                <a:ln>
                  <a:noFill/>
                </a:ln>
                <a:solidFill>
                  <a:schemeClr val="tx1"/>
                </a:solidFill>
                <a:effectLst/>
                <a:uFillTx/>
                <a:latin typeface="+mj-lt"/>
                <a:ea typeface="+mj-ea"/>
                <a:cs typeface="+mj-cs"/>
                <a:sym typeface="Helvetica"/>
              </a:rPr>
            </a:br>
            <a:r>
              <a:rPr kumimoji="0" lang="en-GB" sz="2400" b="0" i="0" u="none" strike="noStrike" cap="none" spc="0" normalizeH="0" baseline="0" dirty="0">
                <a:ln>
                  <a:noFill/>
                </a:ln>
                <a:solidFill>
                  <a:schemeClr val="tx1"/>
                </a:solidFill>
                <a:effectLst/>
                <a:uFillTx/>
                <a:latin typeface="+mj-lt"/>
                <a:ea typeface="+mj-ea"/>
                <a:cs typeface="+mj-cs"/>
                <a:sym typeface="Helvetica"/>
              </a:rPr>
              <a:t>talk about ‘wellbeing’?</a:t>
            </a:r>
          </a:p>
        </p:txBody>
      </p:sp>
      <p:sp>
        <p:nvSpPr>
          <p:cNvPr id="7" name="Rectangle 6">
            <a:extLst>
              <a:ext uri="{FF2B5EF4-FFF2-40B4-BE49-F238E27FC236}">
                <a16:creationId xmlns:a16="http://schemas.microsoft.com/office/drawing/2014/main" id="{C321884B-B913-40FA-B659-83F935090455}"/>
              </a:ext>
            </a:extLst>
          </p:cNvPr>
          <p:cNvSpPr/>
          <p:nvPr/>
        </p:nvSpPr>
        <p:spPr>
          <a:xfrm>
            <a:off x="457199" y="2866011"/>
            <a:ext cx="4318001" cy="2877791"/>
          </a:xfrm>
          <a:prstGeom prst="rect">
            <a:avLst/>
          </a:prstGeom>
          <a:noFill/>
          <a:ln w="38100" cap="flat">
            <a:solidFill>
              <a:schemeClr val="tx2"/>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0000" tIns="45718" rIns="180000" bIns="45718" numCol="1" spcCol="38100" rtlCol="0" anchor="ctr">
            <a:noAutofit/>
          </a:bodyPr>
          <a:lstStyle/>
          <a:p>
            <a:pPr marL="0" marR="0" indent="0" algn="l" defTabSz="457200" rtl="0" fontAlgn="auto" latinLnBrk="0" hangingPunct="0">
              <a:lnSpc>
                <a:spcPct val="100000"/>
              </a:lnSpc>
              <a:spcBef>
                <a:spcPts val="0"/>
              </a:spcBef>
              <a:spcAft>
                <a:spcPts val="1200"/>
              </a:spcAft>
              <a:buClrTx/>
              <a:buSzTx/>
              <a:buFontTx/>
              <a:buNone/>
              <a:tabLst/>
            </a:pPr>
            <a:r>
              <a:rPr kumimoji="0" lang="en-GB" sz="1800" b="0" i="0" u="none" strike="noStrike" cap="none" spc="0" normalizeH="0" baseline="0" dirty="0">
                <a:ln>
                  <a:noFill/>
                </a:ln>
                <a:solidFill>
                  <a:schemeClr val="tx2"/>
                </a:solidFill>
                <a:effectLst/>
                <a:uFillTx/>
                <a:latin typeface="+mj-lt"/>
                <a:ea typeface="+mj-ea"/>
                <a:cs typeface="+mj-cs"/>
                <a:sym typeface="Helvetica"/>
              </a:rPr>
              <a:t>Start by completing the </a:t>
            </a:r>
            <a:r>
              <a:rPr kumimoji="0" lang="en-GB" sz="1800" b="1" i="0" u="none" strike="noStrike" cap="none" spc="0" normalizeH="0" baseline="0" dirty="0">
                <a:ln>
                  <a:noFill/>
                </a:ln>
                <a:solidFill>
                  <a:schemeClr val="tx2"/>
                </a:solidFill>
                <a:effectLst/>
                <a:uFillTx/>
                <a:latin typeface="+mj-lt"/>
                <a:ea typeface="+mj-ea"/>
                <a:cs typeface="+mj-cs"/>
                <a:sym typeface="Helvetica"/>
              </a:rPr>
              <a:t>Wellbeing Self Assessment Activity Sheet</a:t>
            </a:r>
            <a:r>
              <a:rPr kumimoji="0" lang="en-GB" sz="1800" b="0" i="0" u="none" strike="noStrike" cap="none" spc="0" normalizeH="0" baseline="0" dirty="0">
                <a:ln>
                  <a:noFill/>
                </a:ln>
                <a:solidFill>
                  <a:schemeClr val="tx2"/>
                </a:solidFill>
                <a:effectLst/>
                <a:uFillTx/>
                <a:latin typeface="+mj-lt"/>
                <a:ea typeface="+mj-ea"/>
                <a:cs typeface="+mj-cs"/>
                <a:sym typeface="Helvetica"/>
              </a:rPr>
              <a:t>. Circle the emoji that best describes your feelings about different areas of your life. </a:t>
            </a:r>
          </a:p>
          <a:p>
            <a:pPr marL="0" marR="0" indent="0" algn="l" defTabSz="4572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chemeClr val="tx2"/>
                </a:solidFill>
                <a:effectLst/>
                <a:uFillTx/>
                <a:latin typeface="+mj-lt"/>
                <a:ea typeface="+mj-ea"/>
                <a:cs typeface="+mj-cs"/>
                <a:sym typeface="Helvetica"/>
              </a:rPr>
              <a:t>You don’t need to share this with anyone if you don’t want to.</a:t>
            </a:r>
          </a:p>
        </p:txBody>
      </p:sp>
      <p:pic>
        <p:nvPicPr>
          <p:cNvPr id="6" name="Picture 5">
            <a:extLst>
              <a:ext uri="{FF2B5EF4-FFF2-40B4-BE49-F238E27FC236}">
                <a16:creationId xmlns:a16="http://schemas.microsoft.com/office/drawing/2014/main" id="{12C98508-1F01-3448-BC58-89D6612BFB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3738">
            <a:off x="5239084" y="1621607"/>
            <a:ext cx="3170432" cy="4486561"/>
          </a:xfrm>
          <a:prstGeom prst="rect">
            <a:avLst/>
          </a:prstGeom>
          <a:solidFill>
            <a:srgbClr val="FFFFFF"/>
          </a:solidFill>
          <a:effectLst>
            <a:outerShdw blurRad="50800" dist="50800" dir="5400000" algn="ctr" rotWithShape="0">
              <a:srgbClr val="000000">
                <a:alpha val="39000"/>
              </a:srgbClr>
            </a:outerShdw>
          </a:effectLst>
        </p:spPr>
      </p:pic>
    </p:spTree>
    <p:extLst>
      <p:ext uri="{BB962C8B-B14F-4D97-AF65-F5344CB8AC3E}">
        <p14:creationId xmlns:p14="http://schemas.microsoft.com/office/powerpoint/2010/main" val="3655253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E6182-34B8-4EA2-9B07-E9530472EDD9}"/>
              </a:ext>
            </a:extLst>
          </p:cNvPr>
          <p:cNvSpPr>
            <a:spLocks noGrp="1"/>
          </p:cNvSpPr>
          <p:nvPr>
            <p:ph type="title"/>
          </p:nvPr>
        </p:nvSpPr>
        <p:spPr/>
        <p:txBody>
          <a:bodyPr/>
          <a:lstStyle/>
          <a:p>
            <a:r>
              <a:rPr lang="en-GB" dirty="0"/>
              <a:t>WELLBEING LEVEL</a:t>
            </a:r>
          </a:p>
        </p:txBody>
      </p:sp>
      <p:sp>
        <p:nvSpPr>
          <p:cNvPr id="11" name="Text Placeholder 10">
            <a:extLst>
              <a:ext uri="{FF2B5EF4-FFF2-40B4-BE49-F238E27FC236}">
                <a16:creationId xmlns:a16="http://schemas.microsoft.com/office/drawing/2014/main" id="{F317196D-72F8-46EF-8CF2-02351C172F0B}"/>
              </a:ext>
            </a:extLst>
          </p:cNvPr>
          <p:cNvSpPr>
            <a:spLocks noGrp="1"/>
          </p:cNvSpPr>
          <p:nvPr>
            <p:ph type="body" sz="quarter" idx="10"/>
          </p:nvPr>
        </p:nvSpPr>
        <p:spPr/>
        <p:txBody>
          <a:bodyPr/>
          <a:lstStyle/>
          <a:p>
            <a:r>
              <a:rPr lang="en-GB" dirty="0"/>
              <a:t>Look at the emojis you circled. </a:t>
            </a:r>
            <a:br>
              <a:rPr lang="en-GB" dirty="0"/>
            </a:br>
            <a:r>
              <a:rPr lang="en-GB" dirty="0"/>
              <a:t>Count the different colours to see which you have most of.</a:t>
            </a:r>
          </a:p>
          <a:p>
            <a:endParaRPr lang="en-GB" dirty="0"/>
          </a:p>
        </p:txBody>
      </p:sp>
      <p:sp>
        <p:nvSpPr>
          <p:cNvPr id="4" name="Slide Number Placeholder 3">
            <a:extLst>
              <a:ext uri="{FF2B5EF4-FFF2-40B4-BE49-F238E27FC236}">
                <a16:creationId xmlns:a16="http://schemas.microsoft.com/office/drawing/2014/main" id="{14D2DED7-7FE0-48E6-83B4-65DE51E95086}"/>
              </a:ext>
            </a:extLst>
          </p:cNvPr>
          <p:cNvSpPr>
            <a:spLocks noGrp="1"/>
          </p:cNvSpPr>
          <p:nvPr>
            <p:ph type="sldNum" sz="quarter" idx="4"/>
          </p:nvPr>
        </p:nvSpPr>
        <p:spPr/>
        <p:txBody>
          <a:bodyPr/>
          <a:lstStyle/>
          <a:p>
            <a:fld id="{63F7E935-997C-4AB2-AAF8-EEF37886DB40}" type="slidenum">
              <a:rPr lang="en-GB" smtClean="0"/>
              <a:pPr/>
              <a:t>6</a:t>
            </a:fld>
            <a:endParaRPr lang="en-GB"/>
          </a:p>
        </p:txBody>
      </p:sp>
      <p:grpSp>
        <p:nvGrpSpPr>
          <p:cNvPr id="27" name="Group 26">
            <a:extLst>
              <a:ext uri="{FF2B5EF4-FFF2-40B4-BE49-F238E27FC236}">
                <a16:creationId xmlns:a16="http://schemas.microsoft.com/office/drawing/2014/main" id="{CFAEA964-9353-4367-BB93-3EB064EF00F5}"/>
              </a:ext>
            </a:extLst>
          </p:cNvPr>
          <p:cNvGrpSpPr/>
          <p:nvPr/>
        </p:nvGrpSpPr>
        <p:grpSpPr>
          <a:xfrm>
            <a:off x="457199" y="2490188"/>
            <a:ext cx="625094" cy="3635002"/>
            <a:chOff x="565077" y="2670277"/>
            <a:chExt cx="625094" cy="3635002"/>
          </a:xfrm>
        </p:grpSpPr>
        <p:pic>
          <p:nvPicPr>
            <p:cNvPr id="15" name="Image" descr="Image">
              <a:extLst>
                <a:ext uri="{FF2B5EF4-FFF2-40B4-BE49-F238E27FC236}">
                  <a16:creationId xmlns:a16="http://schemas.microsoft.com/office/drawing/2014/main" id="{A2AF0D50-8B84-49AA-AFEE-C8623E087433}"/>
                </a:ext>
              </a:extLst>
            </p:cNvPr>
            <p:cNvPicPr>
              <a:picLocks noChangeAspect="1"/>
            </p:cNvPicPr>
            <p:nvPr/>
          </p:nvPicPr>
          <p:blipFill>
            <a:blip r:embed="rId2"/>
            <a:stretch>
              <a:fillRect/>
            </a:stretch>
          </p:blipFill>
          <p:spPr>
            <a:xfrm>
              <a:off x="565078" y="2670277"/>
              <a:ext cx="625093" cy="551904"/>
            </a:xfrm>
            <a:prstGeom prst="rect">
              <a:avLst/>
            </a:prstGeom>
            <a:ln w="12700">
              <a:miter lim="400000"/>
            </a:ln>
          </p:spPr>
        </p:pic>
        <p:pic>
          <p:nvPicPr>
            <p:cNvPr id="17" name="Image" descr="Image">
              <a:extLst>
                <a:ext uri="{FF2B5EF4-FFF2-40B4-BE49-F238E27FC236}">
                  <a16:creationId xmlns:a16="http://schemas.microsoft.com/office/drawing/2014/main" id="{056ECD31-4086-4511-98A9-379699F3B589}"/>
                </a:ext>
              </a:extLst>
            </p:cNvPr>
            <p:cNvPicPr>
              <a:picLocks noChangeAspect="1"/>
            </p:cNvPicPr>
            <p:nvPr/>
          </p:nvPicPr>
          <p:blipFill>
            <a:blip r:embed="rId3"/>
            <a:stretch>
              <a:fillRect/>
            </a:stretch>
          </p:blipFill>
          <p:spPr>
            <a:xfrm>
              <a:off x="565077" y="3360195"/>
              <a:ext cx="625094" cy="623839"/>
            </a:xfrm>
            <a:prstGeom prst="rect">
              <a:avLst/>
            </a:prstGeom>
            <a:ln w="12700">
              <a:miter lim="400000"/>
            </a:ln>
          </p:spPr>
        </p:pic>
        <p:pic>
          <p:nvPicPr>
            <p:cNvPr id="19" name="Image" descr="Image">
              <a:extLst>
                <a:ext uri="{FF2B5EF4-FFF2-40B4-BE49-F238E27FC236}">
                  <a16:creationId xmlns:a16="http://schemas.microsoft.com/office/drawing/2014/main" id="{928DE415-B9E8-4B7B-A8B6-60C1DE81250F}"/>
                </a:ext>
              </a:extLst>
            </p:cNvPr>
            <p:cNvPicPr>
              <a:picLocks noChangeAspect="1"/>
            </p:cNvPicPr>
            <p:nvPr/>
          </p:nvPicPr>
          <p:blipFill>
            <a:blip r:embed="rId4"/>
            <a:stretch>
              <a:fillRect/>
            </a:stretch>
          </p:blipFill>
          <p:spPr>
            <a:xfrm>
              <a:off x="565077" y="4109917"/>
              <a:ext cx="625094" cy="623839"/>
            </a:xfrm>
            <a:prstGeom prst="rect">
              <a:avLst/>
            </a:prstGeom>
            <a:ln w="12700">
              <a:miter lim="400000"/>
            </a:ln>
          </p:spPr>
        </p:pic>
        <p:pic>
          <p:nvPicPr>
            <p:cNvPr id="21" name="Image" descr="Image">
              <a:extLst>
                <a:ext uri="{FF2B5EF4-FFF2-40B4-BE49-F238E27FC236}">
                  <a16:creationId xmlns:a16="http://schemas.microsoft.com/office/drawing/2014/main" id="{BF96240E-A868-4F53-AD19-A71799450F74}"/>
                </a:ext>
              </a:extLst>
            </p:cNvPr>
            <p:cNvPicPr>
              <a:picLocks noChangeAspect="1"/>
            </p:cNvPicPr>
            <p:nvPr/>
          </p:nvPicPr>
          <p:blipFill>
            <a:blip r:embed="rId5"/>
            <a:stretch>
              <a:fillRect/>
            </a:stretch>
          </p:blipFill>
          <p:spPr>
            <a:xfrm>
              <a:off x="565077" y="4963166"/>
              <a:ext cx="625094" cy="563193"/>
            </a:xfrm>
            <a:prstGeom prst="rect">
              <a:avLst/>
            </a:prstGeom>
            <a:ln w="12700">
              <a:miter lim="400000"/>
            </a:ln>
          </p:spPr>
        </p:pic>
        <p:pic>
          <p:nvPicPr>
            <p:cNvPr id="23" name="Image" descr="Image">
              <a:extLst>
                <a:ext uri="{FF2B5EF4-FFF2-40B4-BE49-F238E27FC236}">
                  <a16:creationId xmlns:a16="http://schemas.microsoft.com/office/drawing/2014/main" id="{8B8EC6CF-49BF-4B64-B71D-2A53491B499B}"/>
                </a:ext>
              </a:extLst>
            </p:cNvPr>
            <p:cNvPicPr>
              <a:picLocks noChangeAspect="1"/>
            </p:cNvPicPr>
            <p:nvPr/>
          </p:nvPicPr>
          <p:blipFill>
            <a:blip r:embed="rId6"/>
            <a:stretch>
              <a:fillRect/>
            </a:stretch>
          </p:blipFill>
          <p:spPr>
            <a:xfrm>
              <a:off x="565078" y="5755770"/>
              <a:ext cx="625093" cy="549509"/>
            </a:xfrm>
            <a:prstGeom prst="rect">
              <a:avLst/>
            </a:prstGeom>
            <a:ln w="12700">
              <a:miter lim="400000"/>
            </a:ln>
          </p:spPr>
        </p:pic>
      </p:grpSp>
      <p:sp>
        <p:nvSpPr>
          <p:cNvPr id="28" name="Text Placeholder 2">
            <a:extLst>
              <a:ext uri="{FF2B5EF4-FFF2-40B4-BE49-F238E27FC236}">
                <a16:creationId xmlns:a16="http://schemas.microsoft.com/office/drawing/2014/main" id="{7DC13D2B-3721-44CA-8CB5-FF80704EBAE9}"/>
              </a:ext>
            </a:extLst>
          </p:cNvPr>
          <p:cNvSpPr txBox="1">
            <a:spLocks/>
          </p:cNvSpPr>
          <p:nvPr/>
        </p:nvSpPr>
        <p:spPr>
          <a:xfrm>
            <a:off x="1160380" y="2476073"/>
            <a:ext cx="4702773" cy="40461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fontScale="92500" lnSpcReduction="10000"/>
          </a:bodyPr>
          <a:lstStyle>
            <a:lvl1pPr marL="0" marR="0" indent="0" algn="ctr" defTabSz="457200" rtl="0" latinLnBrk="0">
              <a:lnSpc>
                <a:spcPct val="100000"/>
              </a:lnSpc>
              <a:spcBef>
                <a:spcPts val="500"/>
              </a:spcBef>
              <a:spcAft>
                <a:spcPts val="0"/>
              </a:spcAft>
              <a:buClrTx/>
              <a:buSzPct val="100000"/>
              <a:buFont typeface="Arial"/>
              <a:buNone/>
              <a:tabLst/>
              <a:defRPr sz="1800" b="0" i="0" u="none" strike="noStrike" cap="none" spc="0" baseline="0">
                <a:ln>
                  <a:noFill/>
                </a:ln>
                <a:solidFill>
                  <a:srgbClr val="000000"/>
                </a:solidFill>
                <a:uFillTx/>
                <a:latin typeface="+mj-lt"/>
                <a:ea typeface="Gill Sans"/>
                <a:cs typeface="Gill Sans"/>
                <a:sym typeface="Gill Sans"/>
              </a:defRPr>
            </a:lvl1pPr>
            <a:lvl2pPr marL="1005838" marR="0" indent="-548638" algn="l" defTabSz="4572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00"/>
                </a:solidFill>
                <a:uFillTx/>
                <a:latin typeface="+mj-lt"/>
                <a:ea typeface="Gill Sans"/>
                <a:cs typeface="Gill Sans"/>
                <a:sym typeface="Gill Sans"/>
              </a:defRPr>
            </a:lvl2pPr>
            <a:lvl3pPr marL="1371600" marR="0" indent="-457200" algn="l" defTabSz="4572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00"/>
                </a:solidFill>
                <a:uFillTx/>
                <a:latin typeface="+mj-lt"/>
                <a:ea typeface="Gill Sans"/>
                <a:cs typeface="Gill Sans"/>
                <a:sym typeface="Gill Sans"/>
              </a:defRPr>
            </a:lvl3pPr>
            <a:lvl4pPr marL="1885950" marR="0" indent="-514350" algn="l" defTabSz="4572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00"/>
                </a:solidFill>
                <a:uFillTx/>
                <a:latin typeface="+mj-lt"/>
                <a:ea typeface="Gill Sans"/>
                <a:cs typeface="Gill Sans"/>
                <a:sym typeface="Gill Sans"/>
              </a:defRPr>
            </a:lvl4pPr>
            <a:lvl5pPr marL="2416628" marR="0" indent="-587828" algn="l" defTabSz="4572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00"/>
                </a:solidFill>
                <a:uFillTx/>
                <a:latin typeface="+mj-lt"/>
                <a:ea typeface="Gill Sans"/>
                <a:cs typeface="Gill Sans"/>
                <a:sym typeface="Gill Sans"/>
              </a:defRPr>
            </a:lvl5pPr>
            <a:lvl6pPr marL="25603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65"/>
                </a:solidFill>
                <a:uFillTx/>
                <a:latin typeface="Gill Sans"/>
                <a:ea typeface="Gill Sans"/>
                <a:cs typeface="Gill Sans"/>
                <a:sym typeface="Gill Sans"/>
              </a:defRPr>
            </a:lvl6pPr>
            <a:lvl7pPr marL="30175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65"/>
                </a:solidFill>
                <a:uFillTx/>
                <a:latin typeface="Gill Sans"/>
                <a:ea typeface="Gill Sans"/>
                <a:cs typeface="Gill Sans"/>
                <a:sym typeface="Gill Sans"/>
              </a:defRPr>
            </a:lvl7pPr>
            <a:lvl8pPr marL="34747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65"/>
                </a:solidFill>
                <a:uFillTx/>
                <a:latin typeface="Gill Sans"/>
                <a:ea typeface="Gill Sans"/>
                <a:cs typeface="Gill Sans"/>
                <a:sym typeface="Gill Sans"/>
              </a:defRPr>
            </a:lvl8pPr>
            <a:lvl9pPr marL="3931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65"/>
                </a:solidFill>
                <a:uFillTx/>
                <a:latin typeface="Gill Sans"/>
                <a:ea typeface="Gill Sans"/>
                <a:cs typeface="Gill Sans"/>
                <a:sym typeface="Gill Sans"/>
              </a:defRPr>
            </a:lvl9pPr>
          </a:lstStyle>
          <a:p>
            <a:pPr algn="l" hangingPunct="1">
              <a:lnSpc>
                <a:spcPct val="120000"/>
              </a:lnSpc>
              <a:spcBef>
                <a:spcPts val="0"/>
              </a:spcBef>
              <a:spcAft>
                <a:spcPts val="1800"/>
              </a:spcAft>
            </a:pPr>
            <a:r>
              <a:rPr lang="en-GB" sz="1300" b="1" dirty="0">
                <a:solidFill>
                  <a:srgbClr val="FF1E32"/>
                </a:solidFill>
              </a:rPr>
              <a:t>FEELING LOW </a:t>
            </a:r>
            <a:br>
              <a:rPr lang="en-GB" sz="1200" b="1" dirty="0">
                <a:solidFill>
                  <a:srgbClr val="FF1E32"/>
                </a:solidFill>
              </a:rPr>
            </a:br>
            <a:r>
              <a:rPr lang="en-GB" sz="1200" dirty="0"/>
              <a:t>We all have bad days and tomorrow you might feel differently. </a:t>
            </a:r>
            <a:br>
              <a:rPr lang="en-GB" sz="1200" dirty="0"/>
            </a:br>
            <a:r>
              <a:rPr lang="en-GB" sz="1200" dirty="0"/>
              <a:t>However if not, find someone you can talk to.</a:t>
            </a:r>
          </a:p>
          <a:p>
            <a:pPr algn="l" hangingPunct="1">
              <a:lnSpc>
                <a:spcPct val="120000"/>
              </a:lnSpc>
              <a:spcBef>
                <a:spcPts val="0"/>
              </a:spcBef>
              <a:spcAft>
                <a:spcPts val="1800"/>
              </a:spcAft>
            </a:pPr>
            <a:r>
              <a:rPr lang="en-GB" sz="1300" b="1" dirty="0">
                <a:solidFill>
                  <a:srgbClr val="FFBE00"/>
                </a:solidFill>
              </a:rPr>
              <a:t>COULD BE BETTER </a:t>
            </a:r>
            <a:br>
              <a:rPr lang="en-GB" sz="1200" b="1" dirty="0">
                <a:solidFill>
                  <a:srgbClr val="FFBE00"/>
                </a:solidFill>
              </a:rPr>
            </a:br>
            <a:r>
              <a:rPr lang="en-GB" sz="1200" dirty="0"/>
              <a:t>It’s not all bad, but things could be much rosier. Speak to </a:t>
            </a:r>
            <a:br>
              <a:rPr lang="en-GB" sz="1200" dirty="0"/>
            </a:br>
            <a:r>
              <a:rPr lang="en-GB" sz="1200" dirty="0"/>
              <a:t>someone you trust about whether you need some extra help.</a:t>
            </a:r>
          </a:p>
          <a:p>
            <a:pPr algn="l" hangingPunct="1">
              <a:lnSpc>
                <a:spcPct val="120000"/>
              </a:lnSpc>
              <a:spcBef>
                <a:spcPts val="0"/>
              </a:spcBef>
              <a:spcAft>
                <a:spcPts val="1800"/>
              </a:spcAft>
            </a:pPr>
            <a:r>
              <a:rPr lang="en-GB" sz="1300" b="1" dirty="0">
                <a:solidFill>
                  <a:srgbClr val="FFEB0A"/>
                </a:solidFill>
              </a:rPr>
              <a:t>DOING OK </a:t>
            </a:r>
            <a:br>
              <a:rPr lang="en-GB" sz="1200" b="1" dirty="0">
                <a:solidFill>
                  <a:srgbClr val="FFEB0A"/>
                </a:solidFill>
              </a:rPr>
            </a:br>
            <a:r>
              <a:rPr lang="en-GB" sz="1200" dirty="0"/>
              <a:t>You have ups and downs. Perhaps there are some </a:t>
            </a:r>
            <a:br>
              <a:rPr lang="en-GB" sz="1200" dirty="0"/>
            </a:br>
            <a:r>
              <a:rPr lang="en-GB" sz="1200" dirty="0"/>
              <a:t>specific areas you can work on to boost your wellbeing.</a:t>
            </a:r>
          </a:p>
          <a:p>
            <a:pPr algn="l" hangingPunct="1">
              <a:lnSpc>
                <a:spcPct val="120000"/>
              </a:lnSpc>
              <a:spcBef>
                <a:spcPts val="0"/>
              </a:spcBef>
              <a:spcAft>
                <a:spcPts val="1800"/>
              </a:spcAft>
            </a:pPr>
            <a:r>
              <a:rPr lang="en-GB" sz="1300" b="1" dirty="0">
                <a:solidFill>
                  <a:srgbClr val="8DFA50"/>
                </a:solidFill>
              </a:rPr>
              <a:t>FEELING GOOD </a:t>
            </a:r>
            <a:br>
              <a:rPr lang="en-GB" sz="1200" b="1" dirty="0">
                <a:solidFill>
                  <a:srgbClr val="8DFA50"/>
                </a:solidFill>
              </a:rPr>
            </a:br>
            <a:r>
              <a:rPr lang="en-GB" sz="1200" dirty="0"/>
              <a:t>You’re generally in a happy place. Keep it up and see if there </a:t>
            </a:r>
            <a:br>
              <a:rPr lang="en-GB" sz="1200" dirty="0"/>
            </a:br>
            <a:r>
              <a:rPr lang="en-GB" sz="1200" dirty="0"/>
              <a:t>are things you can do to feel even better.</a:t>
            </a:r>
          </a:p>
          <a:p>
            <a:pPr algn="l" hangingPunct="1">
              <a:lnSpc>
                <a:spcPct val="120000"/>
              </a:lnSpc>
              <a:spcBef>
                <a:spcPts val="0"/>
              </a:spcBef>
              <a:spcAft>
                <a:spcPts val="1800"/>
              </a:spcAft>
            </a:pPr>
            <a:r>
              <a:rPr lang="en-GB" sz="1300" b="1" dirty="0">
                <a:solidFill>
                  <a:srgbClr val="00D74B"/>
                </a:solidFill>
              </a:rPr>
              <a:t>POSITIVE VIBES </a:t>
            </a:r>
            <a:br>
              <a:rPr lang="en-GB" sz="1200" b="1" dirty="0">
                <a:solidFill>
                  <a:srgbClr val="00D74B"/>
                </a:solidFill>
              </a:rPr>
            </a:br>
            <a:r>
              <a:rPr lang="en-GB" sz="1200" dirty="0"/>
              <a:t>You’re doing great. Now you can focus on helping those around </a:t>
            </a:r>
            <a:br>
              <a:rPr lang="en-GB" sz="1200" dirty="0"/>
            </a:br>
            <a:r>
              <a:rPr lang="en-GB" sz="1200" dirty="0"/>
              <a:t>you to feel just as good.</a:t>
            </a:r>
          </a:p>
        </p:txBody>
      </p:sp>
      <p:sp>
        <p:nvSpPr>
          <p:cNvPr id="30" name="Rectangle 29">
            <a:extLst>
              <a:ext uri="{FF2B5EF4-FFF2-40B4-BE49-F238E27FC236}">
                <a16:creationId xmlns:a16="http://schemas.microsoft.com/office/drawing/2014/main" id="{3D00FB61-8FD1-4A5F-9BF5-8C9281E85936}"/>
              </a:ext>
            </a:extLst>
          </p:cNvPr>
          <p:cNvSpPr/>
          <p:nvPr/>
        </p:nvSpPr>
        <p:spPr>
          <a:xfrm>
            <a:off x="6265544" y="2895466"/>
            <a:ext cx="2120464" cy="2972923"/>
          </a:xfrm>
          <a:prstGeom prst="rect">
            <a:avLst/>
          </a:prstGeom>
          <a:noFill/>
          <a:ln w="38100" cap="flat">
            <a:solidFill>
              <a:schemeClr val="tx2"/>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0000" tIns="45718" rIns="180000" bIns="45718"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800" b="1" i="0" u="none" strike="noStrike" cap="none" spc="0" normalizeH="0" baseline="0" dirty="0">
                <a:ln>
                  <a:noFill/>
                </a:ln>
                <a:solidFill>
                  <a:schemeClr val="tx2"/>
                </a:solidFill>
                <a:effectLst/>
                <a:uFillTx/>
                <a:latin typeface="+mj-lt"/>
                <a:ea typeface="+mj-ea"/>
                <a:cs typeface="+mj-cs"/>
                <a:sym typeface="Helvetica"/>
              </a:rPr>
              <a:t>REMEMBER</a:t>
            </a:r>
            <a:br>
              <a:rPr kumimoji="0" lang="en-GB" sz="1800" b="0" i="0" u="none" strike="noStrike" cap="none" spc="0" normalizeH="0" baseline="0" dirty="0">
                <a:ln>
                  <a:noFill/>
                </a:ln>
                <a:solidFill>
                  <a:schemeClr val="tx2"/>
                </a:solidFill>
                <a:effectLst/>
                <a:uFillTx/>
                <a:latin typeface="+mj-lt"/>
                <a:ea typeface="+mj-ea"/>
                <a:cs typeface="+mj-cs"/>
                <a:sym typeface="Helvetica"/>
              </a:rPr>
            </a:br>
            <a:r>
              <a:rPr kumimoji="0" lang="en-GB" sz="1600" b="0" i="0" u="none" strike="noStrike" cap="none" spc="0" normalizeH="0" baseline="0" dirty="0">
                <a:ln>
                  <a:noFill/>
                </a:ln>
                <a:solidFill>
                  <a:schemeClr val="tx2"/>
                </a:solidFill>
                <a:effectLst/>
                <a:uFillTx/>
                <a:latin typeface="+mj-lt"/>
                <a:ea typeface="+mj-ea"/>
                <a:cs typeface="+mj-cs"/>
                <a:sym typeface="Helvetica"/>
              </a:rPr>
              <a:t>There is </a:t>
            </a:r>
            <a:r>
              <a:rPr lang="en-GB" sz="1600" dirty="0">
                <a:solidFill>
                  <a:schemeClr val="tx2"/>
                </a:solidFill>
              </a:rPr>
              <a:t>no right or wrong way to feel </a:t>
            </a:r>
            <a:r>
              <a:rPr kumimoji="0" lang="en-GB" sz="1600" b="0" i="0" u="none" strike="noStrike" cap="none" spc="0" normalizeH="0" baseline="0" dirty="0">
                <a:ln>
                  <a:noFill/>
                </a:ln>
                <a:solidFill>
                  <a:schemeClr val="tx2"/>
                </a:solidFill>
                <a:effectLst/>
                <a:uFillTx/>
                <a:latin typeface="+mj-lt"/>
                <a:ea typeface="+mj-ea"/>
                <a:cs typeface="+mj-cs"/>
                <a:sym typeface="Helvetica"/>
              </a:rPr>
              <a:t>and we all feel differently from time to time. But </a:t>
            </a:r>
            <a:br>
              <a:rPr kumimoji="0" lang="en-GB" sz="1600" b="0" i="0" u="none" strike="noStrike" cap="none" spc="0" normalizeH="0" baseline="0" dirty="0">
                <a:ln>
                  <a:noFill/>
                </a:ln>
                <a:solidFill>
                  <a:schemeClr val="tx2"/>
                </a:solidFill>
                <a:effectLst/>
                <a:uFillTx/>
                <a:latin typeface="+mj-lt"/>
                <a:ea typeface="+mj-ea"/>
                <a:cs typeface="+mj-cs"/>
                <a:sym typeface="Helvetica"/>
              </a:rPr>
            </a:br>
            <a:r>
              <a:rPr kumimoji="0" lang="en-GB" sz="1600" b="0" i="0" u="none" strike="noStrike" cap="none" spc="0" normalizeH="0" baseline="0" dirty="0">
                <a:ln>
                  <a:noFill/>
                </a:ln>
                <a:solidFill>
                  <a:schemeClr val="tx2"/>
                </a:solidFill>
                <a:effectLst/>
                <a:uFillTx/>
                <a:latin typeface="+mj-lt"/>
                <a:ea typeface="+mj-ea"/>
                <a:cs typeface="+mj-cs"/>
                <a:sym typeface="Helvetica"/>
              </a:rPr>
              <a:t>if you would like some support, speak to an adult you trust.</a:t>
            </a:r>
            <a:endParaRPr kumimoji="0" lang="en-GB" sz="1800" b="0" i="0" u="none" strike="noStrike" cap="none" spc="0" normalizeH="0" baseline="0" dirty="0">
              <a:ln>
                <a:noFill/>
              </a:ln>
              <a:solidFill>
                <a:schemeClr val="tx2"/>
              </a:solidFill>
              <a:effectLst/>
              <a:uFillTx/>
              <a:latin typeface="+mj-lt"/>
              <a:ea typeface="+mj-ea"/>
              <a:cs typeface="+mj-cs"/>
              <a:sym typeface="Helvetica"/>
            </a:endParaRPr>
          </a:p>
        </p:txBody>
      </p:sp>
    </p:spTree>
    <p:extLst>
      <p:ext uri="{BB962C8B-B14F-4D97-AF65-F5344CB8AC3E}">
        <p14:creationId xmlns:p14="http://schemas.microsoft.com/office/powerpoint/2010/main" val="366339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2090B-5F1A-4150-AAC9-F5C4F9E3E265}"/>
              </a:ext>
            </a:extLst>
          </p:cNvPr>
          <p:cNvSpPr>
            <a:spLocks noGrp="1"/>
          </p:cNvSpPr>
          <p:nvPr>
            <p:ph type="title"/>
          </p:nvPr>
        </p:nvSpPr>
        <p:spPr/>
        <p:txBody>
          <a:bodyPr/>
          <a:lstStyle/>
          <a:p>
            <a:r>
              <a:rPr lang="en-GB" dirty="0"/>
              <a:t>ACTIVITY 1</a:t>
            </a:r>
          </a:p>
        </p:txBody>
      </p:sp>
      <p:sp>
        <p:nvSpPr>
          <p:cNvPr id="3" name="Text Placeholder 2">
            <a:extLst>
              <a:ext uri="{FF2B5EF4-FFF2-40B4-BE49-F238E27FC236}">
                <a16:creationId xmlns:a16="http://schemas.microsoft.com/office/drawing/2014/main" id="{080B751E-58AF-4F92-8C9D-8C0FE1F28716}"/>
              </a:ext>
            </a:extLst>
          </p:cNvPr>
          <p:cNvSpPr>
            <a:spLocks noGrp="1"/>
          </p:cNvSpPr>
          <p:nvPr>
            <p:ph type="body" sz="quarter" idx="10"/>
          </p:nvPr>
        </p:nvSpPr>
        <p:spPr/>
        <p:txBody>
          <a:bodyPr>
            <a:normAutofit/>
          </a:bodyPr>
          <a:lstStyle/>
          <a:p>
            <a:r>
              <a:rPr lang="en-GB" dirty="0"/>
              <a:t>GROWING AND CHANGING</a:t>
            </a:r>
          </a:p>
        </p:txBody>
      </p:sp>
      <p:sp>
        <p:nvSpPr>
          <p:cNvPr id="5" name="Slide Number Placeholder 4">
            <a:extLst>
              <a:ext uri="{FF2B5EF4-FFF2-40B4-BE49-F238E27FC236}">
                <a16:creationId xmlns:a16="http://schemas.microsoft.com/office/drawing/2014/main" id="{A3C206DC-2CE9-49FB-B22D-CDBAB74879E0}"/>
              </a:ext>
            </a:extLst>
          </p:cNvPr>
          <p:cNvSpPr>
            <a:spLocks noGrp="1"/>
          </p:cNvSpPr>
          <p:nvPr>
            <p:ph type="sldNum" sz="quarter" idx="4"/>
          </p:nvPr>
        </p:nvSpPr>
        <p:spPr/>
        <p:txBody>
          <a:bodyPr/>
          <a:lstStyle/>
          <a:p>
            <a:fld id="{63F7E935-997C-4AB2-AAF8-EEF37886DB40}" type="slidenum">
              <a:rPr lang="en-GB" smtClean="0"/>
              <a:pPr/>
              <a:t>7</a:t>
            </a:fld>
            <a:endParaRPr lang="en-GB"/>
          </a:p>
        </p:txBody>
      </p:sp>
    </p:spTree>
    <p:extLst>
      <p:ext uri="{BB962C8B-B14F-4D97-AF65-F5344CB8AC3E}">
        <p14:creationId xmlns:p14="http://schemas.microsoft.com/office/powerpoint/2010/main" val="1700835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The World's Leading Mobile 3D Design App for iPad | Shapr3D">
            <a:extLst>
              <a:ext uri="{FF2B5EF4-FFF2-40B4-BE49-F238E27FC236}">
                <a16:creationId xmlns:a16="http://schemas.microsoft.com/office/drawing/2014/main" id="{3A3E88D6-18D9-456B-A466-442C8CF840C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16506" y="3375993"/>
            <a:ext cx="4910988" cy="27380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667CC54-158B-4062-BC44-7FDC19149976}"/>
              </a:ext>
            </a:extLst>
          </p:cNvPr>
          <p:cNvSpPr>
            <a:spLocks noGrp="1"/>
          </p:cNvSpPr>
          <p:nvPr>
            <p:ph type="title"/>
          </p:nvPr>
        </p:nvSpPr>
        <p:spPr/>
        <p:txBody>
          <a:bodyPr>
            <a:normAutofit/>
          </a:bodyPr>
          <a:lstStyle/>
          <a:p>
            <a:r>
              <a:rPr lang="en-GB" dirty="0"/>
              <a:t>REAL TEEN STORIES</a:t>
            </a:r>
          </a:p>
        </p:txBody>
      </p:sp>
      <p:sp>
        <p:nvSpPr>
          <p:cNvPr id="3" name="Text Placeholder 2">
            <a:extLst>
              <a:ext uri="{FF2B5EF4-FFF2-40B4-BE49-F238E27FC236}">
                <a16:creationId xmlns:a16="http://schemas.microsoft.com/office/drawing/2014/main" id="{27ED3C58-6385-48B2-97A8-9CC26E53A62F}"/>
              </a:ext>
            </a:extLst>
          </p:cNvPr>
          <p:cNvSpPr>
            <a:spLocks noGrp="1"/>
          </p:cNvSpPr>
          <p:nvPr>
            <p:ph type="body" sz="quarter" idx="10"/>
          </p:nvPr>
        </p:nvSpPr>
        <p:spPr>
          <a:xfrm>
            <a:off x="457199" y="1605898"/>
            <a:ext cx="8229600" cy="1609746"/>
          </a:xfrm>
        </p:spPr>
        <p:txBody>
          <a:bodyPr>
            <a:normAutofit/>
          </a:bodyPr>
          <a:lstStyle/>
          <a:p>
            <a:r>
              <a:rPr lang="en-GB" dirty="0"/>
              <a:t>Watch the video where teens talk about how they deal with changing emotions. </a:t>
            </a:r>
          </a:p>
          <a:p>
            <a:endParaRPr lang="en-GB" sz="1050" b="1" dirty="0"/>
          </a:p>
          <a:p>
            <a:r>
              <a:rPr lang="en-GB" dirty="0"/>
              <a:t>What stands out to you about what they said? </a:t>
            </a:r>
          </a:p>
          <a:p>
            <a:r>
              <a:rPr lang="en-GB" dirty="0"/>
              <a:t>Are there any things you empathise with?</a:t>
            </a:r>
          </a:p>
          <a:p>
            <a:r>
              <a:rPr lang="en-GB" dirty="0"/>
              <a:t>Note down any phrases that the students use to talk about their feelings.</a:t>
            </a:r>
          </a:p>
        </p:txBody>
      </p:sp>
      <p:sp>
        <p:nvSpPr>
          <p:cNvPr id="4" name="Slide Number Placeholder 3">
            <a:extLst>
              <a:ext uri="{FF2B5EF4-FFF2-40B4-BE49-F238E27FC236}">
                <a16:creationId xmlns:a16="http://schemas.microsoft.com/office/drawing/2014/main" id="{00019FA8-EACC-4D33-92AF-E7827D077138}"/>
              </a:ext>
            </a:extLst>
          </p:cNvPr>
          <p:cNvSpPr>
            <a:spLocks noGrp="1"/>
          </p:cNvSpPr>
          <p:nvPr>
            <p:ph type="sldNum" sz="quarter" idx="4"/>
          </p:nvPr>
        </p:nvSpPr>
        <p:spPr/>
        <p:txBody>
          <a:bodyPr/>
          <a:lstStyle/>
          <a:p>
            <a:fld id="{63F7E935-997C-4AB2-AAF8-EEF37886DB40}" type="slidenum">
              <a:rPr lang="en-GB" smtClean="0"/>
              <a:pPr/>
              <a:t>8</a:t>
            </a:fld>
            <a:endParaRPr lang="en-GB"/>
          </a:p>
        </p:txBody>
      </p:sp>
      <p:pic>
        <p:nvPicPr>
          <p:cNvPr id="7" name="Picture 2" descr="Picture 2">
            <a:hlinkClick r:id="rId4"/>
            <a:extLst>
              <a:ext uri="{FF2B5EF4-FFF2-40B4-BE49-F238E27FC236}">
                <a16:creationId xmlns:a16="http://schemas.microsoft.com/office/drawing/2014/main" id="{3063F444-248E-4060-9686-3D378AEA34E2}"/>
              </a:ext>
            </a:extLst>
          </p:cNvPr>
          <p:cNvPicPr>
            <a:picLocks noChangeAspect="1"/>
          </p:cNvPicPr>
          <p:nvPr/>
        </p:nvPicPr>
        <p:blipFill>
          <a:blip r:embed="rId5"/>
          <a:srcRect l="2725" r="4308"/>
          <a:stretch>
            <a:fillRect/>
          </a:stretch>
        </p:blipFill>
        <p:spPr>
          <a:xfrm>
            <a:off x="2491267" y="3501666"/>
            <a:ext cx="4174127" cy="2517188"/>
          </a:xfrm>
          <a:prstGeom prst="rect">
            <a:avLst/>
          </a:prstGeom>
          <a:ln w="12700">
            <a:miter lim="400000"/>
          </a:ln>
        </p:spPr>
      </p:pic>
      <p:pic>
        <p:nvPicPr>
          <p:cNvPr id="6" name="Picture 5" descr="Icon&#10;&#10;Description automatically generated">
            <a:hlinkClick r:id="rId4"/>
            <a:extLst>
              <a:ext uri="{FF2B5EF4-FFF2-40B4-BE49-F238E27FC236}">
                <a16:creationId xmlns:a16="http://schemas.microsoft.com/office/drawing/2014/main" id="{A26ACC39-EE64-1B4F-80DB-6C4A49DEA9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50127" y="4513470"/>
            <a:ext cx="643746" cy="643746"/>
          </a:xfrm>
          <a:prstGeom prst="rect">
            <a:avLst/>
          </a:prstGeom>
        </p:spPr>
      </p:pic>
    </p:spTree>
    <p:extLst>
      <p:ext uri="{BB962C8B-B14F-4D97-AF65-F5344CB8AC3E}">
        <p14:creationId xmlns:p14="http://schemas.microsoft.com/office/powerpoint/2010/main" val="1373684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D781B-31BB-4DA2-AC09-602F5BEA68B1}"/>
              </a:ext>
            </a:extLst>
          </p:cNvPr>
          <p:cNvSpPr>
            <a:spLocks noGrp="1"/>
          </p:cNvSpPr>
          <p:nvPr>
            <p:ph type="title"/>
          </p:nvPr>
        </p:nvSpPr>
        <p:spPr/>
        <p:txBody>
          <a:bodyPr>
            <a:normAutofit/>
          </a:bodyPr>
          <a:lstStyle/>
          <a:p>
            <a:r>
              <a:rPr lang="en-GB" dirty="0"/>
              <a:t>TALKING ABOUT FEELINGS</a:t>
            </a:r>
          </a:p>
        </p:txBody>
      </p:sp>
      <p:sp>
        <p:nvSpPr>
          <p:cNvPr id="3" name="Text Placeholder 2">
            <a:extLst>
              <a:ext uri="{FF2B5EF4-FFF2-40B4-BE49-F238E27FC236}">
                <a16:creationId xmlns:a16="http://schemas.microsoft.com/office/drawing/2014/main" id="{F4B281D9-7E06-4A97-833C-CFA22CAE8B6D}"/>
              </a:ext>
            </a:extLst>
          </p:cNvPr>
          <p:cNvSpPr>
            <a:spLocks noGrp="1"/>
          </p:cNvSpPr>
          <p:nvPr>
            <p:ph type="body" sz="quarter" idx="10"/>
          </p:nvPr>
        </p:nvSpPr>
        <p:spPr>
          <a:xfrm>
            <a:off x="457199" y="1931670"/>
            <a:ext cx="5003801" cy="4560570"/>
          </a:xfrm>
        </p:spPr>
        <p:txBody>
          <a:bodyPr>
            <a:normAutofit/>
          </a:bodyPr>
          <a:lstStyle/>
          <a:p>
            <a:pPr marL="0" indent="0">
              <a:lnSpc>
                <a:spcPct val="110000"/>
              </a:lnSpc>
              <a:spcBef>
                <a:spcPts val="0"/>
              </a:spcBef>
              <a:spcAft>
                <a:spcPts val="1200"/>
              </a:spcAft>
              <a:buNone/>
            </a:pPr>
            <a:r>
              <a:rPr lang="en-GB" dirty="0"/>
              <a:t>Your friend is worried about the emotional and physical changes they’re going through. They want </a:t>
            </a:r>
            <a:br>
              <a:rPr lang="en-GB" dirty="0"/>
            </a:br>
            <a:r>
              <a:rPr lang="en-GB" dirty="0"/>
              <a:t>to speak to an adult, but they don’t know what to say. </a:t>
            </a:r>
          </a:p>
          <a:p>
            <a:pPr marL="0" indent="0">
              <a:lnSpc>
                <a:spcPct val="110000"/>
              </a:lnSpc>
              <a:spcBef>
                <a:spcPts val="0"/>
              </a:spcBef>
              <a:spcAft>
                <a:spcPts val="1200"/>
              </a:spcAft>
              <a:buNone/>
            </a:pPr>
            <a:r>
              <a:rPr lang="en-GB" b="1" dirty="0">
                <a:solidFill>
                  <a:schemeClr val="tx2"/>
                </a:solidFill>
              </a:rPr>
              <a:t>Can you give them some examples of how </a:t>
            </a:r>
            <a:br>
              <a:rPr lang="en-GB" b="1" dirty="0">
                <a:solidFill>
                  <a:schemeClr val="tx2"/>
                </a:solidFill>
              </a:rPr>
            </a:br>
            <a:r>
              <a:rPr lang="en-GB" b="1" dirty="0">
                <a:solidFill>
                  <a:schemeClr val="tx2"/>
                </a:solidFill>
              </a:rPr>
              <a:t>they could talk about the way they feel?</a:t>
            </a:r>
          </a:p>
          <a:p>
            <a:pPr marL="0" indent="0">
              <a:lnSpc>
                <a:spcPct val="110000"/>
              </a:lnSpc>
              <a:spcBef>
                <a:spcPts val="0"/>
              </a:spcBef>
              <a:spcAft>
                <a:spcPts val="1200"/>
              </a:spcAft>
              <a:buNone/>
            </a:pPr>
            <a:r>
              <a:rPr lang="en-GB" b="1" dirty="0"/>
              <a:t>For example:</a:t>
            </a:r>
          </a:p>
          <a:p>
            <a:pPr>
              <a:lnSpc>
                <a:spcPct val="110000"/>
              </a:lnSpc>
              <a:spcBef>
                <a:spcPts val="0"/>
              </a:spcBef>
              <a:spcAft>
                <a:spcPts val="1200"/>
              </a:spcAft>
            </a:pPr>
            <a:r>
              <a:rPr lang="en-GB" dirty="0"/>
              <a:t>When I get anxious, it feels like I have a tangled knot in my stomach that I can’t unravel.</a:t>
            </a:r>
          </a:p>
          <a:p>
            <a:pPr>
              <a:lnSpc>
                <a:spcPct val="110000"/>
              </a:lnSpc>
              <a:spcBef>
                <a:spcPts val="0"/>
              </a:spcBef>
              <a:spcAft>
                <a:spcPts val="1200"/>
              </a:spcAft>
            </a:pPr>
            <a:r>
              <a:rPr lang="en-GB" dirty="0"/>
              <a:t>When I have PMS, I feel so sensitive as if </a:t>
            </a:r>
            <a:br>
              <a:rPr lang="en-GB" dirty="0"/>
            </a:br>
            <a:r>
              <a:rPr lang="en-GB" dirty="0"/>
              <a:t>I could snap if anything doesn’t go my way.</a:t>
            </a:r>
          </a:p>
          <a:p>
            <a:pPr marL="0" indent="0">
              <a:lnSpc>
                <a:spcPct val="110000"/>
              </a:lnSpc>
              <a:spcBef>
                <a:spcPts val="0"/>
              </a:spcBef>
              <a:spcAft>
                <a:spcPts val="1200"/>
              </a:spcAft>
              <a:buNone/>
            </a:pPr>
            <a:endParaRPr lang="en-GB" dirty="0"/>
          </a:p>
        </p:txBody>
      </p:sp>
      <p:sp>
        <p:nvSpPr>
          <p:cNvPr id="8" name="Slide Number Placeholder 7">
            <a:extLst>
              <a:ext uri="{FF2B5EF4-FFF2-40B4-BE49-F238E27FC236}">
                <a16:creationId xmlns:a16="http://schemas.microsoft.com/office/drawing/2014/main" id="{F4004B11-EAA2-4D63-884C-0C54CD950673}"/>
              </a:ext>
            </a:extLst>
          </p:cNvPr>
          <p:cNvSpPr>
            <a:spLocks noGrp="1"/>
          </p:cNvSpPr>
          <p:nvPr>
            <p:ph type="sldNum" sz="quarter" idx="4"/>
          </p:nvPr>
        </p:nvSpPr>
        <p:spPr/>
        <p:txBody>
          <a:bodyPr/>
          <a:lstStyle/>
          <a:p>
            <a:fld id="{63F7E935-997C-4AB2-AAF8-EEF37886DB40}" type="slidenum">
              <a:rPr lang="en-GB" smtClean="0"/>
              <a:pPr/>
              <a:t>9</a:t>
            </a:fld>
            <a:endParaRPr lang="en-GB"/>
          </a:p>
        </p:txBody>
      </p:sp>
      <p:pic>
        <p:nvPicPr>
          <p:cNvPr id="4" name="Image" descr="Image">
            <a:extLst>
              <a:ext uri="{FF2B5EF4-FFF2-40B4-BE49-F238E27FC236}">
                <a16:creationId xmlns:a16="http://schemas.microsoft.com/office/drawing/2014/main" id="{E26E272E-0425-4D23-A602-F8B0C822F7D2}"/>
              </a:ext>
            </a:extLst>
          </p:cNvPr>
          <p:cNvPicPr>
            <a:picLocks noChangeAspect="1"/>
          </p:cNvPicPr>
          <p:nvPr/>
        </p:nvPicPr>
        <p:blipFill>
          <a:blip r:embed="rId2"/>
          <a:stretch>
            <a:fillRect/>
          </a:stretch>
        </p:blipFill>
        <p:spPr>
          <a:xfrm>
            <a:off x="6510777" y="1801710"/>
            <a:ext cx="2251069" cy="3697804"/>
          </a:xfrm>
          <a:prstGeom prst="rect">
            <a:avLst/>
          </a:prstGeom>
          <a:ln w="12700">
            <a:miter lim="400000"/>
          </a:ln>
        </p:spPr>
      </p:pic>
      <p:grpSp>
        <p:nvGrpSpPr>
          <p:cNvPr id="14" name="Group 13">
            <a:extLst>
              <a:ext uri="{FF2B5EF4-FFF2-40B4-BE49-F238E27FC236}">
                <a16:creationId xmlns:a16="http://schemas.microsoft.com/office/drawing/2014/main" id="{941A35AA-F97D-453A-8928-0DDE4EBC2086}"/>
              </a:ext>
            </a:extLst>
          </p:cNvPr>
          <p:cNvGrpSpPr/>
          <p:nvPr/>
        </p:nvGrpSpPr>
        <p:grpSpPr>
          <a:xfrm>
            <a:off x="5538857" y="4256270"/>
            <a:ext cx="2251069" cy="2047873"/>
            <a:chOff x="5051840" y="4369825"/>
            <a:chExt cx="2251069" cy="2047873"/>
          </a:xfrm>
        </p:grpSpPr>
        <p:grpSp>
          <p:nvGrpSpPr>
            <p:cNvPr id="11" name="Group 10">
              <a:extLst>
                <a:ext uri="{FF2B5EF4-FFF2-40B4-BE49-F238E27FC236}">
                  <a16:creationId xmlns:a16="http://schemas.microsoft.com/office/drawing/2014/main" id="{2FAEBE94-4D43-4565-8CCD-BB51ADF831BB}"/>
                </a:ext>
              </a:extLst>
            </p:cNvPr>
            <p:cNvGrpSpPr/>
            <p:nvPr/>
          </p:nvGrpSpPr>
          <p:grpSpPr>
            <a:xfrm>
              <a:off x="5051840" y="4369825"/>
              <a:ext cx="2251069" cy="2047873"/>
              <a:chOff x="5270500" y="4140752"/>
              <a:chExt cx="2251069" cy="2047873"/>
            </a:xfrm>
          </p:grpSpPr>
          <p:sp>
            <p:nvSpPr>
              <p:cNvPr id="10" name="Rectangle: Rounded Corners 9">
                <a:extLst>
                  <a:ext uri="{FF2B5EF4-FFF2-40B4-BE49-F238E27FC236}">
                    <a16:creationId xmlns:a16="http://schemas.microsoft.com/office/drawing/2014/main" id="{2D001E83-27F0-42AF-BDE4-195909E1DE20}"/>
                  </a:ext>
                </a:extLst>
              </p:cNvPr>
              <p:cNvSpPr/>
              <p:nvPr/>
            </p:nvSpPr>
            <p:spPr>
              <a:xfrm>
                <a:off x="5415366" y="4264660"/>
                <a:ext cx="1922694" cy="1328420"/>
              </a:xfrm>
              <a:prstGeom prst="roundRect">
                <a:avLst>
                  <a:gd name="adj" fmla="val 3487"/>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a:ln>
                    <a:noFill/>
                  </a:ln>
                  <a:solidFill>
                    <a:srgbClr val="FFFFFF"/>
                  </a:solidFill>
                  <a:effectLst/>
                  <a:uFillTx/>
                  <a:latin typeface="+mj-lt"/>
                  <a:ea typeface="+mj-ea"/>
                  <a:cs typeface="+mj-cs"/>
                  <a:sym typeface="Helvetica"/>
                </a:endParaRPr>
              </a:p>
            </p:txBody>
          </p:sp>
          <p:pic>
            <p:nvPicPr>
              <p:cNvPr id="9" name="Graphic 8" descr="Speech">
                <a:extLst>
                  <a:ext uri="{FF2B5EF4-FFF2-40B4-BE49-F238E27FC236}">
                    <a16:creationId xmlns:a16="http://schemas.microsoft.com/office/drawing/2014/main" id="{F1EED1D2-7CA2-41EB-B2EE-14DD01632806}"/>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1842" t="14987" r="10417" b="14290"/>
              <a:stretch/>
            </p:blipFill>
            <p:spPr>
              <a:xfrm>
                <a:off x="5270500" y="4140752"/>
                <a:ext cx="2251069" cy="2047873"/>
              </a:xfrm>
              <a:prstGeom prst="rect">
                <a:avLst/>
              </a:prstGeom>
            </p:spPr>
          </p:pic>
        </p:grpSp>
        <p:sp>
          <p:nvSpPr>
            <p:cNvPr id="13" name="TextBox 12">
              <a:extLst>
                <a:ext uri="{FF2B5EF4-FFF2-40B4-BE49-F238E27FC236}">
                  <a16:creationId xmlns:a16="http://schemas.microsoft.com/office/drawing/2014/main" id="{3F293481-AF78-42AC-B3FF-D84A742C8BA8}"/>
                </a:ext>
              </a:extLst>
            </p:cNvPr>
            <p:cNvSpPr txBox="1"/>
            <p:nvPr/>
          </p:nvSpPr>
          <p:spPr>
            <a:xfrm>
              <a:off x="5168623" y="4580678"/>
              <a:ext cx="1950777" cy="11695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spcAft>
                  <a:spcPts val="600"/>
                </a:spcAft>
                <a:defRPr sz="1600" b="1">
                  <a:latin typeface="Galano Grotesque SemiBold"/>
                  <a:ea typeface="Galano Grotesque SemiBold"/>
                  <a:cs typeface="Galano Grotesque SemiBold"/>
                  <a:sym typeface="Galano Grotesque SemiBold"/>
                </a:defRPr>
              </a:pPr>
              <a:r>
                <a:rPr lang="en-GB" sz="1400" dirty="0">
                  <a:solidFill>
                    <a:srgbClr val="000000"/>
                  </a:solidFill>
                  <a:latin typeface="+mn-lt"/>
                </a:rPr>
                <a:t>Extension:</a:t>
              </a:r>
              <a:br>
                <a:rPr lang="en-GB" sz="1400" dirty="0">
                  <a:solidFill>
                    <a:srgbClr val="000000"/>
                  </a:solidFill>
                  <a:latin typeface="+mn-lt"/>
                </a:rPr>
              </a:br>
              <a:r>
                <a:rPr lang="en-GB" sz="1400" b="0" dirty="0">
                  <a:solidFill>
                    <a:srgbClr val="000000"/>
                  </a:solidFill>
                  <a:latin typeface="+mn-lt"/>
                  <a:ea typeface="Galano Grotesque"/>
                  <a:cs typeface="Galano Grotesque"/>
                  <a:sym typeface="Galano Grotesque"/>
                </a:rPr>
                <a:t>what advice would you give the young people in these examples?</a:t>
              </a:r>
            </a:p>
          </p:txBody>
        </p:sp>
      </p:grpSp>
    </p:spTree>
    <p:extLst>
      <p:ext uri="{BB962C8B-B14F-4D97-AF65-F5344CB8AC3E}">
        <p14:creationId xmlns:p14="http://schemas.microsoft.com/office/powerpoint/2010/main" val="2314893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ustom Design">
  <a:themeElements>
    <a:clrScheme name="ALWAYS">
      <a:dk1>
        <a:srgbClr val="FFFFFF"/>
      </a:dk1>
      <a:lt1>
        <a:srgbClr val="FFFFFF"/>
      </a:lt1>
      <a:dk2>
        <a:srgbClr val="A7A7A7"/>
      </a:dk2>
      <a:lt2>
        <a:srgbClr val="002ABB"/>
      </a:lt2>
      <a:accent1>
        <a:srgbClr val="33CCFF"/>
      </a:accent1>
      <a:accent2>
        <a:srgbClr val="028732"/>
      </a:accent2>
      <a:accent3>
        <a:srgbClr val="ED40A9"/>
      </a:accent3>
      <a:accent4>
        <a:srgbClr val="FFCF00"/>
      </a:accent4>
      <a:accent5>
        <a:srgbClr val="FF7500"/>
      </a:accent5>
      <a:accent6>
        <a:srgbClr val="9009FF"/>
      </a:accent6>
      <a:hlink>
        <a:srgbClr val="002ABB"/>
      </a:hlink>
      <a:folHlink>
        <a:srgbClr val="33CCFF"/>
      </a:folHlink>
    </a:clrScheme>
    <a:fontScheme name="ALWAYS">
      <a:majorFont>
        <a:latin typeface="Arial"/>
        <a:ea typeface="Helvetica"/>
        <a:cs typeface="Helvetica"/>
      </a:majorFont>
      <a:minorFont>
        <a:latin typeface="Arial"/>
        <a:ea typeface="Calibri"/>
        <a:cs typeface="Calibri"/>
      </a:minorFont>
    </a:fontScheme>
    <a:fmtScheme name="Custom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ctr" defTabSz="457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Custom Design">
  <a:themeElements>
    <a:clrScheme name="Custom Design">
      <a:dk1>
        <a:srgbClr val="000000"/>
      </a:dk1>
      <a:lt1>
        <a:srgbClr val="FFFFFF"/>
      </a:lt1>
      <a:dk2>
        <a:srgbClr val="A7A7A7"/>
      </a:dk2>
      <a:lt2>
        <a:srgbClr val="535353"/>
      </a:lt2>
      <a:accent1>
        <a:srgbClr val="4F81BD"/>
      </a:accent1>
      <a:accent2>
        <a:srgbClr val="2A92DB"/>
      </a:accent2>
      <a:accent3>
        <a:srgbClr val="1C236E"/>
      </a:accent3>
      <a:accent4>
        <a:srgbClr val="2D9EE5"/>
      </a:accent4>
      <a:accent5>
        <a:srgbClr val="102E6C"/>
      </a:accent5>
      <a:accent6>
        <a:srgbClr val="0F2968"/>
      </a:accent6>
      <a:hlink>
        <a:srgbClr val="0000FF"/>
      </a:hlink>
      <a:folHlink>
        <a:srgbClr val="FF00FF"/>
      </a:folHlink>
    </a:clrScheme>
    <a:fontScheme name="Custom Design">
      <a:majorFont>
        <a:latin typeface="Helvetica"/>
        <a:ea typeface="Helvetica"/>
        <a:cs typeface="Helvetica"/>
      </a:majorFont>
      <a:minorFont>
        <a:latin typeface="Calibri"/>
        <a:ea typeface="Calibri"/>
        <a:cs typeface="Calibri"/>
      </a:minorFont>
    </a:fontScheme>
    <a:fmtScheme name="Custom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ctr" defTabSz="457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6F0FFAD9EE734498FA0ED6CEB71CFAE" ma:contentTypeVersion="12" ma:contentTypeDescription="Create a new document." ma:contentTypeScope="" ma:versionID="db81af653e22c8e2aefd8f0d9447d352">
  <xsd:schema xmlns:xsd="http://www.w3.org/2001/XMLSchema" xmlns:xs="http://www.w3.org/2001/XMLSchema" xmlns:p="http://schemas.microsoft.com/office/2006/metadata/properties" xmlns:ns2="ddb67308-80df-4189-9a85-111fca9997ef" xmlns:ns3="3ea15e76-26c1-4c26-8628-8100dc021b24" targetNamespace="http://schemas.microsoft.com/office/2006/metadata/properties" ma:root="true" ma:fieldsID="0515b4091ed5bd06d5131ff3b8eb10e6" ns2:_="" ns3:_="">
    <xsd:import namespace="ddb67308-80df-4189-9a85-111fca9997ef"/>
    <xsd:import namespace="3ea15e76-26c1-4c26-8628-8100dc021b2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b67308-80df-4189-9a85-111fca9997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a5b84baf-1e5c-4279-a581-6621f5823048"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ea15e76-26c1-4c26-8628-8100dc021b2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fa755c8-7353-43d0-a40e-9cb8b1f98951}" ma:internalName="TaxCatchAll" ma:showField="CatchAllData" ma:web="3ea15e76-26c1-4c26-8628-8100dc021b2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db67308-80df-4189-9a85-111fca9997ef">
      <Terms xmlns="http://schemas.microsoft.com/office/infopath/2007/PartnerControls"/>
    </lcf76f155ced4ddcb4097134ff3c332f>
    <TaxCatchAll xmlns="3ea15e76-26c1-4c26-8628-8100dc021b24" xsi:nil="true"/>
  </documentManagement>
</p:properties>
</file>

<file path=customXml/itemProps1.xml><?xml version="1.0" encoding="utf-8"?>
<ds:datastoreItem xmlns:ds="http://schemas.openxmlformats.org/officeDocument/2006/customXml" ds:itemID="{C471DC09-3DD5-4D48-B6BC-62A7C4982C8D}"/>
</file>

<file path=customXml/itemProps2.xml><?xml version="1.0" encoding="utf-8"?>
<ds:datastoreItem xmlns:ds="http://schemas.openxmlformats.org/officeDocument/2006/customXml" ds:itemID="{80D0CE30-CFEC-4068-9F9F-C2A89382F690}"/>
</file>

<file path=customXml/itemProps3.xml><?xml version="1.0" encoding="utf-8"?>
<ds:datastoreItem xmlns:ds="http://schemas.openxmlformats.org/officeDocument/2006/customXml" ds:itemID="{9547D0BF-3D1B-4741-AA37-3AB21EC622F8}"/>
</file>

<file path=docProps/app.xml><?xml version="1.0" encoding="utf-8"?>
<Properties xmlns="http://schemas.openxmlformats.org/officeDocument/2006/extended-properties" xmlns:vt="http://schemas.openxmlformats.org/officeDocument/2006/docPropsVTypes">
  <TotalTime>2322</TotalTime>
  <Words>1746</Words>
  <Application>Microsoft Macintosh PowerPoint</Application>
  <PresentationFormat>On-screen Show (4:3)</PresentationFormat>
  <Paragraphs>180</Paragraphs>
  <Slides>31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Gill Sans</vt:lpstr>
      <vt:lpstr>Custom Design</vt:lpstr>
      <vt:lpstr>PowerPoint Presentation</vt:lpstr>
      <vt:lpstr>WHAT ARE WE GOING TO LEARN?</vt:lpstr>
      <vt:lpstr>RESPECT. YOUR RULES.</vt:lpstr>
      <vt:lpstr>STARTER ACTIVITY</vt:lpstr>
      <vt:lpstr>WELLBEING SELF-ASSESSMENT</vt:lpstr>
      <vt:lpstr>WELLBEING LEVEL</vt:lpstr>
      <vt:lpstr>ACTIVITY 1</vt:lpstr>
      <vt:lpstr>REAL TEEN STORIES</vt:lpstr>
      <vt:lpstr>TALKING ABOUT FEELINGS</vt:lpstr>
      <vt:lpstr>ACTIVITY 2</vt:lpstr>
      <vt:lpstr>RECOGNISING EMOTIONS</vt:lpstr>
      <vt:lpstr>DEALING WITH EMOTIONS</vt:lpstr>
      <vt:lpstr>RESPONDING TO EMOTIONS</vt:lpstr>
      <vt:lpstr>SCENARIO CARD 1 WHAT DID YOU DECIDE?</vt:lpstr>
      <vt:lpstr>SCENARIO CARD 2 WHAT DID YOU DECIDE?</vt:lpstr>
      <vt:lpstr>SCENARIO CARD 3 WHAT DID YOU DECIDE?</vt:lpstr>
      <vt:lpstr>SCENARIO CARD 4 WHAT DID YOU DECIDE?</vt:lpstr>
      <vt:lpstr>SCENARIO CARD 5 WHAT DID YOU DECIDE?</vt:lpstr>
      <vt:lpstr>SCENARIO CARD 6 WHAT DID YOU DECIDE?</vt:lpstr>
      <vt:lpstr>KNOWING WHEN IT’S NOT OK</vt:lpstr>
      <vt:lpstr>KNOWING WHEN IT’S NOT OK</vt:lpstr>
      <vt:lpstr>WHERE TO GO FOR HELP AND SUPPORT</vt:lpstr>
      <vt:lpstr>ACTIVITY 3</vt:lpstr>
      <vt:lpstr>SELF-CARE SUPERSTARS</vt:lpstr>
      <vt:lpstr>STAY CONFIDENT, STAY ACTIVE</vt:lpstr>
      <vt:lpstr>HEALTHY AND UNHEALTHY BEHAVIOURS</vt:lpstr>
      <vt:lpstr>ACTIVITY 4</vt:lpstr>
      <vt:lpstr>TRACKING YOUR EMOTIONS</vt:lpstr>
      <vt:lpstr>REFLECTION</vt:lpstr>
      <vt:lpstr>REFLECTION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 Casale</dc:creator>
  <cp:lastModifiedBy>Alex Haworth</cp:lastModifiedBy>
  <cp:revision>521</cp:revision>
  <dcterms:modified xsi:type="dcterms:W3CDTF">2020-11-13T10:02:35Z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0x01010036F0FFAD9EE734498FA0ED6CEB71CFAE</vt:lpwstr>
  </property>
  <property fmtid="{D5CDD505-2E9C-101B-9397-08002B2CF9AE}" pid="3" name="Order">
    <vt:r8>44329600</vt:r8>
  </property>
</Properties>
</file>