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8"/>
  </p:notesMasterIdLst>
  <p:sldIdLst>
    <p:sldId id="256" r:id="rId5"/>
    <p:sldId id="257" r:id="rId6"/>
    <p:sldId id="258" r:id="rId7"/>
    <p:sldId id="260" r:id="rId8"/>
    <p:sldId id="263" r:id="rId9"/>
    <p:sldId id="262" r:id="rId10"/>
    <p:sldId id="275" r:id="rId11"/>
    <p:sldId id="277" r:id="rId12"/>
    <p:sldId id="267" r:id="rId13"/>
    <p:sldId id="268" r:id="rId14"/>
    <p:sldId id="274" r:id="rId15"/>
    <p:sldId id="276" r:id="rId16"/>
    <p:sldId id="266" r:id="rId17"/>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red Aarsen" initials="FA" lastIdx="3" clrIdx="0">
    <p:extLst>
      <p:ext uri="{19B8F6BF-5375-455C-9EA6-DF929625EA0E}">
        <p15:presenceInfo xmlns:p15="http://schemas.microsoft.com/office/powerpoint/2012/main" userId="S::fred.aarsen@salmay.nl::f7b44d13-cc3b-4e56-b0f2-596589c0a828" providerId="AD"/>
      </p:ext>
    </p:extLst>
  </p:cmAuthor>
  <p:cmAuthor id="2" name="Huij, Thomas" initials="HT" lastIdx="9" clrIdx="1">
    <p:extLst>
      <p:ext uri="{19B8F6BF-5375-455C-9EA6-DF929625EA0E}">
        <p15:presenceInfo xmlns:p15="http://schemas.microsoft.com/office/powerpoint/2012/main" userId="S::thomas.huij@schiphol.nl::90f32ede-28e7-4f53-af0d-36bb1ac0d810" providerId="AD"/>
      </p:ext>
    </p:extLst>
  </p:cmAuthor>
  <p:cmAuthor id="3" name="Miranda Rellum" initials="MR" lastIdx="5" clrIdx="2">
    <p:extLst>
      <p:ext uri="{19B8F6BF-5375-455C-9EA6-DF929625EA0E}">
        <p15:presenceInfo xmlns:p15="http://schemas.microsoft.com/office/powerpoint/2012/main" userId="2d1bb3064569b7a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296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107"/>
    <p:restoredTop sz="94762"/>
  </p:normalViewPr>
  <p:slideViewPr>
    <p:cSldViewPr snapToGrid="0" snapToObjects="1">
      <p:cViewPr varScale="1">
        <p:scale>
          <a:sx n="62" d="100"/>
          <a:sy n="62" d="100"/>
        </p:scale>
        <p:origin x="520"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uiten, Rob" userId="dd48d9b6-6b2f-4d09-88a7-85de37ad6ff4" providerId="ADAL" clId="{67029858-3261-4FF5-AAFB-3837126006EE}"/>
    <pc:docChg chg="custSel modSld">
      <pc:chgData name="Kuiten, Rob" userId="dd48d9b6-6b2f-4d09-88a7-85de37ad6ff4" providerId="ADAL" clId="{67029858-3261-4FF5-AAFB-3837126006EE}" dt="2024-01-16T13:45:04.368" v="239" actId="1592"/>
      <pc:docMkLst>
        <pc:docMk/>
      </pc:docMkLst>
      <pc:sldChg chg="delCm">
        <pc:chgData name="Kuiten, Rob" userId="dd48d9b6-6b2f-4d09-88a7-85de37ad6ff4" providerId="ADAL" clId="{67029858-3261-4FF5-AAFB-3837126006EE}" dt="2024-01-16T08:04:04.507" v="1" actId="1592"/>
        <pc:sldMkLst>
          <pc:docMk/>
          <pc:sldMk cId="1489635206" sldId="256"/>
        </pc:sldMkLst>
      </pc:sldChg>
      <pc:sldChg chg="modSp mod">
        <pc:chgData name="Kuiten, Rob" userId="dd48d9b6-6b2f-4d09-88a7-85de37ad6ff4" providerId="ADAL" clId="{67029858-3261-4FF5-AAFB-3837126006EE}" dt="2024-01-16T13:35:08.488" v="238" actId="20577"/>
        <pc:sldMkLst>
          <pc:docMk/>
          <pc:sldMk cId="3955939637" sldId="258"/>
        </pc:sldMkLst>
        <pc:spChg chg="mod">
          <ac:chgData name="Kuiten, Rob" userId="dd48d9b6-6b2f-4d09-88a7-85de37ad6ff4" providerId="ADAL" clId="{67029858-3261-4FF5-AAFB-3837126006EE}" dt="2024-01-16T13:35:08.488" v="238" actId="20577"/>
          <ac:spMkLst>
            <pc:docMk/>
            <pc:sldMk cId="3955939637" sldId="258"/>
            <ac:spMk id="3" creationId="{973490A0-3624-7244-80A4-B49D3D3CD4F9}"/>
          </ac:spMkLst>
        </pc:spChg>
      </pc:sldChg>
      <pc:sldChg chg="delCm">
        <pc:chgData name="Kuiten, Rob" userId="dd48d9b6-6b2f-4d09-88a7-85de37ad6ff4" providerId="ADAL" clId="{67029858-3261-4FF5-AAFB-3837126006EE}" dt="2024-01-16T13:45:04.368" v="239" actId="1592"/>
        <pc:sldMkLst>
          <pc:docMk/>
          <pc:sldMk cId="3497715384" sldId="27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F0B342-D266-EC46-8A27-F49EB9F199A6}" type="datetimeFigureOut">
              <a:rPr lang="en-NL" smtClean="0"/>
              <a:t>16/01/2024</a:t>
            </a:fld>
            <a:endParaRPr lang="en-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6F9853-4187-4E4E-9BF6-23E59CE0950E}" type="slidenum">
              <a:rPr lang="en-NL" smtClean="0"/>
              <a:t>‹nr.›</a:t>
            </a:fld>
            <a:endParaRPr lang="en-NL"/>
          </a:p>
        </p:txBody>
      </p:sp>
    </p:spTree>
    <p:extLst>
      <p:ext uri="{BB962C8B-B14F-4D97-AF65-F5344CB8AC3E}">
        <p14:creationId xmlns:p14="http://schemas.microsoft.com/office/powerpoint/2010/main" val="5091593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066F9853-4187-4E4E-9BF6-23E59CE0950E}" type="slidenum">
              <a:rPr lang="en-NL" smtClean="0"/>
              <a:t>1</a:t>
            </a:fld>
            <a:endParaRPr lang="en-NL"/>
          </a:p>
        </p:txBody>
      </p:sp>
    </p:spTree>
    <p:extLst>
      <p:ext uri="{BB962C8B-B14F-4D97-AF65-F5344CB8AC3E}">
        <p14:creationId xmlns:p14="http://schemas.microsoft.com/office/powerpoint/2010/main" val="31319500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066F9853-4187-4E4E-9BF6-23E59CE0950E}" type="slidenum">
              <a:rPr lang="en-NL" smtClean="0"/>
              <a:t>6</a:t>
            </a:fld>
            <a:endParaRPr lang="en-NL"/>
          </a:p>
        </p:txBody>
      </p:sp>
    </p:spTree>
    <p:extLst>
      <p:ext uri="{BB962C8B-B14F-4D97-AF65-F5344CB8AC3E}">
        <p14:creationId xmlns:p14="http://schemas.microsoft.com/office/powerpoint/2010/main" val="23480367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066F9853-4187-4E4E-9BF6-23E59CE0950E}" type="slidenum">
              <a:rPr lang="en-NL" smtClean="0"/>
              <a:t>7</a:t>
            </a:fld>
            <a:endParaRPr lang="en-NL"/>
          </a:p>
        </p:txBody>
      </p:sp>
    </p:spTree>
    <p:extLst>
      <p:ext uri="{BB962C8B-B14F-4D97-AF65-F5344CB8AC3E}">
        <p14:creationId xmlns:p14="http://schemas.microsoft.com/office/powerpoint/2010/main" val="1059646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066F9853-4187-4E4E-9BF6-23E59CE0950E}" type="slidenum">
              <a:rPr lang="en-NL" smtClean="0"/>
              <a:t>8</a:t>
            </a:fld>
            <a:endParaRPr lang="en-NL"/>
          </a:p>
        </p:txBody>
      </p:sp>
    </p:spTree>
    <p:extLst>
      <p:ext uri="{BB962C8B-B14F-4D97-AF65-F5344CB8AC3E}">
        <p14:creationId xmlns:p14="http://schemas.microsoft.com/office/powerpoint/2010/main" val="3629223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A2517D-E25A-414B-923A-9BC406AAD932}"/>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E0676EEE-DDF7-494F-87C6-A6B83B2C56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3AA0E6EB-B0CB-204B-9019-DE0F0C0CD588}"/>
              </a:ext>
            </a:extLst>
          </p:cNvPr>
          <p:cNvSpPr>
            <a:spLocks noGrp="1"/>
          </p:cNvSpPr>
          <p:nvPr>
            <p:ph type="dt" sz="half" idx="10"/>
          </p:nvPr>
        </p:nvSpPr>
        <p:spPr/>
        <p:txBody>
          <a:bodyPr/>
          <a:lstStyle/>
          <a:p>
            <a:fld id="{4CBF7A4E-8AED-104E-818A-7F89581AC3B6}" type="datetimeFigureOut">
              <a:rPr lang="nl-NL" smtClean="0"/>
              <a:t>16-1-2024</a:t>
            </a:fld>
            <a:endParaRPr lang="nl-NL"/>
          </a:p>
        </p:txBody>
      </p:sp>
      <p:sp>
        <p:nvSpPr>
          <p:cNvPr id="5" name="Tijdelijke aanduiding voor voettekst 4">
            <a:extLst>
              <a:ext uri="{FF2B5EF4-FFF2-40B4-BE49-F238E27FC236}">
                <a16:creationId xmlns:a16="http://schemas.microsoft.com/office/drawing/2014/main" id="{AA677598-DDD9-0845-8AD0-9E765A5FD82E}"/>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16F95A7-B24B-534B-B8A5-1D8D8A231475}"/>
              </a:ext>
            </a:extLst>
          </p:cNvPr>
          <p:cNvSpPr>
            <a:spLocks noGrp="1"/>
          </p:cNvSpPr>
          <p:nvPr>
            <p:ph type="sldNum" sz="quarter" idx="12"/>
          </p:nvPr>
        </p:nvSpPr>
        <p:spPr/>
        <p:txBody>
          <a:bodyPr/>
          <a:lstStyle/>
          <a:p>
            <a:fld id="{0AF45EA1-652C-8A4F-8833-65A195C1A3C7}" type="slidenum">
              <a:rPr lang="nl-NL" smtClean="0"/>
              <a:t>‹nr.›</a:t>
            </a:fld>
            <a:endParaRPr lang="nl-NL"/>
          </a:p>
        </p:txBody>
      </p:sp>
    </p:spTree>
    <p:extLst>
      <p:ext uri="{BB962C8B-B14F-4D97-AF65-F5344CB8AC3E}">
        <p14:creationId xmlns:p14="http://schemas.microsoft.com/office/powerpoint/2010/main" val="13782496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50F52F-D184-D34B-BB58-99D80B4FB7F5}"/>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75DD4A24-CCDF-B443-8D77-A24BBA576E4A}"/>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CE041DEA-B6AC-904C-97E0-6FCF714A092A}"/>
              </a:ext>
            </a:extLst>
          </p:cNvPr>
          <p:cNvSpPr>
            <a:spLocks noGrp="1"/>
          </p:cNvSpPr>
          <p:nvPr>
            <p:ph type="dt" sz="half" idx="10"/>
          </p:nvPr>
        </p:nvSpPr>
        <p:spPr/>
        <p:txBody>
          <a:bodyPr/>
          <a:lstStyle/>
          <a:p>
            <a:fld id="{4CBF7A4E-8AED-104E-818A-7F89581AC3B6}" type="datetimeFigureOut">
              <a:rPr lang="nl-NL" smtClean="0"/>
              <a:t>16-1-2024</a:t>
            </a:fld>
            <a:endParaRPr lang="nl-NL"/>
          </a:p>
        </p:txBody>
      </p:sp>
      <p:sp>
        <p:nvSpPr>
          <p:cNvPr id="5" name="Tijdelijke aanduiding voor voettekst 4">
            <a:extLst>
              <a:ext uri="{FF2B5EF4-FFF2-40B4-BE49-F238E27FC236}">
                <a16:creationId xmlns:a16="http://schemas.microsoft.com/office/drawing/2014/main" id="{443F8F9E-57ED-8646-8DC1-B80D74478E8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0442C43C-1114-0444-A770-C6A3FDB24992}"/>
              </a:ext>
            </a:extLst>
          </p:cNvPr>
          <p:cNvSpPr>
            <a:spLocks noGrp="1"/>
          </p:cNvSpPr>
          <p:nvPr>
            <p:ph type="sldNum" sz="quarter" idx="12"/>
          </p:nvPr>
        </p:nvSpPr>
        <p:spPr/>
        <p:txBody>
          <a:bodyPr/>
          <a:lstStyle/>
          <a:p>
            <a:fld id="{0AF45EA1-652C-8A4F-8833-65A195C1A3C7}" type="slidenum">
              <a:rPr lang="nl-NL" smtClean="0"/>
              <a:t>‹nr.›</a:t>
            </a:fld>
            <a:endParaRPr lang="nl-NL"/>
          </a:p>
        </p:txBody>
      </p:sp>
    </p:spTree>
    <p:extLst>
      <p:ext uri="{BB962C8B-B14F-4D97-AF65-F5344CB8AC3E}">
        <p14:creationId xmlns:p14="http://schemas.microsoft.com/office/powerpoint/2010/main" val="21122643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DAA6336E-CD17-4848-9FD0-B72C64271FE3}"/>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8DB8DFF8-8272-E341-A179-3DE9F8B1FC3A}"/>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B44764C-091B-8747-B6D1-CB40C8D3E4FD}"/>
              </a:ext>
            </a:extLst>
          </p:cNvPr>
          <p:cNvSpPr>
            <a:spLocks noGrp="1"/>
          </p:cNvSpPr>
          <p:nvPr>
            <p:ph type="dt" sz="half" idx="10"/>
          </p:nvPr>
        </p:nvSpPr>
        <p:spPr/>
        <p:txBody>
          <a:bodyPr/>
          <a:lstStyle/>
          <a:p>
            <a:fld id="{4CBF7A4E-8AED-104E-818A-7F89581AC3B6}" type="datetimeFigureOut">
              <a:rPr lang="nl-NL" smtClean="0"/>
              <a:t>16-1-2024</a:t>
            </a:fld>
            <a:endParaRPr lang="nl-NL"/>
          </a:p>
        </p:txBody>
      </p:sp>
      <p:sp>
        <p:nvSpPr>
          <p:cNvPr id="5" name="Tijdelijke aanduiding voor voettekst 4">
            <a:extLst>
              <a:ext uri="{FF2B5EF4-FFF2-40B4-BE49-F238E27FC236}">
                <a16:creationId xmlns:a16="http://schemas.microsoft.com/office/drawing/2014/main" id="{C419CA67-E54B-7340-855F-20B7509D4C5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3E04075-E2D9-9046-BCAC-544B732EEC53}"/>
              </a:ext>
            </a:extLst>
          </p:cNvPr>
          <p:cNvSpPr>
            <a:spLocks noGrp="1"/>
          </p:cNvSpPr>
          <p:nvPr>
            <p:ph type="sldNum" sz="quarter" idx="12"/>
          </p:nvPr>
        </p:nvSpPr>
        <p:spPr/>
        <p:txBody>
          <a:bodyPr/>
          <a:lstStyle/>
          <a:p>
            <a:fld id="{0AF45EA1-652C-8A4F-8833-65A195C1A3C7}" type="slidenum">
              <a:rPr lang="nl-NL" smtClean="0"/>
              <a:t>‹nr.›</a:t>
            </a:fld>
            <a:endParaRPr lang="nl-NL"/>
          </a:p>
        </p:txBody>
      </p:sp>
    </p:spTree>
    <p:extLst>
      <p:ext uri="{BB962C8B-B14F-4D97-AF65-F5344CB8AC3E}">
        <p14:creationId xmlns:p14="http://schemas.microsoft.com/office/powerpoint/2010/main" val="42148699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DF05F6-FADC-C64A-BE03-C649F2740BD3}"/>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065D804C-B680-6E40-B40B-AED33F7D6CE6}"/>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214B7D77-77ED-A54B-AAA5-B6E67490416C}"/>
              </a:ext>
            </a:extLst>
          </p:cNvPr>
          <p:cNvSpPr>
            <a:spLocks noGrp="1"/>
          </p:cNvSpPr>
          <p:nvPr>
            <p:ph type="dt" sz="half" idx="10"/>
          </p:nvPr>
        </p:nvSpPr>
        <p:spPr/>
        <p:txBody>
          <a:bodyPr/>
          <a:lstStyle/>
          <a:p>
            <a:fld id="{4CBF7A4E-8AED-104E-818A-7F89581AC3B6}" type="datetimeFigureOut">
              <a:rPr lang="nl-NL" smtClean="0"/>
              <a:t>16-1-2024</a:t>
            </a:fld>
            <a:endParaRPr lang="nl-NL"/>
          </a:p>
        </p:txBody>
      </p:sp>
      <p:sp>
        <p:nvSpPr>
          <p:cNvPr id="5" name="Tijdelijke aanduiding voor voettekst 4">
            <a:extLst>
              <a:ext uri="{FF2B5EF4-FFF2-40B4-BE49-F238E27FC236}">
                <a16:creationId xmlns:a16="http://schemas.microsoft.com/office/drawing/2014/main" id="{D9ADF3F7-F3CF-0C49-A864-39D3CAAE334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24B4DC8-A168-EB44-B686-564184D4BE6D}"/>
              </a:ext>
            </a:extLst>
          </p:cNvPr>
          <p:cNvSpPr>
            <a:spLocks noGrp="1"/>
          </p:cNvSpPr>
          <p:nvPr>
            <p:ph type="sldNum" sz="quarter" idx="12"/>
          </p:nvPr>
        </p:nvSpPr>
        <p:spPr/>
        <p:txBody>
          <a:bodyPr/>
          <a:lstStyle/>
          <a:p>
            <a:fld id="{0AF45EA1-652C-8A4F-8833-65A195C1A3C7}" type="slidenum">
              <a:rPr lang="nl-NL" smtClean="0"/>
              <a:t>‹nr.›</a:t>
            </a:fld>
            <a:endParaRPr lang="nl-NL"/>
          </a:p>
        </p:txBody>
      </p:sp>
    </p:spTree>
    <p:extLst>
      <p:ext uri="{BB962C8B-B14F-4D97-AF65-F5344CB8AC3E}">
        <p14:creationId xmlns:p14="http://schemas.microsoft.com/office/powerpoint/2010/main" val="10659905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8F9E60-28FD-5644-8A73-7D91A65294CF}"/>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25928A3F-51E2-3947-AE01-D58488EF15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BB47CCFE-F51D-5040-ACB9-AC6A111225CE}"/>
              </a:ext>
            </a:extLst>
          </p:cNvPr>
          <p:cNvSpPr>
            <a:spLocks noGrp="1"/>
          </p:cNvSpPr>
          <p:nvPr>
            <p:ph type="dt" sz="half" idx="10"/>
          </p:nvPr>
        </p:nvSpPr>
        <p:spPr/>
        <p:txBody>
          <a:bodyPr/>
          <a:lstStyle/>
          <a:p>
            <a:fld id="{4CBF7A4E-8AED-104E-818A-7F89581AC3B6}" type="datetimeFigureOut">
              <a:rPr lang="nl-NL" smtClean="0"/>
              <a:t>16-1-2024</a:t>
            </a:fld>
            <a:endParaRPr lang="nl-NL"/>
          </a:p>
        </p:txBody>
      </p:sp>
      <p:sp>
        <p:nvSpPr>
          <p:cNvPr id="5" name="Tijdelijke aanduiding voor voettekst 4">
            <a:extLst>
              <a:ext uri="{FF2B5EF4-FFF2-40B4-BE49-F238E27FC236}">
                <a16:creationId xmlns:a16="http://schemas.microsoft.com/office/drawing/2014/main" id="{3EAEFDE2-02A1-4548-984E-AFB598DCD0A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C1DAD67-8593-A641-8794-DCB44D807E8B}"/>
              </a:ext>
            </a:extLst>
          </p:cNvPr>
          <p:cNvSpPr>
            <a:spLocks noGrp="1"/>
          </p:cNvSpPr>
          <p:nvPr>
            <p:ph type="sldNum" sz="quarter" idx="12"/>
          </p:nvPr>
        </p:nvSpPr>
        <p:spPr/>
        <p:txBody>
          <a:bodyPr/>
          <a:lstStyle/>
          <a:p>
            <a:fld id="{0AF45EA1-652C-8A4F-8833-65A195C1A3C7}" type="slidenum">
              <a:rPr lang="nl-NL" smtClean="0"/>
              <a:t>‹nr.›</a:t>
            </a:fld>
            <a:endParaRPr lang="nl-NL"/>
          </a:p>
        </p:txBody>
      </p:sp>
    </p:spTree>
    <p:extLst>
      <p:ext uri="{BB962C8B-B14F-4D97-AF65-F5344CB8AC3E}">
        <p14:creationId xmlns:p14="http://schemas.microsoft.com/office/powerpoint/2010/main" val="33810887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A87CB6-CAE1-6947-8081-650167406869}"/>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9C0F7062-3072-254A-9B29-27C6F68D2BBB}"/>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0EC7DC68-F33B-3A4F-A4C2-01504D4A087B}"/>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041650C0-51AF-1948-9C08-51E06E44E3B8}"/>
              </a:ext>
            </a:extLst>
          </p:cNvPr>
          <p:cNvSpPr>
            <a:spLocks noGrp="1"/>
          </p:cNvSpPr>
          <p:nvPr>
            <p:ph type="dt" sz="half" idx="10"/>
          </p:nvPr>
        </p:nvSpPr>
        <p:spPr/>
        <p:txBody>
          <a:bodyPr/>
          <a:lstStyle/>
          <a:p>
            <a:fld id="{4CBF7A4E-8AED-104E-818A-7F89581AC3B6}" type="datetimeFigureOut">
              <a:rPr lang="nl-NL" smtClean="0"/>
              <a:t>16-1-2024</a:t>
            </a:fld>
            <a:endParaRPr lang="nl-NL"/>
          </a:p>
        </p:txBody>
      </p:sp>
      <p:sp>
        <p:nvSpPr>
          <p:cNvPr id="6" name="Tijdelijke aanduiding voor voettekst 5">
            <a:extLst>
              <a:ext uri="{FF2B5EF4-FFF2-40B4-BE49-F238E27FC236}">
                <a16:creationId xmlns:a16="http://schemas.microsoft.com/office/drawing/2014/main" id="{4D6DFD6E-6997-4D40-BADB-FC6D93A3D846}"/>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96CB0B50-E382-294F-804D-D0616697D1EE}"/>
              </a:ext>
            </a:extLst>
          </p:cNvPr>
          <p:cNvSpPr>
            <a:spLocks noGrp="1"/>
          </p:cNvSpPr>
          <p:nvPr>
            <p:ph type="sldNum" sz="quarter" idx="12"/>
          </p:nvPr>
        </p:nvSpPr>
        <p:spPr/>
        <p:txBody>
          <a:bodyPr/>
          <a:lstStyle/>
          <a:p>
            <a:fld id="{0AF45EA1-652C-8A4F-8833-65A195C1A3C7}" type="slidenum">
              <a:rPr lang="nl-NL" smtClean="0"/>
              <a:t>‹nr.›</a:t>
            </a:fld>
            <a:endParaRPr lang="nl-NL"/>
          </a:p>
        </p:txBody>
      </p:sp>
    </p:spTree>
    <p:extLst>
      <p:ext uri="{BB962C8B-B14F-4D97-AF65-F5344CB8AC3E}">
        <p14:creationId xmlns:p14="http://schemas.microsoft.com/office/powerpoint/2010/main" val="8116692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DDDB10-2809-3641-A689-44E3E4F52AA2}"/>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5F213A09-974E-7046-A0C0-C37CB8C0CA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E1199ED0-32AC-AE4E-9AC6-83A46684825A}"/>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43198092-F7B1-6E41-9212-494DD7EA8A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E839C413-23DC-9E4A-A6EC-F9011C0B0B65}"/>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27363303-1376-5E41-9222-E1F5985CACF8}"/>
              </a:ext>
            </a:extLst>
          </p:cNvPr>
          <p:cNvSpPr>
            <a:spLocks noGrp="1"/>
          </p:cNvSpPr>
          <p:nvPr>
            <p:ph type="dt" sz="half" idx="10"/>
          </p:nvPr>
        </p:nvSpPr>
        <p:spPr/>
        <p:txBody>
          <a:bodyPr/>
          <a:lstStyle/>
          <a:p>
            <a:fld id="{4CBF7A4E-8AED-104E-818A-7F89581AC3B6}" type="datetimeFigureOut">
              <a:rPr lang="nl-NL" smtClean="0"/>
              <a:t>16-1-2024</a:t>
            </a:fld>
            <a:endParaRPr lang="nl-NL"/>
          </a:p>
        </p:txBody>
      </p:sp>
      <p:sp>
        <p:nvSpPr>
          <p:cNvPr id="8" name="Tijdelijke aanduiding voor voettekst 7">
            <a:extLst>
              <a:ext uri="{FF2B5EF4-FFF2-40B4-BE49-F238E27FC236}">
                <a16:creationId xmlns:a16="http://schemas.microsoft.com/office/drawing/2014/main" id="{B2939E6E-B698-1F4D-8F89-FAA24F6831A9}"/>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CA2234B1-C1F3-A34E-A47C-1A85380D6662}"/>
              </a:ext>
            </a:extLst>
          </p:cNvPr>
          <p:cNvSpPr>
            <a:spLocks noGrp="1"/>
          </p:cNvSpPr>
          <p:nvPr>
            <p:ph type="sldNum" sz="quarter" idx="12"/>
          </p:nvPr>
        </p:nvSpPr>
        <p:spPr/>
        <p:txBody>
          <a:bodyPr/>
          <a:lstStyle/>
          <a:p>
            <a:fld id="{0AF45EA1-652C-8A4F-8833-65A195C1A3C7}" type="slidenum">
              <a:rPr lang="nl-NL" smtClean="0"/>
              <a:t>‹nr.›</a:t>
            </a:fld>
            <a:endParaRPr lang="nl-NL"/>
          </a:p>
        </p:txBody>
      </p:sp>
    </p:spTree>
    <p:extLst>
      <p:ext uri="{BB962C8B-B14F-4D97-AF65-F5344CB8AC3E}">
        <p14:creationId xmlns:p14="http://schemas.microsoft.com/office/powerpoint/2010/main" val="4031502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11DF88-A9B2-AD4E-9778-D92BABFBF2FB}"/>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700A39BE-1BFD-C34C-A1A2-49652D0F4CE6}"/>
              </a:ext>
            </a:extLst>
          </p:cNvPr>
          <p:cNvSpPr>
            <a:spLocks noGrp="1"/>
          </p:cNvSpPr>
          <p:nvPr>
            <p:ph type="dt" sz="half" idx="10"/>
          </p:nvPr>
        </p:nvSpPr>
        <p:spPr/>
        <p:txBody>
          <a:bodyPr/>
          <a:lstStyle/>
          <a:p>
            <a:fld id="{4CBF7A4E-8AED-104E-818A-7F89581AC3B6}" type="datetimeFigureOut">
              <a:rPr lang="nl-NL" smtClean="0"/>
              <a:t>16-1-2024</a:t>
            </a:fld>
            <a:endParaRPr lang="nl-NL"/>
          </a:p>
        </p:txBody>
      </p:sp>
      <p:sp>
        <p:nvSpPr>
          <p:cNvPr id="4" name="Tijdelijke aanduiding voor voettekst 3">
            <a:extLst>
              <a:ext uri="{FF2B5EF4-FFF2-40B4-BE49-F238E27FC236}">
                <a16:creationId xmlns:a16="http://schemas.microsoft.com/office/drawing/2014/main" id="{38F8AF73-2792-3F4B-860C-C97EB07AE059}"/>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88074AA7-E982-F64D-9718-C91B8E1AAD66}"/>
              </a:ext>
            </a:extLst>
          </p:cNvPr>
          <p:cNvSpPr>
            <a:spLocks noGrp="1"/>
          </p:cNvSpPr>
          <p:nvPr>
            <p:ph type="sldNum" sz="quarter" idx="12"/>
          </p:nvPr>
        </p:nvSpPr>
        <p:spPr/>
        <p:txBody>
          <a:bodyPr/>
          <a:lstStyle/>
          <a:p>
            <a:fld id="{0AF45EA1-652C-8A4F-8833-65A195C1A3C7}" type="slidenum">
              <a:rPr lang="nl-NL" smtClean="0"/>
              <a:t>‹nr.›</a:t>
            </a:fld>
            <a:endParaRPr lang="nl-NL"/>
          </a:p>
        </p:txBody>
      </p:sp>
    </p:spTree>
    <p:extLst>
      <p:ext uri="{BB962C8B-B14F-4D97-AF65-F5344CB8AC3E}">
        <p14:creationId xmlns:p14="http://schemas.microsoft.com/office/powerpoint/2010/main" val="877714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471FAD92-92A9-B74C-B805-F5E1BA346C1E}"/>
              </a:ext>
            </a:extLst>
          </p:cNvPr>
          <p:cNvSpPr>
            <a:spLocks noGrp="1"/>
          </p:cNvSpPr>
          <p:nvPr>
            <p:ph type="dt" sz="half" idx="10"/>
          </p:nvPr>
        </p:nvSpPr>
        <p:spPr/>
        <p:txBody>
          <a:bodyPr/>
          <a:lstStyle/>
          <a:p>
            <a:fld id="{4CBF7A4E-8AED-104E-818A-7F89581AC3B6}" type="datetimeFigureOut">
              <a:rPr lang="nl-NL" smtClean="0"/>
              <a:t>16-1-2024</a:t>
            </a:fld>
            <a:endParaRPr lang="nl-NL"/>
          </a:p>
        </p:txBody>
      </p:sp>
      <p:sp>
        <p:nvSpPr>
          <p:cNvPr id="3" name="Tijdelijke aanduiding voor voettekst 2">
            <a:extLst>
              <a:ext uri="{FF2B5EF4-FFF2-40B4-BE49-F238E27FC236}">
                <a16:creationId xmlns:a16="http://schemas.microsoft.com/office/drawing/2014/main" id="{5BA12ED0-1F8E-BC42-920C-4B21E969D003}"/>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A79CB907-85C8-734E-B306-FA25F28B2D1D}"/>
              </a:ext>
            </a:extLst>
          </p:cNvPr>
          <p:cNvSpPr>
            <a:spLocks noGrp="1"/>
          </p:cNvSpPr>
          <p:nvPr>
            <p:ph type="sldNum" sz="quarter" idx="12"/>
          </p:nvPr>
        </p:nvSpPr>
        <p:spPr/>
        <p:txBody>
          <a:bodyPr/>
          <a:lstStyle/>
          <a:p>
            <a:fld id="{0AF45EA1-652C-8A4F-8833-65A195C1A3C7}" type="slidenum">
              <a:rPr lang="nl-NL" smtClean="0"/>
              <a:t>‹nr.›</a:t>
            </a:fld>
            <a:endParaRPr lang="nl-NL"/>
          </a:p>
        </p:txBody>
      </p:sp>
    </p:spTree>
    <p:extLst>
      <p:ext uri="{BB962C8B-B14F-4D97-AF65-F5344CB8AC3E}">
        <p14:creationId xmlns:p14="http://schemas.microsoft.com/office/powerpoint/2010/main" val="26059576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3B778F-F149-8C4E-BFF8-B21F2D594F6A}"/>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55B0D101-FA12-4846-983A-743562D5E2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9C12D2A4-B85C-1948-B6EE-F69E7FDCFC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6AEA1396-37DD-9540-92E6-2DB8773AEBC6}"/>
              </a:ext>
            </a:extLst>
          </p:cNvPr>
          <p:cNvSpPr>
            <a:spLocks noGrp="1"/>
          </p:cNvSpPr>
          <p:nvPr>
            <p:ph type="dt" sz="half" idx="10"/>
          </p:nvPr>
        </p:nvSpPr>
        <p:spPr/>
        <p:txBody>
          <a:bodyPr/>
          <a:lstStyle/>
          <a:p>
            <a:fld id="{4CBF7A4E-8AED-104E-818A-7F89581AC3B6}" type="datetimeFigureOut">
              <a:rPr lang="nl-NL" smtClean="0"/>
              <a:t>16-1-2024</a:t>
            </a:fld>
            <a:endParaRPr lang="nl-NL"/>
          </a:p>
        </p:txBody>
      </p:sp>
      <p:sp>
        <p:nvSpPr>
          <p:cNvPr id="6" name="Tijdelijke aanduiding voor voettekst 5">
            <a:extLst>
              <a:ext uri="{FF2B5EF4-FFF2-40B4-BE49-F238E27FC236}">
                <a16:creationId xmlns:a16="http://schemas.microsoft.com/office/drawing/2014/main" id="{371FFF16-BEAC-C44C-8065-76ADEAE7446C}"/>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15DC7C3F-46A8-BC48-8EFE-E0D2546A9E5E}"/>
              </a:ext>
            </a:extLst>
          </p:cNvPr>
          <p:cNvSpPr>
            <a:spLocks noGrp="1"/>
          </p:cNvSpPr>
          <p:nvPr>
            <p:ph type="sldNum" sz="quarter" idx="12"/>
          </p:nvPr>
        </p:nvSpPr>
        <p:spPr/>
        <p:txBody>
          <a:bodyPr/>
          <a:lstStyle/>
          <a:p>
            <a:fld id="{0AF45EA1-652C-8A4F-8833-65A195C1A3C7}" type="slidenum">
              <a:rPr lang="nl-NL" smtClean="0"/>
              <a:t>‹nr.›</a:t>
            </a:fld>
            <a:endParaRPr lang="nl-NL"/>
          </a:p>
        </p:txBody>
      </p:sp>
    </p:spTree>
    <p:extLst>
      <p:ext uri="{BB962C8B-B14F-4D97-AF65-F5344CB8AC3E}">
        <p14:creationId xmlns:p14="http://schemas.microsoft.com/office/powerpoint/2010/main" val="1969428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EDA422-E1EC-BD4E-88BF-DB4FE9D01530}"/>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9842E72D-F3E4-4547-AEDF-AC285E6FE23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BE9B5C6C-5E78-1349-83AA-DA8F84EA45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1DDA06D0-5F54-2344-860B-413646CB5C45}"/>
              </a:ext>
            </a:extLst>
          </p:cNvPr>
          <p:cNvSpPr>
            <a:spLocks noGrp="1"/>
          </p:cNvSpPr>
          <p:nvPr>
            <p:ph type="dt" sz="half" idx="10"/>
          </p:nvPr>
        </p:nvSpPr>
        <p:spPr/>
        <p:txBody>
          <a:bodyPr/>
          <a:lstStyle/>
          <a:p>
            <a:fld id="{4CBF7A4E-8AED-104E-818A-7F89581AC3B6}" type="datetimeFigureOut">
              <a:rPr lang="nl-NL" smtClean="0"/>
              <a:t>16-1-2024</a:t>
            </a:fld>
            <a:endParaRPr lang="nl-NL"/>
          </a:p>
        </p:txBody>
      </p:sp>
      <p:sp>
        <p:nvSpPr>
          <p:cNvPr id="6" name="Tijdelijke aanduiding voor voettekst 5">
            <a:extLst>
              <a:ext uri="{FF2B5EF4-FFF2-40B4-BE49-F238E27FC236}">
                <a16:creationId xmlns:a16="http://schemas.microsoft.com/office/drawing/2014/main" id="{CDE97B68-ADB5-874C-BC60-65F4FA800BEB}"/>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86333578-4A55-2E43-AD3C-703CC3989ACF}"/>
              </a:ext>
            </a:extLst>
          </p:cNvPr>
          <p:cNvSpPr>
            <a:spLocks noGrp="1"/>
          </p:cNvSpPr>
          <p:nvPr>
            <p:ph type="sldNum" sz="quarter" idx="12"/>
          </p:nvPr>
        </p:nvSpPr>
        <p:spPr/>
        <p:txBody>
          <a:bodyPr/>
          <a:lstStyle/>
          <a:p>
            <a:fld id="{0AF45EA1-652C-8A4F-8833-65A195C1A3C7}" type="slidenum">
              <a:rPr lang="nl-NL" smtClean="0"/>
              <a:t>‹nr.›</a:t>
            </a:fld>
            <a:endParaRPr lang="nl-NL"/>
          </a:p>
        </p:txBody>
      </p:sp>
    </p:spTree>
    <p:extLst>
      <p:ext uri="{BB962C8B-B14F-4D97-AF65-F5344CB8AC3E}">
        <p14:creationId xmlns:p14="http://schemas.microsoft.com/office/powerpoint/2010/main" val="1143578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149BB8E4-C032-484C-97DA-A58ACB121F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3FBD39FE-A8B5-4543-8C90-6E111DF793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8DC07F4B-970D-1846-8999-A6D445B645C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BF7A4E-8AED-104E-818A-7F89581AC3B6}" type="datetimeFigureOut">
              <a:rPr lang="nl-NL" smtClean="0"/>
              <a:t>16-1-2024</a:t>
            </a:fld>
            <a:endParaRPr lang="nl-NL"/>
          </a:p>
        </p:txBody>
      </p:sp>
      <p:sp>
        <p:nvSpPr>
          <p:cNvPr id="5" name="Tijdelijke aanduiding voor voettekst 4">
            <a:extLst>
              <a:ext uri="{FF2B5EF4-FFF2-40B4-BE49-F238E27FC236}">
                <a16:creationId xmlns:a16="http://schemas.microsoft.com/office/drawing/2014/main" id="{56C4B019-F59D-7446-8F9E-1B0AEBA8B98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7BFB506A-89A9-E446-9194-4BD95C1EB2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F45EA1-652C-8A4F-8833-65A195C1A3C7}" type="slidenum">
              <a:rPr lang="nl-NL" smtClean="0"/>
              <a:t>‹nr.›</a:t>
            </a:fld>
            <a:endParaRPr lang="nl-NL"/>
          </a:p>
        </p:txBody>
      </p:sp>
    </p:spTree>
    <p:extLst>
      <p:ext uri="{BB962C8B-B14F-4D97-AF65-F5344CB8AC3E}">
        <p14:creationId xmlns:p14="http://schemas.microsoft.com/office/powerpoint/2010/main" val="40458735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mailto:Safe_Office@schiphol.nl" TargetMode="Externa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tiff"/><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E93FE3F-0061-8B40-99C3-2AF1D53B2F2A}"/>
              </a:ext>
            </a:extLst>
          </p:cNvPr>
          <p:cNvPicPr>
            <a:picLocks noChangeAspect="1"/>
          </p:cNvPicPr>
          <p:nvPr/>
        </p:nvPicPr>
        <p:blipFill>
          <a:blip r:embed="rId3"/>
          <a:stretch>
            <a:fillRect/>
          </a:stretch>
        </p:blipFill>
        <p:spPr>
          <a:xfrm>
            <a:off x="3175" y="0"/>
            <a:ext cx="12185650" cy="6858000"/>
          </a:xfrm>
          <a:prstGeom prst="rect">
            <a:avLst/>
          </a:prstGeom>
        </p:spPr>
      </p:pic>
      <p:sp>
        <p:nvSpPr>
          <p:cNvPr id="6" name="Tekstvak 5">
            <a:extLst>
              <a:ext uri="{FF2B5EF4-FFF2-40B4-BE49-F238E27FC236}">
                <a16:creationId xmlns:a16="http://schemas.microsoft.com/office/drawing/2014/main" id="{B9B4DBF7-B724-5649-8661-096028697C73}"/>
              </a:ext>
            </a:extLst>
          </p:cNvPr>
          <p:cNvSpPr txBox="1"/>
          <p:nvPr/>
        </p:nvSpPr>
        <p:spPr>
          <a:xfrm>
            <a:off x="247136" y="3490066"/>
            <a:ext cx="9792214" cy="1200329"/>
          </a:xfrm>
          <a:prstGeom prst="rect">
            <a:avLst/>
          </a:prstGeom>
          <a:noFill/>
        </p:spPr>
        <p:txBody>
          <a:bodyPr wrap="square" rtlCol="0">
            <a:spAutoFit/>
          </a:bodyPr>
          <a:lstStyle/>
          <a:p>
            <a:r>
              <a:rPr lang="nl-NL" sz="7200" b="1" dirty="0">
                <a:solidFill>
                  <a:schemeClr val="bg1"/>
                </a:solidFill>
                <a:latin typeface="Frutiger LT Pro 55 Roman" panose="020B0602020204020204" pitchFamily="34" charset="77"/>
              </a:rPr>
              <a:t>Schone omgeving</a:t>
            </a:r>
          </a:p>
        </p:txBody>
      </p:sp>
      <p:sp>
        <p:nvSpPr>
          <p:cNvPr id="7" name="Tekstvak 6">
            <a:extLst>
              <a:ext uri="{FF2B5EF4-FFF2-40B4-BE49-F238E27FC236}">
                <a16:creationId xmlns:a16="http://schemas.microsoft.com/office/drawing/2014/main" id="{F56BCEEF-A049-014A-8E39-4AEB538D95E8}"/>
              </a:ext>
            </a:extLst>
          </p:cNvPr>
          <p:cNvSpPr txBox="1"/>
          <p:nvPr/>
        </p:nvSpPr>
        <p:spPr>
          <a:xfrm>
            <a:off x="247136" y="4690395"/>
            <a:ext cx="6115564" cy="830997"/>
          </a:xfrm>
          <a:prstGeom prst="rect">
            <a:avLst/>
          </a:prstGeom>
          <a:noFill/>
        </p:spPr>
        <p:txBody>
          <a:bodyPr wrap="square" rtlCol="0">
            <a:spAutoFit/>
          </a:bodyPr>
          <a:lstStyle/>
          <a:p>
            <a:r>
              <a:rPr lang="nl-NL" sz="2400" dirty="0">
                <a:solidFill>
                  <a:schemeClr val="bg1"/>
                </a:solidFill>
                <a:latin typeface="Frutiger LT Pro 55 Roman" panose="020B0602020204020204" pitchFamily="34" charset="77"/>
              </a:rPr>
              <a:t>Een opgeruimde werkplek is het begin van een veilige werkplek</a:t>
            </a:r>
          </a:p>
        </p:txBody>
      </p:sp>
    </p:spTree>
    <p:extLst>
      <p:ext uri="{BB962C8B-B14F-4D97-AF65-F5344CB8AC3E}">
        <p14:creationId xmlns:p14="http://schemas.microsoft.com/office/powerpoint/2010/main" val="14896352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descr="Afbeelding met tekst&#10;&#10;Automatisch gegenereerde beschrijving">
            <a:extLst>
              <a:ext uri="{FF2B5EF4-FFF2-40B4-BE49-F238E27FC236}">
                <a16:creationId xmlns:a16="http://schemas.microsoft.com/office/drawing/2014/main" id="{A60EE8D0-1FE1-614A-9B37-7B9A91BD59A9}"/>
              </a:ext>
            </a:extLst>
          </p:cNvPr>
          <p:cNvPicPr>
            <a:picLocks noGrp="1" noChangeAspect="1"/>
          </p:cNvPicPr>
          <p:nvPr>
            <p:ph idx="1"/>
          </p:nvPr>
        </p:nvPicPr>
        <p:blipFill>
          <a:blip r:embed="rId2"/>
          <a:stretch>
            <a:fillRect/>
          </a:stretch>
        </p:blipFill>
        <p:spPr>
          <a:xfrm>
            <a:off x="0" y="-1"/>
            <a:ext cx="12192000" cy="6861575"/>
          </a:xfrm>
        </p:spPr>
      </p:pic>
      <p:sp>
        <p:nvSpPr>
          <p:cNvPr id="3" name="Tekstvak 2">
            <a:extLst>
              <a:ext uri="{FF2B5EF4-FFF2-40B4-BE49-F238E27FC236}">
                <a16:creationId xmlns:a16="http://schemas.microsoft.com/office/drawing/2014/main" id="{973490A0-3624-7244-80A4-B49D3D3CD4F9}"/>
              </a:ext>
            </a:extLst>
          </p:cNvPr>
          <p:cNvSpPr txBox="1"/>
          <p:nvPr/>
        </p:nvSpPr>
        <p:spPr>
          <a:xfrm>
            <a:off x="492211" y="3429000"/>
            <a:ext cx="8327324" cy="3323987"/>
          </a:xfrm>
          <a:prstGeom prst="rect">
            <a:avLst/>
          </a:prstGeom>
          <a:noFill/>
        </p:spPr>
        <p:txBody>
          <a:bodyPr wrap="square" rtlCol="0">
            <a:spAutoFit/>
          </a:bodyPr>
          <a:lstStyle/>
          <a:p>
            <a:r>
              <a:rPr lang="nl-NL" dirty="0">
                <a:solidFill>
                  <a:srgbClr val="0F2962"/>
                </a:solidFill>
                <a:latin typeface="Frutiger LT Pro 55 Roman" panose="020B0602020204020204" pitchFamily="34" charset="77"/>
              </a:rPr>
              <a:t>Schiphol werkt altijd mee om rommel af te voeren of om andere voorzieningen te treffen. </a:t>
            </a:r>
          </a:p>
          <a:p>
            <a:endParaRPr lang="nl-NL" dirty="0">
              <a:solidFill>
                <a:srgbClr val="0F2962"/>
              </a:solidFill>
              <a:latin typeface="Frutiger LT Pro 55 Roman" panose="020B0602020204020204" pitchFamily="34" charset="77"/>
            </a:endParaRPr>
          </a:p>
          <a:p>
            <a:r>
              <a:rPr lang="nl-NL" dirty="0">
                <a:solidFill>
                  <a:srgbClr val="0F2962"/>
                </a:solidFill>
                <a:latin typeface="Frutiger LT Pro 55 Roman" panose="020B0602020204020204" pitchFamily="34" charset="77"/>
              </a:rPr>
              <a:t>Schiphol wil iedereen een veilige werkplek bieden en dus alles in het werk stellen om ervoor te zorgen dat jij jouw werk veilig kan doen. </a:t>
            </a:r>
          </a:p>
          <a:p>
            <a:endParaRPr lang="nl-NL" dirty="0">
              <a:solidFill>
                <a:srgbClr val="0F2962"/>
              </a:solidFill>
              <a:latin typeface="Frutiger LT Pro 55 Roman" panose="020B0602020204020204" pitchFamily="34" charset="77"/>
            </a:endParaRPr>
          </a:p>
          <a:p>
            <a:r>
              <a:rPr lang="nl-NL" dirty="0">
                <a:solidFill>
                  <a:srgbClr val="0F2962"/>
                </a:solidFill>
                <a:latin typeface="Frutiger LT Pro 55 Roman" panose="020B0602020204020204" pitchFamily="34" charset="77"/>
              </a:rPr>
              <a:t>Schiphol zal jou dus ook op andere manieren positief helpen met het schoonhouden van jouw werkplek – we helpen het je graag herinneren, maar zullen als het nodig is, jou daarop aan te spreken.</a:t>
            </a:r>
          </a:p>
          <a:p>
            <a:endParaRPr lang="nl-NL" sz="1600" dirty="0">
              <a:solidFill>
                <a:srgbClr val="0F2962"/>
              </a:solidFill>
              <a:latin typeface="Frutiger LT Pro 55 Roman" panose="020B0602020204020204" pitchFamily="34" charset="77"/>
            </a:endParaRPr>
          </a:p>
          <a:p>
            <a:endParaRPr lang="nl-NL" sz="1600" dirty="0">
              <a:solidFill>
                <a:srgbClr val="0F2962"/>
              </a:solidFill>
              <a:latin typeface="Frutiger LT Pro 55 Roman" panose="020B0602020204020204" pitchFamily="34" charset="77"/>
            </a:endParaRPr>
          </a:p>
          <a:p>
            <a:pPr marL="285750" indent="-285750">
              <a:buFont typeface="Wingdings" pitchFamily="2" charset="2"/>
              <a:buChar char="à"/>
            </a:pPr>
            <a:endParaRPr lang="nl-NL" sz="1600" dirty="0">
              <a:solidFill>
                <a:srgbClr val="0F2962"/>
              </a:solidFill>
              <a:latin typeface="Frutiger LT Pro 55 Roman" panose="020B0602020204020204" pitchFamily="34" charset="77"/>
            </a:endParaRPr>
          </a:p>
        </p:txBody>
      </p:sp>
      <p:sp>
        <p:nvSpPr>
          <p:cNvPr id="8" name="Titel 1">
            <a:extLst>
              <a:ext uri="{FF2B5EF4-FFF2-40B4-BE49-F238E27FC236}">
                <a16:creationId xmlns:a16="http://schemas.microsoft.com/office/drawing/2014/main" id="{D65D001C-721E-DE4A-BBD8-B760F072AC82}"/>
              </a:ext>
            </a:extLst>
          </p:cNvPr>
          <p:cNvSpPr txBox="1">
            <a:spLocks/>
          </p:cNvSpPr>
          <p:nvPr/>
        </p:nvSpPr>
        <p:spPr>
          <a:xfrm>
            <a:off x="492211" y="55047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3600" b="1" dirty="0">
                <a:solidFill>
                  <a:schemeClr val="bg1"/>
                </a:solidFill>
                <a:latin typeface="Frutiger LT Pro 55 Roman" panose="020B0602020204020204" pitchFamily="34" charset="77"/>
              </a:rPr>
              <a:t>Wat mag je van Schiphol</a:t>
            </a:r>
          </a:p>
          <a:p>
            <a:r>
              <a:rPr lang="nl-NL" sz="3600" b="1" dirty="0">
                <a:solidFill>
                  <a:schemeClr val="bg1"/>
                </a:solidFill>
                <a:latin typeface="Frutiger LT Pro 55 Roman" panose="020B0602020204020204" pitchFamily="34" charset="77"/>
              </a:rPr>
              <a:t>verwachten?</a:t>
            </a:r>
          </a:p>
        </p:txBody>
      </p:sp>
    </p:spTree>
    <p:extLst>
      <p:ext uri="{BB962C8B-B14F-4D97-AF65-F5344CB8AC3E}">
        <p14:creationId xmlns:p14="http://schemas.microsoft.com/office/powerpoint/2010/main" val="10663437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descr="Afbeelding met tekst&#10;&#10;Automatisch gegenereerde beschrijving">
            <a:extLst>
              <a:ext uri="{FF2B5EF4-FFF2-40B4-BE49-F238E27FC236}">
                <a16:creationId xmlns:a16="http://schemas.microsoft.com/office/drawing/2014/main" id="{A60EE8D0-1FE1-614A-9B37-7B9A91BD59A9}"/>
              </a:ext>
            </a:extLst>
          </p:cNvPr>
          <p:cNvPicPr>
            <a:picLocks noGrp="1" noChangeAspect="1"/>
          </p:cNvPicPr>
          <p:nvPr>
            <p:ph idx="1"/>
          </p:nvPr>
        </p:nvPicPr>
        <p:blipFill>
          <a:blip r:embed="rId2"/>
          <a:stretch>
            <a:fillRect/>
          </a:stretch>
        </p:blipFill>
        <p:spPr>
          <a:xfrm>
            <a:off x="0" y="-1"/>
            <a:ext cx="12192000" cy="6861575"/>
          </a:xfrm>
        </p:spPr>
      </p:pic>
      <p:sp>
        <p:nvSpPr>
          <p:cNvPr id="3" name="Tekstvak 2">
            <a:extLst>
              <a:ext uri="{FF2B5EF4-FFF2-40B4-BE49-F238E27FC236}">
                <a16:creationId xmlns:a16="http://schemas.microsoft.com/office/drawing/2014/main" id="{973490A0-3624-7244-80A4-B49D3D3CD4F9}"/>
              </a:ext>
            </a:extLst>
          </p:cNvPr>
          <p:cNvSpPr txBox="1"/>
          <p:nvPr/>
        </p:nvSpPr>
        <p:spPr>
          <a:xfrm>
            <a:off x="492211" y="3429000"/>
            <a:ext cx="8327324" cy="4339650"/>
          </a:xfrm>
          <a:prstGeom prst="rect">
            <a:avLst/>
          </a:prstGeom>
          <a:noFill/>
        </p:spPr>
        <p:txBody>
          <a:bodyPr wrap="square" rtlCol="0">
            <a:spAutoFit/>
          </a:bodyPr>
          <a:lstStyle/>
          <a:p>
            <a:pPr fontAlgn="ctr"/>
            <a:r>
              <a:rPr lang="nl-NL" dirty="0">
                <a:solidFill>
                  <a:srgbClr val="0F2962"/>
                </a:solidFill>
                <a:latin typeface="Frutiger LT Pro 55 Roman" panose="020B0602020204020204" pitchFamily="34" charset="77"/>
              </a:rPr>
              <a:t>Van Schiphol krijg je de ruimte om alles te doen wat nodig is om in een veilige omgeving te kunnen werken. Daarnaast mag je ons ook actief om ondersteuning vragen om je werk veilig te kunnen doen.</a:t>
            </a:r>
          </a:p>
          <a:p>
            <a:pPr fontAlgn="ctr"/>
            <a:endParaRPr lang="nl-NL" dirty="0">
              <a:solidFill>
                <a:srgbClr val="0F2962"/>
              </a:solidFill>
              <a:latin typeface="Frutiger LT Pro 55 Roman" panose="020B0602020204020204" pitchFamily="34" charset="77"/>
            </a:endParaRPr>
          </a:p>
          <a:p>
            <a:pPr fontAlgn="ctr"/>
            <a:r>
              <a:rPr lang="nl-NL" dirty="0">
                <a:solidFill>
                  <a:srgbClr val="0F2962"/>
                </a:solidFill>
                <a:latin typeface="Frutiger LT Pro 55 Roman" panose="020B0602020204020204" pitchFamily="34" charset="77"/>
              </a:rPr>
              <a:t>Je kunt ons bereiken via </a:t>
            </a:r>
            <a:r>
              <a:rPr lang="nl-NL" dirty="0" err="1">
                <a:solidFill>
                  <a:srgbClr val="0F2962"/>
                </a:solidFill>
                <a:latin typeface="Frutiger LT Pro 55 Roman" panose="020B0602020204020204" pitchFamily="34" charset="77"/>
              </a:rPr>
              <a:t>safe_office@schiphol.nl</a:t>
            </a:r>
            <a:r>
              <a:rPr lang="nl-NL" dirty="0">
                <a:solidFill>
                  <a:srgbClr val="0F2962"/>
                </a:solidFill>
                <a:latin typeface="Frutiger LT Pro 55 Roman" panose="020B0602020204020204" pitchFamily="34" charset="77"/>
              </a:rPr>
              <a:t> of via jouw leidinggevende.</a:t>
            </a:r>
          </a:p>
          <a:p>
            <a:pPr fontAlgn="ctr"/>
            <a:endParaRPr lang="nl-NL" dirty="0">
              <a:solidFill>
                <a:srgbClr val="0F2962"/>
              </a:solidFill>
              <a:latin typeface="Frutiger LT Pro 55 Roman" panose="020B0602020204020204" pitchFamily="34" charset="77"/>
            </a:endParaRPr>
          </a:p>
          <a:p>
            <a:pPr fontAlgn="ctr"/>
            <a:r>
              <a:rPr lang="nl-NL" dirty="0">
                <a:solidFill>
                  <a:srgbClr val="0F2962"/>
                </a:solidFill>
                <a:latin typeface="Frutiger LT Pro 55 Roman" panose="020B0602020204020204" pitchFamily="34" charset="77"/>
              </a:rPr>
              <a:t>Tot slot onze belangrijkste tips:</a:t>
            </a:r>
          </a:p>
          <a:p>
            <a:pPr fontAlgn="ctr"/>
            <a:endParaRPr lang="nl-NL" dirty="0">
              <a:solidFill>
                <a:srgbClr val="0F2962"/>
              </a:solidFill>
              <a:latin typeface="Frutiger LT Pro 55 Roman" panose="020B0602020204020204" pitchFamily="34" charset="77"/>
            </a:endParaRPr>
          </a:p>
          <a:p>
            <a:pPr fontAlgn="ctr"/>
            <a:r>
              <a:rPr lang="nl-NL" b="1" dirty="0">
                <a:solidFill>
                  <a:srgbClr val="0F2962"/>
                </a:solidFill>
                <a:latin typeface="Frutiger LT Pro 55 Roman" panose="020B0602020204020204" pitchFamily="34" charset="77"/>
              </a:rPr>
              <a:t>BLIJF ALTIJD ALERT! BIJ TWIJFEL: ALTIJD VRAGEN. ONDERBREEK INDIEN NODIG HET WERK.</a:t>
            </a:r>
          </a:p>
          <a:p>
            <a:pPr fontAlgn="ctr"/>
            <a:endParaRPr lang="nl-NL" sz="1600" dirty="0">
              <a:solidFill>
                <a:srgbClr val="0F2962"/>
              </a:solidFill>
              <a:latin typeface="Frutiger LT Pro 55 Roman" panose="020B0602020204020204" pitchFamily="34" charset="77"/>
            </a:endParaRPr>
          </a:p>
          <a:p>
            <a:pPr fontAlgn="ctr"/>
            <a:endParaRPr lang="nl-NL" sz="1600" dirty="0">
              <a:solidFill>
                <a:srgbClr val="0F2962"/>
              </a:solidFill>
              <a:latin typeface="Frutiger LT Pro 55 Roman" panose="020B0602020204020204" pitchFamily="34" charset="77"/>
            </a:endParaRPr>
          </a:p>
          <a:p>
            <a:pPr fontAlgn="ctr"/>
            <a:endParaRPr lang="nl-NL" sz="1600" dirty="0">
              <a:solidFill>
                <a:srgbClr val="0F2962"/>
              </a:solidFill>
              <a:latin typeface="Frutiger LT Pro 55 Roman" panose="020B0602020204020204" pitchFamily="34" charset="77"/>
            </a:endParaRPr>
          </a:p>
          <a:p>
            <a:pPr fontAlgn="ctr"/>
            <a:endParaRPr lang="nl-NL" sz="1600" dirty="0">
              <a:solidFill>
                <a:srgbClr val="0F2962"/>
              </a:solidFill>
              <a:latin typeface="Frutiger LT Pro 55 Roman" panose="020B0602020204020204" pitchFamily="34" charset="77"/>
            </a:endParaRPr>
          </a:p>
          <a:p>
            <a:pPr fontAlgn="ctr"/>
            <a:endParaRPr lang="nl-NL" sz="1600" dirty="0">
              <a:solidFill>
                <a:srgbClr val="0F2962"/>
              </a:solidFill>
              <a:latin typeface="Frutiger LT Pro 55 Roman" panose="020B0602020204020204" pitchFamily="34" charset="77"/>
            </a:endParaRPr>
          </a:p>
          <a:p>
            <a:endParaRPr lang="nl-NL" sz="1600" dirty="0">
              <a:solidFill>
                <a:srgbClr val="0F2962"/>
              </a:solidFill>
              <a:latin typeface="Frutiger LT Pro 55 Roman" panose="020B0602020204020204" pitchFamily="34" charset="77"/>
            </a:endParaRPr>
          </a:p>
        </p:txBody>
      </p:sp>
      <p:sp>
        <p:nvSpPr>
          <p:cNvPr id="11" name="Titel 1">
            <a:extLst>
              <a:ext uri="{FF2B5EF4-FFF2-40B4-BE49-F238E27FC236}">
                <a16:creationId xmlns:a16="http://schemas.microsoft.com/office/drawing/2014/main" id="{A0297DD2-06CA-1E4F-8B69-DB96046EF941}"/>
              </a:ext>
            </a:extLst>
          </p:cNvPr>
          <p:cNvSpPr>
            <a:spLocks noGrp="1"/>
          </p:cNvSpPr>
          <p:nvPr>
            <p:ph type="title"/>
          </p:nvPr>
        </p:nvSpPr>
        <p:spPr>
          <a:xfrm>
            <a:off x="492211" y="707044"/>
            <a:ext cx="10515600" cy="1325563"/>
          </a:xfrm>
        </p:spPr>
        <p:txBody>
          <a:bodyPr>
            <a:noAutofit/>
          </a:bodyPr>
          <a:lstStyle/>
          <a:p>
            <a:r>
              <a:rPr lang="nl-NL" sz="3600" b="1" dirty="0">
                <a:solidFill>
                  <a:schemeClr val="bg1"/>
                </a:solidFill>
                <a:latin typeface="Frutiger LT Pro 55 Roman" panose="020B0602020204020204" pitchFamily="34" charset="77"/>
              </a:rPr>
              <a:t>Wat je van Schiphol </a:t>
            </a:r>
            <a:br>
              <a:rPr lang="nl-NL" sz="3600" b="1" dirty="0">
                <a:solidFill>
                  <a:schemeClr val="bg1"/>
                </a:solidFill>
                <a:latin typeface="Frutiger LT Pro 55 Roman" panose="020B0602020204020204" pitchFamily="34" charset="77"/>
              </a:rPr>
            </a:br>
            <a:r>
              <a:rPr lang="nl-NL" sz="3600" b="1" dirty="0">
                <a:solidFill>
                  <a:schemeClr val="bg1"/>
                </a:solidFill>
                <a:latin typeface="Frutiger LT Pro 55 Roman" panose="020B0602020204020204" pitchFamily="34" charset="77"/>
              </a:rPr>
              <a:t>mag verwachten</a:t>
            </a:r>
            <a:br>
              <a:rPr lang="nl-NL" sz="3600" b="1" dirty="0">
                <a:solidFill>
                  <a:schemeClr val="bg1"/>
                </a:solidFill>
                <a:latin typeface="Frutiger LT Pro 55 Roman" panose="020B0602020204020204" pitchFamily="34" charset="77"/>
              </a:rPr>
            </a:br>
            <a:endParaRPr lang="nl-NL" sz="3600" b="1" dirty="0">
              <a:solidFill>
                <a:schemeClr val="bg1"/>
              </a:solidFill>
              <a:latin typeface="Frutiger LT Pro 55 Roman" panose="020B0602020204020204" pitchFamily="34" charset="77"/>
            </a:endParaRPr>
          </a:p>
        </p:txBody>
      </p:sp>
    </p:spTree>
    <p:extLst>
      <p:ext uri="{BB962C8B-B14F-4D97-AF65-F5344CB8AC3E}">
        <p14:creationId xmlns:p14="http://schemas.microsoft.com/office/powerpoint/2010/main" val="34977153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descr="Afbeelding met tekst&#10;&#10;Automatisch gegenereerde beschrijving">
            <a:extLst>
              <a:ext uri="{FF2B5EF4-FFF2-40B4-BE49-F238E27FC236}">
                <a16:creationId xmlns:a16="http://schemas.microsoft.com/office/drawing/2014/main" id="{A60EE8D0-1FE1-614A-9B37-7B9A91BD59A9}"/>
              </a:ext>
            </a:extLst>
          </p:cNvPr>
          <p:cNvPicPr>
            <a:picLocks noGrp="1" noChangeAspect="1"/>
          </p:cNvPicPr>
          <p:nvPr>
            <p:ph idx="1"/>
          </p:nvPr>
        </p:nvPicPr>
        <p:blipFill>
          <a:blip r:embed="rId2"/>
          <a:stretch>
            <a:fillRect/>
          </a:stretch>
        </p:blipFill>
        <p:spPr>
          <a:xfrm>
            <a:off x="0" y="-1"/>
            <a:ext cx="12192000" cy="6861575"/>
          </a:xfrm>
        </p:spPr>
      </p:pic>
      <p:sp>
        <p:nvSpPr>
          <p:cNvPr id="3" name="Tekstvak 2">
            <a:extLst>
              <a:ext uri="{FF2B5EF4-FFF2-40B4-BE49-F238E27FC236}">
                <a16:creationId xmlns:a16="http://schemas.microsoft.com/office/drawing/2014/main" id="{973490A0-3624-7244-80A4-B49D3D3CD4F9}"/>
              </a:ext>
            </a:extLst>
          </p:cNvPr>
          <p:cNvSpPr txBox="1"/>
          <p:nvPr/>
        </p:nvSpPr>
        <p:spPr>
          <a:xfrm>
            <a:off x="492211" y="3429000"/>
            <a:ext cx="8327324" cy="3231654"/>
          </a:xfrm>
          <a:prstGeom prst="rect">
            <a:avLst/>
          </a:prstGeom>
          <a:noFill/>
        </p:spPr>
        <p:txBody>
          <a:bodyPr wrap="square" rtlCol="0">
            <a:spAutoFit/>
          </a:bodyPr>
          <a:lstStyle/>
          <a:p>
            <a:pPr fontAlgn="ctr"/>
            <a:r>
              <a:rPr lang="nl-NL" b="1" dirty="0">
                <a:solidFill>
                  <a:srgbClr val="0F2962"/>
                </a:solidFill>
                <a:latin typeface="Frutiger LT Pro 55 Roman" panose="020B0602020204020204" pitchFamily="34" charset="77"/>
              </a:rPr>
              <a:t>Pak opruimen </a:t>
            </a:r>
            <a:r>
              <a:rPr lang="nl-NL" b="1" u="sng" dirty="0">
                <a:solidFill>
                  <a:srgbClr val="0F2962"/>
                </a:solidFill>
                <a:latin typeface="Frutiger LT Pro 55 Roman" panose="020B0602020204020204" pitchFamily="34" charset="77"/>
              </a:rPr>
              <a:t>structureel </a:t>
            </a:r>
            <a:r>
              <a:rPr lang="nl-NL" b="1" dirty="0">
                <a:solidFill>
                  <a:srgbClr val="0F2962"/>
                </a:solidFill>
                <a:latin typeface="Frutiger LT Pro 55 Roman" panose="020B0602020204020204" pitchFamily="34" charset="77"/>
              </a:rPr>
              <a:t>aan. Laat het geen eenmalige actie zijn. </a:t>
            </a:r>
          </a:p>
          <a:p>
            <a:pPr fontAlgn="ctr"/>
            <a:r>
              <a:rPr lang="nl-NL" dirty="0">
                <a:solidFill>
                  <a:srgbClr val="0F2962"/>
                </a:solidFill>
                <a:latin typeface="Frutiger LT Pro 55 Roman" panose="020B0602020204020204" pitchFamily="34" charset="77"/>
              </a:rPr>
              <a:t>Stel een verantwoordelijke aan, een rol die kan rouleren tussen verschillende mensen van een team. </a:t>
            </a:r>
          </a:p>
          <a:p>
            <a:pPr fontAlgn="ctr"/>
            <a:r>
              <a:rPr lang="nl-NL" dirty="0">
                <a:solidFill>
                  <a:srgbClr val="0F2962"/>
                </a:solidFill>
                <a:latin typeface="Frutiger LT Pro 55 Roman" panose="020B0602020204020204" pitchFamily="34" charset="77"/>
              </a:rPr>
              <a:t>Wekelijks: organiseer clean-up </a:t>
            </a:r>
            <a:r>
              <a:rPr lang="nl-NL" dirty="0" err="1">
                <a:solidFill>
                  <a:srgbClr val="0F2962"/>
                </a:solidFill>
                <a:latin typeface="Frutiger LT Pro 55 Roman" panose="020B0602020204020204" pitchFamily="34" charset="77"/>
              </a:rPr>
              <a:t>walks</a:t>
            </a:r>
            <a:r>
              <a:rPr lang="nl-NL" dirty="0">
                <a:solidFill>
                  <a:srgbClr val="0F2962"/>
                </a:solidFill>
                <a:latin typeface="Frutiger LT Pro 55 Roman" panose="020B0602020204020204" pitchFamily="34" charset="77"/>
              </a:rPr>
              <a:t>.</a:t>
            </a:r>
          </a:p>
          <a:p>
            <a:pPr fontAlgn="ctr"/>
            <a:r>
              <a:rPr lang="nl-NL" dirty="0">
                <a:solidFill>
                  <a:srgbClr val="0F2962"/>
                </a:solidFill>
                <a:latin typeface="Frutiger LT Pro 55 Roman" panose="020B0602020204020204" pitchFamily="34" charset="77"/>
              </a:rPr>
              <a:t>Dagelijks: Neem na het werk altijd tien minuten de tijd om op te ruimen.</a:t>
            </a:r>
          </a:p>
          <a:p>
            <a:pPr fontAlgn="ctr"/>
            <a:r>
              <a:rPr lang="nl-NL" dirty="0">
                <a:solidFill>
                  <a:srgbClr val="0F2962"/>
                </a:solidFill>
                <a:latin typeface="Frutiger LT Pro 55 Roman" panose="020B0602020204020204" pitchFamily="34" charset="77"/>
              </a:rPr>
              <a:t>Kijk voor meer opruimtips in de hand-out.</a:t>
            </a:r>
          </a:p>
          <a:p>
            <a:pPr fontAlgn="ctr"/>
            <a:endParaRPr lang="nl-NL" sz="1600" dirty="0">
              <a:solidFill>
                <a:srgbClr val="0F2962"/>
              </a:solidFill>
              <a:latin typeface="Frutiger LT Pro 55 Roman" panose="020B0602020204020204" pitchFamily="34" charset="77"/>
            </a:endParaRPr>
          </a:p>
          <a:p>
            <a:pPr fontAlgn="ctr"/>
            <a:endParaRPr lang="nl-NL" sz="1600" dirty="0">
              <a:solidFill>
                <a:srgbClr val="0F2962"/>
              </a:solidFill>
              <a:latin typeface="Frutiger LT Pro 55 Roman" panose="020B0602020204020204" pitchFamily="34" charset="77"/>
            </a:endParaRPr>
          </a:p>
          <a:p>
            <a:pPr fontAlgn="ctr"/>
            <a:endParaRPr lang="nl-NL" sz="1600" dirty="0">
              <a:solidFill>
                <a:srgbClr val="0F2962"/>
              </a:solidFill>
              <a:latin typeface="Frutiger LT Pro 55 Roman" panose="020B0602020204020204" pitchFamily="34" charset="77"/>
            </a:endParaRPr>
          </a:p>
          <a:p>
            <a:pPr fontAlgn="ctr"/>
            <a:endParaRPr lang="nl-NL" sz="1600" dirty="0">
              <a:solidFill>
                <a:srgbClr val="0F2962"/>
              </a:solidFill>
              <a:latin typeface="Frutiger LT Pro 55 Roman" panose="020B0602020204020204" pitchFamily="34" charset="77"/>
            </a:endParaRPr>
          </a:p>
          <a:p>
            <a:pPr fontAlgn="ctr"/>
            <a:endParaRPr lang="nl-NL" sz="1600" dirty="0">
              <a:solidFill>
                <a:srgbClr val="0F2962"/>
              </a:solidFill>
              <a:latin typeface="Frutiger LT Pro 55 Roman" panose="020B0602020204020204" pitchFamily="34" charset="77"/>
            </a:endParaRPr>
          </a:p>
          <a:p>
            <a:endParaRPr lang="nl-NL" sz="1600" dirty="0">
              <a:solidFill>
                <a:srgbClr val="0F2962"/>
              </a:solidFill>
              <a:latin typeface="Frutiger LT Pro 55 Roman" panose="020B0602020204020204" pitchFamily="34" charset="77"/>
            </a:endParaRPr>
          </a:p>
        </p:txBody>
      </p:sp>
      <p:sp>
        <p:nvSpPr>
          <p:cNvPr id="11" name="Titel 1">
            <a:extLst>
              <a:ext uri="{FF2B5EF4-FFF2-40B4-BE49-F238E27FC236}">
                <a16:creationId xmlns:a16="http://schemas.microsoft.com/office/drawing/2014/main" id="{A0297DD2-06CA-1E4F-8B69-DB96046EF941}"/>
              </a:ext>
            </a:extLst>
          </p:cNvPr>
          <p:cNvSpPr>
            <a:spLocks noGrp="1"/>
          </p:cNvSpPr>
          <p:nvPr>
            <p:ph type="title"/>
          </p:nvPr>
        </p:nvSpPr>
        <p:spPr>
          <a:xfrm>
            <a:off x="492211" y="707044"/>
            <a:ext cx="10515600" cy="1325563"/>
          </a:xfrm>
        </p:spPr>
        <p:txBody>
          <a:bodyPr>
            <a:noAutofit/>
          </a:bodyPr>
          <a:lstStyle/>
          <a:p>
            <a:r>
              <a:rPr lang="nl-NL" sz="3600" b="1" dirty="0">
                <a:solidFill>
                  <a:schemeClr val="bg1"/>
                </a:solidFill>
                <a:latin typeface="Frutiger LT Pro 55 Roman" panose="020B0602020204020204" pitchFamily="34" charset="77"/>
              </a:rPr>
              <a:t>Opruimtips</a:t>
            </a:r>
          </a:p>
        </p:txBody>
      </p:sp>
    </p:spTree>
    <p:extLst>
      <p:ext uri="{BB962C8B-B14F-4D97-AF65-F5344CB8AC3E}">
        <p14:creationId xmlns:p14="http://schemas.microsoft.com/office/powerpoint/2010/main" val="30339282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descr="Afbeelding met tekst&#10;&#10;Automatisch gegenereerde beschrijving">
            <a:extLst>
              <a:ext uri="{FF2B5EF4-FFF2-40B4-BE49-F238E27FC236}">
                <a16:creationId xmlns:a16="http://schemas.microsoft.com/office/drawing/2014/main" id="{A60EE8D0-1FE1-614A-9B37-7B9A91BD59A9}"/>
              </a:ext>
            </a:extLst>
          </p:cNvPr>
          <p:cNvPicPr>
            <a:picLocks noGrp="1" noChangeAspect="1"/>
          </p:cNvPicPr>
          <p:nvPr>
            <p:ph idx="1"/>
          </p:nvPr>
        </p:nvPicPr>
        <p:blipFill>
          <a:blip r:embed="rId2"/>
          <a:stretch>
            <a:fillRect/>
          </a:stretch>
        </p:blipFill>
        <p:spPr>
          <a:xfrm>
            <a:off x="0" y="0"/>
            <a:ext cx="12192000" cy="6861575"/>
          </a:xfrm>
        </p:spPr>
      </p:pic>
      <p:sp>
        <p:nvSpPr>
          <p:cNvPr id="2" name="Titel 1">
            <a:extLst>
              <a:ext uri="{FF2B5EF4-FFF2-40B4-BE49-F238E27FC236}">
                <a16:creationId xmlns:a16="http://schemas.microsoft.com/office/drawing/2014/main" id="{82B29615-C558-E741-850B-5730F00A86B3}"/>
              </a:ext>
            </a:extLst>
          </p:cNvPr>
          <p:cNvSpPr>
            <a:spLocks noGrp="1"/>
          </p:cNvSpPr>
          <p:nvPr>
            <p:ph type="title"/>
          </p:nvPr>
        </p:nvSpPr>
        <p:spPr>
          <a:xfrm>
            <a:off x="492211" y="550478"/>
            <a:ext cx="10515600" cy="1325563"/>
          </a:xfrm>
        </p:spPr>
        <p:txBody>
          <a:bodyPr>
            <a:normAutofit/>
          </a:bodyPr>
          <a:lstStyle/>
          <a:p>
            <a:r>
              <a:rPr lang="nl-NL" sz="3600" b="1" dirty="0">
                <a:solidFill>
                  <a:schemeClr val="bg1"/>
                </a:solidFill>
                <a:latin typeface="Frutiger LT Pro 55 Roman" panose="020B0602020204020204" pitchFamily="34" charset="77"/>
              </a:rPr>
              <a:t>Tot slot</a:t>
            </a:r>
          </a:p>
        </p:txBody>
      </p:sp>
      <p:sp>
        <p:nvSpPr>
          <p:cNvPr id="3" name="Tekstvak 2">
            <a:extLst>
              <a:ext uri="{FF2B5EF4-FFF2-40B4-BE49-F238E27FC236}">
                <a16:creationId xmlns:a16="http://schemas.microsoft.com/office/drawing/2014/main" id="{973490A0-3624-7244-80A4-B49D3D3CD4F9}"/>
              </a:ext>
            </a:extLst>
          </p:cNvPr>
          <p:cNvSpPr txBox="1"/>
          <p:nvPr/>
        </p:nvSpPr>
        <p:spPr>
          <a:xfrm>
            <a:off x="492211" y="3429000"/>
            <a:ext cx="7645949" cy="2031325"/>
          </a:xfrm>
          <a:prstGeom prst="rect">
            <a:avLst/>
          </a:prstGeom>
          <a:noFill/>
        </p:spPr>
        <p:txBody>
          <a:bodyPr wrap="square" rtlCol="0">
            <a:spAutoFit/>
          </a:bodyPr>
          <a:lstStyle/>
          <a:p>
            <a:r>
              <a:rPr lang="nl-NL" dirty="0">
                <a:solidFill>
                  <a:srgbClr val="0F2962"/>
                </a:solidFill>
                <a:latin typeface="Frutiger LT Pro 55 Roman" panose="020B0602020204020204" pitchFamily="34" charset="77"/>
              </a:rPr>
              <a:t>■  Vragen / onduidelijkheden?  </a:t>
            </a:r>
          </a:p>
          <a:p>
            <a:r>
              <a:rPr lang="nl-NL" dirty="0">
                <a:solidFill>
                  <a:srgbClr val="0F2962"/>
                </a:solidFill>
                <a:latin typeface="Frutiger LT Pro 55 Roman" panose="020B0602020204020204" pitchFamily="34" charset="77"/>
              </a:rPr>
              <a:t>    Contact opdrachtgever / projectmanager</a:t>
            </a:r>
          </a:p>
          <a:p>
            <a:endParaRPr lang="nl-NL" dirty="0">
              <a:solidFill>
                <a:srgbClr val="0F2962"/>
              </a:solidFill>
              <a:latin typeface="Frutiger LT Pro 55 Roman" panose="020B0602020204020204" pitchFamily="34" charset="77"/>
            </a:endParaRPr>
          </a:p>
          <a:p>
            <a:r>
              <a:rPr lang="nl-NL" dirty="0">
                <a:solidFill>
                  <a:srgbClr val="0F2962"/>
                </a:solidFill>
                <a:latin typeface="Frutiger LT Pro 55 Roman" panose="020B0602020204020204" pitchFamily="34" charset="77"/>
              </a:rPr>
              <a:t>■  </a:t>
            </a:r>
            <a:r>
              <a:rPr lang="nl-NL" dirty="0" err="1">
                <a:solidFill>
                  <a:srgbClr val="0F2962"/>
                </a:solidFill>
                <a:latin typeface="Frutiger LT Pro 55 Roman" panose="020B0602020204020204" pitchFamily="34" charset="77"/>
              </a:rPr>
              <a:t>www.schiphol.nl</a:t>
            </a:r>
            <a:r>
              <a:rPr lang="nl-NL" dirty="0">
                <a:solidFill>
                  <a:srgbClr val="0F2962"/>
                </a:solidFill>
                <a:latin typeface="Frutiger LT Pro 55 Roman" panose="020B0602020204020204" pitchFamily="34" charset="77"/>
              </a:rPr>
              <a:t>/veiligheid</a:t>
            </a:r>
          </a:p>
          <a:p>
            <a:endParaRPr lang="nl-NL" dirty="0">
              <a:solidFill>
                <a:srgbClr val="0F2962"/>
              </a:solidFill>
              <a:latin typeface="Frutiger LT Pro 55 Roman" panose="020B0602020204020204" pitchFamily="34" charset="77"/>
            </a:endParaRPr>
          </a:p>
          <a:p>
            <a:r>
              <a:rPr lang="nl-NL" dirty="0">
                <a:solidFill>
                  <a:srgbClr val="0F2962"/>
                </a:solidFill>
                <a:latin typeface="Frutiger LT Pro 55 Roman" panose="020B0602020204020204" pitchFamily="34" charset="77"/>
              </a:rPr>
              <a:t>■  Voor algemene vragen m.b.t. Safety contact HSE Office </a:t>
            </a:r>
          </a:p>
          <a:p>
            <a:r>
              <a:rPr lang="nl-NL" dirty="0">
                <a:solidFill>
                  <a:srgbClr val="0F2962"/>
                </a:solidFill>
                <a:latin typeface="Frutiger LT Pro 55 Roman" panose="020B0602020204020204" pitchFamily="34" charset="77"/>
              </a:rPr>
              <a:t>      	via </a:t>
            </a:r>
            <a:r>
              <a:rPr lang="nl-NL" u="sng" dirty="0">
                <a:solidFill>
                  <a:srgbClr val="0F2962"/>
                </a:solidFill>
                <a:latin typeface="Frutiger LT Pro 55 Roman" panose="020B0602020204020204" pitchFamily="34" charset="77"/>
                <a:hlinkClick r:id="rId3" tooltip="mailto:safe_office@schiphol.nl">
                  <a:extLst>
                    <a:ext uri="{A12FA001-AC4F-418D-AE19-62706E023703}">
                      <ahyp:hlinkClr xmlns:ahyp="http://schemas.microsoft.com/office/drawing/2018/hyperlinkcolor" val="tx"/>
                    </a:ext>
                  </a:extLst>
                </a:hlinkClick>
              </a:rPr>
              <a:t>Safe_Office@schiphol.nl</a:t>
            </a:r>
            <a:r>
              <a:rPr lang="nl-NL" dirty="0">
                <a:solidFill>
                  <a:srgbClr val="0F2962"/>
                </a:solidFill>
                <a:latin typeface="Frutiger LT Pro 55 Roman" panose="020B0602020204020204" pitchFamily="34" charset="77"/>
              </a:rPr>
              <a:t>.</a:t>
            </a:r>
          </a:p>
        </p:txBody>
      </p:sp>
    </p:spTree>
    <p:extLst>
      <p:ext uri="{BB962C8B-B14F-4D97-AF65-F5344CB8AC3E}">
        <p14:creationId xmlns:p14="http://schemas.microsoft.com/office/powerpoint/2010/main" val="38917959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descr="Afbeelding met tekst&#10;&#10;Automatisch gegenereerde beschrijving">
            <a:extLst>
              <a:ext uri="{FF2B5EF4-FFF2-40B4-BE49-F238E27FC236}">
                <a16:creationId xmlns:a16="http://schemas.microsoft.com/office/drawing/2014/main" id="{A60EE8D0-1FE1-614A-9B37-7B9A91BD59A9}"/>
              </a:ext>
            </a:extLst>
          </p:cNvPr>
          <p:cNvPicPr>
            <a:picLocks noGrp="1" noChangeAspect="1"/>
          </p:cNvPicPr>
          <p:nvPr>
            <p:ph idx="1"/>
          </p:nvPr>
        </p:nvPicPr>
        <p:blipFill>
          <a:blip r:embed="rId4"/>
          <a:stretch>
            <a:fillRect/>
          </a:stretch>
        </p:blipFill>
        <p:spPr>
          <a:xfrm>
            <a:off x="0" y="-1"/>
            <a:ext cx="12192000" cy="6861575"/>
          </a:xfrm>
        </p:spPr>
      </p:pic>
      <p:sp>
        <p:nvSpPr>
          <p:cNvPr id="2" name="Titel 1">
            <a:extLst>
              <a:ext uri="{FF2B5EF4-FFF2-40B4-BE49-F238E27FC236}">
                <a16:creationId xmlns:a16="http://schemas.microsoft.com/office/drawing/2014/main" id="{82B29615-C558-E741-850B-5730F00A86B3}"/>
              </a:ext>
            </a:extLst>
          </p:cNvPr>
          <p:cNvSpPr>
            <a:spLocks noGrp="1"/>
          </p:cNvSpPr>
          <p:nvPr>
            <p:ph type="title"/>
          </p:nvPr>
        </p:nvSpPr>
        <p:spPr>
          <a:xfrm>
            <a:off x="492211" y="410916"/>
            <a:ext cx="10515600" cy="1325563"/>
          </a:xfrm>
        </p:spPr>
        <p:txBody>
          <a:bodyPr>
            <a:normAutofit/>
          </a:bodyPr>
          <a:lstStyle/>
          <a:p>
            <a:r>
              <a:rPr lang="nl-NL" sz="3600" b="1" dirty="0">
                <a:solidFill>
                  <a:schemeClr val="bg2"/>
                </a:solidFill>
                <a:latin typeface="Frutiger LT Pro 55 Roman" panose="020B0602020204020204" pitchFamily="34" charset="77"/>
              </a:rPr>
              <a:t>Video</a:t>
            </a:r>
          </a:p>
        </p:txBody>
      </p:sp>
      <p:pic>
        <p:nvPicPr>
          <p:cNvPr id="3" name="Video_Schiphol_Safety-Cleanup-Day_FINAL.mp4" descr="Video_Schiphol_Safety-Cleanup-Day_FINAL.mp4">
            <a:hlinkClick r:id="" action="ppaction://media"/>
            <a:extLst>
              <a:ext uri="{FF2B5EF4-FFF2-40B4-BE49-F238E27FC236}">
                <a16:creationId xmlns:a16="http://schemas.microsoft.com/office/drawing/2014/main" id="{26744464-D8E0-5142-90F7-6AA6183CE09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33949" y="2014648"/>
            <a:ext cx="6096000" cy="3429000"/>
          </a:xfrm>
          <a:prstGeom prst="rect">
            <a:avLst/>
          </a:prstGeom>
        </p:spPr>
      </p:pic>
      <p:pic>
        <p:nvPicPr>
          <p:cNvPr id="4" name="Afbeelding 3">
            <a:extLst>
              <a:ext uri="{FF2B5EF4-FFF2-40B4-BE49-F238E27FC236}">
                <a16:creationId xmlns:a16="http://schemas.microsoft.com/office/drawing/2014/main" id="{28EF861F-63CC-614F-84EF-8C133AA50D5C}"/>
              </a:ext>
            </a:extLst>
          </p:cNvPr>
          <p:cNvPicPr>
            <a:picLocks noChangeAspect="1"/>
          </p:cNvPicPr>
          <p:nvPr/>
        </p:nvPicPr>
        <p:blipFill>
          <a:blip r:embed="rId6"/>
          <a:stretch>
            <a:fillRect/>
          </a:stretch>
        </p:blipFill>
        <p:spPr>
          <a:xfrm>
            <a:off x="6726918" y="4060734"/>
            <a:ext cx="2471415" cy="1661083"/>
          </a:xfrm>
          <a:prstGeom prst="rect">
            <a:avLst/>
          </a:prstGeom>
        </p:spPr>
      </p:pic>
    </p:spTree>
    <p:extLst>
      <p:ext uri="{BB962C8B-B14F-4D97-AF65-F5344CB8AC3E}">
        <p14:creationId xmlns:p14="http://schemas.microsoft.com/office/powerpoint/2010/main" val="1452497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0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descr="Afbeelding met tekst&#10;&#10;Automatisch gegenereerde beschrijving">
            <a:extLst>
              <a:ext uri="{FF2B5EF4-FFF2-40B4-BE49-F238E27FC236}">
                <a16:creationId xmlns:a16="http://schemas.microsoft.com/office/drawing/2014/main" id="{A60EE8D0-1FE1-614A-9B37-7B9A91BD59A9}"/>
              </a:ext>
            </a:extLst>
          </p:cNvPr>
          <p:cNvPicPr>
            <a:picLocks noGrp="1" noChangeAspect="1"/>
          </p:cNvPicPr>
          <p:nvPr>
            <p:ph idx="1"/>
          </p:nvPr>
        </p:nvPicPr>
        <p:blipFill>
          <a:blip r:embed="rId2"/>
          <a:stretch>
            <a:fillRect/>
          </a:stretch>
        </p:blipFill>
        <p:spPr>
          <a:xfrm>
            <a:off x="0" y="0"/>
            <a:ext cx="12192000" cy="6861575"/>
          </a:xfrm>
        </p:spPr>
      </p:pic>
      <p:sp>
        <p:nvSpPr>
          <p:cNvPr id="2" name="Titel 1">
            <a:extLst>
              <a:ext uri="{FF2B5EF4-FFF2-40B4-BE49-F238E27FC236}">
                <a16:creationId xmlns:a16="http://schemas.microsoft.com/office/drawing/2014/main" id="{82B29615-C558-E741-850B-5730F00A86B3}"/>
              </a:ext>
            </a:extLst>
          </p:cNvPr>
          <p:cNvSpPr>
            <a:spLocks noGrp="1"/>
          </p:cNvSpPr>
          <p:nvPr>
            <p:ph type="title"/>
          </p:nvPr>
        </p:nvSpPr>
        <p:spPr>
          <a:xfrm>
            <a:off x="492211" y="550478"/>
            <a:ext cx="10515600" cy="1325563"/>
          </a:xfrm>
        </p:spPr>
        <p:txBody>
          <a:bodyPr>
            <a:normAutofit/>
          </a:bodyPr>
          <a:lstStyle/>
          <a:p>
            <a:r>
              <a:rPr lang="nl-NL" sz="3600" b="1" dirty="0">
                <a:solidFill>
                  <a:schemeClr val="bg1"/>
                </a:solidFill>
                <a:latin typeface="Frutiger LT Pro 55 Roman" panose="020B0602020204020204" pitchFamily="34" charset="77"/>
              </a:rPr>
              <a:t>Juist bij Schiphol</a:t>
            </a:r>
          </a:p>
        </p:txBody>
      </p:sp>
      <p:sp>
        <p:nvSpPr>
          <p:cNvPr id="3" name="Tekstvak 2">
            <a:extLst>
              <a:ext uri="{FF2B5EF4-FFF2-40B4-BE49-F238E27FC236}">
                <a16:creationId xmlns:a16="http://schemas.microsoft.com/office/drawing/2014/main" id="{973490A0-3624-7244-80A4-B49D3D3CD4F9}"/>
              </a:ext>
            </a:extLst>
          </p:cNvPr>
          <p:cNvSpPr txBox="1"/>
          <p:nvPr/>
        </p:nvSpPr>
        <p:spPr>
          <a:xfrm>
            <a:off x="492211" y="3429000"/>
            <a:ext cx="6759146" cy="2862322"/>
          </a:xfrm>
          <a:prstGeom prst="rect">
            <a:avLst/>
          </a:prstGeom>
          <a:noFill/>
        </p:spPr>
        <p:txBody>
          <a:bodyPr wrap="square" rtlCol="0">
            <a:spAutoFit/>
          </a:bodyPr>
          <a:lstStyle/>
          <a:p>
            <a:r>
              <a:rPr lang="nl-NL" dirty="0">
                <a:solidFill>
                  <a:srgbClr val="0F2962"/>
                </a:solidFill>
                <a:latin typeface="Frutiger LT Pro 55 Roman" panose="020B0602020204020204" pitchFamily="34" charset="77"/>
              </a:rPr>
              <a:t>Rondslingerend vuil is zeker bij Schiphol een probleem want:</a:t>
            </a:r>
          </a:p>
          <a:p>
            <a:pPr marL="285750" indent="-285750">
              <a:buFontTx/>
              <a:buChar char="-"/>
            </a:pPr>
            <a:r>
              <a:rPr lang="nl-NL" dirty="0">
                <a:solidFill>
                  <a:srgbClr val="0F2962"/>
                </a:solidFill>
                <a:latin typeface="Frutiger LT Pro 55 Roman" panose="020B0602020204020204" pitchFamily="34" charset="77"/>
              </a:rPr>
              <a:t>FOD (</a:t>
            </a:r>
            <a:r>
              <a:rPr lang="nl-NL" dirty="0" err="1">
                <a:solidFill>
                  <a:srgbClr val="0F2962"/>
                </a:solidFill>
                <a:latin typeface="Frutiger LT Pro 55 Roman" panose="020B0602020204020204" pitchFamily="34" charset="77"/>
              </a:rPr>
              <a:t>Foreign</a:t>
            </a:r>
            <a:r>
              <a:rPr lang="nl-NL" dirty="0">
                <a:solidFill>
                  <a:srgbClr val="0F2962"/>
                </a:solidFill>
                <a:latin typeface="Frutiger LT Pro 55 Roman" panose="020B0602020204020204" pitchFamily="34" charset="77"/>
              </a:rPr>
              <a:t> Object </a:t>
            </a:r>
            <a:r>
              <a:rPr lang="nl-NL" dirty="0" err="1">
                <a:solidFill>
                  <a:srgbClr val="0F2962"/>
                </a:solidFill>
                <a:latin typeface="Frutiger LT Pro 55 Roman" panose="020B0602020204020204" pitchFamily="34" charset="77"/>
              </a:rPr>
              <a:t>Damage</a:t>
            </a:r>
            <a:r>
              <a:rPr lang="nl-NL" dirty="0">
                <a:solidFill>
                  <a:srgbClr val="0F2962"/>
                </a:solidFill>
                <a:latin typeface="Frutiger LT Pro 55 Roman" panose="020B0602020204020204" pitchFamily="34" charset="77"/>
              </a:rPr>
              <a:t>) brengt vliegtuigen in gevaar;</a:t>
            </a:r>
          </a:p>
          <a:p>
            <a:pPr marL="285750" indent="-285750">
              <a:buFontTx/>
              <a:buChar char="-"/>
            </a:pPr>
            <a:r>
              <a:rPr lang="nl-NL" dirty="0">
                <a:solidFill>
                  <a:srgbClr val="0F2962"/>
                </a:solidFill>
                <a:latin typeface="Frutiger LT Pro 55 Roman" panose="020B0602020204020204" pitchFamily="34" charset="77"/>
              </a:rPr>
              <a:t>Passagiers en bezoekers kunnen gewond raken;</a:t>
            </a:r>
          </a:p>
          <a:p>
            <a:pPr marL="285750" indent="-285750">
              <a:buFontTx/>
              <a:buChar char="-"/>
            </a:pPr>
            <a:r>
              <a:rPr lang="nl-NL" dirty="0">
                <a:solidFill>
                  <a:srgbClr val="0F2962"/>
                </a:solidFill>
                <a:latin typeface="Frutiger LT Pro 55 Roman" panose="020B0602020204020204" pitchFamily="34" charset="77"/>
              </a:rPr>
              <a:t>Brandveiligheid in gevaar door vuil in Terminal;</a:t>
            </a:r>
          </a:p>
          <a:p>
            <a:pPr marL="285750" indent="-285750">
              <a:buFontTx/>
              <a:buChar char="-"/>
            </a:pPr>
            <a:r>
              <a:rPr lang="nl-NL" dirty="0">
                <a:solidFill>
                  <a:srgbClr val="0F2962"/>
                </a:solidFill>
                <a:latin typeface="Frutiger LT Pro 55 Roman" panose="020B0602020204020204" pitchFamily="34" charset="77"/>
              </a:rPr>
              <a:t>Geen snelle ontvluchting mogelijk bij een calamiteit</a:t>
            </a:r>
          </a:p>
          <a:p>
            <a:pPr marL="285750" indent="-285750">
              <a:buFontTx/>
              <a:buChar char="-"/>
            </a:pPr>
            <a:r>
              <a:rPr lang="nl-NL" dirty="0">
                <a:solidFill>
                  <a:srgbClr val="0F2962"/>
                </a:solidFill>
                <a:latin typeface="Frutiger LT Pro 55 Roman" panose="020B0602020204020204" pitchFamily="34" charset="77"/>
              </a:rPr>
              <a:t>Onoverzichtelijke situaties voor beveiliging</a:t>
            </a:r>
          </a:p>
          <a:p>
            <a:pPr marL="285750" indent="-285750">
              <a:buFontTx/>
              <a:buChar char="-"/>
            </a:pPr>
            <a:r>
              <a:rPr lang="nl-NL" dirty="0">
                <a:solidFill>
                  <a:srgbClr val="0F2962"/>
                </a:solidFill>
                <a:latin typeface="Frutiger LT Pro 55 Roman" panose="020B0602020204020204" pitchFamily="34" charset="77"/>
              </a:rPr>
              <a:t>Verschillende bouwbedrijven werken naast en met elkaar, dus heeft rommel vaak ‘geen afzender’</a:t>
            </a:r>
          </a:p>
          <a:p>
            <a:pPr marL="285750" indent="-285750">
              <a:buFontTx/>
              <a:buChar char="-"/>
            </a:pPr>
            <a:r>
              <a:rPr lang="nl-NL" dirty="0">
                <a:solidFill>
                  <a:srgbClr val="0F2962"/>
                </a:solidFill>
                <a:latin typeface="Frutiger LT Pro 55 Roman" panose="020B0602020204020204" pitchFamily="34" charset="77"/>
              </a:rPr>
              <a:t>Rommel op de bouwplaats en in </a:t>
            </a:r>
            <a:r>
              <a:rPr lang="nl-NL">
                <a:solidFill>
                  <a:srgbClr val="0F2962"/>
                </a:solidFill>
                <a:latin typeface="Frutiger LT Pro 55 Roman" panose="020B0602020204020204" pitchFamily="34" charset="77"/>
              </a:rPr>
              <a:t>technische ruimtes leidt </a:t>
            </a:r>
            <a:r>
              <a:rPr lang="nl-NL" dirty="0">
                <a:solidFill>
                  <a:srgbClr val="0F2962"/>
                </a:solidFill>
                <a:latin typeface="Frutiger LT Pro 55 Roman" panose="020B0602020204020204" pitchFamily="34" charset="77"/>
              </a:rPr>
              <a:t>tot struikel- en valgevaar</a:t>
            </a:r>
          </a:p>
        </p:txBody>
      </p:sp>
    </p:spTree>
    <p:extLst>
      <p:ext uri="{BB962C8B-B14F-4D97-AF65-F5344CB8AC3E}">
        <p14:creationId xmlns:p14="http://schemas.microsoft.com/office/powerpoint/2010/main" val="39559396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descr="Afbeelding met tekst&#10;&#10;Automatisch gegenereerde beschrijving">
            <a:extLst>
              <a:ext uri="{FF2B5EF4-FFF2-40B4-BE49-F238E27FC236}">
                <a16:creationId xmlns:a16="http://schemas.microsoft.com/office/drawing/2014/main" id="{A60EE8D0-1FE1-614A-9B37-7B9A91BD59A9}"/>
              </a:ext>
            </a:extLst>
          </p:cNvPr>
          <p:cNvPicPr>
            <a:picLocks noGrp="1" noChangeAspect="1"/>
          </p:cNvPicPr>
          <p:nvPr>
            <p:ph idx="1"/>
          </p:nvPr>
        </p:nvPicPr>
        <p:blipFill>
          <a:blip r:embed="rId2"/>
          <a:stretch>
            <a:fillRect/>
          </a:stretch>
        </p:blipFill>
        <p:spPr>
          <a:xfrm>
            <a:off x="0" y="-1"/>
            <a:ext cx="12192000" cy="6861575"/>
          </a:xfrm>
        </p:spPr>
      </p:pic>
      <p:sp>
        <p:nvSpPr>
          <p:cNvPr id="2" name="Titel 1">
            <a:extLst>
              <a:ext uri="{FF2B5EF4-FFF2-40B4-BE49-F238E27FC236}">
                <a16:creationId xmlns:a16="http://schemas.microsoft.com/office/drawing/2014/main" id="{82B29615-C558-E741-850B-5730F00A86B3}"/>
              </a:ext>
            </a:extLst>
          </p:cNvPr>
          <p:cNvSpPr>
            <a:spLocks noGrp="1"/>
          </p:cNvSpPr>
          <p:nvPr>
            <p:ph type="title"/>
          </p:nvPr>
        </p:nvSpPr>
        <p:spPr>
          <a:xfrm>
            <a:off x="492211" y="424975"/>
            <a:ext cx="10515600" cy="1325563"/>
          </a:xfrm>
        </p:spPr>
        <p:txBody>
          <a:bodyPr>
            <a:normAutofit/>
          </a:bodyPr>
          <a:lstStyle/>
          <a:p>
            <a:r>
              <a:rPr lang="nl-NL" sz="3600" b="1" dirty="0" err="1">
                <a:solidFill>
                  <a:schemeClr val="bg1"/>
                </a:solidFill>
                <a:latin typeface="Frutiger LT Pro 55 Roman" panose="020B0602020204020204" pitchFamily="34" charset="77"/>
              </a:rPr>
              <a:t>Foreign</a:t>
            </a:r>
            <a:r>
              <a:rPr lang="nl-NL" sz="3600" b="1" dirty="0">
                <a:solidFill>
                  <a:schemeClr val="bg1"/>
                </a:solidFill>
                <a:latin typeface="Frutiger LT Pro 55 Roman" panose="020B0602020204020204" pitchFamily="34" charset="77"/>
              </a:rPr>
              <a:t> Object </a:t>
            </a:r>
            <a:br>
              <a:rPr lang="nl-NL" sz="3600" b="1" dirty="0">
                <a:solidFill>
                  <a:schemeClr val="bg1"/>
                </a:solidFill>
                <a:latin typeface="Frutiger LT Pro 55 Roman" panose="020B0602020204020204" pitchFamily="34" charset="77"/>
              </a:rPr>
            </a:br>
            <a:r>
              <a:rPr lang="nl-NL" sz="3600" b="1" dirty="0" err="1">
                <a:solidFill>
                  <a:schemeClr val="bg1"/>
                </a:solidFill>
                <a:latin typeface="Frutiger LT Pro 55 Roman" panose="020B0602020204020204" pitchFamily="34" charset="77"/>
              </a:rPr>
              <a:t>Damage</a:t>
            </a:r>
            <a:r>
              <a:rPr lang="nl-NL" sz="3600" b="1" dirty="0">
                <a:solidFill>
                  <a:schemeClr val="bg1"/>
                </a:solidFill>
                <a:latin typeface="Frutiger LT Pro 55 Roman" panose="020B0602020204020204" pitchFamily="34" charset="77"/>
              </a:rPr>
              <a:t> (FOD)</a:t>
            </a:r>
          </a:p>
        </p:txBody>
      </p:sp>
      <p:sp>
        <p:nvSpPr>
          <p:cNvPr id="3" name="Tekstvak 2">
            <a:extLst>
              <a:ext uri="{FF2B5EF4-FFF2-40B4-BE49-F238E27FC236}">
                <a16:creationId xmlns:a16="http://schemas.microsoft.com/office/drawing/2014/main" id="{973490A0-3624-7244-80A4-B49D3D3CD4F9}"/>
              </a:ext>
            </a:extLst>
          </p:cNvPr>
          <p:cNvSpPr txBox="1"/>
          <p:nvPr/>
        </p:nvSpPr>
        <p:spPr>
          <a:xfrm>
            <a:off x="492211" y="3429000"/>
            <a:ext cx="4435366" cy="3293209"/>
          </a:xfrm>
          <a:prstGeom prst="rect">
            <a:avLst/>
          </a:prstGeom>
          <a:noFill/>
        </p:spPr>
        <p:txBody>
          <a:bodyPr wrap="square" rtlCol="0">
            <a:spAutoFit/>
          </a:bodyPr>
          <a:lstStyle/>
          <a:p>
            <a:r>
              <a:rPr lang="nl-NL" sz="1600" dirty="0">
                <a:solidFill>
                  <a:srgbClr val="0F2962"/>
                </a:solidFill>
                <a:latin typeface="Frutiger LT Pro 55 Roman" panose="020B0602020204020204" pitchFamily="34" charset="77"/>
              </a:rPr>
              <a:t>Het gaat niet alleen om bouwafval dat vliegtuigmotoren kunnen opzuigen en uitstoten. In het verleden zijn daar ongelukken mee gebeurd.</a:t>
            </a:r>
          </a:p>
          <a:p>
            <a:endParaRPr lang="nl-NL" sz="1600" dirty="0">
              <a:solidFill>
                <a:srgbClr val="0F2962"/>
              </a:solidFill>
              <a:latin typeface="Frutiger LT Pro 55 Roman" panose="020B0602020204020204" pitchFamily="34" charset="77"/>
            </a:endParaRPr>
          </a:p>
          <a:p>
            <a:r>
              <a:rPr lang="nl-NL" sz="1600" dirty="0">
                <a:solidFill>
                  <a:srgbClr val="0F2962"/>
                </a:solidFill>
                <a:latin typeface="Frutiger LT Pro 55 Roman" panose="020B0602020204020204" pitchFamily="34" charset="77"/>
              </a:rPr>
              <a:t>Ook etensresten trekken vogels &amp; ongedierte aan. Vogels zijn een gevaar voor opstijgende vliegtuigen. Muizen- en ratten kunnen schade aanrichten aan elektrische installaties en ziektes overbrengen.</a:t>
            </a:r>
          </a:p>
          <a:p>
            <a:endParaRPr lang="nl-NL" sz="1600" b="1" dirty="0">
              <a:solidFill>
                <a:srgbClr val="0F2962"/>
              </a:solidFill>
              <a:latin typeface="Frutiger LT Pro 45 Light" panose="020B0602020204020204" pitchFamily="34" charset="77"/>
            </a:endParaRPr>
          </a:p>
          <a:p>
            <a:endParaRPr lang="nl-NL" sz="1600" dirty="0">
              <a:solidFill>
                <a:srgbClr val="0F2962"/>
              </a:solidFill>
              <a:latin typeface="Frutiger LT Pro 55 Roman" panose="020B0602020204020204" pitchFamily="34" charset="77"/>
            </a:endParaRPr>
          </a:p>
          <a:p>
            <a:endParaRPr lang="nl-NL" sz="1600" dirty="0"/>
          </a:p>
        </p:txBody>
      </p:sp>
      <p:pic>
        <p:nvPicPr>
          <p:cNvPr id="6" name="Afbeelding 5" descr="belangrijkstevoorschriften_rommel_3luik.jpg">
            <a:extLst>
              <a:ext uri="{FF2B5EF4-FFF2-40B4-BE49-F238E27FC236}">
                <a16:creationId xmlns:a16="http://schemas.microsoft.com/office/drawing/2014/main" id="{9D707709-7077-3E47-AE2A-9198B3440D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9613" y="1731684"/>
            <a:ext cx="3134598" cy="2446697"/>
          </a:xfrm>
          <a:prstGeom prst="rect">
            <a:avLst/>
          </a:prstGeom>
        </p:spPr>
      </p:pic>
      <p:pic>
        <p:nvPicPr>
          <p:cNvPr id="7" name="Afbeelding 6">
            <a:extLst>
              <a:ext uri="{FF2B5EF4-FFF2-40B4-BE49-F238E27FC236}">
                <a16:creationId xmlns:a16="http://schemas.microsoft.com/office/drawing/2014/main" id="{B589C0A4-E72C-A944-971E-5CE06288E0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50011" y="4399957"/>
            <a:ext cx="3134598" cy="2087641"/>
          </a:xfrm>
          <a:prstGeom prst="rect">
            <a:avLst/>
          </a:prstGeom>
        </p:spPr>
      </p:pic>
    </p:spTree>
    <p:extLst>
      <p:ext uri="{BB962C8B-B14F-4D97-AF65-F5344CB8AC3E}">
        <p14:creationId xmlns:p14="http://schemas.microsoft.com/office/powerpoint/2010/main" val="23547935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descr="Afbeelding met tekst&#10;&#10;Automatisch gegenereerde beschrijving">
            <a:extLst>
              <a:ext uri="{FF2B5EF4-FFF2-40B4-BE49-F238E27FC236}">
                <a16:creationId xmlns:a16="http://schemas.microsoft.com/office/drawing/2014/main" id="{A60EE8D0-1FE1-614A-9B37-7B9A91BD59A9}"/>
              </a:ext>
            </a:extLst>
          </p:cNvPr>
          <p:cNvPicPr>
            <a:picLocks noGrp="1" noChangeAspect="1"/>
          </p:cNvPicPr>
          <p:nvPr>
            <p:ph idx="1"/>
          </p:nvPr>
        </p:nvPicPr>
        <p:blipFill>
          <a:blip r:embed="rId2"/>
          <a:stretch>
            <a:fillRect/>
          </a:stretch>
        </p:blipFill>
        <p:spPr>
          <a:xfrm>
            <a:off x="0" y="-3575"/>
            <a:ext cx="12192000" cy="6861575"/>
          </a:xfrm>
        </p:spPr>
      </p:pic>
      <p:sp>
        <p:nvSpPr>
          <p:cNvPr id="2" name="Titel 1">
            <a:extLst>
              <a:ext uri="{FF2B5EF4-FFF2-40B4-BE49-F238E27FC236}">
                <a16:creationId xmlns:a16="http://schemas.microsoft.com/office/drawing/2014/main" id="{82B29615-C558-E741-850B-5730F00A86B3}"/>
              </a:ext>
            </a:extLst>
          </p:cNvPr>
          <p:cNvSpPr>
            <a:spLocks noGrp="1"/>
          </p:cNvSpPr>
          <p:nvPr>
            <p:ph type="title"/>
          </p:nvPr>
        </p:nvSpPr>
        <p:spPr>
          <a:xfrm>
            <a:off x="492211" y="424975"/>
            <a:ext cx="10515600" cy="1325563"/>
          </a:xfrm>
        </p:spPr>
        <p:txBody>
          <a:bodyPr>
            <a:noAutofit/>
          </a:bodyPr>
          <a:lstStyle/>
          <a:p>
            <a:r>
              <a:rPr lang="nl-NL" sz="3600" b="1" dirty="0">
                <a:solidFill>
                  <a:schemeClr val="bg1"/>
                </a:solidFill>
                <a:latin typeface="Frutiger LT Pro 55 Roman" panose="020B0602020204020204" pitchFamily="34" charset="77"/>
              </a:rPr>
              <a:t>Passagiers zijn zich niet </a:t>
            </a:r>
            <a:br>
              <a:rPr lang="nl-NL" sz="3600" b="1" dirty="0">
                <a:solidFill>
                  <a:schemeClr val="bg1"/>
                </a:solidFill>
                <a:latin typeface="Frutiger LT Pro 55 Roman" panose="020B0602020204020204" pitchFamily="34" charset="77"/>
              </a:rPr>
            </a:br>
            <a:r>
              <a:rPr lang="nl-NL" sz="3600" b="1" dirty="0">
                <a:solidFill>
                  <a:schemeClr val="bg1"/>
                </a:solidFill>
                <a:latin typeface="Frutiger LT Pro 55 Roman" panose="020B0602020204020204" pitchFamily="34" charset="77"/>
              </a:rPr>
              <a:t>bewust van </a:t>
            </a:r>
            <a:br>
              <a:rPr lang="nl-NL" sz="3600" b="1" dirty="0">
                <a:solidFill>
                  <a:schemeClr val="bg1"/>
                </a:solidFill>
                <a:latin typeface="Frutiger LT Pro 55 Roman" panose="020B0602020204020204" pitchFamily="34" charset="77"/>
              </a:rPr>
            </a:br>
            <a:r>
              <a:rPr lang="nl-NL" sz="3600" b="1" dirty="0">
                <a:solidFill>
                  <a:schemeClr val="bg1"/>
                </a:solidFill>
                <a:latin typeface="Frutiger LT Pro 55 Roman" panose="020B0602020204020204" pitchFamily="34" charset="77"/>
              </a:rPr>
              <a:t>bouwrisico’s</a:t>
            </a:r>
          </a:p>
        </p:txBody>
      </p:sp>
      <p:sp>
        <p:nvSpPr>
          <p:cNvPr id="3" name="Tekstvak 2">
            <a:extLst>
              <a:ext uri="{FF2B5EF4-FFF2-40B4-BE49-F238E27FC236}">
                <a16:creationId xmlns:a16="http://schemas.microsoft.com/office/drawing/2014/main" id="{973490A0-3624-7244-80A4-B49D3D3CD4F9}"/>
              </a:ext>
            </a:extLst>
          </p:cNvPr>
          <p:cNvSpPr txBox="1"/>
          <p:nvPr/>
        </p:nvSpPr>
        <p:spPr>
          <a:xfrm>
            <a:off x="492212" y="3429000"/>
            <a:ext cx="3204026" cy="2585323"/>
          </a:xfrm>
          <a:prstGeom prst="rect">
            <a:avLst/>
          </a:prstGeom>
          <a:noFill/>
        </p:spPr>
        <p:txBody>
          <a:bodyPr wrap="square" rtlCol="0">
            <a:spAutoFit/>
          </a:bodyPr>
          <a:lstStyle/>
          <a:p>
            <a:r>
              <a:rPr lang="nl-NL" sz="1600" dirty="0">
                <a:solidFill>
                  <a:srgbClr val="0F2962"/>
                </a:solidFill>
                <a:latin typeface="Frutiger LT Pro 55 Roman" panose="020B0602020204020204" pitchFamily="34" charset="77"/>
              </a:rPr>
              <a:t>Neem je verantwoordelijkheid voor mensen voor wie een ontspannen reis en het halen van hun vliegtuig of andere afspraken de grootste prioriteiten zijn. </a:t>
            </a:r>
          </a:p>
          <a:p>
            <a:r>
              <a:rPr lang="nl-NL" sz="1600" dirty="0">
                <a:solidFill>
                  <a:srgbClr val="0F2962"/>
                </a:solidFill>
                <a:latin typeface="Frutiger LT Pro 55 Roman" panose="020B0602020204020204" pitchFamily="34" charset="77"/>
              </a:rPr>
              <a:t>Kijk altijd of jouw werkzaamheden, hun veiligheid in gevaar kunnen brengen. </a:t>
            </a:r>
          </a:p>
        </p:txBody>
      </p:sp>
      <p:pic>
        <p:nvPicPr>
          <p:cNvPr id="8" name="Afbeelding 7" descr="Afbeelding met binnen, plafond, vloer, kamer&#10;&#10;Automatisch gegenereerde beschrijving">
            <a:extLst>
              <a:ext uri="{FF2B5EF4-FFF2-40B4-BE49-F238E27FC236}">
                <a16:creationId xmlns:a16="http://schemas.microsoft.com/office/drawing/2014/main" id="{85B84836-7062-7948-B775-B475AC5AA0B9}"/>
              </a:ext>
            </a:extLst>
          </p:cNvPr>
          <p:cNvPicPr>
            <a:picLocks noChangeAspect="1"/>
          </p:cNvPicPr>
          <p:nvPr/>
        </p:nvPicPr>
        <p:blipFill>
          <a:blip r:embed="rId3"/>
          <a:stretch>
            <a:fillRect/>
          </a:stretch>
        </p:blipFill>
        <p:spPr>
          <a:xfrm>
            <a:off x="3868844" y="2511381"/>
            <a:ext cx="5582355" cy="3720224"/>
          </a:xfrm>
          <a:prstGeom prst="rect">
            <a:avLst/>
          </a:prstGeom>
        </p:spPr>
      </p:pic>
    </p:spTree>
    <p:extLst>
      <p:ext uri="{BB962C8B-B14F-4D97-AF65-F5344CB8AC3E}">
        <p14:creationId xmlns:p14="http://schemas.microsoft.com/office/powerpoint/2010/main" val="13317693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descr="Afbeelding met tekst&#10;&#10;Automatisch gegenereerde beschrijving">
            <a:extLst>
              <a:ext uri="{FF2B5EF4-FFF2-40B4-BE49-F238E27FC236}">
                <a16:creationId xmlns:a16="http://schemas.microsoft.com/office/drawing/2014/main" id="{A60EE8D0-1FE1-614A-9B37-7B9A91BD59A9}"/>
              </a:ext>
            </a:extLst>
          </p:cNvPr>
          <p:cNvPicPr>
            <a:picLocks noGrp="1" noChangeAspect="1"/>
          </p:cNvPicPr>
          <p:nvPr>
            <p:ph idx="1"/>
          </p:nvPr>
        </p:nvPicPr>
        <p:blipFill>
          <a:blip r:embed="rId3"/>
          <a:stretch>
            <a:fillRect/>
          </a:stretch>
        </p:blipFill>
        <p:spPr>
          <a:xfrm>
            <a:off x="0" y="0"/>
            <a:ext cx="12192000" cy="6861575"/>
          </a:xfrm>
        </p:spPr>
      </p:pic>
      <p:sp>
        <p:nvSpPr>
          <p:cNvPr id="2" name="Titel 1">
            <a:extLst>
              <a:ext uri="{FF2B5EF4-FFF2-40B4-BE49-F238E27FC236}">
                <a16:creationId xmlns:a16="http://schemas.microsoft.com/office/drawing/2014/main" id="{82B29615-C558-E741-850B-5730F00A86B3}"/>
              </a:ext>
            </a:extLst>
          </p:cNvPr>
          <p:cNvSpPr>
            <a:spLocks noGrp="1"/>
          </p:cNvSpPr>
          <p:nvPr>
            <p:ph type="title"/>
          </p:nvPr>
        </p:nvSpPr>
        <p:spPr>
          <a:xfrm>
            <a:off x="492211" y="550478"/>
            <a:ext cx="10515600" cy="1325563"/>
          </a:xfrm>
        </p:spPr>
        <p:txBody>
          <a:bodyPr>
            <a:noAutofit/>
          </a:bodyPr>
          <a:lstStyle/>
          <a:p>
            <a:r>
              <a:rPr lang="nl-NL" sz="3300" b="1" dirty="0">
                <a:solidFill>
                  <a:schemeClr val="bg1"/>
                </a:solidFill>
                <a:latin typeface="Frutiger LT Pro 55 Roman" panose="020B0602020204020204" pitchFamily="34" charset="77"/>
              </a:rPr>
              <a:t>Brandveiligheid in </a:t>
            </a:r>
            <a:br>
              <a:rPr lang="nl-NL" sz="3300" b="1" dirty="0">
                <a:solidFill>
                  <a:schemeClr val="bg1"/>
                </a:solidFill>
                <a:latin typeface="Frutiger LT Pro 55 Roman" panose="020B0602020204020204" pitchFamily="34" charset="77"/>
              </a:rPr>
            </a:br>
            <a:r>
              <a:rPr lang="nl-NL" sz="3300" b="1" dirty="0">
                <a:solidFill>
                  <a:schemeClr val="bg1"/>
                </a:solidFill>
                <a:latin typeface="Frutiger LT Pro 55 Roman" panose="020B0602020204020204" pitchFamily="34" charset="77"/>
              </a:rPr>
              <a:t>de Terminal</a:t>
            </a:r>
          </a:p>
        </p:txBody>
      </p:sp>
      <p:sp>
        <p:nvSpPr>
          <p:cNvPr id="3" name="Tekstvak 2">
            <a:extLst>
              <a:ext uri="{FF2B5EF4-FFF2-40B4-BE49-F238E27FC236}">
                <a16:creationId xmlns:a16="http://schemas.microsoft.com/office/drawing/2014/main" id="{973490A0-3624-7244-80A4-B49D3D3CD4F9}"/>
              </a:ext>
            </a:extLst>
          </p:cNvPr>
          <p:cNvSpPr txBox="1"/>
          <p:nvPr/>
        </p:nvSpPr>
        <p:spPr>
          <a:xfrm>
            <a:off x="492211" y="3223962"/>
            <a:ext cx="6759146" cy="584775"/>
          </a:xfrm>
          <a:prstGeom prst="rect">
            <a:avLst/>
          </a:prstGeom>
          <a:noFill/>
        </p:spPr>
        <p:txBody>
          <a:bodyPr wrap="square" rtlCol="0">
            <a:spAutoFit/>
          </a:bodyPr>
          <a:lstStyle/>
          <a:p>
            <a:br>
              <a:rPr lang="nl-NL" sz="1600" dirty="0">
                <a:solidFill>
                  <a:srgbClr val="0F2962"/>
                </a:solidFill>
                <a:latin typeface="Frutiger LT Pro 55 Roman" panose="020B0602020204020204" pitchFamily="34" charset="77"/>
              </a:rPr>
            </a:br>
            <a:endParaRPr lang="nl-NL" sz="1600" dirty="0">
              <a:solidFill>
                <a:srgbClr val="0F2962"/>
              </a:solidFill>
              <a:latin typeface="Frutiger LT Pro 55 Roman" panose="020B0602020204020204" pitchFamily="34" charset="77"/>
            </a:endParaRPr>
          </a:p>
        </p:txBody>
      </p:sp>
      <p:sp>
        <p:nvSpPr>
          <p:cNvPr id="4" name="Rechthoek 3">
            <a:extLst>
              <a:ext uri="{FF2B5EF4-FFF2-40B4-BE49-F238E27FC236}">
                <a16:creationId xmlns:a16="http://schemas.microsoft.com/office/drawing/2014/main" id="{52683AA7-A233-AB4E-BB91-39C243FC7BFF}"/>
              </a:ext>
            </a:extLst>
          </p:cNvPr>
          <p:cNvSpPr/>
          <p:nvPr/>
        </p:nvSpPr>
        <p:spPr>
          <a:xfrm>
            <a:off x="577678" y="3429000"/>
            <a:ext cx="7024393" cy="1754326"/>
          </a:xfrm>
          <a:prstGeom prst="rect">
            <a:avLst/>
          </a:prstGeom>
        </p:spPr>
        <p:txBody>
          <a:bodyPr wrap="square">
            <a:spAutoFit/>
          </a:bodyPr>
          <a:lstStyle/>
          <a:p>
            <a:r>
              <a:rPr lang="nl-NL" dirty="0">
                <a:solidFill>
                  <a:srgbClr val="0F2962"/>
                </a:solidFill>
                <a:latin typeface="Frutiger LT Pro 55 Roman" panose="020B0602020204020204" pitchFamily="34" charset="77"/>
              </a:rPr>
              <a:t>De Terminal is vrijwel altijd druk. Extra prikkels (zoals rondslingerend vuil) maken de situatie onoverzichtelijk. Ophopend afval en rommel in de Terminal vergroot bovendien de kans op het ontstaan van brand. In noodsituaties brengt rommel risico’s mee als mensen zich snel moeten verplaatsen (veilig vluchten)</a:t>
            </a:r>
          </a:p>
        </p:txBody>
      </p:sp>
    </p:spTree>
    <p:extLst>
      <p:ext uri="{BB962C8B-B14F-4D97-AF65-F5344CB8AC3E}">
        <p14:creationId xmlns:p14="http://schemas.microsoft.com/office/powerpoint/2010/main" val="21889534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descr="Afbeelding met tekst&#10;&#10;Automatisch gegenereerde beschrijving">
            <a:extLst>
              <a:ext uri="{FF2B5EF4-FFF2-40B4-BE49-F238E27FC236}">
                <a16:creationId xmlns:a16="http://schemas.microsoft.com/office/drawing/2014/main" id="{A60EE8D0-1FE1-614A-9B37-7B9A91BD59A9}"/>
              </a:ext>
            </a:extLst>
          </p:cNvPr>
          <p:cNvPicPr>
            <a:picLocks noGrp="1" noChangeAspect="1"/>
          </p:cNvPicPr>
          <p:nvPr>
            <p:ph idx="1"/>
          </p:nvPr>
        </p:nvPicPr>
        <p:blipFill>
          <a:blip r:embed="rId3"/>
          <a:stretch>
            <a:fillRect/>
          </a:stretch>
        </p:blipFill>
        <p:spPr>
          <a:xfrm>
            <a:off x="0" y="0"/>
            <a:ext cx="12192000" cy="6861575"/>
          </a:xfrm>
        </p:spPr>
      </p:pic>
      <p:sp>
        <p:nvSpPr>
          <p:cNvPr id="2" name="Titel 1">
            <a:extLst>
              <a:ext uri="{FF2B5EF4-FFF2-40B4-BE49-F238E27FC236}">
                <a16:creationId xmlns:a16="http://schemas.microsoft.com/office/drawing/2014/main" id="{82B29615-C558-E741-850B-5730F00A86B3}"/>
              </a:ext>
            </a:extLst>
          </p:cNvPr>
          <p:cNvSpPr>
            <a:spLocks noGrp="1"/>
          </p:cNvSpPr>
          <p:nvPr>
            <p:ph type="title"/>
          </p:nvPr>
        </p:nvSpPr>
        <p:spPr>
          <a:xfrm>
            <a:off x="492211" y="550478"/>
            <a:ext cx="10515600" cy="1325563"/>
          </a:xfrm>
        </p:spPr>
        <p:txBody>
          <a:bodyPr>
            <a:noAutofit/>
          </a:bodyPr>
          <a:lstStyle/>
          <a:p>
            <a:r>
              <a:rPr lang="nl-NL" sz="3600" b="1" dirty="0">
                <a:solidFill>
                  <a:schemeClr val="bg1"/>
                </a:solidFill>
                <a:latin typeface="Frutiger LT Pro 55 Roman" panose="020B0602020204020204" pitchFamily="34" charset="77"/>
              </a:rPr>
              <a:t>Zo dus niet !!</a:t>
            </a:r>
          </a:p>
        </p:txBody>
      </p:sp>
      <p:sp>
        <p:nvSpPr>
          <p:cNvPr id="3" name="Tekstvak 2">
            <a:extLst>
              <a:ext uri="{FF2B5EF4-FFF2-40B4-BE49-F238E27FC236}">
                <a16:creationId xmlns:a16="http://schemas.microsoft.com/office/drawing/2014/main" id="{973490A0-3624-7244-80A4-B49D3D3CD4F9}"/>
              </a:ext>
            </a:extLst>
          </p:cNvPr>
          <p:cNvSpPr txBox="1"/>
          <p:nvPr/>
        </p:nvSpPr>
        <p:spPr>
          <a:xfrm>
            <a:off x="492211" y="3223962"/>
            <a:ext cx="6759146" cy="584775"/>
          </a:xfrm>
          <a:prstGeom prst="rect">
            <a:avLst/>
          </a:prstGeom>
          <a:noFill/>
        </p:spPr>
        <p:txBody>
          <a:bodyPr wrap="square" rtlCol="0">
            <a:spAutoFit/>
          </a:bodyPr>
          <a:lstStyle/>
          <a:p>
            <a:br>
              <a:rPr lang="nl-NL" sz="1600" dirty="0">
                <a:solidFill>
                  <a:srgbClr val="0F2962"/>
                </a:solidFill>
                <a:latin typeface="Frutiger LT Pro 55 Roman" panose="020B0602020204020204" pitchFamily="34" charset="77"/>
              </a:rPr>
            </a:br>
            <a:endParaRPr lang="nl-NL" sz="1600" dirty="0">
              <a:solidFill>
                <a:srgbClr val="0F2962"/>
              </a:solidFill>
              <a:latin typeface="Frutiger LT Pro 55 Roman" panose="020B0602020204020204" pitchFamily="34" charset="77"/>
            </a:endParaRPr>
          </a:p>
        </p:txBody>
      </p:sp>
      <p:sp>
        <p:nvSpPr>
          <p:cNvPr id="4" name="Rechthoek 3">
            <a:extLst>
              <a:ext uri="{FF2B5EF4-FFF2-40B4-BE49-F238E27FC236}">
                <a16:creationId xmlns:a16="http://schemas.microsoft.com/office/drawing/2014/main" id="{52683AA7-A233-AB4E-BB91-39C243FC7BFF}"/>
              </a:ext>
            </a:extLst>
          </p:cNvPr>
          <p:cNvSpPr/>
          <p:nvPr/>
        </p:nvSpPr>
        <p:spPr>
          <a:xfrm>
            <a:off x="614451" y="3405544"/>
            <a:ext cx="7024393" cy="584775"/>
          </a:xfrm>
          <a:prstGeom prst="rect">
            <a:avLst/>
          </a:prstGeom>
        </p:spPr>
        <p:txBody>
          <a:bodyPr wrap="square">
            <a:spAutoFit/>
          </a:bodyPr>
          <a:lstStyle/>
          <a:p>
            <a:r>
              <a:rPr lang="nl-NL" sz="1600" dirty="0">
                <a:solidFill>
                  <a:srgbClr val="0F2962"/>
                </a:solidFill>
                <a:latin typeface="Frutiger LT Pro 55 Roman" panose="020B0602020204020204" pitchFamily="34" charset="77"/>
              </a:rPr>
              <a:t>Een paar voorbeelden van</a:t>
            </a:r>
          </a:p>
          <a:p>
            <a:r>
              <a:rPr lang="nl-NL" sz="1600" dirty="0">
                <a:solidFill>
                  <a:srgbClr val="0F2962"/>
                </a:solidFill>
                <a:latin typeface="Frutiger LT Pro 55 Roman" panose="020B0602020204020204" pitchFamily="34" charset="77"/>
              </a:rPr>
              <a:t>wat we zoal aantroffen.</a:t>
            </a:r>
          </a:p>
        </p:txBody>
      </p:sp>
      <p:pic>
        <p:nvPicPr>
          <p:cNvPr id="7" name="Afbeelding 6" descr="Afbeelding met tekst, binnen, vloer, muur&#10;&#10;Automatisch gegenereerde beschrijving">
            <a:extLst>
              <a:ext uri="{FF2B5EF4-FFF2-40B4-BE49-F238E27FC236}">
                <a16:creationId xmlns:a16="http://schemas.microsoft.com/office/drawing/2014/main" id="{20EAFA91-3322-8543-8B4B-DFD26C59F2C0}"/>
              </a:ext>
            </a:extLst>
          </p:cNvPr>
          <p:cNvPicPr>
            <a:picLocks noChangeAspect="1"/>
          </p:cNvPicPr>
          <p:nvPr/>
        </p:nvPicPr>
        <p:blipFill>
          <a:blip r:embed="rId4"/>
          <a:stretch>
            <a:fillRect/>
          </a:stretch>
        </p:blipFill>
        <p:spPr>
          <a:xfrm>
            <a:off x="3673141" y="3468690"/>
            <a:ext cx="2238279" cy="2984372"/>
          </a:xfrm>
          <a:prstGeom prst="rect">
            <a:avLst/>
          </a:prstGeom>
        </p:spPr>
      </p:pic>
      <p:pic>
        <p:nvPicPr>
          <p:cNvPr id="9" name="Afbeelding 8">
            <a:extLst>
              <a:ext uri="{FF2B5EF4-FFF2-40B4-BE49-F238E27FC236}">
                <a16:creationId xmlns:a16="http://schemas.microsoft.com/office/drawing/2014/main" id="{E3502212-5D87-9440-BB85-71B27865B81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096000" y="4370155"/>
            <a:ext cx="2797911" cy="2098202"/>
          </a:xfrm>
          <a:prstGeom prst="rect">
            <a:avLst/>
          </a:prstGeom>
        </p:spPr>
      </p:pic>
      <p:pic>
        <p:nvPicPr>
          <p:cNvPr id="10" name="Afbeelding 9">
            <a:extLst>
              <a:ext uri="{FF2B5EF4-FFF2-40B4-BE49-F238E27FC236}">
                <a16:creationId xmlns:a16="http://schemas.microsoft.com/office/drawing/2014/main" id="{248218C6-132F-6D41-80A8-98CF80B4A8B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0651" y="4354860"/>
            <a:ext cx="2797911" cy="2098202"/>
          </a:xfrm>
          <a:prstGeom prst="rect">
            <a:avLst/>
          </a:prstGeom>
        </p:spPr>
      </p:pic>
      <p:pic>
        <p:nvPicPr>
          <p:cNvPr id="11" name="Afbeelding 10">
            <a:extLst>
              <a:ext uri="{FF2B5EF4-FFF2-40B4-BE49-F238E27FC236}">
                <a16:creationId xmlns:a16="http://schemas.microsoft.com/office/drawing/2014/main" id="{4D074454-A692-274C-8658-E938CFB45A9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6000" y="2081991"/>
            <a:ext cx="2797911" cy="2098202"/>
          </a:xfrm>
          <a:prstGeom prst="rect">
            <a:avLst/>
          </a:prstGeom>
        </p:spPr>
      </p:pic>
    </p:spTree>
    <p:extLst>
      <p:ext uri="{BB962C8B-B14F-4D97-AF65-F5344CB8AC3E}">
        <p14:creationId xmlns:p14="http://schemas.microsoft.com/office/powerpoint/2010/main" val="5103672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descr="Afbeelding met tekst&#10;&#10;Automatisch gegenereerde beschrijving">
            <a:extLst>
              <a:ext uri="{FF2B5EF4-FFF2-40B4-BE49-F238E27FC236}">
                <a16:creationId xmlns:a16="http://schemas.microsoft.com/office/drawing/2014/main" id="{A60EE8D0-1FE1-614A-9B37-7B9A91BD59A9}"/>
              </a:ext>
            </a:extLst>
          </p:cNvPr>
          <p:cNvPicPr>
            <a:picLocks noGrp="1" noChangeAspect="1"/>
          </p:cNvPicPr>
          <p:nvPr>
            <p:ph idx="1"/>
          </p:nvPr>
        </p:nvPicPr>
        <p:blipFill>
          <a:blip r:embed="rId3"/>
          <a:stretch>
            <a:fillRect/>
          </a:stretch>
        </p:blipFill>
        <p:spPr>
          <a:xfrm>
            <a:off x="0" y="0"/>
            <a:ext cx="12192000" cy="6861575"/>
          </a:xfrm>
        </p:spPr>
      </p:pic>
      <p:sp>
        <p:nvSpPr>
          <p:cNvPr id="2" name="Titel 1">
            <a:extLst>
              <a:ext uri="{FF2B5EF4-FFF2-40B4-BE49-F238E27FC236}">
                <a16:creationId xmlns:a16="http://schemas.microsoft.com/office/drawing/2014/main" id="{82B29615-C558-E741-850B-5730F00A86B3}"/>
              </a:ext>
            </a:extLst>
          </p:cNvPr>
          <p:cNvSpPr>
            <a:spLocks noGrp="1"/>
          </p:cNvSpPr>
          <p:nvPr>
            <p:ph type="title"/>
          </p:nvPr>
        </p:nvSpPr>
        <p:spPr>
          <a:xfrm>
            <a:off x="492211" y="550478"/>
            <a:ext cx="10515600" cy="1325563"/>
          </a:xfrm>
        </p:spPr>
        <p:txBody>
          <a:bodyPr>
            <a:noAutofit/>
          </a:bodyPr>
          <a:lstStyle/>
          <a:p>
            <a:r>
              <a:rPr lang="nl-NL" sz="3600" b="1" dirty="0">
                <a:solidFill>
                  <a:schemeClr val="bg1"/>
                </a:solidFill>
                <a:latin typeface="Frutiger LT Pro 55 Roman" panose="020B0602020204020204" pitchFamily="34" charset="77"/>
              </a:rPr>
              <a:t>Zo kan het ook!</a:t>
            </a:r>
          </a:p>
        </p:txBody>
      </p:sp>
      <p:sp>
        <p:nvSpPr>
          <p:cNvPr id="3" name="Tekstvak 2">
            <a:extLst>
              <a:ext uri="{FF2B5EF4-FFF2-40B4-BE49-F238E27FC236}">
                <a16:creationId xmlns:a16="http://schemas.microsoft.com/office/drawing/2014/main" id="{973490A0-3624-7244-80A4-B49D3D3CD4F9}"/>
              </a:ext>
            </a:extLst>
          </p:cNvPr>
          <p:cNvSpPr txBox="1"/>
          <p:nvPr/>
        </p:nvSpPr>
        <p:spPr>
          <a:xfrm>
            <a:off x="492211" y="3223962"/>
            <a:ext cx="6759146" cy="584775"/>
          </a:xfrm>
          <a:prstGeom prst="rect">
            <a:avLst/>
          </a:prstGeom>
          <a:noFill/>
        </p:spPr>
        <p:txBody>
          <a:bodyPr wrap="square" rtlCol="0">
            <a:spAutoFit/>
          </a:bodyPr>
          <a:lstStyle/>
          <a:p>
            <a:br>
              <a:rPr lang="nl-NL" sz="1600" dirty="0">
                <a:solidFill>
                  <a:srgbClr val="0F2962"/>
                </a:solidFill>
                <a:latin typeface="Frutiger LT Pro 55 Roman" panose="020B0602020204020204" pitchFamily="34" charset="77"/>
              </a:rPr>
            </a:br>
            <a:endParaRPr lang="nl-NL" sz="1600" dirty="0">
              <a:solidFill>
                <a:srgbClr val="0F2962"/>
              </a:solidFill>
              <a:latin typeface="Frutiger LT Pro 55 Roman" panose="020B0602020204020204" pitchFamily="34" charset="77"/>
            </a:endParaRPr>
          </a:p>
        </p:txBody>
      </p:sp>
      <p:sp>
        <p:nvSpPr>
          <p:cNvPr id="4" name="Rechthoek 3">
            <a:extLst>
              <a:ext uri="{FF2B5EF4-FFF2-40B4-BE49-F238E27FC236}">
                <a16:creationId xmlns:a16="http://schemas.microsoft.com/office/drawing/2014/main" id="{52683AA7-A233-AB4E-BB91-39C243FC7BFF}"/>
              </a:ext>
            </a:extLst>
          </p:cNvPr>
          <p:cNvSpPr/>
          <p:nvPr/>
        </p:nvSpPr>
        <p:spPr>
          <a:xfrm>
            <a:off x="492211" y="1670270"/>
            <a:ext cx="7024393" cy="369332"/>
          </a:xfrm>
          <a:prstGeom prst="rect">
            <a:avLst/>
          </a:prstGeom>
        </p:spPr>
        <p:txBody>
          <a:bodyPr wrap="square">
            <a:spAutoFit/>
          </a:bodyPr>
          <a:lstStyle/>
          <a:p>
            <a:r>
              <a:rPr lang="nl-NL" dirty="0">
                <a:solidFill>
                  <a:srgbClr val="0F2962"/>
                </a:solidFill>
                <a:latin typeface="Frutiger LT Pro 55 Roman" panose="020B0602020204020204" pitchFamily="34" charset="77"/>
              </a:rPr>
              <a:t>Een paar voorbeelden hoe het ook kan</a:t>
            </a:r>
          </a:p>
        </p:txBody>
      </p:sp>
      <p:pic>
        <p:nvPicPr>
          <p:cNvPr id="9" name="Afbeelding 8">
            <a:extLst>
              <a:ext uri="{FF2B5EF4-FFF2-40B4-BE49-F238E27FC236}">
                <a16:creationId xmlns:a16="http://schemas.microsoft.com/office/drawing/2014/main" id="{A7030E5F-1765-3E43-8F72-BE688EBA8B8D}"/>
              </a:ext>
            </a:extLst>
          </p:cNvPr>
          <p:cNvPicPr>
            <a:picLocks noChangeAspect="1"/>
          </p:cNvPicPr>
          <p:nvPr/>
        </p:nvPicPr>
        <p:blipFill>
          <a:blip r:embed="rId4"/>
          <a:stretch>
            <a:fillRect/>
          </a:stretch>
        </p:blipFill>
        <p:spPr>
          <a:xfrm>
            <a:off x="4327901" y="2435134"/>
            <a:ext cx="3489905" cy="1963072"/>
          </a:xfrm>
          <a:prstGeom prst="rect">
            <a:avLst/>
          </a:prstGeom>
        </p:spPr>
      </p:pic>
      <p:pic>
        <p:nvPicPr>
          <p:cNvPr id="11" name="Afbeelding 10" descr="Afbeelding met gebouw, binnen, magazijn, trekken&#10;&#10;Automatisch gegenereerde beschrijving">
            <a:extLst>
              <a:ext uri="{FF2B5EF4-FFF2-40B4-BE49-F238E27FC236}">
                <a16:creationId xmlns:a16="http://schemas.microsoft.com/office/drawing/2014/main" id="{41AE2B14-193C-8543-A5C8-075987D5D316}"/>
              </a:ext>
            </a:extLst>
          </p:cNvPr>
          <p:cNvPicPr>
            <a:picLocks noChangeAspect="1"/>
          </p:cNvPicPr>
          <p:nvPr/>
        </p:nvPicPr>
        <p:blipFill>
          <a:blip r:embed="rId5"/>
          <a:stretch>
            <a:fillRect/>
          </a:stretch>
        </p:blipFill>
        <p:spPr>
          <a:xfrm>
            <a:off x="4305131" y="4597759"/>
            <a:ext cx="3489905" cy="1963072"/>
          </a:xfrm>
          <a:prstGeom prst="rect">
            <a:avLst/>
          </a:prstGeom>
        </p:spPr>
      </p:pic>
      <p:pic>
        <p:nvPicPr>
          <p:cNvPr id="13" name="Afbeelding 12">
            <a:extLst>
              <a:ext uri="{FF2B5EF4-FFF2-40B4-BE49-F238E27FC236}">
                <a16:creationId xmlns:a16="http://schemas.microsoft.com/office/drawing/2014/main" id="{344F9065-FE29-4549-947F-DCDA7E4D51F0}"/>
              </a:ext>
            </a:extLst>
          </p:cNvPr>
          <p:cNvPicPr>
            <a:picLocks noChangeAspect="1"/>
          </p:cNvPicPr>
          <p:nvPr/>
        </p:nvPicPr>
        <p:blipFill>
          <a:blip r:embed="rId6"/>
          <a:stretch>
            <a:fillRect/>
          </a:stretch>
        </p:blipFill>
        <p:spPr>
          <a:xfrm>
            <a:off x="614451" y="2426519"/>
            <a:ext cx="3489905" cy="1963072"/>
          </a:xfrm>
          <a:prstGeom prst="rect">
            <a:avLst/>
          </a:prstGeom>
        </p:spPr>
      </p:pic>
      <p:pic>
        <p:nvPicPr>
          <p:cNvPr id="15" name="Afbeelding 14" descr="Afbeelding met vloer, binnen, plafond&#10;&#10;Automatisch gegenereerde beschrijving">
            <a:extLst>
              <a:ext uri="{FF2B5EF4-FFF2-40B4-BE49-F238E27FC236}">
                <a16:creationId xmlns:a16="http://schemas.microsoft.com/office/drawing/2014/main" id="{9AA00EB9-0F39-BB4F-825C-C79122382C9C}"/>
              </a:ext>
            </a:extLst>
          </p:cNvPr>
          <p:cNvPicPr>
            <a:picLocks noChangeAspect="1"/>
          </p:cNvPicPr>
          <p:nvPr/>
        </p:nvPicPr>
        <p:blipFill>
          <a:blip r:embed="rId7"/>
          <a:stretch>
            <a:fillRect/>
          </a:stretch>
        </p:blipFill>
        <p:spPr>
          <a:xfrm>
            <a:off x="614451" y="4597758"/>
            <a:ext cx="3489905" cy="1961161"/>
          </a:xfrm>
          <a:prstGeom prst="rect">
            <a:avLst/>
          </a:prstGeom>
        </p:spPr>
      </p:pic>
    </p:spTree>
    <p:extLst>
      <p:ext uri="{BB962C8B-B14F-4D97-AF65-F5344CB8AC3E}">
        <p14:creationId xmlns:p14="http://schemas.microsoft.com/office/powerpoint/2010/main" val="21206772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descr="Afbeelding met tekst&#10;&#10;Automatisch gegenereerde beschrijving">
            <a:extLst>
              <a:ext uri="{FF2B5EF4-FFF2-40B4-BE49-F238E27FC236}">
                <a16:creationId xmlns:a16="http://schemas.microsoft.com/office/drawing/2014/main" id="{A60EE8D0-1FE1-614A-9B37-7B9A91BD59A9}"/>
              </a:ext>
            </a:extLst>
          </p:cNvPr>
          <p:cNvPicPr>
            <a:picLocks noGrp="1" noChangeAspect="1"/>
          </p:cNvPicPr>
          <p:nvPr>
            <p:ph idx="1"/>
          </p:nvPr>
        </p:nvPicPr>
        <p:blipFill>
          <a:blip r:embed="rId2"/>
          <a:stretch>
            <a:fillRect/>
          </a:stretch>
        </p:blipFill>
        <p:spPr>
          <a:xfrm>
            <a:off x="0" y="-1"/>
            <a:ext cx="12192000" cy="6861575"/>
          </a:xfrm>
        </p:spPr>
      </p:pic>
      <p:sp>
        <p:nvSpPr>
          <p:cNvPr id="3" name="Tekstvak 2">
            <a:extLst>
              <a:ext uri="{FF2B5EF4-FFF2-40B4-BE49-F238E27FC236}">
                <a16:creationId xmlns:a16="http://schemas.microsoft.com/office/drawing/2014/main" id="{973490A0-3624-7244-80A4-B49D3D3CD4F9}"/>
              </a:ext>
            </a:extLst>
          </p:cNvPr>
          <p:cNvSpPr txBox="1"/>
          <p:nvPr/>
        </p:nvSpPr>
        <p:spPr>
          <a:xfrm>
            <a:off x="492211" y="3429000"/>
            <a:ext cx="8327324" cy="1692771"/>
          </a:xfrm>
          <a:prstGeom prst="rect">
            <a:avLst/>
          </a:prstGeom>
          <a:noFill/>
        </p:spPr>
        <p:txBody>
          <a:bodyPr wrap="square" rtlCol="0">
            <a:spAutoFit/>
          </a:bodyPr>
          <a:lstStyle/>
          <a:p>
            <a:r>
              <a:rPr lang="nl-NL" b="1" dirty="0">
                <a:solidFill>
                  <a:srgbClr val="0F2962"/>
                </a:solidFill>
                <a:latin typeface="Frutiger LT Pro 55 Roman" panose="020B0602020204020204" pitchFamily="34" charset="77"/>
              </a:rPr>
              <a:t>Kort en goed: houd altijd jouw werkplek opgeruimd en schoon. </a:t>
            </a:r>
          </a:p>
          <a:p>
            <a:r>
              <a:rPr lang="nl-NL" dirty="0">
                <a:solidFill>
                  <a:srgbClr val="0F2962"/>
                </a:solidFill>
                <a:latin typeface="Frutiger LT Pro 55 Roman" panose="020B0602020204020204" pitchFamily="34" charset="77"/>
              </a:rPr>
              <a:t>Help daar ook een ander bij, door haar/hem aan te spreken of mee te helpen met opruimen.</a:t>
            </a:r>
          </a:p>
          <a:p>
            <a:r>
              <a:rPr lang="nl-NL" dirty="0">
                <a:solidFill>
                  <a:srgbClr val="0F2962"/>
                </a:solidFill>
                <a:latin typeface="Frutiger LT Pro 55 Roman" panose="020B0602020204020204" pitchFamily="34" charset="77"/>
              </a:rPr>
              <a:t>Zie ook de opruimtips in de hand-out.</a:t>
            </a:r>
          </a:p>
          <a:p>
            <a:pPr fontAlgn="ctr"/>
            <a:endParaRPr lang="nl-NL" sz="1600" dirty="0">
              <a:solidFill>
                <a:srgbClr val="0F2962"/>
              </a:solidFill>
              <a:latin typeface="Frutiger LT Pro 55 Roman" panose="020B0602020204020204" pitchFamily="34" charset="77"/>
            </a:endParaRPr>
          </a:p>
          <a:p>
            <a:pPr marL="285750" indent="-285750">
              <a:buFont typeface="Wingdings" pitchFamily="2" charset="2"/>
              <a:buChar char="à"/>
            </a:pPr>
            <a:endParaRPr lang="nl-NL" sz="1600" dirty="0">
              <a:solidFill>
                <a:srgbClr val="0F2962"/>
              </a:solidFill>
              <a:latin typeface="Frutiger LT Pro 55 Roman" panose="020B0602020204020204" pitchFamily="34" charset="77"/>
            </a:endParaRPr>
          </a:p>
        </p:txBody>
      </p:sp>
      <p:sp>
        <p:nvSpPr>
          <p:cNvPr id="8" name="Titel 1">
            <a:extLst>
              <a:ext uri="{FF2B5EF4-FFF2-40B4-BE49-F238E27FC236}">
                <a16:creationId xmlns:a16="http://schemas.microsoft.com/office/drawing/2014/main" id="{D65D001C-721E-DE4A-BBD8-B760F072AC82}"/>
              </a:ext>
            </a:extLst>
          </p:cNvPr>
          <p:cNvSpPr txBox="1">
            <a:spLocks/>
          </p:cNvSpPr>
          <p:nvPr/>
        </p:nvSpPr>
        <p:spPr>
          <a:xfrm>
            <a:off x="492211" y="55047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3600" b="1" dirty="0">
                <a:solidFill>
                  <a:schemeClr val="bg1"/>
                </a:solidFill>
                <a:latin typeface="Frutiger LT Pro 55 Roman" panose="020B0602020204020204" pitchFamily="34" charset="77"/>
              </a:rPr>
              <a:t>Wat verwacht Schiphol </a:t>
            </a:r>
          </a:p>
          <a:p>
            <a:r>
              <a:rPr lang="nl-NL" sz="3600" b="1" dirty="0">
                <a:solidFill>
                  <a:schemeClr val="bg1"/>
                </a:solidFill>
                <a:latin typeface="Frutiger LT Pro 55 Roman" panose="020B0602020204020204" pitchFamily="34" charset="77"/>
              </a:rPr>
              <a:t>van jou?</a:t>
            </a:r>
          </a:p>
        </p:txBody>
      </p:sp>
    </p:spTree>
    <p:extLst>
      <p:ext uri="{BB962C8B-B14F-4D97-AF65-F5344CB8AC3E}">
        <p14:creationId xmlns:p14="http://schemas.microsoft.com/office/powerpoint/2010/main" val="81044916"/>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Version xmlns="http://schemas.microsoft.com/sharepoint/v3/fields" xsi:nil="true"/>
    <Document_x0020_Date xmlns="eadd29aa-bf57-444e-b421-511116d50a58" xsi:nil="true"/>
    <AssignedTo xmlns="http://schemas.microsoft.com/sharepoint/v3">
      <UserInfo>
        <DisplayName/>
        <AccountId xsi:nil="true"/>
        <AccountType/>
      </UserInfo>
    </AssignedTo>
    <_Status xmlns="http://schemas.microsoft.com/sharepoint/v3/fields" xsi:nil="true"/>
    <V3Comments xmlns="http://schemas.microsoft.com/sharepoint/v3" xsi:nil="true"/>
    <Document_x0020_Version xmlns="eadd29aa-bf57-444e-b421-511116d50a58" xsi:nil="true"/>
    <Document_x0020_Type xmlns="eadd29aa-bf57-444e-b421-511116d50a58"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D9CB6C45695B74BA34E32C4F825981F" ma:contentTypeVersion="20" ma:contentTypeDescription="Create a new document." ma:contentTypeScope="" ma:versionID="8828a73bdee8ee7d42b76bb1b96194bc">
  <xsd:schema xmlns:xsd="http://www.w3.org/2001/XMLSchema" xmlns:xs="http://www.w3.org/2001/XMLSchema" xmlns:p="http://schemas.microsoft.com/office/2006/metadata/properties" xmlns:ns1="http://schemas.microsoft.com/sharepoint/v3" xmlns:ns2="eadd29aa-bf57-444e-b421-511116d50a58" xmlns:ns3="http://schemas.microsoft.com/sharepoint/v3/fields" xmlns:ns4="851256ee-1493-464f-b855-67169ff3a9e3" targetNamespace="http://schemas.microsoft.com/office/2006/metadata/properties" ma:root="true" ma:fieldsID="260537974afa919eab9dcf3b7374e457" ns1:_="" ns2:_="" ns3:_="" ns4:_="">
    <xsd:import namespace="http://schemas.microsoft.com/sharepoint/v3"/>
    <xsd:import namespace="eadd29aa-bf57-444e-b421-511116d50a58"/>
    <xsd:import namespace="http://schemas.microsoft.com/sharepoint/v3/fields"/>
    <xsd:import namespace="851256ee-1493-464f-b855-67169ff3a9e3"/>
    <xsd:element name="properties">
      <xsd:complexType>
        <xsd:sequence>
          <xsd:element name="documentManagement">
            <xsd:complexType>
              <xsd:all>
                <xsd:element ref="ns2:Document_x0020_Date" minOccurs="0"/>
                <xsd:element ref="ns2:Document_x0020_Version" minOccurs="0"/>
                <xsd:element ref="ns3:_Version" minOccurs="0"/>
                <xsd:element ref="ns3:_Status" minOccurs="0"/>
                <xsd:element ref="ns2:Document_x0020_Type" minOccurs="0"/>
                <xsd:element ref="ns1:AssignedTo" minOccurs="0"/>
                <xsd:element ref="ns1:V3Comments" minOccurs="0"/>
                <xsd:element ref="ns4:MediaServiceMetadata" minOccurs="0"/>
                <xsd:element ref="ns4:MediaServiceFastMetadata" minOccurs="0"/>
                <xsd:element ref="ns2:SharedWithUsers" minOccurs="0"/>
                <xsd:element ref="ns2:SharedWithDetails" minOccurs="0"/>
                <xsd:element ref="ns4:MediaServiceAutoKeyPoints" minOccurs="0"/>
                <xsd:element ref="ns4:MediaServiceKeyPoints" minOccurs="0"/>
                <xsd:element ref="ns4:MediaServiceDateTaken" minOccurs="0"/>
                <xsd:element ref="ns4:MediaLengthInSeconds" minOccurs="0"/>
                <xsd:element ref="ns4:MediaServiceAutoTags" minOccurs="0"/>
                <xsd:element ref="ns4:MediaServiceLocation"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ssignedTo" ma:index="7" nillable="true" ma:displayName="Assigned To" ma:list="UserInfo" ma:SearchPeopleOnly="false" ma:SharePointGroup="0" ma:internalName="AssignedTo"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V3Comments" ma:index="8" nillable="true" ma:displayName="Comments" ma:internalName="V3Comments">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add29aa-bf57-444e-b421-511116d50a58" elementFormDefault="qualified">
    <xsd:import namespace="http://schemas.microsoft.com/office/2006/documentManagement/types"/>
    <xsd:import namespace="http://schemas.microsoft.com/office/infopath/2007/PartnerControls"/>
    <xsd:element name="Document_x0020_Date" ma:index="2" nillable="true" ma:displayName="Document Date" ma:format="DateOnly" ma:internalName="Document_x0020_Date">
      <xsd:simpleType>
        <xsd:restriction base="dms:DateTime"/>
      </xsd:simpleType>
    </xsd:element>
    <xsd:element name="Document_x0020_Version" ma:index="3" nillable="true" ma:displayName="Document Version" ma:internalName="Document_x0020_Version">
      <xsd:simpleType>
        <xsd:restriction base="dms:Number"/>
      </xsd:simpleType>
    </xsd:element>
    <xsd:element name="Document_x0020_Type" ma:index="6" nillable="true" ma:displayName="Document Type" ma:format="Dropdown" ma:internalName="Document_x0020_Type">
      <xsd:simpleType>
        <xsd:restriction base="dms:Choice">
          <xsd:enumeration value="Enter Choice #1"/>
          <xsd:enumeration value="Enter Choice #2"/>
          <xsd:enumeration value="Enter Choice #3"/>
        </xsd:restriction>
      </xsd:simple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Version" ma:index="4" nillable="true" ma:displayName="SharePoint Version" ma:internalName="_Version">
      <xsd:simpleType>
        <xsd:restriction base="dms:Text">
          <xsd:maxLength value="255"/>
        </xsd:restriction>
      </xsd:simpleType>
    </xsd:element>
    <xsd:element name="_Status" ma:index="5" nillable="true" ma:displayName="Status" ma:format="Dropdown" ma:internalName="_Status">
      <xsd:simpleType>
        <xsd:union memberTypes="dms:Text">
          <xsd:simpleType>
            <xsd:restriction base="dms:Choice">
              <xsd:enumeration value="Draft"/>
              <xsd:enumeration value="In review"/>
              <xsd:enumeration value="Final"/>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851256ee-1493-464f-b855-67169ff3a9e3" elementFormDefault="qualified">
    <xsd:import namespace="http://schemas.microsoft.com/office/2006/documentManagement/types"/>
    <xsd:import namespace="http://schemas.microsoft.com/office/infopath/2007/PartnerControls"/>
    <xsd:element name="MediaServiceMetadata" ma:index="15" nillable="true" ma:displayName="MediaServiceMetadata" ma:hidden="true" ma:internalName="MediaServiceMetadata" ma:readOnly="true">
      <xsd:simpleType>
        <xsd:restriction base="dms:Note"/>
      </xsd:simpleType>
    </xsd:element>
    <xsd:element name="MediaServiceFastMetadata" ma:index="16" nillable="true" ma:displayName="MediaServiceFastMetadata" ma:hidden="true" ma:internalName="MediaServiceFastMetadata" ma:readOnly="true">
      <xsd:simpleType>
        <xsd:restriction base="dms:Note"/>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ServiceDateTaken" ma:index="21" nillable="true" ma:displayName="MediaServiceDateTaken" ma:hidden="true" ma:internalName="MediaServiceDateTaken" ma:readOnly="true">
      <xsd:simpleType>
        <xsd:restriction base="dms:Text"/>
      </xsd:simpleType>
    </xsd:element>
    <xsd:element name="MediaLengthInSeconds" ma:index="22" nillable="true" ma:displayName="Length (seconds)" ma:internalName="MediaLengthInSeconds" ma:readOnly="true">
      <xsd:simpleType>
        <xsd:restriction base="dms:Unknown"/>
      </xsd:simpleType>
    </xsd:element>
    <xsd:element name="MediaServiceAutoTags" ma:index="23" nillable="true" ma:displayName="Tags" ma:internalName="MediaServiceAutoTags" ma:readOnly="true">
      <xsd:simpleType>
        <xsd:restriction base="dms:Text"/>
      </xsd:simpleType>
    </xsd:element>
    <xsd:element name="MediaServiceLocation" ma:index="24" nillable="true" ma:displayName="Location" ma:internalName="MediaServiceLocation" ma:readOnly="true">
      <xsd:simpleType>
        <xsd:restriction base="dms:Text"/>
      </xsd:simpleType>
    </xsd:element>
    <xsd:element name="MediaServiceOCR" ma:index="25" nillable="true" ma:displayName="Extracted Text" ma:internalName="MediaServiceOCR" ma:readOnly="true">
      <xsd:simpleType>
        <xsd:restriction base="dms:Note">
          <xsd:maxLength value="255"/>
        </xsd:restriction>
      </xsd:simpleType>
    </xsd:element>
    <xsd:element name="MediaServiceGenerationTime" ma:index="26" nillable="true" ma:displayName="MediaServiceGenerationTime" ma:hidden="true" ma:internalName="MediaServiceGenerationTime" ma:readOnly="true">
      <xsd:simpleType>
        <xsd:restriction base="dms:Text"/>
      </xsd:simpleType>
    </xsd:element>
    <xsd:element name="MediaServiceEventHashCode" ma:index="27"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1"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B6B841D-E77C-44CA-B7EE-8FD5EE7B2900}">
  <ds:schemaRefs>
    <ds:schemaRef ds:uri="http://schemas.microsoft.com/sharepoint/v3/contenttype/forms"/>
  </ds:schemaRefs>
</ds:datastoreItem>
</file>

<file path=customXml/itemProps2.xml><?xml version="1.0" encoding="utf-8"?>
<ds:datastoreItem xmlns:ds="http://schemas.openxmlformats.org/officeDocument/2006/customXml" ds:itemID="{E06F302C-D00C-4977-A4AA-4293BA457903}">
  <ds:schemaRefs>
    <ds:schemaRef ds:uri="http://schemas.microsoft.com/office/2006/documentManagement/types"/>
    <ds:schemaRef ds:uri="http://purl.org/dc/elements/1.1/"/>
    <ds:schemaRef ds:uri="a2ff09c1-fc51-416c-a551-b4873589fb2f"/>
    <ds:schemaRef ds:uri="http://purl.org/dc/terms/"/>
    <ds:schemaRef ds:uri="http://schemas.microsoft.com/office/infopath/2007/PartnerControls"/>
    <ds:schemaRef ds:uri="http://schemas.microsoft.com/office/2006/metadata/properties"/>
    <ds:schemaRef ds:uri="http://schemas.openxmlformats.org/package/2006/metadata/core-properties"/>
    <ds:schemaRef ds:uri="http://www.w3.org/XML/1998/namespace"/>
    <ds:schemaRef ds:uri="http://purl.org/dc/dcmitype/"/>
    <ds:schemaRef ds:uri="http://schemas.microsoft.com/sharepoint/v3/fields"/>
    <ds:schemaRef ds:uri="eadd29aa-bf57-444e-b421-511116d50a58"/>
    <ds:schemaRef ds:uri="http://schemas.microsoft.com/sharepoint/v3"/>
  </ds:schemaRefs>
</ds:datastoreItem>
</file>

<file path=customXml/itemProps3.xml><?xml version="1.0" encoding="utf-8"?>
<ds:datastoreItem xmlns:ds="http://schemas.openxmlformats.org/officeDocument/2006/customXml" ds:itemID="{FDE9A26E-7E3F-4800-8BEF-4769CAA7288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eadd29aa-bf57-444e-b421-511116d50a58"/>
    <ds:schemaRef ds:uri="http://schemas.microsoft.com/sharepoint/v3/fields"/>
    <ds:schemaRef ds:uri="851256ee-1493-464f-b855-67169ff3a9e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5237ac88-813e-467d-90ba-6ce279e3edc8}" enabled="1" method="Standard" siteId="{27776982-d882-41b2-95ac-322f28d5a2ce}" removed="0"/>
</clbl:labelList>
</file>

<file path=docProps/app.xml><?xml version="1.0" encoding="utf-8"?>
<Properties xmlns="http://schemas.openxmlformats.org/officeDocument/2006/extended-properties" xmlns:vt="http://schemas.openxmlformats.org/officeDocument/2006/docPropsVTypes">
  <TotalTime>2354</TotalTime>
  <Words>609</Words>
  <Application>Microsoft Office PowerPoint</Application>
  <PresentationFormat>Breedbeeld</PresentationFormat>
  <Paragraphs>77</Paragraphs>
  <Slides>13</Slides>
  <Notes>4</Notes>
  <HiddenSlides>0</HiddenSlides>
  <MMClips>1</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13</vt:i4>
      </vt:variant>
    </vt:vector>
  </HeadingPairs>
  <TitlesOfParts>
    <vt:vector size="20" baseType="lpstr">
      <vt:lpstr>Arial</vt:lpstr>
      <vt:lpstr>Calibri</vt:lpstr>
      <vt:lpstr>Calibri Light</vt:lpstr>
      <vt:lpstr>Frutiger LT Pro 45 Light</vt:lpstr>
      <vt:lpstr>Frutiger LT Pro 55 Roman</vt:lpstr>
      <vt:lpstr>Wingdings</vt:lpstr>
      <vt:lpstr>Kantoorthema</vt:lpstr>
      <vt:lpstr>PowerPoint-presentatie</vt:lpstr>
      <vt:lpstr>Video</vt:lpstr>
      <vt:lpstr>Juist bij Schiphol</vt:lpstr>
      <vt:lpstr>Foreign Object  Damage (FOD)</vt:lpstr>
      <vt:lpstr>Passagiers zijn zich niet  bewust van  bouwrisico’s</vt:lpstr>
      <vt:lpstr>Brandveiligheid in  de Terminal</vt:lpstr>
      <vt:lpstr>Zo dus niet !!</vt:lpstr>
      <vt:lpstr>Zo kan het ook!</vt:lpstr>
      <vt:lpstr>PowerPoint-presentatie</vt:lpstr>
      <vt:lpstr>PowerPoint-presentatie</vt:lpstr>
      <vt:lpstr>Wat je van Schiphol  mag verwachten </vt:lpstr>
      <vt:lpstr>Opruimtips</vt:lpstr>
      <vt:lpstr>Tot slot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Eveline Raap (Salmay)</dc:creator>
  <cp:lastModifiedBy>Kuiten, Rob</cp:lastModifiedBy>
  <cp:revision>27</cp:revision>
  <dcterms:created xsi:type="dcterms:W3CDTF">2021-06-03T10:40:26Z</dcterms:created>
  <dcterms:modified xsi:type="dcterms:W3CDTF">2024-01-16T13:45:15Z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0x0101007D9CB6C45695B74BA34E32C4F825981F</vt:lpwstr>
  </property>
</Properties>
</file>