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3" r:id="rId2"/>
    <p:sldMasterId id="2147483671" r:id="rId3"/>
    <p:sldMasterId id="2147483725" r:id="rId4"/>
    <p:sldMasterId id="2147483726" r:id="rId5"/>
    <p:sldMasterId id="2147483723" r:id="rId6"/>
    <p:sldMasterId id="2147483698" r:id="rId7"/>
  </p:sldMasterIdLst>
  <p:sldIdLst>
    <p:sldId id="25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9CD0B5-83F9-2744-9EAE-2597B1B67F5C}" v="63" dt="2025-02-27T03:09:41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524"/>
    <p:restoredTop sz="94683"/>
  </p:normalViewPr>
  <p:slideViewPr>
    <p:cSldViewPr snapToGrid="0">
      <p:cViewPr varScale="1">
        <p:scale>
          <a:sx n="148" d="100"/>
          <a:sy n="148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n Archer" userId="d1176bd5-235b-439d-b00c-fafd35c41922" providerId="ADAL" clId="{DF9CD0B5-83F9-2744-9EAE-2597B1B67F5C}"/>
    <pc:docChg chg="undo custSel modSld addMainMaster modMainMaster">
      <pc:chgData name="Ryan Archer" userId="d1176bd5-235b-439d-b00c-fafd35c41922" providerId="ADAL" clId="{DF9CD0B5-83F9-2744-9EAE-2597B1B67F5C}" dt="2025-02-27T03:09:41.294" v="634"/>
      <pc:docMkLst>
        <pc:docMk/>
      </pc:docMkLst>
      <pc:sldMasterChg chg="addSldLayout modSldLayout sldLayoutOrd">
        <pc:chgData name="Ryan Archer" userId="d1176bd5-235b-439d-b00c-fafd35c41922" providerId="ADAL" clId="{DF9CD0B5-83F9-2744-9EAE-2597B1B67F5C}" dt="2025-02-25T22:30:14.320" v="615" actId="478"/>
        <pc:sldMasterMkLst>
          <pc:docMk/>
          <pc:sldMasterMk cId="952055882" sldId="2147483653"/>
        </pc:sldMasterMkLst>
        <pc:sldLayoutChg chg="addSp delSp modSp mod">
          <pc:chgData name="Ryan Archer" userId="d1176bd5-235b-439d-b00c-fafd35c41922" providerId="ADAL" clId="{DF9CD0B5-83F9-2744-9EAE-2597B1B67F5C}" dt="2025-02-25T05:19:38.928" v="33" actId="1076"/>
          <pc:sldLayoutMkLst>
            <pc:docMk/>
            <pc:sldMasterMk cId="952055882" sldId="2147483653"/>
            <pc:sldLayoutMk cId="2406351923" sldId="2147483660"/>
          </pc:sldLayoutMkLst>
          <pc:spChg chg="add mod">
            <ac:chgData name="Ryan Archer" userId="d1176bd5-235b-439d-b00c-fafd35c41922" providerId="ADAL" clId="{DF9CD0B5-83F9-2744-9EAE-2597B1B67F5C}" dt="2025-02-25T05:19:38.928" v="33" actId="1076"/>
            <ac:spMkLst>
              <pc:docMk/>
              <pc:sldMasterMk cId="952055882" sldId="2147483653"/>
              <pc:sldLayoutMk cId="2406351923" sldId="2147483660"/>
              <ac:spMk id="2" creationId="{C18A0011-8402-E2A9-AE45-F9B3B8C74C2A}"/>
            </ac:spMkLst>
          </pc:spChg>
          <pc:spChg chg="add mod">
            <ac:chgData name="Ryan Archer" userId="d1176bd5-235b-439d-b00c-fafd35c41922" providerId="ADAL" clId="{DF9CD0B5-83F9-2744-9EAE-2597B1B67F5C}" dt="2025-02-25T05:19:32.313" v="31" actId="1076"/>
            <ac:spMkLst>
              <pc:docMk/>
              <pc:sldMasterMk cId="952055882" sldId="2147483653"/>
              <pc:sldLayoutMk cId="2406351923" sldId="2147483660"/>
              <ac:spMk id="3" creationId="{5DC401D0-D9A6-A48B-0072-53A3B057C990}"/>
            </ac:spMkLst>
          </pc:spChg>
          <pc:spChg chg="mod">
            <ac:chgData name="Ryan Archer" userId="d1176bd5-235b-439d-b00c-fafd35c41922" providerId="ADAL" clId="{DF9CD0B5-83F9-2744-9EAE-2597B1B67F5C}" dt="2025-02-25T05:19:15.211" v="14" actId="20577"/>
            <ac:spMkLst>
              <pc:docMk/>
              <pc:sldMasterMk cId="952055882" sldId="2147483653"/>
              <pc:sldLayoutMk cId="2406351923" sldId="2147483660"/>
              <ac:spMk id="6" creationId="{E7D4B363-0411-FBD3-10A1-CADEB88DCD46}"/>
            </ac:spMkLst>
          </pc:spChg>
          <pc:spChg chg="mod">
            <ac:chgData name="Ryan Archer" userId="d1176bd5-235b-439d-b00c-fafd35c41922" providerId="ADAL" clId="{DF9CD0B5-83F9-2744-9EAE-2597B1B67F5C}" dt="2025-02-25T05:19:17.807" v="25" actId="20577"/>
            <ac:spMkLst>
              <pc:docMk/>
              <pc:sldMasterMk cId="952055882" sldId="2147483653"/>
              <pc:sldLayoutMk cId="2406351923" sldId="2147483660"/>
              <ac:spMk id="7" creationId="{6155A015-5353-EAB8-48BA-E9D71AC9DC3B}"/>
            </ac:spMkLst>
          </pc:spChg>
          <pc:spChg chg="mod">
            <ac:chgData name="Ryan Archer" userId="d1176bd5-235b-439d-b00c-fafd35c41922" providerId="ADAL" clId="{DF9CD0B5-83F9-2744-9EAE-2597B1B67F5C}" dt="2025-02-25T05:19:12.108" v="7" actId="1076"/>
            <ac:spMkLst>
              <pc:docMk/>
              <pc:sldMasterMk cId="952055882" sldId="2147483653"/>
              <pc:sldLayoutMk cId="2406351923" sldId="2147483660"/>
              <ac:spMk id="10" creationId="{AEAC36DF-0D79-54BA-B214-CC2717CC0D22}"/>
            </ac:spMkLst>
          </pc:spChg>
          <pc:spChg chg="mod">
            <ac:chgData name="Ryan Archer" userId="d1176bd5-235b-439d-b00c-fafd35c41922" providerId="ADAL" clId="{DF9CD0B5-83F9-2744-9EAE-2597B1B67F5C}" dt="2025-02-25T05:18:52.313" v="2" actId="1076"/>
            <ac:spMkLst>
              <pc:docMk/>
              <pc:sldMasterMk cId="952055882" sldId="2147483653"/>
              <pc:sldLayoutMk cId="2406351923" sldId="2147483660"/>
              <ac:spMk id="14" creationId="{E10D2979-AB28-C123-141F-4F56D5B0CA8F}"/>
            </ac:spMkLst>
          </pc:spChg>
          <pc:picChg chg="mod">
            <ac:chgData name="Ryan Archer" userId="d1176bd5-235b-439d-b00c-fafd35c41922" providerId="ADAL" clId="{DF9CD0B5-83F9-2744-9EAE-2597B1B67F5C}" dt="2025-02-25T05:18:09.266" v="0" actId="14826"/>
            <ac:picMkLst>
              <pc:docMk/>
              <pc:sldMasterMk cId="952055882" sldId="2147483653"/>
              <pc:sldLayoutMk cId="2406351923" sldId="2147483660"/>
              <ac:picMk id="4" creationId="{4EB4AF7A-8845-B190-0A6C-66FF2582681A}"/>
            </ac:picMkLst>
          </pc:picChg>
        </pc:sldLayoutChg>
        <pc:sldLayoutChg chg="setBg">
          <pc:chgData name="Ryan Archer" userId="d1176bd5-235b-439d-b00c-fafd35c41922" providerId="ADAL" clId="{DF9CD0B5-83F9-2744-9EAE-2597B1B67F5C}" dt="2025-02-25T05:22:34.221" v="35"/>
          <pc:sldLayoutMkLst>
            <pc:docMk/>
            <pc:sldMasterMk cId="1445828182" sldId="2147483671"/>
            <pc:sldLayoutMk cId="232352143" sldId="2147483665"/>
          </pc:sldLayoutMkLst>
        </pc:sldLayoutChg>
        <pc:sldLayoutChg chg="setBg">
          <pc:chgData name="Ryan Archer" userId="d1176bd5-235b-439d-b00c-fafd35c41922" providerId="ADAL" clId="{DF9CD0B5-83F9-2744-9EAE-2597B1B67F5C}" dt="2025-02-25T05:22:45.384" v="37"/>
          <pc:sldLayoutMkLst>
            <pc:docMk/>
            <pc:sldMasterMk cId="505184667" sldId="2147483725"/>
            <pc:sldLayoutMk cId="3643154483" sldId="2147483666"/>
          </pc:sldLayoutMkLst>
        </pc:sldLayoutChg>
        <pc:sldLayoutChg chg="addSp delSp modSp mod setBg">
          <pc:chgData name="Ryan Archer" userId="d1176bd5-235b-439d-b00c-fafd35c41922" providerId="ADAL" clId="{DF9CD0B5-83F9-2744-9EAE-2597B1B67F5C}" dt="2025-02-25T05:49:21.326" v="170"/>
          <pc:sldLayoutMkLst>
            <pc:docMk/>
            <pc:sldMasterMk cId="952055882" sldId="2147483653"/>
            <pc:sldLayoutMk cId="2538682519" sldId="2147483722"/>
          </pc:sldLayoutMkLst>
          <pc:spChg chg="add mod">
            <ac:chgData name="Ryan Archer" userId="d1176bd5-235b-439d-b00c-fafd35c41922" providerId="ADAL" clId="{DF9CD0B5-83F9-2744-9EAE-2597B1B67F5C}" dt="2025-02-25T05:49:15.259" v="168" actId="207"/>
            <ac:spMkLst>
              <pc:docMk/>
              <pc:sldMasterMk cId="952055882" sldId="2147483653"/>
              <pc:sldLayoutMk cId="2538682519" sldId="2147483722"/>
              <ac:spMk id="7" creationId="{7E768049-8B8A-526B-05F0-7B93A6239345}"/>
            </ac:spMkLst>
          </pc:spChg>
        </pc:sldLayoutChg>
        <pc:sldLayoutChg chg="delSp add mod replId modTransition setBg">
          <pc:chgData name="Ryan Archer" userId="d1176bd5-235b-439d-b00c-fafd35c41922" providerId="ADAL" clId="{DF9CD0B5-83F9-2744-9EAE-2597B1B67F5C}" dt="2025-02-25T22:30:14.320" v="615" actId="478"/>
          <pc:sldLayoutMkLst>
            <pc:docMk/>
            <pc:sldMasterMk cId="952055882" sldId="2147483653"/>
            <pc:sldLayoutMk cId="2249225953" sldId="2147483729"/>
          </pc:sldLayoutMkLst>
        </pc:sldLayoutChg>
      </pc:sldMasterChg>
      <pc:sldMasterChg chg="mod modSldLayout sldLayoutOrd">
        <pc:chgData name="Ryan Archer" userId="d1176bd5-235b-439d-b00c-fafd35c41922" providerId="ADAL" clId="{DF9CD0B5-83F9-2744-9EAE-2597B1B67F5C}" dt="2025-02-27T03:09:32.217" v="633"/>
        <pc:sldMasterMkLst>
          <pc:docMk/>
          <pc:sldMasterMk cId="1445828182" sldId="2147483671"/>
        </pc:sldMasterMkLst>
        <pc:sldLayoutChg chg="delSp mod">
          <pc:chgData name="Ryan Archer" userId="d1176bd5-235b-439d-b00c-fafd35c41922" providerId="ADAL" clId="{DF9CD0B5-83F9-2744-9EAE-2597B1B67F5C}" dt="2025-02-25T05:50:19.411" v="172" actId="478"/>
          <pc:sldLayoutMkLst>
            <pc:docMk/>
            <pc:sldMasterMk cId="1445828182" sldId="2147483671"/>
            <pc:sldLayoutMk cId="2023441647" sldId="2147483648"/>
          </pc:sldLayoutMkLst>
        </pc:sldLayoutChg>
        <pc:sldLayoutChg chg="addSp delSp modSp mod ord delAnim modAnim">
          <pc:chgData name="Ryan Archer" userId="d1176bd5-235b-439d-b00c-fafd35c41922" providerId="ADAL" clId="{DF9CD0B5-83F9-2744-9EAE-2597B1B67F5C}" dt="2025-02-27T03:09:21.710" v="632"/>
          <pc:sldLayoutMkLst>
            <pc:docMk/>
            <pc:sldMasterMk cId="1445828182" sldId="2147483671"/>
            <pc:sldLayoutMk cId="539932399" sldId="2147483664"/>
          </pc:sldLayoutMkLst>
          <pc:picChg chg="add mod">
            <ac:chgData name="Ryan Archer" userId="d1176bd5-235b-439d-b00c-fafd35c41922" providerId="ADAL" clId="{DF9CD0B5-83F9-2744-9EAE-2597B1B67F5C}" dt="2025-02-27T03:09:21.710" v="632"/>
            <ac:picMkLst>
              <pc:docMk/>
              <pc:sldMasterMk cId="1445828182" sldId="2147483671"/>
              <pc:sldLayoutMk cId="539932399" sldId="2147483664"/>
              <ac:picMk id="2" creationId="{AD969825-FFC1-2AF7-48A3-A407082B0EDB}"/>
            </ac:picMkLst>
          </pc:picChg>
          <pc:picChg chg="del mod modCrop">
            <ac:chgData name="Ryan Archer" userId="d1176bd5-235b-439d-b00c-fafd35c41922" providerId="ADAL" clId="{DF9CD0B5-83F9-2744-9EAE-2597B1B67F5C}" dt="2025-02-26T23:04:50.274" v="619" actId="478"/>
            <ac:picMkLst>
              <pc:docMk/>
              <pc:sldMasterMk cId="1445828182" sldId="2147483671"/>
              <pc:sldLayoutMk cId="539932399" sldId="2147483664"/>
              <ac:picMk id="3" creationId="{477AE07B-9BD0-6669-2050-1B3228C0D367}"/>
            </ac:picMkLst>
          </pc:picChg>
        </pc:sldLayoutChg>
        <pc:sldLayoutChg chg="mod ord">
          <pc:chgData name="Ryan Archer" userId="d1176bd5-235b-439d-b00c-fafd35c41922" providerId="ADAL" clId="{DF9CD0B5-83F9-2744-9EAE-2597B1B67F5C}" dt="2025-02-25T05:50:23.882" v="173" actId="20578"/>
          <pc:sldLayoutMkLst>
            <pc:docMk/>
            <pc:sldMasterMk cId="1445828182" sldId="2147483671"/>
            <pc:sldLayoutMk cId="232352143" sldId="2147483665"/>
          </pc:sldLayoutMkLst>
        </pc:sldLayoutChg>
        <pc:sldLayoutChg chg="addSp delSp modSp mod delAnim modAnim">
          <pc:chgData name="Ryan Archer" userId="d1176bd5-235b-439d-b00c-fafd35c41922" providerId="ADAL" clId="{DF9CD0B5-83F9-2744-9EAE-2597B1B67F5C}" dt="2025-02-27T03:09:32.217" v="633"/>
          <pc:sldLayoutMkLst>
            <pc:docMk/>
            <pc:sldMasterMk cId="1445828182" sldId="2147483671"/>
            <pc:sldLayoutMk cId="1998501444" sldId="2147483731"/>
          </pc:sldLayoutMkLst>
          <pc:picChg chg="del mod">
            <ac:chgData name="Ryan Archer" userId="d1176bd5-235b-439d-b00c-fafd35c41922" providerId="ADAL" clId="{DF9CD0B5-83F9-2744-9EAE-2597B1B67F5C}" dt="2025-02-26T23:11:48.460" v="628" actId="478"/>
            <ac:picMkLst>
              <pc:docMk/>
              <pc:sldMasterMk cId="1445828182" sldId="2147483671"/>
              <pc:sldLayoutMk cId="1998501444" sldId="2147483731"/>
              <ac:picMk id="2" creationId="{AD969825-FFC1-2AF7-48A3-A407082B0EDB}"/>
            </ac:picMkLst>
          </pc:picChg>
          <pc:picChg chg="add mod">
            <ac:chgData name="Ryan Archer" userId="d1176bd5-235b-439d-b00c-fafd35c41922" providerId="ADAL" clId="{DF9CD0B5-83F9-2744-9EAE-2597B1B67F5C}" dt="2025-02-27T03:09:32.217" v="633"/>
            <ac:picMkLst>
              <pc:docMk/>
              <pc:sldMasterMk cId="1445828182" sldId="2147483671"/>
              <pc:sldLayoutMk cId="1998501444" sldId="2147483731"/>
              <ac:picMk id="3" creationId="{0DCE295C-DD3A-5530-712B-C73361A76CB8}"/>
            </ac:picMkLst>
          </pc:picChg>
        </pc:sldLayoutChg>
      </pc:sldMasterChg>
      <pc:sldMasterChg chg="setBg modSldLayout">
        <pc:chgData name="Ryan Archer" userId="d1176bd5-235b-439d-b00c-fafd35c41922" providerId="ADAL" clId="{DF9CD0B5-83F9-2744-9EAE-2597B1B67F5C}" dt="2025-02-25T23:56:40.091" v="617"/>
        <pc:sldMasterMkLst>
          <pc:docMk/>
          <pc:sldMasterMk cId="282744587" sldId="2147483698"/>
        </pc:sldMasterMkLst>
        <pc:sldLayoutChg chg="setBg">
          <pc:chgData name="Ryan Archer" userId="d1176bd5-235b-439d-b00c-fafd35c41922" providerId="ADAL" clId="{DF9CD0B5-83F9-2744-9EAE-2597B1B67F5C}" dt="2025-02-25T23:56:40.091" v="617"/>
          <pc:sldLayoutMkLst>
            <pc:docMk/>
            <pc:sldMasterMk cId="282744587" sldId="2147483698"/>
            <pc:sldLayoutMk cId="3476989542" sldId="2147483721"/>
          </pc:sldLayoutMkLst>
        </pc:sldLayoutChg>
      </pc:sldMasterChg>
      <pc:sldMasterChg chg="add mod addSldLayout modSldLayout">
        <pc:chgData name="Ryan Archer" userId="d1176bd5-235b-439d-b00c-fafd35c41922" providerId="ADAL" clId="{DF9CD0B5-83F9-2744-9EAE-2597B1B67F5C}" dt="2025-02-25T05:49:54.771" v="171" actId="2890"/>
        <pc:sldMasterMkLst>
          <pc:docMk/>
          <pc:sldMasterMk cId="1374239417" sldId="2147483723"/>
        </pc:sldMasterMkLst>
        <pc:sldLayoutChg chg="add mod replId">
          <pc:chgData name="Ryan Archer" userId="d1176bd5-235b-439d-b00c-fafd35c41922" providerId="ADAL" clId="{DF9CD0B5-83F9-2744-9EAE-2597B1B67F5C}" dt="2025-02-25T05:49:54.771" v="171" actId="2890"/>
          <pc:sldLayoutMkLst>
            <pc:docMk/>
            <pc:sldMasterMk cId="1374239417" sldId="2147483723"/>
            <pc:sldLayoutMk cId="3338472697" sldId="2147483724"/>
          </pc:sldLayoutMkLst>
        </pc:sldLayoutChg>
      </pc:sldMasterChg>
      <pc:sldMasterChg chg="add mod addSldLayout modSldLayout sldLayoutOrd">
        <pc:chgData name="Ryan Archer" userId="d1176bd5-235b-439d-b00c-fafd35c41922" providerId="ADAL" clId="{DF9CD0B5-83F9-2744-9EAE-2597B1B67F5C}" dt="2025-02-27T03:09:41.294" v="634"/>
        <pc:sldMasterMkLst>
          <pc:docMk/>
          <pc:sldMasterMk cId="505184667" sldId="2147483725"/>
        </pc:sldMasterMkLst>
        <pc:sldLayoutChg chg="mod ord">
          <pc:chgData name="Ryan Archer" userId="d1176bd5-235b-439d-b00c-fafd35c41922" providerId="ADAL" clId="{DF9CD0B5-83F9-2744-9EAE-2597B1B67F5C}" dt="2025-02-25T05:50:53.313" v="178" actId="20578"/>
          <pc:sldLayoutMkLst>
            <pc:docMk/>
            <pc:sldMasterMk cId="505184667" sldId="2147483725"/>
            <pc:sldLayoutMk cId="2395037401" sldId="2147483661"/>
          </pc:sldLayoutMkLst>
        </pc:sldLayoutChg>
        <pc:sldLayoutChg chg="mod ord">
          <pc:chgData name="Ryan Archer" userId="d1176bd5-235b-439d-b00c-fafd35c41922" providerId="ADAL" clId="{DF9CD0B5-83F9-2744-9EAE-2597B1B67F5C}" dt="2025-02-25T05:50:51.912" v="177" actId="20578"/>
          <pc:sldLayoutMkLst>
            <pc:docMk/>
            <pc:sldMasterMk cId="505184667" sldId="2147483725"/>
            <pc:sldLayoutMk cId="3643154483" sldId="2147483666"/>
          </pc:sldLayoutMkLst>
        </pc:sldLayoutChg>
        <pc:sldLayoutChg chg="add mod replId">
          <pc:chgData name="Ryan Archer" userId="d1176bd5-235b-439d-b00c-fafd35c41922" providerId="ADAL" clId="{DF9CD0B5-83F9-2744-9EAE-2597B1B67F5C}" dt="2025-02-25T05:50:36.786" v="175" actId="2890"/>
          <pc:sldLayoutMkLst>
            <pc:docMk/>
            <pc:sldMasterMk cId="505184667" sldId="2147483725"/>
            <pc:sldLayoutMk cId="3041364793" sldId="2147483726"/>
          </pc:sldLayoutMkLst>
        </pc:sldLayoutChg>
        <pc:sldLayoutChg chg="add mod replId">
          <pc:chgData name="Ryan Archer" userId="d1176bd5-235b-439d-b00c-fafd35c41922" providerId="ADAL" clId="{DF9CD0B5-83F9-2744-9EAE-2597B1B67F5C}" dt="2025-02-25T05:50:36.786" v="175" actId="2890"/>
          <pc:sldLayoutMkLst>
            <pc:docMk/>
            <pc:sldMasterMk cId="505184667" sldId="2147483725"/>
            <pc:sldLayoutMk cId="477395724" sldId="2147483727"/>
          </pc:sldLayoutMkLst>
        </pc:sldLayoutChg>
        <pc:sldLayoutChg chg="mod ord">
          <pc:chgData name="Ryan Archer" userId="d1176bd5-235b-439d-b00c-fafd35c41922" providerId="ADAL" clId="{DF9CD0B5-83F9-2744-9EAE-2597B1B67F5C}" dt="2025-02-25T22:08:53.988" v="229" actId="20578"/>
          <pc:sldLayoutMkLst>
            <pc:docMk/>
            <pc:sldMasterMk cId="2861034365" sldId="2147483726"/>
            <pc:sldLayoutMk cId="4225370963" sldId="2147483727"/>
          </pc:sldLayoutMkLst>
        </pc:sldLayoutChg>
        <pc:sldLayoutChg chg="addSp delSp modSp mod delAnim modAnim">
          <pc:chgData name="Ryan Archer" userId="d1176bd5-235b-439d-b00c-fafd35c41922" providerId="ADAL" clId="{DF9CD0B5-83F9-2744-9EAE-2597B1B67F5C}" dt="2025-02-27T03:09:41.294" v="634"/>
          <pc:sldLayoutMkLst>
            <pc:docMk/>
            <pc:sldMasterMk cId="505184667" sldId="2147483725"/>
            <pc:sldLayoutMk cId="1370991270" sldId="2147483730"/>
          </pc:sldLayoutMkLst>
          <pc:picChg chg="del">
            <ac:chgData name="Ryan Archer" userId="d1176bd5-235b-439d-b00c-fafd35c41922" providerId="ADAL" clId="{DF9CD0B5-83F9-2744-9EAE-2597B1B67F5C}" dt="2025-02-26T23:10:34.278" v="623" actId="478"/>
            <ac:picMkLst>
              <pc:docMk/>
              <pc:sldMasterMk cId="505184667" sldId="2147483725"/>
              <pc:sldLayoutMk cId="1370991270" sldId="2147483730"/>
              <ac:picMk id="2" creationId="{8CC9D77A-4967-8FF6-D255-6219D877C1B2}"/>
            </ac:picMkLst>
          </pc:picChg>
          <pc:picChg chg="add mod">
            <ac:chgData name="Ryan Archer" userId="d1176bd5-235b-439d-b00c-fafd35c41922" providerId="ADAL" clId="{DF9CD0B5-83F9-2744-9EAE-2597B1B67F5C}" dt="2025-02-27T03:09:41.294" v="634"/>
            <ac:picMkLst>
              <pc:docMk/>
              <pc:sldMasterMk cId="505184667" sldId="2147483725"/>
              <pc:sldLayoutMk cId="1370991270" sldId="2147483730"/>
              <ac:picMk id="3" creationId="{F3A2A352-5126-5475-C82C-5CF9E14CD12B}"/>
            </ac:picMkLst>
          </pc:picChg>
        </pc:sldLayoutChg>
      </pc:sldMasterChg>
      <pc:sldMasterChg chg="addSp delSp modSp mod setBg modSldLayout sldLayoutOrd">
        <pc:chgData name="Ryan Archer" userId="d1176bd5-235b-439d-b00c-fafd35c41922" providerId="ADAL" clId="{DF9CD0B5-83F9-2744-9EAE-2597B1B67F5C}" dt="2025-02-25T22:21:52.025" v="611" actId="207"/>
        <pc:sldMasterMkLst>
          <pc:docMk/>
          <pc:sldMasterMk cId="2861034365" sldId="2147483726"/>
        </pc:sldMasterMkLst>
        <pc:sldLayoutChg chg="addSp delSp modSp mod ord setBg">
          <pc:chgData name="Ryan Archer" userId="d1176bd5-235b-439d-b00c-fafd35c41922" providerId="ADAL" clId="{DF9CD0B5-83F9-2744-9EAE-2597B1B67F5C}" dt="2025-02-25T22:21:52.025" v="611" actId="207"/>
          <pc:sldLayoutMkLst>
            <pc:docMk/>
            <pc:sldMasterMk cId="2861034365" sldId="2147483726"/>
            <pc:sldLayoutMk cId="4225370963" sldId="2147483727"/>
          </pc:sldLayoutMkLst>
          <pc:spChg chg="add mod">
            <ac:chgData name="Ryan Archer" userId="d1176bd5-235b-439d-b00c-fafd35c41922" providerId="ADAL" clId="{DF9CD0B5-83F9-2744-9EAE-2597B1B67F5C}" dt="2025-02-25T22:21:52.025" v="611" actId="207"/>
            <ac:spMkLst>
              <pc:docMk/>
              <pc:sldMasterMk cId="2861034365" sldId="2147483726"/>
              <pc:sldLayoutMk cId="4225370963" sldId="2147483727"/>
              <ac:spMk id="10" creationId="{4033F0E5-61E6-0747-F02C-38C4A6EA2D75}"/>
            </ac:spMkLst>
          </pc:spChg>
        </pc:sldLayoutChg>
        <pc:sldLayoutChg chg="addSp delSp modSp mod">
          <pc:chgData name="Ryan Archer" userId="d1176bd5-235b-439d-b00c-fafd35c41922" providerId="ADAL" clId="{DF9CD0B5-83F9-2744-9EAE-2597B1B67F5C}" dt="2025-02-25T22:20:40.826" v="316" actId="1076"/>
          <pc:sldLayoutMkLst>
            <pc:docMk/>
            <pc:sldMasterMk cId="2861034365" sldId="2147483726"/>
            <pc:sldLayoutMk cId="2521634386" sldId="2147483728"/>
          </pc:sldLayoutMkLst>
          <pc:spChg chg="add mod">
            <ac:chgData name="Ryan Archer" userId="d1176bd5-235b-439d-b00c-fafd35c41922" providerId="ADAL" clId="{DF9CD0B5-83F9-2744-9EAE-2597B1B67F5C}" dt="2025-02-25T22:20:40.826" v="316" actId="1076"/>
            <ac:spMkLst>
              <pc:docMk/>
              <pc:sldMasterMk cId="2861034365" sldId="2147483726"/>
              <pc:sldLayoutMk cId="2521634386" sldId="2147483728"/>
              <ac:spMk id="2" creationId="{46F98789-5B4B-17EE-9870-30EDD55322FC}"/>
            </ac:spMkLst>
          </pc:spChg>
        </pc:sldLayoutChg>
        <pc:sldLayoutChg chg="addSp delSp modSp mod">
          <pc:chgData name="Ryan Archer" userId="d1176bd5-235b-439d-b00c-fafd35c41922" providerId="ADAL" clId="{DF9CD0B5-83F9-2744-9EAE-2597B1B67F5C}" dt="2025-02-25T22:08:00.684" v="204" actId="478"/>
          <pc:sldLayoutMkLst>
            <pc:docMk/>
            <pc:sldMasterMk cId="2861034365" sldId="2147483726"/>
            <pc:sldLayoutMk cId="3755510067" sldId="2147483729"/>
          </pc:sldLayoutMkLst>
        </pc:sldLayoutChg>
        <pc:sldLayoutChg chg="delSp modSp mod">
          <pc:chgData name="Ryan Archer" userId="d1176bd5-235b-439d-b00c-fafd35c41922" providerId="ADAL" clId="{DF9CD0B5-83F9-2744-9EAE-2597B1B67F5C}" dt="2025-02-25T22:07:50.850" v="194" actId="1076"/>
          <pc:sldLayoutMkLst>
            <pc:docMk/>
            <pc:sldMasterMk cId="2861034365" sldId="2147483726"/>
            <pc:sldLayoutMk cId="868979469" sldId="2147483730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Master" Target="../slideMasters/slideMaster3.xml"/><Relationship Id="rId1" Type="http://schemas.openxmlformats.org/officeDocument/2006/relationships/video" Target="https://player.vimeo.com/video/1060354248?h=fb60d94c58&amp;amp;app_id=122963" TargetMode="Externa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Master" Target="../slideMasters/slideMaster3.xml"/><Relationship Id="rId1" Type="http://schemas.openxmlformats.org/officeDocument/2006/relationships/video" Target="https://player.vimeo.com/video/1060350872?h=69f9012835&amp;amp;app_id=122963" TargetMode="Externa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Master" Target="../slideMasters/slideMaster4.xml"/><Relationship Id="rId1" Type="http://schemas.openxmlformats.org/officeDocument/2006/relationships/video" Target="https://player.vimeo.com/video/1060358014?h=e2bb06281d&amp;amp;app_id=122963" TargetMode="Externa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urch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2">
            <a:extLst>
              <a:ext uri="{FF2B5EF4-FFF2-40B4-BE49-F238E27FC236}">
                <a16:creationId xmlns:a16="http://schemas.microsoft.com/office/drawing/2014/main" id="{EED59939-A305-0DBB-8385-2D64E5506D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0764" y="1828799"/>
            <a:ext cx="4241390" cy="1956758"/>
          </a:xfrm>
          <a:prstGeom prst="rect">
            <a:avLst/>
          </a:prstGeom>
        </p:spPr>
        <p:txBody>
          <a:bodyPr lIns="90000" tIns="46800" rIns="90000" bIns="46800" anchor="ctr" anchorCtr="1"/>
          <a:lstStyle>
            <a:lvl1pPr marL="0" marR="0" indent="0" algn="ctr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1" i="0" spc="-150">
                <a:solidFill>
                  <a:srgbClr val="FFFFFF"/>
                </a:solidFill>
                <a:latin typeface="Gotham Bold" pitchFamily="2" charset="0"/>
              </a:defRPr>
            </a:lvl1pPr>
          </a:lstStyle>
          <a:p>
            <a:r>
              <a:rPr lang="en-US" dirty="0"/>
              <a:t>Insert church name here</a:t>
            </a:r>
          </a:p>
        </p:txBody>
      </p:sp>
    </p:spTree>
    <p:extLst>
      <p:ext uri="{BB962C8B-B14F-4D97-AF65-F5344CB8AC3E}">
        <p14:creationId xmlns:p14="http://schemas.microsoft.com/office/powerpoint/2010/main" val="1341835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 st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3E45E7D-6FAD-4ACA-AA03-7777109590E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BEBEB"/>
          </a:solidFill>
        </p:spPr>
        <p:txBody>
          <a:bodyPr/>
          <a:lstStyle>
            <a:lvl1pPr marL="0" indent="0" algn="r">
              <a:buNone/>
              <a:defRPr sz="20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F7388AA-8ADA-7491-6F6C-D1A745FCA5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63BBFE-ED63-1626-A59A-D53C9F3492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99185" y="393539"/>
            <a:ext cx="4930815" cy="436778"/>
          </a:xfrm>
          <a:prstGeom prst="rect">
            <a:avLst/>
          </a:prstGeom>
        </p:spPr>
        <p:txBody>
          <a:bodyPr anchor="t" anchorCtr="0"/>
          <a:lstStyle>
            <a:lvl1pPr algn="l">
              <a:defRPr sz="2800" b="0" i="0" spc="-150">
                <a:solidFill>
                  <a:schemeClr val="bg1"/>
                </a:solidFill>
                <a:latin typeface="Gotham Medium" pitchFamily="2" charset="0"/>
              </a:defRPr>
            </a:lvl1pPr>
          </a:lstStyle>
          <a:p>
            <a:r>
              <a:rPr lang="en-AU" dirty="0">
                <a:effectLst/>
              </a:rPr>
              <a:t>My Story</a:t>
            </a:r>
            <a:endParaRPr lang="en-US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F3E0C68-5295-DDEC-333E-D5FC83C4A6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73576" y="205622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spc="0">
                <a:solidFill>
                  <a:srgbClr val="EBEBEB"/>
                </a:solidFill>
                <a:latin typeface="Gotham Medium" pitchFamily="2" charset="0"/>
              </a:defRPr>
            </a:lvl1pPr>
            <a:lvl2pPr>
              <a:defRPr sz="1200" b="0" i="0">
                <a:solidFill>
                  <a:srgbClr val="EBEBEB"/>
                </a:solidFill>
                <a:latin typeface="Gotham Book" pitchFamily="2" charset="0"/>
              </a:defRPr>
            </a:lvl2pPr>
            <a:lvl3pPr>
              <a:defRPr sz="1200" b="0" i="0">
                <a:solidFill>
                  <a:srgbClr val="EBEBEB"/>
                </a:solidFill>
                <a:latin typeface="Gotham Book" pitchFamily="2" charset="0"/>
              </a:defRPr>
            </a:lvl3pPr>
            <a:lvl4pPr>
              <a:defRPr sz="1200" b="0" i="0">
                <a:solidFill>
                  <a:srgbClr val="EBEBEB"/>
                </a:solidFill>
                <a:latin typeface="Gotham Book" pitchFamily="2" charset="0"/>
              </a:defRPr>
            </a:lvl4pPr>
            <a:lvl5pPr>
              <a:defRPr sz="1200" b="0" i="0">
                <a:solidFill>
                  <a:srgbClr val="EBEBEB"/>
                </a:solidFill>
                <a:latin typeface="Gotham Book" pitchFamily="2" charset="0"/>
              </a:defRPr>
            </a:lvl5pPr>
          </a:lstStyle>
          <a:p>
            <a:pPr lvl="0"/>
            <a:r>
              <a:rPr lang="en-GB" dirty="0"/>
              <a:t>Subtitle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5FAABE4-21FF-4DD4-B11F-9F41D964BC3D}"/>
              </a:ext>
            </a:extLst>
          </p:cNvPr>
          <p:cNvSpPr txBox="1">
            <a:spLocks/>
          </p:cNvSpPr>
          <p:nvPr userDrawn="1"/>
        </p:nvSpPr>
        <p:spPr>
          <a:xfrm>
            <a:off x="6499184" y="1092477"/>
            <a:ext cx="4930815" cy="4919440"/>
          </a:xfrm>
          <a:prstGeom prst="rect">
            <a:avLst/>
          </a:prstGeom>
        </p:spPr>
        <p:txBody>
          <a:bodyPr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0" i="0" kern="1200" spc="-150">
                <a:solidFill>
                  <a:schemeClr val="bg1"/>
                </a:solidFill>
                <a:latin typeface="Gotham Medium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800" b="0" i="0" spc="0" dirty="0">
                <a:latin typeface="Gotham Book" pitchFamily="2" charset="0"/>
              </a:rPr>
              <a:t>[OPTIONAL]</a:t>
            </a:r>
            <a:br>
              <a:rPr lang="en-AU" sz="1800" b="0" i="0" spc="0" dirty="0">
                <a:latin typeface="Gotham Book" pitchFamily="2" charset="0"/>
              </a:rPr>
            </a:br>
            <a:r>
              <a:rPr lang="en-AU" sz="1800" b="0" i="0" spc="0" dirty="0">
                <a:latin typeface="Gotham Book" pitchFamily="2" charset="0"/>
              </a:rPr>
              <a:t>Share your personal journey with Compassion Singapore.</a:t>
            </a:r>
            <a:endParaRPr lang="en-US" sz="1800" b="0" i="0" spc="0" dirty="0">
              <a:latin typeface="Gotham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9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is Compassion?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0840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Distinctiv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5438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 Years experien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933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listic Child Develop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180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program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18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impa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8761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ssion Neighbourhoo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B4AF7A-8845-B190-0A6C-66FF258268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1000654" y="-1343700"/>
            <a:ext cx="11505074" cy="73188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058800-4C1D-E324-A443-7A7C6AFFEE5F}"/>
              </a:ext>
            </a:extLst>
          </p:cNvPr>
          <p:cNvSpPr txBox="1"/>
          <p:nvPr userDrawn="1"/>
        </p:nvSpPr>
        <p:spPr>
          <a:xfrm>
            <a:off x="486696" y="4352362"/>
            <a:ext cx="2883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42BF"/>
                </a:solidFill>
                <a:latin typeface="Gotham Black" pitchFamily="2" charset="0"/>
              </a:rPr>
              <a:t>The Compassion </a:t>
            </a:r>
            <a:r>
              <a:rPr lang="en-US" sz="2400" b="1" dirty="0" err="1">
                <a:solidFill>
                  <a:srgbClr val="0042BF"/>
                </a:solidFill>
                <a:latin typeface="Gotham Black" pitchFamily="2" charset="0"/>
              </a:rPr>
              <a:t>neighbourhood</a:t>
            </a:r>
            <a:endParaRPr lang="en-US" sz="2400" b="1" dirty="0">
              <a:solidFill>
                <a:srgbClr val="0042BF"/>
              </a:solidFill>
              <a:latin typeface="Gotham Black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D4B363-0411-FBD3-10A1-CADEB88DCD46}"/>
              </a:ext>
            </a:extLst>
          </p:cNvPr>
          <p:cNvSpPr txBox="1"/>
          <p:nvPr userDrawn="1"/>
        </p:nvSpPr>
        <p:spPr>
          <a:xfrm>
            <a:off x="781872" y="5316038"/>
            <a:ext cx="4496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i="0" spc="50" baseline="0" dirty="0">
                <a:solidFill>
                  <a:schemeClr val="tx1"/>
                </a:solidFill>
                <a:latin typeface="Gotham Light" pitchFamily="2" charset="0"/>
              </a:rPr>
              <a:t>Program country</a:t>
            </a:r>
            <a:endParaRPr lang="en-US" sz="1000" b="1" i="0" spc="50" baseline="0" dirty="0">
              <a:solidFill>
                <a:schemeClr val="tx1"/>
              </a:solidFill>
              <a:latin typeface="Gotham Bold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55A015-5353-EAB8-48BA-E9D71AC9DC3B}"/>
              </a:ext>
            </a:extLst>
          </p:cNvPr>
          <p:cNvSpPr txBox="1"/>
          <p:nvPr userDrawn="1"/>
        </p:nvSpPr>
        <p:spPr>
          <a:xfrm>
            <a:off x="781872" y="5584041"/>
            <a:ext cx="4496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i="0" spc="50" baseline="0" dirty="0">
                <a:solidFill>
                  <a:schemeClr val="tx1"/>
                </a:solidFill>
                <a:latin typeface="Gotham Light" pitchFamily="2" charset="0"/>
              </a:rPr>
              <a:t>Fundraising country</a:t>
            </a:r>
            <a:endParaRPr lang="en-US" sz="1000" b="1" i="0" spc="50" baseline="0" dirty="0">
              <a:solidFill>
                <a:schemeClr val="tx1"/>
              </a:solidFill>
              <a:latin typeface="Gotham 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AC36DF-0D79-54BA-B214-CC2717CC0D22}"/>
              </a:ext>
            </a:extLst>
          </p:cNvPr>
          <p:cNvSpPr txBox="1"/>
          <p:nvPr userDrawn="1"/>
        </p:nvSpPr>
        <p:spPr>
          <a:xfrm>
            <a:off x="781872" y="5862937"/>
            <a:ext cx="4496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i="0" spc="50" baseline="0" dirty="0">
                <a:solidFill>
                  <a:schemeClr val="tx1"/>
                </a:solidFill>
                <a:latin typeface="Gotham Light" pitchFamily="2" charset="0"/>
              </a:rPr>
              <a:t>Program and fundraising country</a:t>
            </a:r>
            <a:endParaRPr lang="en-US" sz="1000" b="1" i="0" spc="50" baseline="0" dirty="0">
              <a:solidFill>
                <a:schemeClr val="tx1"/>
              </a:solidFill>
              <a:latin typeface="Gotham Bold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10D2979-AB28-C123-141F-4F56D5B0CA8F}"/>
              </a:ext>
            </a:extLst>
          </p:cNvPr>
          <p:cNvSpPr/>
          <p:nvPr userDrawn="1"/>
        </p:nvSpPr>
        <p:spPr>
          <a:xfrm>
            <a:off x="583524" y="5897835"/>
            <a:ext cx="154641" cy="154641"/>
          </a:xfrm>
          <a:prstGeom prst="ellipse">
            <a:avLst/>
          </a:prstGeom>
          <a:solidFill>
            <a:srgbClr val="00B4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18A0011-8402-E2A9-AE45-F9B3B8C74C2A}"/>
              </a:ext>
            </a:extLst>
          </p:cNvPr>
          <p:cNvSpPr/>
          <p:nvPr userDrawn="1"/>
        </p:nvSpPr>
        <p:spPr>
          <a:xfrm>
            <a:off x="583522" y="5361827"/>
            <a:ext cx="154641" cy="154641"/>
          </a:xfrm>
          <a:prstGeom prst="ellipse">
            <a:avLst/>
          </a:prstGeom>
          <a:solidFill>
            <a:srgbClr val="BCDC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DC401D0-D9A6-A48B-0072-53A3B057C990}"/>
              </a:ext>
            </a:extLst>
          </p:cNvPr>
          <p:cNvSpPr/>
          <p:nvPr userDrawn="1"/>
        </p:nvSpPr>
        <p:spPr>
          <a:xfrm>
            <a:off x="583523" y="5630727"/>
            <a:ext cx="154641" cy="154641"/>
          </a:xfrm>
          <a:prstGeom prst="ellipse">
            <a:avLst/>
          </a:prstGeom>
          <a:solidFill>
            <a:srgbClr val="0042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51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nate tod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C493C03-2F52-9C99-5D9A-574618DF44CB}"/>
              </a:ext>
            </a:extLst>
          </p:cNvPr>
          <p:cNvSpPr txBox="1"/>
          <p:nvPr userDrawn="1"/>
        </p:nvSpPr>
        <p:spPr>
          <a:xfrm>
            <a:off x="5264727" y="-1371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E768049-8B8A-526B-05F0-7B93A62393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803905"/>
            <a:ext cx="6095999" cy="92659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400" b="1" i="0" spc="-100" baseline="0">
                <a:solidFill>
                  <a:srgbClr val="0042C0"/>
                </a:solidFill>
                <a:latin typeface="Gotham Bold" pitchFamily="2" charset="0"/>
              </a:defRPr>
            </a:lvl1pPr>
          </a:lstStyle>
          <a:p>
            <a:pPr lvl="0"/>
            <a:r>
              <a:rPr lang="en-US" dirty="0"/>
              <a:t>[Region name]</a:t>
            </a:r>
          </a:p>
        </p:txBody>
      </p:sp>
    </p:spTree>
    <p:extLst>
      <p:ext uri="{BB962C8B-B14F-4D97-AF65-F5344CB8AC3E}">
        <p14:creationId xmlns:p14="http://schemas.microsoft.com/office/powerpoint/2010/main" val="2538682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nate tod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C493C03-2F52-9C99-5D9A-574618DF44CB}"/>
              </a:ext>
            </a:extLst>
          </p:cNvPr>
          <p:cNvSpPr txBox="1"/>
          <p:nvPr userDrawn="1"/>
        </p:nvSpPr>
        <p:spPr>
          <a:xfrm>
            <a:off x="5264727" y="-1371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225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- Daniel Philipp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Daisy's Story - Philippines (3.40 mins) - CISL">
            <a:hlinkClick r:id="" action="ppaction://media"/>
            <a:extLst>
              <a:ext uri="{FF2B5EF4-FFF2-40B4-BE49-F238E27FC236}">
                <a16:creationId xmlns:a16="http://schemas.microsoft.com/office/drawing/2014/main" id="{AD969825-FFC1-2AF7-48A3-A407082B0EDB}"/>
              </a:ext>
            </a:extLst>
          </p:cNvPr>
          <p:cNvPicPr>
            <a:picLocks noRot="1" noChangeAspect="1"/>
          </p:cNvPicPr>
          <p:nvPr userDrawn="1"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536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93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o - Daniel Philippin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descr="Anjoe's Story - Philippines (3.00 mins) - CISL">
            <a:hlinkClick r:id="" action="ppaction://media"/>
            <a:extLst>
              <a:ext uri="{FF2B5EF4-FFF2-40B4-BE49-F238E27FC236}">
                <a16:creationId xmlns:a16="http://schemas.microsoft.com/office/drawing/2014/main" id="{0DCE295C-DD3A-5530-712B-C73361A76CB8}"/>
              </a:ext>
            </a:extLst>
          </p:cNvPr>
          <p:cNvPicPr>
            <a:picLocks noRot="1" noChangeAspect="1"/>
          </p:cNvPicPr>
          <p:nvPr userDrawn="1"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536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0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- Philippi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352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deo-Introduction to Compassio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descr="Oka's Story - Indonesia (3.00 mins) - CISL">
            <a:hlinkClick r:id="" action="ppaction://media"/>
            <a:extLst>
              <a:ext uri="{FF2B5EF4-FFF2-40B4-BE49-F238E27FC236}">
                <a16:creationId xmlns:a16="http://schemas.microsoft.com/office/drawing/2014/main" id="{F3A2A352-5126-5475-C82C-5CF9E14CD12B}"/>
              </a:ext>
            </a:extLst>
          </p:cNvPr>
          <p:cNvPicPr>
            <a:picLocks noRot="1" noChangeAspect="1"/>
          </p:cNvPicPr>
          <p:nvPr userDrawn="1"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5366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9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- Indones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3154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one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E807999A-6028-1E28-E2E7-E3C68BB6B8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0633" b="13117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33F0E5-61E6-0747-F02C-38C4A6EA2D75}"/>
              </a:ext>
            </a:extLst>
          </p:cNvPr>
          <p:cNvSpPr txBox="1"/>
          <p:nvPr userDrawn="1"/>
        </p:nvSpPr>
        <p:spPr>
          <a:xfrm>
            <a:off x="119268" y="99391"/>
            <a:ext cx="354827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0042BF"/>
                </a:solidFill>
                <a:latin typeface="Gotham Black" pitchFamily="2" charset="0"/>
              </a:rPr>
              <a:t>Indonesia</a:t>
            </a:r>
          </a:p>
        </p:txBody>
      </p:sp>
    </p:spTree>
    <p:extLst>
      <p:ext uri="{BB962C8B-B14F-4D97-AF65-F5344CB8AC3E}">
        <p14:creationId xmlns:p14="http://schemas.microsoft.com/office/powerpoint/2010/main" val="4225370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ilipp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211DA30B-E812-8673-BF21-55188E99B1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875" b="2187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F98789-5B4B-17EE-9870-30EDD55322FC}"/>
              </a:ext>
            </a:extLst>
          </p:cNvPr>
          <p:cNvSpPr txBox="1"/>
          <p:nvPr userDrawn="1"/>
        </p:nvSpPr>
        <p:spPr>
          <a:xfrm>
            <a:off x="119268" y="99391"/>
            <a:ext cx="49770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 dirty="0">
                <a:solidFill>
                  <a:srgbClr val="0042BF"/>
                </a:solidFill>
                <a:latin typeface="Gotham Black" pitchFamily="2" charset="0"/>
              </a:rPr>
              <a:t>Philippines</a:t>
            </a:r>
          </a:p>
        </p:txBody>
      </p:sp>
    </p:spTree>
    <p:extLst>
      <p:ext uri="{BB962C8B-B14F-4D97-AF65-F5344CB8AC3E}">
        <p14:creationId xmlns:p14="http://schemas.microsoft.com/office/powerpoint/2010/main" val="2521634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t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text&#10;&#10;Description automatically generated with medium confidence">
            <a:extLst>
              <a:ext uri="{FF2B5EF4-FFF2-40B4-BE49-F238E27FC236}">
                <a16:creationId xmlns:a16="http://schemas.microsoft.com/office/drawing/2014/main" id="{65060960-5AAB-760F-DDDA-1EB04CDB1F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59628" y="2888677"/>
            <a:ext cx="2872743" cy="108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4726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5789BA1-E089-05C7-39F2-758754B122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90000" tIns="46800" rIns="90000" bIns="46800" anchor="ctr" anchorCtr="1"/>
          <a:lstStyle>
            <a:lvl1pPr algn="ctr">
              <a:defRPr sz="6600" b="0" i="0" spc="-150">
                <a:solidFill>
                  <a:schemeClr val="tx2"/>
                </a:solidFill>
                <a:latin typeface="Gotham Book" pitchFamily="2" charset="0"/>
              </a:defRPr>
            </a:lvl1pPr>
          </a:lstStyle>
          <a:p>
            <a:r>
              <a:rPr lang="en-GB" dirty="0"/>
              <a:t>Title Slide</a:t>
            </a:r>
            <a:endParaRPr lang="en-US" dirty="0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7C3C31D-C628-36A0-7337-EED3AC491A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73576" y="205622"/>
            <a:ext cx="3440703" cy="2508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1" i="0" spc="0">
                <a:solidFill>
                  <a:schemeClr val="tx2"/>
                </a:solidFill>
                <a:latin typeface="Gotham Medium" pitchFamily="2" charset="0"/>
              </a:defRPr>
            </a:lvl1pPr>
            <a:lvl2pPr>
              <a:defRPr sz="1200" b="0" i="0">
                <a:solidFill>
                  <a:schemeClr val="tx2"/>
                </a:solidFill>
                <a:latin typeface="Gotham Book" pitchFamily="2" charset="0"/>
              </a:defRPr>
            </a:lvl2pPr>
            <a:lvl3pPr>
              <a:defRPr sz="1200" b="0" i="0">
                <a:solidFill>
                  <a:schemeClr val="tx2"/>
                </a:solidFill>
                <a:latin typeface="Gotham Book" pitchFamily="2" charset="0"/>
              </a:defRPr>
            </a:lvl3pPr>
            <a:lvl4pPr>
              <a:defRPr sz="1200" b="0" i="0">
                <a:solidFill>
                  <a:schemeClr val="tx2"/>
                </a:solidFill>
                <a:latin typeface="Gotham Book" pitchFamily="2" charset="0"/>
              </a:defRPr>
            </a:lvl4pPr>
            <a:lvl5pPr>
              <a:defRPr sz="1200" b="0" i="0">
                <a:solidFill>
                  <a:schemeClr val="tx2"/>
                </a:solidFill>
                <a:latin typeface="Gotham Book" pitchFamily="2" charset="0"/>
              </a:defRPr>
            </a:lvl5pPr>
          </a:lstStyle>
          <a:p>
            <a:pPr lvl="0"/>
            <a:r>
              <a:rPr lang="en-GB" dirty="0"/>
              <a:t>Subtitle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6989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jp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162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05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722" r:id="rId8"/>
    <p:sldLayoutId id="214748372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2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82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731" r:id="rId2"/>
    <p:sldLayoutId id="214748366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2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18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66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034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2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423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74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.asana.com/?k=cXZ3W6BqBLokEc6A2pfc7Q&amp;d=10251300268942" TargetMode="External"/><Relationship Id="rId2" Type="http://schemas.openxmlformats.org/officeDocument/2006/relationships/hyperlink" Target="https://assets.ctfassets.net/c2js6hi58pvj/7ayZG5EMgxvQCqRo226fPY/9fba47c900d2e59975b7646e460f3d68/Gotham.zip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21399-E22B-40B5-439A-558021FC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D46ED55-9848-02CD-D3E7-8253F818493C}"/>
              </a:ext>
            </a:extLst>
          </p:cNvPr>
          <p:cNvSpPr txBox="1">
            <a:spLocks/>
          </p:cNvSpPr>
          <p:nvPr/>
        </p:nvSpPr>
        <p:spPr>
          <a:xfrm>
            <a:off x="155574" y="3278985"/>
            <a:ext cx="2591075" cy="9366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  <a:latin typeface="Gotham Medium" pitchFamily="2" charset="0"/>
              </a:rPr>
              <a:t>1. </a:t>
            </a:r>
            <a:r>
              <a:rPr lang="en-US" sz="1600" u="sng" dirty="0">
                <a:solidFill>
                  <a:schemeClr val="tx2"/>
                </a:solidFill>
                <a:latin typeface="Gotham Medium" pitchFamily="2" charset="0"/>
              </a:rPr>
              <a:t>Download and save </a:t>
            </a:r>
            <a:r>
              <a:rPr lang="en-US" sz="1600" dirty="0">
                <a:solidFill>
                  <a:schemeClr val="tx2"/>
                </a:solidFill>
                <a:latin typeface="Gotham Medium" pitchFamily="2" charset="0"/>
              </a:rPr>
              <a:t>this template to your personal computer.</a:t>
            </a:r>
          </a:p>
          <a:p>
            <a:endParaRPr lang="en-US" sz="1600" dirty="0">
              <a:latin typeface="Gotham Medium" pitchFamily="2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0FD826D-7F1B-ED4B-EC0B-08BA892220B9}"/>
              </a:ext>
            </a:extLst>
          </p:cNvPr>
          <p:cNvSpPr txBox="1">
            <a:spLocks/>
          </p:cNvSpPr>
          <p:nvPr/>
        </p:nvSpPr>
        <p:spPr>
          <a:xfrm>
            <a:off x="173576" y="205623"/>
            <a:ext cx="9421762" cy="24475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latin typeface="Gotham Medium" pitchFamily="2" charset="0"/>
              </a:rPr>
              <a:t>2025 Compassion Singapore Church PowerPoint Template</a:t>
            </a:r>
          </a:p>
        </p:txBody>
      </p:sp>
      <p:sp>
        <p:nvSpPr>
          <p:cNvPr id="6" name="Title 7">
            <a:extLst>
              <a:ext uri="{FF2B5EF4-FFF2-40B4-BE49-F238E27FC236}">
                <a16:creationId xmlns:a16="http://schemas.microsoft.com/office/drawing/2014/main" id="{F79EDE72-0038-588B-FA01-A21FBD88142E}"/>
              </a:ext>
            </a:extLst>
          </p:cNvPr>
          <p:cNvSpPr txBox="1">
            <a:spLocks/>
          </p:cNvSpPr>
          <p:nvPr/>
        </p:nvSpPr>
        <p:spPr>
          <a:xfrm>
            <a:off x="155575" y="634970"/>
            <a:ext cx="5940426" cy="2002952"/>
          </a:xfrm>
          <a:prstGeom prst="rect">
            <a:avLst/>
          </a:prstGeom>
        </p:spPr>
        <p:txBody>
          <a:bodyPr lIns="90000" tIns="46800" rIns="90000" bIns="46800" anchor="ctr" anchorCtr="1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0" i="0" kern="1200" spc="-150">
                <a:solidFill>
                  <a:schemeClr val="tx2"/>
                </a:solidFill>
                <a:latin typeface="Gotham Book" pitchFamily="2" charset="0"/>
                <a:ea typeface="+mj-ea"/>
                <a:cs typeface="+mj-cs"/>
              </a:defRPr>
            </a:lvl1pPr>
          </a:lstStyle>
          <a:p>
            <a:pPr algn="l"/>
            <a:r>
              <a:rPr lang="en-AU" dirty="0"/>
              <a:t>How to Use</a:t>
            </a:r>
            <a:br>
              <a:rPr lang="en-AU" dirty="0"/>
            </a:br>
            <a:r>
              <a:rPr lang="en-AU" dirty="0"/>
              <a:t>This Template</a:t>
            </a:r>
            <a:endParaRPr lang="en-US" dirty="0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A1258442-2FEC-6BDA-AEDA-7BA6A5115637}"/>
              </a:ext>
            </a:extLst>
          </p:cNvPr>
          <p:cNvSpPr txBox="1">
            <a:spLocks/>
          </p:cNvSpPr>
          <p:nvPr/>
        </p:nvSpPr>
        <p:spPr>
          <a:xfrm>
            <a:off x="3461993" y="3278985"/>
            <a:ext cx="2243067" cy="12068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Gotham Medium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solidFill>
                  <a:schemeClr val="tx2"/>
                </a:solidFill>
              </a:rPr>
              <a:t>2. </a:t>
            </a:r>
            <a:r>
              <a:rPr lang="en-US" b="0" u="sng" dirty="0">
                <a:solidFill>
                  <a:schemeClr val="tx2"/>
                </a:solidFill>
              </a:rPr>
              <a:t>Download</a:t>
            </a:r>
            <a:r>
              <a:rPr lang="en-US" b="0" dirty="0">
                <a:solidFill>
                  <a:schemeClr val="tx2"/>
                </a:solidFill>
              </a:rPr>
              <a:t> the required typeface (Gotham) </a:t>
            </a:r>
            <a:r>
              <a:rPr lang="en-US" b="0" dirty="0">
                <a:solidFill>
                  <a:srgbClr val="00B4B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US" b="0" dirty="0">
              <a:solidFill>
                <a:srgbClr val="00B4B4"/>
              </a:solidFill>
            </a:endParaRPr>
          </a:p>
          <a:p>
            <a:r>
              <a:rPr lang="en-US" sz="1100" b="0" dirty="0">
                <a:solidFill>
                  <a:schemeClr val="bg1">
                    <a:lumMod val="10000"/>
                  </a:schemeClr>
                </a:solidFill>
                <a:latin typeface="Gotham Book" pitchFamily="2" charset="0"/>
              </a:rPr>
              <a:t>If you have any questions, </a:t>
            </a:r>
            <a:br>
              <a:rPr lang="en-US" sz="1100" b="0" dirty="0">
                <a:solidFill>
                  <a:schemeClr val="bg1">
                    <a:lumMod val="10000"/>
                  </a:schemeClr>
                </a:solidFill>
                <a:latin typeface="Gotham Book" pitchFamily="2" charset="0"/>
              </a:rPr>
            </a:br>
            <a:r>
              <a:rPr lang="en-US" sz="1100" b="0" dirty="0">
                <a:solidFill>
                  <a:schemeClr val="bg1">
                    <a:lumMod val="10000"/>
                  </a:schemeClr>
                </a:solidFill>
                <a:latin typeface="Gotham Book" pitchFamily="2" charset="0"/>
              </a:rPr>
              <a:t>submit an enquiry </a:t>
            </a:r>
            <a:r>
              <a:rPr lang="en-US" sz="1100" b="0" dirty="0">
                <a:solidFill>
                  <a:schemeClr val="bg1">
                    <a:lumMod val="10000"/>
                  </a:schemeClr>
                </a:solidFill>
                <a:latin typeface="Gotham Book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1100" b="0" dirty="0">
                <a:solidFill>
                  <a:schemeClr val="bg1">
                    <a:lumMod val="10000"/>
                  </a:schemeClr>
                </a:solidFill>
                <a:latin typeface="Gotham Book" pitchFamily="2" charset="0"/>
              </a:rPr>
              <a:t>.</a:t>
            </a:r>
          </a:p>
          <a:p>
            <a:endParaRPr lang="en-US" b="0" dirty="0">
              <a:solidFill>
                <a:srgbClr val="00B4B4"/>
              </a:solidFill>
            </a:endParaRPr>
          </a:p>
          <a:p>
            <a:endParaRPr lang="en-US" dirty="0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F76895C2-D955-0466-A701-E2765F60687B}"/>
              </a:ext>
            </a:extLst>
          </p:cNvPr>
          <p:cNvSpPr txBox="1">
            <a:spLocks/>
          </p:cNvSpPr>
          <p:nvPr/>
        </p:nvSpPr>
        <p:spPr>
          <a:xfrm>
            <a:off x="6377473" y="3278985"/>
            <a:ext cx="3067878" cy="93666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Gotham Medium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Gotham Book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solidFill>
                  <a:schemeClr val="tx2"/>
                </a:solidFill>
              </a:rPr>
              <a:t>3. </a:t>
            </a:r>
            <a:r>
              <a:rPr lang="en-US" b="0" u="sng" dirty="0">
                <a:solidFill>
                  <a:schemeClr val="tx2"/>
                </a:solidFill>
              </a:rPr>
              <a:t>Create your PowerPoint</a:t>
            </a:r>
            <a:r>
              <a:rPr lang="en-US" b="0" dirty="0">
                <a:solidFill>
                  <a:schemeClr val="tx2"/>
                </a:solidFill>
              </a:rPr>
              <a:t> Select ‘Insert’ &gt; ‘New Slide’ and choose from the provided layout options.</a:t>
            </a:r>
            <a:endParaRPr lang="en-US" b="0" dirty="0">
              <a:solidFill>
                <a:srgbClr val="00B4B4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75470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">
  <a:themeElements>
    <a:clrScheme name="2024 Compassion Australia">
      <a:dk1>
        <a:srgbClr val="0F436C"/>
      </a:dk1>
      <a:lt1>
        <a:srgbClr val="BCDBE5"/>
      </a:lt1>
      <a:dk2>
        <a:srgbClr val="0043C6"/>
      </a:dk2>
      <a:lt2>
        <a:srgbClr val="00B6B5"/>
      </a:lt2>
      <a:accent1>
        <a:srgbClr val="F6978F"/>
      </a:accent1>
      <a:accent2>
        <a:srgbClr val="E34138"/>
      </a:accent2>
      <a:accent3>
        <a:srgbClr val="C3161C"/>
      </a:accent3>
      <a:accent4>
        <a:srgbClr val="871F1E"/>
      </a:accent4>
      <a:accent5>
        <a:srgbClr val="FDB71A"/>
      </a:accent5>
      <a:accent6>
        <a:srgbClr val="FFD200"/>
      </a:accent6>
      <a:hlink>
        <a:srgbClr val="71B0C7"/>
      </a:hlink>
      <a:folHlink>
        <a:srgbClr val="F8EBD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6075 PH Compassion Sunday Slide Deck Template_04 (2025)" id="{02BFB783-43AF-8148-A3F0-5140A46CAEBE}" vid="{2EE2E719-278F-FF41-995B-D81324CC039D}"/>
    </a:ext>
  </a:extLst>
</a:theme>
</file>

<file path=ppt/theme/theme2.xml><?xml version="1.0" encoding="utf-8"?>
<a:theme xmlns:a="http://schemas.openxmlformats.org/drawingml/2006/main" name="Cor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6075 PH Compassion Sunday Slide Deck Template_04 (2025)" id="{02BFB783-43AF-8148-A3F0-5140A46CAEBE}" vid="{E0F275AF-AED6-D74E-A5A3-D00E6CD58B0F}"/>
    </a:ext>
  </a:extLst>
</a:theme>
</file>

<file path=ppt/theme/theme3.xml><?xml version="1.0" encoding="utf-8"?>
<a:theme xmlns:a="http://schemas.openxmlformats.org/drawingml/2006/main" name="Philippines Foc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6075 PH Compassion Sunday Slide Deck Template_04 (2025)" id="{02BFB783-43AF-8148-A3F0-5140A46CAEBE}" vid="{4BFC0FCE-638D-3341-9BFD-61C06CE8EFF0}"/>
    </a:ext>
  </a:extLst>
</a:theme>
</file>

<file path=ppt/theme/theme4.xml><?xml version="1.0" encoding="utf-8"?>
<a:theme xmlns:a="http://schemas.openxmlformats.org/drawingml/2006/main" name="Indonesia Foc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6075 PH Compassion Sunday Slide Deck Template_04 (2025)" id="{02BFB783-43AF-8148-A3F0-5140A46CAEBE}" vid="{4BFC0FCE-638D-3341-9BFD-61C06CE8EFF0}"/>
    </a:ext>
  </a:extLst>
</a:theme>
</file>

<file path=ppt/theme/theme5.xml><?xml version="1.0" encoding="utf-8"?>
<a:theme xmlns:a="http://schemas.openxmlformats.org/drawingml/2006/main" name="Country Map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FE879CA-C2DC-424D-B779-24BFC980EEF8}" vid="{A82EE146-D2DF-C841-A5E7-284FE980C2B9}"/>
    </a:ext>
  </a:extLst>
</a:theme>
</file>

<file path=ppt/theme/theme6.xml><?xml version="1.0" encoding="utf-8"?>
<a:theme xmlns:a="http://schemas.openxmlformats.org/drawingml/2006/main" name="1_End ta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6075 PH Compassion Sunday Slide Deck Template_04 (2025)" id="{02BFB783-43AF-8148-A3F0-5140A46CAEBE}" vid="{4BFC0FCE-638D-3341-9BFD-61C06CE8EFF0}"/>
    </a:ext>
  </a:extLst>
</a:theme>
</file>

<file path=ppt/theme/theme7.xml><?xml version="1.0" encoding="utf-8"?>
<a:theme xmlns:a="http://schemas.openxmlformats.org/drawingml/2006/main" name="Additional Slides">
  <a:themeElements>
    <a:clrScheme name="2024 Compassion Australia">
      <a:dk1>
        <a:srgbClr val="0F436C"/>
      </a:dk1>
      <a:lt1>
        <a:srgbClr val="BCDBE5"/>
      </a:lt1>
      <a:dk2>
        <a:srgbClr val="0043C6"/>
      </a:dk2>
      <a:lt2>
        <a:srgbClr val="00B6B5"/>
      </a:lt2>
      <a:accent1>
        <a:srgbClr val="F6978F"/>
      </a:accent1>
      <a:accent2>
        <a:srgbClr val="E34138"/>
      </a:accent2>
      <a:accent3>
        <a:srgbClr val="C3161C"/>
      </a:accent3>
      <a:accent4>
        <a:srgbClr val="871F1E"/>
      </a:accent4>
      <a:accent5>
        <a:srgbClr val="FDB71A"/>
      </a:accent5>
      <a:accent6>
        <a:srgbClr val="FFD200"/>
      </a:accent6>
      <a:hlink>
        <a:srgbClr val="71B0C7"/>
      </a:hlink>
      <a:folHlink>
        <a:srgbClr val="F8EBD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6075 PH Compassion Sunday Slide Deck Template_04 (2025)" id="{02BFB783-43AF-8148-A3F0-5140A46CAEBE}" vid="{D536C81F-42CA-974C-95C7-56F1B81408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69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Gotham Black</vt:lpstr>
      <vt:lpstr>Gotham Bold</vt:lpstr>
      <vt:lpstr>Gotham Book</vt:lpstr>
      <vt:lpstr>Gotham Light</vt:lpstr>
      <vt:lpstr>Gotham Medium</vt:lpstr>
      <vt:lpstr>Welcome</vt:lpstr>
      <vt:lpstr>Core</vt:lpstr>
      <vt:lpstr>Philippines Focus</vt:lpstr>
      <vt:lpstr>Indonesia Focus</vt:lpstr>
      <vt:lpstr>Country Maps</vt:lpstr>
      <vt:lpstr>1_End tag</vt:lpstr>
      <vt:lpstr>Additional Slides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Ryan Archer</dc:creator>
  <cp:lastModifiedBy>Ryan Archer</cp:lastModifiedBy>
  <cp:revision>1</cp:revision>
  <dcterms:created xsi:type="dcterms:W3CDTF">2025-02-24T00:23:08Z</dcterms:created>
  <dcterms:modified xsi:type="dcterms:W3CDTF">2025-02-27T03:09:42Z</dcterms:modified>
</cp:coreProperties>
</file>