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9" r:id="rId19"/>
    <p:sldId id="286" r:id="rId20"/>
    <p:sldId id="287" r:id="rId21"/>
    <p:sldId id="288" r:id="rId22"/>
    <p:sldId id="267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B3B"/>
    <a:srgbClr val="C4161C"/>
    <a:srgbClr val="297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39" d="100"/>
          <a:sy n="139" d="100"/>
        </p:scale>
        <p:origin x="17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22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01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43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02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94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B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27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SP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65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We Wo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46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85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ssion Differen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82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/20 Mod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42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04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15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 Servic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486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 and Sanit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4536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ms and Babi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754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068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 and Train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196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66557"/>
            <a:ext cx="8202168" cy="55021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B3A5B-BF64-B04C-ACCC-2862201F471A}"/>
              </a:ext>
            </a:extLst>
          </p:cNvPr>
          <p:cNvCxnSpPr/>
          <p:nvPr userDrawn="1"/>
        </p:nvCxnSpPr>
        <p:spPr>
          <a:xfrm>
            <a:off x="475488" y="1227700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0082EC-E54A-504D-86B2-56ADA7E3889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504402"/>
            <a:ext cx="8202168" cy="29212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439499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0E65A5-763D-C944-80DB-90AD768113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07089F80-0E1B-3B48-B6A5-02B1C5A7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17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7">
            <a:extLst>
              <a:ext uri="{FF2B5EF4-FFF2-40B4-BE49-F238E27FC236}">
                <a16:creationId xmlns:a16="http://schemas.microsoft.com/office/drawing/2014/main" id="{E930B494-8B6D-924F-983B-A992E15DC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AE1873-95ED-134C-8271-B9E448B39F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794364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25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Intro copy</a:t>
            </a:r>
          </a:p>
          <a:p>
            <a:pPr lvl="2"/>
            <a:r>
              <a:rPr lang="en-GB" dirty="0"/>
              <a:t>Body copy</a:t>
            </a:r>
          </a:p>
          <a:p>
            <a:pPr lvl="3"/>
            <a:r>
              <a:rPr lang="en-GB" dirty="0"/>
              <a:t>Bullets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BDACD127-9E15-DA43-8D01-FBD4DB3F0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1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81" r:id="rId3"/>
    <p:sldLayoutId id="2147483672" r:id="rId4"/>
    <p:sldLayoutId id="2147483673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4" r:id="rId14"/>
    <p:sldLayoutId id="2147483676" r:id="rId15"/>
    <p:sldLayoutId id="2147483675" r:id="rId16"/>
    <p:sldLayoutId id="2147483677" r:id="rId17"/>
    <p:sldLayoutId id="2147483690" r:id="rId18"/>
    <p:sldLayoutId id="2147483662" r:id="rId19"/>
    <p:sldLayoutId id="2147483664" r:id="rId20"/>
    <p:sldLayoutId id="2147483678" r:id="rId21"/>
    <p:sldLayoutId id="2147483679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rgbClr val="C4161C"/>
          </a:solidFill>
          <a:latin typeface="Gotham Bold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400" kern="1200">
          <a:solidFill>
            <a:srgbClr val="C4161C"/>
          </a:solidFill>
          <a:latin typeface="Gotham Medium" pitchFamily="2" charset="0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400" b="0" i="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04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44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67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50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32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67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30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04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94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98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4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361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53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956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8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8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9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254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E4B87-4104-3041-837F-221E3728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33CE-2D08-E841-8F88-0542B292CD0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3150662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721235-D929-6641-BF0F-A1C7CBF97C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27ADED-4AAF-F841-8DAF-EAD89E13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</p:spTree>
    <p:extLst>
      <p:ext uri="{BB962C8B-B14F-4D97-AF65-F5344CB8AC3E}">
        <p14:creationId xmlns:p14="http://schemas.microsoft.com/office/powerpoint/2010/main" val="3686799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C13F-3AE0-C244-8885-98F3D0AE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C2B5-51DE-9E4D-9610-43E869AE6FD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811457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54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2AE6785C58F544BD82DEBAE586278D" ma:contentTypeVersion="22" ma:contentTypeDescription="Create a new document." ma:contentTypeScope="" ma:versionID="48b04c8979959c918c9069413f3b62ac">
  <xsd:schema xmlns:xsd="http://www.w3.org/2001/XMLSchema" xmlns:xs="http://www.w3.org/2001/XMLSchema" xmlns:p="http://schemas.microsoft.com/office/2006/metadata/properties" xmlns:ns2="6e010133-0443-42a8-bf3c-f8e28d10f861" xmlns:ns3="4b03a2ab-88a3-4377-a88f-88c3d3508af5" targetNamespace="http://schemas.microsoft.com/office/2006/metadata/properties" ma:root="true" ma:fieldsID="49e708144fdd907f733bbca58dc3e5ec" ns2:_="" ns3:_="">
    <xsd:import namespace="6e010133-0443-42a8-bf3c-f8e28d10f861"/>
    <xsd:import namespace="4b03a2ab-88a3-4377-a88f-88c3d3508a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ead" minOccurs="0"/>
                <xsd:element ref="ns2:Client" minOccurs="0"/>
                <xsd:element ref="ns2:Team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10133-0443-42a8-bf3c-f8e28d10f8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ead" ma:index="21" nillable="true" ma:displayName="Lead" ma:format="Dropdown" ma:internalName="Lead">
      <xsd:simpleType>
        <xsd:restriction base="dms:Text">
          <xsd:maxLength value="255"/>
        </xsd:restriction>
      </xsd:simpleType>
    </xsd:element>
    <xsd:element name="Client" ma:index="22" nillable="true" ma:displayName="Client" ma:format="Dropdown" ma:internalName="Client">
      <xsd:simpleType>
        <xsd:restriction base="dms:Text">
          <xsd:maxLength value="255"/>
        </xsd:restriction>
      </xsd:simpleType>
    </xsd:element>
    <xsd:element name="Team" ma:index="23" nillable="true" ma:displayName="Team" ma:format="Dropdown" ma:internalName="Team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4c4eb08f-5cd6-472b-a074-8b3040210a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3a2ab-88a3-4377-a88f-88c3d3508a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49b8241-2ca5-447b-9914-ce34325d93ba}" ma:internalName="TaxCatchAll" ma:showField="CatchAllData" ma:web="4b03a2ab-88a3-4377-a88f-88c3d3508a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ient xmlns="6e010133-0443-42a8-bf3c-f8e28d10f861" xsi:nil="true"/>
    <Lead xmlns="6e010133-0443-42a8-bf3c-f8e28d10f861" xsi:nil="true"/>
    <Team xmlns="6e010133-0443-42a8-bf3c-f8e28d10f861" xsi:nil="true"/>
    <lcf76f155ced4ddcb4097134ff3c332f xmlns="6e010133-0443-42a8-bf3c-f8e28d10f861">
      <Terms xmlns="http://schemas.microsoft.com/office/infopath/2007/PartnerControls"/>
    </lcf76f155ced4ddcb4097134ff3c332f>
    <TaxCatchAll xmlns="4b03a2ab-88a3-4377-a88f-88c3d3508af5" xsi:nil="true"/>
  </documentManagement>
</p:properties>
</file>

<file path=customXml/itemProps1.xml><?xml version="1.0" encoding="utf-8"?>
<ds:datastoreItem xmlns:ds="http://schemas.openxmlformats.org/officeDocument/2006/customXml" ds:itemID="{FD8296B1-E1DD-4A43-9417-65EA9215B72B}"/>
</file>

<file path=customXml/itemProps2.xml><?xml version="1.0" encoding="utf-8"?>
<ds:datastoreItem xmlns:ds="http://schemas.openxmlformats.org/officeDocument/2006/customXml" ds:itemID="{8832A822-A1DF-4C38-B027-EF2B4BF3DEF7}"/>
</file>

<file path=customXml/itemProps3.xml><?xml version="1.0" encoding="utf-8"?>
<ds:datastoreItem xmlns:ds="http://schemas.openxmlformats.org/officeDocument/2006/customXml" ds:itemID="{B80A7776-F7ED-4E74-8D2E-36C3853D728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38</Words>
  <Application>Microsoft Macintosh PowerPoint</Application>
  <PresentationFormat>On-screen Show (16:9)</PresentationFormat>
  <Paragraphs>15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Gotham Bold</vt:lpstr>
      <vt:lpstr>Gotham Book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Heading 1 can go here</vt:lpstr>
      <vt:lpstr>Heading 1 can  go here</vt:lpstr>
      <vt:lpstr>Heading 1 can  go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Mylan Chen-Ough</dc:creator>
  <cp:lastModifiedBy>Mylan Chen-Ough</cp:lastModifiedBy>
  <cp:revision>11</cp:revision>
  <dcterms:created xsi:type="dcterms:W3CDTF">2021-12-14T06:00:17Z</dcterms:created>
  <dcterms:modified xsi:type="dcterms:W3CDTF">2022-01-04T03:24:57Z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0x0101002A2AE6785C58F544BD82DEBAE586278D</vt:lpwstr>
  </property>
</Properties>
</file>