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68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81" r:id="rId17"/>
    <p:sldId id="282" r:id="rId18"/>
    <p:sldId id="283" r:id="rId19"/>
    <p:sldId id="284" r:id="rId20"/>
    <p:sldId id="285" r:id="rId21"/>
    <p:sldId id="289" r:id="rId22"/>
    <p:sldId id="286" r:id="rId23"/>
    <p:sldId id="287" r:id="rId24"/>
    <p:sldId id="288" r:id="rId25"/>
    <p:sldId id="267" r:id="rId26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3B3B"/>
    <a:srgbClr val="C4161C"/>
    <a:srgbClr val="2974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C801BB-66CB-254A-892B-E5E4E39ECFC6}" v="14" dt="2022-02-23T06:22:48.0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04"/>
  </p:normalViewPr>
  <p:slideViewPr>
    <p:cSldViewPr snapToGrid="0" snapToObjects="1">
      <p:cViewPr varScale="1">
        <p:scale>
          <a:sx n="140" d="100"/>
          <a:sy n="140" d="100"/>
        </p:scale>
        <p:origin x="84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are Gageler" userId="acef1758-2b14-49be-beab-e8c32001871d" providerId="ADAL" clId="{47C801BB-66CB-254A-892B-E5E4E39ECFC6}"/>
    <pc:docChg chg="undo custSel modSld">
      <pc:chgData name="Clare Gageler" userId="acef1758-2b14-49be-beab-e8c32001871d" providerId="ADAL" clId="{47C801BB-66CB-254A-892B-E5E4E39ECFC6}" dt="2022-02-23T06:22:50.128" v="58" actId="20577"/>
      <pc:docMkLst>
        <pc:docMk/>
      </pc:docMkLst>
      <pc:sldChg chg="modSp mod">
        <pc:chgData name="Clare Gageler" userId="acef1758-2b14-49be-beab-e8c32001871d" providerId="ADAL" clId="{47C801BB-66CB-254A-892B-E5E4E39ECFC6}" dt="2022-02-23T06:22:50.128" v="58" actId="20577"/>
        <pc:sldMkLst>
          <pc:docMk/>
          <pc:sldMk cId="811457653" sldId="288"/>
        </pc:sldMkLst>
        <pc:spChg chg="mod">
          <ac:chgData name="Clare Gageler" userId="acef1758-2b14-49be-beab-e8c32001871d" providerId="ADAL" clId="{47C801BB-66CB-254A-892B-E5E4E39ECFC6}" dt="2022-02-23T06:22:50.128" v="58" actId="20577"/>
          <ac:spMkLst>
            <pc:docMk/>
            <pc:sldMk cId="811457653" sldId="288"/>
            <ac:spMk id="2" creationId="{4C01C13F-3AE0-C244-8885-98F3D0AE5FBC}"/>
          </ac:spMkLst>
        </pc:spChg>
        <pc:spChg chg="mod">
          <ac:chgData name="Clare Gageler" userId="acef1758-2b14-49be-beab-e8c32001871d" providerId="ADAL" clId="{47C801BB-66CB-254A-892B-E5E4E39ECFC6}" dt="2022-02-23T06:22:49.785" v="57" actId="20577"/>
          <ac:spMkLst>
            <pc:docMk/>
            <pc:sldMk cId="811457653" sldId="288"/>
            <ac:spMk id="3" creationId="{8B20C2B5-51DE-9E4D-9610-43E869AE6FD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8225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o is Compassion_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70101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o is Compassion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4437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N 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8020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N Icon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5947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B 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7271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DSP 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6652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ere We Wor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74677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7857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e Compassion Differenc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6821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0/20 Mode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14283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e Impact_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80459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e Impact_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7155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rastructu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44862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come Genera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45367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ms and Babi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87542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ean Wat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40684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lt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11967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4904" y="466557"/>
            <a:ext cx="8202168" cy="550212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1DB3A5B-BF64-B04C-ACCC-2862201F471A}"/>
              </a:ext>
            </a:extLst>
          </p:cNvPr>
          <p:cNvCxnSpPr/>
          <p:nvPr userDrawn="1"/>
        </p:nvCxnSpPr>
        <p:spPr>
          <a:xfrm>
            <a:off x="475488" y="1227700"/>
            <a:ext cx="941832" cy="0"/>
          </a:xfrm>
          <a:prstGeom prst="line">
            <a:avLst/>
          </a:prstGeom>
          <a:ln w="76200">
            <a:solidFill>
              <a:srgbClr val="C4161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9F0082EC-E54A-504D-86B2-56ADA7E38896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74904" y="1504402"/>
            <a:ext cx="8202168" cy="292129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r>
              <a:rPr lang="en-US" dirty="0"/>
              <a:t>HEADING TWO</a:t>
            </a:r>
          </a:p>
          <a:p>
            <a:r>
              <a:rPr lang="en-US" dirty="0">
                <a:solidFill>
                  <a:srgbClr val="3B3B3B"/>
                </a:solidFill>
              </a:rPr>
              <a:t>Intro Copy</a:t>
            </a:r>
          </a:p>
          <a:p>
            <a:r>
              <a:rPr lang="en-US" sz="1050" dirty="0">
                <a:solidFill>
                  <a:srgbClr val="3B3B3B"/>
                </a:solidFill>
                <a:latin typeface="Gotham Book" pitchFamily="2" charset="0"/>
              </a:rPr>
              <a:t>Body Copy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rgbClr val="3B3B3B"/>
                </a:solidFill>
                <a:latin typeface="Gotham Book" pitchFamily="2" charset="0"/>
              </a:rPr>
              <a:t>Bullets</a:t>
            </a:r>
          </a:p>
        </p:txBody>
      </p:sp>
    </p:spTree>
    <p:extLst>
      <p:ext uri="{BB962C8B-B14F-4D97-AF65-F5344CB8AC3E}">
        <p14:creationId xmlns:p14="http://schemas.microsoft.com/office/powerpoint/2010/main" val="4394990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Text Half Imag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93E261E-4A45-854C-8596-FA5AAACADE94}"/>
              </a:ext>
            </a:extLst>
          </p:cNvPr>
          <p:cNvCxnSpPr/>
          <p:nvPr userDrawn="1"/>
        </p:nvCxnSpPr>
        <p:spPr>
          <a:xfrm>
            <a:off x="475488" y="1705975"/>
            <a:ext cx="941832" cy="0"/>
          </a:xfrm>
          <a:prstGeom prst="line">
            <a:avLst/>
          </a:prstGeom>
          <a:ln w="76200">
            <a:solidFill>
              <a:srgbClr val="C4161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10E65A5-763D-C944-80DB-90AD76811399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74904" y="1982678"/>
            <a:ext cx="3867912" cy="2443016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r>
              <a:rPr lang="en-US" dirty="0"/>
              <a:t>HEADING TWO</a:t>
            </a:r>
          </a:p>
          <a:p>
            <a:r>
              <a:rPr lang="en-US" dirty="0">
                <a:solidFill>
                  <a:srgbClr val="3B3B3B"/>
                </a:solidFill>
              </a:rPr>
              <a:t>Intro Copy</a:t>
            </a:r>
          </a:p>
          <a:p>
            <a:r>
              <a:rPr lang="en-US" sz="1050" dirty="0">
                <a:solidFill>
                  <a:srgbClr val="3B3B3B"/>
                </a:solidFill>
                <a:latin typeface="Gotham Book" pitchFamily="2" charset="0"/>
              </a:rPr>
              <a:t>Body Copy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rgbClr val="3B3B3B"/>
                </a:solidFill>
                <a:latin typeface="Gotham Book" pitchFamily="2" charset="0"/>
              </a:rPr>
              <a:t>Bullets</a:t>
            </a:r>
          </a:p>
        </p:txBody>
      </p:sp>
      <p:sp>
        <p:nvSpPr>
          <p:cNvPr id="18" name="Title 17">
            <a:extLst>
              <a:ext uri="{FF2B5EF4-FFF2-40B4-BE49-F238E27FC236}">
                <a16:creationId xmlns:a16="http://schemas.microsoft.com/office/drawing/2014/main" id="{07089F80-0E1B-3B48-B6A5-02B1C5A729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904" y="508896"/>
            <a:ext cx="3867912" cy="920377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8178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Text Half Imag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93E261E-4A45-854C-8596-FA5AAACADE94}"/>
              </a:ext>
            </a:extLst>
          </p:cNvPr>
          <p:cNvCxnSpPr/>
          <p:nvPr userDrawn="1"/>
        </p:nvCxnSpPr>
        <p:spPr>
          <a:xfrm>
            <a:off x="475488" y="1705975"/>
            <a:ext cx="941832" cy="0"/>
          </a:xfrm>
          <a:prstGeom prst="line">
            <a:avLst/>
          </a:prstGeom>
          <a:ln w="76200">
            <a:solidFill>
              <a:srgbClr val="C4161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7">
            <a:extLst>
              <a:ext uri="{FF2B5EF4-FFF2-40B4-BE49-F238E27FC236}">
                <a16:creationId xmlns:a16="http://schemas.microsoft.com/office/drawing/2014/main" id="{E930B494-8B6D-924F-983B-A992E15DC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904" y="508896"/>
            <a:ext cx="3867912" cy="920377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FAE1873-95ED-134C-8271-B9E448B39F99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74904" y="1982678"/>
            <a:ext cx="3867912" cy="2443016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r>
              <a:rPr lang="en-US" dirty="0"/>
              <a:t>HEADING TWO</a:t>
            </a:r>
          </a:p>
          <a:p>
            <a:r>
              <a:rPr lang="en-US" dirty="0">
                <a:solidFill>
                  <a:srgbClr val="3B3B3B"/>
                </a:solidFill>
              </a:rPr>
              <a:t>Intro Copy</a:t>
            </a:r>
          </a:p>
          <a:p>
            <a:r>
              <a:rPr lang="en-US" sz="1050" dirty="0">
                <a:solidFill>
                  <a:srgbClr val="3B3B3B"/>
                </a:solidFill>
                <a:latin typeface="Gotham Book" pitchFamily="2" charset="0"/>
              </a:rPr>
              <a:t>Body Copy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rgbClr val="3B3B3B"/>
                </a:solidFill>
                <a:latin typeface="Gotham Book" pitchFamily="2" charset="0"/>
              </a:rPr>
              <a:t>Bullets</a:t>
            </a:r>
          </a:p>
        </p:txBody>
      </p:sp>
    </p:spTree>
    <p:extLst>
      <p:ext uri="{BB962C8B-B14F-4D97-AF65-F5344CB8AC3E}">
        <p14:creationId xmlns:p14="http://schemas.microsoft.com/office/powerpoint/2010/main" val="7943649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02530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Intro copy</a:t>
            </a:r>
          </a:p>
          <a:p>
            <a:pPr lvl="2"/>
            <a:r>
              <a:rPr lang="en-GB" dirty="0"/>
              <a:t>Body copy</a:t>
            </a:r>
          </a:p>
          <a:p>
            <a:pPr lvl="3"/>
            <a:r>
              <a:rPr lang="en-GB" dirty="0"/>
              <a:t>Bullets</a:t>
            </a:r>
          </a:p>
        </p:txBody>
      </p:sp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BDACD127-9E15-DA43-8D01-FBD4DB3F0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212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80" r:id="rId2"/>
    <p:sldLayoutId id="2147483681" r:id="rId3"/>
    <p:sldLayoutId id="2147483672" r:id="rId4"/>
    <p:sldLayoutId id="2147483673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74" r:id="rId14"/>
    <p:sldLayoutId id="2147483676" r:id="rId15"/>
    <p:sldLayoutId id="2147483675" r:id="rId16"/>
    <p:sldLayoutId id="2147483677" r:id="rId17"/>
    <p:sldLayoutId id="2147483690" r:id="rId18"/>
    <p:sldLayoutId id="2147483662" r:id="rId19"/>
    <p:sldLayoutId id="2147483664" r:id="rId20"/>
    <p:sldLayoutId id="2147483678" r:id="rId21"/>
    <p:sldLayoutId id="2147483679" r:id="rId2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i="0" kern="1200">
          <a:solidFill>
            <a:srgbClr val="C4161C"/>
          </a:solidFill>
          <a:latin typeface="Gotham Bold" pitchFamily="2" charset="0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1400" kern="1200">
          <a:solidFill>
            <a:srgbClr val="C4161C"/>
          </a:solidFill>
          <a:latin typeface="Gotham Medium" pitchFamily="2" charset="0"/>
          <a:ea typeface="+mn-ea"/>
          <a:cs typeface="+mn-cs"/>
        </a:defRPr>
      </a:lvl1pPr>
      <a:lvl2pPr marL="342900" indent="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1400" b="0" i="0" kern="1200">
          <a:solidFill>
            <a:srgbClr val="3B3B3B"/>
          </a:solidFill>
          <a:latin typeface="Gotham Medium" pitchFamily="2" charset="0"/>
          <a:ea typeface="+mn-ea"/>
          <a:cs typeface="+mn-cs"/>
        </a:defRPr>
      </a:lvl2pPr>
      <a:lvl3pPr marL="685800" indent="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1200" b="0" i="0" kern="1200">
          <a:solidFill>
            <a:srgbClr val="3B3B3B"/>
          </a:solidFill>
          <a:latin typeface="Gotham Book" pitchFamily="2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b="0" i="0" kern="1200">
          <a:solidFill>
            <a:srgbClr val="3B3B3B"/>
          </a:solidFill>
          <a:latin typeface="Gotham Book" pitchFamily="2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rgbClr val="3B3B3B"/>
          </a:solidFill>
          <a:latin typeface="Gotham Medium" pitchFamily="2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50474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23445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36766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65070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23205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16717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03089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10444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59444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09838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4474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63610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66530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19564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6839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6813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54985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72544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E4B87-4104-3041-837F-221E37286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Heading 1 can go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0E33CE-2D08-E841-8F88-0542B292CD04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HEADING TWO</a:t>
            </a:r>
          </a:p>
          <a:p>
            <a:r>
              <a:rPr lang="en-US" dirty="0">
                <a:solidFill>
                  <a:srgbClr val="3B3B3B"/>
                </a:solidFill>
              </a:rPr>
              <a:t>Intro Copy</a:t>
            </a:r>
          </a:p>
          <a:p>
            <a:r>
              <a:rPr lang="en-US" sz="1050" dirty="0">
                <a:solidFill>
                  <a:srgbClr val="3B3B3B"/>
                </a:solidFill>
                <a:latin typeface="Gotham Book" pitchFamily="2" charset="0"/>
              </a:rPr>
              <a:t>Body Copy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rgbClr val="3B3B3B"/>
                </a:solidFill>
                <a:latin typeface="Gotham Book" pitchFamily="2" charset="0"/>
              </a:rPr>
              <a:t>Bullets</a:t>
            </a:r>
          </a:p>
        </p:txBody>
      </p:sp>
    </p:spTree>
    <p:extLst>
      <p:ext uri="{BB962C8B-B14F-4D97-AF65-F5344CB8AC3E}">
        <p14:creationId xmlns:p14="http://schemas.microsoft.com/office/powerpoint/2010/main" val="31506628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D721235-D929-6641-BF0F-A1C7CBF97CBA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HEADING TWO</a:t>
            </a:r>
          </a:p>
          <a:p>
            <a:r>
              <a:rPr lang="en-US" dirty="0">
                <a:solidFill>
                  <a:srgbClr val="3B3B3B"/>
                </a:solidFill>
              </a:rPr>
              <a:t>Intro Copy</a:t>
            </a:r>
          </a:p>
          <a:p>
            <a:r>
              <a:rPr lang="en-US" sz="1050" dirty="0">
                <a:solidFill>
                  <a:srgbClr val="3B3B3B"/>
                </a:solidFill>
                <a:latin typeface="Gotham Book" pitchFamily="2" charset="0"/>
              </a:rPr>
              <a:t>Body Copy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rgbClr val="3B3B3B"/>
                </a:solidFill>
                <a:latin typeface="Gotham Book" pitchFamily="2" charset="0"/>
              </a:rPr>
              <a:t>Bullets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627ADED-4AAF-F841-8DAF-EAD89E133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Heading 1 can </a:t>
            </a:r>
            <a:br>
              <a:rPr lang="en-US" dirty="0"/>
            </a:br>
            <a:r>
              <a:rPr lang="en-US" dirty="0"/>
              <a:t>go here</a:t>
            </a:r>
          </a:p>
        </p:txBody>
      </p:sp>
    </p:spTree>
    <p:extLst>
      <p:ext uri="{BB962C8B-B14F-4D97-AF65-F5344CB8AC3E}">
        <p14:creationId xmlns:p14="http://schemas.microsoft.com/office/powerpoint/2010/main" val="36867994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1C13F-3AE0-C244-8885-98F3D0AE5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Heading 1 can </a:t>
            </a:r>
            <a:br>
              <a:rPr lang="en-US" dirty="0"/>
            </a:br>
            <a:r>
              <a:rPr lang="en-US" dirty="0"/>
              <a:t>go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20C2B5-51DE-9E4D-9610-43E869AE6FD6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/>
              <a:t>HEADING TWO</a:t>
            </a:r>
          </a:p>
          <a:p>
            <a:r>
              <a:rPr lang="en-US" dirty="0">
                <a:solidFill>
                  <a:srgbClr val="3B3B3B"/>
                </a:solidFill>
              </a:rPr>
              <a:t>Intro Copy</a:t>
            </a:r>
          </a:p>
          <a:p>
            <a:r>
              <a:rPr lang="en-US" sz="1050" dirty="0">
                <a:solidFill>
                  <a:srgbClr val="3B3B3B"/>
                </a:solidFill>
                <a:latin typeface="Gotham Book" pitchFamily="2" charset="0"/>
              </a:rPr>
              <a:t>Body Copy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rgbClr val="3B3B3B"/>
                </a:solidFill>
                <a:latin typeface="Gotham Book" pitchFamily="2" charset="0"/>
              </a:rPr>
              <a:t>Bullets</a:t>
            </a:r>
          </a:p>
        </p:txBody>
      </p:sp>
    </p:spTree>
    <p:extLst>
      <p:ext uri="{BB962C8B-B14F-4D97-AF65-F5344CB8AC3E}">
        <p14:creationId xmlns:p14="http://schemas.microsoft.com/office/powerpoint/2010/main" val="8114576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4545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A2AE6785C58F544BD82DEBAE586278D" ma:contentTypeVersion="22" ma:contentTypeDescription="Create a new document." ma:contentTypeScope="" ma:versionID="48b04c8979959c918c9069413f3b62ac">
  <xsd:schema xmlns:xsd="http://www.w3.org/2001/XMLSchema" xmlns:xs="http://www.w3.org/2001/XMLSchema" xmlns:p="http://schemas.microsoft.com/office/2006/metadata/properties" xmlns:ns2="6e010133-0443-42a8-bf3c-f8e28d10f861" xmlns:ns3="4b03a2ab-88a3-4377-a88f-88c3d3508af5" targetNamespace="http://schemas.microsoft.com/office/2006/metadata/properties" ma:root="true" ma:fieldsID="49e708144fdd907f733bbca58dc3e5ec" ns2:_="" ns3:_="">
    <xsd:import namespace="6e010133-0443-42a8-bf3c-f8e28d10f861"/>
    <xsd:import namespace="4b03a2ab-88a3-4377-a88f-88c3d3508af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Lead" minOccurs="0"/>
                <xsd:element ref="ns2:Client" minOccurs="0"/>
                <xsd:element ref="ns2:Team" minOccurs="0"/>
                <xsd:element ref="ns3:TaxCatchAll" minOccurs="0"/>
                <xsd:element ref="ns2:lcf76f155ced4ddcb4097134ff3c332f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010133-0443-42a8-bf3c-f8e28d10f86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ead" ma:index="21" nillable="true" ma:displayName="Lead" ma:format="Dropdown" ma:internalName="Lead">
      <xsd:simpleType>
        <xsd:restriction base="dms:Text">
          <xsd:maxLength value="255"/>
        </xsd:restriction>
      </xsd:simpleType>
    </xsd:element>
    <xsd:element name="Client" ma:index="22" nillable="true" ma:displayName="Client" ma:format="Dropdown" ma:internalName="Client">
      <xsd:simpleType>
        <xsd:restriction base="dms:Text">
          <xsd:maxLength value="255"/>
        </xsd:restriction>
      </xsd:simpleType>
    </xsd:element>
    <xsd:element name="Team" ma:index="23" nillable="true" ma:displayName="Team" ma:format="Dropdown" ma:internalName="Team">
      <xsd:simpleType>
        <xsd:restriction base="dms:Text">
          <xsd:maxLength value="255"/>
        </xsd:restriction>
      </xsd:simpleType>
    </xsd:element>
    <xsd:element name="lcf76f155ced4ddcb4097134ff3c332f" ma:index="26" nillable="true" ma:taxonomy="true" ma:internalName="lcf76f155ced4ddcb4097134ff3c332f" ma:taxonomyFieldName="MediaServiceImageTags" ma:displayName="Image Tags" ma:readOnly="false" ma:fieldId="{5cf76f15-5ced-4ddc-b409-7134ff3c332f}" ma:taxonomyMulti="true" ma:sspId="4c4eb08f-5cd6-472b-a074-8b3040210a3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7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03a2ab-88a3-4377-a88f-88c3d3508af5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d49b8241-2ca5-447b-9914-ce34325d93ba}" ma:internalName="TaxCatchAll" ma:showField="CatchAllData" ma:web="4b03a2ab-88a3-4377-a88f-88c3d3508af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lient xmlns="6e010133-0443-42a8-bf3c-f8e28d10f861" xsi:nil="true"/>
    <Lead xmlns="6e010133-0443-42a8-bf3c-f8e28d10f861" xsi:nil="true"/>
    <Team xmlns="6e010133-0443-42a8-bf3c-f8e28d10f861" xsi:nil="true"/>
    <lcf76f155ced4ddcb4097134ff3c332f xmlns="6e010133-0443-42a8-bf3c-f8e28d10f861">
      <Terms xmlns="http://schemas.microsoft.com/office/infopath/2007/PartnerControls"/>
    </lcf76f155ced4ddcb4097134ff3c332f>
    <TaxCatchAll xmlns="4b03a2ab-88a3-4377-a88f-88c3d3508af5" xsi:nil="true"/>
  </documentManagement>
</p:properties>
</file>

<file path=customXml/itemProps1.xml><?xml version="1.0" encoding="utf-8"?>
<ds:datastoreItem xmlns:ds="http://schemas.openxmlformats.org/officeDocument/2006/customXml" ds:itemID="{4BF54724-F0AA-442A-88E3-46F63F5CB39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EF79F91-D799-4C03-9150-E085055356B3}"/>
</file>

<file path=customXml/itemProps3.xml><?xml version="1.0" encoding="utf-8"?>
<ds:datastoreItem xmlns:ds="http://schemas.openxmlformats.org/officeDocument/2006/customXml" ds:itemID="{F48C0E0E-1575-448E-B1B2-88F90FA6BE17}">
  <ds:schemaRefs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purl.org/dc/terms/"/>
    <ds:schemaRef ds:uri="http://purl.org/dc/dcmitype/"/>
    <ds:schemaRef ds:uri="6e010133-0443-42a8-bf3c-f8e28d10f861"/>
    <ds:schemaRef ds:uri="http://purl.org/dc/elements/1.1/"/>
    <ds:schemaRef ds:uri="http://www.w3.org/XML/1998/namespace"/>
    <ds:schemaRef ds:uri="4b03a2ab-88a3-4377-a88f-88c3d3508af5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84</TotalTime>
  <Words>38</Words>
  <Application>Microsoft Macintosh PowerPoint</Application>
  <PresentationFormat>On-screen Show (16:9)</PresentationFormat>
  <Paragraphs>15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Gotham Bold</vt:lpstr>
      <vt:lpstr>Gotham Book</vt:lpstr>
      <vt:lpstr>Gotham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Heading 1 can go here</vt:lpstr>
      <vt:lpstr>Heading 1 can  go here</vt:lpstr>
      <vt:lpstr>Heading 1 can  go here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Mylan Chen-Ough</dc:creator>
  <cp:lastModifiedBy>Clare Gageler</cp:lastModifiedBy>
  <cp:revision>10</cp:revision>
  <dcterms:created xsi:type="dcterms:W3CDTF">2021-12-14T06:00:17Z</dcterms:created>
  <dcterms:modified xsi:type="dcterms:W3CDTF">2022-02-23T06:23:00Z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0x0101002A2AE6785C58F544BD82DEBAE586278D</vt:lpwstr>
  </property>
</Properties>
</file>