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56" r:id="rId14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74B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9051"/>
    <p:restoredTop sz="94687"/>
  </p:normalViewPr>
  <p:slideViewPr>
    <p:cSldViewPr snapToGrid="0" snapToObjects="1">
      <p:cViewPr varScale="1">
        <p:scale>
          <a:sx n="79" d="100"/>
          <a:sy n="79" d="100"/>
        </p:scale>
        <p:origin x="208" y="1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005987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3782E1BB-0746-304D-B0C5-CAC86E1A553E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95380" y="1784830"/>
            <a:ext cx="2863635" cy="1985313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 b="0" i="0">
                <a:solidFill>
                  <a:srgbClr val="2974BB"/>
                </a:solidFill>
                <a:latin typeface="Gotham Book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Bullet One</a:t>
            </a:r>
          </a:p>
          <a:p>
            <a:pPr lvl="0"/>
            <a:r>
              <a:rPr lang="en-GB" dirty="0"/>
              <a:t>Bullet Two</a:t>
            </a:r>
          </a:p>
          <a:p>
            <a:pPr lvl="0"/>
            <a:r>
              <a:rPr lang="en-GB" dirty="0"/>
              <a:t>Bullet Three</a:t>
            </a:r>
          </a:p>
          <a:p>
            <a:pPr lvl="0"/>
            <a:r>
              <a:rPr lang="en-GB" dirty="0"/>
              <a:t>Bullet Four</a:t>
            </a:r>
          </a:p>
          <a:p>
            <a:pPr lvl="0"/>
            <a:r>
              <a:rPr lang="en-GB" dirty="0"/>
              <a:t>Bullet Five</a:t>
            </a:r>
          </a:p>
        </p:txBody>
      </p:sp>
    </p:spTree>
    <p:extLst>
      <p:ext uri="{BB962C8B-B14F-4D97-AF65-F5344CB8AC3E}">
        <p14:creationId xmlns:p14="http://schemas.microsoft.com/office/powerpoint/2010/main" val="32248673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All Value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63619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I Am Lov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431849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ve Go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945616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ove My Neighbour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54259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e United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220240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e Strategi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891448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e Explor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768457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e Explor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A48BB88-8038-164F-96D7-F83BAAFD7A5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95380" y="2771366"/>
            <a:ext cx="2863635" cy="907052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 b="0" i="0">
                <a:solidFill>
                  <a:srgbClr val="2974BB"/>
                </a:solidFill>
                <a:latin typeface="Gotham Book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Bullet One</a:t>
            </a:r>
          </a:p>
          <a:p>
            <a:pPr lvl="0"/>
            <a:r>
              <a:rPr lang="en-GB" dirty="0"/>
              <a:t>Bullet Two</a:t>
            </a:r>
          </a:p>
          <a:p>
            <a:pPr lvl="0"/>
            <a:r>
              <a:rPr lang="en-GB" dirty="0"/>
              <a:t>Bullet Three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ED54758-7623-2143-BBDB-BA1302947541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95380" y="1747157"/>
            <a:ext cx="2863635" cy="82459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rgbClr val="2974BB"/>
                </a:solidFill>
                <a:latin typeface="Gotham Book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Introduction paragraph to go here. Introduction paragraph to go here. Introduction paragraph to go here. Introduction paragraph to go here.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838924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e Explor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A48BB88-8038-164F-96D7-F83BAAFD7A5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95380" y="2771366"/>
            <a:ext cx="2863635" cy="907052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 b="0" i="0">
                <a:solidFill>
                  <a:schemeClr val="bg1"/>
                </a:solidFill>
                <a:latin typeface="Gotham Book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Bullet One</a:t>
            </a:r>
          </a:p>
          <a:p>
            <a:pPr lvl="0"/>
            <a:r>
              <a:rPr lang="en-GB" dirty="0"/>
              <a:t>Bullet Two</a:t>
            </a:r>
          </a:p>
          <a:p>
            <a:pPr lvl="0"/>
            <a:r>
              <a:rPr lang="en-GB" dirty="0"/>
              <a:t>Bullet Three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ED54758-7623-2143-BBDB-BA1302947541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95380" y="1747157"/>
            <a:ext cx="2863635" cy="82459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chemeClr val="bg1"/>
                </a:solidFill>
                <a:latin typeface="Gotham Book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Introduction paragraph to go here. Introduction paragraph to go here. Introduction paragraph to go here. Introduction paragraph to go here.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B03C3-BC61-654E-B389-12EA540BCB0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3808050" y="1681841"/>
            <a:ext cx="4111307" cy="1996577"/>
          </a:xfr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500" b="1" i="0">
                <a:solidFill>
                  <a:schemeClr val="bg1"/>
                </a:solidFill>
                <a:latin typeface="Gotham Bold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Title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41976916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e Explorers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3">
            <a:extLst>
              <a:ext uri="{FF2B5EF4-FFF2-40B4-BE49-F238E27FC236}">
                <a16:creationId xmlns:a16="http://schemas.microsoft.com/office/drawing/2014/main" id="{AA48BB88-8038-164F-96D7-F83BAAFD7A59}"/>
              </a:ext>
            </a:extLst>
          </p:cNvPr>
          <p:cNvSpPr>
            <a:spLocks noGrp="1"/>
          </p:cNvSpPr>
          <p:nvPr>
            <p:ph type="body" sz="half" idx="2" hasCustomPrompt="1"/>
          </p:nvPr>
        </p:nvSpPr>
        <p:spPr>
          <a:xfrm>
            <a:off x="395380" y="2771366"/>
            <a:ext cx="2863635" cy="907052"/>
          </a:xfrm>
        </p:spPr>
        <p:txBody>
          <a:bodyPr>
            <a:normAutofit/>
          </a:bodyPr>
          <a:lstStyle>
            <a:lvl1pPr marL="171450" indent="-171450">
              <a:buFont typeface="Arial" panose="020B0604020202020204" pitchFamily="34" charset="0"/>
              <a:buChar char="•"/>
              <a:defRPr sz="1200" b="0" i="0">
                <a:solidFill>
                  <a:srgbClr val="2974BB"/>
                </a:solidFill>
                <a:latin typeface="Gotham Book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GB" dirty="0"/>
              <a:t>Bullet One</a:t>
            </a:r>
          </a:p>
          <a:p>
            <a:pPr lvl="0"/>
            <a:r>
              <a:rPr lang="en-GB" dirty="0"/>
              <a:t>Bullet Two</a:t>
            </a:r>
          </a:p>
          <a:p>
            <a:pPr lvl="0"/>
            <a:r>
              <a:rPr lang="en-GB" dirty="0"/>
              <a:t>Bullet Three</a:t>
            </a:r>
          </a:p>
        </p:txBody>
      </p:sp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6ED54758-7623-2143-BBDB-BA1302947541}"/>
              </a:ext>
            </a:extLst>
          </p:cNvPr>
          <p:cNvSpPr>
            <a:spLocks noGrp="1"/>
          </p:cNvSpPr>
          <p:nvPr>
            <p:ph type="body" sz="half" idx="10" hasCustomPrompt="1"/>
          </p:nvPr>
        </p:nvSpPr>
        <p:spPr>
          <a:xfrm>
            <a:off x="395380" y="1747157"/>
            <a:ext cx="2863635" cy="824593"/>
          </a:xfrm>
        </p:spPr>
        <p:txBody>
          <a:bodyPr>
            <a:normAutofit/>
          </a:bodyPr>
          <a:lstStyle>
            <a:lvl1pPr marL="0" marR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200" b="0" i="0">
                <a:solidFill>
                  <a:srgbClr val="2974BB"/>
                </a:solidFill>
                <a:latin typeface="Gotham Book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Introduction paragraph to go here. Introduction paragraph to go here. Introduction paragraph to go here. Introduction paragraph to go here.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lang="en-GB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80B03C3-BC61-654E-B389-12EA540BCB05}"/>
              </a:ext>
            </a:extLst>
          </p:cNvPr>
          <p:cNvSpPr>
            <a:spLocks noGrp="1"/>
          </p:cNvSpPr>
          <p:nvPr>
            <p:ph type="body" sz="half" idx="11" hasCustomPrompt="1"/>
          </p:nvPr>
        </p:nvSpPr>
        <p:spPr>
          <a:xfrm>
            <a:off x="3808050" y="1681841"/>
            <a:ext cx="4111307" cy="1996577"/>
          </a:xfrm>
        </p:spPr>
        <p:txBody>
          <a:bodyPr>
            <a:noAutofit/>
          </a:bodyPr>
          <a:lstStyle>
            <a:lvl1pPr marL="0" marR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6500" b="1" i="0">
                <a:solidFill>
                  <a:srgbClr val="2974BB"/>
                </a:solidFill>
                <a:latin typeface="Gotham Bold" pitchFamily="2" charset="0"/>
              </a:defRPr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Title</a:t>
            </a:r>
          </a:p>
          <a:p>
            <a:pPr marL="0" marR="0" lvl="0" indent="0" algn="l" defTabSz="685800" rtl="0" eaLnBrk="1" fontAlgn="auto" latinLnBrk="0" hangingPunct="1">
              <a:lnSpc>
                <a:spcPct val="90000"/>
              </a:lnSpc>
              <a:spcBef>
                <a:spcPts val="75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Here</a:t>
            </a:r>
          </a:p>
        </p:txBody>
      </p:sp>
    </p:spTree>
    <p:extLst>
      <p:ext uri="{BB962C8B-B14F-4D97-AF65-F5344CB8AC3E}">
        <p14:creationId xmlns:p14="http://schemas.microsoft.com/office/powerpoint/2010/main" val="34149042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9362591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273844"/>
            <a:ext cx="7886700" cy="99417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369219"/>
            <a:ext cx="7886700" cy="326350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B0AD08-9119-2047-84E8-954D0BD2278E}" type="datetimeFigureOut">
              <a:rPr lang="en-US" smtClean="0"/>
              <a:t>3/16/22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15B7D5-65AB-434C-A1FB-23C6ACA66C5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68919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72" r:id="rId2"/>
    <p:sldLayoutId id="2147483673" r:id="rId3"/>
    <p:sldLayoutId id="2147483674" r:id="rId4"/>
    <p:sldLayoutId id="2147483675" r:id="rId5"/>
    <p:sldLayoutId id="2147483676" r:id="rId6"/>
    <p:sldLayoutId id="2147483677" r:id="rId7"/>
    <p:sldLayoutId id="2147483678" r:id="rId8"/>
    <p:sldLayoutId id="2147483679" r:id="rId9"/>
    <p:sldLayoutId id="2147483680" r:id="rId10"/>
    <p:sldLayoutId id="2147483681" r:id="rId11"/>
    <p:sldLayoutId id="2147483682" r:id="rId12"/>
    <p:sldLayoutId id="2147483661" r:id="rId13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b="1" i="0" kern="1200">
          <a:solidFill>
            <a:schemeClr val="tx1"/>
          </a:solidFill>
          <a:latin typeface="Gotham Bold" pitchFamily="2" charset="0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Gotham Medium" pitchFamily="2" charset="0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229733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16DDF32-3F48-264F-901F-9B95139E38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79311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42962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574381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813198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939797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025509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156287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7183755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A5EA4FBB-1337-E94C-A426-FBEE36BEA264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743FF5-22D0-E643-899F-5AC7459C58C8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10925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30133561-202B-9045-815A-E94D3A4A1AF7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9F1495-7D6D-7243-9A4D-E74BA6E22D3F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7A66DA6-1C7D-394B-BC2C-6655A9D6D3AF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885631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01DB76CC-BCB5-0841-A7B8-132024F384BE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3C5ABA1-77E3-BB43-98CA-345F5DD00E0C}"/>
              </a:ext>
            </a:extLst>
          </p:cNvPr>
          <p:cNvSpPr>
            <a:spLocks noGrp="1"/>
          </p:cNvSpPr>
          <p:nvPr>
            <p:ph type="body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D2EA68-D696-0B49-8538-448DEF5D1A0D}"/>
              </a:ext>
            </a:extLst>
          </p:cNvPr>
          <p:cNvSpPr>
            <a:spLocks noGrp="1"/>
          </p:cNvSpPr>
          <p:nvPr>
            <p:ph type="body" sz="half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9992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1913495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198</TotalTime>
  <Words>0</Words>
  <Application>Microsoft Macintosh PowerPoint</Application>
  <PresentationFormat>On-screen Show (16:9)</PresentationFormat>
  <Paragraphs>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9" baseType="lpstr">
      <vt:lpstr>Arial</vt:lpstr>
      <vt:lpstr>Calibri</vt:lpstr>
      <vt:lpstr>Gotham Bold</vt:lpstr>
      <vt:lpstr>Gotham Book</vt:lpstr>
      <vt:lpstr>Gotham Medium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Mylan Chen-Ough</dc:creator>
  <cp:lastModifiedBy>Mylan Chen-Ough</cp:lastModifiedBy>
  <cp:revision>7</cp:revision>
  <dcterms:created xsi:type="dcterms:W3CDTF">2022-03-16T00:27:49Z</dcterms:created>
  <dcterms:modified xsi:type="dcterms:W3CDTF">2022-03-16T03:46:30Z</dcterms:modified>
</cp:coreProperties>
</file>