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3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D89A24-8F42-1F46-A083-D85621D01475}" v="14" dt="2023-10-04T04:08:24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01721-1BE2-193F-3D8D-8F16287B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CA5B3E-6B3F-5C5D-4F63-0CD52FAA36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75E46-130F-8A69-BFD5-B70AB6035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CF53-70DB-2F4B-BE8F-D95C1AF0AD4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63C6C-05F4-21D2-637C-8E694718D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EE341-A0CD-BA16-4474-6EF434B5C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13BDD-E5F4-5049-B557-557362699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78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E982A-E18C-A756-FDB8-15940CE8D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8A450-40F0-D9C8-194B-326FD9064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9CAA7-8CCB-2745-E3C4-ED8C3B5C3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CF53-70DB-2F4B-BE8F-D95C1AF0AD4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304BD-EE47-422E-FF0D-8CA25B15B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D7A79-E9DA-9AD1-22E1-B28B8C1C4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13BDD-E5F4-5049-B557-557362699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172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20488-EB26-BC88-411A-267629826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59764-574F-9A1E-C63A-3538B2BF8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67C5F-DF04-66A6-5C74-83EBCBC26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CF53-70DB-2F4B-BE8F-D95C1AF0AD4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41526-CD81-9373-23A3-12658DE1D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C401F-9266-953C-C714-D999279A1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13BDD-E5F4-5049-B557-557362699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59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9FDB5-F843-AA1D-9E1B-9142618A4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EFB0D-EA4F-E7D5-31B7-6872C1966B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9240DA-F312-786A-ADA3-03DD3D2F69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F9B206-0709-9CC9-B28B-8D2F63C20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CF53-70DB-2F4B-BE8F-D95C1AF0AD4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FBB021-5F8E-AC36-21F3-3030A353A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AEA05-D6EA-7666-DF31-8B14611C6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13BDD-E5F4-5049-B557-557362699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44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654A0-A4E7-AD0F-32C8-BACF1A370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7B981-F950-40E4-3567-FBE77E627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CDB007-B1B5-CB8E-4A46-FAFB3B6B5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4FE38F-7C9D-3AB9-5913-9ACE9C7C78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A2300D-519F-DC10-077B-2C8ACDF8C5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CD403E-3FAC-67E3-DAFB-CA82204F3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CF53-70DB-2F4B-BE8F-D95C1AF0AD4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E5202F-F63A-0CD0-70DD-09F088923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0FA571-5951-7FB2-A5BE-B935A0D35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13BDD-E5F4-5049-B557-557362699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06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0E4F2-7432-3FA6-36F0-4ACC35B99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611305-B00C-6026-4F14-033F15CDF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CF53-70DB-2F4B-BE8F-D95C1AF0AD4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6F94C7-3DB2-FCFD-650C-8D6E3E713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02A58-3FD2-D484-913E-E61462C57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13BDD-E5F4-5049-B557-557362699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142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059432-3B57-8B31-8F13-C00EFFF75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CF53-70DB-2F4B-BE8F-D95C1AF0AD4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DF8AD6-28F3-2CD7-AD61-3C9C31115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D723F-F8C2-49BB-9A3B-9C6AFCB65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13BDD-E5F4-5049-B557-557362699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8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D39AD-E8C0-BBAF-E5AE-C8180AF23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DC21E-CEA0-6D66-C49D-3556CB31B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05953-4C73-128D-CC6C-7AE48C65B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9A5BDB-EF91-E3A3-C8A0-36449B327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CF53-70DB-2F4B-BE8F-D95C1AF0AD4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5AB402-6F8A-D3A5-73F5-722B62FCD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6084A8-AB75-84C0-9B43-705610CA6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13BDD-E5F4-5049-B557-557362699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68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4F542-627D-7462-D4E7-1115B09B8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239F06-C6C1-D577-F658-94FB36ECF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51F2FC-8F90-312F-4B6D-4A47636A4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1F2BEC-E52C-E786-1440-7B0F65C7F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CF53-70DB-2F4B-BE8F-D95C1AF0AD4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CD555-4D78-DB51-8ECB-0778609EA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38CC1F-8E50-3D11-161A-AD2FAA2F8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13BDD-E5F4-5049-B557-557362699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987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C2613-9798-7013-3655-78CD02B53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DA9438-7EAD-BC7A-6EF3-AFC62513F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41D7F-AA51-CB79-BBC2-F709EA392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CF53-70DB-2F4B-BE8F-D95C1AF0AD4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0A64B-3D6A-B69B-91BA-EA82FFEEA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FE90F-31EC-3AF8-23CB-0AE4B1181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13BDD-E5F4-5049-B557-557362699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2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A19FF0-8BF0-4D2C-0DF7-C78418076A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E53D80-CCAF-2739-A4EB-8624B73EA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01B97-E846-49F8-FA35-A43CAD818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CF53-70DB-2F4B-BE8F-D95C1AF0AD4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CE151-A520-8456-8B3E-E101D9F9D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33498-70C9-3807-3BD6-0244F44DC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13BDD-E5F4-5049-B557-557362699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65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DA433D-BEA7-8660-FF6A-285F8D5C2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64F801-B98E-6037-69EE-6156FD0A7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D2E06-E685-AD78-93DE-CDE311C766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ACF53-70DB-2F4B-BE8F-D95C1AF0AD4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60443-CCC8-C764-05D3-AA3244BABA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10D0F-8316-36AA-909F-A9D2E450C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13BDD-E5F4-5049-B557-557362699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9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63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1556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933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4416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359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981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5672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Macintosh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Samuel Spreitzer</dc:creator>
  <cp:lastModifiedBy>Samuel Spreitzer</cp:lastModifiedBy>
  <cp:revision>2</cp:revision>
  <dcterms:created xsi:type="dcterms:W3CDTF">2023-10-04T03:57:55Z</dcterms:created>
  <dcterms:modified xsi:type="dcterms:W3CDTF">2023-10-04T04:19:38Z</dcterms:modified>
</cp:coreProperties>
</file>