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2"/>
  </p:notesMasterIdLst>
  <p:handoutMasterIdLst>
    <p:handoutMasterId r:id="rId13"/>
  </p:handoutMasterIdLst>
  <p:sldIdLst>
    <p:sldId id="283" r:id="rId6"/>
    <p:sldId id="292" r:id="rId7"/>
    <p:sldId id="285" r:id="rId8"/>
    <p:sldId id="288" r:id="rId9"/>
    <p:sldId id="293" r:id="rId10"/>
    <p:sldId id="294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92D"/>
    <a:srgbClr val="007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18227-B965-438E-B822-24D9BFE09EDA}" v="22" dt="2025-11-12T12:49:02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enaelle BENOIT" userId="7134ec34-5382-4091-8be6-d871e69a9567" providerId="ADAL" clId="{19E0368D-97D0-48B7-A811-B9F7D6281B4D}"/>
    <pc:docChg chg="custSel addSld delSld modSld">
      <pc:chgData name="Gwenaelle BENOIT" userId="7134ec34-5382-4091-8be6-d871e69a9567" providerId="ADAL" clId="{19E0368D-97D0-48B7-A811-B9F7D6281B4D}" dt="2025-11-12T12:50:13.537" v="190" actId="208"/>
      <pc:docMkLst>
        <pc:docMk/>
      </pc:docMkLst>
      <pc:sldChg chg="modSp mod">
        <pc:chgData name="Gwenaelle BENOIT" userId="7134ec34-5382-4091-8be6-d871e69a9567" providerId="ADAL" clId="{19E0368D-97D0-48B7-A811-B9F7D6281B4D}" dt="2025-11-12T12:45:49.917" v="164" actId="27636"/>
        <pc:sldMkLst>
          <pc:docMk/>
          <pc:sldMk cId="464598885" sldId="283"/>
        </pc:sldMkLst>
        <pc:spChg chg="mod">
          <ac:chgData name="Gwenaelle BENOIT" userId="7134ec34-5382-4091-8be6-d871e69a9567" providerId="ADAL" clId="{19E0368D-97D0-48B7-A811-B9F7D6281B4D}" dt="2025-11-12T12:33:59.400" v="2" actId="20577"/>
          <ac:spMkLst>
            <pc:docMk/>
            <pc:sldMk cId="464598885" sldId="283"/>
            <ac:spMk id="2" creationId="{BEDE7DAF-A501-E385-4F7F-B905EB7DB327}"/>
          </ac:spMkLst>
        </pc:spChg>
        <pc:spChg chg="mod">
          <ac:chgData name="Gwenaelle BENOIT" userId="7134ec34-5382-4091-8be6-d871e69a9567" providerId="ADAL" clId="{19E0368D-97D0-48B7-A811-B9F7D6281B4D}" dt="2025-11-12T12:45:49.917" v="164" actId="27636"/>
          <ac:spMkLst>
            <pc:docMk/>
            <pc:sldMk cId="464598885" sldId="283"/>
            <ac:spMk id="3" creationId="{D2B4CA10-EFE3-0B4B-4604-DE975BFBB75F}"/>
          </ac:spMkLst>
        </pc:spChg>
      </pc:sldChg>
      <pc:sldChg chg="addSp delSp modSp mod">
        <pc:chgData name="Gwenaelle BENOIT" userId="7134ec34-5382-4091-8be6-d871e69a9567" providerId="ADAL" clId="{19E0368D-97D0-48B7-A811-B9F7D6281B4D}" dt="2025-11-12T12:47:03.591" v="174"/>
        <pc:sldMkLst>
          <pc:docMk/>
          <pc:sldMk cId="3471861189" sldId="285"/>
        </pc:sldMkLst>
        <pc:spChg chg="mod">
          <ac:chgData name="Gwenaelle BENOIT" userId="7134ec34-5382-4091-8be6-d871e69a9567" providerId="ADAL" clId="{19E0368D-97D0-48B7-A811-B9F7D6281B4D}" dt="2025-11-12T12:37:29.440" v="15"/>
          <ac:spMkLst>
            <pc:docMk/>
            <pc:sldMk cId="3471861189" sldId="285"/>
            <ac:spMk id="2" creationId="{04FE6998-FE9C-E0FD-E8EC-C0AD1007269C}"/>
          </ac:spMkLst>
        </pc:spChg>
        <pc:spChg chg="del">
          <ac:chgData name="Gwenaelle BENOIT" userId="7134ec34-5382-4091-8be6-d871e69a9567" providerId="ADAL" clId="{19E0368D-97D0-48B7-A811-B9F7D6281B4D}" dt="2025-11-12T12:37:45.388" v="16" actId="478"/>
          <ac:spMkLst>
            <pc:docMk/>
            <pc:sldMk cId="3471861189" sldId="285"/>
            <ac:spMk id="3" creationId="{FA212A0B-546E-3363-3C36-0BA27A8DE51D}"/>
          </ac:spMkLst>
        </pc:spChg>
        <pc:spChg chg="add mod">
          <ac:chgData name="Gwenaelle BENOIT" userId="7134ec34-5382-4091-8be6-d871e69a9567" providerId="ADAL" clId="{19E0368D-97D0-48B7-A811-B9F7D6281B4D}" dt="2025-11-12T12:38:11.644" v="22" actId="207"/>
          <ac:spMkLst>
            <pc:docMk/>
            <pc:sldMk cId="3471861189" sldId="285"/>
            <ac:spMk id="7" creationId="{6CF57244-D3D8-5D91-0174-788470EA9ADA}"/>
          </ac:spMkLst>
        </pc:spChg>
        <pc:spChg chg="add mod">
          <ac:chgData name="Gwenaelle BENOIT" userId="7134ec34-5382-4091-8be6-d871e69a9567" providerId="ADAL" clId="{19E0368D-97D0-48B7-A811-B9F7D6281B4D}" dt="2025-11-12T12:38:17.959" v="24" actId="207"/>
          <ac:spMkLst>
            <pc:docMk/>
            <pc:sldMk cId="3471861189" sldId="285"/>
            <ac:spMk id="9" creationId="{A6AE59C6-CE64-86EC-7037-3ABC03260BBE}"/>
          </ac:spMkLst>
        </pc:spChg>
        <pc:spChg chg="add mod">
          <ac:chgData name="Gwenaelle BENOIT" userId="7134ec34-5382-4091-8be6-d871e69a9567" providerId="ADAL" clId="{19E0368D-97D0-48B7-A811-B9F7D6281B4D}" dt="2025-11-12T12:38:15.090" v="23" actId="207"/>
          <ac:spMkLst>
            <pc:docMk/>
            <pc:sldMk cId="3471861189" sldId="285"/>
            <ac:spMk id="10" creationId="{FE532430-7227-FE31-FDCE-73E40A80F8BA}"/>
          </ac:spMkLst>
        </pc:spChg>
        <pc:spChg chg="add mod">
          <ac:chgData name="Gwenaelle BENOIT" userId="7134ec34-5382-4091-8be6-d871e69a9567" providerId="ADAL" clId="{19E0368D-97D0-48B7-A811-B9F7D6281B4D}" dt="2025-11-12T12:38:28.357" v="26" actId="207"/>
          <ac:spMkLst>
            <pc:docMk/>
            <pc:sldMk cId="3471861189" sldId="285"/>
            <ac:spMk id="12" creationId="{75DE4B44-6A41-D245-3257-C977DB247B7D}"/>
          </ac:spMkLst>
        </pc:spChg>
        <pc:spChg chg="add mod">
          <ac:chgData name="Gwenaelle BENOIT" userId="7134ec34-5382-4091-8be6-d871e69a9567" providerId="ADAL" clId="{19E0368D-97D0-48B7-A811-B9F7D6281B4D}" dt="2025-11-12T12:38:25.151" v="25" actId="207"/>
          <ac:spMkLst>
            <pc:docMk/>
            <pc:sldMk cId="3471861189" sldId="285"/>
            <ac:spMk id="13" creationId="{2451A0EA-B8C9-3219-FFB3-0D1DF74D2F3F}"/>
          </ac:spMkLst>
        </pc:spChg>
        <pc:spChg chg="mod">
          <ac:chgData name="Gwenaelle BENOIT" userId="7134ec34-5382-4091-8be6-d871e69a9567" providerId="ADAL" clId="{19E0368D-97D0-48B7-A811-B9F7D6281B4D}" dt="2025-11-12T12:37:45.758" v="17"/>
          <ac:spMkLst>
            <pc:docMk/>
            <pc:sldMk cId="3471861189" sldId="285"/>
            <ac:spMk id="16" creationId="{AC442EDD-D602-3DB9-A428-85C273ADE5B9}"/>
          </ac:spMkLst>
        </pc:spChg>
        <pc:spChg chg="mod">
          <ac:chgData name="Gwenaelle BENOIT" userId="7134ec34-5382-4091-8be6-d871e69a9567" providerId="ADAL" clId="{19E0368D-97D0-48B7-A811-B9F7D6281B4D}" dt="2025-11-12T12:37:45.758" v="17"/>
          <ac:spMkLst>
            <pc:docMk/>
            <pc:sldMk cId="3471861189" sldId="285"/>
            <ac:spMk id="17" creationId="{FB611D02-0B1E-5447-E22A-7965D5E15652}"/>
          </ac:spMkLst>
        </pc:spChg>
        <pc:spChg chg="mod">
          <ac:chgData name="Gwenaelle BENOIT" userId="7134ec34-5382-4091-8be6-d871e69a9567" providerId="ADAL" clId="{19E0368D-97D0-48B7-A811-B9F7D6281B4D}" dt="2025-11-12T12:37:45.758" v="17"/>
          <ac:spMkLst>
            <pc:docMk/>
            <pc:sldMk cId="3471861189" sldId="285"/>
            <ac:spMk id="18" creationId="{A9340213-9A3D-BAFF-D10C-BCF8032412EE}"/>
          </ac:spMkLst>
        </pc:spChg>
        <pc:picChg chg="add mod">
          <ac:chgData name="Gwenaelle BENOIT" userId="7134ec34-5382-4091-8be6-d871e69a9567" providerId="ADAL" clId="{19E0368D-97D0-48B7-A811-B9F7D6281B4D}" dt="2025-11-12T12:37:52.716" v="18" actId="1076"/>
          <ac:picMkLst>
            <pc:docMk/>
            <pc:sldMk cId="3471861189" sldId="285"/>
            <ac:picMk id="8" creationId="{5DEC826F-135D-6101-C1FB-6706C7573B40}"/>
          </ac:picMkLst>
        </pc:picChg>
        <pc:picChg chg="mod">
          <ac:chgData name="Gwenaelle BENOIT" userId="7134ec34-5382-4091-8be6-d871e69a9567" providerId="ADAL" clId="{19E0368D-97D0-48B7-A811-B9F7D6281B4D}" dt="2025-11-12T12:37:52.716" v="18" actId="1076"/>
          <ac:picMkLst>
            <pc:docMk/>
            <pc:sldMk cId="3471861189" sldId="285"/>
            <ac:picMk id="11" creationId="{7E7315BF-1FE0-1798-14F9-571DD5C423C4}"/>
          </ac:picMkLst>
        </pc:picChg>
        <pc:picChg chg="mod">
          <ac:chgData name="Gwenaelle BENOIT" userId="7134ec34-5382-4091-8be6-d871e69a9567" providerId="ADAL" clId="{19E0368D-97D0-48B7-A811-B9F7D6281B4D}" dt="2025-11-12T12:37:45.758" v="17"/>
          <ac:picMkLst>
            <pc:docMk/>
            <pc:sldMk cId="3471861189" sldId="285"/>
            <ac:picMk id="15" creationId="{7E3D4D4E-0692-6F3E-1B3C-88CA472EF427}"/>
          </ac:picMkLst>
        </pc:picChg>
        <pc:picChg chg="mod">
          <ac:chgData name="Gwenaelle BENOIT" userId="7134ec34-5382-4091-8be6-d871e69a9567" providerId="ADAL" clId="{19E0368D-97D0-48B7-A811-B9F7D6281B4D}" dt="2025-11-12T12:37:52.716" v="18" actId="1076"/>
          <ac:picMkLst>
            <pc:docMk/>
            <pc:sldMk cId="3471861189" sldId="285"/>
            <ac:picMk id="19" creationId="{1C4148C4-A5F3-06F3-5D47-E0E5D064B774}"/>
          </ac:picMkLst>
        </pc:picChg>
        <pc:picChg chg="mod">
          <ac:chgData name="Gwenaelle BENOIT" userId="7134ec34-5382-4091-8be6-d871e69a9567" providerId="ADAL" clId="{19E0368D-97D0-48B7-A811-B9F7D6281B4D}" dt="2025-11-12T12:37:52.716" v="18" actId="1076"/>
          <ac:picMkLst>
            <pc:docMk/>
            <pc:sldMk cId="3471861189" sldId="285"/>
            <ac:picMk id="20" creationId="{2D650C85-200C-A6BE-3042-785F7DD13B2F}"/>
          </ac:picMkLst>
        </pc:picChg>
        <pc:picChg chg="mod">
          <ac:chgData name="Gwenaelle BENOIT" userId="7134ec34-5382-4091-8be6-d871e69a9567" providerId="ADAL" clId="{19E0368D-97D0-48B7-A811-B9F7D6281B4D}" dt="2025-11-12T12:37:55.395" v="19" actId="1076"/>
          <ac:picMkLst>
            <pc:docMk/>
            <pc:sldMk cId="3471861189" sldId="285"/>
            <ac:picMk id="21" creationId="{76E503F7-1EBD-C38D-A2A8-54FDFECF2070}"/>
          </ac:picMkLst>
        </pc:picChg>
        <pc:picChg chg="add del mod">
          <ac:chgData name="Gwenaelle BENOIT" userId="7134ec34-5382-4091-8be6-d871e69a9567" providerId="ADAL" clId="{19E0368D-97D0-48B7-A811-B9F7D6281B4D}" dt="2025-11-12T12:47:02.594" v="173" actId="478"/>
          <ac:picMkLst>
            <pc:docMk/>
            <pc:sldMk cId="3471861189" sldId="285"/>
            <ac:picMk id="22" creationId="{7AFECB2B-1535-DE6E-629A-94D0275D4137}"/>
          </ac:picMkLst>
        </pc:picChg>
        <pc:picChg chg="add mod">
          <ac:chgData name="Gwenaelle BENOIT" userId="7134ec34-5382-4091-8be6-d871e69a9567" providerId="ADAL" clId="{19E0368D-97D0-48B7-A811-B9F7D6281B4D}" dt="2025-11-12T12:47:03.591" v="174"/>
          <ac:picMkLst>
            <pc:docMk/>
            <pc:sldMk cId="3471861189" sldId="285"/>
            <ac:picMk id="23" creationId="{7D8765F3-0092-9199-2288-6FFCDABA4A3F}"/>
          </ac:picMkLst>
        </pc:picChg>
      </pc:sldChg>
      <pc:sldChg chg="del">
        <pc:chgData name="Gwenaelle BENOIT" userId="7134ec34-5382-4091-8be6-d871e69a9567" providerId="ADAL" clId="{19E0368D-97D0-48B7-A811-B9F7D6281B4D}" dt="2025-11-12T12:39:02.313" v="27" actId="47"/>
        <pc:sldMkLst>
          <pc:docMk/>
          <pc:sldMk cId="2623965230" sldId="287"/>
        </pc:sldMkLst>
      </pc:sldChg>
      <pc:sldChg chg="addSp delSp modSp mod">
        <pc:chgData name="Gwenaelle BENOIT" userId="7134ec34-5382-4091-8be6-d871e69a9567" providerId="ADAL" clId="{19E0368D-97D0-48B7-A811-B9F7D6281B4D}" dt="2025-11-12T12:46:59.964" v="172" actId="478"/>
        <pc:sldMkLst>
          <pc:docMk/>
          <pc:sldMk cId="490029897" sldId="288"/>
        </pc:sldMkLst>
        <pc:spChg chg="mod">
          <ac:chgData name="Gwenaelle BENOIT" userId="7134ec34-5382-4091-8be6-d871e69a9567" providerId="ADAL" clId="{19E0368D-97D0-48B7-A811-B9F7D6281B4D}" dt="2025-11-12T12:39:39.980" v="38" actId="27636"/>
          <ac:spMkLst>
            <pc:docMk/>
            <pc:sldMk cId="490029897" sldId="288"/>
            <ac:spMk id="2" creationId="{024E54F7-2409-14FA-96F9-70F81DFDCD69}"/>
          </ac:spMkLst>
        </pc:spChg>
        <pc:spChg chg="mod">
          <ac:chgData name="Gwenaelle BENOIT" userId="7134ec34-5382-4091-8be6-d871e69a9567" providerId="ADAL" clId="{19E0368D-97D0-48B7-A811-B9F7D6281B4D}" dt="2025-11-12T12:39:50.625" v="39"/>
          <ac:spMkLst>
            <pc:docMk/>
            <pc:sldMk cId="490029897" sldId="288"/>
            <ac:spMk id="7" creationId="{CD0AB051-B938-F480-D321-78FEC71F9933}"/>
          </ac:spMkLst>
        </pc:spChg>
        <pc:spChg chg="mod">
          <ac:chgData name="Gwenaelle BENOIT" userId="7134ec34-5382-4091-8be6-d871e69a9567" providerId="ADAL" clId="{19E0368D-97D0-48B7-A811-B9F7D6281B4D}" dt="2025-11-12T12:39:50.625" v="39"/>
          <ac:spMkLst>
            <pc:docMk/>
            <pc:sldMk cId="490029897" sldId="288"/>
            <ac:spMk id="8" creationId="{91840285-E0AF-48C2-52A4-9F8BB8D87737}"/>
          </ac:spMkLst>
        </pc:spChg>
        <pc:spChg chg="mod">
          <ac:chgData name="Gwenaelle BENOIT" userId="7134ec34-5382-4091-8be6-d871e69a9567" providerId="ADAL" clId="{19E0368D-97D0-48B7-A811-B9F7D6281B4D}" dt="2025-11-12T12:40:25.376" v="40" actId="207"/>
          <ac:spMkLst>
            <pc:docMk/>
            <pc:sldMk cId="490029897" sldId="288"/>
            <ac:spMk id="9" creationId="{9A6F231E-C7E7-8F4E-76E6-2DDE229F364C}"/>
          </ac:spMkLst>
        </pc:spChg>
        <pc:spChg chg="mod">
          <ac:chgData name="Gwenaelle BENOIT" userId="7134ec34-5382-4091-8be6-d871e69a9567" providerId="ADAL" clId="{19E0368D-97D0-48B7-A811-B9F7D6281B4D}" dt="2025-11-12T12:39:50.625" v="39"/>
          <ac:spMkLst>
            <pc:docMk/>
            <pc:sldMk cId="490029897" sldId="288"/>
            <ac:spMk id="10" creationId="{11BFE1DA-C6F9-2E54-219A-DECB2C85382A}"/>
          </ac:spMkLst>
        </pc:spChg>
        <pc:spChg chg="mod">
          <ac:chgData name="Gwenaelle BENOIT" userId="7134ec34-5382-4091-8be6-d871e69a9567" providerId="ADAL" clId="{19E0368D-97D0-48B7-A811-B9F7D6281B4D}" dt="2025-11-12T12:39:50.625" v="39"/>
          <ac:spMkLst>
            <pc:docMk/>
            <pc:sldMk cId="490029897" sldId="288"/>
            <ac:spMk id="11" creationId="{F3AFDDFA-A648-6606-3805-2E953EB08ABA}"/>
          </ac:spMkLst>
        </pc:spChg>
        <pc:spChg chg="mod">
          <ac:chgData name="Gwenaelle BENOIT" userId="7134ec34-5382-4091-8be6-d871e69a9567" providerId="ADAL" clId="{19E0368D-97D0-48B7-A811-B9F7D6281B4D}" dt="2025-11-12T12:39:50.625" v="39"/>
          <ac:spMkLst>
            <pc:docMk/>
            <pc:sldMk cId="490029897" sldId="288"/>
            <ac:spMk id="12" creationId="{55B6CE60-610B-C0E8-51FE-81BC0F2062E1}"/>
          </ac:spMkLst>
        </pc:spChg>
        <pc:spChg chg="add mod">
          <ac:chgData name="Gwenaelle BENOIT" userId="7134ec34-5382-4091-8be6-d871e69a9567" providerId="ADAL" clId="{19E0368D-97D0-48B7-A811-B9F7D6281B4D}" dt="2025-11-12T12:39:50.625" v="39"/>
          <ac:spMkLst>
            <pc:docMk/>
            <pc:sldMk cId="490029897" sldId="288"/>
            <ac:spMk id="14" creationId="{77E5B748-2831-DFE5-D43E-F5ED0F4689BE}"/>
          </ac:spMkLst>
        </pc:spChg>
        <pc:spChg chg="add mod">
          <ac:chgData name="Gwenaelle BENOIT" userId="7134ec34-5382-4091-8be6-d871e69a9567" providerId="ADAL" clId="{19E0368D-97D0-48B7-A811-B9F7D6281B4D}" dt="2025-11-12T12:40:27.985" v="41" actId="207"/>
          <ac:spMkLst>
            <pc:docMk/>
            <pc:sldMk cId="490029897" sldId="288"/>
            <ac:spMk id="15" creationId="{AF2EFCB4-4C41-313D-5672-781AFC6BB074}"/>
          </ac:spMkLst>
        </pc:spChg>
        <pc:spChg chg="add mod">
          <ac:chgData name="Gwenaelle BENOIT" userId="7134ec34-5382-4091-8be6-d871e69a9567" providerId="ADAL" clId="{19E0368D-97D0-48B7-A811-B9F7D6281B4D}" dt="2025-11-12T12:39:50.625" v="39"/>
          <ac:spMkLst>
            <pc:docMk/>
            <pc:sldMk cId="490029897" sldId="288"/>
            <ac:spMk id="18" creationId="{F6745967-EAC2-E885-2C85-FD07C331349C}"/>
          </ac:spMkLst>
        </pc:spChg>
        <pc:grpChg chg="mod">
          <ac:chgData name="Gwenaelle BENOIT" userId="7134ec34-5382-4091-8be6-d871e69a9567" providerId="ADAL" clId="{19E0368D-97D0-48B7-A811-B9F7D6281B4D}" dt="2025-11-12T12:40:36.768" v="42" actId="14100"/>
          <ac:grpSpMkLst>
            <pc:docMk/>
            <pc:sldMk cId="490029897" sldId="288"/>
            <ac:grpSpMk id="6" creationId="{56B6E0A6-7589-F014-66BF-E11DB79B232D}"/>
          </ac:grpSpMkLst>
        </pc:grpChg>
        <pc:picChg chg="mod">
          <ac:chgData name="Gwenaelle BENOIT" userId="7134ec34-5382-4091-8be6-d871e69a9567" providerId="ADAL" clId="{19E0368D-97D0-48B7-A811-B9F7D6281B4D}" dt="2025-11-12T12:41:10.267" v="59" actId="1076"/>
          <ac:picMkLst>
            <pc:docMk/>
            <pc:sldMk cId="490029897" sldId="288"/>
            <ac:picMk id="3" creationId="{6C100942-3E83-54C7-23C5-A1D2492CE3A2}"/>
          </ac:picMkLst>
        </pc:picChg>
        <pc:picChg chg="add mod">
          <ac:chgData name="Gwenaelle BENOIT" userId="7134ec34-5382-4091-8be6-d871e69a9567" providerId="ADAL" clId="{19E0368D-97D0-48B7-A811-B9F7D6281B4D}" dt="2025-11-12T12:41:08.269" v="58" actId="1076"/>
          <ac:picMkLst>
            <pc:docMk/>
            <pc:sldMk cId="490029897" sldId="288"/>
            <ac:picMk id="4" creationId="{3A1E8BF3-EBBE-1027-DEAC-55E7C6872D4C}"/>
          </ac:picMkLst>
        </pc:picChg>
        <pc:picChg chg="mod">
          <ac:chgData name="Gwenaelle BENOIT" userId="7134ec34-5382-4091-8be6-d871e69a9567" providerId="ADAL" clId="{19E0368D-97D0-48B7-A811-B9F7D6281B4D}" dt="2025-11-12T12:41:47.508" v="74" actId="1076"/>
          <ac:picMkLst>
            <pc:docMk/>
            <pc:sldMk cId="490029897" sldId="288"/>
            <ac:picMk id="5" creationId="{419A9917-B5B4-B207-CD77-82BEE1FEBEBD}"/>
          </ac:picMkLst>
        </pc:picChg>
        <pc:picChg chg="mod">
          <ac:chgData name="Gwenaelle BENOIT" userId="7134ec34-5382-4091-8be6-d871e69a9567" providerId="ADAL" clId="{19E0368D-97D0-48B7-A811-B9F7D6281B4D}" dt="2025-11-12T12:41:43.032" v="71" actId="1076"/>
          <ac:picMkLst>
            <pc:docMk/>
            <pc:sldMk cId="490029897" sldId="288"/>
            <ac:picMk id="16" creationId="{98DA513F-54FC-5A8C-993A-9901C11408DB}"/>
          </ac:picMkLst>
        </pc:picChg>
        <pc:picChg chg="mod">
          <ac:chgData name="Gwenaelle BENOIT" userId="7134ec34-5382-4091-8be6-d871e69a9567" providerId="ADAL" clId="{19E0368D-97D0-48B7-A811-B9F7D6281B4D}" dt="2025-11-12T12:41:45.795" v="73" actId="1076"/>
          <ac:picMkLst>
            <pc:docMk/>
            <pc:sldMk cId="490029897" sldId="288"/>
            <ac:picMk id="17" creationId="{865237BC-CC22-FEB0-804B-B281C21B398F}"/>
          </ac:picMkLst>
        </pc:picChg>
        <pc:picChg chg="mod">
          <ac:chgData name="Gwenaelle BENOIT" userId="7134ec34-5382-4091-8be6-d871e69a9567" providerId="ADAL" clId="{19E0368D-97D0-48B7-A811-B9F7D6281B4D}" dt="2025-11-12T12:41:31.088" v="68" actId="1076"/>
          <ac:picMkLst>
            <pc:docMk/>
            <pc:sldMk cId="490029897" sldId="288"/>
            <ac:picMk id="19" creationId="{8DD86523-8B12-1F85-7C76-A439B3094B12}"/>
          </ac:picMkLst>
        </pc:picChg>
        <pc:picChg chg="mod">
          <ac:chgData name="Gwenaelle BENOIT" userId="7134ec34-5382-4091-8be6-d871e69a9567" providerId="ADAL" clId="{19E0368D-97D0-48B7-A811-B9F7D6281B4D}" dt="2025-11-12T12:41:37.547" v="70" actId="1076"/>
          <ac:picMkLst>
            <pc:docMk/>
            <pc:sldMk cId="490029897" sldId="288"/>
            <ac:picMk id="20" creationId="{DB9089A2-374A-C43B-B17D-A31B54E4A4E7}"/>
          </ac:picMkLst>
        </pc:picChg>
        <pc:picChg chg="add del mod">
          <ac:chgData name="Gwenaelle BENOIT" userId="7134ec34-5382-4091-8be6-d871e69a9567" providerId="ADAL" clId="{19E0368D-97D0-48B7-A811-B9F7D6281B4D}" dt="2025-11-12T12:46:59.964" v="172" actId="478"/>
          <ac:picMkLst>
            <pc:docMk/>
            <pc:sldMk cId="490029897" sldId="288"/>
            <ac:picMk id="21" creationId="{683CCC00-7D30-D4B8-1C82-D9628175B341}"/>
          </ac:picMkLst>
        </pc:picChg>
        <pc:picChg chg="add mod">
          <ac:chgData name="Gwenaelle BENOIT" userId="7134ec34-5382-4091-8be6-d871e69a9567" providerId="ADAL" clId="{19E0368D-97D0-48B7-A811-B9F7D6281B4D}" dt="2025-11-12T12:46:58.231" v="171"/>
          <ac:picMkLst>
            <pc:docMk/>
            <pc:sldMk cId="490029897" sldId="288"/>
            <ac:picMk id="22" creationId="{1849CF17-EFF6-844F-FE3B-795C4E8998B1}"/>
          </ac:picMkLst>
        </pc:picChg>
      </pc:sldChg>
      <pc:sldChg chg="del">
        <pc:chgData name="Gwenaelle BENOIT" userId="7134ec34-5382-4091-8be6-d871e69a9567" providerId="ADAL" clId="{19E0368D-97D0-48B7-A811-B9F7D6281B4D}" dt="2025-11-12T12:39:04.237" v="28" actId="47"/>
        <pc:sldMkLst>
          <pc:docMk/>
          <pc:sldMk cId="2523616553" sldId="289"/>
        </pc:sldMkLst>
      </pc:sldChg>
      <pc:sldChg chg="del">
        <pc:chgData name="Gwenaelle BENOIT" userId="7134ec34-5382-4091-8be6-d871e69a9567" providerId="ADAL" clId="{19E0368D-97D0-48B7-A811-B9F7D6281B4D}" dt="2025-11-12T12:39:05.476" v="29" actId="47"/>
        <pc:sldMkLst>
          <pc:docMk/>
          <pc:sldMk cId="3100059372" sldId="290"/>
        </pc:sldMkLst>
      </pc:sldChg>
      <pc:sldChg chg="del">
        <pc:chgData name="Gwenaelle BENOIT" userId="7134ec34-5382-4091-8be6-d871e69a9567" providerId="ADAL" clId="{19E0368D-97D0-48B7-A811-B9F7D6281B4D}" dt="2025-11-12T12:39:07.074" v="30" actId="47"/>
        <pc:sldMkLst>
          <pc:docMk/>
          <pc:sldMk cId="3128783025" sldId="291"/>
        </pc:sldMkLst>
      </pc:sldChg>
      <pc:sldChg chg="addSp modSp mod">
        <pc:chgData name="Gwenaelle BENOIT" userId="7134ec34-5382-4091-8be6-d871e69a9567" providerId="ADAL" clId="{19E0368D-97D0-48B7-A811-B9F7D6281B4D}" dt="2025-11-12T12:36:48.839" v="14" actId="1076"/>
        <pc:sldMkLst>
          <pc:docMk/>
          <pc:sldMk cId="2112190151" sldId="292"/>
        </pc:sldMkLst>
        <pc:picChg chg="add mod">
          <ac:chgData name="Gwenaelle BENOIT" userId="7134ec34-5382-4091-8be6-d871e69a9567" providerId="ADAL" clId="{19E0368D-97D0-48B7-A811-B9F7D6281B4D}" dt="2025-11-12T12:36:48.839" v="14" actId="1076"/>
          <ac:picMkLst>
            <pc:docMk/>
            <pc:sldMk cId="2112190151" sldId="292"/>
            <ac:picMk id="4" creationId="{6F0BCB09-B2C0-7808-2F4D-B0B5A9C60CF6}"/>
          </ac:picMkLst>
        </pc:picChg>
      </pc:sldChg>
      <pc:sldChg chg="addSp modSp new mod">
        <pc:chgData name="Gwenaelle BENOIT" userId="7134ec34-5382-4091-8be6-d871e69a9567" providerId="ADAL" clId="{19E0368D-97D0-48B7-A811-B9F7D6281B4D}" dt="2025-11-12T12:50:13.537" v="190" actId="208"/>
        <pc:sldMkLst>
          <pc:docMk/>
          <pc:sldMk cId="2779893670" sldId="293"/>
        </pc:sldMkLst>
        <pc:spChg chg="mod">
          <ac:chgData name="Gwenaelle BENOIT" userId="7134ec34-5382-4091-8be6-d871e69a9567" providerId="ADAL" clId="{19E0368D-97D0-48B7-A811-B9F7D6281B4D}" dt="2025-11-12T12:42:46.428" v="80"/>
          <ac:spMkLst>
            <pc:docMk/>
            <pc:sldMk cId="2779893670" sldId="293"/>
            <ac:spMk id="2" creationId="{39D77348-69DF-E272-1BED-D91D19015655}"/>
          </ac:spMkLst>
        </pc:spChg>
        <pc:spChg chg="add mod">
          <ac:chgData name="Gwenaelle BENOIT" userId="7134ec34-5382-4091-8be6-d871e69a9567" providerId="ADAL" clId="{19E0368D-97D0-48B7-A811-B9F7D6281B4D}" dt="2025-11-12T12:47:40.268" v="178" actId="403"/>
          <ac:spMkLst>
            <pc:docMk/>
            <pc:sldMk cId="2779893670" sldId="293"/>
            <ac:spMk id="6" creationId="{E404F12C-92F9-B96D-2A7F-59130D128F5C}"/>
          </ac:spMkLst>
        </pc:spChg>
        <pc:spChg chg="add mod">
          <ac:chgData name="Gwenaelle BENOIT" userId="7134ec34-5382-4091-8be6-d871e69a9567" providerId="ADAL" clId="{19E0368D-97D0-48B7-A811-B9F7D6281B4D}" dt="2025-11-12T12:43:06.180" v="83" actId="207"/>
          <ac:spMkLst>
            <pc:docMk/>
            <pc:sldMk cId="2779893670" sldId="293"/>
            <ac:spMk id="7" creationId="{8467C12F-99ED-24AB-C894-6DE61666FF2F}"/>
          </ac:spMkLst>
        </pc:spChg>
        <pc:spChg chg="add mod">
          <ac:chgData name="Gwenaelle BENOIT" userId="7134ec34-5382-4091-8be6-d871e69a9567" providerId="ADAL" clId="{19E0368D-97D0-48B7-A811-B9F7D6281B4D}" dt="2025-11-12T12:47:56.185" v="179" actId="12"/>
          <ac:spMkLst>
            <pc:docMk/>
            <pc:sldMk cId="2779893670" sldId="293"/>
            <ac:spMk id="8" creationId="{50A827E4-9806-434C-1456-2FD72B0EE581}"/>
          </ac:spMkLst>
        </pc:spChg>
        <pc:spChg chg="mod">
          <ac:chgData name="Gwenaelle BENOIT" userId="7134ec34-5382-4091-8be6-d871e69a9567" providerId="ADAL" clId="{19E0368D-97D0-48B7-A811-B9F7D6281B4D}" dt="2025-11-12T12:44:48.080" v="102" actId="1076"/>
          <ac:spMkLst>
            <pc:docMk/>
            <pc:sldMk cId="2779893670" sldId="293"/>
            <ac:spMk id="9" creationId="{F33A6B26-F663-C41F-1B57-A91EBA2AF2EC}"/>
          </ac:spMkLst>
        </pc:spChg>
        <pc:spChg chg="mod">
          <ac:chgData name="Gwenaelle BENOIT" userId="7134ec34-5382-4091-8be6-d871e69a9567" providerId="ADAL" clId="{19E0368D-97D0-48B7-A811-B9F7D6281B4D}" dt="2025-11-12T12:44:43.220" v="101" actId="1076"/>
          <ac:spMkLst>
            <pc:docMk/>
            <pc:sldMk cId="2779893670" sldId="293"/>
            <ac:spMk id="10" creationId="{D179BCE4-3E2D-DE38-1FB9-20F5B6B7B996}"/>
          </ac:spMkLst>
        </pc:spChg>
        <pc:spChg chg="add mod">
          <ac:chgData name="Gwenaelle BENOIT" userId="7134ec34-5382-4091-8be6-d871e69a9567" providerId="ADAL" clId="{19E0368D-97D0-48B7-A811-B9F7D6281B4D}" dt="2025-11-12T12:43:41.792" v="85" actId="1076"/>
          <ac:spMkLst>
            <pc:docMk/>
            <pc:sldMk cId="2779893670" sldId="293"/>
            <ac:spMk id="11" creationId="{32F6E00E-931F-796B-F518-5FA0883270E9}"/>
          </ac:spMkLst>
        </pc:spChg>
        <pc:spChg chg="add mod">
          <ac:chgData name="Gwenaelle BENOIT" userId="7134ec34-5382-4091-8be6-d871e69a9567" providerId="ADAL" clId="{19E0368D-97D0-48B7-A811-B9F7D6281B4D}" dt="2025-11-12T12:43:45.038" v="86" actId="1076"/>
          <ac:spMkLst>
            <pc:docMk/>
            <pc:sldMk cId="2779893670" sldId="293"/>
            <ac:spMk id="12" creationId="{12114B03-10B7-349B-4EB0-B8B11F2CA8F3}"/>
          </ac:spMkLst>
        </pc:spChg>
        <pc:spChg chg="add mod">
          <ac:chgData name="Gwenaelle BENOIT" userId="7134ec34-5382-4091-8be6-d871e69a9567" providerId="ADAL" clId="{19E0368D-97D0-48B7-A811-B9F7D6281B4D}" dt="2025-11-12T12:44:51.446" v="103" actId="1076"/>
          <ac:spMkLst>
            <pc:docMk/>
            <pc:sldMk cId="2779893670" sldId="293"/>
            <ac:spMk id="14" creationId="{BAB86152-EB90-B3FB-B4B6-E691086F9ABF}"/>
          </ac:spMkLst>
        </pc:spChg>
        <pc:spChg chg="add mod">
          <ac:chgData name="Gwenaelle BENOIT" userId="7134ec34-5382-4091-8be6-d871e69a9567" providerId="ADAL" clId="{19E0368D-97D0-48B7-A811-B9F7D6281B4D}" dt="2025-11-12T12:43:52.357" v="89" actId="1076"/>
          <ac:spMkLst>
            <pc:docMk/>
            <pc:sldMk cId="2779893670" sldId="293"/>
            <ac:spMk id="15" creationId="{0BD4C541-1472-593D-EE37-98327E6D7E1B}"/>
          </ac:spMkLst>
        </pc:spChg>
        <pc:spChg chg="add mod">
          <ac:chgData name="Gwenaelle BENOIT" userId="7134ec34-5382-4091-8be6-d871e69a9567" providerId="ADAL" clId="{19E0368D-97D0-48B7-A811-B9F7D6281B4D}" dt="2025-11-12T12:43:41.792" v="85" actId="1076"/>
          <ac:spMkLst>
            <pc:docMk/>
            <pc:sldMk cId="2779893670" sldId="293"/>
            <ac:spMk id="18" creationId="{D3F8B3C4-5324-EA26-BF7C-C59F46754939}"/>
          </ac:spMkLst>
        </pc:spChg>
        <pc:spChg chg="add mod">
          <ac:chgData name="Gwenaelle BENOIT" userId="7134ec34-5382-4091-8be6-d871e69a9567" providerId="ADAL" clId="{19E0368D-97D0-48B7-A811-B9F7D6281B4D}" dt="2025-11-12T12:44:32.815" v="99" actId="1076"/>
          <ac:spMkLst>
            <pc:docMk/>
            <pc:sldMk cId="2779893670" sldId="293"/>
            <ac:spMk id="20" creationId="{941B1B13-EA08-5AED-DBF2-BD443B4FE5D7}"/>
          </ac:spMkLst>
        </pc:spChg>
        <pc:spChg chg="add mod">
          <ac:chgData name="Gwenaelle BENOIT" userId="7134ec34-5382-4091-8be6-d871e69a9567" providerId="ADAL" clId="{19E0368D-97D0-48B7-A811-B9F7D6281B4D}" dt="2025-11-12T12:44:21.525" v="96" actId="1076"/>
          <ac:spMkLst>
            <pc:docMk/>
            <pc:sldMk cId="2779893670" sldId="293"/>
            <ac:spMk id="21" creationId="{96A77881-0599-80C9-73AC-62556C5F05E1}"/>
          </ac:spMkLst>
        </pc:spChg>
        <pc:grpChg chg="mod">
          <ac:chgData name="Gwenaelle BENOIT" userId="7134ec34-5382-4091-8be6-d871e69a9567" providerId="ADAL" clId="{19E0368D-97D0-48B7-A811-B9F7D6281B4D}" dt="2025-11-12T12:44:03.318" v="92" actId="1076"/>
          <ac:grpSpMkLst>
            <pc:docMk/>
            <pc:sldMk cId="2779893670" sldId="293"/>
            <ac:grpSpMk id="22" creationId="{DF2EE3FB-E5D6-5019-279A-0EFF6117143C}"/>
          </ac:grpSpMkLst>
        </pc:grpChg>
        <pc:grpChg chg="mod">
          <ac:chgData name="Gwenaelle BENOIT" userId="7134ec34-5382-4091-8be6-d871e69a9567" providerId="ADAL" clId="{19E0368D-97D0-48B7-A811-B9F7D6281B4D}" dt="2025-11-12T12:45:06.072" v="107" actId="1076"/>
          <ac:grpSpMkLst>
            <pc:docMk/>
            <pc:sldMk cId="2779893670" sldId="293"/>
            <ac:grpSpMk id="26" creationId="{D3F6FDBD-BE94-2789-EB46-47FAB161EC33}"/>
          </ac:grpSpMkLst>
        </pc:grpChg>
        <pc:picChg chg="mod">
          <ac:chgData name="Gwenaelle BENOIT" userId="7134ec34-5382-4091-8be6-d871e69a9567" providerId="ADAL" clId="{19E0368D-97D0-48B7-A811-B9F7D6281B4D}" dt="2025-11-12T12:44:24.038" v="97" actId="1076"/>
          <ac:picMkLst>
            <pc:docMk/>
            <pc:sldMk cId="2779893670" sldId="293"/>
            <ac:picMk id="3" creationId="{5AA1B156-E309-8868-4B93-10822F3F4B38}"/>
          </ac:picMkLst>
        </pc:picChg>
        <pc:picChg chg="mod">
          <ac:chgData name="Gwenaelle BENOIT" userId="7134ec34-5382-4091-8be6-d871e69a9567" providerId="ADAL" clId="{19E0368D-97D0-48B7-A811-B9F7D6281B4D}" dt="2025-11-12T12:43:49.731" v="88" actId="1076"/>
          <ac:picMkLst>
            <pc:docMk/>
            <pc:sldMk cId="2779893670" sldId="293"/>
            <ac:picMk id="13" creationId="{E55AEF07-D567-63D9-9C45-A6220F7928EA}"/>
          </ac:picMkLst>
        </pc:picChg>
        <pc:picChg chg="mod">
          <ac:chgData name="Gwenaelle BENOIT" userId="7134ec34-5382-4091-8be6-d871e69a9567" providerId="ADAL" clId="{19E0368D-97D0-48B7-A811-B9F7D6281B4D}" dt="2025-11-12T12:43:41.792" v="85" actId="1076"/>
          <ac:picMkLst>
            <pc:docMk/>
            <pc:sldMk cId="2779893670" sldId="293"/>
            <ac:picMk id="16" creationId="{56A9CD5C-272C-B265-D5EB-BA1996408B41}"/>
          </ac:picMkLst>
        </pc:picChg>
        <pc:picChg chg="mod">
          <ac:chgData name="Gwenaelle BENOIT" userId="7134ec34-5382-4091-8be6-d871e69a9567" providerId="ADAL" clId="{19E0368D-97D0-48B7-A811-B9F7D6281B4D}" dt="2025-11-12T12:43:41.792" v="85" actId="1076"/>
          <ac:picMkLst>
            <pc:docMk/>
            <pc:sldMk cId="2779893670" sldId="293"/>
            <ac:picMk id="17" creationId="{DEA25577-108A-A6EE-A0E2-A6DE9D6A7262}"/>
          </ac:picMkLst>
        </pc:picChg>
        <pc:picChg chg="mod">
          <ac:chgData name="Gwenaelle BENOIT" userId="7134ec34-5382-4091-8be6-d871e69a9567" providerId="ADAL" clId="{19E0368D-97D0-48B7-A811-B9F7D6281B4D}" dt="2025-11-12T12:44:21.525" v="96" actId="1076"/>
          <ac:picMkLst>
            <pc:docMk/>
            <pc:sldMk cId="2779893670" sldId="293"/>
            <ac:picMk id="19" creationId="{7D51923C-419F-4E1B-002F-4C3A4F1AC3FB}"/>
          </ac:picMkLst>
        </pc:picChg>
        <pc:picChg chg="mod">
          <ac:chgData name="Gwenaelle BENOIT" userId="7134ec34-5382-4091-8be6-d871e69a9567" providerId="ADAL" clId="{19E0368D-97D0-48B7-A811-B9F7D6281B4D}" dt="2025-11-12T12:44:03.318" v="92" actId="1076"/>
          <ac:picMkLst>
            <pc:docMk/>
            <pc:sldMk cId="2779893670" sldId="293"/>
            <ac:picMk id="23" creationId="{D6BD7C30-DC9F-EED4-B4AD-201271EF274C}"/>
          </ac:picMkLst>
        </pc:picChg>
        <pc:picChg chg="mod">
          <ac:chgData name="Gwenaelle BENOIT" userId="7134ec34-5382-4091-8be6-d871e69a9567" providerId="ADAL" clId="{19E0368D-97D0-48B7-A811-B9F7D6281B4D}" dt="2025-11-12T12:44:03.318" v="92" actId="1076"/>
          <ac:picMkLst>
            <pc:docMk/>
            <pc:sldMk cId="2779893670" sldId="293"/>
            <ac:picMk id="24" creationId="{40EBE074-ABC8-5A5C-95FD-3D658DC79F64}"/>
          </ac:picMkLst>
        </pc:picChg>
        <pc:picChg chg="mod">
          <ac:chgData name="Gwenaelle BENOIT" userId="7134ec34-5382-4091-8be6-d871e69a9567" providerId="ADAL" clId="{19E0368D-97D0-48B7-A811-B9F7D6281B4D}" dt="2025-11-12T12:44:03.318" v="92" actId="1076"/>
          <ac:picMkLst>
            <pc:docMk/>
            <pc:sldMk cId="2779893670" sldId="293"/>
            <ac:picMk id="25" creationId="{EE869354-74BE-73C0-2456-4DC5652DD5CD}"/>
          </ac:picMkLst>
        </pc:picChg>
        <pc:picChg chg="add mod">
          <ac:chgData name="Gwenaelle BENOIT" userId="7134ec34-5382-4091-8be6-d871e69a9567" providerId="ADAL" clId="{19E0368D-97D0-48B7-A811-B9F7D6281B4D}" dt="2025-11-12T12:46:46.310" v="170" actId="1076"/>
          <ac:picMkLst>
            <pc:docMk/>
            <pc:sldMk cId="2779893670" sldId="293"/>
            <ac:picMk id="32" creationId="{6709EFD7-0C1E-D4EF-6006-DC66FBB6FE84}"/>
          </ac:picMkLst>
        </pc:picChg>
        <pc:cxnChg chg="mod">
          <ac:chgData name="Gwenaelle BENOIT" userId="7134ec34-5382-4091-8be6-d871e69a9567" providerId="ADAL" clId="{19E0368D-97D0-48B7-A811-B9F7D6281B4D}" dt="2025-11-12T12:50:13.537" v="190" actId="208"/>
          <ac:cxnSpMkLst>
            <pc:docMk/>
            <pc:sldMk cId="2779893670" sldId="293"/>
            <ac:cxnSpMk id="4" creationId="{96EA485E-CB24-22D9-7849-2263EDD952AF}"/>
          </ac:cxnSpMkLst>
        </pc:cxnChg>
        <pc:cxnChg chg="mod">
          <ac:chgData name="Gwenaelle BENOIT" userId="7134ec34-5382-4091-8be6-d871e69a9567" providerId="ADAL" clId="{19E0368D-97D0-48B7-A811-B9F7D6281B4D}" dt="2025-11-12T12:50:13.537" v="190" actId="208"/>
          <ac:cxnSpMkLst>
            <pc:docMk/>
            <pc:sldMk cId="2779893670" sldId="293"/>
            <ac:cxnSpMk id="5" creationId="{772A439A-45F7-EACB-F9FB-6FEC481773C5}"/>
          </ac:cxnSpMkLst>
        </pc:cxnChg>
      </pc:sldChg>
      <pc:sldChg chg="addSp delSp modSp new mod">
        <pc:chgData name="Gwenaelle BENOIT" userId="7134ec34-5382-4091-8be6-d871e69a9567" providerId="ADAL" clId="{19E0368D-97D0-48B7-A811-B9F7D6281B4D}" dt="2025-11-12T12:49:39.647" v="189" actId="1076"/>
        <pc:sldMkLst>
          <pc:docMk/>
          <pc:sldMk cId="3576518914" sldId="294"/>
        </pc:sldMkLst>
        <pc:spChg chg="del">
          <ac:chgData name="Gwenaelle BENOIT" userId="7134ec34-5382-4091-8be6-d871e69a9567" providerId="ADAL" clId="{19E0368D-97D0-48B7-A811-B9F7D6281B4D}" dt="2025-11-12T12:49:17.178" v="184" actId="478"/>
          <ac:spMkLst>
            <pc:docMk/>
            <pc:sldMk cId="3576518914" sldId="294"/>
            <ac:spMk id="2" creationId="{10D9E981-5CB3-2017-3FBF-A905A8F652E6}"/>
          </ac:spMkLst>
        </pc:spChg>
        <pc:picChg chg="add mod modCrop">
          <ac:chgData name="Gwenaelle BENOIT" userId="7134ec34-5382-4091-8be6-d871e69a9567" providerId="ADAL" clId="{19E0368D-97D0-48B7-A811-B9F7D6281B4D}" dt="2025-11-12T12:49:39.647" v="189" actId="1076"/>
          <ac:picMkLst>
            <pc:docMk/>
            <pc:sldMk cId="3576518914" sldId="294"/>
            <ac:picMk id="3" creationId="{C9BEF2F7-0D9D-A03A-FE36-A519BF78A2D8}"/>
          </ac:picMkLst>
        </pc:picChg>
      </pc:sldChg>
      <pc:sldChg chg="add del">
        <pc:chgData name="Gwenaelle BENOIT" userId="7134ec34-5382-4091-8be6-d871e69a9567" providerId="ADAL" clId="{19E0368D-97D0-48B7-A811-B9F7D6281B4D}" dt="2025-11-12T12:42:33.169" v="79"/>
        <pc:sldMkLst>
          <pc:docMk/>
          <pc:sldMk cId="2306788623" sldId="214570660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6D1C756-BECA-1DA9-17A6-64AEB17C39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4C5738-A620-B5DD-3D68-EFF76EB427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FDDF1-50AD-4606-82E9-CA7A39DC5524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F6259F-C293-2BF9-528B-7D0C9E396C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CE6AE-C73A-4364-B64B-F2BBEF0389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583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5DCAF-2F20-4A3A-9DDB-3AE85BDFC994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534CE-78EC-4ADA-9766-0D769A9E37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89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F9040-F513-6316-8C74-3AA59A15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D1C93D-1467-E670-FE60-F20C7AD60E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4024" y="5255812"/>
            <a:ext cx="3133725" cy="48736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149045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0942D1-8150-7628-CB81-2D6096BC9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294C1D-A07A-4BD8-BEAB-ACD9E8FFC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9060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816076C-2209-FBC5-D06F-FBAADD703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979713"/>
            <a:ext cx="2628900" cy="51972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279B86-5930-7564-1C13-070C8EF0B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79713"/>
            <a:ext cx="7734300" cy="519724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2510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715826-5FD8-95A2-FE03-A418607F0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 anchor="b">
            <a:normAutofit/>
          </a:bodyPr>
          <a:lstStyle>
            <a:lvl1pPr algn="ctr">
              <a:defRPr sz="4000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FE3186-4E71-C845-6ADE-1A20DC990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71072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71433-8FD4-3C2D-D44F-C9F7AAF9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BC6A6F-095D-6FF7-8F7F-944652CEE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167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0C08D-3CBB-02B6-539A-C2125A45B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2399B9-86A9-8ED1-F920-BE5B51E56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E7C295-AF34-CF19-AC8B-8F898282A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002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FFC49-F4E1-EDEF-C533-606B2B3C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403F07-5269-A88A-3E50-23ACE7801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2283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9992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EA3479A-FDD2-1BCB-32B5-31854B0A1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88418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C43F97E-8371-680E-B3B8-2342E4CE5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2283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9992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35436E-6BDB-5C83-289A-67EB1B992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88418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4558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8A07A0-13C8-377D-463F-0B27656DD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0689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27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670B3-8463-8440-9F59-2CDD5FBE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1" y="987425"/>
            <a:ext cx="3932237" cy="13805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8CF9F7-D7B6-8AF5-B499-DD6446022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987426"/>
            <a:ext cx="6172200" cy="519211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1E8512-0A1A-6099-01AF-2E589039D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36795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1846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AF9B9E-AFC5-3D7D-2159-014AF704A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28132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8E8576-6325-35B5-589B-389E99A42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987426"/>
            <a:ext cx="6172200" cy="5105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09FBC0-87C4-E512-6EEA-F54D1AD3F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8168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0384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7C985422-8205-985E-87AF-3C83E8E9C7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88776"/>
            <a:ext cx="12192000" cy="6176963"/>
          </a:xfrm>
          <a:prstGeom prst="rect">
            <a:avLst/>
          </a:prstGeom>
        </p:spPr>
      </p:pic>
      <p:sp>
        <p:nvSpPr>
          <p:cNvPr id="11" name="Espace réservé du titre 10">
            <a:extLst>
              <a:ext uri="{FF2B5EF4-FFF2-40B4-BE49-F238E27FC236}">
                <a16:creationId xmlns:a16="http://schemas.microsoft.com/office/drawing/2014/main" id="{0A821F28-B38C-91E4-B06A-C89A0E835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91" y="2098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CB7C4B6-C2DC-9C38-A17A-78765CC67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791" y="5393816"/>
            <a:ext cx="5979849" cy="435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04022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 baseline="0">
          <a:solidFill>
            <a:srgbClr val="00779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rgbClr val="F9992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59F2E53-8BFE-F40C-0053-2D3B99A4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383"/>
            <a:ext cx="10515600" cy="852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ECF071-2F78-7F6A-A7DC-4396D9243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425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7FC53596-1AC8-05AE-16DA-98338D8029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" y="0"/>
            <a:ext cx="12192001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8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0077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9992D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992D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992D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992D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9992D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E7DAF-A501-E385-4F7F-B905EB7DB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Hydrogen offshore, an example of </a:t>
            </a:r>
            <a:r>
              <a:rPr lang="en-US" b="1" dirty="0" err="1"/>
              <a:t>european</a:t>
            </a:r>
            <a:r>
              <a:rPr lang="en-US" b="1" dirty="0"/>
              <a:t> innovation 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B4CA10-EFE3-0B4B-4604-DE975BFBB7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4024" y="4743450"/>
            <a:ext cx="6728826" cy="999724"/>
          </a:xfrm>
        </p:spPr>
        <p:txBody>
          <a:bodyPr>
            <a:normAutofit/>
          </a:bodyPr>
          <a:lstStyle/>
          <a:p>
            <a:r>
              <a:rPr lang="fr-FR" dirty="0"/>
              <a:t>Ekium </a:t>
            </a:r>
            <a:r>
              <a:rPr lang="fr-FR" dirty="0" err="1"/>
              <a:t>presentation</a:t>
            </a:r>
            <a:endParaRPr lang="fr-FR" dirty="0"/>
          </a:p>
          <a:p>
            <a:r>
              <a:rPr lang="fr-FR" dirty="0"/>
              <a:t>Gwenaëlle Benoit, Innovation Leader</a:t>
            </a:r>
          </a:p>
        </p:txBody>
      </p:sp>
    </p:spTree>
    <p:extLst>
      <p:ext uri="{BB962C8B-B14F-4D97-AF65-F5344CB8AC3E}">
        <p14:creationId xmlns:p14="http://schemas.microsoft.com/office/powerpoint/2010/main" val="46459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28AF8-C961-FECC-ED0F-C197CC07C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FF775B-BC50-5964-466E-AE21DE1C3F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0BCB09-B2C0-7808-2F4D-B0B5A9C60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" y="940869"/>
            <a:ext cx="11781322" cy="586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90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FE6998-FE9C-E0FD-E8EC-C0AD1007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H2 &amp; value chain : our expertise</a:t>
            </a: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1AA0521-5758-B464-AECC-0D8408CF6280}"/>
              </a:ext>
            </a:extLst>
          </p:cNvPr>
          <p:cNvGrpSpPr/>
          <p:nvPr/>
        </p:nvGrpSpPr>
        <p:grpSpPr>
          <a:xfrm>
            <a:off x="1321986" y="4944222"/>
            <a:ext cx="894822" cy="860891"/>
            <a:chOff x="349398" y="2128484"/>
            <a:chExt cx="3789476" cy="364578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397FF96-E134-6600-4ED9-DE82255CB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398" y="3798307"/>
              <a:ext cx="3789476" cy="197596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7DE777D-200A-F964-3064-C80AD0330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1834"/>
            <a:stretch/>
          </p:blipFill>
          <p:spPr>
            <a:xfrm>
              <a:off x="349398" y="2128484"/>
              <a:ext cx="3789476" cy="1669823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CF57244-D3D8-5D91-0174-788470EA9ADA}"/>
              </a:ext>
            </a:extLst>
          </p:cNvPr>
          <p:cNvSpPr txBox="1"/>
          <p:nvPr/>
        </p:nvSpPr>
        <p:spPr>
          <a:xfrm>
            <a:off x="1244801" y="1859873"/>
            <a:ext cx="4387689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noProof="0" dirty="0">
                <a:solidFill>
                  <a:schemeClr val="accent2"/>
                </a:solidFill>
              </a:rPr>
              <a:t>Experienced teams</a:t>
            </a:r>
            <a:endParaRPr lang="en-GB" sz="1200" noProof="0" dirty="0">
              <a:solidFill>
                <a:schemeClr val="accent2"/>
              </a:solidFill>
            </a:endParaRPr>
          </a:p>
          <a:p>
            <a:r>
              <a:rPr lang="en-GB" sz="1200" noProof="0" dirty="0"/>
              <a:t>Electrolysers </a:t>
            </a:r>
            <a:r>
              <a:rPr lang="en-GB" sz="1200" b="1" noProof="0" dirty="0"/>
              <a:t>integration</a:t>
            </a:r>
            <a:r>
              <a:rPr lang="en-GB" sz="1200" noProof="0" dirty="0"/>
              <a:t> and </a:t>
            </a:r>
            <a:r>
              <a:rPr lang="en-GB" sz="1200" b="1" noProof="0" dirty="0"/>
              <a:t>balance of plant </a:t>
            </a:r>
            <a:r>
              <a:rPr lang="en-GB" sz="1200" noProof="0" dirty="0"/>
              <a:t>optimization, including </a:t>
            </a:r>
            <a:r>
              <a:rPr lang="en-GB" sz="1200" b="1" noProof="0" dirty="0"/>
              <a:t>water</a:t>
            </a:r>
            <a:r>
              <a:rPr lang="en-GB" sz="1200" noProof="0" dirty="0"/>
              <a:t> </a:t>
            </a:r>
            <a:r>
              <a:rPr lang="en-GB" sz="1200" b="1" noProof="0" dirty="0"/>
              <a:t>treatment</a:t>
            </a:r>
            <a:r>
              <a:rPr lang="en-GB" sz="1200" noProof="0" dirty="0"/>
              <a:t> and re-use</a:t>
            </a:r>
            <a:endParaRPr lang="en-GB" sz="1050" noProof="0" dirty="0"/>
          </a:p>
        </p:txBody>
      </p:sp>
      <p:pic>
        <p:nvPicPr>
          <p:cNvPr id="8" name="Image 7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5DEC826F-135D-6101-C1FB-6706C7573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1" b="91667" l="4230" r="95011">
                        <a14:foregroundMark x1="7484" y1="35053" x2="4338" y2="50132"/>
                        <a14:foregroundMark x1="91974" y1="78307" x2="95119" y2="79630"/>
                        <a14:foregroundMark x1="57701" y1="91667" x2="48048" y2="898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466" y="4002211"/>
            <a:ext cx="1203624" cy="986930"/>
          </a:xfrm>
          <a:prstGeom prst="round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AE59C6-CE64-86EC-7037-3ABC03260BBE}"/>
              </a:ext>
            </a:extLst>
          </p:cNvPr>
          <p:cNvSpPr txBox="1"/>
          <p:nvPr/>
        </p:nvSpPr>
        <p:spPr>
          <a:xfrm>
            <a:off x="1934956" y="3702113"/>
            <a:ext cx="37491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en-GB" noProof="0" dirty="0">
                <a:solidFill>
                  <a:schemeClr val="accent2"/>
                </a:solidFill>
              </a:rPr>
              <a:t>Systems’ knowledge</a:t>
            </a:r>
          </a:p>
          <a:p>
            <a:pPr marL="0" indent="0">
              <a:buNone/>
            </a:pPr>
            <a:r>
              <a:rPr lang="en-GB" sz="1200" noProof="0" dirty="0">
                <a:solidFill>
                  <a:schemeClr val="tx1"/>
                </a:solidFill>
              </a:rPr>
              <a:t>Storage</a:t>
            </a:r>
            <a:r>
              <a:rPr lang="en-GB" sz="1200" b="0" noProof="0" dirty="0">
                <a:solidFill>
                  <a:schemeClr val="tx1"/>
                </a:solidFill>
              </a:rPr>
              <a:t> and </a:t>
            </a:r>
            <a:r>
              <a:rPr lang="en-GB" sz="1200" noProof="0" dirty="0">
                <a:solidFill>
                  <a:schemeClr val="tx1"/>
                </a:solidFill>
              </a:rPr>
              <a:t>back-up facilities </a:t>
            </a:r>
            <a:r>
              <a:rPr lang="en-GB" sz="1200" b="0" noProof="0" dirty="0">
                <a:solidFill>
                  <a:schemeClr val="tx1"/>
                </a:solidFill>
              </a:rPr>
              <a:t>design required to guarantee the overall system functioning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E532430-7227-FE31-FDCE-73E40A80F8BA}"/>
              </a:ext>
            </a:extLst>
          </p:cNvPr>
          <p:cNvSpPr txBox="1"/>
          <p:nvPr/>
        </p:nvSpPr>
        <p:spPr>
          <a:xfrm>
            <a:off x="1692571" y="2806414"/>
            <a:ext cx="39399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en-GB" noProof="0" dirty="0">
                <a:solidFill>
                  <a:schemeClr val="accent2"/>
                </a:solidFill>
              </a:rPr>
              <a:t>From 1,5 MW to 500 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Refere</a:t>
            </a:r>
            <a:r>
              <a:rPr lang="en-GB" sz="1200" b="0" noProof="0" dirty="0">
                <a:solidFill>
                  <a:prstClr val="black"/>
                </a:solidFill>
                <a:latin typeface="Century Gothic" panose="020F0302020204030204"/>
              </a:rPr>
              <a:t>nces from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small to massive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renewable hydrogen production. 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7315BF-1FE0-1798-14F9-571DD5C423C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59" b="94231" l="11966" r="77208">
                        <a14:foregroundMark x1="17379" y1="19872" x2="11966" y2="37821"/>
                        <a14:foregroundMark x1="19088" y1="11859" x2="19088" y2="11859"/>
                        <a14:foregroundMark x1="46154" y1="84615" x2="58974" y2="92628"/>
                        <a14:foregroundMark x1="55840" y1="94231" x2="52707" y2="94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03" t="3548" r="14626"/>
          <a:stretch/>
        </p:blipFill>
        <p:spPr>
          <a:xfrm>
            <a:off x="864450" y="3151997"/>
            <a:ext cx="991479" cy="1069284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5DE4B44-6A41-D245-3257-C977DB247B7D}"/>
              </a:ext>
            </a:extLst>
          </p:cNvPr>
          <p:cNvSpPr txBox="1"/>
          <p:nvPr/>
        </p:nvSpPr>
        <p:spPr>
          <a:xfrm>
            <a:off x="3116148" y="5765576"/>
            <a:ext cx="46048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en-GB" noProof="0" dirty="0">
                <a:solidFill>
                  <a:schemeClr val="accent2"/>
                </a:solidFill>
              </a:rPr>
              <a:t>Thermal Optimisation</a:t>
            </a:r>
          </a:p>
          <a:p>
            <a:pPr marL="0" indent="0">
              <a:buNone/>
            </a:pPr>
            <a:r>
              <a:rPr lang="en-GB" sz="1200" b="0" noProof="0" dirty="0">
                <a:solidFill>
                  <a:prstClr val="black"/>
                </a:solidFill>
                <a:latin typeface="Century Gothic" panose="020F0302020204030204"/>
              </a:rPr>
              <a:t>Sensible to the plant’s overall efficiency, our designs are </a:t>
            </a:r>
            <a:r>
              <a:rPr lang="en-GB" sz="1200" noProof="0" dirty="0">
                <a:solidFill>
                  <a:prstClr val="black"/>
                </a:solidFill>
                <a:latin typeface="Century Gothic" panose="020F0302020204030204"/>
              </a:rPr>
              <a:t>thermally</a:t>
            </a:r>
            <a:r>
              <a:rPr lang="en-GB" sz="1200" b="0" noProof="0" dirty="0">
                <a:solidFill>
                  <a:prstClr val="black"/>
                </a:solidFill>
                <a:latin typeface="Century Gothic" panose="020F0302020204030204"/>
              </a:rPr>
              <a:t> </a:t>
            </a:r>
            <a:r>
              <a:rPr lang="en-GB" sz="1200" noProof="0" dirty="0">
                <a:solidFill>
                  <a:prstClr val="black"/>
                </a:solidFill>
                <a:latin typeface="Century Gothic" panose="020F0302020204030204"/>
              </a:rPr>
              <a:t>optimised</a:t>
            </a:r>
            <a:r>
              <a:rPr lang="en-GB" sz="1200" b="0" noProof="0" dirty="0">
                <a:solidFill>
                  <a:prstClr val="black"/>
                </a:solidFill>
                <a:latin typeface="Century Gothic" panose="020F0302020204030204"/>
              </a:rPr>
              <a:t> recovering and valorising w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aste heat</a:t>
            </a:r>
            <a:endParaRPr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451A0EA-B8C9-3219-FFB3-0D1DF74D2F3F}"/>
              </a:ext>
            </a:extLst>
          </p:cNvPr>
          <p:cNvSpPr txBox="1"/>
          <p:nvPr/>
        </p:nvSpPr>
        <p:spPr>
          <a:xfrm>
            <a:off x="2204569" y="4703120"/>
            <a:ext cx="36325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285750" indent="-285750">
              <a:buFont typeface="Arial" panose="020B0604020202020204" pitchFamily="34" charset="0"/>
              <a:buChar char="•"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en-GB" noProof="0" dirty="0">
                <a:solidFill>
                  <a:schemeClr val="accent2"/>
                </a:solidFill>
              </a:rPr>
              <a:t>Dynamic operation and grid support</a:t>
            </a:r>
          </a:p>
          <a:p>
            <a:pPr marL="0" lvl="0" indent="0">
              <a:buNone/>
              <a:defRPr/>
            </a:pPr>
            <a:r>
              <a:rPr lang="en-GB" sz="1200" b="0" noProof="0" dirty="0">
                <a:solidFill>
                  <a:prstClr val="black"/>
                </a:solidFill>
              </a:rPr>
              <a:t>Special attention was taken to topics related to </a:t>
            </a:r>
            <a:r>
              <a:rPr lang="en-GB" sz="1200" noProof="0" dirty="0">
                <a:solidFill>
                  <a:prstClr val="black"/>
                </a:solidFill>
              </a:rPr>
              <a:t>energy</a:t>
            </a:r>
            <a:r>
              <a:rPr lang="en-GB" sz="1200" b="0" noProof="0" dirty="0">
                <a:solidFill>
                  <a:prstClr val="black"/>
                </a:solidFill>
              </a:rPr>
              <a:t> </a:t>
            </a:r>
            <a:r>
              <a:rPr lang="en-GB" sz="1200" noProof="0" dirty="0">
                <a:solidFill>
                  <a:prstClr val="black"/>
                </a:solidFill>
              </a:rPr>
              <a:t>intermittency</a:t>
            </a:r>
            <a:r>
              <a:rPr lang="en-GB" sz="1200" b="0" noProof="0" dirty="0">
                <a:solidFill>
                  <a:prstClr val="black"/>
                </a:solidFill>
              </a:rPr>
              <a:t> </a:t>
            </a:r>
            <a:r>
              <a:rPr lang="en-GB" sz="1200" noProof="0" dirty="0">
                <a:solidFill>
                  <a:prstClr val="black"/>
                </a:solidFill>
              </a:rPr>
              <a:t>management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CAA207B-A61A-19B2-E1AF-968D5144AC83}"/>
              </a:ext>
            </a:extLst>
          </p:cNvPr>
          <p:cNvGrpSpPr/>
          <p:nvPr/>
        </p:nvGrpSpPr>
        <p:grpSpPr>
          <a:xfrm>
            <a:off x="1692571" y="5849258"/>
            <a:ext cx="1321986" cy="901145"/>
            <a:chOff x="775893" y="1382299"/>
            <a:chExt cx="8574592" cy="474282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E3D4D4E-0692-6F3E-1B3C-88CA472EF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08" t="2236" r="4540" b="6435"/>
            <a:stretch/>
          </p:blipFill>
          <p:spPr>
            <a:xfrm>
              <a:off x="775893" y="1382299"/>
              <a:ext cx="8574592" cy="47428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C442EDD-D602-3DB9-A428-85C273ADE5B9}"/>
                </a:ext>
              </a:extLst>
            </p:cNvPr>
            <p:cNvSpPr/>
            <p:nvPr/>
          </p:nvSpPr>
          <p:spPr>
            <a:xfrm rot="6041933">
              <a:off x="4847687" y="3081231"/>
              <a:ext cx="1089944" cy="2477277"/>
            </a:xfrm>
            <a:prstGeom prst="ellipse">
              <a:avLst/>
            </a:prstGeom>
            <a:solidFill>
              <a:srgbClr val="B5C2D3">
                <a:alpha val="36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FB611D02-0B1E-5447-E22A-7965D5E15652}"/>
                </a:ext>
              </a:extLst>
            </p:cNvPr>
            <p:cNvSpPr/>
            <p:nvPr/>
          </p:nvSpPr>
          <p:spPr>
            <a:xfrm rot="5993718">
              <a:off x="7782069" y="3905748"/>
              <a:ext cx="1089944" cy="1861608"/>
            </a:xfrm>
            <a:prstGeom prst="ellipse">
              <a:avLst/>
            </a:prstGeom>
            <a:solidFill>
              <a:srgbClr val="9ACFAF">
                <a:alpha val="5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9340213-9A3D-BAFF-D10C-BCF8032412EE}"/>
                </a:ext>
              </a:extLst>
            </p:cNvPr>
            <p:cNvSpPr/>
            <p:nvPr/>
          </p:nvSpPr>
          <p:spPr>
            <a:xfrm rot="6016427">
              <a:off x="7234495" y="1292602"/>
              <a:ext cx="844889" cy="2735716"/>
            </a:xfrm>
            <a:prstGeom prst="ellipse">
              <a:avLst/>
            </a:prstGeom>
            <a:solidFill>
              <a:srgbClr val="FC9A25">
                <a:alpha val="50000"/>
              </a:srgbClr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1C4148C4-A5F3-06F3-5D47-E0E5D064B77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458" r="9039"/>
          <a:stretch>
            <a:fillRect/>
          </a:stretch>
        </p:blipFill>
        <p:spPr>
          <a:xfrm>
            <a:off x="31915" y="1574355"/>
            <a:ext cx="1140466" cy="947052"/>
          </a:xfrm>
          <a:prstGeom prst="round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D650C85-200C-A6BE-3042-785F7DD13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87" b="93886" l="7374" r="92885">
                        <a14:foregroundMark x1="7374" y1="41194" x2="7374" y2="41194"/>
                        <a14:foregroundMark x1="18887" y1="12664" x2="35576" y2="25328"/>
                        <a14:foregroundMark x1="24838" y1="29549" x2="25744" y2="36827"/>
                        <a14:foregroundMark x1="9702" y1="36536" x2="7891" y2="43668"/>
                        <a14:foregroundMark x1="41915" y1="89956" x2="53299" y2="89956"/>
                        <a14:foregroundMark x1="91203" y1="30131" x2="93014" y2="42795"/>
                        <a14:foregroundMark x1="93014" y1="42795" x2="92626" y2="44396"/>
                        <a14:foregroundMark x1="43596" y1="94032" x2="44502" y2="94032"/>
                        <a14:foregroundMark x1="74644" y1="6987" x2="75420" y2="19068"/>
                        <a14:foregroundMark x1="27426" y1="62445" x2="23157" y2="67249"/>
                        <a14:foregroundMark x1="88357" y1="52693" x2="88357" y2="54440"/>
                        <a14:foregroundMark x1="18629" y1="15284" x2="18629" y2="15284"/>
                        <a14:foregroundMark x1="16688" y1="13974" x2="16688" y2="139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358272"/>
            <a:ext cx="1321986" cy="1174909"/>
          </a:xfrm>
          <a:prstGeom prst="rect">
            <a:avLst/>
          </a:prstGeom>
        </p:spPr>
      </p:pic>
      <p:pic>
        <p:nvPicPr>
          <p:cNvPr id="21" name="Image 20" descr="Une image contenant texte, carte, diagramme, capture d’écran&#10;&#10;Description générée automatiquement">
            <a:extLst>
              <a:ext uri="{FF2B5EF4-FFF2-40B4-BE49-F238E27FC236}">
                <a16:creationId xmlns:a16="http://schemas.microsoft.com/office/drawing/2014/main" id="{76E503F7-1EBD-C38D-A2A8-54FDFECF20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"/>
          <a:stretch>
            <a:fillRect/>
          </a:stretch>
        </p:blipFill>
        <p:spPr>
          <a:xfrm>
            <a:off x="5801429" y="1794805"/>
            <a:ext cx="6390571" cy="3778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" name="Image 22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7D8765F3-0092-9199-2288-6FFCDABA4A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37" y="956012"/>
            <a:ext cx="852857" cy="7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E54F7-2409-14FA-96F9-70F81DFD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Tools development - Accelerating the energy transition</a:t>
            </a:r>
            <a:endParaRPr lang="fr-FR" dirty="0"/>
          </a:p>
        </p:txBody>
      </p:sp>
      <p:pic>
        <p:nvPicPr>
          <p:cNvPr id="3" name="Image 2" descr="Une image contenant texte, capture d’écran, ligne, Tracé&#10;&#10;Le contenu généré par l’IA peut être incorrect.">
            <a:extLst>
              <a:ext uri="{FF2B5EF4-FFF2-40B4-BE49-F238E27FC236}">
                <a16:creationId xmlns:a16="http://schemas.microsoft.com/office/drawing/2014/main" id="{6C100942-3E83-54C7-23C5-A1D2492C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325" y="5845484"/>
            <a:ext cx="1894712" cy="1012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 descr="Une image contenant texte, capture d’écran, affichage, logiciel&#10;&#10;Le contenu généré par l’IA peut être incorrect.">
            <a:extLst>
              <a:ext uri="{FF2B5EF4-FFF2-40B4-BE49-F238E27FC236}">
                <a16:creationId xmlns:a16="http://schemas.microsoft.com/office/drawing/2014/main" id="{3A1E8BF3-EBBE-1027-DEAC-55E7C6872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120" y="4835100"/>
            <a:ext cx="1899776" cy="904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9A9917-B5B4-B207-CD77-82BEE1FEB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502" y="1722829"/>
            <a:ext cx="2083614" cy="111609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6B6E0A6-7589-F014-66BF-E11DB79B232D}"/>
              </a:ext>
            </a:extLst>
          </p:cNvPr>
          <p:cNvGrpSpPr/>
          <p:nvPr/>
        </p:nvGrpSpPr>
        <p:grpSpPr>
          <a:xfrm>
            <a:off x="-1947672" y="1490472"/>
            <a:ext cx="7181638" cy="5164800"/>
            <a:chOff x="-245884" y="1249125"/>
            <a:chExt cx="7231062" cy="5418475"/>
          </a:xfrm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CD0AB051-B938-F480-D321-78FEC71F9933}"/>
                </a:ext>
              </a:extLst>
            </p:cNvPr>
            <p:cNvSpPr/>
            <p:nvPr/>
          </p:nvSpPr>
          <p:spPr>
            <a:xfrm>
              <a:off x="2943015" y="1249125"/>
              <a:ext cx="1747506" cy="2008628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8520" tIns="389211" rIns="348520" bIns="3892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noProof="0" dirty="0"/>
                <a:t>FALCON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noProof="0" dirty="0"/>
                <a:t>Power-to-X</a:t>
              </a:r>
              <a:endParaRPr lang="en-GB" sz="2000" kern="1200" noProof="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840285-E0AF-48C2-52A4-9F8BB8D87737}"/>
                </a:ext>
              </a:extLst>
            </p:cNvPr>
            <p:cNvSpPr/>
            <p:nvPr/>
          </p:nvSpPr>
          <p:spPr>
            <a:xfrm>
              <a:off x="4743549" y="1650851"/>
              <a:ext cx="2241629" cy="120517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noProof="0" dirty="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9A6F231E-C7E7-8F4E-76E6-2DDE229F364C}"/>
                </a:ext>
              </a:extLst>
            </p:cNvPr>
            <p:cNvSpPr/>
            <p:nvPr/>
          </p:nvSpPr>
          <p:spPr>
            <a:xfrm>
              <a:off x="1995746" y="2954049"/>
              <a:ext cx="1747506" cy="2008628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330" tIns="393021" rIns="352330" bIns="393021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noProof="0" dirty="0" err="1"/>
                <a:t>AcHYlle</a:t>
              </a:r>
              <a:endParaRPr lang="en-GB" sz="2100" kern="1200" noProof="0" dirty="0"/>
            </a:p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100" kern="1200" noProof="0" dirty="0"/>
                <a:t>H2 production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BFE1DA-C6F9-2E54-219A-DECB2C85382A}"/>
                </a:ext>
              </a:extLst>
            </p:cNvPr>
            <p:cNvSpPr/>
            <p:nvPr/>
          </p:nvSpPr>
          <p:spPr>
            <a:xfrm>
              <a:off x="-245884" y="3355774"/>
              <a:ext cx="2169318" cy="120517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noProof="0" dirty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3AFDDFA-A648-6606-3805-2E953EB08ABA}"/>
                </a:ext>
              </a:extLst>
            </p:cNvPr>
            <p:cNvSpPr/>
            <p:nvPr/>
          </p:nvSpPr>
          <p:spPr>
            <a:xfrm>
              <a:off x="2943015" y="4658972"/>
              <a:ext cx="1747506" cy="2008628"/>
            </a:xfrm>
            <a:custGeom>
              <a:avLst/>
              <a:gdLst>
                <a:gd name="connsiteX0" fmla="*/ 0 w 2008628"/>
                <a:gd name="connsiteY0" fmla="*/ 873753 h 1747506"/>
                <a:gd name="connsiteX1" fmla="*/ 436877 w 2008628"/>
                <a:gd name="connsiteY1" fmla="*/ 0 h 1747506"/>
                <a:gd name="connsiteX2" fmla="*/ 1571752 w 2008628"/>
                <a:gd name="connsiteY2" fmla="*/ 0 h 1747506"/>
                <a:gd name="connsiteX3" fmla="*/ 2008628 w 2008628"/>
                <a:gd name="connsiteY3" fmla="*/ 873753 h 1747506"/>
                <a:gd name="connsiteX4" fmla="*/ 1571752 w 2008628"/>
                <a:gd name="connsiteY4" fmla="*/ 1747506 h 1747506"/>
                <a:gd name="connsiteX5" fmla="*/ 436877 w 2008628"/>
                <a:gd name="connsiteY5" fmla="*/ 1747506 h 1747506"/>
                <a:gd name="connsiteX6" fmla="*/ 0 w 2008628"/>
                <a:gd name="connsiteY6" fmla="*/ 873753 h 174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8628" h="1747506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chemeClr val="accent4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2330" tIns="393021" rIns="352330" bIns="393021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100" kern="1200" noProof="0" dirty="0"/>
                <a:t>LCOX Tool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B6CE60-610B-C0E8-51FE-81BC0F2062E1}"/>
                </a:ext>
              </a:extLst>
            </p:cNvPr>
            <p:cNvSpPr/>
            <p:nvPr/>
          </p:nvSpPr>
          <p:spPr>
            <a:xfrm>
              <a:off x="4743549" y="5060698"/>
              <a:ext cx="2241629" cy="120517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noProof="0" dirty="0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F896998-2595-C47D-1B54-C3273D964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200" y="3277268"/>
            <a:ext cx="2520355" cy="123256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7E5B748-2831-DFE5-D43E-F5ED0F4689BE}"/>
              </a:ext>
            </a:extLst>
          </p:cNvPr>
          <p:cNvSpPr txBox="1"/>
          <p:nvPr/>
        </p:nvSpPr>
        <p:spPr>
          <a:xfrm>
            <a:off x="2939309" y="2024558"/>
            <a:ext cx="317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>
                <a:solidFill>
                  <a:schemeClr val="accent3"/>
                </a:solidFill>
              </a:rPr>
              <a:t>Multi-vector temporal modelling</a:t>
            </a:r>
          </a:p>
          <a:p>
            <a:r>
              <a:rPr lang="en-GB" sz="1200" noProof="0" dirty="0">
                <a:solidFill>
                  <a:schemeClr val="accent3"/>
                </a:solidFill>
              </a:rPr>
              <a:t>Versatility / Optimisation / Scenarios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F2EFCB4-4C41-313D-5672-781AFC6BB074}"/>
              </a:ext>
            </a:extLst>
          </p:cNvPr>
          <p:cNvSpPr txBox="1"/>
          <p:nvPr/>
        </p:nvSpPr>
        <p:spPr>
          <a:xfrm>
            <a:off x="2064352" y="3702959"/>
            <a:ext cx="670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>
                <a:solidFill>
                  <a:schemeClr val="accent3"/>
                </a:solidFill>
              </a:defRPr>
            </a:lvl1pPr>
          </a:lstStyle>
          <a:p>
            <a:pPr algn="l"/>
            <a:r>
              <a:rPr lang="en-GB" noProof="0" dirty="0">
                <a:solidFill>
                  <a:schemeClr val="accent2"/>
                </a:solidFill>
              </a:rPr>
              <a:t>Intermittency simulation</a:t>
            </a:r>
          </a:p>
          <a:p>
            <a:pPr algn="l"/>
            <a:r>
              <a:rPr lang="en-GB" noProof="0" dirty="0">
                <a:solidFill>
                  <a:schemeClr val="accent2"/>
                </a:solidFill>
              </a:rPr>
              <a:t>H2 Grid Optimisation</a:t>
            </a:r>
          </a:p>
          <a:p>
            <a:pPr algn="l"/>
            <a:r>
              <a:rPr lang="en-GB" noProof="0" dirty="0">
                <a:solidFill>
                  <a:schemeClr val="accent2"/>
                </a:solidFill>
              </a:rPr>
              <a:t>Production / Storage / Renewable Energy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8DA513F-54FC-5A8C-993A-9901C1140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643" y="3090975"/>
            <a:ext cx="3313888" cy="10969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65237BC-CC22-FEB0-804B-B281C21B3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735" y="1614179"/>
            <a:ext cx="2382639" cy="138659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6745967-EAC2-E885-2C85-FD07C331349C}"/>
              </a:ext>
            </a:extLst>
          </p:cNvPr>
          <p:cNvSpPr txBox="1"/>
          <p:nvPr/>
        </p:nvSpPr>
        <p:spPr>
          <a:xfrm>
            <a:off x="3004598" y="5466501"/>
            <a:ext cx="240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 noProof="0" dirty="0">
                <a:solidFill>
                  <a:schemeClr val="accent4"/>
                </a:solidFill>
              </a:rPr>
              <a:t>Detailed economic and financial analysis</a:t>
            </a:r>
          </a:p>
          <a:p>
            <a:r>
              <a:rPr lang="en-GB" noProof="0" dirty="0">
                <a:solidFill>
                  <a:schemeClr val="accent4"/>
                </a:solidFill>
              </a:rPr>
              <a:t>Accuracy / Flexibility / R.O.I.</a:t>
            </a:r>
          </a:p>
        </p:txBody>
      </p:sp>
      <p:pic>
        <p:nvPicPr>
          <p:cNvPr id="19" name="Image 18" descr="Une image contenant texte, capture d’écran, logiciel, Page web&#10;&#10;Le contenu généré par l’IA peut être incorrect.">
            <a:extLst>
              <a:ext uri="{FF2B5EF4-FFF2-40B4-BE49-F238E27FC236}">
                <a16:creationId xmlns:a16="http://schemas.microsoft.com/office/drawing/2014/main" id="{8DD86523-8B12-1F85-7C76-A439B3094B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883" t="5557" r="12296" b="7530"/>
          <a:stretch>
            <a:fillRect/>
          </a:stretch>
        </p:blipFill>
        <p:spPr>
          <a:xfrm>
            <a:off x="8794928" y="4638946"/>
            <a:ext cx="1342898" cy="2016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B9089A2-374A-C43B-B17D-A31B54E4A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4740" y="3893549"/>
            <a:ext cx="1837648" cy="941551"/>
          </a:xfrm>
          <a:prstGeom prst="rect">
            <a:avLst/>
          </a:prstGeom>
        </p:spPr>
      </p:pic>
      <p:pic>
        <p:nvPicPr>
          <p:cNvPr id="22" name="Image 21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1849CF17-EFF6-844F-FE3B-795C4E8998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37" y="956012"/>
            <a:ext cx="852857" cy="7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2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77348-69DF-E272-1BED-D91D19015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Renewable</a:t>
            </a:r>
            <a:r>
              <a:rPr lang="fr-FR" dirty="0"/>
              <a:t> </a:t>
            </a:r>
            <a:r>
              <a:rPr lang="fr-FR" dirty="0" err="1"/>
              <a:t>hydrogen</a:t>
            </a:r>
            <a:r>
              <a:rPr lang="fr-FR" dirty="0"/>
              <a:t> – Offshore production &amp; distribution</a:t>
            </a:r>
          </a:p>
        </p:txBody>
      </p:sp>
      <p:pic>
        <p:nvPicPr>
          <p:cNvPr id="3" name="Image 2" descr="Une image contenant ciel, bateau, eau&#10;&#10;Description générée automatiquement">
            <a:extLst>
              <a:ext uri="{FF2B5EF4-FFF2-40B4-BE49-F238E27FC236}">
                <a16:creationId xmlns:a16="http://schemas.microsoft.com/office/drawing/2014/main" id="{5AA1B156-E309-8868-4B93-10822F3F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953554" y="5220607"/>
            <a:ext cx="2264758" cy="1600438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6EA485E-CB24-22D9-7849-2263EDD952AF}"/>
              </a:ext>
            </a:extLst>
          </p:cNvPr>
          <p:cNvCxnSpPr/>
          <p:nvPr/>
        </p:nvCxnSpPr>
        <p:spPr>
          <a:xfrm>
            <a:off x="5938520" y="1613408"/>
            <a:ext cx="0" cy="535432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72A439A-45F7-EACB-F9FB-6FEC481773C5}"/>
              </a:ext>
            </a:extLst>
          </p:cNvPr>
          <p:cNvCxnSpPr/>
          <p:nvPr/>
        </p:nvCxnSpPr>
        <p:spPr>
          <a:xfrm>
            <a:off x="1460320" y="3851300"/>
            <a:ext cx="102006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>
            <a:extLst>
              <a:ext uri="{FF2B5EF4-FFF2-40B4-BE49-F238E27FC236}">
                <a16:creationId xmlns:a16="http://schemas.microsoft.com/office/drawing/2014/main" id="{E404F12C-92F9-B96D-2A7F-59130D128F5C}"/>
              </a:ext>
            </a:extLst>
          </p:cNvPr>
          <p:cNvSpPr txBox="1">
            <a:spLocks/>
          </p:cNvSpPr>
          <p:nvPr/>
        </p:nvSpPr>
        <p:spPr>
          <a:xfrm>
            <a:off x="495300" y="1627965"/>
            <a:ext cx="5192940" cy="447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dirty="0">
                <a:solidFill>
                  <a:schemeClr val="accent2"/>
                </a:solidFill>
                <a:latin typeface="Century Gothic" panose="020B0502020202020204" pitchFamily="34" charset="0"/>
                <a:sym typeface="Arial"/>
              </a:rPr>
              <a:t>Hydrogen production on windfarm foundation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467C12F-99ED-24AB-C894-6DE61666FF2F}"/>
              </a:ext>
            </a:extLst>
          </p:cNvPr>
          <p:cNvSpPr txBox="1">
            <a:spLocks/>
          </p:cNvSpPr>
          <p:nvPr/>
        </p:nvSpPr>
        <p:spPr>
          <a:xfrm>
            <a:off x="6620443" y="1608251"/>
            <a:ext cx="4465490" cy="447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Multiservices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vessel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50A827E4-9806-434C-1456-2FD72B0EE581}"/>
              </a:ext>
            </a:extLst>
          </p:cNvPr>
          <p:cNvSpPr txBox="1">
            <a:spLocks/>
          </p:cNvSpPr>
          <p:nvPr/>
        </p:nvSpPr>
        <p:spPr>
          <a:xfrm>
            <a:off x="299687" y="2161435"/>
            <a:ext cx="3772639" cy="110641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Conceptual designs for </a:t>
            </a:r>
            <a:r>
              <a:rPr lang="en-GB" sz="1100" dirty="0">
                <a:solidFill>
                  <a:prstClr val="black"/>
                </a:solidFill>
              </a:rPr>
              <a:t>marinization and integration of 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5MW PEM electrolysers and 1t H2 storage at 500bar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Optimized integration to reach a compact design - General arrangement, preliminary layouts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Safety review including HAZID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defRPr/>
            </a:pP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>Cost estimation CAPEX / OPEX / LCOH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defRPr/>
            </a:pP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33A6B26-F663-C41F-1B57-A91EBA2AF2EC}"/>
              </a:ext>
            </a:extLst>
          </p:cNvPr>
          <p:cNvSpPr txBox="1"/>
          <p:nvPr/>
        </p:nvSpPr>
        <p:spPr>
          <a:xfrm>
            <a:off x="301057" y="3854234"/>
            <a:ext cx="5212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800" kern="1200" dirty="0" err="1">
                <a:solidFill>
                  <a:schemeClr val="accent2"/>
                </a:solidFill>
                <a:latin typeface="Century Gothic" panose="020B0502020202020204" pitchFamily="34" charset="0"/>
                <a:ea typeface="+mn-ea"/>
              </a:rPr>
              <a:t>Hydrogen</a:t>
            </a:r>
            <a:r>
              <a:rPr lang="fr-FR" sz="1800" kern="1200" dirty="0">
                <a:solidFill>
                  <a:schemeClr val="accent2"/>
                </a:solidFill>
                <a:latin typeface="Century Gothic" panose="020B0502020202020204" pitchFamily="34" charset="0"/>
                <a:ea typeface="+mn-ea"/>
              </a:rPr>
              <a:t> distribution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79BCE4-3E2D-DE38-1FB9-20F5B6B7B996}"/>
              </a:ext>
            </a:extLst>
          </p:cNvPr>
          <p:cNvSpPr txBox="1"/>
          <p:nvPr/>
        </p:nvSpPr>
        <p:spPr>
          <a:xfrm>
            <a:off x="6266491" y="3861773"/>
            <a:ext cx="5755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1800" kern="1200" dirty="0">
                <a:solidFill>
                  <a:schemeClr val="accent2"/>
                </a:solidFill>
                <a:latin typeface="Century Gothic" panose="020B0502020202020204" pitchFamily="34" charset="0"/>
                <a:ea typeface="+mn-ea"/>
              </a:rPr>
              <a:t>Offshore H2 &amp; NH3 massive production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6E00E-931F-796B-F518-5FA0883270E9}"/>
              </a:ext>
            </a:extLst>
          </p:cNvPr>
          <p:cNvSpPr/>
          <p:nvPr/>
        </p:nvSpPr>
        <p:spPr>
          <a:xfrm>
            <a:off x="197433" y="4416320"/>
            <a:ext cx="459276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indent="-228589">
              <a:spcBef>
                <a:spcPts val="600"/>
              </a:spcBef>
              <a:buClr>
                <a:srgbClr val="EA8300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Production and distribution of low-carbon fuel to wind farm maintenance vessels (H2, NH3, e-fuel)</a:t>
            </a:r>
            <a:endParaRPr lang="fr-FR" sz="1100" dirty="0">
              <a:solidFill>
                <a:schemeClr val="tx1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12114B03-10B7-349B-4EB0-B8B11F2CA8F3}"/>
              </a:ext>
            </a:extLst>
          </p:cNvPr>
          <p:cNvSpPr txBox="1">
            <a:spLocks/>
          </p:cNvSpPr>
          <p:nvPr/>
        </p:nvSpPr>
        <p:spPr>
          <a:xfrm>
            <a:off x="6221352" y="1927129"/>
            <a:ext cx="5737351" cy="1960747"/>
          </a:xfrm>
          <a:prstGeom prst="rect">
            <a:avLst/>
          </a:prstGeom>
        </p:spPr>
        <p:txBody>
          <a:bodyPr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lnSpc>
                <a:spcPct val="100000"/>
              </a:lnSpc>
              <a:spcBef>
                <a:spcPts val="600"/>
              </a:spcBef>
              <a:buClr>
                <a:srgbClr val="EA8300"/>
              </a:buClr>
              <a:buFont typeface="Wingdings" panose="05000000000000000000" pitchFamily="2" charset="2"/>
              <a:buChar char="§"/>
              <a:defRPr/>
            </a:pPr>
            <a:r>
              <a:rPr lang="en-US" sz="1100" kern="0" dirty="0">
                <a:latin typeface="Century Gothic" panose="020B0502020202020204" pitchFamily="34" charset="0"/>
                <a:cs typeface="Arial"/>
              </a:rPr>
              <a:t>Ship power at shore – electrification and </a:t>
            </a:r>
            <a:r>
              <a:rPr lang="en-US" sz="1100" kern="0" dirty="0" err="1">
                <a:latin typeface="Century Gothic" panose="020B0502020202020204" pitchFamily="34" charset="0"/>
                <a:cs typeface="Arial"/>
              </a:rPr>
              <a:t>decarbonisation</a:t>
            </a:r>
            <a:r>
              <a:rPr lang="en-US" sz="1100" kern="0" dirty="0">
                <a:latin typeface="Century Gothic" panose="020B0502020202020204" pitchFamily="34" charset="0"/>
                <a:cs typeface="Arial"/>
              </a:rPr>
              <a:t> of ports
Floating modular product, including a common technical platform, on which various technological bricks are added – as required</a:t>
            </a:r>
            <a:r>
              <a:rPr lang="fr-FR" sz="1100" kern="0" dirty="0">
                <a:latin typeface="Century Gothic" panose="020B0502020202020204" pitchFamily="34" charset="0"/>
                <a:cs typeface="Arial"/>
              </a:rPr>
              <a:t>: </a:t>
            </a:r>
          </a:p>
          <a:p>
            <a:pPr lvl="1" defTabSz="914400">
              <a:lnSpc>
                <a:spcPct val="100000"/>
              </a:lnSpc>
              <a:spcBef>
                <a:spcPts val="600"/>
              </a:spcBef>
              <a:buClr>
                <a:srgbClr val="EA8300"/>
              </a:buClr>
              <a:buFont typeface="Wingdings" panose="05000000000000000000" pitchFamily="2" charset="2"/>
              <a:buChar char="§"/>
              <a:defRPr/>
            </a:pPr>
            <a:r>
              <a:rPr lang="en-US" sz="900" kern="0" dirty="0">
                <a:latin typeface="Century Gothic" panose="020B0502020202020204" pitchFamily="34" charset="0"/>
                <a:cs typeface="Arial"/>
              </a:rPr>
              <a:t>Electricity production from LNG, H2, NH3, methanol, e-fuels,...
H2 production/storage/distribution
Heat/cold/drinking water production
Ballast water treatment</a:t>
            </a:r>
          </a:p>
          <a:p>
            <a:pPr defTabSz="914400">
              <a:lnSpc>
                <a:spcPct val="100000"/>
              </a:lnSpc>
              <a:spcBef>
                <a:spcPts val="600"/>
              </a:spcBef>
              <a:buClr>
                <a:srgbClr val="EA8300"/>
              </a:buClr>
              <a:buFont typeface="Wingdings" panose="05000000000000000000" pitchFamily="2" charset="2"/>
              <a:buChar char="§"/>
              <a:defRPr/>
            </a:pPr>
            <a:r>
              <a:rPr lang="fr-FR" sz="1100" kern="0" dirty="0">
                <a:latin typeface="Century Gothic" panose="020B0502020202020204" pitchFamily="34" charset="0"/>
                <a:cs typeface="Arial"/>
              </a:rPr>
              <a:t>1.5MW H2 </a:t>
            </a:r>
            <a:r>
              <a:rPr lang="fr-FR" sz="1100" kern="0" dirty="0" err="1">
                <a:latin typeface="Century Gothic" panose="020B0502020202020204" pitchFamily="34" charset="0"/>
                <a:cs typeface="Arial"/>
              </a:rPr>
              <a:t>demonstrator</a:t>
            </a:r>
            <a:r>
              <a:rPr lang="fr-FR" sz="1100" kern="0" dirty="0">
                <a:latin typeface="Century Gothic" panose="020B0502020202020204" pitchFamily="34" charset="0"/>
                <a:cs typeface="Arial"/>
              </a:rPr>
              <a:t> </a:t>
            </a:r>
            <a:r>
              <a:rPr lang="fr-FR" sz="1100" kern="0" dirty="0" err="1">
                <a:latin typeface="Century Gothic" panose="020B0502020202020204" pitchFamily="34" charset="0"/>
                <a:cs typeface="Arial"/>
              </a:rPr>
              <a:t>project</a:t>
            </a:r>
            <a:r>
              <a:rPr lang="fr-FR" sz="1100" kern="0" dirty="0">
                <a:latin typeface="Century Gothic" panose="020B0502020202020204" pitchFamily="34" charset="0"/>
                <a:cs typeface="Arial"/>
              </a:rPr>
              <a:t> in Rouen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A8300"/>
              </a:buClr>
              <a:buSzTx/>
              <a:buNone/>
              <a:tabLst/>
              <a:defRPr/>
            </a:pPr>
            <a:endParaRPr lang="fr-FR" sz="1100" kern="0" dirty="0">
              <a:solidFill>
                <a:srgbClr val="22505F"/>
              </a:solidFill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5AEF07-D567-63D9-9C45-A6220F7928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727272"/>
              </a:clrFrom>
              <a:clrTo>
                <a:srgbClr val="72727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1015" y="2334551"/>
            <a:ext cx="3121012" cy="17555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B86152-EB90-B3FB-B4B6-E691086F9ABF}"/>
              </a:ext>
            </a:extLst>
          </p:cNvPr>
          <p:cNvSpPr/>
          <p:nvPr/>
        </p:nvSpPr>
        <p:spPr>
          <a:xfrm>
            <a:off x="6215358" y="4169283"/>
            <a:ext cx="424044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indent="-228589" algn="just">
              <a:spcBef>
                <a:spcPts val="600"/>
              </a:spcBef>
              <a:buClr>
                <a:srgbClr val="EA8300"/>
              </a:buClr>
              <a:buFont typeface="Wingdings" panose="05000000000000000000" pitchFamily="2" charset="2"/>
              <a:buChar char="§"/>
              <a:defRPr/>
            </a:pP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Offshore production of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renewable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hydrogen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on a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floating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asset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with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a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modular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100-500MW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approach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: semi-submersible &amp; FPU concepts
100MW PEM (GOPHY) Module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Development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: PEM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Electrolyzers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, Compression,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Electrical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Module, Water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Treatment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/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Cooling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, Export
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Current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developments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: direct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electrolysis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of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seawater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, production of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different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energy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 carriers (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ammonia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, </a:t>
            </a:r>
            <a:r>
              <a:rPr lang="fr-FR" sz="1100" dirty="0" err="1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methanol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, LOHC/LIHC, etc...)</a:t>
            </a: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0BD4C541-1472-593D-EE37-98327E6D7E1B}"/>
              </a:ext>
            </a:extLst>
          </p:cNvPr>
          <p:cNvSpPr txBox="1">
            <a:spLocks/>
          </p:cNvSpPr>
          <p:nvPr/>
        </p:nvSpPr>
        <p:spPr>
          <a:xfrm>
            <a:off x="10995750" y="2531912"/>
            <a:ext cx="1745541" cy="319601"/>
          </a:xfrm>
          <a:prstGeom prst="rect">
            <a:avLst/>
          </a:prstGeom>
        </p:spPr>
        <p:txBody>
          <a:bodyPr/>
          <a:lstStyle>
            <a:lvl1pPr marL="228600" indent="-22860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81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fr-FR" sz="1000" b="1" dirty="0" err="1">
                <a:latin typeface="Century Gothic" panose="020B0502020202020204" pitchFamily="34" charset="0"/>
              </a:rPr>
              <a:t>Elemanta</a:t>
            </a:r>
            <a:r>
              <a:rPr lang="fr-FR" sz="1000" b="1" dirty="0">
                <a:latin typeface="Century Gothic" panose="020B0502020202020204" pitchFamily="34" charset="0"/>
              </a:rPr>
              <a:t>® H2</a:t>
            </a:r>
            <a:endParaRPr lang="fr-FR" sz="500" dirty="0">
              <a:latin typeface="Century Gothic" panose="020B0502020202020204" pitchFamily="34" charset="0"/>
            </a:endParaRPr>
          </a:p>
          <a:p>
            <a:pPr marL="0" indent="0" algn="just">
              <a:spcBef>
                <a:spcPts val="0"/>
              </a:spcBef>
              <a:buFont typeface="Wingdings" pitchFamily="2" charset="2"/>
              <a:buNone/>
            </a:pPr>
            <a:endParaRPr lang="fr-FR" sz="800" i="1" dirty="0">
              <a:solidFill>
                <a:schemeClr val="bg1"/>
              </a:solidFill>
              <a:latin typeface="Blender Pro Book" panose="02000506030000020004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6A9CD5C-272C-B265-D5EB-BA1996408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76" y="4474136"/>
            <a:ext cx="780439" cy="7804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A25577-108A-A6EE-A0E2-A6DE9D6A72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"/>
          <a:stretch/>
        </p:blipFill>
        <p:spPr>
          <a:xfrm>
            <a:off x="3741311" y="5312391"/>
            <a:ext cx="2048803" cy="1234945"/>
          </a:xfrm>
          <a:prstGeom prst="roundRect">
            <a:avLst>
              <a:gd name="adj" fmla="val 0"/>
            </a:avLst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3F8B3C4-5324-EA26-BF7C-C59F46754939}"/>
              </a:ext>
            </a:extLst>
          </p:cNvPr>
          <p:cNvSpPr/>
          <p:nvPr/>
        </p:nvSpPr>
        <p:spPr>
          <a:xfrm>
            <a:off x="197432" y="4854235"/>
            <a:ext cx="459276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indent="-228589">
              <a:spcBef>
                <a:spcPts val="600"/>
              </a:spcBef>
              <a:buClr>
                <a:srgbClr val="EA8300"/>
              </a:buClr>
              <a:buFont typeface="Wingdings" panose="05000000000000000000" pitchFamily="2" charset="2"/>
              <a:buChar char="§"/>
              <a:defRPr/>
            </a:pPr>
            <a:r>
              <a:rPr lang="en-US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Development and integration of technological building blocks</a:t>
            </a:r>
            <a:r>
              <a:rPr lang="fr-FR" sz="11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:</a:t>
            </a:r>
          </a:p>
          <a:p>
            <a:pPr marL="661987" indent="-171450">
              <a:spcBef>
                <a:spcPts val="600"/>
              </a:spcBef>
              <a:buClr>
                <a:srgbClr val="EA8300"/>
              </a:buClr>
              <a:buFont typeface="Arial" panose="020B0604020202020204" pitchFamily="34" charset="0"/>
              <a:buChar char="•"/>
              <a:defRPr/>
            </a:pPr>
            <a:r>
              <a:rPr lang="en-US" sz="9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</a:rPr>
              <a:t>Seawater treatment
Water Electrolysis
Compression/Conversion H2 
Storage 
Bunkering System</a:t>
            </a:r>
            <a:endParaRPr lang="fr-FR" sz="900" dirty="0">
              <a:solidFill>
                <a:schemeClr val="tx1"/>
              </a:solidFill>
              <a:latin typeface="Century Gothic" panose="020B0502020202020204" pitchFamily="34" charset="0"/>
              <a:ea typeface="+mn-ea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D51923C-419F-4E1B-002F-4C3A4F1AC3F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18" y="4342987"/>
            <a:ext cx="1157276" cy="1159243"/>
          </a:xfrm>
          <a:prstGeom prst="rect">
            <a:avLst/>
          </a:prstGeom>
        </p:spPr>
      </p:pic>
      <p:sp>
        <p:nvSpPr>
          <p:cNvPr id="20" name="Espace réservé du texte 1">
            <a:extLst>
              <a:ext uri="{FF2B5EF4-FFF2-40B4-BE49-F238E27FC236}">
                <a16:creationId xmlns:a16="http://schemas.microsoft.com/office/drawing/2014/main" id="{941B1B13-EA08-5AED-DBF2-BD443B4FE5D7}"/>
              </a:ext>
            </a:extLst>
          </p:cNvPr>
          <p:cNvSpPr txBox="1">
            <a:spLocks/>
          </p:cNvSpPr>
          <p:nvPr/>
        </p:nvSpPr>
        <p:spPr>
          <a:xfrm>
            <a:off x="11211869" y="6624983"/>
            <a:ext cx="1157275" cy="319601"/>
          </a:xfrm>
          <a:prstGeom prst="rect">
            <a:avLst/>
          </a:prstGeom>
        </p:spPr>
        <p:txBody>
          <a:bodyPr/>
          <a:lstStyle>
            <a:lvl1pPr marL="228600" indent="-22860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81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fr-FR" sz="1000" b="1" dirty="0" err="1">
                <a:latin typeface="Century Gothic" panose="020B0502020202020204" pitchFamily="34" charset="0"/>
              </a:rPr>
              <a:t>HyBATROSS</a:t>
            </a:r>
            <a:r>
              <a:rPr lang="fr-FR" sz="1000" b="1" dirty="0">
                <a:latin typeface="Century Gothic" panose="020B0502020202020204" pitchFamily="34" charset="0"/>
              </a:rPr>
              <a:t> ®</a:t>
            </a:r>
            <a:endParaRPr lang="fr-FR" sz="800" i="1" dirty="0">
              <a:solidFill>
                <a:schemeClr val="bg1"/>
              </a:solidFill>
              <a:latin typeface="Blender Pro Book" panose="02000506030000020004" pitchFamily="2" charset="0"/>
            </a:endParaRPr>
          </a:p>
        </p:txBody>
      </p:sp>
      <p:sp>
        <p:nvSpPr>
          <p:cNvPr id="21" name="Espace réservé du texte 1">
            <a:extLst>
              <a:ext uri="{FF2B5EF4-FFF2-40B4-BE49-F238E27FC236}">
                <a16:creationId xmlns:a16="http://schemas.microsoft.com/office/drawing/2014/main" id="{96A77881-0599-80C9-73AC-62556C5F05E1}"/>
              </a:ext>
            </a:extLst>
          </p:cNvPr>
          <p:cNvSpPr txBox="1">
            <a:spLocks/>
          </p:cNvSpPr>
          <p:nvPr/>
        </p:nvSpPr>
        <p:spPr>
          <a:xfrm>
            <a:off x="11446027" y="5444371"/>
            <a:ext cx="688960" cy="319601"/>
          </a:xfrm>
          <a:prstGeom prst="rect">
            <a:avLst/>
          </a:prstGeom>
        </p:spPr>
        <p:txBody>
          <a:bodyPr/>
          <a:lstStyle>
            <a:lvl1pPr marL="228600" indent="-22860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08100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Wingdings" panose="05000000000000000000" pitchFamily="2" charset="2"/>
              <a:buChar char="v"/>
              <a:defRPr sz="14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08100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Speak Pro" panose="020B0504020101020102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fr-FR" sz="1000" b="1" dirty="0">
                <a:latin typeface="Century Gothic" panose="020B0502020202020204" pitchFamily="34" charset="0"/>
              </a:rPr>
              <a:t>GOPHY</a:t>
            </a:r>
            <a:endParaRPr lang="fr-FR" sz="800" i="1" dirty="0">
              <a:solidFill>
                <a:schemeClr val="bg1"/>
              </a:solidFill>
              <a:latin typeface="Blender Pro Book" panose="02000506030000020004" pitchFamily="2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F2EE3FB-E5D6-5019-279A-0EFF6117143C}"/>
              </a:ext>
            </a:extLst>
          </p:cNvPr>
          <p:cNvGrpSpPr>
            <a:grpSpLocks noChangeAspect="1"/>
          </p:cNvGrpSpPr>
          <p:nvPr/>
        </p:nvGrpSpPr>
        <p:grpSpPr>
          <a:xfrm>
            <a:off x="4256631" y="2028400"/>
            <a:ext cx="1601309" cy="1736744"/>
            <a:chOff x="8327301" y="3021019"/>
            <a:chExt cx="3368042" cy="3652906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D6BD7C30-DC9F-EED4-B4AD-201271EF27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45" r="12884"/>
            <a:stretch/>
          </p:blipFill>
          <p:spPr bwMode="auto">
            <a:xfrm>
              <a:off x="8327301" y="3356177"/>
              <a:ext cx="1748693" cy="3317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40EBE074-ABC8-5A5C-95FD-3D658DC79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02719" y="3021019"/>
              <a:ext cx="2192624" cy="153129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E869354-74BE-73C0-2456-4DC5652DD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02720" y="4704200"/>
              <a:ext cx="2192623" cy="1022804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3F6FDBD-BE94-2789-EB46-47FAB161EC33}"/>
              </a:ext>
            </a:extLst>
          </p:cNvPr>
          <p:cNvGrpSpPr/>
          <p:nvPr/>
        </p:nvGrpSpPr>
        <p:grpSpPr>
          <a:xfrm>
            <a:off x="7493393" y="5983592"/>
            <a:ext cx="1866789" cy="889795"/>
            <a:chOff x="-10341" y="0"/>
            <a:chExt cx="5499065" cy="3402736"/>
          </a:xfrm>
        </p:grpSpPr>
        <p:pic>
          <p:nvPicPr>
            <p:cNvPr id="27" name="Image 26" descr="Une image contenant transport, eau, ciel, embarcation&#10;&#10;Description générée automatiquement">
              <a:extLst>
                <a:ext uri="{FF2B5EF4-FFF2-40B4-BE49-F238E27FC236}">
                  <a16:creationId xmlns:a16="http://schemas.microsoft.com/office/drawing/2014/main" id="{206AFD6B-7AD7-99CA-2480-DC2569F4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41" y="0"/>
              <a:ext cx="5499065" cy="3402736"/>
            </a:xfrm>
            <a:prstGeom prst="roundRect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1752E8E-94E6-DE1C-AACD-C0CBE175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68" b="78115" l="24221" r="81775">
                          <a14:foregroundMark x1="48921" y1="32109" x2="48921" y2="32109"/>
                          <a14:foregroundMark x1="52038" y1="31310" x2="54436" y2="31150"/>
                          <a14:foregroundMark x1="57554" y1="38978" x2="57554" y2="38978"/>
                          <a14:foregroundMark x1="57554" y1="40415" x2="57554" y2="40415"/>
                          <a14:foregroundMark x1="57314" y1="42332" x2="57554" y2="37859"/>
                          <a14:foregroundMark x1="63309" y1="11981" x2="63309" y2="11981"/>
                          <a14:foregroundMark x1="64988" y1="7668" x2="64988" y2="7668"/>
                          <a14:foregroundMark x1="57314" y1="36901" x2="57314" y2="38818"/>
                          <a14:foregroundMark x1="57074" y1="36102" x2="57074" y2="34665"/>
                          <a14:foregroundMark x1="60192" y1="28435" x2="60432" y2="26518"/>
                          <a14:foregroundMark x1="24221" y1="37540" x2="24221" y2="37540"/>
                          <a14:foregroundMark x1="82014" y1="45367" x2="82014" y2="45367"/>
                          <a14:foregroundMark x1="56835" y1="29872" x2="56835" y2="29872"/>
                          <a14:foregroundMark x1="57074" y1="29233" x2="57074" y2="29233"/>
                          <a14:foregroundMark x1="58993" y1="78115" x2="58993" y2="78115"/>
                          <a14:foregroundMark x1="57074" y1="63419" x2="57074" y2="63419"/>
                          <a14:foregroundMark x1="57314" y1="61502" x2="57314" y2="61502"/>
                          <a14:foregroundMark x1="57074" y1="60383" x2="57074" y2="60383"/>
                          <a14:foregroundMark x1="56835" y1="59265" x2="56835" y2="59265"/>
                          <a14:foregroundMark x1="56835" y1="57987" x2="56835" y2="57827"/>
                          <a14:foregroundMark x1="57074" y1="48722" x2="57074" y2="48722"/>
                          <a14:backgroundMark x1="55396" y1="71565" x2="55156" y2="76038"/>
                          <a14:backgroundMark x1="62110" y1="71565" x2="62830" y2="76518"/>
                        </a14:backgroundRemoval>
                      </a14:imgEffect>
                    </a14:imgLayer>
                  </a14:imgProps>
                </a:ext>
              </a:extLst>
            </a:blip>
            <a:srcRect l="19040" t="5773" r="11288" b="19066"/>
            <a:stretch/>
          </p:blipFill>
          <p:spPr>
            <a:xfrm>
              <a:off x="5018359" y="776332"/>
              <a:ext cx="470365" cy="761738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8044BA2-C578-7C9C-F575-03CD0F89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68" b="78115" l="24221" r="81775">
                          <a14:foregroundMark x1="48921" y1="32109" x2="48921" y2="32109"/>
                          <a14:foregroundMark x1="52038" y1="31310" x2="54436" y2="31150"/>
                          <a14:foregroundMark x1="57554" y1="38978" x2="57554" y2="38978"/>
                          <a14:foregroundMark x1="57554" y1="40415" x2="57554" y2="40415"/>
                          <a14:foregroundMark x1="57314" y1="42332" x2="57554" y2="37859"/>
                          <a14:foregroundMark x1="63309" y1="11981" x2="63309" y2="11981"/>
                          <a14:foregroundMark x1="64988" y1="7668" x2="64988" y2="7668"/>
                          <a14:foregroundMark x1="57314" y1="36901" x2="57314" y2="38818"/>
                          <a14:foregroundMark x1="57074" y1="36102" x2="57074" y2="34665"/>
                          <a14:foregroundMark x1="60192" y1="28435" x2="60432" y2="26518"/>
                          <a14:foregroundMark x1="24221" y1="37540" x2="24221" y2="37540"/>
                          <a14:foregroundMark x1="82014" y1="45367" x2="82014" y2="45367"/>
                          <a14:foregroundMark x1="56835" y1="29872" x2="56835" y2="29872"/>
                          <a14:foregroundMark x1="57074" y1="29233" x2="57074" y2="29233"/>
                          <a14:foregroundMark x1="58993" y1="78115" x2="58993" y2="78115"/>
                          <a14:foregroundMark x1="57074" y1="63419" x2="57074" y2="63419"/>
                          <a14:foregroundMark x1="57314" y1="61502" x2="57314" y2="61502"/>
                          <a14:foregroundMark x1="57074" y1="60383" x2="57074" y2="60383"/>
                          <a14:foregroundMark x1="56835" y1="59265" x2="56835" y2="59265"/>
                          <a14:foregroundMark x1="56835" y1="57987" x2="56835" y2="57827"/>
                          <a14:foregroundMark x1="57074" y1="48722" x2="57074" y2="48722"/>
                          <a14:backgroundMark x1="55396" y1="71565" x2="55156" y2="76038"/>
                          <a14:backgroundMark x1="62110" y1="71565" x2="62830" y2="76518"/>
                        </a14:backgroundRemoval>
                      </a14:imgEffect>
                    </a14:imgLayer>
                  </a14:imgProps>
                </a:ext>
              </a:extLst>
            </a:blip>
            <a:srcRect l="19040" t="5773" r="11288" b="19066"/>
            <a:stretch/>
          </p:blipFill>
          <p:spPr>
            <a:xfrm>
              <a:off x="4529971" y="730855"/>
              <a:ext cx="470365" cy="761738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40411C9-08DB-AF6D-9606-540C2C040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68" b="78115" l="24221" r="81775">
                          <a14:foregroundMark x1="48921" y1="32109" x2="48921" y2="32109"/>
                          <a14:foregroundMark x1="52038" y1="31310" x2="54436" y2="31150"/>
                          <a14:foregroundMark x1="57554" y1="38978" x2="57554" y2="38978"/>
                          <a14:foregroundMark x1="57554" y1="40415" x2="57554" y2="40415"/>
                          <a14:foregroundMark x1="57314" y1="42332" x2="57554" y2="37859"/>
                          <a14:foregroundMark x1="63309" y1="11981" x2="63309" y2="11981"/>
                          <a14:foregroundMark x1="64988" y1="7668" x2="64988" y2="7668"/>
                          <a14:foregroundMark x1="57314" y1="36901" x2="57314" y2="38818"/>
                          <a14:foregroundMark x1="57074" y1="36102" x2="57074" y2="34665"/>
                          <a14:foregroundMark x1="60192" y1="28435" x2="60432" y2="26518"/>
                          <a14:foregroundMark x1="24221" y1="37540" x2="24221" y2="37540"/>
                          <a14:foregroundMark x1="82014" y1="45367" x2="82014" y2="45367"/>
                          <a14:foregroundMark x1="56835" y1="29872" x2="56835" y2="29872"/>
                          <a14:foregroundMark x1="57074" y1="29233" x2="57074" y2="29233"/>
                          <a14:foregroundMark x1="58993" y1="78115" x2="58993" y2="78115"/>
                          <a14:foregroundMark x1="57074" y1="63419" x2="57074" y2="63419"/>
                          <a14:foregroundMark x1="57314" y1="61502" x2="57314" y2="61502"/>
                          <a14:foregroundMark x1="57074" y1="60383" x2="57074" y2="60383"/>
                          <a14:foregroundMark x1="56835" y1="59265" x2="56835" y2="59265"/>
                          <a14:foregroundMark x1="56835" y1="57987" x2="56835" y2="57827"/>
                          <a14:foregroundMark x1="57074" y1="48722" x2="57074" y2="48722"/>
                          <a14:backgroundMark x1="55396" y1="71565" x2="55156" y2="76038"/>
                          <a14:backgroundMark x1="62110" y1="71565" x2="62830" y2="76518"/>
                        </a14:backgroundRemoval>
                      </a14:imgEffect>
                    </a14:imgLayer>
                  </a14:imgProps>
                </a:ext>
              </a:extLst>
            </a:blip>
            <a:srcRect l="19040" t="5773" r="11288" b="19066"/>
            <a:stretch/>
          </p:blipFill>
          <p:spPr>
            <a:xfrm>
              <a:off x="3914274" y="614023"/>
              <a:ext cx="537067" cy="86975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EFB2306-8D30-31F0-88AB-550DC70C8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68" b="78115" l="24221" r="81775">
                          <a14:foregroundMark x1="48921" y1="32109" x2="48921" y2="32109"/>
                          <a14:foregroundMark x1="52038" y1="31310" x2="54436" y2="31150"/>
                          <a14:foregroundMark x1="57554" y1="38978" x2="57554" y2="38978"/>
                          <a14:foregroundMark x1="57554" y1="40415" x2="57554" y2="40415"/>
                          <a14:foregroundMark x1="57314" y1="42332" x2="57554" y2="37859"/>
                          <a14:foregroundMark x1="63309" y1="11981" x2="63309" y2="11981"/>
                          <a14:foregroundMark x1="64988" y1="7668" x2="64988" y2="7668"/>
                          <a14:foregroundMark x1="57314" y1="36901" x2="57314" y2="38818"/>
                          <a14:foregroundMark x1="57074" y1="36102" x2="57074" y2="34665"/>
                          <a14:foregroundMark x1="60192" y1="28435" x2="60432" y2="26518"/>
                          <a14:foregroundMark x1="24221" y1="37540" x2="24221" y2="37540"/>
                          <a14:foregroundMark x1="82014" y1="45367" x2="82014" y2="45367"/>
                          <a14:foregroundMark x1="56835" y1="29872" x2="56835" y2="29872"/>
                          <a14:foregroundMark x1="57074" y1="29233" x2="57074" y2="29233"/>
                          <a14:foregroundMark x1="58993" y1="78115" x2="58993" y2="78115"/>
                          <a14:foregroundMark x1="57074" y1="63419" x2="57074" y2="63419"/>
                          <a14:foregroundMark x1="57314" y1="61502" x2="57314" y2="61502"/>
                          <a14:foregroundMark x1="57074" y1="60383" x2="57074" y2="60383"/>
                          <a14:foregroundMark x1="56835" y1="59265" x2="56835" y2="59265"/>
                          <a14:foregroundMark x1="56835" y1="57987" x2="56835" y2="57827"/>
                          <a14:foregroundMark x1="57074" y1="48722" x2="57074" y2="48722"/>
                          <a14:backgroundMark x1="55396" y1="71565" x2="55156" y2="76038"/>
                          <a14:backgroundMark x1="62110" y1="71565" x2="62830" y2="76518"/>
                        </a14:backgroundRemoval>
                      </a14:imgEffect>
                    </a14:imgLayer>
                  </a14:imgProps>
                </a:ext>
              </a:extLst>
            </a:blip>
            <a:srcRect l="19040" t="5773" r="11288" b="19066"/>
            <a:stretch/>
          </p:blipFill>
          <p:spPr>
            <a:xfrm>
              <a:off x="3776254" y="852458"/>
              <a:ext cx="376351" cy="609486"/>
            </a:xfrm>
            <a:prstGeom prst="rect">
              <a:avLst/>
            </a:prstGeom>
          </p:spPr>
        </p:pic>
      </p:grpSp>
      <p:pic>
        <p:nvPicPr>
          <p:cNvPr id="32" name="Image 31" descr="Une image contenant Graphique, graphisme, Caractère coloré, conception&#10;&#10;Description générée automatiquement">
            <a:extLst>
              <a:ext uri="{FF2B5EF4-FFF2-40B4-BE49-F238E27FC236}">
                <a16:creationId xmlns:a16="http://schemas.microsoft.com/office/drawing/2014/main" id="{6709EFD7-0C1E-D4EF-6006-DC66FBB6FE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37" y="956012"/>
            <a:ext cx="852857" cy="79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9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BEF2F7-0D9D-A03A-FE36-A519BF78A2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93"/>
          <a:stretch>
            <a:fillRect/>
          </a:stretch>
        </p:blipFill>
        <p:spPr>
          <a:xfrm>
            <a:off x="382141" y="885826"/>
            <a:ext cx="11427718" cy="597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189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3">
      <a:dk1>
        <a:srgbClr val="0E2841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nalisé 2">
      <a:majorFont>
        <a:latin typeface="Big Shoulders Display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ception personnalisée">
  <a:themeElements>
    <a:clrScheme name="Personnalisé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2ACBAFB6F3C943A9DC2B2C12EA7C06" ma:contentTypeVersion="13" ma:contentTypeDescription="Crée un document." ma:contentTypeScope="" ma:versionID="bef1a4915b6ea0abd131b85943e5c2d6">
  <xsd:schema xmlns:xsd="http://www.w3.org/2001/XMLSchema" xmlns:xs="http://www.w3.org/2001/XMLSchema" xmlns:p="http://schemas.microsoft.com/office/2006/metadata/properties" xmlns:ns2="062d5f3b-7cd8-4ddb-8a6c-6913493538f7" xmlns:ns3="7a4b6819-e183-4709-84b8-934b476842dc" targetNamespace="http://schemas.microsoft.com/office/2006/metadata/properties" ma:root="true" ma:fieldsID="37192090890f42be8465bff7f12baae9" ns2:_="" ns3:_="">
    <xsd:import namespace="062d5f3b-7cd8-4ddb-8a6c-6913493538f7"/>
    <xsd:import namespace="7a4b6819-e183-4709-84b8-934b476842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d5f3b-7cd8-4ddb-8a6c-6913493538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82e11e1b-769f-42c8-abcc-e9e00e724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b6819-e183-4709-84b8-934b476842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3e24e7-6ec7-4b9e-bcad-c99a09172f48}" ma:internalName="TaxCatchAll" ma:showField="CatchAllData" ma:web="7a4b6819-e183-4709-84b8-934b476842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2d5f3b-7cd8-4ddb-8a6c-6913493538f7">
      <Terms xmlns="http://schemas.microsoft.com/office/infopath/2007/PartnerControls"/>
    </lcf76f155ced4ddcb4097134ff3c332f>
    <TaxCatchAll xmlns="7a4b6819-e183-4709-84b8-934b476842dc" xsi:nil="true"/>
  </documentManagement>
</p:properties>
</file>

<file path=customXml/itemProps1.xml><?xml version="1.0" encoding="utf-8"?>
<ds:datastoreItem xmlns:ds="http://schemas.openxmlformats.org/officeDocument/2006/customXml" ds:itemID="{6AAA6982-DFDA-4F1E-9003-21AF773FE5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5C0398-9F08-4B32-976C-E5568B5A4F0A}"/>
</file>

<file path=customXml/itemProps3.xml><?xml version="1.0" encoding="utf-8"?>
<ds:datastoreItem xmlns:ds="http://schemas.openxmlformats.org/officeDocument/2006/customXml" ds:itemID="{A2237CDA-07CD-4A34-9BC3-29098C51B53B}">
  <ds:schemaRefs>
    <ds:schemaRef ds:uri="062d5f3b-7cd8-4ddb-8a6c-6913493538f7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7a4b6819-e183-4709-84b8-934b476842dc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397</Words>
  <Application>Microsoft Office PowerPoint</Application>
  <PresentationFormat>Grand écran</PresentationFormat>
  <Paragraphs>46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</vt:i4>
      </vt:variant>
    </vt:vector>
  </HeadingPairs>
  <TitlesOfParts>
    <vt:vector size="16" baseType="lpstr">
      <vt:lpstr>Aptos</vt:lpstr>
      <vt:lpstr>Aptos Display</vt:lpstr>
      <vt:lpstr>Arial</vt:lpstr>
      <vt:lpstr>Big Shoulders Display</vt:lpstr>
      <vt:lpstr>Blender Pro Book</vt:lpstr>
      <vt:lpstr>Calibri</vt:lpstr>
      <vt:lpstr>Century Gothic</vt:lpstr>
      <vt:lpstr>Wingdings</vt:lpstr>
      <vt:lpstr>Thème Office</vt:lpstr>
      <vt:lpstr>Conception personnalisée</vt:lpstr>
      <vt:lpstr>Hydrogen offshore, an example of european innovation ?</vt:lpstr>
      <vt:lpstr>Présentation PowerPoint</vt:lpstr>
      <vt:lpstr>H2 &amp; value chain : our expertise</vt:lpstr>
      <vt:lpstr>Tools development - Accelerating the energy transition</vt:lpstr>
      <vt:lpstr>Renewable hydrogen – Offshore production &amp; distribution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Camille LABROUSSE</dc:creator>
  <cp:lastModifiedBy>Gwenaelle BENOIT</cp:lastModifiedBy>
  <cp:revision>7</cp:revision>
  <dcterms:created xsi:type="dcterms:W3CDTF">2025-09-08T12:11:26Z</dcterms:created>
  <dcterms:modified xsi:type="dcterms:W3CDTF">2025-11-12T12:50:23Z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0x010100022ACBAFB6F3C943A9DC2B2C12EA7C06</vt:lpwstr>
  </property>
  <property fmtid="{D5CDD505-2E9C-101B-9397-08002B2CF9AE}" pid="3" name="MediaServiceImageTags">
    <vt:lpwstr/>
  </property>
</Properties>
</file>