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5.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6.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7.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8.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9.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4"/>
    <p:sldMasterId id="2147484020" r:id="rId5"/>
    <p:sldMasterId id="2147484023" r:id="rId6"/>
    <p:sldMasterId id="2147483783" r:id="rId7"/>
    <p:sldMasterId id="2147483901" r:id="rId8"/>
    <p:sldMasterId id="2147483961" r:id="rId9"/>
    <p:sldMasterId id="2147484246" r:id="rId10"/>
    <p:sldMasterId id="2147483660" r:id="rId11"/>
    <p:sldMasterId id="2147483706" r:id="rId12"/>
    <p:sldMasterId id="2147483720" r:id="rId13"/>
  </p:sldMasterIdLst>
  <p:notesMasterIdLst>
    <p:notesMasterId r:id="rId76"/>
  </p:notesMasterIdLst>
  <p:sldIdLst>
    <p:sldId id="270" r:id="rId14"/>
    <p:sldId id="1448942343" r:id="rId15"/>
    <p:sldId id="1448942429" r:id="rId16"/>
    <p:sldId id="1448942248" r:id="rId17"/>
    <p:sldId id="1448942325" r:id="rId18"/>
    <p:sldId id="1448942481" r:id="rId19"/>
    <p:sldId id="1448942482" r:id="rId20"/>
    <p:sldId id="1448942489" r:id="rId21"/>
    <p:sldId id="1448942490" r:id="rId22"/>
    <p:sldId id="1448942491" r:id="rId23"/>
    <p:sldId id="1448942492" r:id="rId24"/>
    <p:sldId id="1448942504" r:id="rId25"/>
    <p:sldId id="1448942503" r:id="rId26"/>
    <p:sldId id="1448942509" r:id="rId27"/>
    <p:sldId id="1448942527" r:id="rId28"/>
    <p:sldId id="1448942417" r:id="rId29"/>
    <p:sldId id="1448942418" r:id="rId30"/>
    <p:sldId id="1448942430" r:id="rId31"/>
    <p:sldId id="1448942431" r:id="rId32"/>
    <p:sldId id="1448942432" r:id="rId33"/>
    <p:sldId id="1448942331" r:id="rId34"/>
    <p:sldId id="390" r:id="rId35"/>
    <p:sldId id="1448942434" r:id="rId36"/>
    <p:sldId id="1448942435" r:id="rId37"/>
    <p:sldId id="1448942436" r:id="rId38"/>
    <p:sldId id="1448942437" r:id="rId39"/>
    <p:sldId id="1448942439" r:id="rId40"/>
    <p:sldId id="1448942440" r:id="rId41"/>
    <p:sldId id="4071" r:id="rId42"/>
    <p:sldId id="337" r:id="rId43"/>
    <p:sldId id="1448942352" r:id="rId44"/>
    <p:sldId id="1216" r:id="rId45"/>
    <p:sldId id="3934" r:id="rId46"/>
    <p:sldId id="1448942551" r:id="rId47"/>
    <p:sldId id="1448942550" r:id="rId48"/>
    <p:sldId id="1448942549" r:id="rId49"/>
    <p:sldId id="1448942591" r:id="rId50"/>
    <p:sldId id="1448942588" r:id="rId51"/>
    <p:sldId id="1448942575" r:id="rId52"/>
    <p:sldId id="1448942574" r:id="rId53"/>
    <p:sldId id="1448942544" r:id="rId54"/>
    <p:sldId id="1448942558" r:id="rId55"/>
    <p:sldId id="1448942557" r:id="rId56"/>
    <p:sldId id="1448942556" r:id="rId57"/>
    <p:sldId id="1448942589" r:id="rId58"/>
    <p:sldId id="1448942554" r:id="rId59"/>
    <p:sldId id="1448942553" r:id="rId60"/>
    <p:sldId id="1448942552" r:id="rId61"/>
    <p:sldId id="1448942565" r:id="rId62"/>
    <p:sldId id="1448942564" r:id="rId63"/>
    <p:sldId id="1448942563" r:id="rId64"/>
    <p:sldId id="1448942562" r:id="rId65"/>
    <p:sldId id="1448942561" r:id="rId66"/>
    <p:sldId id="1448942560" r:id="rId67"/>
    <p:sldId id="1448942573" r:id="rId68"/>
    <p:sldId id="1448942572" r:id="rId69"/>
    <p:sldId id="1448942571" r:id="rId70"/>
    <p:sldId id="1448942570" r:id="rId71"/>
    <p:sldId id="1448942569" r:id="rId72"/>
    <p:sldId id="1448942568" r:id="rId73"/>
    <p:sldId id="1448942567" r:id="rId74"/>
    <p:sldId id="4087"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6B244F-ECBC-99B7-18EC-E1CB7233C8EA}" name="Kathleen Woods" initials="KW" userId="S::Kathleen_Woods@glic.com::b15d0a96-73f3-4a21-8317-239df685ebfe" providerId="AD"/>
  <p188:author id="{0CA238C5-1C6E-4384-F2A6-E677BC24D6B9}" name="Judi McCarthy" initials="JM" userId="S::Judi_McCarthy@glic.com::d9e35f73-ad95-442c-a9e2-a01e30839ea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C748D"/>
    <a:srgbClr val="EF855A"/>
    <a:srgbClr val="A2CADB"/>
    <a:srgbClr val="FDECE4"/>
    <a:srgbClr val="55AA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33C408-1DDB-EF77-CC5C-FA75D6B04590}" v="161" dt="2023-11-10T20:54:01.719"/>
    <p1510:client id="{5D87BFD2-5A9C-4C4A-A997-CFD77087409C}" v="22" dt="2023-11-10T20:33:09.044"/>
    <p1510:client id="{FE7C57A6-2F71-0FB2-E81B-B2DC9BDA7AE8}" v="32" dt="2023-11-17T20:42:08.0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52" autoAdjust="0"/>
  </p:normalViewPr>
  <p:slideViewPr>
    <p:cSldViewPr snapToGrid="0">
      <p:cViewPr varScale="1">
        <p:scale>
          <a:sx n="85" d="100"/>
          <a:sy n="85" d="100"/>
        </p:scale>
        <p:origin x="3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8.xml"/><Relationship Id="rId82"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A4B97-D34C-4313-BDA6-FEE1D4471D49}"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194F66-B7A6-4184-91B0-24338F9B0F99}" type="slidenum">
              <a:rPr lang="en-US" smtClean="0"/>
              <a:t>‹#›</a:t>
            </a:fld>
            <a:endParaRPr lang="en-US"/>
          </a:p>
        </p:txBody>
      </p:sp>
    </p:spTree>
    <p:extLst>
      <p:ext uri="{BB962C8B-B14F-4D97-AF65-F5344CB8AC3E}">
        <p14:creationId xmlns:p14="http://schemas.microsoft.com/office/powerpoint/2010/main" val="2604777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4AA5A-0856-1C46-A07A-FEAECFE19C4F}" type="slidenum">
              <a:rPr kumimoji="0" lang="en-US" sz="1200" b="0" i="0" u="none" strike="noStrike" kern="1200" cap="none" spc="0" normalizeH="0" baseline="0" noProof="0" smtClean="0">
                <a:ln>
                  <a:noFill/>
                </a:ln>
                <a:solidFill>
                  <a:prstClr val="black"/>
                </a:solidFill>
                <a:effectLst/>
                <a:uLnTx/>
                <a:uFillTx/>
                <a:latin typeface="Effra" panose="02000506080000020004"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Effra" panose="02000506080000020004" pitchFamily="2" charset="77"/>
              <a:ea typeface="+mn-ea"/>
              <a:cs typeface="+mn-cs"/>
            </a:endParaRPr>
          </a:p>
        </p:txBody>
      </p:sp>
    </p:spTree>
    <p:extLst>
      <p:ext uri="{BB962C8B-B14F-4D97-AF65-F5344CB8AC3E}">
        <p14:creationId xmlns:p14="http://schemas.microsoft.com/office/powerpoint/2010/main" val="2006275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447941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516320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2"/>
              </a:solidFill>
              <a:effectLst/>
              <a:latin typeface="Arial" pitchFamily="34" charset="0"/>
              <a:ea typeface="+mn-ea"/>
              <a:cs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5195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2"/>
              </a:solidFill>
              <a:effectLst/>
              <a:latin typeface="Arial" pitchFamily="34" charset="0"/>
              <a:ea typeface="+mn-ea"/>
              <a:cs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537205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906268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167322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980395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254885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2854845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698092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4AA5A-0856-1C46-A07A-FEAECFE19C4F}" type="slidenum">
              <a:rPr kumimoji="0" lang="en-US" sz="1200" b="0" i="0" u="none" strike="noStrike" kern="1200" cap="none" spc="0" normalizeH="0" baseline="0" noProof="0" smtClean="0">
                <a:ln>
                  <a:noFill/>
                </a:ln>
                <a:solidFill>
                  <a:prstClr val="black"/>
                </a:solidFill>
                <a:effectLst/>
                <a:uLnTx/>
                <a:uFillTx/>
                <a:latin typeface="Effra" panose="02000506080000020004"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Effra" panose="02000506080000020004" pitchFamily="2" charset="77"/>
              <a:ea typeface="+mn-ea"/>
              <a:cs typeface="+mn-cs"/>
            </a:endParaRPr>
          </a:p>
        </p:txBody>
      </p:sp>
    </p:spTree>
    <p:extLst>
      <p:ext uri="{BB962C8B-B14F-4D97-AF65-F5344CB8AC3E}">
        <p14:creationId xmlns:p14="http://schemas.microsoft.com/office/powerpoint/2010/main" val="211676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906268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784121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154109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476584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458853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705342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23888"/>
            <a:ext cx="5486400" cy="3086100"/>
          </a:xfrm>
        </p:spPr>
      </p:sp>
      <p:sp>
        <p:nvSpPr>
          <p:cNvPr id="3" name="Notes Placeholder 2"/>
          <p:cNvSpPr>
            <a:spLocks noGrp="1"/>
          </p:cNvSpPr>
          <p:nvPr>
            <p:ph type="body" idx="1"/>
          </p:nvPr>
        </p:nvSpPr>
        <p:spPr>
          <a:xfrm>
            <a:off x="685800" y="3926188"/>
            <a:ext cx="5486400" cy="3600450"/>
          </a:xfrm>
        </p:spPr>
        <p:txBody>
          <a:bodyPr/>
          <a:lstStyle/>
          <a:p>
            <a:endParaRPr lang="en-US" sz="1100" b="0" i="0" baseline="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972964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1639F-037F-064C-A2E3-2525EAE97E50}"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023826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1639F-037F-064C-A2E3-2525EAE97E50}"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652833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2911800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4AA5A-0856-1C46-A07A-FEAECFE19C4F}" type="slidenum">
              <a:rPr kumimoji="0" lang="en-US" sz="1200" b="0" i="0" u="none" strike="noStrike" kern="1200" cap="none" spc="0" normalizeH="0" baseline="0" noProof="0">
                <a:ln>
                  <a:noFill/>
                </a:ln>
                <a:solidFill>
                  <a:prstClr val="black"/>
                </a:solidFill>
                <a:effectLst/>
                <a:uLnTx/>
                <a:uFillTx/>
                <a:latin typeface="Effra" panose="02000506080000020004"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Effra" panose="02000506080000020004" pitchFamily="2" charset="77"/>
              <a:ea typeface="+mn-ea"/>
              <a:cs typeface="+mn-cs"/>
            </a:endParaRPr>
          </a:p>
        </p:txBody>
      </p:sp>
    </p:spTree>
    <p:extLst>
      <p:ext uri="{BB962C8B-B14F-4D97-AF65-F5344CB8AC3E}">
        <p14:creationId xmlns:p14="http://schemas.microsoft.com/office/powerpoint/2010/main" val="3225218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2763193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2456228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226331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113558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4AA5A-0856-1C46-A07A-FEAECFE19C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79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479117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2487226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4750016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090621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b="0" i="0" u="none" strike="noStrike" kern="1200" cap="none" spc="0" normalizeH="0" baseline="0" noProof="0" dirty="0">
              <a:ln>
                <a:noFill/>
              </a:ln>
              <a:solidFill>
                <a:schemeClr val="bg1">
                  <a:lumMod val="50000"/>
                </a:schemeClr>
              </a:solidFill>
              <a:effectLst/>
              <a:uLnTx/>
              <a:uFillTx/>
              <a:latin typeface="Effra"/>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4AA5A-0856-1C46-A07A-FEAECFE19C4F}" type="slidenum">
              <a:rPr kumimoji="0" lang="en-US" sz="1200" b="0" i="0" u="none" strike="noStrike" kern="1200" cap="none" spc="0" normalizeH="0" baseline="0" noProof="0" smtClean="0">
                <a:ln>
                  <a:noFill/>
                </a:ln>
                <a:solidFill>
                  <a:prstClr val="black"/>
                </a:solidFill>
                <a:effectLst/>
                <a:uLnTx/>
                <a:uFillTx/>
                <a:latin typeface="Effra" panose="02000506080000020004"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Effra" panose="02000506080000020004" pitchFamily="2" charset="77"/>
              <a:ea typeface="+mn-ea"/>
              <a:cs typeface="+mn-cs"/>
            </a:endParaRPr>
          </a:p>
        </p:txBody>
      </p:sp>
    </p:spTree>
    <p:extLst>
      <p:ext uri="{BB962C8B-B14F-4D97-AF65-F5344CB8AC3E}">
        <p14:creationId xmlns:p14="http://schemas.microsoft.com/office/powerpoint/2010/main" val="3642034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A9176-112F-405F-A6E8-B1CD6A1671AE}"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27962483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b="0" i="0" u="none" strike="noStrike" kern="1200" cap="none" spc="0" normalizeH="0" baseline="0" noProof="0" dirty="0">
              <a:ln>
                <a:noFill/>
              </a:ln>
              <a:solidFill>
                <a:schemeClr val="bg1">
                  <a:lumMod val="50000"/>
                </a:schemeClr>
              </a:solidFill>
              <a:effectLst/>
              <a:uLnTx/>
              <a:uFillTx/>
              <a:latin typeface="Effra"/>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4AA5A-0856-1C46-A07A-FEAECFE19C4F}" type="slidenum">
              <a:rPr kumimoji="0" lang="en-US" sz="1200" b="0" i="0" u="none" strike="noStrike" kern="1200" cap="none" spc="0" normalizeH="0" baseline="0" noProof="0" smtClean="0">
                <a:ln>
                  <a:noFill/>
                </a:ln>
                <a:solidFill>
                  <a:prstClr val="black"/>
                </a:solidFill>
                <a:effectLst/>
                <a:uLnTx/>
                <a:uFillTx/>
                <a:latin typeface="Effra" panose="02000506080000020004"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Effra" panose="02000506080000020004" pitchFamily="2" charset="77"/>
              <a:ea typeface="+mn-ea"/>
              <a:cs typeface="+mn-cs"/>
            </a:endParaRPr>
          </a:p>
        </p:txBody>
      </p:sp>
    </p:spTree>
    <p:extLst>
      <p:ext uri="{BB962C8B-B14F-4D97-AF65-F5344CB8AC3E}">
        <p14:creationId xmlns:p14="http://schemas.microsoft.com/office/powerpoint/2010/main" val="2299237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2548858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337051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726925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687723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25007545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defRPr/>
            </a:pPr>
            <a:endParaRPr lang="en-US" sz="1800" b="0" i="0" u="none" strike="noStrike" kern="1200" cap="none" spc="0" normalizeH="0" baseline="0" noProof="0" dirty="0">
              <a:ln>
                <a:noFill/>
              </a:ln>
              <a:solidFill>
                <a:schemeClr val="bg1">
                  <a:lumMod val="50000"/>
                </a:schemeClr>
              </a:solidFill>
              <a:effectLst/>
              <a:uLnTx/>
              <a:uFillTx/>
              <a:latin typeface="Effra"/>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4AA5A-0856-1C46-A07A-FEAECFE19C4F}" type="slidenum">
              <a:rPr kumimoji="0" lang="en-US" sz="1200" b="0" i="0" u="none" strike="noStrike" kern="1200" cap="none" spc="0" normalizeH="0" baseline="0" noProof="0" smtClean="0">
                <a:ln>
                  <a:noFill/>
                </a:ln>
                <a:solidFill>
                  <a:prstClr val="black"/>
                </a:solidFill>
                <a:effectLst/>
                <a:uLnTx/>
                <a:uFillTx/>
                <a:latin typeface="Effra" panose="02000506080000020004"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Effra" panose="02000506080000020004" pitchFamily="2" charset="77"/>
              <a:ea typeface="+mn-ea"/>
              <a:cs typeface="+mn-cs"/>
            </a:endParaRPr>
          </a:p>
        </p:txBody>
      </p:sp>
    </p:spTree>
    <p:extLst>
      <p:ext uri="{BB962C8B-B14F-4D97-AF65-F5344CB8AC3E}">
        <p14:creationId xmlns:p14="http://schemas.microsoft.com/office/powerpoint/2010/main" val="1345573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2548858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4AA5A-0856-1C46-A07A-FEAECFE19C4F}" type="slidenum">
              <a:rPr kumimoji="0" lang="en-US" sz="1200" b="0" i="0" u="none" strike="noStrike" kern="1200" cap="none" spc="0" normalizeH="0" baseline="0" noProof="0" smtClean="0">
                <a:ln>
                  <a:noFill/>
                </a:ln>
                <a:solidFill>
                  <a:prstClr val="black"/>
                </a:solidFill>
                <a:effectLst/>
                <a:uLnTx/>
                <a:uFillTx/>
                <a:latin typeface="Effra" panose="02000506080000020004"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Effra" panose="02000506080000020004" pitchFamily="2" charset="77"/>
              <a:ea typeface="+mn-ea"/>
              <a:cs typeface="+mn-cs"/>
            </a:endParaRPr>
          </a:p>
        </p:txBody>
      </p:sp>
    </p:spTree>
    <p:extLst>
      <p:ext uri="{BB962C8B-B14F-4D97-AF65-F5344CB8AC3E}">
        <p14:creationId xmlns:p14="http://schemas.microsoft.com/office/powerpoint/2010/main" val="41940048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240784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194F66-B7A6-4184-91B0-24338F9B0F99}" type="slidenum">
              <a:rPr lang="en-US" smtClean="0"/>
              <a:t>5</a:t>
            </a:fld>
            <a:endParaRPr lang="en-US"/>
          </a:p>
        </p:txBody>
      </p:sp>
    </p:spTree>
    <p:extLst>
      <p:ext uri="{BB962C8B-B14F-4D97-AF65-F5344CB8AC3E}">
        <p14:creationId xmlns:p14="http://schemas.microsoft.com/office/powerpoint/2010/main" val="15981384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0912534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2487226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1639F-037F-064C-A2E3-2525EAE97E50}"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9217160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bg1">
                  <a:lumMod val="50000"/>
                </a:schemeClr>
              </a:solidFill>
              <a:effectLst/>
              <a:uLnTx/>
              <a:uFillTx/>
              <a:latin typeface="Effra"/>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4AA5A-0856-1C46-A07A-FEAECFE19C4F}" type="slidenum">
              <a:rPr kumimoji="0" lang="en-US" sz="1200" b="0" i="0" u="none" strike="noStrike" kern="1200" cap="none" spc="0" normalizeH="0" baseline="0" noProof="0" smtClean="0">
                <a:ln>
                  <a:noFill/>
                </a:ln>
                <a:solidFill>
                  <a:prstClr val="black"/>
                </a:solidFill>
                <a:effectLst/>
                <a:uLnTx/>
                <a:uFillTx/>
                <a:latin typeface="Effra" panose="02000506080000020004"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Effra" panose="02000506080000020004" pitchFamily="2" charset="77"/>
              <a:ea typeface="+mn-ea"/>
              <a:cs typeface="+mn-cs"/>
            </a:endParaRPr>
          </a:p>
        </p:txBody>
      </p:sp>
    </p:spTree>
    <p:extLst>
      <p:ext uri="{BB962C8B-B14F-4D97-AF65-F5344CB8AC3E}">
        <p14:creationId xmlns:p14="http://schemas.microsoft.com/office/powerpoint/2010/main" val="1906836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2548858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6105875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1990128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5048417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5068952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4AA5A-0856-1C46-A07A-FEAECFE19C4F}" type="slidenum">
              <a:rPr kumimoji="0" lang="en-US" sz="1200" b="0" i="0" u="none" strike="noStrike" kern="1200" cap="none" spc="0" normalizeH="0" baseline="0" noProof="0" smtClean="0">
                <a:ln>
                  <a:noFill/>
                </a:ln>
                <a:solidFill>
                  <a:prstClr val="black"/>
                </a:solidFill>
                <a:effectLst/>
                <a:uLnTx/>
                <a:uFillTx/>
                <a:latin typeface="Effra" panose="02000506080000020004"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Effra" panose="02000506080000020004" pitchFamily="2" charset="77"/>
              <a:ea typeface="+mn-ea"/>
              <a:cs typeface="+mn-cs"/>
            </a:endParaRPr>
          </a:p>
        </p:txBody>
      </p:sp>
    </p:spTree>
    <p:extLst>
      <p:ext uri="{BB962C8B-B14F-4D97-AF65-F5344CB8AC3E}">
        <p14:creationId xmlns:p14="http://schemas.microsoft.com/office/powerpoint/2010/main" val="3725494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pPr>
            <a:endParaRPr lang="en-US" sz="12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8398373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4AA5A-0856-1C46-A07A-FEAECFE19C4F}" type="slidenum">
              <a:rPr kumimoji="0" lang="en-US" sz="1200" b="0" i="0" u="none" strike="noStrike" kern="1200" cap="none" spc="0" normalizeH="0" baseline="0" noProof="0" smtClean="0">
                <a:ln>
                  <a:noFill/>
                </a:ln>
                <a:solidFill>
                  <a:prstClr val="black"/>
                </a:solidFill>
                <a:effectLst/>
                <a:uLnTx/>
                <a:uFillTx/>
                <a:latin typeface="Effra" panose="02000506080000020004"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Effra" panose="02000506080000020004" pitchFamily="2" charset="77"/>
              <a:ea typeface="+mn-ea"/>
              <a:cs typeface="+mn-cs"/>
            </a:endParaRPr>
          </a:p>
        </p:txBody>
      </p:sp>
    </p:spTree>
    <p:extLst>
      <p:ext uri="{BB962C8B-B14F-4D97-AF65-F5344CB8AC3E}">
        <p14:creationId xmlns:p14="http://schemas.microsoft.com/office/powerpoint/2010/main" val="32725013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2548858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a:t>
            </a:r>
          </a:p>
        </p:txBody>
      </p:sp>
      <p:sp>
        <p:nvSpPr>
          <p:cNvPr id="4" name="Slide Number Placeholder 3"/>
          <p:cNvSpPr>
            <a:spLocks noGrp="1"/>
          </p:cNvSpPr>
          <p:nvPr>
            <p:ph type="sldNum" sz="quarter" idx="5"/>
          </p:nvPr>
        </p:nvSpPr>
        <p:spPr/>
        <p:txBody>
          <a:bodyPr/>
          <a:lstStyle/>
          <a:p>
            <a:fld id="{59194F66-B7A6-4184-91B0-24338F9B0F99}" type="slidenum">
              <a:rPr lang="en-US" smtClean="0"/>
              <a:t>62</a:t>
            </a:fld>
            <a:endParaRPr lang="en-US"/>
          </a:p>
        </p:txBody>
      </p:sp>
    </p:spTree>
    <p:extLst>
      <p:ext uri="{BB962C8B-B14F-4D97-AF65-F5344CB8AC3E}">
        <p14:creationId xmlns:p14="http://schemas.microsoft.com/office/powerpoint/2010/main" val="347863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1544531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421207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5DA0-C621-4E4D-B916-4CCE24E3B021}" type="slidenum">
              <a:rPr kumimoji="0" lang="en-US" sz="1200" b="0" i="0" u="none" strike="noStrike" kern="1200" cap="none" spc="0" normalizeH="0" baseline="0" noProof="0" smtClean="0">
                <a:ln>
                  <a:noFill/>
                </a:ln>
                <a:solidFill>
                  <a:srgbClr val="75787B"/>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447941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9.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9.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5.xml"/><Relationship Id="rId4" Type="http://schemas.openxmlformats.org/officeDocument/2006/relationships/image" Target="../media/image15.sv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7.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9.emf"/></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6.xml"/><Relationship Id="rId4" Type="http://schemas.openxmlformats.org/officeDocument/2006/relationships/image" Target="../media/image15.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17.sv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9.emf"/></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9.emf"/></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9.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9.emf"/></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18.svg"/></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7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0.xml"/></Relationships>
</file>

<file path=ppt/slideLayouts/_rels/slideLayout48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8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 Id="rId4" Type="http://schemas.openxmlformats.org/officeDocument/2006/relationships/image" Target="../media/image9.emf"/></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accent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987403145"/>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Picture Lt">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1311114"/>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plit Numbered 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accent1"/>
                </a:solidFill>
              </a:defRPr>
            </a:lvl1pPr>
          </a:lstStyle>
          <a:p>
            <a:r>
              <a:rPr lang="en-US"/>
              <a:t>Click to edit Master title style</a:t>
            </a:r>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3800124"/>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Color Block">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137160"/>
            <a:ext cx="1289304" cy="91440"/>
          </a:xfrm>
        </p:spPr>
        <p:txBody>
          <a:bodyPr/>
          <a:lstStyle>
            <a:lvl1pPr>
              <a:defRPr sz="400">
                <a:solidFill>
                  <a:schemeClr val="accent1"/>
                </a:solidFill>
              </a:defRPr>
            </a:lvl1pPr>
          </a:lstStyle>
          <a:p>
            <a:r>
              <a:rPr lang="en-US"/>
              <a:t>Click to edit Master title style</a:t>
            </a:r>
          </a:p>
        </p:txBody>
      </p:sp>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13" name="Color Block 3">
            <a:extLst>
              <a:ext uri="{FF2B5EF4-FFF2-40B4-BE49-F238E27FC236}">
                <a16:creationId xmlns:a16="http://schemas.microsoft.com/office/drawing/2014/main" id="{30A80C8C-E4AA-6C42-8FCD-7CFA811E2DFE}"/>
              </a:ext>
            </a:extLst>
          </p:cNvPr>
          <p:cNvSpPr/>
          <p:nvPr userDrawn="1"/>
        </p:nvSpPr>
        <p:spPr>
          <a:xfrm>
            <a:off x="8022336" y="0"/>
            <a:ext cx="4169664" cy="6858000"/>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4" name="Color Block 2">
            <a:extLst>
              <a:ext uri="{FF2B5EF4-FFF2-40B4-BE49-F238E27FC236}">
                <a16:creationId xmlns:a16="http://schemas.microsoft.com/office/drawing/2014/main" id="{2EAE01D9-1DB9-EE46-9434-2074716B2FC2}"/>
              </a:ext>
            </a:extLst>
          </p:cNvPr>
          <p:cNvSpPr/>
          <p:nvPr userDrawn="1"/>
        </p:nvSpPr>
        <p:spPr>
          <a:xfrm>
            <a:off x="4143664" y="0"/>
            <a:ext cx="391363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0200"/>
            <a:ext cx="3447288" cy="4389120"/>
          </a:xfrm>
        </p:spPr>
        <p:txBody>
          <a:bodyPr/>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
            <a:extLst>
              <a:ext uri="{FF2B5EF4-FFF2-40B4-BE49-F238E27FC236}">
                <a16:creationId xmlns:a16="http://schemas.microsoft.com/office/drawing/2014/main" id="{951B9FC3-9814-8B4A-B6C5-6CDEAB87DE62}"/>
              </a:ext>
            </a:extLst>
          </p:cNvPr>
          <p:cNvSpPr>
            <a:spLocks noGrp="1"/>
          </p:cNvSpPr>
          <p:nvPr>
            <p:ph idx="17"/>
          </p:nvPr>
        </p:nvSpPr>
        <p:spPr>
          <a:xfrm>
            <a:off x="43688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0527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Welcome">
    <p:bg>
      <p:bgPr>
        <a:solidFill>
          <a:schemeClr val="bg1"/>
        </a:solidFill>
        <a:effectLst/>
      </p:bgPr>
    </p:bg>
    <p:spTree>
      <p:nvGrpSpPr>
        <p:cNvPr id="1" name=""/>
        <p:cNvGrpSpPr/>
        <p:nvPr/>
      </p:nvGrpSpPr>
      <p:grpSpPr>
        <a:xfrm>
          <a:off x="0" y="0"/>
          <a:ext cx="0" cy="0"/>
          <a:chOff x="0" y="0"/>
          <a:chExt cx="0" cy="0"/>
        </a:xfrm>
      </p:grpSpPr>
      <p:sp>
        <p:nvSpPr>
          <p:cNvPr id="9" name="Picture Placeholder">
            <a:extLst>
              <a:ext uri="{FF2B5EF4-FFF2-40B4-BE49-F238E27FC236}">
                <a16:creationId xmlns:a16="http://schemas.microsoft.com/office/drawing/2014/main" id="{3860931B-EC0F-0240-A415-37F647D57D93}"/>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a:xfrm>
            <a:off x="1909534" y="6475602"/>
            <a:ext cx="3950208"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pic>
        <p:nvPicPr>
          <p:cNvPr id="8" name="Ellipse Long Word">
            <a:extLst>
              <a:ext uri="{FF2B5EF4-FFF2-40B4-BE49-F238E27FC236}">
                <a16:creationId xmlns:a16="http://schemas.microsoft.com/office/drawing/2014/main" id="{321475FC-A11B-824E-941E-4D90B5DDF3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744" y="2351152"/>
            <a:ext cx="3215894" cy="987552"/>
          </a:xfrm>
          <a:prstGeom prst="rect">
            <a:avLst/>
          </a:prstGeom>
        </p:spPr>
      </p:pic>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5404104"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5404104" cy="877824"/>
          </a:xfrm>
        </p:spPr>
        <p:txBody>
          <a:bodyPr anchor="t" anchorCtr="0"/>
          <a:lstStyle>
            <a:lvl1pPr>
              <a:defRPr sz="5400" spc="0">
                <a:solidFill>
                  <a:schemeClr val="accent1"/>
                </a:solidFill>
              </a:defRPr>
            </a:lvl1pPr>
          </a:lstStyle>
          <a:p>
            <a:r>
              <a:rPr lang="en-US"/>
              <a:t>Welcome</a:t>
            </a:r>
          </a:p>
        </p:txBody>
      </p:sp>
    </p:spTree>
    <p:extLst>
      <p:ext uri="{BB962C8B-B14F-4D97-AF65-F5344CB8AC3E}">
        <p14:creationId xmlns:p14="http://schemas.microsoft.com/office/powerpoint/2010/main" val="2340832225"/>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hank You">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F1B0C9C1-F0C6-6D4C-8DE1-94A18191E97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pic>
        <p:nvPicPr>
          <p:cNvPr id="13" name="Underline">
            <a:extLst>
              <a:ext uri="{FF2B5EF4-FFF2-40B4-BE49-F238E27FC236}">
                <a16:creationId xmlns:a16="http://schemas.microsoft.com/office/drawing/2014/main" id="{3CF9C768-B25C-1D4B-A181-9F38343EA7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1575" y="3215466"/>
            <a:ext cx="3325091" cy="256774"/>
          </a:xfrm>
          <a:prstGeom prst="rect">
            <a:avLst/>
          </a:prstGeom>
        </p:spPr>
      </p:pic>
      <p:sp>
        <p:nvSpPr>
          <p:cNvPr id="9" name="Legal">
            <a:extLst>
              <a:ext uri="{FF2B5EF4-FFF2-40B4-BE49-F238E27FC236}">
                <a16:creationId xmlns:a16="http://schemas.microsoft.com/office/drawing/2014/main" id="{FD2D576D-1063-1B45-9625-41BF1188832E}"/>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FAFA4428-187A-4B43-A307-F360016B7198}"/>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881742"/>
          </a:xfrm>
        </p:spPr>
        <p:txBody>
          <a:bodyPr anchor="t" anchorCtr="0"/>
          <a:lstStyle>
            <a:lvl1pPr>
              <a:defRPr sz="5400">
                <a:solidFill>
                  <a:schemeClr val="tx1"/>
                </a:solidFill>
              </a:defRPr>
            </a:lvl1pPr>
          </a:lstStyle>
          <a:p>
            <a:r>
              <a:rPr lang="en-US"/>
              <a:t>Thank you</a:t>
            </a:r>
          </a:p>
        </p:txBody>
      </p:sp>
      <p:sp>
        <p:nvSpPr>
          <p:cNvPr id="11" name="Contact">
            <a:extLst>
              <a:ext uri="{FF2B5EF4-FFF2-40B4-BE49-F238E27FC236}">
                <a16:creationId xmlns:a16="http://schemas.microsoft.com/office/drawing/2014/main" id="{77D1C5F6-251C-9041-A538-DE284E4C9CA9}"/>
              </a:ext>
            </a:extLst>
          </p:cNvPr>
          <p:cNvSpPr>
            <a:spLocks noGrp="1"/>
          </p:cNvSpPr>
          <p:nvPr>
            <p:ph type="body" sz="quarter" idx="15"/>
          </p:nvPr>
        </p:nvSpPr>
        <p:spPr>
          <a:xfrm>
            <a:off x="457200" y="3930732"/>
            <a:ext cx="11277600" cy="188745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11899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ECBA370-176B-F54F-96E8-5097D67B6F02}"/>
              </a:ext>
            </a:extLst>
          </p:cNvPr>
          <p:cNvPicPr>
            <a:picLocks/>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1136" cy="411480"/>
          </a:xfrm>
          <a:prstGeom prst="rect">
            <a:avLst/>
          </a:prstGeom>
        </p:spPr>
      </p:pic>
      <p:pic>
        <p:nvPicPr>
          <p:cNvPr id="7" name="Underline">
            <a:extLst>
              <a:ext uri="{FF2B5EF4-FFF2-40B4-BE49-F238E27FC236}">
                <a16:creationId xmlns:a16="http://schemas.microsoft.com/office/drawing/2014/main" id="{9CA2E09B-B27B-974A-BAC1-6E1099C4081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21575" y="3215466"/>
            <a:ext cx="3325091" cy="256773"/>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bg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solidFill>
                  <a:schemeClr val="bg1"/>
                </a:solidFill>
              </a:defRPr>
            </a:lvl1pPr>
          </a:lstStyle>
          <a:p>
            <a:r>
              <a:rPr lang="en-US"/>
              <a:t>Appendix</a:t>
            </a:r>
          </a:p>
        </p:txBody>
      </p:sp>
    </p:spTree>
    <p:extLst>
      <p:ext uri="{BB962C8B-B14F-4D97-AF65-F5344CB8AC3E}">
        <p14:creationId xmlns:p14="http://schemas.microsoft.com/office/powerpoint/2010/main" val="4199436264"/>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8" name="Underline">
            <a:extLst>
              <a:ext uri="{FF2B5EF4-FFF2-40B4-BE49-F238E27FC236}">
                <a16:creationId xmlns:a16="http://schemas.microsoft.com/office/drawing/2014/main" id="{929E3B96-181E-3E46-BE1B-613ADECF63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1575" y="3215466"/>
            <a:ext cx="3325091" cy="256774"/>
          </a:xfrm>
          <a:prstGeom prst="rect">
            <a:avLst/>
          </a:prstGeom>
        </p:spPr>
      </p:pic>
      <p:pic>
        <p:nvPicPr>
          <p:cNvPr id="7" name="Logo">
            <a:extLst>
              <a:ext uri="{FF2B5EF4-FFF2-40B4-BE49-F238E27FC236}">
                <a16:creationId xmlns:a16="http://schemas.microsoft.com/office/drawing/2014/main" id="{6323073D-FFE8-464B-8135-C421B156996C}"/>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0" y="457200"/>
            <a:ext cx="2234583" cy="413398"/>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lvl1pPr>
          </a:lstStyle>
          <a:p>
            <a:r>
              <a:rPr lang="en-US"/>
              <a:t>Questions?</a:t>
            </a:r>
          </a:p>
        </p:txBody>
      </p:sp>
    </p:spTree>
    <p:extLst>
      <p:ext uri="{BB962C8B-B14F-4D97-AF65-F5344CB8AC3E}">
        <p14:creationId xmlns:p14="http://schemas.microsoft.com/office/powerpoint/2010/main" val="2394826179"/>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p:txBody>
          <a:bodyPr/>
          <a:lstStyle>
            <a:lvl5pPr marL="0" indent="0">
              <a:buNone/>
              <a:defRPr>
                <a:latin typeface="Lyon Display Regular" panose="02000603080000020004" pitchFamily="50"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Text Placeholder 6">
            <a:extLst>
              <a:ext uri="{FF2B5EF4-FFF2-40B4-BE49-F238E27FC236}">
                <a16:creationId xmlns:a16="http://schemas.microsoft.com/office/drawing/2014/main" id="{9E94E103-6E61-4144-B24B-CEA469FC270B}"/>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
        <p:nvSpPr>
          <p:cNvPr id="10" name="Text Placeholder 9">
            <a:extLst>
              <a:ext uri="{FF2B5EF4-FFF2-40B4-BE49-F238E27FC236}">
                <a16:creationId xmlns:a16="http://schemas.microsoft.com/office/drawing/2014/main" id="{70A649E6-0898-41B2-8278-F8524A20A2EB}"/>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Tree>
    <p:extLst>
      <p:ext uri="{BB962C8B-B14F-4D97-AF65-F5344CB8AC3E}">
        <p14:creationId xmlns:p14="http://schemas.microsoft.com/office/powerpoint/2010/main" val="1379720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a:xfrm>
            <a:off x="457200" y="457200"/>
            <a:ext cx="11277600" cy="8001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63246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a:extLst>
              <a:ext uri="{FF2B5EF4-FFF2-40B4-BE49-F238E27FC236}">
                <a16:creationId xmlns:a16="http://schemas.microsoft.com/office/drawing/2014/main" id="{1BDB1D10-F208-4D8C-ABCC-BB7837B802CA}"/>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9" name="Text Placeholder 6">
            <a:extLst>
              <a:ext uri="{FF2B5EF4-FFF2-40B4-BE49-F238E27FC236}">
                <a16:creationId xmlns:a16="http://schemas.microsoft.com/office/drawing/2014/main" id="{6AC59905-515E-47DB-BC68-62F92BA66983}"/>
              </a:ext>
            </a:extLst>
          </p:cNvPr>
          <p:cNvSpPr>
            <a:spLocks noGrp="1"/>
          </p:cNvSpPr>
          <p:nvPr>
            <p:ph type="body" sz="quarter" idx="15"/>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12980989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and Content + Pic Lef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34708A7-58D6-4E83-B6FA-0CC9871ABA2F}"/>
              </a:ext>
            </a:extLst>
          </p:cNvPr>
          <p:cNvSpPr>
            <a:spLocks noGrp="1"/>
          </p:cNvSpPr>
          <p:nvPr>
            <p:ph type="pic" sz="quarter" idx="14"/>
          </p:nvPr>
        </p:nvSpPr>
        <p:spPr>
          <a:xfrm>
            <a:off x="0" y="0"/>
            <a:ext cx="6096000" cy="6858000"/>
          </a:xfrm>
          <a:pattFill prst="wdUpDiag">
            <a:fgClr>
              <a:schemeClr val="bg2"/>
            </a:fgClr>
            <a:bgClr>
              <a:schemeClr val="bg1"/>
            </a:bgClr>
          </a:pattFill>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a:xfrm>
            <a:off x="6324600" y="457200"/>
            <a:ext cx="5410200" cy="800100"/>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6324600" y="6195990"/>
            <a:ext cx="4479130" cy="365125"/>
          </a:xfrm>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63246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a:extLst>
              <a:ext uri="{FF2B5EF4-FFF2-40B4-BE49-F238E27FC236}">
                <a16:creationId xmlns:a16="http://schemas.microsoft.com/office/drawing/2014/main" id="{541A35CF-5F61-4C08-A729-072D147A8EDB}"/>
              </a:ext>
            </a:extLst>
          </p:cNvPr>
          <p:cNvSpPr>
            <a:spLocks noGrp="1"/>
          </p:cNvSpPr>
          <p:nvPr>
            <p:ph type="body" sz="quarter" idx="15" hasCustomPrompt="1"/>
          </p:nvPr>
        </p:nvSpPr>
        <p:spPr>
          <a:xfrm>
            <a:off x="6324600" y="5946042"/>
            <a:ext cx="5410200" cy="168029"/>
          </a:xfrm>
        </p:spPr>
        <p:txBody>
          <a:bodyPr anchor="b"/>
          <a:lstStyle>
            <a:lvl1pPr>
              <a:lnSpc>
                <a:spcPct val="80000"/>
              </a:lnSpc>
              <a:spcAft>
                <a:spcPts val="0"/>
              </a:spcAft>
              <a:defRPr sz="700" b="0"/>
            </a:lvl1pPr>
          </a:lstStyle>
          <a:p>
            <a:pPr lvl="0"/>
            <a:r>
              <a:rPr lang="en-US"/>
              <a:t>Legal Disclosure placeholder</a:t>
            </a:r>
          </a:p>
        </p:txBody>
      </p:sp>
      <p:sp>
        <p:nvSpPr>
          <p:cNvPr id="10" name="Text Placeholder 6">
            <a:extLst>
              <a:ext uri="{FF2B5EF4-FFF2-40B4-BE49-F238E27FC236}">
                <a16:creationId xmlns:a16="http://schemas.microsoft.com/office/drawing/2014/main" id="{817BC2A6-34AD-4B7B-8858-37BC64EDB660}"/>
              </a:ext>
            </a:extLst>
          </p:cNvPr>
          <p:cNvSpPr>
            <a:spLocks noGrp="1"/>
          </p:cNvSpPr>
          <p:nvPr>
            <p:ph type="body" sz="quarter" idx="19"/>
          </p:nvPr>
        </p:nvSpPr>
        <p:spPr>
          <a:xfrm>
            <a:off x="6324600" y="931862"/>
            <a:ext cx="54102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13752919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ontent Split Sc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3AA872-4BD9-4352-BE83-CEAF7AEE2632}"/>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57200"/>
            <a:ext cx="5410200"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6324600" y="6195990"/>
            <a:ext cx="4479130" cy="365125"/>
          </a:xfrm>
        </p:spPr>
        <p:txBody>
          <a:bodyPr/>
          <a:lstStyle>
            <a:lvl1pPr>
              <a:defRPr>
                <a:solidFill>
                  <a:schemeClr val="bg1"/>
                </a:solidFill>
              </a:defRPr>
            </a:lvl1p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sp>
        <p:nvSpPr>
          <p:cNvPr id="7" name="Text Placeholder 9">
            <a:extLst>
              <a:ext uri="{FF2B5EF4-FFF2-40B4-BE49-F238E27FC236}">
                <a16:creationId xmlns:a16="http://schemas.microsoft.com/office/drawing/2014/main" id="{FB7D21E8-094B-4B62-9D44-F0C628A839F7}"/>
              </a:ext>
            </a:extLst>
          </p:cNvPr>
          <p:cNvSpPr>
            <a:spLocks noGrp="1"/>
          </p:cNvSpPr>
          <p:nvPr>
            <p:ph type="body" sz="quarter" idx="14" hasCustomPrompt="1"/>
          </p:nvPr>
        </p:nvSpPr>
        <p:spPr>
          <a:xfrm>
            <a:off x="6324600" y="5946042"/>
            <a:ext cx="5410200" cy="168029"/>
          </a:xfrm>
        </p:spPr>
        <p:txBody>
          <a:bodyPr anchor="b"/>
          <a:lstStyle>
            <a:lvl1pPr>
              <a:lnSpc>
                <a:spcPct val="80000"/>
              </a:lnSpc>
              <a:spcAft>
                <a:spcPts val="0"/>
              </a:spcAft>
              <a:defRPr sz="700" b="0">
                <a:solidFill>
                  <a:schemeClr val="bg1"/>
                </a:solidFill>
              </a:defRPr>
            </a:lvl1pPr>
          </a:lstStyle>
          <a:p>
            <a:pPr lvl="0"/>
            <a:r>
              <a:rPr lang="en-US"/>
              <a:t>Legal Disclosure placeholder</a:t>
            </a:r>
          </a:p>
        </p:txBody>
      </p:sp>
    </p:spTree>
    <p:extLst>
      <p:ext uri="{BB962C8B-B14F-4D97-AF65-F5344CB8AC3E}">
        <p14:creationId xmlns:p14="http://schemas.microsoft.com/office/powerpoint/2010/main" val="2217290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314944"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93662"/>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6">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ontent Split Screen 2/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86A5B-CA7D-434F-B9CD-5EADBB5F92F0}"/>
              </a:ext>
            </a:extLst>
          </p:cNvPr>
          <p:cNvSpPr/>
          <p:nvPr userDrawn="1"/>
        </p:nvSpPr>
        <p:spPr>
          <a:xfrm>
            <a:off x="4457700" y="0"/>
            <a:ext cx="773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57200"/>
            <a:ext cx="3771900"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4694635" y="6195990"/>
            <a:ext cx="6109095" cy="365125"/>
          </a:xfrm>
        </p:spPr>
        <p:txBody>
          <a:bodyPr/>
          <a:lstStyle>
            <a:lvl1pPr>
              <a:defRPr>
                <a:solidFill>
                  <a:schemeClr val="bg1"/>
                </a:solidFill>
              </a:defRPr>
            </a:lvl1p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sp>
        <p:nvSpPr>
          <p:cNvPr id="7" name="Text Placeholder 9">
            <a:extLst>
              <a:ext uri="{FF2B5EF4-FFF2-40B4-BE49-F238E27FC236}">
                <a16:creationId xmlns:a16="http://schemas.microsoft.com/office/drawing/2014/main" id="{D605C38E-64C8-4F6F-B7F8-5F9D90A850EC}"/>
              </a:ext>
            </a:extLst>
          </p:cNvPr>
          <p:cNvSpPr>
            <a:spLocks noGrp="1"/>
          </p:cNvSpPr>
          <p:nvPr>
            <p:ph type="body" sz="quarter" idx="14" hasCustomPrompt="1"/>
          </p:nvPr>
        </p:nvSpPr>
        <p:spPr>
          <a:xfrm>
            <a:off x="4702970" y="5946042"/>
            <a:ext cx="7031830" cy="168029"/>
          </a:xfrm>
        </p:spPr>
        <p:txBody>
          <a:bodyPr anchor="b"/>
          <a:lstStyle>
            <a:lvl1pPr>
              <a:lnSpc>
                <a:spcPct val="80000"/>
              </a:lnSpc>
              <a:spcAft>
                <a:spcPts val="0"/>
              </a:spcAft>
              <a:defRPr sz="700" b="0">
                <a:solidFill>
                  <a:schemeClr val="bg1"/>
                </a:solidFill>
              </a:defRPr>
            </a:lvl1pPr>
          </a:lstStyle>
          <a:p>
            <a:pPr lvl="0"/>
            <a:r>
              <a:rPr lang="en-US"/>
              <a:t>Legal Disclosure placeholder</a:t>
            </a:r>
          </a:p>
        </p:txBody>
      </p:sp>
    </p:spTree>
    <p:extLst>
      <p:ext uri="{BB962C8B-B14F-4D97-AF65-F5344CB8AC3E}">
        <p14:creationId xmlns:p14="http://schemas.microsoft.com/office/powerpoint/2010/main" val="237829845"/>
      </p:ext>
    </p:extLst>
  </p:cSld>
  <p:clrMapOvr>
    <a:masterClrMapping/>
  </p:clrMapOvr>
  <p:extLst>
    <p:ext uri="{DCECCB84-F9BA-43D5-87BE-67443E8EF086}">
      <p15:sldGuideLst xmlns:p15="http://schemas.microsoft.com/office/powerpoint/2012/main">
        <p15:guide id="1" pos="2664">
          <p15:clr>
            <a:srgbClr val="C35E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Quote + Pic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70E4F7F-68D0-420F-83BD-38F0E9F030DE}"/>
              </a:ext>
            </a:extLst>
          </p:cNvPr>
          <p:cNvSpPr>
            <a:spLocks noGrp="1"/>
          </p:cNvSpPr>
          <p:nvPr>
            <p:ph type="pic" sz="quarter" idx="13"/>
          </p:nvPr>
        </p:nvSpPr>
        <p:spPr>
          <a:xfrm>
            <a:off x="7962900" y="0"/>
            <a:ext cx="4229100" cy="6858000"/>
          </a:xfrm>
          <a:pattFill prst="wdUpDiag">
            <a:fgClr>
              <a:schemeClr val="bg2"/>
            </a:fgClr>
            <a:bgClr>
              <a:schemeClr val="bg1"/>
            </a:bgClr>
          </a:pattFill>
        </p:spPr>
        <p:txBody>
          <a:bodyPr vert="horz" lIns="0" tIns="0" rIns="0" bIns="0" rtlCol="0" anchor="ctr">
            <a:noAutofit/>
          </a:bodyPr>
          <a:lstStyle>
            <a:lvl1pPr algn="ctr">
              <a:defRPr lang="en-US"/>
            </a:lvl1pPr>
          </a:lstStyle>
          <a:p>
            <a:pPr lvl="0" algn="ctr"/>
            <a:r>
              <a:rPr lang="en-US"/>
              <a:t>Click icon to add picture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hasCustomPrompt="1"/>
          </p:nvPr>
        </p:nvSpPr>
        <p:spPr>
          <a:xfrm>
            <a:off x="457200" y="457200"/>
            <a:ext cx="7505700" cy="5486399"/>
          </a:xfrm>
        </p:spPr>
        <p:txBody>
          <a:bodyPr rIns="457200"/>
          <a:lstStyle>
            <a:lvl1pPr marL="228600" indent="-228600">
              <a:defRPr sz="4800" b="0">
                <a:latin typeface="Lyon Display Regular" panose="02000603080000020004" pitchFamily="50" charset="0"/>
              </a:defRPr>
            </a:lvl1pPr>
            <a:lvl2pPr marL="228600" indent="0">
              <a:spcBef>
                <a:spcPts val="2400"/>
              </a:spcBef>
              <a:defRPr sz="1800"/>
            </a:lvl2pPr>
            <a:lvl3pPr marL="465138" indent="-465138">
              <a:defRPr sz="6000"/>
            </a:lvl3pPr>
            <a:lvl5pPr marL="0" indent="0">
              <a:buNone/>
              <a:defRPr>
                <a:latin typeface="Lyon Display Regular" panose="02000603080000020004" pitchFamily="50" charset="0"/>
              </a:defRPr>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3048000" y="6195990"/>
            <a:ext cx="4686300" cy="365125"/>
          </a:xfrm>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Text Placeholder 9">
            <a:extLst>
              <a:ext uri="{FF2B5EF4-FFF2-40B4-BE49-F238E27FC236}">
                <a16:creationId xmlns:a16="http://schemas.microsoft.com/office/drawing/2014/main" id="{611599CC-2E79-4411-8049-DE8E9FF702B1}"/>
              </a:ext>
            </a:extLst>
          </p:cNvPr>
          <p:cNvSpPr>
            <a:spLocks noGrp="1"/>
          </p:cNvSpPr>
          <p:nvPr>
            <p:ph type="body" sz="quarter" idx="14" hasCustomPrompt="1"/>
          </p:nvPr>
        </p:nvSpPr>
        <p:spPr>
          <a:xfrm>
            <a:off x="457200" y="5946042"/>
            <a:ext cx="7277100" cy="168029"/>
          </a:xfrm>
        </p:spPr>
        <p:txBody>
          <a:bodyPr anchor="b"/>
          <a:lstStyle>
            <a:lvl1pPr>
              <a:lnSpc>
                <a:spcPct val="80000"/>
              </a:lnSpc>
              <a:spcAft>
                <a:spcPts val="0"/>
              </a:spcAft>
              <a:defRPr sz="700" b="0"/>
            </a:lvl1pPr>
          </a:lstStyle>
          <a:p>
            <a:pPr lvl="0"/>
            <a:r>
              <a:rPr lang="en-US"/>
              <a:t>Legal Disclosure placeholder</a:t>
            </a:r>
          </a:p>
        </p:txBody>
      </p:sp>
    </p:spTree>
    <p:extLst>
      <p:ext uri="{BB962C8B-B14F-4D97-AF65-F5344CB8AC3E}">
        <p14:creationId xmlns:p14="http://schemas.microsoft.com/office/powerpoint/2010/main" val="2265232942"/>
      </p:ext>
    </p:extLst>
  </p:cSld>
  <p:clrMapOvr>
    <a:masterClrMapping/>
  </p:clrMapOvr>
  <p:extLst>
    <p:ext uri="{DCECCB84-F9BA-43D5-87BE-67443E8EF086}">
      <p15:sldGuideLst xmlns:p15="http://schemas.microsoft.com/office/powerpoint/2012/main">
        <p15:guide id="1" pos="5016">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0D1D-C6D4-4A5F-9A1E-FBA36A18035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F9C903AD-F555-4D04-967B-B96B4A657290}"/>
              </a:ext>
            </a:extLst>
          </p:cNvPr>
          <p:cNvSpPr>
            <a:spLocks noGrp="1"/>
          </p:cNvSpPr>
          <p:nvPr>
            <p:ph type="sldNum" sz="quarter" idx="12"/>
          </p:nvPr>
        </p:nvSpPr>
        <p:spPr/>
        <p:txBody>
          <a:bodyPr/>
          <a:lstStyle>
            <a:lvl1pPr>
              <a:defRPr b="0"/>
            </a:lvl1pPr>
          </a:lstStyle>
          <a:p>
            <a:fld id="{6168363A-81EE-4F99-B7CD-7259FD771CFB}" type="slidenum">
              <a:rPr lang="en-US" smtClean="0"/>
              <a:pPr/>
              <a:t>‹#›</a:t>
            </a:fld>
            <a:endParaRPr lang="en-US"/>
          </a:p>
        </p:txBody>
      </p:sp>
      <p:sp>
        <p:nvSpPr>
          <p:cNvPr id="7" name="Text Placeholder 6">
            <a:extLst>
              <a:ext uri="{FF2B5EF4-FFF2-40B4-BE49-F238E27FC236}">
                <a16:creationId xmlns:a16="http://schemas.microsoft.com/office/drawing/2014/main" id="{0D6075CC-96A3-4025-BD02-979A84678D4E}"/>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1800" b="0">
                <a:solidFill>
                  <a:schemeClr val="accent2"/>
                </a:solidFill>
              </a:defRPr>
            </a:lvl1pPr>
          </a:lstStyle>
          <a:p>
            <a:pPr lvl="0"/>
            <a:r>
              <a:rPr lang="en-US"/>
              <a:t>Edit Master text styles</a:t>
            </a:r>
          </a:p>
        </p:txBody>
      </p:sp>
      <p:sp>
        <p:nvSpPr>
          <p:cNvPr id="9" name="Text Placeholder 9">
            <a:extLst>
              <a:ext uri="{FF2B5EF4-FFF2-40B4-BE49-F238E27FC236}">
                <a16:creationId xmlns:a16="http://schemas.microsoft.com/office/drawing/2014/main" id="{B8EAF362-DC43-E249-A358-043A6B848452}"/>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10" name="Footer Placeholder 4">
            <a:extLst>
              <a:ext uri="{FF2B5EF4-FFF2-40B4-BE49-F238E27FC236}">
                <a16:creationId xmlns:a16="http://schemas.microsoft.com/office/drawing/2014/main" id="{A2D4D20F-9976-4948-B843-CE5B139B2B1F}"/>
              </a:ext>
            </a:extLst>
          </p:cNvPr>
          <p:cNvSpPr>
            <a:spLocks noGrp="1"/>
          </p:cNvSpPr>
          <p:nvPr>
            <p:ph type="ftr" sz="quarter" idx="3"/>
          </p:nvPr>
        </p:nvSpPr>
        <p:spPr>
          <a:xfrm>
            <a:off x="1920240" y="6199632"/>
            <a:ext cx="6177844" cy="365125"/>
          </a:xfrm>
          <a:prstGeom prst="rect">
            <a:avLst/>
          </a:prstGeom>
        </p:spPr>
        <p:txBody>
          <a:bodyPr lIns="0" anchor="b"/>
          <a:lstStyle>
            <a:lvl1pPr>
              <a:defRPr sz="1000" b="0">
                <a:solidFill>
                  <a:schemeClr val="bg1"/>
                </a:solidFill>
              </a:defRPr>
            </a:lvl1pPr>
          </a:lstStyle>
          <a:p>
            <a:r>
              <a:rPr lang="en-US"/>
              <a:t>Enrollment   |   Client Name</a:t>
            </a:r>
          </a:p>
        </p:txBody>
      </p:sp>
    </p:spTree>
    <p:extLst>
      <p:ext uri="{BB962C8B-B14F-4D97-AF65-F5344CB8AC3E}">
        <p14:creationId xmlns:p14="http://schemas.microsoft.com/office/powerpoint/2010/main" val="35447404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ontent + Pic 2 Column">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63A6002E-A02E-014E-9461-C28171D76424}"/>
              </a:ext>
            </a:extLst>
          </p:cNvPr>
          <p:cNvSpPr>
            <a:spLocks noGrp="1"/>
          </p:cNvSpPr>
          <p:nvPr>
            <p:ph sz="half" idx="13"/>
          </p:nvPr>
        </p:nvSpPr>
        <p:spPr>
          <a:xfrm>
            <a:off x="457201" y="2019299"/>
            <a:ext cx="5413248" cy="3922776"/>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9">
            <a:extLst>
              <a:ext uri="{FF2B5EF4-FFF2-40B4-BE49-F238E27FC236}">
                <a16:creationId xmlns:a16="http://schemas.microsoft.com/office/drawing/2014/main" id="{D4739B5C-4945-40C5-B214-489F396DAD4B}"/>
              </a:ext>
            </a:extLst>
          </p:cNvPr>
          <p:cNvSpPr>
            <a:spLocks noGrp="1"/>
          </p:cNvSpPr>
          <p:nvPr>
            <p:ph type="pic" sz="quarter" idx="16"/>
          </p:nvPr>
        </p:nvSpPr>
        <p:spPr>
          <a:xfrm>
            <a:off x="6327648" y="2020824"/>
            <a:ext cx="5413248" cy="3922776"/>
          </a:xfrm>
          <a:pattFill prst="wdUpDiag">
            <a:fgClr>
              <a:schemeClr val="bg2"/>
            </a:fgClr>
            <a:bgClr>
              <a:schemeClr val="bg1"/>
            </a:bgClr>
          </a:pattFill>
        </p:spPr>
        <p:txBody>
          <a:bodyPr anchor="ctr"/>
          <a:lstStyle>
            <a:lvl1pPr algn="ctr">
              <a:defRPr/>
            </a:lvl1pPr>
          </a:lstStyle>
          <a:p>
            <a:r>
              <a:rPr lang="en-US"/>
              <a:t>Click icon to add picture</a:t>
            </a:r>
          </a:p>
        </p:txBody>
      </p:sp>
      <p:sp>
        <p:nvSpPr>
          <p:cNvPr id="13" name="TextBox 12">
            <a:extLst>
              <a:ext uri="{FF2B5EF4-FFF2-40B4-BE49-F238E27FC236}">
                <a16:creationId xmlns:a16="http://schemas.microsoft.com/office/drawing/2014/main" id="{A29DBF82-1DE0-D349-A81B-E714A86EA316}"/>
              </a:ext>
            </a:extLst>
          </p:cNvPr>
          <p:cNvSpPr txBox="1"/>
          <p:nvPr userDrawn="1"/>
        </p:nvSpPr>
        <p:spPr>
          <a:xfrm>
            <a:off x="8418897" y="6564429"/>
            <a:ext cx="0" cy="0"/>
          </a:xfrm>
          <a:prstGeom prst="rect">
            <a:avLst/>
          </a:prstGeom>
          <a:noFill/>
        </p:spPr>
        <p:txBody>
          <a:bodyPr wrap="none" rtlCol="0">
            <a:noAutofit/>
          </a:bodyPr>
          <a:lstStyle/>
          <a:p>
            <a:pPr algn="l"/>
            <a:endParaRPr lang="en-US" sz="1800"/>
          </a:p>
        </p:txBody>
      </p:sp>
      <p:sp>
        <p:nvSpPr>
          <p:cNvPr id="14" name="TextBox 13">
            <a:extLst>
              <a:ext uri="{FF2B5EF4-FFF2-40B4-BE49-F238E27FC236}">
                <a16:creationId xmlns:a16="http://schemas.microsoft.com/office/drawing/2014/main" id="{ADC013C1-5C17-A94E-ABD4-A87F18E994CD}"/>
              </a:ext>
            </a:extLst>
          </p:cNvPr>
          <p:cNvSpPr txBox="1"/>
          <p:nvPr userDrawn="1"/>
        </p:nvSpPr>
        <p:spPr>
          <a:xfrm>
            <a:off x="205339" y="2213811"/>
            <a:ext cx="0" cy="0"/>
          </a:xfrm>
          <a:prstGeom prst="rect">
            <a:avLst/>
          </a:prstGeom>
          <a:noFill/>
        </p:spPr>
        <p:txBody>
          <a:bodyPr wrap="none" rtlCol="0">
            <a:noAutofit/>
          </a:bodyPr>
          <a:lstStyle/>
          <a:p>
            <a:pPr algn="l"/>
            <a:endParaRPr lang="en-US" sz="1800"/>
          </a:p>
        </p:txBody>
      </p:sp>
      <p:sp>
        <p:nvSpPr>
          <p:cNvPr id="10" name="Text Placeholder 9">
            <a:extLst>
              <a:ext uri="{FF2B5EF4-FFF2-40B4-BE49-F238E27FC236}">
                <a16:creationId xmlns:a16="http://schemas.microsoft.com/office/drawing/2014/main" id="{B3760D23-08B1-2D43-90D9-7FB67CCC5A4E}"/>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12" name="Title 1">
            <a:extLst>
              <a:ext uri="{FF2B5EF4-FFF2-40B4-BE49-F238E27FC236}">
                <a16:creationId xmlns:a16="http://schemas.microsoft.com/office/drawing/2014/main" id="{1C2B7723-83CB-4F43-BA3C-0B356233190A}"/>
              </a:ext>
            </a:extLst>
          </p:cNvPr>
          <p:cNvSpPr>
            <a:spLocks noGrp="1"/>
          </p:cNvSpPr>
          <p:nvPr>
            <p:ph type="title"/>
          </p:nvPr>
        </p:nvSpPr>
        <p:spPr>
          <a:xfrm>
            <a:off x="457200" y="457200"/>
            <a:ext cx="11277600" cy="800100"/>
          </a:xfrm>
        </p:spPr>
        <p:txBody>
          <a:bodyPr/>
          <a:lstStyle/>
          <a:p>
            <a:r>
              <a:rPr lang="en-US"/>
              <a:t>Click to edit Master title style</a:t>
            </a:r>
          </a:p>
        </p:txBody>
      </p:sp>
      <p:sp>
        <p:nvSpPr>
          <p:cNvPr id="16" name="Text Placeholder 6">
            <a:extLst>
              <a:ext uri="{FF2B5EF4-FFF2-40B4-BE49-F238E27FC236}">
                <a16:creationId xmlns:a16="http://schemas.microsoft.com/office/drawing/2014/main" id="{9D3AFC83-6CC2-8A46-8171-AAA0EC450F5E}"/>
              </a:ext>
            </a:extLst>
          </p:cNvPr>
          <p:cNvSpPr>
            <a:spLocks noGrp="1"/>
          </p:cNvSpPr>
          <p:nvPr>
            <p:ph type="body" sz="quarter" idx="15"/>
          </p:nvPr>
        </p:nvSpPr>
        <p:spPr>
          <a:xfrm>
            <a:off x="457200" y="932688"/>
            <a:ext cx="11277600" cy="630237"/>
          </a:xfrm>
        </p:spPr>
        <p:txBody>
          <a:bodyPr/>
          <a:lstStyle>
            <a:lvl1pPr>
              <a:spcBef>
                <a:spcPts val="1200"/>
              </a:spcBef>
              <a:spcAft>
                <a:spcPts val="0"/>
              </a:spcAft>
              <a:defRPr sz="1800" b="0">
                <a:solidFill>
                  <a:schemeClr val="accent1"/>
                </a:solidFill>
              </a:defRPr>
            </a:lvl1pPr>
          </a:lstStyle>
          <a:p>
            <a:pPr lvl="0"/>
            <a:r>
              <a:rPr lang="en-US"/>
              <a:t>Click to edit Master text styles</a:t>
            </a:r>
          </a:p>
        </p:txBody>
      </p:sp>
      <p:sp>
        <p:nvSpPr>
          <p:cNvPr id="11" name="Footer Placeholder 4">
            <a:extLst>
              <a:ext uri="{FF2B5EF4-FFF2-40B4-BE49-F238E27FC236}">
                <a16:creationId xmlns:a16="http://schemas.microsoft.com/office/drawing/2014/main" id="{E6B3368D-E38C-C746-BB19-5E2E026F552F}"/>
              </a:ext>
            </a:extLst>
          </p:cNvPr>
          <p:cNvSpPr>
            <a:spLocks noGrp="1"/>
          </p:cNvSpPr>
          <p:nvPr>
            <p:ph type="ftr" sz="quarter" idx="3"/>
          </p:nvPr>
        </p:nvSpPr>
        <p:spPr>
          <a:xfrm>
            <a:off x="1920240" y="6199632"/>
            <a:ext cx="6177844" cy="365125"/>
          </a:xfrm>
          <a:prstGeom prst="rect">
            <a:avLst/>
          </a:prstGeom>
        </p:spPr>
        <p:txBody>
          <a:bodyPr anchor="b"/>
          <a:lstStyle>
            <a:lvl1pPr>
              <a:defRPr sz="1000">
                <a:solidFill>
                  <a:schemeClr val="accent1"/>
                </a:solidFill>
              </a:defRPr>
            </a:lvl1pPr>
          </a:lstStyle>
          <a:p>
            <a:r>
              <a:rPr lang="en-US"/>
              <a:t>Enrollment   |   Client Name</a:t>
            </a:r>
          </a:p>
        </p:txBody>
      </p:sp>
      <p:sp>
        <p:nvSpPr>
          <p:cNvPr id="17" name="Slide Number Placeholder 5">
            <a:extLst>
              <a:ext uri="{FF2B5EF4-FFF2-40B4-BE49-F238E27FC236}">
                <a16:creationId xmlns:a16="http://schemas.microsoft.com/office/drawing/2014/main" id="{E893D887-2CE0-2B45-BCAC-1C9950D3BED8}"/>
              </a:ext>
            </a:extLst>
          </p:cNvPr>
          <p:cNvSpPr>
            <a:spLocks noGrp="1"/>
          </p:cNvSpPr>
          <p:nvPr>
            <p:ph type="sldNum" sz="quarter" idx="12"/>
          </p:nvPr>
        </p:nvSpPr>
        <p:spPr>
          <a:xfrm>
            <a:off x="11269265" y="6154426"/>
            <a:ext cx="465535" cy="365125"/>
          </a:xfrm>
        </p:spPr>
        <p:txBody>
          <a:bodyPr/>
          <a:lstStyle/>
          <a:p>
            <a:fld id="{6168363A-81EE-4F99-B7CD-7259FD771CFB}" type="slidenum">
              <a:rPr lang="en-US" smtClean="0"/>
              <a:t>‹#›</a:t>
            </a:fld>
            <a:endParaRPr lang="en-US"/>
          </a:p>
        </p:txBody>
      </p:sp>
    </p:spTree>
    <p:extLst>
      <p:ext uri="{BB962C8B-B14F-4D97-AF65-F5344CB8AC3E}">
        <p14:creationId xmlns:p14="http://schemas.microsoft.com/office/powerpoint/2010/main" val="4360105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4371769"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8278368" y="2019300"/>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D6409EEE-F532-4D71-999F-5DA4FD850B7E}"/>
              </a:ext>
            </a:extLst>
          </p:cNvPr>
          <p:cNvSpPr>
            <a:spLocks noGrp="1"/>
          </p:cNvSpPr>
          <p:nvPr>
            <p:ph type="body" sz="quarter" idx="15"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14" name="Text Placeholder 6">
            <a:extLst>
              <a:ext uri="{FF2B5EF4-FFF2-40B4-BE49-F238E27FC236}">
                <a16:creationId xmlns:a16="http://schemas.microsoft.com/office/drawing/2014/main" id="{2450D000-61A3-4B90-B7EE-AB19FADB5E41}"/>
              </a:ext>
            </a:extLst>
          </p:cNvPr>
          <p:cNvSpPr>
            <a:spLocks noGrp="1"/>
          </p:cNvSpPr>
          <p:nvPr>
            <p:ph type="body" sz="quarter" idx="16"/>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11236050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wo Conten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4371769" y="2019300"/>
            <a:ext cx="7363031"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a:extLst>
              <a:ext uri="{FF2B5EF4-FFF2-40B4-BE49-F238E27FC236}">
                <a16:creationId xmlns:a16="http://schemas.microsoft.com/office/drawing/2014/main" id="{011DA2E4-DCAE-4B81-88BE-2EB1BE70B35E}"/>
              </a:ext>
            </a:extLst>
          </p:cNvPr>
          <p:cNvSpPr>
            <a:spLocks noGrp="1"/>
          </p:cNvSpPr>
          <p:nvPr>
            <p:ph type="body" sz="quarter" idx="15"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9" name="Text Placeholder 6">
            <a:extLst>
              <a:ext uri="{FF2B5EF4-FFF2-40B4-BE49-F238E27FC236}">
                <a16:creationId xmlns:a16="http://schemas.microsoft.com/office/drawing/2014/main" id="{910BCB2F-6288-4507-A634-4094C6E08633}"/>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8563450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Title Slide Ring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E3523B-F229-491E-B7D2-DE248F6BF7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pic>
        <p:nvPicPr>
          <p:cNvPr id="7" name="Graphic 6">
            <a:extLst>
              <a:ext uri="{FF2B5EF4-FFF2-40B4-BE49-F238E27FC236}">
                <a16:creationId xmlns:a16="http://schemas.microsoft.com/office/drawing/2014/main" id="{437D95B6-522C-4754-9BA3-17F0C126CE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33691" y="-2"/>
            <a:ext cx="5161484" cy="6876319"/>
          </a:xfrm>
          <a:prstGeom prst="rect">
            <a:avLst/>
          </a:prstGeom>
        </p:spPr>
      </p:pic>
      <p:sp>
        <p:nvSpPr>
          <p:cNvPr id="8" name="Footer Placeholder 4">
            <a:extLst>
              <a:ext uri="{FF2B5EF4-FFF2-40B4-BE49-F238E27FC236}">
                <a16:creationId xmlns:a16="http://schemas.microsoft.com/office/drawing/2014/main" id="{9E93181F-4A43-4445-ADAA-245EB9A8AE15}"/>
              </a:ext>
            </a:extLst>
          </p:cNvPr>
          <p:cNvSpPr>
            <a:spLocks noGrp="1"/>
          </p:cNvSpPr>
          <p:nvPr>
            <p:ph type="ftr" sz="quarter" idx="3"/>
          </p:nvPr>
        </p:nvSpPr>
        <p:spPr>
          <a:xfrm>
            <a:off x="457200" y="6199632"/>
            <a:ext cx="3840480" cy="365125"/>
          </a:xfrm>
          <a:prstGeom prst="rect">
            <a:avLst/>
          </a:prstGeom>
        </p:spPr>
        <p:txBody>
          <a:bodyPr tIns="0" rIns="0" bIns="0" anchor="b"/>
          <a:lstStyle>
            <a:lvl1pPr>
              <a:defRPr sz="1000" b="0">
                <a:solidFill>
                  <a:schemeClr val="bg1"/>
                </a:solidFill>
              </a:defRPr>
            </a:lvl1pPr>
          </a:lstStyle>
          <a:p>
            <a:r>
              <a:rPr lang="en-US"/>
              <a:t>Enrollment   |   Client Name</a:t>
            </a:r>
          </a:p>
        </p:txBody>
      </p:sp>
      <p:sp>
        <p:nvSpPr>
          <p:cNvPr id="9" name="Text Placeholder 9">
            <a:extLst>
              <a:ext uri="{FF2B5EF4-FFF2-40B4-BE49-F238E27FC236}">
                <a16:creationId xmlns:a16="http://schemas.microsoft.com/office/drawing/2014/main" id="{BE7D3884-7039-9B4E-B977-9DC26985EECC}"/>
              </a:ext>
            </a:extLst>
          </p:cNvPr>
          <p:cNvSpPr>
            <a:spLocks noGrp="1"/>
          </p:cNvSpPr>
          <p:nvPr>
            <p:ph type="body" sz="quarter" idx="14" hasCustomPrompt="1"/>
          </p:nvPr>
        </p:nvSpPr>
        <p:spPr>
          <a:xfrm>
            <a:off x="457200" y="5946042"/>
            <a:ext cx="5897880" cy="168029"/>
          </a:xfrm>
        </p:spPr>
        <p:txBody>
          <a:bodyPr anchor="b"/>
          <a:lstStyle>
            <a:lvl1pPr>
              <a:lnSpc>
                <a:spcPct val="80000"/>
              </a:lnSpc>
              <a:spcAft>
                <a:spcPts val="0"/>
              </a:spcAft>
              <a:defRPr sz="1000" b="0">
                <a:solidFill>
                  <a:schemeClr val="bg1"/>
                </a:solidFill>
              </a:defRPr>
            </a:lvl1pPr>
          </a:lstStyle>
          <a:p>
            <a:r>
              <a:rPr lang="en-US"/>
              <a:t>Placeholder for legal disclosure (per Compliance direction).</a:t>
            </a:r>
          </a:p>
        </p:txBody>
      </p:sp>
      <p:sp>
        <p:nvSpPr>
          <p:cNvPr id="13" name="Subtitle 2">
            <a:extLst>
              <a:ext uri="{FF2B5EF4-FFF2-40B4-BE49-F238E27FC236}">
                <a16:creationId xmlns:a16="http://schemas.microsoft.com/office/drawing/2014/main" id="{5086D158-D8F7-944E-B1A1-F0AB04A4D72B}"/>
              </a:ext>
            </a:extLst>
          </p:cNvPr>
          <p:cNvSpPr>
            <a:spLocks noGrp="1"/>
          </p:cNvSpPr>
          <p:nvPr>
            <p:ph type="subTitle" idx="1"/>
          </p:nvPr>
        </p:nvSpPr>
        <p:spPr>
          <a:xfrm>
            <a:off x="461788" y="1194113"/>
            <a:ext cx="6949440" cy="1075362"/>
          </a:xfrm>
        </p:spPr>
        <p:txBody>
          <a:bodyPr anchor="b"/>
          <a:lstStyle>
            <a:lvl1pPr marL="0" indent="0" algn="l">
              <a:spcBef>
                <a:spcPts val="0"/>
              </a:spcBef>
              <a:spcAft>
                <a:spcPts val="0"/>
              </a:spcAft>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552852B5-A3E8-E349-ABAF-073DC3CEBA72}"/>
              </a:ext>
            </a:extLst>
          </p:cNvPr>
          <p:cNvSpPr>
            <a:spLocks noGrp="1"/>
          </p:cNvSpPr>
          <p:nvPr>
            <p:ph idx="21" hasCustomPrompt="1"/>
          </p:nvPr>
        </p:nvSpPr>
        <p:spPr>
          <a:xfrm>
            <a:off x="457197" y="2545608"/>
            <a:ext cx="6949440" cy="1216152"/>
          </a:xfrm>
          <a:prstGeom prst="rect">
            <a:avLst/>
          </a:prstGeom>
        </p:spPr>
        <p:txBody>
          <a:bodyPr vert="horz" lIns="0" tIns="0" rIns="0" bIns="0" rtlCol="0">
            <a:noAutofit/>
          </a:bodyPr>
          <a:lstStyle>
            <a:lvl1pPr>
              <a:spcAft>
                <a:spcPts val="1000"/>
              </a:spcAft>
              <a:defRPr sz="4800" b="1">
                <a:solidFill>
                  <a:schemeClr val="accent2"/>
                </a:solidFill>
              </a:defRPr>
            </a:lvl1pPr>
            <a:lvl2pPr marL="0" indent="0">
              <a:spcAft>
                <a:spcPts val="1000"/>
              </a:spcAft>
              <a:buFontTx/>
              <a:buNone/>
              <a:defRPr sz="18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5432948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Section Header Mi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B183-82DE-4594-89B5-32EAC000DF34}"/>
              </a:ext>
            </a:extLst>
          </p:cNvPr>
          <p:cNvSpPr>
            <a:spLocks noGrp="1"/>
          </p:cNvSpPr>
          <p:nvPr>
            <p:ph type="title"/>
          </p:nvPr>
        </p:nvSpPr>
        <p:spPr>
          <a:xfrm>
            <a:off x="457200" y="3009900"/>
            <a:ext cx="7505700" cy="2933700"/>
          </a:xfrm>
        </p:spPr>
        <p:txBody>
          <a:bodyPr anchor="t"/>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B690D1-7D7F-4F2D-AB05-8E647CEF98B9}"/>
              </a:ext>
            </a:extLst>
          </p:cNvPr>
          <p:cNvSpPr>
            <a:spLocks noGrp="1"/>
          </p:cNvSpPr>
          <p:nvPr>
            <p:ph type="body" idx="1"/>
          </p:nvPr>
        </p:nvSpPr>
        <p:spPr>
          <a:xfrm>
            <a:off x="457200" y="457201"/>
            <a:ext cx="7505700" cy="800099"/>
          </a:xfrm>
        </p:spPr>
        <p:txBody>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a:p>
            <a:pPr lvl="1"/>
            <a:r>
              <a:rPr lang="en-US"/>
              <a:t>Second level</a:t>
            </a:r>
          </a:p>
        </p:txBody>
      </p:sp>
      <p:sp>
        <p:nvSpPr>
          <p:cNvPr id="6" name="Slide Number Placeholder 5">
            <a:extLst>
              <a:ext uri="{FF2B5EF4-FFF2-40B4-BE49-F238E27FC236}">
                <a16:creationId xmlns:a16="http://schemas.microsoft.com/office/drawing/2014/main" id="{486A01C2-AA27-4371-A358-92AE072F3751}"/>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pic>
        <p:nvPicPr>
          <p:cNvPr id="7" name="Graphic 6">
            <a:extLst>
              <a:ext uri="{FF2B5EF4-FFF2-40B4-BE49-F238E27FC236}">
                <a16:creationId xmlns:a16="http://schemas.microsoft.com/office/drawing/2014/main" id="{A8E1B268-7093-46F4-A50F-4C769217FED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327648"/>
            <a:ext cx="910256" cy="168397"/>
          </a:xfrm>
          <a:prstGeom prst="rect">
            <a:avLst/>
          </a:prstGeom>
        </p:spPr>
      </p:pic>
      <p:sp>
        <p:nvSpPr>
          <p:cNvPr id="11" name="Footer Placeholder 4">
            <a:extLst>
              <a:ext uri="{FF2B5EF4-FFF2-40B4-BE49-F238E27FC236}">
                <a16:creationId xmlns:a16="http://schemas.microsoft.com/office/drawing/2014/main" id="{FE08B1A2-D118-D743-ACC4-9232C96BD013}"/>
              </a:ext>
            </a:extLst>
          </p:cNvPr>
          <p:cNvSpPr>
            <a:spLocks noGrp="1"/>
          </p:cNvSpPr>
          <p:nvPr>
            <p:ph type="ftr" sz="quarter" idx="3"/>
          </p:nvPr>
        </p:nvSpPr>
        <p:spPr>
          <a:xfrm>
            <a:off x="1920240" y="6199632"/>
            <a:ext cx="6035040" cy="365125"/>
          </a:xfrm>
          <a:prstGeom prst="rect">
            <a:avLst/>
          </a:prstGeom>
        </p:spPr>
        <p:txBody>
          <a:bodyPr lIns="0" tIns="0" rIns="0" anchor="b"/>
          <a:lstStyle>
            <a:lvl1pPr>
              <a:defRPr sz="1000" b="0">
                <a:solidFill>
                  <a:schemeClr val="bg1"/>
                </a:solidFill>
              </a:defRPr>
            </a:lvl1pPr>
          </a:lstStyle>
          <a:p>
            <a:r>
              <a:rPr lang="en-US"/>
              <a:t>Enrollment   |   Client Name</a:t>
            </a:r>
          </a:p>
        </p:txBody>
      </p:sp>
      <p:sp>
        <p:nvSpPr>
          <p:cNvPr id="8" name="Text Placeholder 9">
            <a:extLst>
              <a:ext uri="{FF2B5EF4-FFF2-40B4-BE49-F238E27FC236}">
                <a16:creationId xmlns:a16="http://schemas.microsoft.com/office/drawing/2014/main" id="{0FAF22A1-92B4-BD4E-9605-E282DF88C113}"/>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solidFill>
                  <a:schemeClr val="bg1"/>
                </a:solidFill>
              </a:defRPr>
            </a:lvl1pPr>
          </a:lstStyle>
          <a:p>
            <a:r>
              <a:rPr lang="en-US"/>
              <a:t>Placeholder for legal disclosure (per Compliance direction).</a:t>
            </a:r>
          </a:p>
        </p:txBody>
      </p:sp>
    </p:spTree>
    <p:extLst>
      <p:ext uri="{BB962C8B-B14F-4D97-AF65-F5344CB8AC3E}">
        <p14:creationId xmlns:p14="http://schemas.microsoft.com/office/powerpoint/2010/main" val="2166826927"/>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ontent with 3 Colum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b="0" i="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4371769" y="2019301"/>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8278368" y="2019300"/>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6">
            <a:extLst>
              <a:ext uri="{FF2B5EF4-FFF2-40B4-BE49-F238E27FC236}">
                <a16:creationId xmlns:a16="http://schemas.microsoft.com/office/drawing/2014/main" id="{2450D000-61A3-4B90-B7EE-AB19FADB5E41}"/>
              </a:ext>
            </a:extLst>
          </p:cNvPr>
          <p:cNvSpPr>
            <a:spLocks noGrp="1"/>
          </p:cNvSpPr>
          <p:nvPr>
            <p:ph type="body" sz="quarter" idx="16"/>
          </p:nvPr>
        </p:nvSpPr>
        <p:spPr>
          <a:xfrm>
            <a:off x="457200" y="931862"/>
            <a:ext cx="11277600" cy="630237"/>
          </a:xfrm>
        </p:spPr>
        <p:txBody>
          <a:bodyPr/>
          <a:lstStyle>
            <a:lvl1pPr>
              <a:spcBef>
                <a:spcPts val="1200"/>
              </a:spcBef>
              <a:spcAft>
                <a:spcPts val="0"/>
              </a:spcAft>
              <a:defRPr sz="1800" b="0">
                <a:solidFill>
                  <a:schemeClr val="accent1"/>
                </a:solidFill>
              </a:defRPr>
            </a:lvl1pPr>
          </a:lstStyle>
          <a:p>
            <a:pPr lvl="0"/>
            <a:r>
              <a:rPr lang="en-US"/>
              <a:t>Click to edit Master text styles</a:t>
            </a:r>
          </a:p>
        </p:txBody>
      </p:sp>
      <p:sp>
        <p:nvSpPr>
          <p:cNvPr id="8" name="Text Placeholder 9">
            <a:extLst>
              <a:ext uri="{FF2B5EF4-FFF2-40B4-BE49-F238E27FC236}">
                <a16:creationId xmlns:a16="http://schemas.microsoft.com/office/drawing/2014/main" id="{180CB74F-54CE-0B46-AC32-030E8A679544}"/>
              </a:ext>
            </a:extLst>
          </p:cNvPr>
          <p:cNvSpPr>
            <a:spLocks noGrp="1"/>
          </p:cNvSpPr>
          <p:nvPr>
            <p:ph type="body" sz="quarter" idx="17"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9" name="Footer Placeholder 4">
            <a:extLst>
              <a:ext uri="{FF2B5EF4-FFF2-40B4-BE49-F238E27FC236}">
                <a16:creationId xmlns:a16="http://schemas.microsoft.com/office/drawing/2014/main" id="{DD67DC1B-9DA5-C547-8AD3-C55D572AADC7}"/>
              </a:ext>
            </a:extLst>
          </p:cNvPr>
          <p:cNvSpPr>
            <a:spLocks noGrp="1"/>
          </p:cNvSpPr>
          <p:nvPr>
            <p:ph type="ftr" sz="quarter" idx="3"/>
          </p:nvPr>
        </p:nvSpPr>
        <p:spPr>
          <a:xfrm>
            <a:off x="1920240" y="6199632"/>
            <a:ext cx="6177844" cy="365125"/>
          </a:xfrm>
          <a:prstGeom prst="rect">
            <a:avLst/>
          </a:prstGeom>
        </p:spPr>
        <p:txBody>
          <a:bodyPr anchor="b"/>
          <a:lstStyle>
            <a:lvl1pPr>
              <a:defRPr sz="1000">
                <a:solidFill>
                  <a:schemeClr val="accent1"/>
                </a:solidFill>
              </a:defRPr>
            </a:lvl1pPr>
          </a:lstStyle>
          <a:p>
            <a:r>
              <a:rPr lang="en-US"/>
              <a:t>Enrollment   |   Client Name</a:t>
            </a:r>
          </a:p>
        </p:txBody>
      </p:sp>
    </p:spTree>
    <p:extLst>
      <p:ext uri="{BB962C8B-B14F-4D97-AF65-F5344CB8AC3E}">
        <p14:creationId xmlns:p14="http://schemas.microsoft.com/office/powerpoint/2010/main" val="15932321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accent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4140020847"/>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5FC7D134-7E2A-C847-92CC-53480DA721DD}"/>
              </a:ext>
            </a:extLst>
          </p:cNvPr>
          <p:cNvSpPr>
            <a:spLocks noGrp="1"/>
          </p:cNvSpPr>
          <p:nvPr>
            <p:ph idx="22"/>
          </p:nvPr>
        </p:nvSpPr>
        <p:spPr>
          <a:xfrm>
            <a:off x="339344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0D10A830-B04C-E147-B818-6031A5EF36AC}"/>
              </a:ext>
            </a:extLst>
          </p:cNvPr>
          <p:cNvSpPr>
            <a:spLocks noGrp="1"/>
          </p:cNvSpPr>
          <p:nvPr>
            <p:ph idx="23"/>
          </p:nvPr>
        </p:nvSpPr>
        <p:spPr>
          <a:xfrm>
            <a:off x="632968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4">
            <a:extLst>
              <a:ext uri="{FF2B5EF4-FFF2-40B4-BE49-F238E27FC236}">
                <a16:creationId xmlns:a16="http://schemas.microsoft.com/office/drawing/2014/main" id="{CBE4083F-E1EE-8F4F-9D61-E15053538C64}"/>
              </a:ext>
            </a:extLst>
          </p:cNvPr>
          <p:cNvSpPr>
            <a:spLocks noGrp="1"/>
          </p:cNvSpPr>
          <p:nvPr>
            <p:ph idx="24"/>
          </p:nvPr>
        </p:nvSpPr>
        <p:spPr>
          <a:xfrm>
            <a:off x="926592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145789"/>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bg2"/>
          </a:solidFill>
        </p:spPr>
        <p:txBody>
          <a:bodyPr/>
          <a:lstStyle>
            <a:lvl1pPr>
              <a:defRPr>
                <a:solidFill>
                  <a:srgbClr val="A7A8AA"/>
                </a:solidFill>
              </a:defRPr>
            </a:lvl1pPr>
          </a:lstStyle>
          <a:p>
            <a:r>
              <a:rPr lang="en-US"/>
              <a:t>Click icon to add picture</a:t>
            </a:r>
          </a:p>
        </p:txBody>
      </p:sp>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accent1"/>
                </a:solidFill>
              </a:defRPr>
            </a:lvl1pPr>
          </a:lstStyle>
          <a:p>
            <a:r>
              <a:rPr lang="en-US"/>
              <a:t>Click to edit Master title style</a:t>
            </a:r>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64419927"/>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5A7CD5F-D00E-604C-A336-4DB4D25A3A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tx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2486235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Ref idx="1001">
        <a:schemeClr val="bg1"/>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tx2"/>
          </a:solidFill>
        </p:spPr>
        <p:txBody>
          <a:bodyPr/>
          <a:lstStyle>
            <a:lvl1pPr>
              <a:defRPr>
                <a:solidFill>
                  <a:srgbClr val="A7A8AA"/>
                </a:solidFill>
              </a:defRPr>
            </a:lvl1pPr>
          </a:lstStyle>
          <a:p>
            <a:r>
              <a:rPr lang="en-US"/>
              <a:t>Click icon to add picture</a:t>
            </a:r>
          </a:p>
        </p:txBody>
      </p:sp>
      <p:pic>
        <p:nvPicPr>
          <p:cNvPr id="9" name="Logo">
            <a:extLst>
              <a:ext uri="{FF2B5EF4-FFF2-40B4-BE49-F238E27FC236}">
                <a16:creationId xmlns:a16="http://schemas.microsoft.com/office/drawing/2014/main" id="{6107D3E2-230A-0A45-A735-1B8D1B02F9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9639431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18822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330696"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197868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160020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655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652810"/>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E99522E4-52AE-C448-927D-EFBEBFD8FBB0}"/>
              </a:ext>
            </a:extLst>
          </p:cNvPr>
          <p:cNvSpPr>
            <a:spLocks noGrp="1"/>
          </p:cNvSpPr>
          <p:nvPr>
            <p:ph idx="15"/>
          </p:nvPr>
        </p:nvSpPr>
        <p:spPr>
          <a:xfrm>
            <a:off x="339344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F77573C1-2760-4E4E-B44D-5C0B0C78D60F}"/>
              </a:ext>
            </a:extLst>
          </p:cNvPr>
          <p:cNvSpPr>
            <a:spLocks noGrp="1"/>
          </p:cNvSpPr>
          <p:nvPr>
            <p:ph idx="16"/>
          </p:nvPr>
        </p:nvSpPr>
        <p:spPr>
          <a:xfrm>
            <a:off x="632968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E5BE2420-02F3-F849-A380-39951C89E372}"/>
              </a:ext>
            </a:extLst>
          </p:cNvPr>
          <p:cNvSpPr>
            <a:spLocks noGrp="1"/>
          </p:cNvSpPr>
          <p:nvPr>
            <p:ph idx="17"/>
          </p:nvPr>
        </p:nvSpPr>
        <p:spPr>
          <a:xfrm>
            <a:off x="926592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883045"/>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2 Picture Lt">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97822"/>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314944"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1235062"/>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5FC7D134-7E2A-C847-92CC-53480DA721DD}"/>
              </a:ext>
            </a:extLst>
          </p:cNvPr>
          <p:cNvSpPr>
            <a:spLocks noGrp="1"/>
          </p:cNvSpPr>
          <p:nvPr>
            <p:ph idx="22"/>
          </p:nvPr>
        </p:nvSpPr>
        <p:spPr>
          <a:xfrm>
            <a:off x="339344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0D10A830-B04C-E147-B818-6031A5EF36AC}"/>
              </a:ext>
            </a:extLst>
          </p:cNvPr>
          <p:cNvSpPr>
            <a:spLocks noGrp="1"/>
          </p:cNvSpPr>
          <p:nvPr>
            <p:ph idx="23"/>
          </p:nvPr>
        </p:nvSpPr>
        <p:spPr>
          <a:xfrm>
            <a:off x="632968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4">
            <a:extLst>
              <a:ext uri="{FF2B5EF4-FFF2-40B4-BE49-F238E27FC236}">
                <a16:creationId xmlns:a16="http://schemas.microsoft.com/office/drawing/2014/main" id="{CBE4083F-E1EE-8F4F-9D61-E15053538C64}"/>
              </a:ext>
            </a:extLst>
          </p:cNvPr>
          <p:cNvSpPr>
            <a:spLocks noGrp="1"/>
          </p:cNvSpPr>
          <p:nvPr>
            <p:ph idx="24"/>
          </p:nvPr>
        </p:nvSpPr>
        <p:spPr>
          <a:xfrm>
            <a:off x="926592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21509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Lt">
    <p:spTree>
      <p:nvGrpSpPr>
        <p:cNvPr id="1" name=""/>
        <p:cNvGrpSpPr/>
        <p:nvPr/>
      </p:nvGrpSpPr>
      <p:grpSpPr>
        <a:xfrm>
          <a:off x="0" y="0"/>
          <a:ext cx="0" cy="0"/>
          <a:chOff x="0" y="0"/>
          <a:chExt cx="0" cy="0"/>
        </a:xfrm>
      </p:grpSpPr>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p>
            <a:r>
              <a:rPr lang="en-US"/>
              <a:t>Enrollment   |   Client Name</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p>
            <a:fld id="{8EB3323C-FB4C-034A-A8F5-DA43F08A644B}" type="slidenum">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363DA59F-EF54-4241-A627-B53313D61868}"/>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7" name="Legal">
            <a:extLst>
              <a:ext uri="{FF2B5EF4-FFF2-40B4-BE49-F238E27FC236}">
                <a16:creationId xmlns:a16="http://schemas.microsoft.com/office/drawing/2014/main" id="{FAF4E6C3-63A8-104D-B680-6134DBA22DC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683329071"/>
      </p:ext>
    </p:extLst>
  </p:cSld>
  <p:clrMapOvr>
    <a:masterClrMapping/>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Only Lt">
    <p:spTree>
      <p:nvGrpSpPr>
        <p:cNvPr id="1" name=""/>
        <p:cNvGrpSpPr/>
        <p:nvPr/>
      </p:nvGrpSpPr>
      <p:grpSpPr>
        <a:xfrm>
          <a:off x="0" y="0"/>
          <a:ext cx="0" cy="0"/>
          <a:chOff x="0" y="0"/>
          <a:chExt cx="0" cy="0"/>
        </a:xfrm>
      </p:grpSpPr>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p>
            <a:r>
              <a:rPr lang="en-US"/>
              <a:t>Enrollment   |   Client Name</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p>
            <a:fld id="{8EB3323C-FB4C-034A-A8F5-DA43F08A644B}" type="slidenum">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363DA59F-EF54-4241-A627-B53313D61868}"/>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7" name="Legal">
            <a:extLst>
              <a:ext uri="{FF2B5EF4-FFF2-40B4-BE49-F238E27FC236}">
                <a16:creationId xmlns:a16="http://schemas.microsoft.com/office/drawing/2014/main" id="{FAF4E6C3-63A8-104D-B680-6134DBA22DC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980709476"/>
      </p:ext>
    </p:extLst>
  </p:cSld>
  <p:clrMapOvr>
    <a:masterClrMapping/>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ooter Only Lt">
    <p:spTree>
      <p:nvGrpSpPr>
        <p:cNvPr id="1" name=""/>
        <p:cNvGrpSpPr/>
        <p:nvPr/>
      </p:nvGrpSpPr>
      <p:grpSpPr>
        <a:xfrm>
          <a:off x="0" y="0"/>
          <a:ext cx="0" cy="0"/>
          <a:chOff x="0" y="0"/>
          <a:chExt cx="0" cy="0"/>
        </a:xfrm>
      </p:grpSpPr>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p>
            <a:r>
              <a:rPr lang="en-US"/>
              <a:t>Enrollment   |   Client Name</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p>
            <a:fld id="{8EB3323C-FB4C-034A-A8F5-DA43F08A644B}" type="slidenum">
              <a:t>‹#›</a:t>
            </a:fld>
            <a:endParaRPr lang="en-US"/>
          </a:p>
        </p:txBody>
      </p:sp>
      <p:sp>
        <p:nvSpPr>
          <p:cNvPr id="5" name="Legal">
            <a:extLst>
              <a:ext uri="{FF2B5EF4-FFF2-40B4-BE49-F238E27FC236}">
                <a16:creationId xmlns:a16="http://schemas.microsoft.com/office/drawing/2014/main" id="{43334C3D-42F5-004E-BEF1-78E0CFB0F97A}"/>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2246731263"/>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Blank 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2206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3F8D3154-1543-374D-9CDE-92B5EC8A8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9895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2-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74E26CB4-AB58-FF4B-8834-8AAB73C168F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62B8EAA0-2383-644E-B96C-7783274A8827}"/>
              </a:ext>
            </a:extLst>
          </p:cNvPr>
          <p:cNvSpPr>
            <a:spLocks noGrp="1"/>
          </p:cNvSpPr>
          <p:nvPr>
            <p:ph idx="15"/>
          </p:nvPr>
        </p:nvSpPr>
        <p:spPr>
          <a:xfrm>
            <a:off x="6330696"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5583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3-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55AA3A58-5F23-A043-ABF4-6AB522BBFCB2}"/>
              </a:ext>
            </a:extLst>
          </p:cNvPr>
          <p:cNvSpPr>
            <a:spLocks noGrp="1"/>
          </p:cNvSpPr>
          <p:nvPr>
            <p:ph idx="15"/>
          </p:nvPr>
        </p:nvSpPr>
        <p:spPr>
          <a:xfrm>
            <a:off x="4370388"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3BAF8BFD-DE6C-094C-AECD-B29B6E6C9D7C}"/>
              </a:ext>
            </a:extLst>
          </p:cNvPr>
          <p:cNvSpPr>
            <a:spLocks noGrp="1"/>
          </p:cNvSpPr>
          <p:nvPr>
            <p:ph idx="16"/>
          </p:nvPr>
        </p:nvSpPr>
        <p:spPr>
          <a:xfrm>
            <a:off x="8283575"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6259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4-Col Content Dk">
    <p:bg>
      <p:bgRef idx="1001">
        <a:schemeClr val="bg1"/>
      </p:bgRef>
    </p:bg>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4CF866B1-C823-264F-85DD-C39FAE934E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
            <a:extLst>
              <a:ext uri="{FF2B5EF4-FFF2-40B4-BE49-F238E27FC236}">
                <a16:creationId xmlns:a16="http://schemas.microsoft.com/office/drawing/2014/main" id="{37DC0793-886E-554C-9986-F27A1F30115D}"/>
              </a:ext>
            </a:extLst>
          </p:cNvPr>
          <p:cNvSpPr>
            <a:spLocks noGrp="1"/>
          </p:cNvSpPr>
          <p:nvPr>
            <p:ph idx="15"/>
          </p:nvPr>
        </p:nvSpPr>
        <p:spPr>
          <a:xfrm>
            <a:off x="339344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a:extLst>
              <a:ext uri="{FF2B5EF4-FFF2-40B4-BE49-F238E27FC236}">
                <a16:creationId xmlns:a16="http://schemas.microsoft.com/office/drawing/2014/main" id="{D908CCDF-2286-2F42-AA67-2BBF0A93977E}"/>
              </a:ext>
            </a:extLst>
          </p:cNvPr>
          <p:cNvSpPr>
            <a:spLocks noGrp="1"/>
          </p:cNvSpPr>
          <p:nvPr>
            <p:ph idx="16"/>
          </p:nvPr>
        </p:nvSpPr>
        <p:spPr>
          <a:xfrm>
            <a:off x="632968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E981246D-D7CC-4D4C-8B85-AF8A61D623B1}"/>
              </a:ext>
            </a:extLst>
          </p:cNvPr>
          <p:cNvSpPr>
            <a:spLocks noGrp="1"/>
          </p:cNvSpPr>
          <p:nvPr>
            <p:ph idx="17"/>
          </p:nvPr>
        </p:nvSpPr>
        <p:spPr>
          <a:xfrm>
            <a:off x="926592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3116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2 Picture Dk">
    <p:bg>
      <p:bgRef idx="1001">
        <a:schemeClr val="bg1"/>
      </p:bgRef>
    </p:bg>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tx2"/>
          </a:solidFill>
        </p:spPr>
        <p:txBody>
          <a:bodyPr/>
          <a:lstStyle>
            <a:lvl1pPr>
              <a:defRPr>
                <a:solidFill>
                  <a:srgbClr val="A7A8AA"/>
                </a:solidFill>
              </a:defRPr>
            </a:lvl1pPr>
          </a:lstStyle>
          <a:p>
            <a:r>
              <a:rPr lang="en-US"/>
              <a:t>Click icon to add picture</a:t>
            </a:r>
          </a:p>
        </p:txBody>
      </p:sp>
      <p:pic>
        <p:nvPicPr>
          <p:cNvPr id="11" name="Logo">
            <a:extLst>
              <a:ext uri="{FF2B5EF4-FFF2-40B4-BE49-F238E27FC236}">
                <a16:creationId xmlns:a16="http://schemas.microsoft.com/office/drawing/2014/main" id="{C83CBD9A-2937-B74F-BDE3-75F66CE1DF9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3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3-Col Pictures Dk">
    <p:bg>
      <p:bgRef idx="1001">
        <a:schemeClr val="bg1"/>
      </p:bgRef>
    </p:bg>
    <p:spTree>
      <p:nvGrpSpPr>
        <p:cNvPr id="1" name=""/>
        <p:cNvGrpSpPr/>
        <p:nvPr/>
      </p:nvGrpSpPr>
      <p:grpSpPr>
        <a:xfrm>
          <a:off x="0" y="0"/>
          <a:ext cx="0" cy="0"/>
          <a:chOff x="0" y="0"/>
          <a:chExt cx="0" cy="0"/>
        </a:xfrm>
      </p:grpSpPr>
      <p:pic>
        <p:nvPicPr>
          <p:cNvPr id="15" name="Logo">
            <a:extLst>
              <a:ext uri="{FF2B5EF4-FFF2-40B4-BE49-F238E27FC236}">
                <a16:creationId xmlns:a16="http://schemas.microsoft.com/office/drawing/2014/main" id="{59364DE0-6E54-4945-9024-C9E04B464A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ED449EB1-A7B8-104F-92AC-7247B1F3383E}"/>
              </a:ext>
            </a:extLst>
          </p:cNvPr>
          <p:cNvSpPr>
            <a:spLocks noGrp="1"/>
          </p:cNvSpPr>
          <p:nvPr>
            <p:ph idx="20"/>
          </p:nvPr>
        </p:nvSpPr>
        <p:spPr>
          <a:xfrm>
            <a:off x="43815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a:extLst>
              <a:ext uri="{FF2B5EF4-FFF2-40B4-BE49-F238E27FC236}">
                <a16:creationId xmlns:a16="http://schemas.microsoft.com/office/drawing/2014/main" id="{A578C44A-C9D6-1740-AEAE-FB639CC726B5}"/>
              </a:ext>
            </a:extLst>
          </p:cNvPr>
          <p:cNvSpPr>
            <a:spLocks noGrp="1"/>
          </p:cNvSpPr>
          <p:nvPr>
            <p:ph idx="21"/>
          </p:nvPr>
        </p:nvSpPr>
        <p:spPr>
          <a:xfrm>
            <a:off x="83058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9845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0">
          <p15:clr>
            <a:srgbClr val="FBAE40"/>
          </p15:clr>
        </p15:guide>
        <p15:guide id="4" pos="5216">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4-Col Pictures Dk">
    <p:bg>
      <p:bgRef idx="1001">
        <a:schemeClr val="bg1"/>
      </p:bgRef>
    </p:bg>
    <p:spTree>
      <p:nvGrpSpPr>
        <p:cNvPr id="1" name=""/>
        <p:cNvGrpSpPr/>
        <p:nvPr/>
      </p:nvGrpSpPr>
      <p:grpSpPr>
        <a:xfrm>
          <a:off x="0" y="0"/>
          <a:ext cx="0" cy="0"/>
          <a:chOff x="0" y="0"/>
          <a:chExt cx="0" cy="0"/>
        </a:xfrm>
      </p:grpSpPr>
      <p:pic>
        <p:nvPicPr>
          <p:cNvPr id="20" name="Logo">
            <a:extLst>
              <a:ext uri="{FF2B5EF4-FFF2-40B4-BE49-F238E27FC236}">
                <a16:creationId xmlns:a16="http://schemas.microsoft.com/office/drawing/2014/main" id="{8FE48815-4D84-AB41-92C5-F274B09911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F4E55DAC-C7FD-DB4E-BE31-3926A415DC31}"/>
              </a:ext>
            </a:extLst>
          </p:cNvPr>
          <p:cNvSpPr>
            <a:spLocks noGrp="1"/>
          </p:cNvSpPr>
          <p:nvPr>
            <p:ph idx="22"/>
          </p:nvPr>
        </p:nvSpPr>
        <p:spPr>
          <a:xfrm>
            <a:off x="339344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
            <a:extLst>
              <a:ext uri="{FF2B5EF4-FFF2-40B4-BE49-F238E27FC236}">
                <a16:creationId xmlns:a16="http://schemas.microsoft.com/office/drawing/2014/main" id="{FC18F0EE-4077-9341-9423-0BB7EFB17A09}"/>
              </a:ext>
            </a:extLst>
          </p:cNvPr>
          <p:cNvSpPr>
            <a:spLocks noGrp="1"/>
          </p:cNvSpPr>
          <p:nvPr>
            <p:ph idx="23"/>
          </p:nvPr>
        </p:nvSpPr>
        <p:spPr>
          <a:xfrm>
            <a:off x="632968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
            <a:extLst>
              <a:ext uri="{FF2B5EF4-FFF2-40B4-BE49-F238E27FC236}">
                <a16:creationId xmlns:a16="http://schemas.microsoft.com/office/drawing/2014/main" id="{D9AFFB3A-B3F1-F148-BEE4-D23EEF584C3A}"/>
              </a:ext>
            </a:extLst>
          </p:cNvPr>
          <p:cNvSpPr>
            <a:spLocks noGrp="1"/>
          </p:cNvSpPr>
          <p:nvPr>
            <p:ph idx="24"/>
          </p:nvPr>
        </p:nvSpPr>
        <p:spPr>
          <a:xfrm>
            <a:off x="926592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56919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oter Only Lt">
    <p:spTree>
      <p:nvGrpSpPr>
        <p:cNvPr id="1" name=""/>
        <p:cNvGrpSpPr/>
        <p:nvPr/>
      </p:nvGrpSpPr>
      <p:grpSpPr>
        <a:xfrm>
          <a:off x="0" y="0"/>
          <a:ext cx="0" cy="0"/>
          <a:chOff x="0" y="0"/>
          <a:chExt cx="0" cy="0"/>
        </a:xfrm>
      </p:grpSpPr>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p>
            <a:r>
              <a:rPr lang="en-US"/>
              <a:t>Enrollment   |   Client Name</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p>
            <a:fld id="{8EB3323C-FB4C-034A-A8F5-DA43F08A644B}" type="slidenum">
              <a:t>‹#›</a:t>
            </a:fld>
            <a:endParaRPr lang="en-US"/>
          </a:p>
        </p:txBody>
      </p:sp>
      <p:sp>
        <p:nvSpPr>
          <p:cNvPr id="5" name="Legal">
            <a:extLst>
              <a:ext uri="{FF2B5EF4-FFF2-40B4-BE49-F238E27FC236}">
                <a16:creationId xmlns:a16="http://schemas.microsoft.com/office/drawing/2014/main" id="{43334C3D-42F5-004E-BEF1-78E0CFB0F97A}"/>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4268487066"/>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Only Dk">
    <p:bg>
      <p:bgRef idx="1001">
        <a:schemeClr val="bg1"/>
      </p:bgRef>
    </p:bg>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5DB5E5E2-18BB-8040-AB5F-A6281D0DA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6FEDDD83-188E-184B-A891-188E1BF990BF}"/>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8" name="Legal">
            <a:extLst>
              <a:ext uri="{FF2B5EF4-FFF2-40B4-BE49-F238E27FC236}">
                <a16:creationId xmlns:a16="http://schemas.microsoft.com/office/drawing/2014/main" id="{EC1B6184-62AB-2145-ACC4-DEBF16E8ADE0}"/>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4507748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Footer Only Dk">
    <p:bg>
      <p:bgRef idx="1001">
        <a:schemeClr val="bg1"/>
      </p:bgRef>
    </p:bg>
    <p:spTree>
      <p:nvGrpSpPr>
        <p:cNvPr id="1" name=""/>
        <p:cNvGrpSpPr/>
        <p:nvPr/>
      </p:nvGrpSpPr>
      <p:grpSpPr>
        <a:xfrm>
          <a:off x="0" y="0"/>
          <a:ext cx="0" cy="0"/>
          <a:chOff x="0" y="0"/>
          <a:chExt cx="0" cy="0"/>
        </a:xfrm>
      </p:grpSpPr>
      <p:pic>
        <p:nvPicPr>
          <p:cNvPr id="5" name="Logo">
            <a:extLst>
              <a:ext uri="{FF2B5EF4-FFF2-40B4-BE49-F238E27FC236}">
                <a16:creationId xmlns:a16="http://schemas.microsoft.com/office/drawing/2014/main" id="{BFBADAEB-7466-E742-ACF7-4866F2173F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6" name="Legal">
            <a:extLst>
              <a:ext uri="{FF2B5EF4-FFF2-40B4-BE49-F238E27FC236}">
                <a16:creationId xmlns:a16="http://schemas.microsoft.com/office/drawing/2014/main" id="{A617FD83-A261-A241-9B26-52860F9EE24B}"/>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31772367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Blank D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349543"/>
      </p:ext>
    </p:extLst>
  </p:cSld>
  <p:clrMapOvr>
    <a:overrideClrMapping bg1="dk1" tx1="lt1" bg2="dk2" tx2="lt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741978888"/>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accent2"/>
        </a:solidFill>
        <a:effectLst/>
      </p:bgPr>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CA4D628A-0506-9B4C-9E09-1CE82F6E24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8" name="Legal">
            <a:extLst>
              <a:ext uri="{FF2B5EF4-FFF2-40B4-BE49-F238E27FC236}">
                <a16:creationId xmlns:a16="http://schemas.microsoft.com/office/drawing/2014/main" id="{12C63AF2-FD82-B94A-B549-1163CE4F3080}"/>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233919698"/>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814F2C2E-B0CC-3845-A4A7-EC434DE6CE58}"/>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062831711"/>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F76D1601-6F6E-534A-9BF3-8C7235202DD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30169747"/>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2"/>
        </a:solidFill>
        <a:effectLst/>
      </p:bgPr>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49FA7DFF-7224-6149-8792-0D2C32484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1" name="Legal">
            <a:extLst>
              <a:ext uri="{FF2B5EF4-FFF2-40B4-BE49-F238E27FC236}">
                <a16:creationId xmlns:a16="http://schemas.microsoft.com/office/drawing/2014/main" id="{8794C989-0DC7-6D4D-956C-8A02833E2D47}"/>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3880"/>
            <a:ext cx="1898217" cy="3380367"/>
          </a:xfrm>
        </p:spPr>
        <p:txBody>
          <a:bodyPr>
            <a:noAutofit/>
          </a:bodyPr>
          <a:lstStyle>
            <a:lvl1pPr algn="ctr">
              <a:defRPr sz="20000">
                <a:solidFill>
                  <a:schemeClr val="bg1"/>
                </a:solidFill>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solidFill>
                  <a:schemeClr val="bg1"/>
                </a:solidFill>
              </a:defRPr>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6020827"/>
      </p:ext>
    </p:extLst>
  </p:cSld>
  <p:clrMapOvr>
    <a:masterClrMapping/>
  </p:clrMapOvr>
  <p:extLst>
    <p:ext uri="{DCECCB84-F9BA-43D5-87BE-67443E8EF086}">
      <p15:sldGuideLst xmlns:p15="http://schemas.microsoft.com/office/powerpoint/2012/main">
        <p15:guide id="1" orient="horz" pos="1008">
          <p15:clr>
            <a:srgbClr val="5ACBF0"/>
          </p15:clr>
        </p15:guide>
        <p15:guide id="2" pos="3000">
          <p15:clr>
            <a:srgbClr val="5ACBF0"/>
          </p15:clr>
        </p15:guide>
        <p15:guide id="3" orient="horz" pos="3960">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06D806AA-75E9-4548-8ED0-B9DA7E57C54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79960542"/>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numCol="2" spcCol="457200"/>
          <a:lstStyle>
            <a:lvl1pPr marL="457200" indent="-457200">
              <a:spcAft>
                <a:spcPts val="600"/>
              </a:spcAft>
              <a:buClr>
                <a:schemeClr val="accent1"/>
              </a:buClr>
              <a:buFont typeface="+mj-lt"/>
              <a:buAutoNum type="arabicPeriod"/>
              <a:defRPr b="1"/>
            </a:lvl1pPr>
            <a:lvl2pPr marL="457200" indent="0">
              <a:spcAft>
                <a:spcPts val="600"/>
              </a:spcAft>
              <a:buNone/>
              <a:defRPr/>
            </a:lvl2pPr>
            <a:lvl3pPr marL="0" indent="0">
              <a:spcAft>
                <a:spcPts val="600"/>
              </a:spcAft>
              <a:buNone/>
              <a:tabLst>
                <a:tab pos="914400" algn="l"/>
              </a:tabLst>
              <a:defRPr/>
            </a:lvl3pPr>
            <a:lvl4pPr marL="914400" indent="0">
              <a:spcAft>
                <a:spcPts val="600"/>
              </a:spcAft>
              <a:buNone/>
              <a:defRPr/>
            </a:lvl4pPr>
            <a:lvl5pPr marL="914400" indent="0">
              <a:spcAft>
                <a:spcPts val="600"/>
              </a:spcAft>
              <a:buFont typeface="Arial" panose="020B0604020202020204" pitchFamily="34" charset="0"/>
              <a:buNone/>
              <a:defRPr sz="140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56812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L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752C88-919B-BE6D-A968-61DC494083A9}"/>
              </a:ext>
            </a:extLst>
          </p:cNvPr>
          <p:cNvSpPr>
            <a:spLocks noGrp="1"/>
          </p:cNvSpPr>
          <p:nvPr>
            <p:ph type="ftr" sz="quarter" idx="10"/>
          </p:nvPr>
        </p:nvSpPr>
        <p:spPr/>
        <p:txBody>
          <a:bodyPr/>
          <a:lstStyle/>
          <a:p>
            <a:r>
              <a:rPr lang="en-US"/>
              <a:t>Enrollment   |   Client Name</a:t>
            </a:r>
          </a:p>
        </p:txBody>
      </p:sp>
      <p:sp>
        <p:nvSpPr>
          <p:cNvPr id="3" name="Slide Number Placeholder 2">
            <a:extLst>
              <a:ext uri="{FF2B5EF4-FFF2-40B4-BE49-F238E27FC236}">
                <a16:creationId xmlns:a16="http://schemas.microsoft.com/office/drawing/2014/main" id="{E2981184-8DAF-22D4-E559-997B8702B1BB}"/>
              </a:ext>
            </a:extLst>
          </p:cNvPr>
          <p:cNvSpPr>
            <a:spLocks noGrp="1"/>
          </p:cNvSpPr>
          <p:nvPr>
            <p:ph type="sldNum" sz="quarter" idx="11"/>
          </p:nvPr>
        </p:nvSpPr>
        <p:spPr/>
        <p:txBody>
          <a:bodyPr/>
          <a:lstStyle/>
          <a:p>
            <a:fld id="{8EB3323C-FB4C-034A-A8F5-DA43F08A644B}" type="slidenum">
              <a:rPr lang="en-US" smtClean="0"/>
              <a:pPr/>
              <a:t>‹#›</a:t>
            </a:fld>
            <a:endParaRPr lang="en-US"/>
          </a:p>
        </p:txBody>
      </p:sp>
    </p:spTree>
    <p:extLst>
      <p:ext uri="{BB962C8B-B14F-4D97-AF65-F5344CB8AC3E}">
        <p14:creationId xmlns:p14="http://schemas.microsoft.com/office/powerpoint/2010/main" val="27583534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plit 1/3">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1" y="0"/>
            <a:ext cx="44464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4800600" y="6475602"/>
            <a:ext cx="6400800" cy="228600"/>
          </a:xfrm>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800600" y="6062472"/>
            <a:ext cx="69342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3566160" cy="983673"/>
          </a:xfrm>
        </p:spPr>
        <p:txBody>
          <a:bodyPr/>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3566160"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800600" y="1600200"/>
            <a:ext cx="693420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799321"/>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024">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plit 1/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76472" cy="228600"/>
          </a:xfrm>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48656"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48656" cy="983673"/>
          </a:xfrm>
        </p:spPr>
        <p:txBody>
          <a:bodyPr/>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5248656"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489539" y="1600200"/>
            <a:ext cx="5245261"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6746324"/>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Quote Statement 1">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0C3286FC-1892-4443-84A0-195F28AF1E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bg1"/>
              </a:buClr>
              <a:defRPr sz="5400">
                <a:solidFill>
                  <a:schemeClr val="bg1"/>
                </a:solidFill>
                <a:latin typeface="+mj-lt"/>
              </a:defRPr>
            </a:lvl1pPr>
            <a:lvl2pPr marL="301752" indent="-301752">
              <a:spcAft>
                <a:spcPts val="1800"/>
              </a:spcAft>
              <a:buClr>
                <a:schemeClr val="bg1"/>
              </a:buClr>
              <a:buNone/>
              <a:defRPr sz="5400">
                <a:solidFill>
                  <a:schemeClr val="bg1"/>
                </a:solidFill>
                <a:latin typeface="+mj-lt"/>
              </a:defRPr>
            </a:lvl2pPr>
            <a:lvl3pPr marL="301752" indent="0">
              <a:buClr>
                <a:schemeClr val="bg1"/>
              </a:buClr>
              <a:buNone/>
              <a:defRPr>
                <a:solidFill>
                  <a:schemeClr val="bg1"/>
                </a:solidFill>
              </a:defRPr>
            </a:lvl3pPr>
            <a:lvl4pPr marL="548640" indent="-228600">
              <a:buClr>
                <a:schemeClr val="bg1"/>
              </a:buClr>
              <a:tabLst/>
              <a:defRPr>
                <a:solidFill>
                  <a:schemeClr val="bg1"/>
                </a:solidFill>
              </a:defRPr>
            </a:lvl4pPr>
            <a:lvl5pPr marL="795528" indent="-228600">
              <a:buClr>
                <a:schemeClr val="bg1"/>
              </a:buClr>
              <a:tabLst/>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526606"/>
      </p:ext>
    </p:extLst>
  </p:cSld>
  <p:clrMapOvr>
    <a:masterClrMapping/>
  </p:clrMapOvr>
  <p:extLst>
    <p:ext uri="{DCECCB84-F9BA-43D5-87BE-67443E8EF086}">
      <p15:sldGuideLst xmlns:p15="http://schemas.microsoft.com/office/powerpoint/2012/main">
        <p15:guide id="2" orient="horz" pos="3960">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 Statement 2">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accent1"/>
              </a:buClr>
              <a:defRPr sz="5400">
                <a:solidFill>
                  <a:schemeClr val="accent1"/>
                </a:solidFill>
                <a:latin typeface="+mj-lt"/>
              </a:defRPr>
            </a:lvl1pPr>
            <a:lvl2pPr marL="301752" indent="-301752">
              <a:spcAft>
                <a:spcPts val="1800"/>
              </a:spcAft>
              <a:buClr>
                <a:schemeClr val="accent1"/>
              </a:buClr>
              <a:buNone/>
              <a:defRPr sz="5400">
                <a:solidFill>
                  <a:schemeClr val="accent1"/>
                </a:solidFill>
                <a:latin typeface="+mj-lt"/>
              </a:defRPr>
            </a:lvl2pPr>
            <a:lvl3pPr marL="301752" indent="0">
              <a:buClr>
                <a:schemeClr val="accent1"/>
              </a:buClr>
              <a:buNone/>
              <a:defRPr>
                <a:solidFill>
                  <a:schemeClr val="accent1"/>
                </a:solidFill>
              </a:defRPr>
            </a:lvl3pPr>
            <a:lvl4pPr marL="548640" indent="-228600">
              <a:buClr>
                <a:schemeClr val="accent1"/>
              </a:buClr>
              <a:tabLst/>
              <a:defRPr>
                <a:solidFill>
                  <a:schemeClr val="accent1"/>
                </a:solidFill>
              </a:defRPr>
            </a:lvl4pPr>
            <a:lvl5pPr marL="795528" indent="-228600">
              <a:buClr>
                <a:schemeClr val="accent1"/>
              </a:buClr>
              <a:tabLst/>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6275281"/>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 Statement 3">
    <p:bg>
      <p:bgPr>
        <a:solidFill>
          <a:schemeClr val="bg1"/>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B2DDD7CB-1A01-2449-A8A7-EBBA28672294}"/>
              </a:ext>
            </a:extLst>
          </p:cNvPr>
          <p:cNvSpPr>
            <a:spLocks noGrp="1"/>
          </p:cNvSpPr>
          <p:nvPr>
            <p:ph type="pic" sz="quarter" idx="15"/>
          </p:nvPr>
        </p:nvSpPr>
        <p:spPr>
          <a:xfrm>
            <a:off x="7958328" y="0"/>
            <a:ext cx="4233672"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5586984"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704088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199" y="457200"/>
            <a:ext cx="7038109" cy="5532120"/>
          </a:xfrm>
        </p:spPr>
        <p:txBody>
          <a:bodyPr/>
          <a:lstStyle>
            <a:lvl1pPr>
              <a:spcAft>
                <a:spcPts val="1800"/>
              </a:spcAft>
              <a:buClr>
                <a:schemeClr val="tx1"/>
              </a:buClr>
              <a:defRPr sz="5400">
                <a:solidFill>
                  <a:schemeClr val="accent1"/>
                </a:solidFill>
                <a:latin typeface="+mj-lt"/>
              </a:defRPr>
            </a:lvl1pPr>
            <a:lvl2pPr marL="301752" indent="-301752">
              <a:spcAft>
                <a:spcPts val="1800"/>
              </a:spcAft>
              <a:buClr>
                <a:schemeClr val="tx1"/>
              </a:buClr>
              <a:buNone/>
              <a:defRPr sz="5400">
                <a:solidFill>
                  <a:schemeClr val="accent1"/>
                </a:solidFill>
                <a:latin typeface="+mj-lt"/>
              </a:defRPr>
            </a:lvl2pPr>
            <a:lvl3pPr marL="301752" indent="0">
              <a:buClr>
                <a:schemeClr val="tx1"/>
              </a:buClr>
              <a:buNone/>
              <a:defRPr>
                <a:solidFill>
                  <a:schemeClr val="accent1"/>
                </a:solidFill>
              </a:defRPr>
            </a:lvl3pPr>
            <a:lvl4pPr marL="548640" indent="-228600">
              <a:buClr>
                <a:schemeClr val="tx1"/>
              </a:buClr>
              <a:tabLst/>
              <a:defRPr>
                <a:solidFill>
                  <a:schemeClr val="accent1"/>
                </a:solidFill>
              </a:defRPr>
            </a:lvl4pPr>
            <a:lvl5pPr marL="795528" indent="-228600">
              <a:buClr>
                <a:schemeClr val="tx1"/>
              </a:buClr>
              <a:tabLst/>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5194068"/>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plit Numbered 1">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bg1"/>
                </a:solidFill>
              </a:defRPr>
            </a:lvl1pPr>
          </a:lstStyle>
          <a:p>
            <a:r>
              <a:rPr lang="en-US"/>
              <a:t>Click to edit Master title style</a:t>
            </a:r>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0481939"/>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plit Numbered 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accent1"/>
                </a:solidFill>
              </a:defRPr>
            </a:lvl1pPr>
          </a:lstStyle>
          <a:p>
            <a:r>
              <a:rPr lang="en-US"/>
              <a:t>Click to edit Master title style</a:t>
            </a:r>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81468542"/>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Color Block">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137160"/>
            <a:ext cx="1289304" cy="91440"/>
          </a:xfrm>
        </p:spPr>
        <p:txBody>
          <a:bodyPr/>
          <a:lstStyle>
            <a:lvl1pPr>
              <a:defRPr sz="400">
                <a:solidFill>
                  <a:schemeClr val="accent1"/>
                </a:solidFill>
              </a:defRPr>
            </a:lvl1pPr>
          </a:lstStyle>
          <a:p>
            <a:r>
              <a:rPr lang="en-US"/>
              <a:t>Click to edit Master title style</a:t>
            </a:r>
          </a:p>
        </p:txBody>
      </p:sp>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13" name="Color Block 3">
            <a:extLst>
              <a:ext uri="{FF2B5EF4-FFF2-40B4-BE49-F238E27FC236}">
                <a16:creationId xmlns:a16="http://schemas.microsoft.com/office/drawing/2014/main" id="{30A80C8C-E4AA-6C42-8FCD-7CFA811E2DFE}"/>
              </a:ext>
            </a:extLst>
          </p:cNvPr>
          <p:cNvSpPr/>
          <p:nvPr userDrawn="1"/>
        </p:nvSpPr>
        <p:spPr>
          <a:xfrm>
            <a:off x="8022336" y="0"/>
            <a:ext cx="4169664" cy="6858000"/>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4" name="Color Block 2">
            <a:extLst>
              <a:ext uri="{FF2B5EF4-FFF2-40B4-BE49-F238E27FC236}">
                <a16:creationId xmlns:a16="http://schemas.microsoft.com/office/drawing/2014/main" id="{2EAE01D9-1DB9-EE46-9434-2074716B2FC2}"/>
              </a:ext>
            </a:extLst>
          </p:cNvPr>
          <p:cNvSpPr/>
          <p:nvPr userDrawn="1"/>
        </p:nvSpPr>
        <p:spPr>
          <a:xfrm>
            <a:off x="4143664" y="0"/>
            <a:ext cx="391363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0200"/>
            <a:ext cx="3447288" cy="4389120"/>
          </a:xfrm>
        </p:spPr>
        <p:txBody>
          <a:bodyPr/>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
            <a:extLst>
              <a:ext uri="{FF2B5EF4-FFF2-40B4-BE49-F238E27FC236}">
                <a16:creationId xmlns:a16="http://schemas.microsoft.com/office/drawing/2014/main" id="{951B9FC3-9814-8B4A-B6C5-6CDEAB87DE62}"/>
              </a:ext>
            </a:extLst>
          </p:cNvPr>
          <p:cNvSpPr>
            <a:spLocks noGrp="1"/>
          </p:cNvSpPr>
          <p:nvPr>
            <p:ph idx="17"/>
          </p:nvPr>
        </p:nvSpPr>
        <p:spPr>
          <a:xfrm>
            <a:off x="43688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24540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Welcome">
    <p:bg>
      <p:bgPr>
        <a:solidFill>
          <a:schemeClr val="bg1"/>
        </a:solidFill>
        <a:effectLst/>
      </p:bgPr>
    </p:bg>
    <p:spTree>
      <p:nvGrpSpPr>
        <p:cNvPr id="1" name=""/>
        <p:cNvGrpSpPr/>
        <p:nvPr/>
      </p:nvGrpSpPr>
      <p:grpSpPr>
        <a:xfrm>
          <a:off x="0" y="0"/>
          <a:ext cx="0" cy="0"/>
          <a:chOff x="0" y="0"/>
          <a:chExt cx="0" cy="0"/>
        </a:xfrm>
      </p:grpSpPr>
      <p:sp>
        <p:nvSpPr>
          <p:cNvPr id="9" name="Picture Placeholder">
            <a:extLst>
              <a:ext uri="{FF2B5EF4-FFF2-40B4-BE49-F238E27FC236}">
                <a16:creationId xmlns:a16="http://schemas.microsoft.com/office/drawing/2014/main" id="{3860931B-EC0F-0240-A415-37F647D57D93}"/>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a:xfrm>
            <a:off x="1909534" y="6475602"/>
            <a:ext cx="3950208"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pic>
        <p:nvPicPr>
          <p:cNvPr id="8" name="Ellipse Long Word">
            <a:extLst>
              <a:ext uri="{FF2B5EF4-FFF2-40B4-BE49-F238E27FC236}">
                <a16:creationId xmlns:a16="http://schemas.microsoft.com/office/drawing/2014/main" id="{321475FC-A11B-824E-941E-4D90B5DDF39B}"/>
              </a:ext>
            </a:extLst>
          </p:cNvPr>
          <p:cNvPicPr>
            <a:picLocks noChangeAspect="1"/>
          </p:cNvPicPr>
          <p:nvPr userDrawn="1"/>
        </p:nvPicPr>
        <p:blipFill>
          <a:blip r:embed="rId2"/>
          <a:stretch>
            <a:fillRect/>
          </a:stretch>
        </p:blipFill>
        <p:spPr>
          <a:xfrm>
            <a:off x="237744" y="2351152"/>
            <a:ext cx="3215894" cy="987552"/>
          </a:xfrm>
          <a:prstGeom prst="rect">
            <a:avLst/>
          </a:prstGeom>
        </p:spPr>
      </p:pic>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5404104"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5404104" cy="877824"/>
          </a:xfrm>
        </p:spPr>
        <p:txBody>
          <a:bodyPr anchor="t" anchorCtr="0"/>
          <a:lstStyle>
            <a:lvl1pPr>
              <a:defRPr sz="5400" spc="0">
                <a:solidFill>
                  <a:schemeClr val="accent1"/>
                </a:solidFill>
              </a:defRPr>
            </a:lvl1pPr>
          </a:lstStyle>
          <a:p>
            <a:r>
              <a:rPr lang="en-US"/>
              <a:t>Welcome</a:t>
            </a:r>
          </a:p>
        </p:txBody>
      </p:sp>
    </p:spTree>
    <p:extLst>
      <p:ext uri="{BB962C8B-B14F-4D97-AF65-F5344CB8AC3E}">
        <p14:creationId xmlns:p14="http://schemas.microsoft.com/office/powerpoint/2010/main" val="3948430389"/>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hank You">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F1B0C9C1-F0C6-6D4C-8DE1-94A18191E9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pic>
        <p:nvPicPr>
          <p:cNvPr id="13" name="Underline">
            <a:extLst>
              <a:ext uri="{FF2B5EF4-FFF2-40B4-BE49-F238E27FC236}">
                <a16:creationId xmlns:a16="http://schemas.microsoft.com/office/drawing/2014/main" id="{3CF9C768-B25C-1D4B-A181-9F38343EA7A4}"/>
              </a:ext>
            </a:extLst>
          </p:cNvPr>
          <p:cNvPicPr>
            <a:picLocks noChangeAspect="1"/>
          </p:cNvPicPr>
          <p:nvPr userDrawn="1"/>
        </p:nvPicPr>
        <p:blipFill>
          <a:blip r:embed="rId3"/>
          <a:stretch>
            <a:fillRect/>
          </a:stretch>
        </p:blipFill>
        <p:spPr>
          <a:xfrm>
            <a:off x="421575" y="3215466"/>
            <a:ext cx="3325091" cy="256774"/>
          </a:xfrm>
          <a:prstGeom prst="rect">
            <a:avLst/>
          </a:prstGeom>
        </p:spPr>
      </p:pic>
      <p:sp>
        <p:nvSpPr>
          <p:cNvPr id="9" name="Legal">
            <a:extLst>
              <a:ext uri="{FF2B5EF4-FFF2-40B4-BE49-F238E27FC236}">
                <a16:creationId xmlns:a16="http://schemas.microsoft.com/office/drawing/2014/main" id="{FD2D576D-1063-1B45-9625-41BF1188832E}"/>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FAFA4428-187A-4B43-A307-F360016B7198}"/>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881742"/>
          </a:xfrm>
        </p:spPr>
        <p:txBody>
          <a:bodyPr anchor="t" anchorCtr="0"/>
          <a:lstStyle>
            <a:lvl1pPr>
              <a:defRPr sz="5400">
                <a:solidFill>
                  <a:schemeClr val="tx1"/>
                </a:solidFill>
              </a:defRPr>
            </a:lvl1pPr>
          </a:lstStyle>
          <a:p>
            <a:r>
              <a:rPr lang="en-US"/>
              <a:t>Thank you</a:t>
            </a:r>
          </a:p>
        </p:txBody>
      </p:sp>
      <p:sp>
        <p:nvSpPr>
          <p:cNvPr id="11" name="Contact">
            <a:extLst>
              <a:ext uri="{FF2B5EF4-FFF2-40B4-BE49-F238E27FC236}">
                <a16:creationId xmlns:a16="http://schemas.microsoft.com/office/drawing/2014/main" id="{77D1C5F6-251C-9041-A538-DE284E4C9CA9}"/>
              </a:ext>
            </a:extLst>
          </p:cNvPr>
          <p:cNvSpPr>
            <a:spLocks noGrp="1"/>
          </p:cNvSpPr>
          <p:nvPr>
            <p:ph type="body" sz="quarter" idx="15"/>
          </p:nvPr>
        </p:nvSpPr>
        <p:spPr>
          <a:xfrm>
            <a:off x="457200" y="3930732"/>
            <a:ext cx="11277600" cy="188745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33456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3F8D3154-1543-374D-9CDE-92B5EC8A8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4328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ECBA370-176B-F54F-96E8-5097D67B6F02}"/>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1136" cy="411480"/>
          </a:xfrm>
          <a:prstGeom prst="rect">
            <a:avLst/>
          </a:prstGeom>
        </p:spPr>
      </p:pic>
      <p:pic>
        <p:nvPicPr>
          <p:cNvPr id="7" name="Underline">
            <a:extLst>
              <a:ext uri="{FF2B5EF4-FFF2-40B4-BE49-F238E27FC236}">
                <a16:creationId xmlns:a16="http://schemas.microsoft.com/office/drawing/2014/main" id="{9CA2E09B-B27B-974A-BAC1-6E1099C40818}"/>
              </a:ext>
            </a:extLst>
          </p:cNvPr>
          <p:cNvPicPr>
            <a:picLocks noChangeAspect="1"/>
          </p:cNvPicPr>
          <p:nvPr userDrawn="1"/>
        </p:nvPicPr>
        <p:blipFill>
          <a:blip r:embed="rId4"/>
          <a:srcRect/>
          <a:stretch/>
        </p:blipFill>
        <p:spPr>
          <a:xfrm>
            <a:off x="421575" y="3215466"/>
            <a:ext cx="3325091" cy="256773"/>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bg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solidFill>
                  <a:schemeClr val="bg1"/>
                </a:solidFill>
              </a:defRPr>
            </a:lvl1pPr>
          </a:lstStyle>
          <a:p>
            <a:r>
              <a:rPr lang="en-US"/>
              <a:t>Appendix</a:t>
            </a:r>
          </a:p>
        </p:txBody>
      </p:sp>
    </p:spTree>
    <p:extLst>
      <p:ext uri="{BB962C8B-B14F-4D97-AF65-F5344CB8AC3E}">
        <p14:creationId xmlns:p14="http://schemas.microsoft.com/office/powerpoint/2010/main" val="3237841702"/>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8" name="Underline">
            <a:extLst>
              <a:ext uri="{FF2B5EF4-FFF2-40B4-BE49-F238E27FC236}">
                <a16:creationId xmlns:a16="http://schemas.microsoft.com/office/drawing/2014/main" id="{929E3B96-181E-3E46-BE1B-613ADECF63C6}"/>
              </a:ext>
            </a:extLst>
          </p:cNvPr>
          <p:cNvPicPr>
            <a:picLocks noChangeAspect="1"/>
          </p:cNvPicPr>
          <p:nvPr userDrawn="1"/>
        </p:nvPicPr>
        <p:blipFill>
          <a:blip r:embed="rId2"/>
          <a:stretch>
            <a:fillRect/>
          </a:stretch>
        </p:blipFill>
        <p:spPr>
          <a:xfrm>
            <a:off x="421575" y="3215466"/>
            <a:ext cx="3325091" cy="256774"/>
          </a:xfrm>
          <a:prstGeom prst="rect">
            <a:avLst/>
          </a:prstGeom>
        </p:spPr>
      </p:pic>
      <p:pic>
        <p:nvPicPr>
          <p:cNvPr id="7" name="Logo">
            <a:extLst>
              <a:ext uri="{FF2B5EF4-FFF2-40B4-BE49-F238E27FC236}">
                <a16:creationId xmlns:a16="http://schemas.microsoft.com/office/drawing/2014/main" id="{6323073D-FFE8-464B-8135-C421B15699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0" y="457200"/>
            <a:ext cx="2234583" cy="413398"/>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lvl1pPr>
          </a:lstStyle>
          <a:p>
            <a:r>
              <a:rPr lang="en-US"/>
              <a:t>Questions?</a:t>
            </a:r>
          </a:p>
        </p:txBody>
      </p:sp>
    </p:spTree>
    <p:extLst>
      <p:ext uri="{BB962C8B-B14F-4D97-AF65-F5344CB8AC3E}">
        <p14:creationId xmlns:p14="http://schemas.microsoft.com/office/powerpoint/2010/main" val="540193411"/>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B183-82DE-4594-89B5-32EAC000DF34}"/>
              </a:ext>
            </a:extLst>
          </p:cNvPr>
          <p:cNvSpPr>
            <a:spLocks noGrp="1"/>
          </p:cNvSpPr>
          <p:nvPr>
            <p:ph type="title"/>
          </p:nvPr>
        </p:nvSpPr>
        <p:spPr>
          <a:xfrm>
            <a:off x="457200" y="3009900"/>
            <a:ext cx="7505700" cy="2933700"/>
          </a:xfrm>
        </p:spPr>
        <p:txBody>
          <a:bodyPr anchor="t"/>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B690D1-7D7F-4F2D-AB05-8E647CEF98B9}"/>
              </a:ext>
            </a:extLst>
          </p:cNvPr>
          <p:cNvSpPr>
            <a:spLocks noGrp="1"/>
          </p:cNvSpPr>
          <p:nvPr>
            <p:ph type="body" idx="1"/>
          </p:nvPr>
        </p:nvSpPr>
        <p:spPr>
          <a:xfrm>
            <a:off x="457200" y="457201"/>
            <a:ext cx="7505700" cy="800099"/>
          </a:xfrm>
        </p:spPr>
        <p:txBody>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FD742131-EBBF-424C-8717-6549247D542B}"/>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Placeholder 5">
            <a:extLst>
              <a:ext uri="{FF2B5EF4-FFF2-40B4-BE49-F238E27FC236}">
                <a16:creationId xmlns:a16="http://schemas.microsoft.com/office/drawing/2014/main" id="{486A01C2-AA27-4371-A358-92AE072F3751}"/>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spTree>
    <p:extLst>
      <p:ext uri="{BB962C8B-B14F-4D97-AF65-F5344CB8AC3E}">
        <p14:creationId xmlns:p14="http://schemas.microsoft.com/office/powerpoint/2010/main" val="2208662922"/>
      </p:ext>
    </p:extLst>
  </p:cSld>
  <p:clrMapOvr>
    <a:masterClrMapping/>
  </p:clrMapOvr>
  <p:extLst>
    <p:ext uri="{DCECCB84-F9BA-43D5-87BE-67443E8EF086}">
      <p15:sldGuideLst xmlns:p15="http://schemas.microsoft.com/office/powerpoint/2012/main">
        <p15:guide id="1" orient="horz" pos="1896">
          <p15:clr>
            <a:srgbClr val="C35EA4"/>
          </p15:clr>
        </p15:guide>
        <p15:guide id="2" pos="5016">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Content + Pic">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B918673-2D4A-43FD-BF23-25C98BA6F2A7}"/>
              </a:ext>
            </a:extLst>
          </p:cNvPr>
          <p:cNvSpPr>
            <a:spLocks noGrp="1"/>
          </p:cNvSpPr>
          <p:nvPr>
            <p:ph type="pic" sz="quarter" idx="13"/>
          </p:nvPr>
        </p:nvSpPr>
        <p:spPr>
          <a:xfrm>
            <a:off x="6096000" y="0"/>
            <a:ext cx="6096000" cy="6858000"/>
          </a:xfrm>
          <a:pattFill prst="wdUpDiag">
            <a:fgClr>
              <a:schemeClr val="bg2"/>
            </a:fgClr>
            <a:bgClr>
              <a:schemeClr val="bg1"/>
            </a:bgClr>
          </a:pattFill>
        </p:spPr>
        <p:txBody>
          <a:bodyPr vert="horz" lIns="0" tIns="0" rIns="0" bIns="0" rtlCol="0" anchor="ctr">
            <a:noAutofit/>
          </a:bodyPr>
          <a:lstStyle>
            <a:lvl1pPr algn="ctr">
              <a:defRPr lang="en-US"/>
            </a:lvl1pPr>
          </a:lstStyle>
          <a:p>
            <a:pPr lvl="0" algn="ctr"/>
            <a:r>
              <a:rPr lang="en-US"/>
              <a:t>Click icon to add picture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25668"/>
            <a:ext cx="5410200"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2044262" y="6195990"/>
            <a:ext cx="3024352" cy="365125"/>
          </a:xfrm>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a:xfrm>
            <a:off x="5401865" y="6195990"/>
            <a:ext cx="465535" cy="365125"/>
          </a:xfrm>
        </p:spPr>
        <p:txBody>
          <a:bodyPr/>
          <a:lstStyle/>
          <a:p>
            <a:fld id="{6168363A-81EE-4F99-B7CD-7259FD771CFB}" type="slidenum">
              <a:rPr lang="en-US" smtClean="0"/>
              <a:t>‹#›</a:t>
            </a:fld>
            <a:endParaRPr lang="en-US"/>
          </a:p>
        </p:txBody>
      </p:sp>
      <p:sp>
        <p:nvSpPr>
          <p:cNvPr id="7" name="Text Placeholder 9">
            <a:extLst>
              <a:ext uri="{FF2B5EF4-FFF2-40B4-BE49-F238E27FC236}">
                <a16:creationId xmlns:a16="http://schemas.microsoft.com/office/drawing/2014/main" id="{FB7D21E8-094B-4B62-9D44-F0C628A839F7}"/>
              </a:ext>
            </a:extLst>
          </p:cNvPr>
          <p:cNvSpPr>
            <a:spLocks noGrp="1"/>
          </p:cNvSpPr>
          <p:nvPr>
            <p:ph type="body" sz="quarter" idx="14" hasCustomPrompt="1"/>
          </p:nvPr>
        </p:nvSpPr>
        <p:spPr>
          <a:xfrm>
            <a:off x="457200" y="5946042"/>
            <a:ext cx="5410200" cy="168029"/>
          </a:xfrm>
        </p:spPr>
        <p:txBody>
          <a:bodyPr anchor="b"/>
          <a:lstStyle>
            <a:lvl1pPr>
              <a:lnSpc>
                <a:spcPct val="80000"/>
              </a:lnSpc>
              <a:spcAft>
                <a:spcPts val="0"/>
              </a:spcAft>
              <a:defRPr sz="700" b="0"/>
            </a:lvl1pPr>
          </a:lstStyle>
          <a:p>
            <a:pPr lvl="0"/>
            <a:r>
              <a:rPr lang="en-US"/>
              <a:t>Legal Disclosure placeholder</a:t>
            </a:r>
          </a:p>
        </p:txBody>
      </p:sp>
    </p:spTree>
    <p:extLst>
      <p:ext uri="{BB962C8B-B14F-4D97-AF65-F5344CB8AC3E}">
        <p14:creationId xmlns:p14="http://schemas.microsoft.com/office/powerpoint/2010/main" val="4040085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p:txBody>
          <a:bodyPr/>
          <a:lstStyle>
            <a:lvl5pPr marL="0" indent="0">
              <a:buNone/>
              <a:defRPr>
                <a:latin typeface="Lyon Display Regular" panose="02000603080000020004" pitchFamily="50"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Text Placeholder 6">
            <a:extLst>
              <a:ext uri="{FF2B5EF4-FFF2-40B4-BE49-F238E27FC236}">
                <a16:creationId xmlns:a16="http://schemas.microsoft.com/office/drawing/2014/main" id="{9E94E103-6E61-4144-B24B-CEA469FC270B}"/>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
        <p:nvSpPr>
          <p:cNvPr id="10" name="Text Placeholder 9">
            <a:extLst>
              <a:ext uri="{FF2B5EF4-FFF2-40B4-BE49-F238E27FC236}">
                <a16:creationId xmlns:a16="http://schemas.microsoft.com/office/drawing/2014/main" id="{70A649E6-0898-41B2-8278-F8524A20A2EB}"/>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Tree>
    <p:extLst>
      <p:ext uri="{BB962C8B-B14F-4D97-AF65-F5344CB8AC3E}">
        <p14:creationId xmlns:p14="http://schemas.microsoft.com/office/powerpoint/2010/main" val="40404200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a:xfrm>
            <a:off x="457200" y="457200"/>
            <a:ext cx="11277600" cy="8001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63246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a:extLst>
              <a:ext uri="{FF2B5EF4-FFF2-40B4-BE49-F238E27FC236}">
                <a16:creationId xmlns:a16="http://schemas.microsoft.com/office/drawing/2014/main" id="{1BDB1D10-F208-4D8C-ABCC-BB7837B802CA}"/>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9" name="Text Placeholder 6">
            <a:extLst>
              <a:ext uri="{FF2B5EF4-FFF2-40B4-BE49-F238E27FC236}">
                <a16:creationId xmlns:a16="http://schemas.microsoft.com/office/drawing/2014/main" id="{6AC59905-515E-47DB-BC68-62F92BA66983}"/>
              </a:ext>
            </a:extLst>
          </p:cNvPr>
          <p:cNvSpPr>
            <a:spLocks noGrp="1"/>
          </p:cNvSpPr>
          <p:nvPr>
            <p:ph type="body" sz="quarter" idx="15"/>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4500921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itle and Content + Pic Lef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34708A7-58D6-4E83-B6FA-0CC9871ABA2F}"/>
              </a:ext>
            </a:extLst>
          </p:cNvPr>
          <p:cNvSpPr>
            <a:spLocks noGrp="1"/>
          </p:cNvSpPr>
          <p:nvPr>
            <p:ph type="pic" sz="quarter" idx="14"/>
          </p:nvPr>
        </p:nvSpPr>
        <p:spPr>
          <a:xfrm>
            <a:off x="0" y="0"/>
            <a:ext cx="6096000" cy="6858000"/>
          </a:xfrm>
          <a:pattFill prst="wdUpDiag">
            <a:fgClr>
              <a:schemeClr val="bg2"/>
            </a:fgClr>
            <a:bgClr>
              <a:schemeClr val="bg1"/>
            </a:bgClr>
          </a:pattFill>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a:xfrm>
            <a:off x="6324600" y="457200"/>
            <a:ext cx="5410200" cy="800100"/>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6324600" y="6195990"/>
            <a:ext cx="4479130" cy="365125"/>
          </a:xfrm>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63246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a:extLst>
              <a:ext uri="{FF2B5EF4-FFF2-40B4-BE49-F238E27FC236}">
                <a16:creationId xmlns:a16="http://schemas.microsoft.com/office/drawing/2014/main" id="{541A35CF-5F61-4C08-A729-072D147A8EDB}"/>
              </a:ext>
            </a:extLst>
          </p:cNvPr>
          <p:cNvSpPr>
            <a:spLocks noGrp="1"/>
          </p:cNvSpPr>
          <p:nvPr>
            <p:ph type="body" sz="quarter" idx="15" hasCustomPrompt="1"/>
          </p:nvPr>
        </p:nvSpPr>
        <p:spPr>
          <a:xfrm>
            <a:off x="6324600" y="5946042"/>
            <a:ext cx="5410200" cy="168029"/>
          </a:xfrm>
        </p:spPr>
        <p:txBody>
          <a:bodyPr anchor="b"/>
          <a:lstStyle>
            <a:lvl1pPr>
              <a:lnSpc>
                <a:spcPct val="80000"/>
              </a:lnSpc>
              <a:spcAft>
                <a:spcPts val="0"/>
              </a:spcAft>
              <a:defRPr sz="700" b="0"/>
            </a:lvl1pPr>
          </a:lstStyle>
          <a:p>
            <a:pPr lvl="0"/>
            <a:r>
              <a:rPr lang="en-US"/>
              <a:t>Legal Disclosure placeholder</a:t>
            </a:r>
          </a:p>
        </p:txBody>
      </p:sp>
      <p:sp>
        <p:nvSpPr>
          <p:cNvPr id="10" name="Text Placeholder 6">
            <a:extLst>
              <a:ext uri="{FF2B5EF4-FFF2-40B4-BE49-F238E27FC236}">
                <a16:creationId xmlns:a16="http://schemas.microsoft.com/office/drawing/2014/main" id="{817BC2A6-34AD-4B7B-8858-37BC64EDB660}"/>
              </a:ext>
            </a:extLst>
          </p:cNvPr>
          <p:cNvSpPr>
            <a:spLocks noGrp="1"/>
          </p:cNvSpPr>
          <p:nvPr>
            <p:ph type="body" sz="quarter" idx="19"/>
          </p:nvPr>
        </p:nvSpPr>
        <p:spPr>
          <a:xfrm>
            <a:off x="6324600" y="931862"/>
            <a:ext cx="54102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5550432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Content Split Sc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3AA872-4BD9-4352-BE83-CEAF7AEE2632}"/>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57200"/>
            <a:ext cx="5410200"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6324600" y="6195990"/>
            <a:ext cx="4479130" cy="365125"/>
          </a:xfrm>
        </p:spPr>
        <p:txBody>
          <a:bodyPr/>
          <a:lstStyle>
            <a:lvl1pPr>
              <a:defRPr>
                <a:solidFill>
                  <a:schemeClr val="bg1"/>
                </a:solidFill>
              </a:defRPr>
            </a:lvl1p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sp>
        <p:nvSpPr>
          <p:cNvPr id="7" name="Text Placeholder 9">
            <a:extLst>
              <a:ext uri="{FF2B5EF4-FFF2-40B4-BE49-F238E27FC236}">
                <a16:creationId xmlns:a16="http://schemas.microsoft.com/office/drawing/2014/main" id="{FB7D21E8-094B-4B62-9D44-F0C628A839F7}"/>
              </a:ext>
            </a:extLst>
          </p:cNvPr>
          <p:cNvSpPr>
            <a:spLocks noGrp="1"/>
          </p:cNvSpPr>
          <p:nvPr>
            <p:ph type="body" sz="quarter" idx="14" hasCustomPrompt="1"/>
          </p:nvPr>
        </p:nvSpPr>
        <p:spPr>
          <a:xfrm>
            <a:off x="6324600" y="5946042"/>
            <a:ext cx="5410200" cy="168029"/>
          </a:xfrm>
        </p:spPr>
        <p:txBody>
          <a:bodyPr anchor="b"/>
          <a:lstStyle>
            <a:lvl1pPr>
              <a:lnSpc>
                <a:spcPct val="80000"/>
              </a:lnSpc>
              <a:spcAft>
                <a:spcPts val="0"/>
              </a:spcAft>
              <a:defRPr sz="700" b="0">
                <a:solidFill>
                  <a:schemeClr val="bg1"/>
                </a:solidFill>
              </a:defRPr>
            </a:lvl1pPr>
          </a:lstStyle>
          <a:p>
            <a:pPr lvl="0"/>
            <a:r>
              <a:rPr lang="en-US"/>
              <a:t>Legal Disclosure placeholder</a:t>
            </a:r>
          </a:p>
        </p:txBody>
      </p:sp>
    </p:spTree>
    <p:extLst>
      <p:ext uri="{BB962C8B-B14F-4D97-AF65-F5344CB8AC3E}">
        <p14:creationId xmlns:p14="http://schemas.microsoft.com/office/powerpoint/2010/main" val="150945883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Content Split Screen 2/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86A5B-CA7D-434F-B9CD-5EADBB5F92F0}"/>
              </a:ext>
            </a:extLst>
          </p:cNvPr>
          <p:cNvSpPr/>
          <p:nvPr userDrawn="1"/>
        </p:nvSpPr>
        <p:spPr>
          <a:xfrm>
            <a:off x="4457700" y="0"/>
            <a:ext cx="773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57200"/>
            <a:ext cx="3771900"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4694635" y="6195990"/>
            <a:ext cx="6109095" cy="365125"/>
          </a:xfrm>
        </p:spPr>
        <p:txBody>
          <a:bodyPr/>
          <a:lstStyle>
            <a:lvl1pPr>
              <a:defRPr>
                <a:solidFill>
                  <a:schemeClr val="bg1"/>
                </a:solidFill>
              </a:defRPr>
            </a:lvl1p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sp>
        <p:nvSpPr>
          <p:cNvPr id="7" name="Text Placeholder 9">
            <a:extLst>
              <a:ext uri="{FF2B5EF4-FFF2-40B4-BE49-F238E27FC236}">
                <a16:creationId xmlns:a16="http://schemas.microsoft.com/office/drawing/2014/main" id="{D605C38E-64C8-4F6F-B7F8-5F9D90A850EC}"/>
              </a:ext>
            </a:extLst>
          </p:cNvPr>
          <p:cNvSpPr>
            <a:spLocks noGrp="1"/>
          </p:cNvSpPr>
          <p:nvPr>
            <p:ph type="body" sz="quarter" idx="14" hasCustomPrompt="1"/>
          </p:nvPr>
        </p:nvSpPr>
        <p:spPr>
          <a:xfrm>
            <a:off x="4702970" y="5946042"/>
            <a:ext cx="7031830" cy="168029"/>
          </a:xfrm>
        </p:spPr>
        <p:txBody>
          <a:bodyPr anchor="b"/>
          <a:lstStyle>
            <a:lvl1pPr>
              <a:lnSpc>
                <a:spcPct val="80000"/>
              </a:lnSpc>
              <a:spcAft>
                <a:spcPts val="0"/>
              </a:spcAft>
              <a:defRPr sz="700" b="0">
                <a:solidFill>
                  <a:schemeClr val="bg1"/>
                </a:solidFill>
              </a:defRPr>
            </a:lvl1pPr>
          </a:lstStyle>
          <a:p>
            <a:pPr lvl="0"/>
            <a:r>
              <a:rPr lang="en-US"/>
              <a:t>Legal Disclosure placeholder</a:t>
            </a:r>
          </a:p>
        </p:txBody>
      </p:sp>
    </p:spTree>
    <p:extLst>
      <p:ext uri="{BB962C8B-B14F-4D97-AF65-F5344CB8AC3E}">
        <p14:creationId xmlns:p14="http://schemas.microsoft.com/office/powerpoint/2010/main" val="4158063349"/>
      </p:ext>
    </p:extLst>
  </p:cSld>
  <p:clrMapOvr>
    <a:masterClrMapping/>
  </p:clrMapOvr>
  <p:extLst>
    <p:ext uri="{DCECCB84-F9BA-43D5-87BE-67443E8EF086}">
      <p15:sldGuideLst xmlns:p15="http://schemas.microsoft.com/office/powerpoint/2012/main">
        <p15:guide id="1" pos="2664">
          <p15:clr>
            <a:srgbClr val="C35EA4"/>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Quote + Pic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70E4F7F-68D0-420F-83BD-38F0E9F030DE}"/>
              </a:ext>
            </a:extLst>
          </p:cNvPr>
          <p:cNvSpPr>
            <a:spLocks noGrp="1"/>
          </p:cNvSpPr>
          <p:nvPr>
            <p:ph type="pic" sz="quarter" idx="13"/>
          </p:nvPr>
        </p:nvSpPr>
        <p:spPr>
          <a:xfrm>
            <a:off x="7962900" y="0"/>
            <a:ext cx="4229100" cy="6858000"/>
          </a:xfrm>
          <a:pattFill prst="wdUpDiag">
            <a:fgClr>
              <a:schemeClr val="bg2"/>
            </a:fgClr>
            <a:bgClr>
              <a:schemeClr val="bg1"/>
            </a:bgClr>
          </a:pattFill>
        </p:spPr>
        <p:txBody>
          <a:bodyPr vert="horz" lIns="0" tIns="0" rIns="0" bIns="0" rtlCol="0" anchor="ctr">
            <a:noAutofit/>
          </a:bodyPr>
          <a:lstStyle>
            <a:lvl1pPr algn="ctr">
              <a:defRPr lang="en-US"/>
            </a:lvl1pPr>
          </a:lstStyle>
          <a:p>
            <a:pPr lvl="0" algn="ctr"/>
            <a:r>
              <a:rPr lang="en-US"/>
              <a:t>Click icon to add picture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hasCustomPrompt="1"/>
          </p:nvPr>
        </p:nvSpPr>
        <p:spPr>
          <a:xfrm>
            <a:off x="457200" y="457200"/>
            <a:ext cx="7505700" cy="5486399"/>
          </a:xfrm>
        </p:spPr>
        <p:txBody>
          <a:bodyPr rIns="457200"/>
          <a:lstStyle>
            <a:lvl1pPr marL="228600" indent="-228600">
              <a:defRPr sz="4800" b="0">
                <a:latin typeface="Lyon Display Regular" panose="02000603080000020004" pitchFamily="50" charset="0"/>
              </a:defRPr>
            </a:lvl1pPr>
            <a:lvl2pPr marL="228600" indent="0">
              <a:spcBef>
                <a:spcPts val="2400"/>
              </a:spcBef>
              <a:defRPr sz="1800"/>
            </a:lvl2pPr>
            <a:lvl3pPr marL="465138" indent="-465138">
              <a:defRPr sz="6000"/>
            </a:lvl3pPr>
            <a:lvl5pPr marL="0" indent="0">
              <a:buNone/>
              <a:defRPr>
                <a:latin typeface="Lyon Display Regular" panose="02000603080000020004" pitchFamily="50" charset="0"/>
              </a:defRPr>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3048000" y="6195990"/>
            <a:ext cx="4686300" cy="365125"/>
          </a:xfrm>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Text Placeholder 9">
            <a:extLst>
              <a:ext uri="{FF2B5EF4-FFF2-40B4-BE49-F238E27FC236}">
                <a16:creationId xmlns:a16="http://schemas.microsoft.com/office/drawing/2014/main" id="{611599CC-2E79-4411-8049-DE8E9FF702B1}"/>
              </a:ext>
            </a:extLst>
          </p:cNvPr>
          <p:cNvSpPr>
            <a:spLocks noGrp="1"/>
          </p:cNvSpPr>
          <p:nvPr>
            <p:ph type="body" sz="quarter" idx="14" hasCustomPrompt="1"/>
          </p:nvPr>
        </p:nvSpPr>
        <p:spPr>
          <a:xfrm>
            <a:off x="457200" y="5946042"/>
            <a:ext cx="7277100" cy="168029"/>
          </a:xfrm>
        </p:spPr>
        <p:txBody>
          <a:bodyPr anchor="b"/>
          <a:lstStyle>
            <a:lvl1pPr>
              <a:lnSpc>
                <a:spcPct val="80000"/>
              </a:lnSpc>
              <a:spcAft>
                <a:spcPts val="0"/>
              </a:spcAft>
              <a:defRPr sz="700" b="0"/>
            </a:lvl1pPr>
          </a:lstStyle>
          <a:p>
            <a:pPr lvl="0"/>
            <a:r>
              <a:rPr lang="en-US"/>
              <a:t>Legal Disclosure placeholder</a:t>
            </a:r>
          </a:p>
        </p:txBody>
      </p:sp>
    </p:spTree>
    <p:extLst>
      <p:ext uri="{BB962C8B-B14F-4D97-AF65-F5344CB8AC3E}">
        <p14:creationId xmlns:p14="http://schemas.microsoft.com/office/powerpoint/2010/main" val="3126939084"/>
      </p:ext>
    </p:extLst>
  </p:cSld>
  <p:clrMapOvr>
    <a:masterClrMapping/>
  </p:clrMapOvr>
  <p:extLst>
    <p:ext uri="{DCECCB84-F9BA-43D5-87BE-67443E8EF086}">
      <p15:sldGuideLst xmlns:p15="http://schemas.microsoft.com/office/powerpoint/2012/main">
        <p15:guide id="1" pos="50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74E26CB4-AB58-FF4B-8834-8AAB73C168F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62B8EAA0-2383-644E-B96C-7783274A8827}"/>
              </a:ext>
            </a:extLst>
          </p:cNvPr>
          <p:cNvSpPr>
            <a:spLocks noGrp="1"/>
          </p:cNvSpPr>
          <p:nvPr>
            <p:ph idx="15"/>
          </p:nvPr>
        </p:nvSpPr>
        <p:spPr>
          <a:xfrm>
            <a:off x="6330696"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8209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0D1D-C6D4-4A5F-9A1E-FBA36A18035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F9C903AD-F555-4D04-967B-B96B4A657290}"/>
              </a:ext>
            </a:extLst>
          </p:cNvPr>
          <p:cNvSpPr>
            <a:spLocks noGrp="1"/>
          </p:cNvSpPr>
          <p:nvPr>
            <p:ph type="sldNum" sz="quarter" idx="12"/>
          </p:nvPr>
        </p:nvSpPr>
        <p:spPr/>
        <p:txBody>
          <a:bodyPr/>
          <a:lstStyle>
            <a:lvl1pPr>
              <a:defRPr b="0"/>
            </a:lvl1pPr>
          </a:lstStyle>
          <a:p>
            <a:fld id="{6168363A-81EE-4F99-B7CD-7259FD771CFB}" type="slidenum">
              <a:rPr lang="en-US" smtClean="0"/>
              <a:pPr/>
              <a:t>‹#›</a:t>
            </a:fld>
            <a:endParaRPr lang="en-US"/>
          </a:p>
        </p:txBody>
      </p:sp>
      <p:sp>
        <p:nvSpPr>
          <p:cNvPr id="7" name="Text Placeholder 6">
            <a:extLst>
              <a:ext uri="{FF2B5EF4-FFF2-40B4-BE49-F238E27FC236}">
                <a16:creationId xmlns:a16="http://schemas.microsoft.com/office/drawing/2014/main" id="{0D6075CC-96A3-4025-BD02-979A84678D4E}"/>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1800" b="0">
                <a:solidFill>
                  <a:schemeClr val="accent2"/>
                </a:solidFill>
              </a:defRPr>
            </a:lvl1pPr>
          </a:lstStyle>
          <a:p>
            <a:pPr lvl="0"/>
            <a:r>
              <a:rPr lang="en-US"/>
              <a:t>Edit Master text styles</a:t>
            </a:r>
          </a:p>
        </p:txBody>
      </p:sp>
      <p:sp>
        <p:nvSpPr>
          <p:cNvPr id="9" name="Text Placeholder 9">
            <a:extLst>
              <a:ext uri="{FF2B5EF4-FFF2-40B4-BE49-F238E27FC236}">
                <a16:creationId xmlns:a16="http://schemas.microsoft.com/office/drawing/2014/main" id="{B8EAF362-DC43-E249-A358-043A6B848452}"/>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10" name="Footer Placeholder 4">
            <a:extLst>
              <a:ext uri="{FF2B5EF4-FFF2-40B4-BE49-F238E27FC236}">
                <a16:creationId xmlns:a16="http://schemas.microsoft.com/office/drawing/2014/main" id="{A2D4D20F-9976-4948-B843-CE5B139B2B1F}"/>
              </a:ext>
            </a:extLst>
          </p:cNvPr>
          <p:cNvSpPr>
            <a:spLocks noGrp="1"/>
          </p:cNvSpPr>
          <p:nvPr>
            <p:ph type="ftr" sz="quarter" idx="3"/>
          </p:nvPr>
        </p:nvSpPr>
        <p:spPr>
          <a:xfrm>
            <a:off x="1920240" y="6199632"/>
            <a:ext cx="6177844" cy="365125"/>
          </a:xfrm>
          <a:prstGeom prst="rect">
            <a:avLst/>
          </a:prstGeom>
        </p:spPr>
        <p:txBody>
          <a:bodyPr lIns="0" anchor="b"/>
          <a:lstStyle>
            <a:lvl1pPr>
              <a:defRPr sz="1000" b="0">
                <a:solidFill>
                  <a:schemeClr val="bg1"/>
                </a:solidFill>
              </a:defRPr>
            </a:lvl1pPr>
          </a:lstStyle>
          <a:p>
            <a:r>
              <a:rPr lang="en-US"/>
              <a:t>Enrollment   |   Client Name</a:t>
            </a:r>
          </a:p>
        </p:txBody>
      </p:sp>
    </p:spTree>
    <p:extLst>
      <p:ext uri="{BB962C8B-B14F-4D97-AF65-F5344CB8AC3E}">
        <p14:creationId xmlns:p14="http://schemas.microsoft.com/office/powerpoint/2010/main" val="20862137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Content + Pic 2 Column">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63A6002E-A02E-014E-9461-C28171D76424}"/>
              </a:ext>
            </a:extLst>
          </p:cNvPr>
          <p:cNvSpPr>
            <a:spLocks noGrp="1"/>
          </p:cNvSpPr>
          <p:nvPr>
            <p:ph sz="half" idx="13"/>
          </p:nvPr>
        </p:nvSpPr>
        <p:spPr>
          <a:xfrm>
            <a:off x="457201" y="2019299"/>
            <a:ext cx="5413248" cy="3922776"/>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9">
            <a:extLst>
              <a:ext uri="{FF2B5EF4-FFF2-40B4-BE49-F238E27FC236}">
                <a16:creationId xmlns:a16="http://schemas.microsoft.com/office/drawing/2014/main" id="{D4739B5C-4945-40C5-B214-489F396DAD4B}"/>
              </a:ext>
            </a:extLst>
          </p:cNvPr>
          <p:cNvSpPr>
            <a:spLocks noGrp="1"/>
          </p:cNvSpPr>
          <p:nvPr>
            <p:ph type="pic" sz="quarter" idx="16"/>
          </p:nvPr>
        </p:nvSpPr>
        <p:spPr>
          <a:xfrm>
            <a:off x="6327648" y="2020824"/>
            <a:ext cx="5413248" cy="3922776"/>
          </a:xfrm>
          <a:pattFill prst="wdUpDiag">
            <a:fgClr>
              <a:schemeClr val="bg2"/>
            </a:fgClr>
            <a:bgClr>
              <a:schemeClr val="bg1"/>
            </a:bgClr>
          </a:pattFill>
        </p:spPr>
        <p:txBody>
          <a:bodyPr anchor="ctr"/>
          <a:lstStyle>
            <a:lvl1pPr algn="ctr">
              <a:defRPr/>
            </a:lvl1pPr>
          </a:lstStyle>
          <a:p>
            <a:r>
              <a:rPr lang="en-US"/>
              <a:t>Click icon to add picture</a:t>
            </a:r>
          </a:p>
        </p:txBody>
      </p:sp>
      <p:sp>
        <p:nvSpPr>
          <p:cNvPr id="13" name="TextBox 12">
            <a:extLst>
              <a:ext uri="{FF2B5EF4-FFF2-40B4-BE49-F238E27FC236}">
                <a16:creationId xmlns:a16="http://schemas.microsoft.com/office/drawing/2014/main" id="{A29DBF82-1DE0-D349-A81B-E714A86EA316}"/>
              </a:ext>
            </a:extLst>
          </p:cNvPr>
          <p:cNvSpPr txBox="1"/>
          <p:nvPr userDrawn="1"/>
        </p:nvSpPr>
        <p:spPr>
          <a:xfrm>
            <a:off x="8418897" y="6564429"/>
            <a:ext cx="0" cy="0"/>
          </a:xfrm>
          <a:prstGeom prst="rect">
            <a:avLst/>
          </a:prstGeom>
          <a:noFill/>
        </p:spPr>
        <p:txBody>
          <a:bodyPr wrap="none" rtlCol="0">
            <a:noAutofit/>
          </a:bodyPr>
          <a:lstStyle/>
          <a:p>
            <a:pPr algn="l"/>
            <a:endParaRPr lang="en-US" sz="1800"/>
          </a:p>
        </p:txBody>
      </p:sp>
      <p:sp>
        <p:nvSpPr>
          <p:cNvPr id="14" name="TextBox 13">
            <a:extLst>
              <a:ext uri="{FF2B5EF4-FFF2-40B4-BE49-F238E27FC236}">
                <a16:creationId xmlns:a16="http://schemas.microsoft.com/office/drawing/2014/main" id="{ADC013C1-5C17-A94E-ABD4-A87F18E994CD}"/>
              </a:ext>
            </a:extLst>
          </p:cNvPr>
          <p:cNvSpPr txBox="1"/>
          <p:nvPr userDrawn="1"/>
        </p:nvSpPr>
        <p:spPr>
          <a:xfrm>
            <a:off x="205339" y="2213811"/>
            <a:ext cx="0" cy="0"/>
          </a:xfrm>
          <a:prstGeom prst="rect">
            <a:avLst/>
          </a:prstGeom>
          <a:noFill/>
        </p:spPr>
        <p:txBody>
          <a:bodyPr wrap="none" rtlCol="0">
            <a:noAutofit/>
          </a:bodyPr>
          <a:lstStyle/>
          <a:p>
            <a:pPr algn="l"/>
            <a:endParaRPr lang="en-US" sz="1800"/>
          </a:p>
        </p:txBody>
      </p:sp>
      <p:sp>
        <p:nvSpPr>
          <p:cNvPr id="10" name="Text Placeholder 9">
            <a:extLst>
              <a:ext uri="{FF2B5EF4-FFF2-40B4-BE49-F238E27FC236}">
                <a16:creationId xmlns:a16="http://schemas.microsoft.com/office/drawing/2014/main" id="{B3760D23-08B1-2D43-90D9-7FB67CCC5A4E}"/>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12" name="Title 1">
            <a:extLst>
              <a:ext uri="{FF2B5EF4-FFF2-40B4-BE49-F238E27FC236}">
                <a16:creationId xmlns:a16="http://schemas.microsoft.com/office/drawing/2014/main" id="{1C2B7723-83CB-4F43-BA3C-0B356233190A}"/>
              </a:ext>
            </a:extLst>
          </p:cNvPr>
          <p:cNvSpPr>
            <a:spLocks noGrp="1"/>
          </p:cNvSpPr>
          <p:nvPr>
            <p:ph type="title"/>
          </p:nvPr>
        </p:nvSpPr>
        <p:spPr>
          <a:xfrm>
            <a:off x="457200" y="457200"/>
            <a:ext cx="11277600" cy="800100"/>
          </a:xfrm>
        </p:spPr>
        <p:txBody>
          <a:bodyPr/>
          <a:lstStyle/>
          <a:p>
            <a:r>
              <a:rPr lang="en-US"/>
              <a:t>Click to edit Master title style</a:t>
            </a:r>
          </a:p>
        </p:txBody>
      </p:sp>
      <p:sp>
        <p:nvSpPr>
          <p:cNvPr id="16" name="Text Placeholder 6">
            <a:extLst>
              <a:ext uri="{FF2B5EF4-FFF2-40B4-BE49-F238E27FC236}">
                <a16:creationId xmlns:a16="http://schemas.microsoft.com/office/drawing/2014/main" id="{9D3AFC83-6CC2-8A46-8171-AAA0EC450F5E}"/>
              </a:ext>
            </a:extLst>
          </p:cNvPr>
          <p:cNvSpPr>
            <a:spLocks noGrp="1"/>
          </p:cNvSpPr>
          <p:nvPr>
            <p:ph type="body" sz="quarter" idx="15"/>
          </p:nvPr>
        </p:nvSpPr>
        <p:spPr>
          <a:xfrm>
            <a:off x="457200" y="932688"/>
            <a:ext cx="11277600" cy="630237"/>
          </a:xfrm>
        </p:spPr>
        <p:txBody>
          <a:bodyPr/>
          <a:lstStyle>
            <a:lvl1pPr>
              <a:spcBef>
                <a:spcPts val="1200"/>
              </a:spcBef>
              <a:spcAft>
                <a:spcPts val="0"/>
              </a:spcAft>
              <a:defRPr sz="1800" b="0">
                <a:solidFill>
                  <a:schemeClr val="accent1"/>
                </a:solidFill>
              </a:defRPr>
            </a:lvl1pPr>
          </a:lstStyle>
          <a:p>
            <a:pPr lvl="0"/>
            <a:r>
              <a:rPr lang="en-US"/>
              <a:t>Click to edit Master text styles</a:t>
            </a:r>
          </a:p>
        </p:txBody>
      </p:sp>
      <p:sp>
        <p:nvSpPr>
          <p:cNvPr id="11" name="Footer Placeholder 4">
            <a:extLst>
              <a:ext uri="{FF2B5EF4-FFF2-40B4-BE49-F238E27FC236}">
                <a16:creationId xmlns:a16="http://schemas.microsoft.com/office/drawing/2014/main" id="{E6B3368D-E38C-C746-BB19-5E2E026F552F}"/>
              </a:ext>
            </a:extLst>
          </p:cNvPr>
          <p:cNvSpPr>
            <a:spLocks noGrp="1"/>
          </p:cNvSpPr>
          <p:nvPr>
            <p:ph type="ftr" sz="quarter" idx="3"/>
          </p:nvPr>
        </p:nvSpPr>
        <p:spPr>
          <a:xfrm>
            <a:off x="1920240" y="6199632"/>
            <a:ext cx="6177844" cy="365125"/>
          </a:xfrm>
          <a:prstGeom prst="rect">
            <a:avLst/>
          </a:prstGeom>
        </p:spPr>
        <p:txBody>
          <a:bodyPr anchor="b"/>
          <a:lstStyle>
            <a:lvl1pPr>
              <a:defRPr sz="1000">
                <a:solidFill>
                  <a:schemeClr val="accent3"/>
                </a:solidFill>
              </a:defRPr>
            </a:lvl1pPr>
          </a:lstStyle>
          <a:p>
            <a:r>
              <a:rPr lang="en-US"/>
              <a:t>Enrollment   |   Client Name</a:t>
            </a:r>
          </a:p>
        </p:txBody>
      </p:sp>
      <p:sp>
        <p:nvSpPr>
          <p:cNvPr id="17" name="Slide Number Placeholder 5">
            <a:extLst>
              <a:ext uri="{FF2B5EF4-FFF2-40B4-BE49-F238E27FC236}">
                <a16:creationId xmlns:a16="http://schemas.microsoft.com/office/drawing/2014/main" id="{E893D887-2CE0-2B45-BCAC-1C9950D3BED8}"/>
              </a:ext>
            </a:extLst>
          </p:cNvPr>
          <p:cNvSpPr>
            <a:spLocks noGrp="1"/>
          </p:cNvSpPr>
          <p:nvPr>
            <p:ph type="sldNum" sz="quarter" idx="12"/>
          </p:nvPr>
        </p:nvSpPr>
        <p:spPr>
          <a:xfrm>
            <a:off x="11269265" y="6154426"/>
            <a:ext cx="465535" cy="365125"/>
          </a:xfrm>
        </p:spPr>
        <p:txBody>
          <a:bodyPr/>
          <a:lstStyle/>
          <a:p>
            <a:fld id="{6168363A-81EE-4F99-B7CD-7259FD771CFB}" type="slidenum">
              <a:rPr lang="en-US" smtClean="0"/>
              <a:t>‹#›</a:t>
            </a:fld>
            <a:endParaRPr lang="en-US"/>
          </a:p>
        </p:txBody>
      </p:sp>
    </p:spTree>
    <p:extLst>
      <p:ext uri="{BB962C8B-B14F-4D97-AF65-F5344CB8AC3E}">
        <p14:creationId xmlns:p14="http://schemas.microsoft.com/office/powerpoint/2010/main" val="39092161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4371769"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8278368" y="2019300"/>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D6409EEE-F532-4D71-999F-5DA4FD850B7E}"/>
              </a:ext>
            </a:extLst>
          </p:cNvPr>
          <p:cNvSpPr>
            <a:spLocks noGrp="1"/>
          </p:cNvSpPr>
          <p:nvPr>
            <p:ph type="body" sz="quarter" idx="15"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14" name="Text Placeholder 6">
            <a:extLst>
              <a:ext uri="{FF2B5EF4-FFF2-40B4-BE49-F238E27FC236}">
                <a16:creationId xmlns:a16="http://schemas.microsoft.com/office/drawing/2014/main" id="{2450D000-61A3-4B90-B7EE-AB19FADB5E41}"/>
              </a:ext>
            </a:extLst>
          </p:cNvPr>
          <p:cNvSpPr>
            <a:spLocks noGrp="1"/>
          </p:cNvSpPr>
          <p:nvPr>
            <p:ph type="body" sz="quarter" idx="16"/>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0463187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Two Conten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4371769" y="2019300"/>
            <a:ext cx="7363031"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a:extLst>
              <a:ext uri="{FF2B5EF4-FFF2-40B4-BE49-F238E27FC236}">
                <a16:creationId xmlns:a16="http://schemas.microsoft.com/office/drawing/2014/main" id="{011DA2E4-DCAE-4B81-88BE-2EB1BE70B35E}"/>
              </a:ext>
            </a:extLst>
          </p:cNvPr>
          <p:cNvSpPr>
            <a:spLocks noGrp="1"/>
          </p:cNvSpPr>
          <p:nvPr>
            <p:ph type="body" sz="quarter" idx="15"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9" name="Text Placeholder 6">
            <a:extLst>
              <a:ext uri="{FF2B5EF4-FFF2-40B4-BE49-F238E27FC236}">
                <a16:creationId xmlns:a16="http://schemas.microsoft.com/office/drawing/2014/main" id="{910BCB2F-6288-4507-A634-4094C6E08633}"/>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8375047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Title Slide Ring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E3523B-F229-491E-B7D2-DE248F6BF7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pic>
        <p:nvPicPr>
          <p:cNvPr id="7" name="Graphic 6">
            <a:extLst>
              <a:ext uri="{FF2B5EF4-FFF2-40B4-BE49-F238E27FC236}">
                <a16:creationId xmlns:a16="http://schemas.microsoft.com/office/drawing/2014/main" id="{437D95B6-522C-4754-9BA3-17F0C126CE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33691" y="-2"/>
            <a:ext cx="5161484" cy="6876319"/>
          </a:xfrm>
          <a:prstGeom prst="rect">
            <a:avLst/>
          </a:prstGeom>
        </p:spPr>
      </p:pic>
      <p:sp>
        <p:nvSpPr>
          <p:cNvPr id="8" name="Footer Placeholder 4">
            <a:extLst>
              <a:ext uri="{FF2B5EF4-FFF2-40B4-BE49-F238E27FC236}">
                <a16:creationId xmlns:a16="http://schemas.microsoft.com/office/drawing/2014/main" id="{9E93181F-4A43-4445-ADAA-245EB9A8AE15}"/>
              </a:ext>
            </a:extLst>
          </p:cNvPr>
          <p:cNvSpPr>
            <a:spLocks noGrp="1"/>
          </p:cNvSpPr>
          <p:nvPr>
            <p:ph type="ftr" sz="quarter" idx="3"/>
          </p:nvPr>
        </p:nvSpPr>
        <p:spPr>
          <a:xfrm>
            <a:off x="457200" y="6199632"/>
            <a:ext cx="3840480" cy="365125"/>
          </a:xfrm>
          <a:prstGeom prst="rect">
            <a:avLst/>
          </a:prstGeom>
        </p:spPr>
        <p:txBody>
          <a:bodyPr tIns="0" rIns="0" bIns="0" anchor="b"/>
          <a:lstStyle>
            <a:lvl1pPr>
              <a:defRPr sz="1000" b="0">
                <a:solidFill>
                  <a:schemeClr val="bg1"/>
                </a:solidFill>
              </a:defRPr>
            </a:lvl1pPr>
          </a:lstStyle>
          <a:p>
            <a:r>
              <a:rPr lang="en-US"/>
              <a:t>Enrollment   |   Client Name</a:t>
            </a:r>
          </a:p>
        </p:txBody>
      </p:sp>
      <p:sp>
        <p:nvSpPr>
          <p:cNvPr id="9" name="Text Placeholder 9">
            <a:extLst>
              <a:ext uri="{FF2B5EF4-FFF2-40B4-BE49-F238E27FC236}">
                <a16:creationId xmlns:a16="http://schemas.microsoft.com/office/drawing/2014/main" id="{BE7D3884-7039-9B4E-B977-9DC26985EECC}"/>
              </a:ext>
            </a:extLst>
          </p:cNvPr>
          <p:cNvSpPr>
            <a:spLocks noGrp="1"/>
          </p:cNvSpPr>
          <p:nvPr>
            <p:ph type="body" sz="quarter" idx="14" hasCustomPrompt="1"/>
          </p:nvPr>
        </p:nvSpPr>
        <p:spPr>
          <a:xfrm>
            <a:off x="457200" y="5946042"/>
            <a:ext cx="5897880" cy="168029"/>
          </a:xfrm>
        </p:spPr>
        <p:txBody>
          <a:bodyPr anchor="b"/>
          <a:lstStyle>
            <a:lvl1pPr>
              <a:lnSpc>
                <a:spcPct val="80000"/>
              </a:lnSpc>
              <a:spcAft>
                <a:spcPts val="0"/>
              </a:spcAft>
              <a:defRPr sz="1000" b="0">
                <a:solidFill>
                  <a:schemeClr val="bg1"/>
                </a:solidFill>
              </a:defRPr>
            </a:lvl1pPr>
          </a:lstStyle>
          <a:p>
            <a:r>
              <a:rPr lang="en-US"/>
              <a:t>Placeholder for legal disclosure (per Compliance direction).</a:t>
            </a:r>
          </a:p>
        </p:txBody>
      </p:sp>
      <p:sp>
        <p:nvSpPr>
          <p:cNvPr id="13" name="Subtitle 2">
            <a:extLst>
              <a:ext uri="{FF2B5EF4-FFF2-40B4-BE49-F238E27FC236}">
                <a16:creationId xmlns:a16="http://schemas.microsoft.com/office/drawing/2014/main" id="{5086D158-D8F7-944E-B1A1-F0AB04A4D72B}"/>
              </a:ext>
            </a:extLst>
          </p:cNvPr>
          <p:cNvSpPr>
            <a:spLocks noGrp="1"/>
          </p:cNvSpPr>
          <p:nvPr>
            <p:ph type="subTitle" idx="1"/>
          </p:nvPr>
        </p:nvSpPr>
        <p:spPr>
          <a:xfrm>
            <a:off x="461788" y="1194113"/>
            <a:ext cx="6949440" cy="1075362"/>
          </a:xfrm>
        </p:spPr>
        <p:txBody>
          <a:bodyPr anchor="b"/>
          <a:lstStyle>
            <a:lvl1pPr marL="0" indent="0" algn="l">
              <a:spcBef>
                <a:spcPts val="0"/>
              </a:spcBef>
              <a:spcAft>
                <a:spcPts val="0"/>
              </a:spcAft>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552852B5-A3E8-E349-ABAF-073DC3CEBA72}"/>
              </a:ext>
            </a:extLst>
          </p:cNvPr>
          <p:cNvSpPr>
            <a:spLocks noGrp="1"/>
          </p:cNvSpPr>
          <p:nvPr>
            <p:ph idx="21" hasCustomPrompt="1"/>
          </p:nvPr>
        </p:nvSpPr>
        <p:spPr>
          <a:xfrm>
            <a:off x="457197" y="2545608"/>
            <a:ext cx="6949440" cy="1216152"/>
          </a:xfrm>
          <a:prstGeom prst="rect">
            <a:avLst/>
          </a:prstGeom>
        </p:spPr>
        <p:txBody>
          <a:bodyPr vert="horz" lIns="0" tIns="0" rIns="0" bIns="0" rtlCol="0">
            <a:noAutofit/>
          </a:bodyPr>
          <a:lstStyle>
            <a:lvl1pPr>
              <a:spcAft>
                <a:spcPts val="1000"/>
              </a:spcAft>
              <a:defRPr sz="4800" b="1">
                <a:solidFill>
                  <a:schemeClr val="accent2"/>
                </a:solidFill>
              </a:defRPr>
            </a:lvl1pPr>
            <a:lvl2pPr marL="0" indent="0">
              <a:spcAft>
                <a:spcPts val="1000"/>
              </a:spcAft>
              <a:buFontTx/>
              <a:buNone/>
              <a:defRPr sz="18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636862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Section Header Mi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B183-82DE-4594-89B5-32EAC000DF34}"/>
              </a:ext>
            </a:extLst>
          </p:cNvPr>
          <p:cNvSpPr>
            <a:spLocks noGrp="1"/>
          </p:cNvSpPr>
          <p:nvPr>
            <p:ph type="title"/>
          </p:nvPr>
        </p:nvSpPr>
        <p:spPr>
          <a:xfrm>
            <a:off x="457200" y="3009900"/>
            <a:ext cx="7505700" cy="2933700"/>
          </a:xfrm>
        </p:spPr>
        <p:txBody>
          <a:bodyPr anchor="t"/>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B690D1-7D7F-4F2D-AB05-8E647CEF98B9}"/>
              </a:ext>
            </a:extLst>
          </p:cNvPr>
          <p:cNvSpPr>
            <a:spLocks noGrp="1"/>
          </p:cNvSpPr>
          <p:nvPr>
            <p:ph type="body" idx="1"/>
          </p:nvPr>
        </p:nvSpPr>
        <p:spPr>
          <a:xfrm>
            <a:off x="457200" y="457201"/>
            <a:ext cx="7505700" cy="800099"/>
          </a:xfrm>
        </p:spPr>
        <p:txBody>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a:p>
            <a:pPr lvl="1"/>
            <a:r>
              <a:rPr lang="en-US"/>
              <a:t>Second level</a:t>
            </a:r>
          </a:p>
        </p:txBody>
      </p:sp>
      <p:sp>
        <p:nvSpPr>
          <p:cNvPr id="6" name="Slide Number Placeholder 5">
            <a:extLst>
              <a:ext uri="{FF2B5EF4-FFF2-40B4-BE49-F238E27FC236}">
                <a16:creationId xmlns:a16="http://schemas.microsoft.com/office/drawing/2014/main" id="{486A01C2-AA27-4371-A358-92AE072F3751}"/>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pic>
        <p:nvPicPr>
          <p:cNvPr id="7" name="Graphic 6">
            <a:extLst>
              <a:ext uri="{FF2B5EF4-FFF2-40B4-BE49-F238E27FC236}">
                <a16:creationId xmlns:a16="http://schemas.microsoft.com/office/drawing/2014/main" id="{A8E1B268-7093-46F4-A50F-4C769217FE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327648"/>
            <a:ext cx="910256" cy="168397"/>
          </a:xfrm>
          <a:prstGeom prst="rect">
            <a:avLst/>
          </a:prstGeom>
        </p:spPr>
      </p:pic>
      <p:sp>
        <p:nvSpPr>
          <p:cNvPr id="11" name="Footer Placeholder 4">
            <a:extLst>
              <a:ext uri="{FF2B5EF4-FFF2-40B4-BE49-F238E27FC236}">
                <a16:creationId xmlns:a16="http://schemas.microsoft.com/office/drawing/2014/main" id="{FE08B1A2-D118-D743-ACC4-9232C96BD013}"/>
              </a:ext>
            </a:extLst>
          </p:cNvPr>
          <p:cNvSpPr>
            <a:spLocks noGrp="1"/>
          </p:cNvSpPr>
          <p:nvPr>
            <p:ph type="ftr" sz="quarter" idx="3"/>
          </p:nvPr>
        </p:nvSpPr>
        <p:spPr>
          <a:xfrm>
            <a:off x="1920240" y="6199632"/>
            <a:ext cx="6035040" cy="365125"/>
          </a:xfrm>
          <a:prstGeom prst="rect">
            <a:avLst/>
          </a:prstGeom>
        </p:spPr>
        <p:txBody>
          <a:bodyPr lIns="0" tIns="0" rIns="0" anchor="b"/>
          <a:lstStyle>
            <a:lvl1pPr>
              <a:defRPr sz="1000" b="0">
                <a:solidFill>
                  <a:schemeClr val="bg1"/>
                </a:solidFill>
              </a:defRPr>
            </a:lvl1pPr>
          </a:lstStyle>
          <a:p>
            <a:r>
              <a:rPr lang="en-US"/>
              <a:t>Enrollment   |   Client Name</a:t>
            </a:r>
          </a:p>
        </p:txBody>
      </p:sp>
      <p:sp>
        <p:nvSpPr>
          <p:cNvPr id="8" name="Text Placeholder 9">
            <a:extLst>
              <a:ext uri="{FF2B5EF4-FFF2-40B4-BE49-F238E27FC236}">
                <a16:creationId xmlns:a16="http://schemas.microsoft.com/office/drawing/2014/main" id="{0FAF22A1-92B4-BD4E-9605-E282DF88C113}"/>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solidFill>
                  <a:schemeClr val="bg1"/>
                </a:solidFill>
              </a:defRPr>
            </a:lvl1pPr>
          </a:lstStyle>
          <a:p>
            <a:r>
              <a:rPr lang="en-US"/>
              <a:t>Placeholder for legal disclosure (per Compliance direction).</a:t>
            </a:r>
          </a:p>
        </p:txBody>
      </p:sp>
    </p:spTree>
    <p:extLst>
      <p:ext uri="{BB962C8B-B14F-4D97-AF65-F5344CB8AC3E}">
        <p14:creationId xmlns:p14="http://schemas.microsoft.com/office/powerpoint/2010/main" val="3372016859"/>
      </p:ext>
    </p:extLst>
  </p:cSld>
  <p:clrMapOvr>
    <a:masterClrMapping/>
  </p:clrMapOvr>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Content with 3 Colum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b="0" i="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4371769" y="2019301"/>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8278368" y="2019300"/>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6">
            <a:extLst>
              <a:ext uri="{FF2B5EF4-FFF2-40B4-BE49-F238E27FC236}">
                <a16:creationId xmlns:a16="http://schemas.microsoft.com/office/drawing/2014/main" id="{2450D000-61A3-4B90-B7EE-AB19FADB5E41}"/>
              </a:ext>
            </a:extLst>
          </p:cNvPr>
          <p:cNvSpPr>
            <a:spLocks noGrp="1"/>
          </p:cNvSpPr>
          <p:nvPr>
            <p:ph type="body" sz="quarter" idx="16"/>
          </p:nvPr>
        </p:nvSpPr>
        <p:spPr>
          <a:xfrm>
            <a:off x="457200" y="931862"/>
            <a:ext cx="11277600" cy="630237"/>
          </a:xfrm>
        </p:spPr>
        <p:txBody>
          <a:bodyPr/>
          <a:lstStyle>
            <a:lvl1pPr>
              <a:spcBef>
                <a:spcPts val="1200"/>
              </a:spcBef>
              <a:spcAft>
                <a:spcPts val="0"/>
              </a:spcAft>
              <a:defRPr sz="1800" b="0">
                <a:solidFill>
                  <a:schemeClr val="accent1"/>
                </a:solidFill>
              </a:defRPr>
            </a:lvl1pPr>
          </a:lstStyle>
          <a:p>
            <a:pPr lvl="0"/>
            <a:r>
              <a:rPr lang="en-US"/>
              <a:t>Click to edit Master text styles</a:t>
            </a:r>
          </a:p>
        </p:txBody>
      </p:sp>
      <p:sp>
        <p:nvSpPr>
          <p:cNvPr id="8" name="Text Placeholder 9">
            <a:extLst>
              <a:ext uri="{FF2B5EF4-FFF2-40B4-BE49-F238E27FC236}">
                <a16:creationId xmlns:a16="http://schemas.microsoft.com/office/drawing/2014/main" id="{180CB74F-54CE-0B46-AC32-030E8A679544}"/>
              </a:ext>
            </a:extLst>
          </p:cNvPr>
          <p:cNvSpPr>
            <a:spLocks noGrp="1"/>
          </p:cNvSpPr>
          <p:nvPr>
            <p:ph type="body" sz="quarter" idx="17"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9" name="Footer Placeholder 4">
            <a:extLst>
              <a:ext uri="{FF2B5EF4-FFF2-40B4-BE49-F238E27FC236}">
                <a16:creationId xmlns:a16="http://schemas.microsoft.com/office/drawing/2014/main" id="{DD67DC1B-9DA5-C547-8AD3-C55D572AADC7}"/>
              </a:ext>
            </a:extLst>
          </p:cNvPr>
          <p:cNvSpPr>
            <a:spLocks noGrp="1"/>
          </p:cNvSpPr>
          <p:nvPr>
            <p:ph type="ftr" sz="quarter" idx="3"/>
          </p:nvPr>
        </p:nvSpPr>
        <p:spPr>
          <a:xfrm>
            <a:off x="1920240" y="6199632"/>
            <a:ext cx="6177844" cy="365125"/>
          </a:xfrm>
          <a:prstGeom prst="rect">
            <a:avLst/>
          </a:prstGeom>
        </p:spPr>
        <p:txBody>
          <a:bodyPr anchor="b"/>
          <a:lstStyle>
            <a:lvl1pPr>
              <a:defRPr sz="1000">
                <a:solidFill>
                  <a:schemeClr val="accent3"/>
                </a:solidFill>
              </a:defRPr>
            </a:lvl1pPr>
          </a:lstStyle>
          <a:p>
            <a:r>
              <a:rPr lang="en-US"/>
              <a:t>Enrollment   |   Client Name</a:t>
            </a:r>
          </a:p>
        </p:txBody>
      </p:sp>
    </p:spTree>
    <p:extLst>
      <p:ext uri="{BB962C8B-B14F-4D97-AF65-F5344CB8AC3E}">
        <p14:creationId xmlns:p14="http://schemas.microsoft.com/office/powerpoint/2010/main" val="400957003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accent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4270994820"/>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accent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785558117"/>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bg2"/>
          </a:solidFill>
        </p:spPr>
        <p:txBody>
          <a:bodyPr/>
          <a:lstStyle>
            <a:lvl1pPr>
              <a:defRPr>
                <a:solidFill>
                  <a:srgbClr val="A7A8AA"/>
                </a:solidFill>
              </a:defRPr>
            </a:lvl1pPr>
          </a:lstStyle>
          <a:p>
            <a:r>
              <a:rPr lang="en-US"/>
              <a:t>Click icon to add picture</a:t>
            </a:r>
          </a:p>
        </p:txBody>
      </p:sp>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accent1"/>
                </a:solidFill>
              </a:defRPr>
            </a:lvl1pPr>
          </a:lstStyle>
          <a:p>
            <a:r>
              <a:rPr lang="en-US"/>
              <a:t>Click to edit Master title style</a:t>
            </a:r>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966855683"/>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55AA3A58-5F23-A043-ABF4-6AB522BBFCB2}"/>
              </a:ext>
            </a:extLst>
          </p:cNvPr>
          <p:cNvSpPr>
            <a:spLocks noGrp="1"/>
          </p:cNvSpPr>
          <p:nvPr>
            <p:ph idx="15"/>
          </p:nvPr>
        </p:nvSpPr>
        <p:spPr>
          <a:xfrm>
            <a:off x="4370388"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3BAF8BFD-DE6C-094C-AECD-B29B6E6C9D7C}"/>
              </a:ext>
            </a:extLst>
          </p:cNvPr>
          <p:cNvSpPr>
            <a:spLocks noGrp="1"/>
          </p:cNvSpPr>
          <p:nvPr>
            <p:ph idx="16"/>
          </p:nvPr>
        </p:nvSpPr>
        <p:spPr>
          <a:xfrm>
            <a:off x="8283575"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63612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5A7CD5F-D00E-604C-A336-4DB4D25A3A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tx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41649423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Ref idx="1001">
        <a:schemeClr val="bg1"/>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tx2"/>
          </a:solidFill>
        </p:spPr>
        <p:txBody>
          <a:bodyPr/>
          <a:lstStyle>
            <a:lvl1pPr>
              <a:defRPr>
                <a:solidFill>
                  <a:srgbClr val="A7A8AA"/>
                </a:solidFill>
              </a:defRPr>
            </a:lvl1pPr>
          </a:lstStyle>
          <a:p>
            <a:r>
              <a:rPr lang="en-US"/>
              <a:t>Click icon to add picture</a:t>
            </a:r>
          </a:p>
        </p:txBody>
      </p:sp>
      <p:pic>
        <p:nvPicPr>
          <p:cNvPr id="9" name="Logo">
            <a:extLst>
              <a:ext uri="{FF2B5EF4-FFF2-40B4-BE49-F238E27FC236}">
                <a16:creationId xmlns:a16="http://schemas.microsoft.com/office/drawing/2014/main" id="{6107D3E2-230A-0A45-A735-1B8D1B02F9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5378170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0978201"/>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330696"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329915"/>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160020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655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5735520"/>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E99522E4-52AE-C448-927D-EFBEBFD8FBB0}"/>
              </a:ext>
            </a:extLst>
          </p:cNvPr>
          <p:cNvSpPr>
            <a:spLocks noGrp="1"/>
          </p:cNvSpPr>
          <p:nvPr>
            <p:ph idx="15"/>
          </p:nvPr>
        </p:nvSpPr>
        <p:spPr>
          <a:xfrm>
            <a:off x="339344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F77573C1-2760-4E4E-B44D-5C0B0C78D60F}"/>
              </a:ext>
            </a:extLst>
          </p:cNvPr>
          <p:cNvSpPr>
            <a:spLocks noGrp="1"/>
          </p:cNvSpPr>
          <p:nvPr>
            <p:ph idx="16"/>
          </p:nvPr>
        </p:nvSpPr>
        <p:spPr>
          <a:xfrm>
            <a:off x="632968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E5BE2420-02F3-F849-A380-39951C89E372}"/>
              </a:ext>
            </a:extLst>
          </p:cNvPr>
          <p:cNvSpPr>
            <a:spLocks noGrp="1"/>
          </p:cNvSpPr>
          <p:nvPr>
            <p:ph idx="17"/>
          </p:nvPr>
        </p:nvSpPr>
        <p:spPr>
          <a:xfrm>
            <a:off x="926592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772400"/>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2 Picture Lt">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09094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314944"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5671760"/>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6">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5FC7D134-7E2A-C847-92CC-53480DA721DD}"/>
              </a:ext>
            </a:extLst>
          </p:cNvPr>
          <p:cNvSpPr>
            <a:spLocks noGrp="1"/>
          </p:cNvSpPr>
          <p:nvPr>
            <p:ph idx="22"/>
          </p:nvPr>
        </p:nvSpPr>
        <p:spPr>
          <a:xfrm>
            <a:off x="339344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0D10A830-B04C-E147-B818-6031A5EF36AC}"/>
              </a:ext>
            </a:extLst>
          </p:cNvPr>
          <p:cNvSpPr>
            <a:spLocks noGrp="1"/>
          </p:cNvSpPr>
          <p:nvPr>
            <p:ph idx="23"/>
          </p:nvPr>
        </p:nvSpPr>
        <p:spPr>
          <a:xfrm>
            <a:off x="632968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4">
            <a:extLst>
              <a:ext uri="{FF2B5EF4-FFF2-40B4-BE49-F238E27FC236}">
                <a16:creationId xmlns:a16="http://schemas.microsoft.com/office/drawing/2014/main" id="{CBE4083F-E1EE-8F4F-9D61-E15053538C64}"/>
              </a:ext>
            </a:extLst>
          </p:cNvPr>
          <p:cNvSpPr>
            <a:spLocks noGrp="1"/>
          </p:cNvSpPr>
          <p:nvPr>
            <p:ph idx="24"/>
          </p:nvPr>
        </p:nvSpPr>
        <p:spPr>
          <a:xfrm>
            <a:off x="926592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2450356"/>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Only Lt">
    <p:spTree>
      <p:nvGrpSpPr>
        <p:cNvPr id="1" name=""/>
        <p:cNvGrpSpPr/>
        <p:nvPr/>
      </p:nvGrpSpPr>
      <p:grpSpPr>
        <a:xfrm>
          <a:off x="0" y="0"/>
          <a:ext cx="0" cy="0"/>
          <a:chOff x="0" y="0"/>
          <a:chExt cx="0" cy="0"/>
        </a:xfrm>
      </p:grpSpPr>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p>
            <a:r>
              <a:rPr lang="en-US"/>
              <a:t>Enrollment   |   Client Name</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p>
            <a:fld id="{8EB3323C-FB4C-034A-A8F5-DA43F08A644B}" type="slidenum">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363DA59F-EF54-4241-A627-B53313D61868}"/>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7" name="Legal">
            <a:extLst>
              <a:ext uri="{FF2B5EF4-FFF2-40B4-BE49-F238E27FC236}">
                <a16:creationId xmlns:a16="http://schemas.microsoft.com/office/drawing/2014/main" id="{FAF4E6C3-63A8-104D-B680-6134DBA22DC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582313086"/>
      </p:ext>
    </p:extLst>
  </p:cSld>
  <p:clrMapOvr>
    <a:masterClrMapping/>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Col Content Dk">
    <p:bg>
      <p:bgRef idx="1001">
        <a:schemeClr val="bg1"/>
      </p:bgRef>
    </p:bg>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4CF866B1-C823-264F-85DD-C39FAE934E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
            <a:extLst>
              <a:ext uri="{FF2B5EF4-FFF2-40B4-BE49-F238E27FC236}">
                <a16:creationId xmlns:a16="http://schemas.microsoft.com/office/drawing/2014/main" id="{37DC0793-886E-554C-9986-F27A1F30115D}"/>
              </a:ext>
            </a:extLst>
          </p:cNvPr>
          <p:cNvSpPr>
            <a:spLocks noGrp="1"/>
          </p:cNvSpPr>
          <p:nvPr>
            <p:ph idx="15"/>
          </p:nvPr>
        </p:nvSpPr>
        <p:spPr>
          <a:xfrm>
            <a:off x="339344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a:extLst>
              <a:ext uri="{FF2B5EF4-FFF2-40B4-BE49-F238E27FC236}">
                <a16:creationId xmlns:a16="http://schemas.microsoft.com/office/drawing/2014/main" id="{D908CCDF-2286-2F42-AA67-2BBF0A93977E}"/>
              </a:ext>
            </a:extLst>
          </p:cNvPr>
          <p:cNvSpPr>
            <a:spLocks noGrp="1"/>
          </p:cNvSpPr>
          <p:nvPr>
            <p:ph idx="16"/>
          </p:nvPr>
        </p:nvSpPr>
        <p:spPr>
          <a:xfrm>
            <a:off x="632968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E981246D-D7CC-4D4C-8B85-AF8A61D623B1}"/>
              </a:ext>
            </a:extLst>
          </p:cNvPr>
          <p:cNvSpPr>
            <a:spLocks noGrp="1"/>
          </p:cNvSpPr>
          <p:nvPr>
            <p:ph idx="17"/>
          </p:nvPr>
        </p:nvSpPr>
        <p:spPr>
          <a:xfrm>
            <a:off x="926592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518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Footer Only Lt">
    <p:spTree>
      <p:nvGrpSpPr>
        <p:cNvPr id="1" name=""/>
        <p:cNvGrpSpPr/>
        <p:nvPr/>
      </p:nvGrpSpPr>
      <p:grpSpPr>
        <a:xfrm>
          <a:off x="0" y="0"/>
          <a:ext cx="0" cy="0"/>
          <a:chOff x="0" y="0"/>
          <a:chExt cx="0" cy="0"/>
        </a:xfrm>
      </p:grpSpPr>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p>
            <a:r>
              <a:rPr lang="en-US"/>
              <a:t>Enrollment   |   Client Name</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p>
            <a:fld id="{8EB3323C-FB4C-034A-A8F5-DA43F08A644B}" type="slidenum">
              <a:t>‹#›</a:t>
            </a:fld>
            <a:endParaRPr lang="en-US"/>
          </a:p>
        </p:txBody>
      </p:sp>
      <p:sp>
        <p:nvSpPr>
          <p:cNvPr id="5" name="Legal">
            <a:extLst>
              <a:ext uri="{FF2B5EF4-FFF2-40B4-BE49-F238E27FC236}">
                <a16:creationId xmlns:a16="http://schemas.microsoft.com/office/drawing/2014/main" id="{43334C3D-42F5-004E-BEF1-78E0CFB0F97A}"/>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2786404261"/>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blank" preserve="1">
  <p:cSld name="Blank L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752C88-919B-BE6D-A968-61DC494083A9}"/>
              </a:ext>
            </a:extLst>
          </p:cNvPr>
          <p:cNvSpPr>
            <a:spLocks noGrp="1"/>
          </p:cNvSpPr>
          <p:nvPr>
            <p:ph type="ftr" sz="quarter" idx="10"/>
          </p:nvPr>
        </p:nvSpPr>
        <p:spPr/>
        <p:txBody>
          <a:bodyPr/>
          <a:lstStyle/>
          <a:p>
            <a:r>
              <a:rPr lang="en-US"/>
              <a:t>Enrollment   |   Client Name</a:t>
            </a:r>
          </a:p>
        </p:txBody>
      </p:sp>
      <p:sp>
        <p:nvSpPr>
          <p:cNvPr id="3" name="Slide Number Placeholder 2">
            <a:extLst>
              <a:ext uri="{FF2B5EF4-FFF2-40B4-BE49-F238E27FC236}">
                <a16:creationId xmlns:a16="http://schemas.microsoft.com/office/drawing/2014/main" id="{E2981184-8DAF-22D4-E559-997B8702B1BB}"/>
              </a:ext>
            </a:extLst>
          </p:cNvPr>
          <p:cNvSpPr>
            <a:spLocks noGrp="1"/>
          </p:cNvSpPr>
          <p:nvPr>
            <p:ph type="sldNum" sz="quarter" idx="11"/>
          </p:nvPr>
        </p:nvSpPr>
        <p:spPr/>
        <p:txBody>
          <a:bodyPr/>
          <a:lstStyle/>
          <a:p>
            <a:fld id="{8EB3323C-FB4C-034A-A8F5-DA43F08A644B}" type="slidenum">
              <a:rPr lang="en-US" smtClean="0"/>
              <a:pPr/>
              <a:t>‹#›</a:t>
            </a:fld>
            <a:endParaRPr lang="en-US"/>
          </a:p>
        </p:txBody>
      </p:sp>
    </p:spTree>
    <p:extLst>
      <p:ext uri="{BB962C8B-B14F-4D97-AF65-F5344CB8AC3E}">
        <p14:creationId xmlns:p14="http://schemas.microsoft.com/office/powerpoint/2010/main" val="27618145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3F8D3154-1543-374D-9CDE-92B5EC8A8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7479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2-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74E26CB4-AB58-FF4B-8834-8AAB73C168F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62B8EAA0-2383-644E-B96C-7783274A8827}"/>
              </a:ext>
            </a:extLst>
          </p:cNvPr>
          <p:cNvSpPr>
            <a:spLocks noGrp="1"/>
          </p:cNvSpPr>
          <p:nvPr>
            <p:ph idx="15"/>
          </p:nvPr>
        </p:nvSpPr>
        <p:spPr>
          <a:xfrm>
            <a:off x="6330696"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13802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3-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55AA3A58-5F23-A043-ABF4-6AB522BBFCB2}"/>
              </a:ext>
            </a:extLst>
          </p:cNvPr>
          <p:cNvSpPr>
            <a:spLocks noGrp="1"/>
          </p:cNvSpPr>
          <p:nvPr>
            <p:ph idx="15"/>
          </p:nvPr>
        </p:nvSpPr>
        <p:spPr>
          <a:xfrm>
            <a:off x="4370388"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3BAF8BFD-DE6C-094C-AECD-B29B6E6C9D7C}"/>
              </a:ext>
            </a:extLst>
          </p:cNvPr>
          <p:cNvSpPr>
            <a:spLocks noGrp="1"/>
          </p:cNvSpPr>
          <p:nvPr>
            <p:ph idx="16"/>
          </p:nvPr>
        </p:nvSpPr>
        <p:spPr>
          <a:xfrm>
            <a:off x="8283575"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4217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4-Col Content Dk">
    <p:bg>
      <p:bgRef idx="1001">
        <a:schemeClr val="bg1"/>
      </p:bgRef>
    </p:bg>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4CF866B1-C823-264F-85DD-C39FAE934E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
            <a:extLst>
              <a:ext uri="{FF2B5EF4-FFF2-40B4-BE49-F238E27FC236}">
                <a16:creationId xmlns:a16="http://schemas.microsoft.com/office/drawing/2014/main" id="{37DC0793-886E-554C-9986-F27A1F30115D}"/>
              </a:ext>
            </a:extLst>
          </p:cNvPr>
          <p:cNvSpPr>
            <a:spLocks noGrp="1"/>
          </p:cNvSpPr>
          <p:nvPr>
            <p:ph idx="15"/>
          </p:nvPr>
        </p:nvSpPr>
        <p:spPr>
          <a:xfrm>
            <a:off x="339344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a:extLst>
              <a:ext uri="{FF2B5EF4-FFF2-40B4-BE49-F238E27FC236}">
                <a16:creationId xmlns:a16="http://schemas.microsoft.com/office/drawing/2014/main" id="{D908CCDF-2286-2F42-AA67-2BBF0A93977E}"/>
              </a:ext>
            </a:extLst>
          </p:cNvPr>
          <p:cNvSpPr>
            <a:spLocks noGrp="1"/>
          </p:cNvSpPr>
          <p:nvPr>
            <p:ph idx="16"/>
          </p:nvPr>
        </p:nvSpPr>
        <p:spPr>
          <a:xfrm>
            <a:off x="632968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E981246D-D7CC-4D4C-8B85-AF8A61D623B1}"/>
              </a:ext>
            </a:extLst>
          </p:cNvPr>
          <p:cNvSpPr>
            <a:spLocks noGrp="1"/>
          </p:cNvSpPr>
          <p:nvPr>
            <p:ph idx="17"/>
          </p:nvPr>
        </p:nvSpPr>
        <p:spPr>
          <a:xfrm>
            <a:off x="926592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43018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1/2 Picture Dk">
    <p:bg>
      <p:bgRef idx="1001">
        <a:schemeClr val="bg1"/>
      </p:bgRef>
    </p:bg>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tx2"/>
          </a:solidFill>
        </p:spPr>
        <p:txBody>
          <a:bodyPr/>
          <a:lstStyle>
            <a:lvl1pPr>
              <a:defRPr>
                <a:solidFill>
                  <a:srgbClr val="A7A8AA"/>
                </a:solidFill>
              </a:defRPr>
            </a:lvl1pPr>
          </a:lstStyle>
          <a:p>
            <a:r>
              <a:rPr lang="en-US"/>
              <a:t>Click icon to add picture</a:t>
            </a:r>
          </a:p>
        </p:txBody>
      </p:sp>
      <p:pic>
        <p:nvPicPr>
          <p:cNvPr id="11" name="Logo">
            <a:extLst>
              <a:ext uri="{FF2B5EF4-FFF2-40B4-BE49-F238E27FC236}">
                <a16:creationId xmlns:a16="http://schemas.microsoft.com/office/drawing/2014/main" id="{C83CBD9A-2937-B74F-BDE3-75F66CE1DF9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62457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3-Col Pictures Dk">
    <p:bg>
      <p:bgRef idx="1001">
        <a:schemeClr val="bg1"/>
      </p:bgRef>
    </p:bg>
    <p:spTree>
      <p:nvGrpSpPr>
        <p:cNvPr id="1" name=""/>
        <p:cNvGrpSpPr/>
        <p:nvPr/>
      </p:nvGrpSpPr>
      <p:grpSpPr>
        <a:xfrm>
          <a:off x="0" y="0"/>
          <a:ext cx="0" cy="0"/>
          <a:chOff x="0" y="0"/>
          <a:chExt cx="0" cy="0"/>
        </a:xfrm>
      </p:grpSpPr>
      <p:pic>
        <p:nvPicPr>
          <p:cNvPr id="15" name="Logo">
            <a:extLst>
              <a:ext uri="{FF2B5EF4-FFF2-40B4-BE49-F238E27FC236}">
                <a16:creationId xmlns:a16="http://schemas.microsoft.com/office/drawing/2014/main" id="{59364DE0-6E54-4945-9024-C9E04B464A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ED449EB1-A7B8-104F-92AC-7247B1F3383E}"/>
              </a:ext>
            </a:extLst>
          </p:cNvPr>
          <p:cNvSpPr>
            <a:spLocks noGrp="1"/>
          </p:cNvSpPr>
          <p:nvPr>
            <p:ph idx="20"/>
          </p:nvPr>
        </p:nvSpPr>
        <p:spPr>
          <a:xfrm>
            <a:off x="43815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a:extLst>
              <a:ext uri="{FF2B5EF4-FFF2-40B4-BE49-F238E27FC236}">
                <a16:creationId xmlns:a16="http://schemas.microsoft.com/office/drawing/2014/main" id="{A578C44A-C9D6-1740-AEAE-FB639CC726B5}"/>
              </a:ext>
            </a:extLst>
          </p:cNvPr>
          <p:cNvSpPr>
            <a:spLocks noGrp="1"/>
          </p:cNvSpPr>
          <p:nvPr>
            <p:ph idx="21"/>
          </p:nvPr>
        </p:nvSpPr>
        <p:spPr>
          <a:xfrm>
            <a:off x="83058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852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0">
          <p15:clr>
            <a:srgbClr val="FBAE40"/>
          </p15:clr>
        </p15:guide>
        <p15:guide id="4" pos="5216">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4-Col Pictures Dk">
    <p:bg>
      <p:bgRef idx="1001">
        <a:schemeClr val="bg1"/>
      </p:bgRef>
    </p:bg>
    <p:spTree>
      <p:nvGrpSpPr>
        <p:cNvPr id="1" name=""/>
        <p:cNvGrpSpPr/>
        <p:nvPr/>
      </p:nvGrpSpPr>
      <p:grpSpPr>
        <a:xfrm>
          <a:off x="0" y="0"/>
          <a:ext cx="0" cy="0"/>
          <a:chOff x="0" y="0"/>
          <a:chExt cx="0" cy="0"/>
        </a:xfrm>
      </p:grpSpPr>
      <p:pic>
        <p:nvPicPr>
          <p:cNvPr id="20" name="Logo">
            <a:extLst>
              <a:ext uri="{FF2B5EF4-FFF2-40B4-BE49-F238E27FC236}">
                <a16:creationId xmlns:a16="http://schemas.microsoft.com/office/drawing/2014/main" id="{8FE48815-4D84-AB41-92C5-F274B09911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F4E55DAC-C7FD-DB4E-BE31-3926A415DC31}"/>
              </a:ext>
            </a:extLst>
          </p:cNvPr>
          <p:cNvSpPr>
            <a:spLocks noGrp="1"/>
          </p:cNvSpPr>
          <p:nvPr>
            <p:ph idx="22"/>
          </p:nvPr>
        </p:nvSpPr>
        <p:spPr>
          <a:xfrm>
            <a:off x="339344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
            <a:extLst>
              <a:ext uri="{FF2B5EF4-FFF2-40B4-BE49-F238E27FC236}">
                <a16:creationId xmlns:a16="http://schemas.microsoft.com/office/drawing/2014/main" id="{FC18F0EE-4077-9341-9423-0BB7EFB17A09}"/>
              </a:ext>
            </a:extLst>
          </p:cNvPr>
          <p:cNvSpPr>
            <a:spLocks noGrp="1"/>
          </p:cNvSpPr>
          <p:nvPr>
            <p:ph idx="23"/>
          </p:nvPr>
        </p:nvSpPr>
        <p:spPr>
          <a:xfrm>
            <a:off x="632968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
            <a:extLst>
              <a:ext uri="{FF2B5EF4-FFF2-40B4-BE49-F238E27FC236}">
                <a16:creationId xmlns:a16="http://schemas.microsoft.com/office/drawing/2014/main" id="{D9AFFB3A-B3F1-F148-BEE4-D23EEF584C3A}"/>
              </a:ext>
            </a:extLst>
          </p:cNvPr>
          <p:cNvSpPr>
            <a:spLocks noGrp="1"/>
          </p:cNvSpPr>
          <p:nvPr>
            <p:ph idx="24"/>
          </p:nvPr>
        </p:nvSpPr>
        <p:spPr>
          <a:xfrm>
            <a:off x="926592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628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itle Only Dk">
    <p:bg>
      <p:bgRef idx="1001">
        <a:schemeClr val="bg1"/>
      </p:bgRef>
    </p:bg>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5DB5E5E2-18BB-8040-AB5F-A6281D0DA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6FEDDD83-188E-184B-A891-188E1BF990BF}"/>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8" name="Legal">
            <a:extLst>
              <a:ext uri="{FF2B5EF4-FFF2-40B4-BE49-F238E27FC236}">
                <a16:creationId xmlns:a16="http://schemas.microsoft.com/office/drawing/2014/main" id="{EC1B6184-62AB-2145-ACC4-DEBF16E8ADE0}"/>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16979633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accent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921022799"/>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2 Picture Dk">
    <p:bg>
      <p:bgRef idx="1001">
        <a:schemeClr val="bg1"/>
      </p:bgRef>
    </p:bg>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tx2"/>
          </a:solidFill>
        </p:spPr>
        <p:txBody>
          <a:bodyPr/>
          <a:lstStyle>
            <a:lvl1pPr>
              <a:defRPr>
                <a:solidFill>
                  <a:srgbClr val="A7A8AA"/>
                </a:solidFill>
              </a:defRPr>
            </a:lvl1pPr>
          </a:lstStyle>
          <a:p>
            <a:r>
              <a:rPr lang="en-US"/>
              <a:t>Click icon to add picture</a:t>
            </a:r>
          </a:p>
        </p:txBody>
      </p:sp>
      <p:pic>
        <p:nvPicPr>
          <p:cNvPr id="11" name="Logo">
            <a:extLst>
              <a:ext uri="{FF2B5EF4-FFF2-40B4-BE49-F238E27FC236}">
                <a16:creationId xmlns:a16="http://schemas.microsoft.com/office/drawing/2014/main" id="{C83CBD9A-2937-B74F-BDE3-75F66CE1DF9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34142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Footer Only Dk">
    <p:bg>
      <p:bgRef idx="1001">
        <a:schemeClr val="bg1"/>
      </p:bgRef>
    </p:bg>
    <p:spTree>
      <p:nvGrpSpPr>
        <p:cNvPr id="1" name=""/>
        <p:cNvGrpSpPr/>
        <p:nvPr/>
      </p:nvGrpSpPr>
      <p:grpSpPr>
        <a:xfrm>
          <a:off x="0" y="0"/>
          <a:ext cx="0" cy="0"/>
          <a:chOff x="0" y="0"/>
          <a:chExt cx="0" cy="0"/>
        </a:xfrm>
      </p:grpSpPr>
      <p:pic>
        <p:nvPicPr>
          <p:cNvPr id="5" name="Logo">
            <a:extLst>
              <a:ext uri="{FF2B5EF4-FFF2-40B4-BE49-F238E27FC236}">
                <a16:creationId xmlns:a16="http://schemas.microsoft.com/office/drawing/2014/main" id="{BFBADAEB-7466-E742-ACF7-4866F2173F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6" name="Legal">
            <a:extLst>
              <a:ext uri="{FF2B5EF4-FFF2-40B4-BE49-F238E27FC236}">
                <a16:creationId xmlns:a16="http://schemas.microsoft.com/office/drawing/2014/main" id="{A617FD83-A261-A241-9B26-52860F9EE24B}"/>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4259947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blank" preserve="1">
  <p:cSld name="Blank D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EB7D83-B7A5-13A2-EC7F-4304C0DF85F1}"/>
              </a:ext>
            </a:extLst>
          </p:cNvPr>
          <p:cNvSpPr>
            <a:spLocks noGrp="1"/>
          </p:cNvSpPr>
          <p:nvPr>
            <p:ph type="ftr" sz="quarter" idx="10"/>
          </p:nvPr>
        </p:nvSpPr>
        <p:spPr/>
        <p:txBody>
          <a:bodyPr/>
          <a:lstStyle/>
          <a:p>
            <a:r>
              <a:rPr lang="en-US"/>
              <a:t>Enrollment   |   Client Name</a:t>
            </a:r>
          </a:p>
        </p:txBody>
      </p:sp>
      <p:sp>
        <p:nvSpPr>
          <p:cNvPr id="3" name="Slide Number Placeholder 2">
            <a:extLst>
              <a:ext uri="{FF2B5EF4-FFF2-40B4-BE49-F238E27FC236}">
                <a16:creationId xmlns:a16="http://schemas.microsoft.com/office/drawing/2014/main" id="{17DB6DCA-5B7D-6CCA-8044-7AEF920E119E}"/>
              </a:ext>
            </a:extLst>
          </p:cNvPr>
          <p:cNvSpPr>
            <a:spLocks noGrp="1"/>
          </p:cNvSpPr>
          <p:nvPr>
            <p:ph type="sldNum" sz="quarter" idx="11"/>
          </p:nvPr>
        </p:nvSpPr>
        <p:spPr/>
        <p:txBody>
          <a:bodyPr/>
          <a:lstStyle/>
          <a:p>
            <a:fld id="{8EB3323C-FB4C-034A-A8F5-DA43F08A644B}" type="slidenum">
              <a:rPr lang="en-US" smtClean="0"/>
              <a:pPr/>
              <a:t>‹#›</a:t>
            </a:fld>
            <a:endParaRPr lang="en-US"/>
          </a:p>
        </p:txBody>
      </p:sp>
    </p:spTree>
    <p:extLst>
      <p:ext uri="{BB962C8B-B14F-4D97-AF65-F5344CB8AC3E}">
        <p14:creationId xmlns:p14="http://schemas.microsoft.com/office/powerpoint/2010/main" val="1137156271"/>
      </p:ext>
    </p:extLst>
  </p:cSld>
  <p:clrMapOvr>
    <a:overrideClrMapping bg1="dk1" tx1="lt1" bg2="dk2" tx2="lt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1351177676"/>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accent2"/>
        </a:solidFill>
        <a:effectLst/>
      </p:bgPr>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CA4D628A-0506-9B4C-9E09-1CE82F6E24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8" name="Legal">
            <a:extLst>
              <a:ext uri="{FF2B5EF4-FFF2-40B4-BE49-F238E27FC236}">
                <a16:creationId xmlns:a16="http://schemas.microsoft.com/office/drawing/2014/main" id="{12C63AF2-FD82-B94A-B549-1163CE4F3080}"/>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544522912"/>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814F2C2E-B0CC-3845-A4A7-EC434DE6CE58}"/>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832022672"/>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F76D1601-6F6E-534A-9BF3-8C7235202DD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9817764"/>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2"/>
        </a:solidFill>
        <a:effectLst/>
      </p:bgPr>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49FA7DFF-7224-6149-8792-0D2C32484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1" name="Legal">
            <a:extLst>
              <a:ext uri="{FF2B5EF4-FFF2-40B4-BE49-F238E27FC236}">
                <a16:creationId xmlns:a16="http://schemas.microsoft.com/office/drawing/2014/main" id="{8794C989-0DC7-6D4D-956C-8A02833E2D47}"/>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3880"/>
            <a:ext cx="1898217" cy="3380367"/>
          </a:xfrm>
        </p:spPr>
        <p:txBody>
          <a:bodyPr>
            <a:noAutofit/>
          </a:bodyPr>
          <a:lstStyle>
            <a:lvl1pPr algn="ctr">
              <a:defRPr sz="20000">
                <a:solidFill>
                  <a:schemeClr val="bg1"/>
                </a:solidFill>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solidFill>
                  <a:schemeClr val="bg1"/>
                </a:solidFill>
              </a:defRPr>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05546648"/>
      </p:ext>
    </p:extLst>
  </p:cSld>
  <p:clrMapOvr>
    <a:masterClrMapping/>
  </p:clrMapOvr>
  <p:extLst>
    <p:ext uri="{DCECCB84-F9BA-43D5-87BE-67443E8EF086}">
      <p15:sldGuideLst xmlns:p15="http://schemas.microsoft.com/office/powerpoint/2012/main">
        <p15:guide id="1" orient="horz" pos="1008">
          <p15:clr>
            <a:srgbClr val="5ACBF0"/>
          </p15:clr>
        </p15:guide>
        <p15:guide id="2" pos="3000">
          <p15:clr>
            <a:srgbClr val="5ACBF0"/>
          </p15:clr>
        </p15:guide>
        <p15:guide id="3" orient="horz" pos="3960">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06D806AA-75E9-4548-8ED0-B9DA7E57C54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14734081"/>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numCol="2" spcCol="457200"/>
          <a:lstStyle>
            <a:lvl1pPr marL="457200" indent="-457200">
              <a:spcAft>
                <a:spcPts val="600"/>
              </a:spcAft>
              <a:buClr>
                <a:schemeClr val="accent1"/>
              </a:buClr>
              <a:buFont typeface="+mj-lt"/>
              <a:buAutoNum type="arabicPeriod"/>
              <a:defRPr b="1"/>
            </a:lvl1pPr>
            <a:lvl2pPr marL="457200" indent="0">
              <a:spcAft>
                <a:spcPts val="600"/>
              </a:spcAft>
              <a:buNone/>
              <a:defRPr/>
            </a:lvl2pPr>
            <a:lvl3pPr marL="0" indent="0">
              <a:spcAft>
                <a:spcPts val="600"/>
              </a:spcAft>
              <a:buNone/>
              <a:tabLst>
                <a:tab pos="914400" algn="l"/>
              </a:tabLst>
              <a:defRPr/>
            </a:lvl3pPr>
            <a:lvl4pPr marL="914400" indent="0">
              <a:spcAft>
                <a:spcPts val="600"/>
              </a:spcAft>
              <a:buNone/>
              <a:defRPr/>
            </a:lvl4pPr>
            <a:lvl5pPr marL="914400" indent="0">
              <a:spcAft>
                <a:spcPts val="600"/>
              </a:spcAft>
              <a:buFont typeface="Arial" panose="020B0604020202020204" pitchFamily="34" charset="0"/>
              <a:buNone/>
              <a:defRPr sz="140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86448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plit 1/3">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1" y="0"/>
            <a:ext cx="44464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4800600" y="6475602"/>
            <a:ext cx="6400800" cy="228600"/>
          </a:xfrm>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800600" y="6062472"/>
            <a:ext cx="69342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3566160" cy="983673"/>
          </a:xfrm>
        </p:spPr>
        <p:txBody>
          <a:bodyPr/>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3566160"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800600" y="1600200"/>
            <a:ext cx="693420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71029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02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Col Pictures Dk">
    <p:bg>
      <p:bgRef idx="1001">
        <a:schemeClr val="bg1"/>
      </p:bgRef>
    </p:bg>
    <p:spTree>
      <p:nvGrpSpPr>
        <p:cNvPr id="1" name=""/>
        <p:cNvGrpSpPr/>
        <p:nvPr/>
      </p:nvGrpSpPr>
      <p:grpSpPr>
        <a:xfrm>
          <a:off x="0" y="0"/>
          <a:ext cx="0" cy="0"/>
          <a:chOff x="0" y="0"/>
          <a:chExt cx="0" cy="0"/>
        </a:xfrm>
      </p:grpSpPr>
      <p:pic>
        <p:nvPicPr>
          <p:cNvPr id="15" name="Logo">
            <a:extLst>
              <a:ext uri="{FF2B5EF4-FFF2-40B4-BE49-F238E27FC236}">
                <a16:creationId xmlns:a16="http://schemas.microsoft.com/office/drawing/2014/main" id="{59364DE0-6E54-4945-9024-C9E04B464A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ED449EB1-A7B8-104F-92AC-7247B1F3383E}"/>
              </a:ext>
            </a:extLst>
          </p:cNvPr>
          <p:cNvSpPr>
            <a:spLocks noGrp="1"/>
          </p:cNvSpPr>
          <p:nvPr>
            <p:ph idx="20"/>
          </p:nvPr>
        </p:nvSpPr>
        <p:spPr>
          <a:xfrm>
            <a:off x="43815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a:extLst>
              <a:ext uri="{FF2B5EF4-FFF2-40B4-BE49-F238E27FC236}">
                <a16:creationId xmlns:a16="http://schemas.microsoft.com/office/drawing/2014/main" id="{A578C44A-C9D6-1740-AEAE-FB639CC726B5}"/>
              </a:ext>
            </a:extLst>
          </p:cNvPr>
          <p:cNvSpPr>
            <a:spLocks noGrp="1"/>
          </p:cNvSpPr>
          <p:nvPr>
            <p:ph idx="21"/>
          </p:nvPr>
        </p:nvSpPr>
        <p:spPr>
          <a:xfrm>
            <a:off x="83058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2534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0">
          <p15:clr>
            <a:srgbClr val="FBAE40"/>
          </p15:clr>
        </p15:guide>
        <p15:guide id="4" pos="5216">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plit 1/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76472" cy="228600"/>
          </a:xfrm>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48656"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48656" cy="983673"/>
          </a:xfrm>
        </p:spPr>
        <p:txBody>
          <a:bodyPr/>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5248656"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489539" y="1600200"/>
            <a:ext cx="5245261"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480599"/>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Quote Statement 1">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0C3286FC-1892-4443-84A0-195F28AF1E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bg1"/>
              </a:buClr>
              <a:defRPr sz="5400">
                <a:solidFill>
                  <a:schemeClr val="bg1"/>
                </a:solidFill>
                <a:latin typeface="+mj-lt"/>
              </a:defRPr>
            </a:lvl1pPr>
            <a:lvl2pPr marL="301752" indent="-301752">
              <a:spcAft>
                <a:spcPts val="1800"/>
              </a:spcAft>
              <a:buClr>
                <a:schemeClr val="bg1"/>
              </a:buClr>
              <a:buNone/>
              <a:defRPr sz="5400">
                <a:solidFill>
                  <a:schemeClr val="bg1"/>
                </a:solidFill>
                <a:latin typeface="+mj-lt"/>
              </a:defRPr>
            </a:lvl2pPr>
            <a:lvl3pPr marL="301752" indent="0">
              <a:buClr>
                <a:schemeClr val="bg1"/>
              </a:buClr>
              <a:buNone/>
              <a:defRPr>
                <a:solidFill>
                  <a:schemeClr val="bg1"/>
                </a:solidFill>
              </a:defRPr>
            </a:lvl3pPr>
            <a:lvl4pPr marL="548640" indent="-228600">
              <a:buClr>
                <a:schemeClr val="bg1"/>
              </a:buClr>
              <a:tabLst/>
              <a:defRPr>
                <a:solidFill>
                  <a:schemeClr val="bg1"/>
                </a:solidFill>
              </a:defRPr>
            </a:lvl4pPr>
            <a:lvl5pPr marL="795528" indent="-228600">
              <a:buClr>
                <a:schemeClr val="bg1"/>
              </a:buClr>
              <a:tabLst/>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7487836"/>
      </p:ext>
    </p:extLst>
  </p:cSld>
  <p:clrMapOvr>
    <a:masterClrMapping/>
  </p:clrMapOvr>
  <p:extLst>
    <p:ext uri="{DCECCB84-F9BA-43D5-87BE-67443E8EF086}">
      <p15:sldGuideLst xmlns:p15="http://schemas.microsoft.com/office/powerpoint/2012/main">
        <p15:guide id="2" orient="horz" pos="3960">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Quote Statement 2">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accent1"/>
              </a:buClr>
              <a:defRPr sz="5400">
                <a:solidFill>
                  <a:schemeClr val="accent1"/>
                </a:solidFill>
                <a:latin typeface="+mj-lt"/>
              </a:defRPr>
            </a:lvl1pPr>
            <a:lvl2pPr marL="301752" indent="-301752">
              <a:spcAft>
                <a:spcPts val="1800"/>
              </a:spcAft>
              <a:buClr>
                <a:schemeClr val="accent1"/>
              </a:buClr>
              <a:buNone/>
              <a:defRPr sz="5400">
                <a:solidFill>
                  <a:schemeClr val="accent1"/>
                </a:solidFill>
                <a:latin typeface="+mj-lt"/>
              </a:defRPr>
            </a:lvl2pPr>
            <a:lvl3pPr marL="301752" indent="0">
              <a:buClr>
                <a:schemeClr val="accent1"/>
              </a:buClr>
              <a:buNone/>
              <a:defRPr>
                <a:solidFill>
                  <a:schemeClr val="accent1"/>
                </a:solidFill>
              </a:defRPr>
            </a:lvl3pPr>
            <a:lvl4pPr marL="548640" indent="-228600">
              <a:buClr>
                <a:schemeClr val="accent1"/>
              </a:buClr>
              <a:tabLst/>
              <a:defRPr>
                <a:solidFill>
                  <a:schemeClr val="accent1"/>
                </a:solidFill>
              </a:defRPr>
            </a:lvl4pPr>
            <a:lvl5pPr marL="795528" indent="-228600">
              <a:buClr>
                <a:schemeClr val="accent1"/>
              </a:buClr>
              <a:tabLst/>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906197"/>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Quote Statement 3">
    <p:bg>
      <p:bgPr>
        <a:solidFill>
          <a:schemeClr val="bg1"/>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B2DDD7CB-1A01-2449-A8A7-EBBA28672294}"/>
              </a:ext>
            </a:extLst>
          </p:cNvPr>
          <p:cNvSpPr>
            <a:spLocks noGrp="1"/>
          </p:cNvSpPr>
          <p:nvPr>
            <p:ph type="pic" sz="quarter" idx="15"/>
          </p:nvPr>
        </p:nvSpPr>
        <p:spPr>
          <a:xfrm>
            <a:off x="7958328" y="0"/>
            <a:ext cx="4233672"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5586984"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704088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199" y="457200"/>
            <a:ext cx="7038109" cy="5532120"/>
          </a:xfrm>
        </p:spPr>
        <p:txBody>
          <a:bodyPr/>
          <a:lstStyle>
            <a:lvl1pPr>
              <a:spcAft>
                <a:spcPts val="1800"/>
              </a:spcAft>
              <a:buClr>
                <a:schemeClr val="tx1"/>
              </a:buClr>
              <a:defRPr sz="5400">
                <a:solidFill>
                  <a:schemeClr val="accent1"/>
                </a:solidFill>
                <a:latin typeface="+mj-lt"/>
              </a:defRPr>
            </a:lvl1pPr>
            <a:lvl2pPr marL="301752" indent="-301752">
              <a:spcAft>
                <a:spcPts val="1800"/>
              </a:spcAft>
              <a:buClr>
                <a:schemeClr val="tx1"/>
              </a:buClr>
              <a:buNone/>
              <a:defRPr sz="5400">
                <a:solidFill>
                  <a:schemeClr val="accent1"/>
                </a:solidFill>
                <a:latin typeface="+mj-lt"/>
              </a:defRPr>
            </a:lvl2pPr>
            <a:lvl3pPr marL="301752" indent="0">
              <a:buClr>
                <a:schemeClr val="tx1"/>
              </a:buClr>
              <a:buNone/>
              <a:defRPr>
                <a:solidFill>
                  <a:schemeClr val="accent1"/>
                </a:solidFill>
              </a:defRPr>
            </a:lvl3pPr>
            <a:lvl4pPr marL="548640" indent="-228600">
              <a:buClr>
                <a:schemeClr val="tx1"/>
              </a:buClr>
              <a:tabLst/>
              <a:defRPr>
                <a:solidFill>
                  <a:schemeClr val="accent1"/>
                </a:solidFill>
              </a:defRPr>
            </a:lvl4pPr>
            <a:lvl5pPr marL="795528" indent="-228600">
              <a:buClr>
                <a:schemeClr val="tx1"/>
              </a:buClr>
              <a:tabLst/>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6788731"/>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plit Numbered 1">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bg1"/>
                </a:solidFill>
              </a:defRPr>
            </a:lvl1pPr>
          </a:lstStyle>
          <a:p>
            <a:r>
              <a:rPr lang="en-US"/>
              <a:t>Click to edit Master title style</a:t>
            </a:r>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32510126"/>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plit Numbered 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accent1"/>
                </a:solidFill>
              </a:defRPr>
            </a:lvl1pPr>
          </a:lstStyle>
          <a:p>
            <a:r>
              <a:rPr lang="en-US"/>
              <a:t>Click to edit Master title style</a:t>
            </a:r>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60076049"/>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Color Block">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137160"/>
            <a:ext cx="1289304" cy="91440"/>
          </a:xfrm>
        </p:spPr>
        <p:txBody>
          <a:bodyPr/>
          <a:lstStyle>
            <a:lvl1pPr>
              <a:defRPr sz="400">
                <a:solidFill>
                  <a:schemeClr val="accent1"/>
                </a:solidFill>
              </a:defRPr>
            </a:lvl1pPr>
          </a:lstStyle>
          <a:p>
            <a:r>
              <a:rPr lang="en-US"/>
              <a:t>Click to edit Master title style</a:t>
            </a:r>
          </a:p>
        </p:txBody>
      </p:sp>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13" name="Color Block 3">
            <a:extLst>
              <a:ext uri="{FF2B5EF4-FFF2-40B4-BE49-F238E27FC236}">
                <a16:creationId xmlns:a16="http://schemas.microsoft.com/office/drawing/2014/main" id="{30A80C8C-E4AA-6C42-8FCD-7CFA811E2DFE}"/>
              </a:ext>
            </a:extLst>
          </p:cNvPr>
          <p:cNvSpPr/>
          <p:nvPr userDrawn="1"/>
        </p:nvSpPr>
        <p:spPr>
          <a:xfrm>
            <a:off x="8022336" y="0"/>
            <a:ext cx="4169664" cy="6858000"/>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4" name="Color Block 2">
            <a:extLst>
              <a:ext uri="{FF2B5EF4-FFF2-40B4-BE49-F238E27FC236}">
                <a16:creationId xmlns:a16="http://schemas.microsoft.com/office/drawing/2014/main" id="{2EAE01D9-1DB9-EE46-9434-2074716B2FC2}"/>
              </a:ext>
            </a:extLst>
          </p:cNvPr>
          <p:cNvSpPr/>
          <p:nvPr userDrawn="1"/>
        </p:nvSpPr>
        <p:spPr>
          <a:xfrm>
            <a:off x="4143664" y="0"/>
            <a:ext cx="391363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0200"/>
            <a:ext cx="3447288" cy="4389120"/>
          </a:xfrm>
        </p:spPr>
        <p:txBody>
          <a:bodyPr/>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
            <a:extLst>
              <a:ext uri="{FF2B5EF4-FFF2-40B4-BE49-F238E27FC236}">
                <a16:creationId xmlns:a16="http://schemas.microsoft.com/office/drawing/2014/main" id="{951B9FC3-9814-8B4A-B6C5-6CDEAB87DE62}"/>
              </a:ext>
            </a:extLst>
          </p:cNvPr>
          <p:cNvSpPr>
            <a:spLocks noGrp="1"/>
          </p:cNvSpPr>
          <p:nvPr>
            <p:ph idx="17"/>
          </p:nvPr>
        </p:nvSpPr>
        <p:spPr>
          <a:xfrm>
            <a:off x="43688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58263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Welcome">
    <p:bg>
      <p:bgPr>
        <a:solidFill>
          <a:schemeClr val="bg1"/>
        </a:solidFill>
        <a:effectLst/>
      </p:bgPr>
    </p:bg>
    <p:spTree>
      <p:nvGrpSpPr>
        <p:cNvPr id="1" name=""/>
        <p:cNvGrpSpPr/>
        <p:nvPr/>
      </p:nvGrpSpPr>
      <p:grpSpPr>
        <a:xfrm>
          <a:off x="0" y="0"/>
          <a:ext cx="0" cy="0"/>
          <a:chOff x="0" y="0"/>
          <a:chExt cx="0" cy="0"/>
        </a:xfrm>
      </p:grpSpPr>
      <p:sp>
        <p:nvSpPr>
          <p:cNvPr id="9" name="Picture Placeholder">
            <a:extLst>
              <a:ext uri="{FF2B5EF4-FFF2-40B4-BE49-F238E27FC236}">
                <a16:creationId xmlns:a16="http://schemas.microsoft.com/office/drawing/2014/main" id="{3860931B-EC0F-0240-A415-37F647D57D93}"/>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a:xfrm>
            <a:off x="1909534" y="6475602"/>
            <a:ext cx="3950208"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pic>
        <p:nvPicPr>
          <p:cNvPr id="8" name="Ellipse Long Word">
            <a:extLst>
              <a:ext uri="{FF2B5EF4-FFF2-40B4-BE49-F238E27FC236}">
                <a16:creationId xmlns:a16="http://schemas.microsoft.com/office/drawing/2014/main" id="{321475FC-A11B-824E-941E-4D90B5DDF3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744" y="2351152"/>
            <a:ext cx="3215894" cy="987552"/>
          </a:xfrm>
          <a:prstGeom prst="rect">
            <a:avLst/>
          </a:prstGeom>
        </p:spPr>
      </p:pic>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5404104"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5404104" cy="877824"/>
          </a:xfrm>
        </p:spPr>
        <p:txBody>
          <a:bodyPr anchor="t" anchorCtr="0"/>
          <a:lstStyle>
            <a:lvl1pPr>
              <a:defRPr sz="5400" spc="0">
                <a:solidFill>
                  <a:schemeClr val="accent1"/>
                </a:solidFill>
              </a:defRPr>
            </a:lvl1pPr>
          </a:lstStyle>
          <a:p>
            <a:r>
              <a:rPr lang="en-US"/>
              <a:t>Welcome</a:t>
            </a:r>
          </a:p>
        </p:txBody>
      </p:sp>
    </p:spTree>
    <p:extLst>
      <p:ext uri="{BB962C8B-B14F-4D97-AF65-F5344CB8AC3E}">
        <p14:creationId xmlns:p14="http://schemas.microsoft.com/office/powerpoint/2010/main" val="713032660"/>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hank You">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F1B0C9C1-F0C6-6D4C-8DE1-94A18191E9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pic>
        <p:nvPicPr>
          <p:cNvPr id="13" name="Underline">
            <a:extLst>
              <a:ext uri="{FF2B5EF4-FFF2-40B4-BE49-F238E27FC236}">
                <a16:creationId xmlns:a16="http://schemas.microsoft.com/office/drawing/2014/main" id="{3CF9C768-B25C-1D4B-A181-9F38343EA7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1575" y="3215466"/>
            <a:ext cx="3325091" cy="256774"/>
          </a:xfrm>
          <a:prstGeom prst="rect">
            <a:avLst/>
          </a:prstGeom>
        </p:spPr>
      </p:pic>
      <p:sp>
        <p:nvSpPr>
          <p:cNvPr id="9" name="Legal">
            <a:extLst>
              <a:ext uri="{FF2B5EF4-FFF2-40B4-BE49-F238E27FC236}">
                <a16:creationId xmlns:a16="http://schemas.microsoft.com/office/drawing/2014/main" id="{FD2D576D-1063-1B45-9625-41BF1188832E}"/>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FAFA4428-187A-4B43-A307-F360016B7198}"/>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881742"/>
          </a:xfrm>
        </p:spPr>
        <p:txBody>
          <a:bodyPr anchor="t" anchorCtr="0"/>
          <a:lstStyle>
            <a:lvl1pPr>
              <a:defRPr sz="5400">
                <a:solidFill>
                  <a:schemeClr val="tx1"/>
                </a:solidFill>
              </a:defRPr>
            </a:lvl1pPr>
          </a:lstStyle>
          <a:p>
            <a:r>
              <a:rPr lang="en-US"/>
              <a:t>Thank you</a:t>
            </a:r>
          </a:p>
        </p:txBody>
      </p:sp>
      <p:sp>
        <p:nvSpPr>
          <p:cNvPr id="11" name="Contact">
            <a:extLst>
              <a:ext uri="{FF2B5EF4-FFF2-40B4-BE49-F238E27FC236}">
                <a16:creationId xmlns:a16="http://schemas.microsoft.com/office/drawing/2014/main" id="{77D1C5F6-251C-9041-A538-DE284E4C9CA9}"/>
              </a:ext>
            </a:extLst>
          </p:cNvPr>
          <p:cNvSpPr>
            <a:spLocks noGrp="1"/>
          </p:cNvSpPr>
          <p:nvPr>
            <p:ph type="body" sz="quarter" idx="15"/>
          </p:nvPr>
        </p:nvSpPr>
        <p:spPr>
          <a:xfrm>
            <a:off x="457200" y="3930732"/>
            <a:ext cx="11277600" cy="188745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639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ECBA370-176B-F54F-96E8-5097D67B6F02}"/>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1136" cy="411480"/>
          </a:xfrm>
          <a:prstGeom prst="rect">
            <a:avLst/>
          </a:prstGeom>
        </p:spPr>
      </p:pic>
      <p:pic>
        <p:nvPicPr>
          <p:cNvPr id="7" name="Underline">
            <a:extLst>
              <a:ext uri="{FF2B5EF4-FFF2-40B4-BE49-F238E27FC236}">
                <a16:creationId xmlns:a16="http://schemas.microsoft.com/office/drawing/2014/main" id="{9CA2E09B-B27B-974A-BAC1-6E1099C4081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21575" y="3215466"/>
            <a:ext cx="3325091" cy="256773"/>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bg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solidFill>
                  <a:schemeClr val="bg1"/>
                </a:solidFill>
              </a:defRPr>
            </a:lvl1pPr>
          </a:lstStyle>
          <a:p>
            <a:r>
              <a:rPr lang="en-US"/>
              <a:t>Appendix</a:t>
            </a:r>
          </a:p>
        </p:txBody>
      </p:sp>
    </p:spTree>
    <p:extLst>
      <p:ext uri="{BB962C8B-B14F-4D97-AF65-F5344CB8AC3E}">
        <p14:creationId xmlns:p14="http://schemas.microsoft.com/office/powerpoint/2010/main" val="2236793253"/>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Col Pictures Dk">
    <p:bg>
      <p:bgRef idx="1001">
        <a:schemeClr val="bg1"/>
      </p:bgRef>
    </p:bg>
    <p:spTree>
      <p:nvGrpSpPr>
        <p:cNvPr id="1" name=""/>
        <p:cNvGrpSpPr/>
        <p:nvPr/>
      </p:nvGrpSpPr>
      <p:grpSpPr>
        <a:xfrm>
          <a:off x="0" y="0"/>
          <a:ext cx="0" cy="0"/>
          <a:chOff x="0" y="0"/>
          <a:chExt cx="0" cy="0"/>
        </a:xfrm>
      </p:grpSpPr>
      <p:pic>
        <p:nvPicPr>
          <p:cNvPr id="20" name="Logo">
            <a:extLst>
              <a:ext uri="{FF2B5EF4-FFF2-40B4-BE49-F238E27FC236}">
                <a16:creationId xmlns:a16="http://schemas.microsoft.com/office/drawing/2014/main" id="{8FE48815-4D84-AB41-92C5-F274B09911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F4E55DAC-C7FD-DB4E-BE31-3926A415DC31}"/>
              </a:ext>
            </a:extLst>
          </p:cNvPr>
          <p:cNvSpPr>
            <a:spLocks noGrp="1"/>
          </p:cNvSpPr>
          <p:nvPr>
            <p:ph idx="22"/>
          </p:nvPr>
        </p:nvSpPr>
        <p:spPr>
          <a:xfrm>
            <a:off x="339344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
            <a:extLst>
              <a:ext uri="{FF2B5EF4-FFF2-40B4-BE49-F238E27FC236}">
                <a16:creationId xmlns:a16="http://schemas.microsoft.com/office/drawing/2014/main" id="{FC18F0EE-4077-9341-9423-0BB7EFB17A09}"/>
              </a:ext>
            </a:extLst>
          </p:cNvPr>
          <p:cNvSpPr>
            <a:spLocks noGrp="1"/>
          </p:cNvSpPr>
          <p:nvPr>
            <p:ph idx="23"/>
          </p:nvPr>
        </p:nvSpPr>
        <p:spPr>
          <a:xfrm>
            <a:off x="632968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
            <a:extLst>
              <a:ext uri="{FF2B5EF4-FFF2-40B4-BE49-F238E27FC236}">
                <a16:creationId xmlns:a16="http://schemas.microsoft.com/office/drawing/2014/main" id="{D9AFFB3A-B3F1-F148-BEE4-D23EEF584C3A}"/>
              </a:ext>
            </a:extLst>
          </p:cNvPr>
          <p:cNvSpPr>
            <a:spLocks noGrp="1"/>
          </p:cNvSpPr>
          <p:nvPr>
            <p:ph idx="24"/>
          </p:nvPr>
        </p:nvSpPr>
        <p:spPr>
          <a:xfrm>
            <a:off x="926592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30054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8" name="Underline">
            <a:extLst>
              <a:ext uri="{FF2B5EF4-FFF2-40B4-BE49-F238E27FC236}">
                <a16:creationId xmlns:a16="http://schemas.microsoft.com/office/drawing/2014/main" id="{929E3B96-181E-3E46-BE1B-613ADECF63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1575" y="3215466"/>
            <a:ext cx="3325091" cy="256774"/>
          </a:xfrm>
          <a:prstGeom prst="rect">
            <a:avLst/>
          </a:prstGeom>
        </p:spPr>
      </p:pic>
      <p:pic>
        <p:nvPicPr>
          <p:cNvPr id="7" name="Logo">
            <a:extLst>
              <a:ext uri="{FF2B5EF4-FFF2-40B4-BE49-F238E27FC236}">
                <a16:creationId xmlns:a16="http://schemas.microsoft.com/office/drawing/2014/main" id="{6323073D-FFE8-464B-8135-C421B15699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0" y="457200"/>
            <a:ext cx="2234583" cy="413398"/>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lvl1pPr>
          </a:lstStyle>
          <a:p>
            <a:r>
              <a:rPr lang="en-US"/>
              <a:t>Questions?</a:t>
            </a:r>
          </a:p>
        </p:txBody>
      </p:sp>
    </p:spTree>
    <p:extLst>
      <p:ext uri="{BB962C8B-B14F-4D97-AF65-F5344CB8AC3E}">
        <p14:creationId xmlns:p14="http://schemas.microsoft.com/office/powerpoint/2010/main" val="4023398959"/>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B183-82DE-4594-89B5-32EAC000DF34}"/>
              </a:ext>
            </a:extLst>
          </p:cNvPr>
          <p:cNvSpPr>
            <a:spLocks noGrp="1"/>
          </p:cNvSpPr>
          <p:nvPr>
            <p:ph type="title"/>
          </p:nvPr>
        </p:nvSpPr>
        <p:spPr>
          <a:xfrm>
            <a:off x="457200" y="3009900"/>
            <a:ext cx="7505700" cy="2933700"/>
          </a:xfrm>
        </p:spPr>
        <p:txBody>
          <a:bodyPr anchor="t"/>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B690D1-7D7F-4F2D-AB05-8E647CEF98B9}"/>
              </a:ext>
            </a:extLst>
          </p:cNvPr>
          <p:cNvSpPr>
            <a:spLocks noGrp="1"/>
          </p:cNvSpPr>
          <p:nvPr>
            <p:ph type="body" idx="1"/>
          </p:nvPr>
        </p:nvSpPr>
        <p:spPr>
          <a:xfrm>
            <a:off x="457200" y="457201"/>
            <a:ext cx="7505700" cy="800099"/>
          </a:xfrm>
        </p:spPr>
        <p:txBody>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FD742131-EBBF-424C-8717-6549247D542B}"/>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Placeholder 5">
            <a:extLst>
              <a:ext uri="{FF2B5EF4-FFF2-40B4-BE49-F238E27FC236}">
                <a16:creationId xmlns:a16="http://schemas.microsoft.com/office/drawing/2014/main" id="{486A01C2-AA27-4371-A358-92AE072F3751}"/>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spTree>
    <p:extLst>
      <p:ext uri="{BB962C8B-B14F-4D97-AF65-F5344CB8AC3E}">
        <p14:creationId xmlns:p14="http://schemas.microsoft.com/office/powerpoint/2010/main" val="284208945"/>
      </p:ext>
    </p:extLst>
  </p:cSld>
  <p:clrMapOvr>
    <a:masterClrMapping/>
  </p:clrMapOvr>
  <p:extLst>
    <p:ext uri="{DCECCB84-F9BA-43D5-87BE-67443E8EF086}">
      <p15:sldGuideLst xmlns:p15="http://schemas.microsoft.com/office/powerpoint/2012/main">
        <p15:guide id="1" orient="horz" pos="1896">
          <p15:clr>
            <a:srgbClr val="C35EA4"/>
          </p15:clr>
        </p15:guide>
        <p15:guide id="2" pos="5016">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Content + Pic">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B918673-2D4A-43FD-BF23-25C98BA6F2A7}"/>
              </a:ext>
            </a:extLst>
          </p:cNvPr>
          <p:cNvSpPr>
            <a:spLocks noGrp="1"/>
          </p:cNvSpPr>
          <p:nvPr>
            <p:ph type="pic" sz="quarter" idx="13"/>
          </p:nvPr>
        </p:nvSpPr>
        <p:spPr>
          <a:xfrm>
            <a:off x="6096000" y="0"/>
            <a:ext cx="6096000" cy="6858000"/>
          </a:xfrm>
          <a:pattFill prst="wdUpDiag">
            <a:fgClr>
              <a:schemeClr val="bg2"/>
            </a:fgClr>
            <a:bgClr>
              <a:schemeClr val="bg1"/>
            </a:bgClr>
          </a:pattFill>
        </p:spPr>
        <p:txBody>
          <a:bodyPr vert="horz" lIns="0" tIns="0" rIns="0" bIns="0" rtlCol="0" anchor="ctr">
            <a:noAutofit/>
          </a:bodyPr>
          <a:lstStyle>
            <a:lvl1pPr algn="ctr">
              <a:defRPr lang="en-US"/>
            </a:lvl1pPr>
          </a:lstStyle>
          <a:p>
            <a:pPr lvl="0" algn="ctr"/>
            <a:r>
              <a:rPr lang="en-US"/>
              <a:t>Click icon to add picture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25668"/>
            <a:ext cx="5410200"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2044262" y="6195990"/>
            <a:ext cx="3024352" cy="365125"/>
          </a:xfrm>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a:xfrm>
            <a:off x="5401865" y="6195990"/>
            <a:ext cx="465535" cy="365125"/>
          </a:xfrm>
        </p:spPr>
        <p:txBody>
          <a:bodyPr/>
          <a:lstStyle/>
          <a:p>
            <a:fld id="{6168363A-81EE-4F99-B7CD-7259FD771CFB}" type="slidenum">
              <a:rPr lang="en-US" smtClean="0"/>
              <a:t>‹#›</a:t>
            </a:fld>
            <a:endParaRPr lang="en-US"/>
          </a:p>
        </p:txBody>
      </p:sp>
      <p:sp>
        <p:nvSpPr>
          <p:cNvPr id="7" name="Text Placeholder 9">
            <a:extLst>
              <a:ext uri="{FF2B5EF4-FFF2-40B4-BE49-F238E27FC236}">
                <a16:creationId xmlns:a16="http://schemas.microsoft.com/office/drawing/2014/main" id="{FB7D21E8-094B-4B62-9D44-F0C628A839F7}"/>
              </a:ext>
            </a:extLst>
          </p:cNvPr>
          <p:cNvSpPr>
            <a:spLocks noGrp="1"/>
          </p:cNvSpPr>
          <p:nvPr>
            <p:ph type="body" sz="quarter" idx="14" hasCustomPrompt="1"/>
          </p:nvPr>
        </p:nvSpPr>
        <p:spPr>
          <a:xfrm>
            <a:off x="457200" y="5946042"/>
            <a:ext cx="5410200" cy="168029"/>
          </a:xfrm>
        </p:spPr>
        <p:txBody>
          <a:bodyPr anchor="b"/>
          <a:lstStyle>
            <a:lvl1pPr>
              <a:lnSpc>
                <a:spcPct val="80000"/>
              </a:lnSpc>
              <a:spcAft>
                <a:spcPts val="0"/>
              </a:spcAft>
              <a:defRPr sz="700" b="0"/>
            </a:lvl1pPr>
          </a:lstStyle>
          <a:p>
            <a:pPr lvl="0"/>
            <a:r>
              <a:rPr lang="en-US"/>
              <a:t>Legal Disclosure placeholder</a:t>
            </a:r>
          </a:p>
        </p:txBody>
      </p:sp>
    </p:spTree>
    <p:extLst>
      <p:ext uri="{BB962C8B-B14F-4D97-AF65-F5344CB8AC3E}">
        <p14:creationId xmlns:p14="http://schemas.microsoft.com/office/powerpoint/2010/main" val="268008090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p:txBody>
          <a:bodyPr/>
          <a:lstStyle>
            <a:lvl5pPr marL="0" indent="0">
              <a:buNone/>
              <a:defRPr>
                <a:latin typeface="Lyon Display Regular" panose="02000603080000020004" pitchFamily="50"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Text Placeholder 6">
            <a:extLst>
              <a:ext uri="{FF2B5EF4-FFF2-40B4-BE49-F238E27FC236}">
                <a16:creationId xmlns:a16="http://schemas.microsoft.com/office/drawing/2014/main" id="{9E94E103-6E61-4144-B24B-CEA469FC270B}"/>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
        <p:nvSpPr>
          <p:cNvPr id="10" name="Text Placeholder 9">
            <a:extLst>
              <a:ext uri="{FF2B5EF4-FFF2-40B4-BE49-F238E27FC236}">
                <a16:creationId xmlns:a16="http://schemas.microsoft.com/office/drawing/2014/main" id="{70A649E6-0898-41B2-8278-F8524A20A2EB}"/>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Tree>
    <p:extLst>
      <p:ext uri="{BB962C8B-B14F-4D97-AF65-F5344CB8AC3E}">
        <p14:creationId xmlns:p14="http://schemas.microsoft.com/office/powerpoint/2010/main" val="375566542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a:xfrm>
            <a:off x="457200" y="457200"/>
            <a:ext cx="11277600" cy="8001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63246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a:extLst>
              <a:ext uri="{FF2B5EF4-FFF2-40B4-BE49-F238E27FC236}">
                <a16:creationId xmlns:a16="http://schemas.microsoft.com/office/drawing/2014/main" id="{1BDB1D10-F208-4D8C-ABCC-BB7837B802CA}"/>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9" name="Text Placeholder 6">
            <a:extLst>
              <a:ext uri="{FF2B5EF4-FFF2-40B4-BE49-F238E27FC236}">
                <a16:creationId xmlns:a16="http://schemas.microsoft.com/office/drawing/2014/main" id="{6AC59905-515E-47DB-BC68-62F92BA66983}"/>
              </a:ext>
            </a:extLst>
          </p:cNvPr>
          <p:cNvSpPr>
            <a:spLocks noGrp="1"/>
          </p:cNvSpPr>
          <p:nvPr>
            <p:ph type="body" sz="quarter" idx="15"/>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91157276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Title and Content + Pic Lef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34708A7-58D6-4E83-B6FA-0CC9871ABA2F}"/>
              </a:ext>
            </a:extLst>
          </p:cNvPr>
          <p:cNvSpPr>
            <a:spLocks noGrp="1"/>
          </p:cNvSpPr>
          <p:nvPr>
            <p:ph type="pic" sz="quarter" idx="14"/>
          </p:nvPr>
        </p:nvSpPr>
        <p:spPr>
          <a:xfrm>
            <a:off x="0" y="0"/>
            <a:ext cx="6096000" cy="6858000"/>
          </a:xfrm>
          <a:pattFill prst="wdUpDiag">
            <a:fgClr>
              <a:schemeClr val="bg2"/>
            </a:fgClr>
            <a:bgClr>
              <a:schemeClr val="bg1"/>
            </a:bgClr>
          </a:pattFill>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a:xfrm>
            <a:off x="6324600" y="457200"/>
            <a:ext cx="5410200" cy="800100"/>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6324600" y="6195990"/>
            <a:ext cx="4479130" cy="365125"/>
          </a:xfrm>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63246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a:extLst>
              <a:ext uri="{FF2B5EF4-FFF2-40B4-BE49-F238E27FC236}">
                <a16:creationId xmlns:a16="http://schemas.microsoft.com/office/drawing/2014/main" id="{541A35CF-5F61-4C08-A729-072D147A8EDB}"/>
              </a:ext>
            </a:extLst>
          </p:cNvPr>
          <p:cNvSpPr>
            <a:spLocks noGrp="1"/>
          </p:cNvSpPr>
          <p:nvPr>
            <p:ph type="body" sz="quarter" idx="15" hasCustomPrompt="1"/>
          </p:nvPr>
        </p:nvSpPr>
        <p:spPr>
          <a:xfrm>
            <a:off x="6324600" y="5946042"/>
            <a:ext cx="5410200" cy="168029"/>
          </a:xfrm>
        </p:spPr>
        <p:txBody>
          <a:bodyPr anchor="b"/>
          <a:lstStyle>
            <a:lvl1pPr>
              <a:lnSpc>
                <a:spcPct val="80000"/>
              </a:lnSpc>
              <a:spcAft>
                <a:spcPts val="0"/>
              </a:spcAft>
              <a:defRPr sz="700" b="0"/>
            </a:lvl1pPr>
          </a:lstStyle>
          <a:p>
            <a:pPr lvl="0"/>
            <a:r>
              <a:rPr lang="en-US"/>
              <a:t>Legal Disclosure placeholder</a:t>
            </a:r>
          </a:p>
        </p:txBody>
      </p:sp>
      <p:sp>
        <p:nvSpPr>
          <p:cNvPr id="10" name="Text Placeholder 6">
            <a:extLst>
              <a:ext uri="{FF2B5EF4-FFF2-40B4-BE49-F238E27FC236}">
                <a16:creationId xmlns:a16="http://schemas.microsoft.com/office/drawing/2014/main" id="{817BC2A6-34AD-4B7B-8858-37BC64EDB660}"/>
              </a:ext>
            </a:extLst>
          </p:cNvPr>
          <p:cNvSpPr>
            <a:spLocks noGrp="1"/>
          </p:cNvSpPr>
          <p:nvPr>
            <p:ph type="body" sz="quarter" idx="19"/>
          </p:nvPr>
        </p:nvSpPr>
        <p:spPr>
          <a:xfrm>
            <a:off x="6324600" y="931862"/>
            <a:ext cx="54102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2430992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Content Split Sc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3AA872-4BD9-4352-BE83-CEAF7AEE2632}"/>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57200"/>
            <a:ext cx="5410200"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6324600" y="6195990"/>
            <a:ext cx="4479130" cy="365125"/>
          </a:xfrm>
        </p:spPr>
        <p:txBody>
          <a:bodyPr/>
          <a:lstStyle>
            <a:lvl1pPr>
              <a:defRPr>
                <a:solidFill>
                  <a:schemeClr val="bg1"/>
                </a:solidFill>
              </a:defRPr>
            </a:lvl1p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sp>
        <p:nvSpPr>
          <p:cNvPr id="7" name="Text Placeholder 9">
            <a:extLst>
              <a:ext uri="{FF2B5EF4-FFF2-40B4-BE49-F238E27FC236}">
                <a16:creationId xmlns:a16="http://schemas.microsoft.com/office/drawing/2014/main" id="{FB7D21E8-094B-4B62-9D44-F0C628A839F7}"/>
              </a:ext>
            </a:extLst>
          </p:cNvPr>
          <p:cNvSpPr>
            <a:spLocks noGrp="1"/>
          </p:cNvSpPr>
          <p:nvPr>
            <p:ph type="body" sz="quarter" idx="14" hasCustomPrompt="1"/>
          </p:nvPr>
        </p:nvSpPr>
        <p:spPr>
          <a:xfrm>
            <a:off x="6324600" y="5946042"/>
            <a:ext cx="5410200" cy="168029"/>
          </a:xfrm>
        </p:spPr>
        <p:txBody>
          <a:bodyPr anchor="b"/>
          <a:lstStyle>
            <a:lvl1pPr>
              <a:lnSpc>
                <a:spcPct val="80000"/>
              </a:lnSpc>
              <a:spcAft>
                <a:spcPts val="0"/>
              </a:spcAft>
              <a:defRPr sz="700" b="0">
                <a:solidFill>
                  <a:schemeClr val="bg1"/>
                </a:solidFill>
              </a:defRPr>
            </a:lvl1pPr>
          </a:lstStyle>
          <a:p>
            <a:pPr lvl="0"/>
            <a:r>
              <a:rPr lang="en-US"/>
              <a:t>Legal Disclosure placeholder</a:t>
            </a:r>
          </a:p>
        </p:txBody>
      </p:sp>
    </p:spTree>
    <p:extLst>
      <p:ext uri="{BB962C8B-B14F-4D97-AF65-F5344CB8AC3E}">
        <p14:creationId xmlns:p14="http://schemas.microsoft.com/office/powerpoint/2010/main" val="224268493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Content Split Screen 2/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86A5B-CA7D-434F-B9CD-5EADBB5F92F0}"/>
              </a:ext>
            </a:extLst>
          </p:cNvPr>
          <p:cNvSpPr/>
          <p:nvPr userDrawn="1"/>
        </p:nvSpPr>
        <p:spPr>
          <a:xfrm>
            <a:off x="4457700" y="0"/>
            <a:ext cx="773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57200"/>
            <a:ext cx="3771900"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4694635" y="6195990"/>
            <a:ext cx="6109095" cy="365125"/>
          </a:xfrm>
        </p:spPr>
        <p:txBody>
          <a:bodyPr/>
          <a:lstStyle>
            <a:lvl1pPr>
              <a:defRPr>
                <a:solidFill>
                  <a:schemeClr val="bg1"/>
                </a:solidFill>
              </a:defRPr>
            </a:lvl1p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sp>
        <p:nvSpPr>
          <p:cNvPr id="7" name="Text Placeholder 9">
            <a:extLst>
              <a:ext uri="{FF2B5EF4-FFF2-40B4-BE49-F238E27FC236}">
                <a16:creationId xmlns:a16="http://schemas.microsoft.com/office/drawing/2014/main" id="{D605C38E-64C8-4F6F-B7F8-5F9D90A850EC}"/>
              </a:ext>
            </a:extLst>
          </p:cNvPr>
          <p:cNvSpPr>
            <a:spLocks noGrp="1"/>
          </p:cNvSpPr>
          <p:nvPr>
            <p:ph type="body" sz="quarter" idx="14" hasCustomPrompt="1"/>
          </p:nvPr>
        </p:nvSpPr>
        <p:spPr>
          <a:xfrm>
            <a:off x="4702970" y="5946042"/>
            <a:ext cx="7031830" cy="168029"/>
          </a:xfrm>
        </p:spPr>
        <p:txBody>
          <a:bodyPr anchor="b"/>
          <a:lstStyle>
            <a:lvl1pPr>
              <a:lnSpc>
                <a:spcPct val="80000"/>
              </a:lnSpc>
              <a:spcAft>
                <a:spcPts val="0"/>
              </a:spcAft>
              <a:defRPr sz="700" b="0">
                <a:solidFill>
                  <a:schemeClr val="bg1"/>
                </a:solidFill>
              </a:defRPr>
            </a:lvl1pPr>
          </a:lstStyle>
          <a:p>
            <a:pPr lvl="0"/>
            <a:r>
              <a:rPr lang="en-US"/>
              <a:t>Legal Disclosure placeholder</a:t>
            </a:r>
          </a:p>
        </p:txBody>
      </p:sp>
    </p:spTree>
    <p:extLst>
      <p:ext uri="{BB962C8B-B14F-4D97-AF65-F5344CB8AC3E}">
        <p14:creationId xmlns:p14="http://schemas.microsoft.com/office/powerpoint/2010/main" val="1360555337"/>
      </p:ext>
    </p:extLst>
  </p:cSld>
  <p:clrMapOvr>
    <a:masterClrMapping/>
  </p:clrMapOvr>
  <p:extLst>
    <p:ext uri="{DCECCB84-F9BA-43D5-87BE-67443E8EF086}">
      <p15:sldGuideLst xmlns:p15="http://schemas.microsoft.com/office/powerpoint/2012/main">
        <p15:guide id="1" pos="2664">
          <p15:clr>
            <a:srgbClr val="C35EA4"/>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Quote + Pic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70E4F7F-68D0-420F-83BD-38F0E9F030DE}"/>
              </a:ext>
            </a:extLst>
          </p:cNvPr>
          <p:cNvSpPr>
            <a:spLocks noGrp="1"/>
          </p:cNvSpPr>
          <p:nvPr>
            <p:ph type="pic" sz="quarter" idx="13"/>
          </p:nvPr>
        </p:nvSpPr>
        <p:spPr>
          <a:xfrm>
            <a:off x="7962900" y="0"/>
            <a:ext cx="4229100" cy="6858000"/>
          </a:xfrm>
          <a:pattFill prst="wdUpDiag">
            <a:fgClr>
              <a:schemeClr val="bg2"/>
            </a:fgClr>
            <a:bgClr>
              <a:schemeClr val="bg1"/>
            </a:bgClr>
          </a:pattFill>
        </p:spPr>
        <p:txBody>
          <a:bodyPr vert="horz" lIns="0" tIns="0" rIns="0" bIns="0" rtlCol="0" anchor="ctr">
            <a:noAutofit/>
          </a:bodyPr>
          <a:lstStyle>
            <a:lvl1pPr algn="ctr">
              <a:defRPr lang="en-US"/>
            </a:lvl1pPr>
          </a:lstStyle>
          <a:p>
            <a:pPr lvl="0" algn="ctr"/>
            <a:r>
              <a:rPr lang="en-US"/>
              <a:t>Click icon to add picture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hasCustomPrompt="1"/>
          </p:nvPr>
        </p:nvSpPr>
        <p:spPr>
          <a:xfrm>
            <a:off x="457200" y="457200"/>
            <a:ext cx="7505700" cy="5486399"/>
          </a:xfrm>
        </p:spPr>
        <p:txBody>
          <a:bodyPr rIns="457200"/>
          <a:lstStyle>
            <a:lvl1pPr marL="228600" indent="-228600">
              <a:defRPr sz="4800" b="0">
                <a:latin typeface="Lyon Display Regular" panose="02000603080000020004" pitchFamily="50" charset="0"/>
              </a:defRPr>
            </a:lvl1pPr>
            <a:lvl2pPr marL="228600" indent="0">
              <a:spcBef>
                <a:spcPts val="2400"/>
              </a:spcBef>
              <a:defRPr sz="1800"/>
            </a:lvl2pPr>
            <a:lvl3pPr marL="465138" indent="-465138">
              <a:defRPr sz="6000"/>
            </a:lvl3pPr>
            <a:lvl5pPr marL="0" indent="0">
              <a:buNone/>
              <a:defRPr>
                <a:latin typeface="Lyon Display Regular" panose="02000603080000020004" pitchFamily="50" charset="0"/>
              </a:defRPr>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3048000" y="6195990"/>
            <a:ext cx="4686300" cy="365125"/>
          </a:xfrm>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Text Placeholder 9">
            <a:extLst>
              <a:ext uri="{FF2B5EF4-FFF2-40B4-BE49-F238E27FC236}">
                <a16:creationId xmlns:a16="http://schemas.microsoft.com/office/drawing/2014/main" id="{611599CC-2E79-4411-8049-DE8E9FF702B1}"/>
              </a:ext>
            </a:extLst>
          </p:cNvPr>
          <p:cNvSpPr>
            <a:spLocks noGrp="1"/>
          </p:cNvSpPr>
          <p:nvPr>
            <p:ph type="body" sz="quarter" idx="14" hasCustomPrompt="1"/>
          </p:nvPr>
        </p:nvSpPr>
        <p:spPr>
          <a:xfrm>
            <a:off x="457200" y="5946042"/>
            <a:ext cx="7277100" cy="168029"/>
          </a:xfrm>
        </p:spPr>
        <p:txBody>
          <a:bodyPr anchor="b"/>
          <a:lstStyle>
            <a:lvl1pPr>
              <a:lnSpc>
                <a:spcPct val="80000"/>
              </a:lnSpc>
              <a:spcAft>
                <a:spcPts val="0"/>
              </a:spcAft>
              <a:defRPr sz="700" b="0"/>
            </a:lvl1pPr>
          </a:lstStyle>
          <a:p>
            <a:pPr lvl="0"/>
            <a:r>
              <a:rPr lang="en-US"/>
              <a:t>Legal Disclosure placeholder</a:t>
            </a:r>
          </a:p>
        </p:txBody>
      </p:sp>
    </p:spTree>
    <p:extLst>
      <p:ext uri="{BB962C8B-B14F-4D97-AF65-F5344CB8AC3E}">
        <p14:creationId xmlns:p14="http://schemas.microsoft.com/office/powerpoint/2010/main" val="4272972118"/>
      </p:ext>
    </p:extLst>
  </p:cSld>
  <p:clrMapOvr>
    <a:masterClrMapping/>
  </p:clrMapOvr>
  <p:extLst>
    <p:ext uri="{DCECCB84-F9BA-43D5-87BE-67443E8EF086}">
      <p15:sldGuideLst xmlns:p15="http://schemas.microsoft.com/office/powerpoint/2012/main">
        <p15:guide id="1" pos="5016">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0D1D-C6D4-4A5F-9A1E-FBA36A18035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F9C903AD-F555-4D04-967B-B96B4A657290}"/>
              </a:ext>
            </a:extLst>
          </p:cNvPr>
          <p:cNvSpPr>
            <a:spLocks noGrp="1"/>
          </p:cNvSpPr>
          <p:nvPr>
            <p:ph type="sldNum" sz="quarter" idx="12"/>
          </p:nvPr>
        </p:nvSpPr>
        <p:spPr/>
        <p:txBody>
          <a:bodyPr/>
          <a:lstStyle>
            <a:lvl1pPr>
              <a:defRPr b="0"/>
            </a:lvl1pPr>
          </a:lstStyle>
          <a:p>
            <a:fld id="{6168363A-81EE-4F99-B7CD-7259FD771CFB}" type="slidenum">
              <a:rPr lang="en-US" smtClean="0"/>
              <a:pPr/>
              <a:t>‹#›</a:t>
            </a:fld>
            <a:endParaRPr lang="en-US"/>
          </a:p>
        </p:txBody>
      </p:sp>
      <p:sp>
        <p:nvSpPr>
          <p:cNvPr id="7" name="Text Placeholder 6">
            <a:extLst>
              <a:ext uri="{FF2B5EF4-FFF2-40B4-BE49-F238E27FC236}">
                <a16:creationId xmlns:a16="http://schemas.microsoft.com/office/drawing/2014/main" id="{0D6075CC-96A3-4025-BD02-979A84678D4E}"/>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1800" b="0">
                <a:solidFill>
                  <a:schemeClr val="accent2"/>
                </a:solidFill>
              </a:defRPr>
            </a:lvl1pPr>
          </a:lstStyle>
          <a:p>
            <a:pPr lvl="0"/>
            <a:r>
              <a:rPr lang="en-US"/>
              <a:t>Edit Master text styles</a:t>
            </a:r>
          </a:p>
        </p:txBody>
      </p:sp>
      <p:sp>
        <p:nvSpPr>
          <p:cNvPr id="9" name="Text Placeholder 9">
            <a:extLst>
              <a:ext uri="{FF2B5EF4-FFF2-40B4-BE49-F238E27FC236}">
                <a16:creationId xmlns:a16="http://schemas.microsoft.com/office/drawing/2014/main" id="{B8EAF362-DC43-E249-A358-043A6B848452}"/>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10" name="Footer Placeholder 4">
            <a:extLst>
              <a:ext uri="{FF2B5EF4-FFF2-40B4-BE49-F238E27FC236}">
                <a16:creationId xmlns:a16="http://schemas.microsoft.com/office/drawing/2014/main" id="{A2D4D20F-9976-4948-B843-CE5B139B2B1F}"/>
              </a:ext>
            </a:extLst>
          </p:cNvPr>
          <p:cNvSpPr>
            <a:spLocks noGrp="1"/>
          </p:cNvSpPr>
          <p:nvPr>
            <p:ph type="ftr" sz="quarter" idx="3"/>
          </p:nvPr>
        </p:nvSpPr>
        <p:spPr>
          <a:xfrm>
            <a:off x="1920240" y="6199632"/>
            <a:ext cx="6177844" cy="365125"/>
          </a:xfrm>
          <a:prstGeom prst="rect">
            <a:avLst/>
          </a:prstGeom>
        </p:spPr>
        <p:txBody>
          <a:bodyPr lIns="0" anchor="b"/>
          <a:lstStyle>
            <a:lvl1pPr>
              <a:defRPr sz="1000" b="0">
                <a:solidFill>
                  <a:schemeClr val="bg1"/>
                </a:solidFill>
              </a:defRPr>
            </a:lvl1pPr>
          </a:lstStyle>
          <a:p>
            <a:r>
              <a:rPr lang="en-US"/>
              <a:t>Enrollment   |   Client Name</a:t>
            </a:r>
          </a:p>
        </p:txBody>
      </p:sp>
    </p:spTree>
    <p:extLst>
      <p:ext uri="{BB962C8B-B14F-4D97-AF65-F5344CB8AC3E}">
        <p14:creationId xmlns:p14="http://schemas.microsoft.com/office/powerpoint/2010/main" val="1365590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Only Dk">
    <p:bg>
      <p:bgRef idx="1001">
        <a:schemeClr val="bg1"/>
      </p:bgRef>
    </p:bg>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5DB5E5E2-18BB-8040-AB5F-A6281D0DA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6FEDDD83-188E-184B-A891-188E1BF990BF}"/>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8" name="Legal">
            <a:extLst>
              <a:ext uri="{FF2B5EF4-FFF2-40B4-BE49-F238E27FC236}">
                <a16:creationId xmlns:a16="http://schemas.microsoft.com/office/drawing/2014/main" id="{EC1B6184-62AB-2145-ACC4-DEBF16E8ADE0}"/>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32488667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Content + Pic 2 Column">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63A6002E-A02E-014E-9461-C28171D76424}"/>
              </a:ext>
            </a:extLst>
          </p:cNvPr>
          <p:cNvSpPr>
            <a:spLocks noGrp="1"/>
          </p:cNvSpPr>
          <p:nvPr>
            <p:ph sz="half" idx="13"/>
          </p:nvPr>
        </p:nvSpPr>
        <p:spPr>
          <a:xfrm>
            <a:off x="457201" y="2019299"/>
            <a:ext cx="5413248" cy="3922776"/>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9">
            <a:extLst>
              <a:ext uri="{FF2B5EF4-FFF2-40B4-BE49-F238E27FC236}">
                <a16:creationId xmlns:a16="http://schemas.microsoft.com/office/drawing/2014/main" id="{D4739B5C-4945-40C5-B214-489F396DAD4B}"/>
              </a:ext>
            </a:extLst>
          </p:cNvPr>
          <p:cNvSpPr>
            <a:spLocks noGrp="1"/>
          </p:cNvSpPr>
          <p:nvPr>
            <p:ph type="pic" sz="quarter" idx="16"/>
          </p:nvPr>
        </p:nvSpPr>
        <p:spPr>
          <a:xfrm>
            <a:off x="6327648" y="2020824"/>
            <a:ext cx="5413248" cy="3922776"/>
          </a:xfrm>
          <a:pattFill prst="wdUpDiag">
            <a:fgClr>
              <a:schemeClr val="bg2"/>
            </a:fgClr>
            <a:bgClr>
              <a:schemeClr val="bg1"/>
            </a:bgClr>
          </a:pattFill>
        </p:spPr>
        <p:txBody>
          <a:bodyPr anchor="ctr"/>
          <a:lstStyle>
            <a:lvl1pPr algn="ctr">
              <a:defRPr/>
            </a:lvl1pPr>
          </a:lstStyle>
          <a:p>
            <a:r>
              <a:rPr lang="en-US"/>
              <a:t>Click icon to add picture</a:t>
            </a:r>
          </a:p>
        </p:txBody>
      </p:sp>
      <p:sp>
        <p:nvSpPr>
          <p:cNvPr id="13" name="TextBox 12">
            <a:extLst>
              <a:ext uri="{FF2B5EF4-FFF2-40B4-BE49-F238E27FC236}">
                <a16:creationId xmlns:a16="http://schemas.microsoft.com/office/drawing/2014/main" id="{A29DBF82-1DE0-D349-A81B-E714A86EA316}"/>
              </a:ext>
            </a:extLst>
          </p:cNvPr>
          <p:cNvSpPr txBox="1"/>
          <p:nvPr userDrawn="1"/>
        </p:nvSpPr>
        <p:spPr>
          <a:xfrm>
            <a:off x="8418897" y="6564429"/>
            <a:ext cx="0" cy="0"/>
          </a:xfrm>
          <a:prstGeom prst="rect">
            <a:avLst/>
          </a:prstGeom>
          <a:noFill/>
        </p:spPr>
        <p:txBody>
          <a:bodyPr wrap="none" rtlCol="0">
            <a:noAutofit/>
          </a:bodyPr>
          <a:lstStyle/>
          <a:p>
            <a:pPr algn="l"/>
            <a:endParaRPr lang="en-US" sz="1800"/>
          </a:p>
        </p:txBody>
      </p:sp>
      <p:sp>
        <p:nvSpPr>
          <p:cNvPr id="14" name="TextBox 13">
            <a:extLst>
              <a:ext uri="{FF2B5EF4-FFF2-40B4-BE49-F238E27FC236}">
                <a16:creationId xmlns:a16="http://schemas.microsoft.com/office/drawing/2014/main" id="{ADC013C1-5C17-A94E-ABD4-A87F18E994CD}"/>
              </a:ext>
            </a:extLst>
          </p:cNvPr>
          <p:cNvSpPr txBox="1"/>
          <p:nvPr userDrawn="1"/>
        </p:nvSpPr>
        <p:spPr>
          <a:xfrm>
            <a:off x="205339" y="2213811"/>
            <a:ext cx="0" cy="0"/>
          </a:xfrm>
          <a:prstGeom prst="rect">
            <a:avLst/>
          </a:prstGeom>
          <a:noFill/>
        </p:spPr>
        <p:txBody>
          <a:bodyPr wrap="none" rtlCol="0">
            <a:noAutofit/>
          </a:bodyPr>
          <a:lstStyle/>
          <a:p>
            <a:pPr algn="l"/>
            <a:endParaRPr lang="en-US" sz="1800"/>
          </a:p>
        </p:txBody>
      </p:sp>
      <p:sp>
        <p:nvSpPr>
          <p:cNvPr id="10" name="Text Placeholder 9">
            <a:extLst>
              <a:ext uri="{FF2B5EF4-FFF2-40B4-BE49-F238E27FC236}">
                <a16:creationId xmlns:a16="http://schemas.microsoft.com/office/drawing/2014/main" id="{B3760D23-08B1-2D43-90D9-7FB67CCC5A4E}"/>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12" name="Title 1">
            <a:extLst>
              <a:ext uri="{FF2B5EF4-FFF2-40B4-BE49-F238E27FC236}">
                <a16:creationId xmlns:a16="http://schemas.microsoft.com/office/drawing/2014/main" id="{1C2B7723-83CB-4F43-BA3C-0B356233190A}"/>
              </a:ext>
            </a:extLst>
          </p:cNvPr>
          <p:cNvSpPr>
            <a:spLocks noGrp="1"/>
          </p:cNvSpPr>
          <p:nvPr>
            <p:ph type="title"/>
          </p:nvPr>
        </p:nvSpPr>
        <p:spPr>
          <a:xfrm>
            <a:off x="457200" y="457200"/>
            <a:ext cx="11277600" cy="800100"/>
          </a:xfrm>
        </p:spPr>
        <p:txBody>
          <a:bodyPr/>
          <a:lstStyle/>
          <a:p>
            <a:r>
              <a:rPr lang="en-US"/>
              <a:t>Click to edit Master title style</a:t>
            </a:r>
          </a:p>
        </p:txBody>
      </p:sp>
      <p:sp>
        <p:nvSpPr>
          <p:cNvPr id="16" name="Text Placeholder 6">
            <a:extLst>
              <a:ext uri="{FF2B5EF4-FFF2-40B4-BE49-F238E27FC236}">
                <a16:creationId xmlns:a16="http://schemas.microsoft.com/office/drawing/2014/main" id="{9D3AFC83-6CC2-8A46-8171-AAA0EC450F5E}"/>
              </a:ext>
            </a:extLst>
          </p:cNvPr>
          <p:cNvSpPr>
            <a:spLocks noGrp="1"/>
          </p:cNvSpPr>
          <p:nvPr>
            <p:ph type="body" sz="quarter" idx="15"/>
          </p:nvPr>
        </p:nvSpPr>
        <p:spPr>
          <a:xfrm>
            <a:off x="457200" y="932688"/>
            <a:ext cx="11277600" cy="630237"/>
          </a:xfrm>
        </p:spPr>
        <p:txBody>
          <a:bodyPr/>
          <a:lstStyle>
            <a:lvl1pPr>
              <a:spcBef>
                <a:spcPts val="1200"/>
              </a:spcBef>
              <a:spcAft>
                <a:spcPts val="0"/>
              </a:spcAft>
              <a:defRPr sz="1800" b="0">
                <a:solidFill>
                  <a:schemeClr val="accent1"/>
                </a:solidFill>
              </a:defRPr>
            </a:lvl1pPr>
          </a:lstStyle>
          <a:p>
            <a:pPr lvl="0"/>
            <a:r>
              <a:rPr lang="en-US"/>
              <a:t>Click to edit Master text styles</a:t>
            </a:r>
          </a:p>
        </p:txBody>
      </p:sp>
      <p:sp>
        <p:nvSpPr>
          <p:cNvPr id="11" name="Footer Placeholder 4">
            <a:extLst>
              <a:ext uri="{FF2B5EF4-FFF2-40B4-BE49-F238E27FC236}">
                <a16:creationId xmlns:a16="http://schemas.microsoft.com/office/drawing/2014/main" id="{E6B3368D-E38C-C746-BB19-5E2E026F552F}"/>
              </a:ext>
            </a:extLst>
          </p:cNvPr>
          <p:cNvSpPr>
            <a:spLocks noGrp="1"/>
          </p:cNvSpPr>
          <p:nvPr>
            <p:ph type="ftr" sz="quarter" idx="3"/>
          </p:nvPr>
        </p:nvSpPr>
        <p:spPr>
          <a:xfrm>
            <a:off x="1920240" y="6199632"/>
            <a:ext cx="6177844" cy="365125"/>
          </a:xfrm>
          <a:prstGeom prst="rect">
            <a:avLst/>
          </a:prstGeom>
        </p:spPr>
        <p:txBody>
          <a:bodyPr anchor="b"/>
          <a:lstStyle>
            <a:lvl1pPr>
              <a:defRPr sz="1000">
                <a:solidFill>
                  <a:schemeClr val="accent1"/>
                </a:solidFill>
              </a:defRPr>
            </a:lvl1pPr>
          </a:lstStyle>
          <a:p>
            <a:r>
              <a:rPr lang="en-US"/>
              <a:t>Enrollment   |   Client Name</a:t>
            </a:r>
          </a:p>
        </p:txBody>
      </p:sp>
      <p:sp>
        <p:nvSpPr>
          <p:cNvPr id="17" name="Slide Number Placeholder 5">
            <a:extLst>
              <a:ext uri="{FF2B5EF4-FFF2-40B4-BE49-F238E27FC236}">
                <a16:creationId xmlns:a16="http://schemas.microsoft.com/office/drawing/2014/main" id="{E893D887-2CE0-2B45-BCAC-1C9950D3BED8}"/>
              </a:ext>
            </a:extLst>
          </p:cNvPr>
          <p:cNvSpPr>
            <a:spLocks noGrp="1"/>
          </p:cNvSpPr>
          <p:nvPr>
            <p:ph type="sldNum" sz="quarter" idx="12"/>
          </p:nvPr>
        </p:nvSpPr>
        <p:spPr>
          <a:xfrm>
            <a:off x="11269265" y="6154426"/>
            <a:ext cx="465535" cy="365125"/>
          </a:xfrm>
        </p:spPr>
        <p:txBody>
          <a:bodyPr/>
          <a:lstStyle/>
          <a:p>
            <a:fld id="{6168363A-81EE-4F99-B7CD-7259FD771CFB}" type="slidenum">
              <a:rPr lang="en-US" smtClean="0"/>
              <a:t>‹#›</a:t>
            </a:fld>
            <a:endParaRPr lang="en-US"/>
          </a:p>
        </p:txBody>
      </p:sp>
    </p:spTree>
    <p:extLst>
      <p:ext uri="{BB962C8B-B14F-4D97-AF65-F5344CB8AC3E}">
        <p14:creationId xmlns:p14="http://schemas.microsoft.com/office/powerpoint/2010/main" val="124184504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4371769"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8278368" y="2019300"/>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D6409EEE-F532-4D71-999F-5DA4FD850B7E}"/>
              </a:ext>
            </a:extLst>
          </p:cNvPr>
          <p:cNvSpPr>
            <a:spLocks noGrp="1"/>
          </p:cNvSpPr>
          <p:nvPr>
            <p:ph type="body" sz="quarter" idx="15"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14" name="Text Placeholder 6">
            <a:extLst>
              <a:ext uri="{FF2B5EF4-FFF2-40B4-BE49-F238E27FC236}">
                <a16:creationId xmlns:a16="http://schemas.microsoft.com/office/drawing/2014/main" id="{2450D000-61A3-4B90-B7EE-AB19FADB5E41}"/>
              </a:ext>
            </a:extLst>
          </p:cNvPr>
          <p:cNvSpPr>
            <a:spLocks noGrp="1"/>
          </p:cNvSpPr>
          <p:nvPr>
            <p:ph type="body" sz="quarter" idx="16"/>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50227480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Two Conten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4371769" y="2019300"/>
            <a:ext cx="7363031"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a:extLst>
              <a:ext uri="{FF2B5EF4-FFF2-40B4-BE49-F238E27FC236}">
                <a16:creationId xmlns:a16="http://schemas.microsoft.com/office/drawing/2014/main" id="{011DA2E4-DCAE-4B81-88BE-2EB1BE70B35E}"/>
              </a:ext>
            </a:extLst>
          </p:cNvPr>
          <p:cNvSpPr>
            <a:spLocks noGrp="1"/>
          </p:cNvSpPr>
          <p:nvPr>
            <p:ph type="body" sz="quarter" idx="15"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9" name="Text Placeholder 6">
            <a:extLst>
              <a:ext uri="{FF2B5EF4-FFF2-40B4-BE49-F238E27FC236}">
                <a16:creationId xmlns:a16="http://schemas.microsoft.com/office/drawing/2014/main" id="{910BCB2F-6288-4507-A634-4094C6E08633}"/>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174427692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userDrawn="1">
  <p:cSld name="Title Slide Ring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E3523B-F229-491E-B7D2-DE248F6BF7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pic>
        <p:nvPicPr>
          <p:cNvPr id="7" name="Graphic 6">
            <a:extLst>
              <a:ext uri="{FF2B5EF4-FFF2-40B4-BE49-F238E27FC236}">
                <a16:creationId xmlns:a16="http://schemas.microsoft.com/office/drawing/2014/main" id="{437D95B6-522C-4754-9BA3-17F0C126CE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33691" y="-2"/>
            <a:ext cx="5161484" cy="6876319"/>
          </a:xfrm>
          <a:prstGeom prst="rect">
            <a:avLst/>
          </a:prstGeom>
        </p:spPr>
      </p:pic>
      <p:sp>
        <p:nvSpPr>
          <p:cNvPr id="8" name="Footer Placeholder 4">
            <a:extLst>
              <a:ext uri="{FF2B5EF4-FFF2-40B4-BE49-F238E27FC236}">
                <a16:creationId xmlns:a16="http://schemas.microsoft.com/office/drawing/2014/main" id="{9E93181F-4A43-4445-ADAA-245EB9A8AE15}"/>
              </a:ext>
            </a:extLst>
          </p:cNvPr>
          <p:cNvSpPr>
            <a:spLocks noGrp="1"/>
          </p:cNvSpPr>
          <p:nvPr>
            <p:ph type="ftr" sz="quarter" idx="3"/>
          </p:nvPr>
        </p:nvSpPr>
        <p:spPr>
          <a:xfrm>
            <a:off x="457200" y="6199632"/>
            <a:ext cx="3840480" cy="365125"/>
          </a:xfrm>
          <a:prstGeom prst="rect">
            <a:avLst/>
          </a:prstGeom>
        </p:spPr>
        <p:txBody>
          <a:bodyPr tIns="0" rIns="0" bIns="0" anchor="b"/>
          <a:lstStyle>
            <a:lvl1pPr>
              <a:defRPr sz="1000" b="0">
                <a:solidFill>
                  <a:schemeClr val="bg1"/>
                </a:solidFill>
              </a:defRPr>
            </a:lvl1pPr>
          </a:lstStyle>
          <a:p>
            <a:r>
              <a:rPr lang="en-US"/>
              <a:t>Enrollment   |   Client Name</a:t>
            </a:r>
          </a:p>
        </p:txBody>
      </p:sp>
      <p:sp>
        <p:nvSpPr>
          <p:cNvPr id="9" name="Text Placeholder 9">
            <a:extLst>
              <a:ext uri="{FF2B5EF4-FFF2-40B4-BE49-F238E27FC236}">
                <a16:creationId xmlns:a16="http://schemas.microsoft.com/office/drawing/2014/main" id="{BE7D3884-7039-9B4E-B977-9DC26985EECC}"/>
              </a:ext>
            </a:extLst>
          </p:cNvPr>
          <p:cNvSpPr>
            <a:spLocks noGrp="1"/>
          </p:cNvSpPr>
          <p:nvPr>
            <p:ph type="body" sz="quarter" idx="14" hasCustomPrompt="1"/>
          </p:nvPr>
        </p:nvSpPr>
        <p:spPr>
          <a:xfrm>
            <a:off x="457200" y="5946042"/>
            <a:ext cx="5897880" cy="168029"/>
          </a:xfrm>
        </p:spPr>
        <p:txBody>
          <a:bodyPr anchor="b"/>
          <a:lstStyle>
            <a:lvl1pPr>
              <a:lnSpc>
                <a:spcPct val="80000"/>
              </a:lnSpc>
              <a:spcAft>
                <a:spcPts val="0"/>
              </a:spcAft>
              <a:defRPr sz="1000" b="0">
                <a:solidFill>
                  <a:schemeClr val="bg1"/>
                </a:solidFill>
              </a:defRPr>
            </a:lvl1pPr>
          </a:lstStyle>
          <a:p>
            <a:r>
              <a:rPr lang="en-US"/>
              <a:t>Placeholder for legal disclosure (per Compliance direction).</a:t>
            </a:r>
          </a:p>
        </p:txBody>
      </p:sp>
      <p:sp>
        <p:nvSpPr>
          <p:cNvPr id="13" name="Subtitle 2">
            <a:extLst>
              <a:ext uri="{FF2B5EF4-FFF2-40B4-BE49-F238E27FC236}">
                <a16:creationId xmlns:a16="http://schemas.microsoft.com/office/drawing/2014/main" id="{5086D158-D8F7-944E-B1A1-F0AB04A4D72B}"/>
              </a:ext>
            </a:extLst>
          </p:cNvPr>
          <p:cNvSpPr>
            <a:spLocks noGrp="1"/>
          </p:cNvSpPr>
          <p:nvPr>
            <p:ph type="subTitle" idx="1"/>
          </p:nvPr>
        </p:nvSpPr>
        <p:spPr>
          <a:xfrm>
            <a:off x="461788" y="1194113"/>
            <a:ext cx="6949440" cy="1075362"/>
          </a:xfrm>
        </p:spPr>
        <p:txBody>
          <a:bodyPr anchor="b"/>
          <a:lstStyle>
            <a:lvl1pPr marL="0" indent="0" algn="l">
              <a:spcBef>
                <a:spcPts val="0"/>
              </a:spcBef>
              <a:spcAft>
                <a:spcPts val="0"/>
              </a:spcAft>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552852B5-A3E8-E349-ABAF-073DC3CEBA72}"/>
              </a:ext>
            </a:extLst>
          </p:cNvPr>
          <p:cNvSpPr>
            <a:spLocks noGrp="1"/>
          </p:cNvSpPr>
          <p:nvPr>
            <p:ph idx="21" hasCustomPrompt="1"/>
          </p:nvPr>
        </p:nvSpPr>
        <p:spPr>
          <a:xfrm>
            <a:off x="457197" y="2545608"/>
            <a:ext cx="6949440" cy="1216152"/>
          </a:xfrm>
          <a:prstGeom prst="rect">
            <a:avLst/>
          </a:prstGeom>
        </p:spPr>
        <p:txBody>
          <a:bodyPr vert="horz" lIns="0" tIns="0" rIns="0" bIns="0" rtlCol="0">
            <a:noAutofit/>
          </a:bodyPr>
          <a:lstStyle>
            <a:lvl1pPr>
              <a:spcAft>
                <a:spcPts val="1000"/>
              </a:spcAft>
              <a:defRPr sz="4800" b="1">
                <a:solidFill>
                  <a:schemeClr val="accent2"/>
                </a:solidFill>
              </a:defRPr>
            </a:lvl1pPr>
            <a:lvl2pPr marL="0" indent="0">
              <a:spcAft>
                <a:spcPts val="1000"/>
              </a:spcAft>
              <a:buFontTx/>
              <a:buNone/>
              <a:defRPr sz="18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56025435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userDrawn="1">
  <p:cSld name="Section Header Mi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B183-82DE-4594-89B5-32EAC000DF34}"/>
              </a:ext>
            </a:extLst>
          </p:cNvPr>
          <p:cNvSpPr>
            <a:spLocks noGrp="1"/>
          </p:cNvSpPr>
          <p:nvPr>
            <p:ph type="title"/>
          </p:nvPr>
        </p:nvSpPr>
        <p:spPr>
          <a:xfrm>
            <a:off x="457200" y="3009900"/>
            <a:ext cx="7505700" cy="2933700"/>
          </a:xfrm>
        </p:spPr>
        <p:txBody>
          <a:bodyPr anchor="t"/>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B690D1-7D7F-4F2D-AB05-8E647CEF98B9}"/>
              </a:ext>
            </a:extLst>
          </p:cNvPr>
          <p:cNvSpPr>
            <a:spLocks noGrp="1"/>
          </p:cNvSpPr>
          <p:nvPr>
            <p:ph type="body" idx="1"/>
          </p:nvPr>
        </p:nvSpPr>
        <p:spPr>
          <a:xfrm>
            <a:off x="457200" y="457201"/>
            <a:ext cx="7505700" cy="800099"/>
          </a:xfrm>
        </p:spPr>
        <p:txBody>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a:p>
            <a:pPr lvl="1"/>
            <a:r>
              <a:rPr lang="en-US"/>
              <a:t>Second level</a:t>
            </a:r>
          </a:p>
        </p:txBody>
      </p:sp>
      <p:sp>
        <p:nvSpPr>
          <p:cNvPr id="6" name="Slide Number Placeholder 5">
            <a:extLst>
              <a:ext uri="{FF2B5EF4-FFF2-40B4-BE49-F238E27FC236}">
                <a16:creationId xmlns:a16="http://schemas.microsoft.com/office/drawing/2014/main" id="{486A01C2-AA27-4371-A358-92AE072F3751}"/>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pic>
        <p:nvPicPr>
          <p:cNvPr id="7" name="Graphic 6">
            <a:extLst>
              <a:ext uri="{FF2B5EF4-FFF2-40B4-BE49-F238E27FC236}">
                <a16:creationId xmlns:a16="http://schemas.microsoft.com/office/drawing/2014/main" id="{A8E1B268-7093-46F4-A50F-4C769217FE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327648"/>
            <a:ext cx="910256" cy="168397"/>
          </a:xfrm>
          <a:prstGeom prst="rect">
            <a:avLst/>
          </a:prstGeom>
        </p:spPr>
      </p:pic>
      <p:sp>
        <p:nvSpPr>
          <p:cNvPr id="11" name="Footer Placeholder 4">
            <a:extLst>
              <a:ext uri="{FF2B5EF4-FFF2-40B4-BE49-F238E27FC236}">
                <a16:creationId xmlns:a16="http://schemas.microsoft.com/office/drawing/2014/main" id="{FE08B1A2-D118-D743-ACC4-9232C96BD013}"/>
              </a:ext>
            </a:extLst>
          </p:cNvPr>
          <p:cNvSpPr>
            <a:spLocks noGrp="1"/>
          </p:cNvSpPr>
          <p:nvPr>
            <p:ph type="ftr" sz="quarter" idx="3"/>
          </p:nvPr>
        </p:nvSpPr>
        <p:spPr>
          <a:xfrm>
            <a:off x="1920240" y="6199632"/>
            <a:ext cx="6035040" cy="365125"/>
          </a:xfrm>
          <a:prstGeom prst="rect">
            <a:avLst/>
          </a:prstGeom>
        </p:spPr>
        <p:txBody>
          <a:bodyPr lIns="0" tIns="0" rIns="0" anchor="b"/>
          <a:lstStyle>
            <a:lvl1pPr>
              <a:defRPr sz="1000" b="0">
                <a:solidFill>
                  <a:schemeClr val="bg1"/>
                </a:solidFill>
              </a:defRPr>
            </a:lvl1pPr>
          </a:lstStyle>
          <a:p>
            <a:r>
              <a:rPr lang="en-US"/>
              <a:t>Enrollment   |   Client Name</a:t>
            </a:r>
          </a:p>
        </p:txBody>
      </p:sp>
      <p:sp>
        <p:nvSpPr>
          <p:cNvPr id="8" name="Text Placeholder 9">
            <a:extLst>
              <a:ext uri="{FF2B5EF4-FFF2-40B4-BE49-F238E27FC236}">
                <a16:creationId xmlns:a16="http://schemas.microsoft.com/office/drawing/2014/main" id="{0FAF22A1-92B4-BD4E-9605-E282DF88C113}"/>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solidFill>
                  <a:schemeClr val="bg1"/>
                </a:solidFill>
              </a:defRPr>
            </a:lvl1pPr>
          </a:lstStyle>
          <a:p>
            <a:r>
              <a:rPr lang="en-US"/>
              <a:t>Placeholder for legal disclosure (per Compliance direction).</a:t>
            </a:r>
          </a:p>
        </p:txBody>
      </p:sp>
    </p:spTree>
    <p:extLst>
      <p:ext uri="{BB962C8B-B14F-4D97-AF65-F5344CB8AC3E}">
        <p14:creationId xmlns:p14="http://schemas.microsoft.com/office/powerpoint/2010/main" val="4252808113"/>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Content with 3 Colum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b="0" i="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4371769" y="2019301"/>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8278368" y="2019300"/>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6">
            <a:extLst>
              <a:ext uri="{FF2B5EF4-FFF2-40B4-BE49-F238E27FC236}">
                <a16:creationId xmlns:a16="http://schemas.microsoft.com/office/drawing/2014/main" id="{2450D000-61A3-4B90-B7EE-AB19FADB5E41}"/>
              </a:ext>
            </a:extLst>
          </p:cNvPr>
          <p:cNvSpPr>
            <a:spLocks noGrp="1"/>
          </p:cNvSpPr>
          <p:nvPr>
            <p:ph type="body" sz="quarter" idx="16"/>
          </p:nvPr>
        </p:nvSpPr>
        <p:spPr>
          <a:xfrm>
            <a:off x="457200" y="931862"/>
            <a:ext cx="11277600" cy="630237"/>
          </a:xfrm>
        </p:spPr>
        <p:txBody>
          <a:bodyPr/>
          <a:lstStyle>
            <a:lvl1pPr>
              <a:spcBef>
                <a:spcPts val="1200"/>
              </a:spcBef>
              <a:spcAft>
                <a:spcPts val="0"/>
              </a:spcAft>
              <a:defRPr sz="1800" b="0">
                <a:solidFill>
                  <a:schemeClr val="accent1"/>
                </a:solidFill>
              </a:defRPr>
            </a:lvl1pPr>
          </a:lstStyle>
          <a:p>
            <a:pPr lvl="0"/>
            <a:r>
              <a:rPr lang="en-US"/>
              <a:t>Click to edit Master text styles</a:t>
            </a:r>
          </a:p>
        </p:txBody>
      </p:sp>
      <p:sp>
        <p:nvSpPr>
          <p:cNvPr id="8" name="Text Placeholder 9">
            <a:extLst>
              <a:ext uri="{FF2B5EF4-FFF2-40B4-BE49-F238E27FC236}">
                <a16:creationId xmlns:a16="http://schemas.microsoft.com/office/drawing/2014/main" id="{180CB74F-54CE-0B46-AC32-030E8A679544}"/>
              </a:ext>
            </a:extLst>
          </p:cNvPr>
          <p:cNvSpPr>
            <a:spLocks noGrp="1"/>
          </p:cNvSpPr>
          <p:nvPr>
            <p:ph type="body" sz="quarter" idx="17"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9" name="Footer Placeholder 4">
            <a:extLst>
              <a:ext uri="{FF2B5EF4-FFF2-40B4-BE49-F238E27FC236}">
                <a16:creationId xmlns:a16="http://schemas.microsoft.com/office/drawing/2014/main" id="{DD67DC1B-9DA5-C547-8AD3-C55D572AADC7}"/>
              </a:ext>
            </a:extLst>
          </p:cNvPr>
          <p:cNvSpPr>
            <a:spLocks noGrp="1"/>
          </p:cNvSpPr>
          <p:nvPr>
            <p:ph type="ftr" sz="quarter" idx="3"/>
          </p:nvPr>
        </p:nvSpPr>
        <p:spPr>
          <a:xfrm>
            <a:off x="1920240" y="6199632"/>
            <a:ext cx="6177844" cy="365125"/>
          </a:xfrm>
          <a:prstGeom prst="rect">
            <a:avLst/>
          </a:prstGeom>
        </p:spPr>
        <p:txBody>
          <a:bodyPr anchor="b"/>
          <a:lstStyle>
            <a:lvl1pPr>
              <a:defRPr sz="1000">
                <a:solidFill>
                  <a:schemeClr val="accent1"/>
                </a:solidFill>
              </a:defRPr>
            </a:lvl1pPr>
          </a:lstStyle>
          <a:p>
            <a:r>
              <a:rPr lang="en-US"/>
              <a:t>Enrollment   |   Client Name</a:t>
            </a:r>
          </a:p>
        </p:txBody>
      </p:sp>
    </p:spTree>
    <p:extLst>
      <p:ext uri="{BB962C8B-B14F-4D97-AF65-F5344CB8AC3E}">
        <p14:creationId xmlns:p14="http://schemas.microsoft.com/office/powerpoint/2010/main" val="2797218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accent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483519343"/>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accent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162478799"/>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bg2"/>
          </a:solidFill>
        </p:spPr>
        <p:txBody>
          <a:bodyPr/>
          <a:lstStyle>
            <a:lvl1pPr>
              <a:defRPr>
                <a:solidFill>
                  <a:srgbClr val="A7A8AA"/>
                </a:solidFill>
              </a:defRPr>
            </a:lvl1pPr>
          </a:lstStyle>
          <a:p>
            <a:r>
              <a:rPr lang="en-US"/>
              <a:t>Click icon to add picture</a:t>
            </a:r>
          </a:p>
        </p:txBody>
      </p:sp>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accent1"/>
                </a:solidFill>
              </a:defRPr>
            </a:lvl1pPr>
          </a:lstStyle>
          <a:p>
            <a:r>
              <a:rPr lang="en-US"/>
              <a:t>Click to edit Master title style</a:t>
            </a:r>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603230126"/>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5A7CD5F-D00E-604C-A336-4DB4D25A3A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tx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6004622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ooter Only Dk">
    <p:bg>
      <p:bgRef idx="1001">
        <a:schemeClr val="bg1"/>
      </p:bgRef>
    </p:bg>
    <p:spTree>
      <p:nvGrpSpPr>
        <p:cNvPr id="1" name=""/>
        <p:cNvGrpSpPr/>
        <p:nvPr/>
      </p:nvGrpSpPr>
      <p:grpSpPr>
        <a:xfrm>
          <a:off x="0" y="0"/>
          <a:ext cx="0" cy="0"/>
          <a:chOff x="0" y="0"/>
          <a:chExt cx="0" cy="0"/>
        </a:xfrm>
      </p:grpSpPr>
      <p:pic>
        <p:nvPicPr>
          <p:cNvPr id="5" name="Logo">
            <a:extLst>
              <a:ext uri="{FF2B5EF4-FFF2-40B4-BE49-F238E27FC236}">
                <a16:creationId xmlns:a16="http://schemas.microsoft.com/office/drawing/2014/main" id="{BFBADAEB-7466-E742-ACF7-4866F2173F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6" name="Legal">
            <a:extLst>
              <a:ext uri="{FF2B5EF4-FFF2-40B4-BE49-F238E27FC236}">
                <a16:creationId xmlns:a16="http://schemas.microsoft.com/office/drawing/2014/main" id="{A617FD83-A261-A241-9B26-52860F9EE24B}"/>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9027980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Ref idx="1001">
        <a:schemeClr val="bg1"/>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tx2"/>
          </a:solidFill>
        </p:spPr>
        <p:txBody>
          <a:bodyPr/>
          <a:lstStyle>
            <a:lvl1pPr>
              <a:defRPr>
                <a:solidFill>
                  <a:srgbClr val="A7A8AA"/>
                </a:solidFill>
              </a:defRPr>
            </a:lvl1pPr>
          </a:lstStyle>
          <a:p>
            <a:r>
              <a:rPr lang="en-US"/>
              <a:t>Click icon to add picture</a:t>
            </a:r>
          </a:p>
        </p:txBody>
      </p:sp>
      <p:pic>
        <p:nvPicPr>
          <p:cNvPr id="9" name="Logo">
            <a:extLst>
              <a:ext uri="{FF2B5EF4-FFF2-40B4-BE49-F238E27FC236}">
                <a16:creationId xmlns:a16="http://schemas.microsoft.com/office/drawing/2014/main" id="{6107D3E2-230A-0A45-A735-1B8D1B02F9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1513336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726392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330696"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8082571"/>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3-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160020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655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601062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4-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E99522E4-52AE-C448-927D-EFBEBFD8FBB0}"/>
              </a:ext>
            </a:extLst>
          </p:cNvPr>
          <p:cNvSpPr>
            <a:spLocks noGrp="1"/>
          </p:cNvSpPr>
          <p:nvPr>
            <p:ph idx="15"/>
          </p:nvPr>
        </p:nvSpPr>
        <p:spPr>
          <a:xfrm>
            <a:off x="339344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F77573C1-2760-4E4E-B44D-5C0B0C78D60F}"/>
              </a:ext>
            </a:extLst>
          </p:cNvPr>
          <p:cNvSpPr>
            <a:spLocks noGrp="1"/>
          </p:cNvSpPr>
          <p:nvPr>
            <p:ph idx="16"/>
          </p:nvPr>
        </p:nvSpPr>
        <p:spPr>
          <a:xfrm>
            <a:off x="632968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E5BE2420-02F3-F849-A380-39951C89E372}"/>
              </a:ext>
            </a:extLst>
          </p:cNvPr>
          <p:cNvSpPr>
            <a:spLocks noGrp="1"/>
          </p:cNvSpPr>
          <p:nvPr>
            <p:ph idx="17"/>
          </p:nvPr>
        </p:nvSpPr>
        <p:spPr>
          <a:xfrm>
            <a:off x="926592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373742"/>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2 Picture Lt">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3747562"/>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314944"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05662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6">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5FC7D134-7E2A-C847-92CC-53480DA721DD}"/>
              </a:ext>
            </a:extLst>
          </p:cNvPr>
          <p:cNvSpPr>
            <a:spLocks noGrp="1"/>
          </p:cNvSpPr>
          <p:nvPr>
            <p:ph idx="22"/>
          </p:nvPr>
        </p:nvSpPr>
        <p:spPr>
          <a:xfrm>
            <a:off x="339344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0D10A830-B04C-E147-B818-6031A5EF36AC}"/>
              </a:ext>
            </a:extLst>
          </p:cNvPr>
          <p:cNvSpPr>
            <a:spLocks noGrp="1"/>
          </p:cNvSpPr>
          <p:nvPr>
            <p:ph idx="23"/>
          </p:nvPr>
        </p:nvSpPr>
        <p:spPr>
          <a:xfrm>
            <a:off x="632968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4">
            <a:extLst>
              <a:ext uri="{FF2B5EF4-FFF2-40B4-BE49-F238E27FC236}">
                <a16:creationId xmlns:a16="http://schemas.microsoft.com/office/drawing/2014/main" id="{CBE4083F-E1EE-8F4F-9D61-E15053538C64}"/>
              </a:ext>
            </a:extLst>
          </p:cNvPr>
          <p:cNvSpPr>
            <a:spLocks noGrp="1"/>
          </p:cNvSpPr>
          <p:nvPr>
            <p:ph idx="24"/>
          </p:nvPr>
        </p:nvSpPr>
        <p:spPr>
          <a:xfrm>
            <a:off x="926592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6462946"/>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Only Lt">
    <p:spTree>
      <p:nvGrpSpPr>
        <p:cNvPr id="1" name=""/>
        <p:cNvGrpSpPr/>
        <p:nvPr/>
      </p:nvGrpSpPr>
      <p:grpSpPr>
        <a:xfrm>
          <a:off x="0" y="0"/>
          <a:ext cx="0" cy="0"/>
          <a:chOff x="0" y="0"/>
          <a:chExt cx="0" cy="0"/>
        </a:xfrm>
      </p:grpSpPr>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p>
            <a:r>
              <a:rPr lang="en-US"/>
              <a:t>Decisely   |   Enrollment  </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p>
            <a:fld id="{8EB3323C-FB4C-034A-A8F5-DA43F08A644B}" type="slidenum">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363DA59F-EF54-4241-A627-B53313D61868}"/>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7" name="Legal">
            <a:extLst>
              <a:ext uri="{FF2B5EF4-FFF2-40B4-BE49-F238E27FC236}">
                <a16:creationId xmlns:a16="http://schemas.microsoft.com/office/drawing/2014/main" id="{FAF4E6C3-63A8-104D-B680-6134DBA22DC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1353963444"/>
      </p:ext>
    </p:extLst>
  </p:cSld>
  <p:clrMapOvr>
    <a:masterClrMapping/>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Footer Only Lt">
    <p:spTree>
      <p:nvGrpSpPr>
        <p:cNvPr id="1" name=""/>
        <p:cNvGrpSpPr/>
        <p:nvPr/>
      </p:nvGrpSpPr>
      <p:grpSpPr>
        <a:xfrm>
          <a:off x="0" y="0"/>
          <a:ext cx="0" cy="0"/>
          <a:chOff x="0" y="0"/>
          <a:chExt cx="0" cy="0"/>
        </a:xfrm>
      </p:grpSpPr>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p>
            <a:r>
              <a:rPr lang="en-US"/>
              <a:t>Decisely   |   Enrollment  </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p>
            <a:fld id="{8EB3323C-FB4C-034A-A8F5-DA43F08A644B}" type="slidenum">
              <a:t>‹#›</a:t>
            </a:fld>
            <a:endParaRPr lang="en-US"/>
          </a:p>
        </p:txBody>
      </p:sp>
      <p:sp>
        <p:nvSpPr>
          <p:cNvPr id="5" name="Legal">
            <a:extLst>
              <a:ext uri="{FF2B5EF4-FFF2-40B4-BE49-F238E27FC236}">
                <a16:creationId xmlns:a16="http://schemas.microsoft.com/office/drawing/2014/main" id="{43334C3D-42F5-004E-BEF1-78E0CFB0F97A}"/>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2901985545"/>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D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EB7D83-B7A5-13A2-EC7F-4304C0DF85F1}"/>
              </a:ext>
            </a:extLst>
          </p:cNvPr>
          <p:cNvSpPr>
            <a:spLocks noGrp="1"/>
          </p:cNvSpPr>
          <p:nvPr>
            <p:ph type="ftr" sz="quarter" idx="10"/>
          </p:nvPr>
        </p:nvSpPr>
        <p:spPr/>
        <p:txBody>
          <a:bodyPr/>
          <a:lstStyle/>
          <a:p>
            <a:r>
              <a:rPr lang="en-US"/>
              <a:t>Enrollment   |   Client Name</a:t>
            </a:r>
          </a:p>
        </p:txBody>
      </p:sp>
      <p:sp>
        <p:nvSpPr>
          <p:cNvPr id="3" name="Slide Number Placeholder 2">
            <a:extLst>
              <a:ext uri="{FF2B5EF4-FFF2-40B4-BE49-F238E27FC236}">
                <a16:creationId xmlns:a16="http://schemas.microsoft.com/office/drawing/2014/main" id="{17DB6DCA-5B7D-6CCA-8044-7AEF920E119E}"/>
              </a:ext>
            </a:extLst>
          </p:cNvPr>
          <p:cNvSpPr>
            <a:spLocks noGrp="1"/>
          </p:cNvSpPr>
          <p:nvPr>
            <p:ph type="sldNum" sz="quarter" idx="11"/>
          </p:nvPr>
        </p:nvSpPr>
        <p:spPr/>
        <p:txBody>
          <a:bodyPr/>
          <a:lstStyle/>
          <a:p>
            <a:fld id="{8EB3323C-FB4C-034A-A8F5-DA43F08A644B}" type="slidenum">
              <a:rPr lang="en-US" smtClean="0"/>
              <a:pPr/>
              <a:t>‹#›</a:t>
            </a:fld>
            <a:endParaRPr lang="en-US"/>
          </a:p>
        </p:txBody>
      </p:sp>
    </p:spTree>
    <p:extLst>
      <p:ext uri="{BB962C8B-B14F-4D97-AF65-F5344CB8AC3E}">
        <p14:creationId xmlns:p14="http://schemas.microsoft.com/office/powerpoint/2010/main" val="1122249443"/>
      </p:ext>
    </p:extLst>
  </p:cSld>
  <p:clrMapOvr>
    <a:overrideClrMapping bg1="dk1" tx1="lt1" bg2="dk2" tx2="lt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blank" preserve="1">
  <p:cSld name="Blank L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752C88-919B-BE6D-A968-61DC494083A9}"/>
              </a:ext>
            </a:extLst>
          </p:cNvPr>
          <p:cNvSpPr>
            <a:spLocks noGrp="1"/>
          </p:cNvSpPr>
          <p:nvPr>
            <p:ph type="ftr" sz="quarter" idx="10"/>
          </p:nvPr>
        </p:nvSpPr>
        <p:spPr/>
        <p:txBody>
          <a:bodyPr/>
          <a:lstStyle/>
          <a:p>
            <a:r>
              <a:rPr lang="en-US"/>
              <a:t>Decisely   |   Enrollment  </a:t>
            </a:r>
          </a:p>
        </p:txBody>
      </p:sp>
      <p:sp>
        <p:nvSpPr>
          <p:cNvPr id="3" name="Slide Number Placeholder 2">
            <a:extLst>
              <a:ext uri="{FF2B5EF4-FFF2-40B4-BE49-F238E27FC236}">
                <a16:creationId xmlns:a16="http://schemas.microsoft.com/office/drawing/2014/main" id="{E2981184-8DAF-22D4-E559-997B8702B1BB}"/>
              </a:ext>
            </a:extLst>
          </p:cNvPr>
          <p:cNvSpPr>
            <a:spLocks noGrp="1"/>
          </p:cNvSpPr>
          <p:nvPr>
            <p:ph type="sldNum" sz="quarter" idx="11"/>
          </p:nvPr>
        </p:nvSpPr>
        <p:spPr/>
        <p:txBody>
          <a:bodyPr/>
          <a:lstStyle/>
          <a:p>
            <a:fld id="{8EB3323C-FB4C-034A-A8F5-DA43F08A644B}" type="slidenum">
              <a:rPr lang="en-US" smtClean="0"/>
              <a:pPr/>
              <a:t>‹#›</a:t>
            </a:fld>
            <a:endParaRPr lang="en-US"/>
          </a:p>
        </p:txBody>
      </p:sp>
    </p:spTree>
    <p:extLst>
      <p:ext uri="{BB962C8B-B14F-4D97-AF65-F5344CB8AC3E}">
        <p14:creationId xmlns:p14="http://schemas.microsoft.com/office/powerpoint/2010/main" val="30219337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3F8D3154-1543-374D-9CDE-92B5EC8A8E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67887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2-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74E26CB4-AB58-FF4B-8834-8AAB73C168F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62B8EAA0-2383-644E-B96C-7783274A8827}"/>
              </a:ext>
            </a:extLst>
          </p:cNvPr>
          <p:cNvSpPr>
            <a:spLocks noGrp="1"/>
          </p:cNvSpPr>
          <p:nvPr>
            <p:ph idx="15"/>
          </p:nvPr>
        </p:nvSpPr>
        <p:spPr>
          <a:xfrm>
            <a:off x="6330696"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54020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3-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55AA3A58-5F23-A043-ABF4-6AB522BBFCB2}"/>
              </a:ext>
            </a:extLst>
          </p:cNvPr>
          <p:cNvSpPr>
            <a:spLocks noGrp="1"/>
          </p:cNvSpPr>
          <p:nvPr>
            <p:ph idx="15"/>
          </p:nvPr>
        </p:nvSpPr>
        <p:spPr>
          <a:xfrm>
            <a:off x="4370388"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3BAF8BFD-DE6C-094C-AECD-B29B6E6C9D7C}"/>
              </a:ext>
            </a:extLst>
          </p:cNvPr>
          <p:cNvSpPr>
            <a:spLocks noGrp="1"/>
          </p:cNvSpPr>
          <p:nvPr>
            <p:ph idx="16"/>
          </p:nvPr>
        </p:nvSpPr>
        <p:spPr>
          <a:xfrm>
            <a:off x="8283575"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9366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4-Col Content Dk">
    <p:bg>
      <p:bgRef idx="1001">
        <a:schemeClr val="bg1"/>
      </p:bgRef>
    </p:bg>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4CF866B1-C823-264F-85DD-C39FAE934E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
            <a:extLst>
              <a:ext uri="{FF2B5EF4-FFF2-40B4-BE49-F238E27FC236}">
                <a16:creationId xmlns:a16="http://schemas.microsoft.com/office/drawing/2014/main" id="{37DC0793-886E-554C-9986-F27A1F30115D}"/>
              </a:ext>
            </a:extLst>
          </p:cNvPr>
          <p:cNvSpPr>
            <a:spLocks noGrp="1"/>
          </p:cNvSpPr>
          <p:nvPr>
            <p:ph idx="15"/>
          </p:nvPr>
        </p:nvSpPr>
        <p:spPr>
          <a:xfrm>
            <a:off x="339344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a:extLst>
              <a:ext uri="{FF2B5EF4-FFF2-40B4-BE49-F238E27FC236}">
                <a16:creationId xmlns:a16="http://schemas.microsoft.com/office/drawing/2014/main" id="{D908CCDF-2286-2F42-AA67-2BBF0A93977E}"/>
              </a:ext>
            </a:extLst>
          </p:cNvPr>
          <p:cNvSpPr>
            <a:spLocks noGrp="1"/>
          </p:cNvSpPr>
          <p:nvPr>
            <p:ph idx="16"/>
          </p:nvPr>
        </p:nvSpPr>
        <p:spPr>
          <a:xfrm>
            <a:off x="632968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E981246D-D7CC-4D4C-8B85-AF8A61D623B1}"/>
              </a:ext>
            </a:extLst>
          </p:cNvPr>
          <p:cNvSpPr>
            <a:spLocks noGrp="1"/>
          </p:cNvSpPr>
          <p:nvPr>
            <p:ph idx="17"/>
          </p:nvPr>
        </p:nvSpPr>
        <p:spPr>
          <a:xfrm>
            <a:off x="926592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1805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1/2 Picture Dk">
    <p:bg>
      <p:bgRef idx="1001">
        <a:schemeClr val="bg1"/>
      </p:bgRef>
    </p:bg>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tx2"/>
          </a:solidFill>
        </p:spPr>
        <p:txBody>
          <a:bodyPr/>
          <a:lstStyle>
            <a:lvl1pPr>
              <a:defRPr>
                <a:solidFill>
                  <a:srgbClr val="A7A8AA"/>
                </a:solidFill>
              </a:defRPr>
            </a:lvl1pPr>
          </a:lstStyle>
          <a:p>
            <a:r>
              <a:rPr lang="en-US"/>
              <a:t>Click icon to add picture</a:t>
            </a:r>
          </a:p>
        </p:txBody>
      </p:sp>
      <p:pic>
        <p:nvPicPr>
          <p:cNvPr id="11" name="Logo">
            <a:extLst>
              <a:ext uri="{FF2B5EF4-FFF2-40B4-BE49-F238E27FC236}">
                <a16:creationId xmlns:a16="http://schemas.microsoft.com/office/drawing/2014/main" id="{C83CBD9A-2937-B74F-BDE3-75F66CE1DF9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lvl1pPr>
              <a:defRPr>
                <a:solidFill>
                  <a:schemeClr val="tx1"/>
                </a:solidFill>
              </a:defRPr>
            </a:lvl1p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3083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3-Col Pictures Dk">
    <p:bg>
      <p:bgRef idx="1001">
        <a:schemeClr val="bg1"/>
      </p:bgRef>
    </p:bg>
    <p:spTree>
      <p:nvGrpSpPr>
        <p:cNvPr id="1" name=""/>
        <p:cNvGrpSpPr/>
        <p:nvPr/>
      </p:nvGrpSpPr>
      <p:grpSpPr>
        <a:xfrm>
          <a:off x="0" y="0"/>
          <a:ext cx="0" cy="0"/>
          <a:chOff x="0" y="0"/>
          <a:chExt cx="0" cy="0"/>
        </a:xfrm>
      </p:grpSpPr>
      <p:pic>
        <p:nvPicPr>
          <p:cNvPr id="15" name="Logo">
            <a:extLst>
              <a:ext uri="{FF2B5EF4-FFF2-40B4-BE49-F238E27FC236}">
                <a16:creationId xmlns:a16="http://schemas.microsoft.com/office/drawing/2014/main" id="{59364DE0-6E54-4945-9024-C9E04B464A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ED449EB1-A7B8-104F-92AC-7247B1F3383E}"/>
              </a:ext>
            </a:extLst>
          </p:cNvPr>
          <p:cNvSpPr>
            <a:spLocks noGrp="1"/>
          </p:cNvSpPr>
          <p:nvPr>
            <p:ph idx="20"/>
          </p:nvPr>
        </p:nvSpPr>
        <p:spPr>
          <a:xfrm>
            <a:off x="43815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a:extLst>
              <a:ext uri="{FF2B5EF4-FFF2-40B4-BE49-F238E27FC236}">
                <a16:creationId xmlns:a16="http://schemas.microsoft.com/office/drawing/2014/main" id="{A578C44A-C9D6-1740-AEAE-FB639CC726B5}"/>
              </a:ext>
            </a:extLst>
          </p:cNvPr>
          <p:cNvSpPr>
            <a:spLocks noGrp="1"/>
          </p:cNvSpPr>
          <p:nvPr>
            <p:ph idx="21"/>
          </p:nvPr>
        </p:nvSpPr>
        <p:spPr>
          <a:xfrm>
            <a:off x="83058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83122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0">
          <p15:clr>
            <a:srgbClr val="FBAE40"/>
          </p15:clr>
        </p15:guide>
        <p15:guide id="4" pos="5216">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4-Col Pictures Dk">
    <p:bg>
      <p:bgRef idx="1001">
        <a:schemeClr val="bg1"/>
      </p:bgRef>
    </p:bg>
    <p:spTree>
      <p:nvGrpSpPr>
        <p:cNvPr id="1" name=""/>
        <p:cNvGrpSpPr/>
        <p:nvPr/>
      </p:nvGrpSpPr>
      <p:grpSpPr>
        <a:xfrm>
          <a:off x="0" y="0"/>
          <a:ext cx="0" cy="0"/>
          <a:chOff x="0" y="0"/>
          <a:chExt cx="0" cy="0"/>
        </a:xfrm>
      </p:grpSpPr>
      <p:pic>
        <p:nvPicPr>
          <p:cNvPr id="20" name="Logo">
            <a:extLst>
              <a:ext uri="{FF2B5EF4-FFF2-40B4-BE49-F238E27FC236}">
                <a16:creationId xmlns:a16="http://schemas.microsoft.com/office/drawing/2014/main" id="{8FE48815-4D84-AB41-92C5-F274B09911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F4E55DAC-C7FD-DB4E-BE31-3926A415DC31}"/>
              </a:ext>
            </a:extLst>
          </p:cNvPr>
          <p:cNvSpPr>
            <a:spLocks noGrp="1"/>
          </p:cNvSpPr>
          <p:nvPr>
            <p:ph idx="22"/>
          </p:nvPr>
        </p:nvSpPr>
        <p:spPr>
          <a:xfrm>
            <a:off x="339344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
            <a:extLst>
              <a:ext uri="{FF2B5EF4-FFF2-40B4-BE49-F238E27FC236}">
                <a16:creationId xmlns:a16="http://schemas.microsoft.com/office/drawing/2014/main" id="{FC18F0EE-4077-9341-9423-0BB7EFB17A09}"/>
              </a:ext>
            </a:extLst>
          </p:cNvPr>
          <p:cNvSpPr>
            <a:spLocks noGrp="1"/>
          </p:cNvSpPr>
          <p:nvPr>
            <p:ph idx="23"/>
          </p:nvPr>
        </p:nvSpPr>
        <p:spPr>
          <a:xfrm>
            <a:off x="632968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
            <a:extLst>
              <a:ext uri="{FF2B5EF4-FFF2-40B4-BE49-F238E27FC236}">
                <a16:creationId xmlns:a16="http://schemas.microsoft.com/office/drawing/2014/main" id="{D9AFFB3A-B3F1-F148-BEE4-D23EEF584C3A}"/>
              </a:ext>
            </a:extLst>
          </p:cNvPr>
          <p:cNvSpPr>
            <a:spLocks noGrp="1"/>
          </p:cNvSpPr>
          <p:nvPr>
            <p:ph idx="24"/>
          </p:nvPr>
        </p:nvSpPr>
        <p:spPr>
          <a:xfrm>
            <a:off x="926592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20608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Title Only Dk">
    <p:bg>
      <p:bgRef idx="1001">
        <a:schemeClr val="bg1"/>
      </p:bgRef>
    </p:bg>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5DB5E5E2-18BB-8040-AB5F-A6281D0DA5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lvl1pPr>
              <a:defRPr>
                <a:solidFill>
                  <a:schemeClr val="tx1"/>
                </a:solidFill>
              </a:defRPr>
            </a:lvl1pPr>
          </a:lstStyle>
          <a:p>
            <a:r>
              <a:rPr lang="en-US"/>
              <a:t>Decisely   |   Enrollment  </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6FEDDD83-188E-184B-A891-188E1BF990BF}"/>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8" name="Legal">
            <a:extLst>
              <a:ext uri="{FF2B5EF4-FFF2-40B4-BE49-F238E27FC236}">
                <a16:creationId xmlns:a16="http://schemas.microsoft.com/office/drawing/2014/main" id="{EC1B6184-62AB-2145-ACC4-DEBF16E8ADE0}"/>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8588368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Footer Only Dk">
    <p:bg>
      <p:bgRef idx="1001">
        <a:schemeClr val="bg1"/>
      </p:bgRef>
    </p:bg>
    <p:spTree>
      <p:nvGrpSpPr>
        <p:cNvPr id="1" name=""/>
        <p:cNvGrpSpPr/>
        <p:nvPr/>
      </p:nvGrpSpPr>
      <p:grpSpPr>
        <a:xfrm>
          <a:off x="0" y="0"/>
          <a:ext cx="0" cy="0"/>
          <a:chOff x="0" y="0"/>
          <a:chExt cx="0" cy="0"/>
        </a:xfrm>
      </p:grpSpPr>
      <p:pic>
        <p:nvPicPr>
          <p:cNvPr id="5" name="Logo">
            <a:extLst>
              <a:ext uri="{FF2B5EF4-FFF2-40B4-BE49-F238E27FC236}">
                <a16:creationId xmlns:a16="http://schemas.microsoft.com/office/drawing/2014/main" id="{BFBADAEB-7466-E742-ACF7-4866F2173F0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lvl1pPr>
              <a:defRPr>
                <a:solidFill>
                  <a:schemeClr val="tx1"/>
                </a:solidFill>
              </a:defRPr>
            </a:lvl1pPr>
          </a:lstStyle>
          <a:p>
            <a:r>
              <a:rPr lang="en-US"/>
              <a:t>Decisely   |   Enrollment  </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6" name="Legal">
            <a:extLst>
              <a:ext uri="{FF2B5EF4-FFF2-40B4-BE49-F238E27FC236}">
                <a16:creationId xmlns:a16="http://schemas.microsoft.com/office/drawing/2014/main" id="{A617FD83-A261-A241-9B26-52860F9EE24B}"/>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34487474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381579758"/>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blank" preserve="1">
  <p:cSld name="Blank D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EB7D83-B7A5-13A2-EC7F-4304C0DF85F1}"/>
              </a:ext>
            </a:extLst>
          </p:cNvPr>
          <p:cNvSpPr>
            <a:spLocks noGrp="1"/>
          </p:cNvSpPr>
          <p:nvPr>
            <p:ph type="ftr" sz="quarter" idx="10"/>
          </p:nvPr>
        </p:nvSpPr>
        <p:spPr/>
        <p:txBody>
          <a:bodyPr/>
          <a:lstStyle/>
          <a:p>
            <a:r>
              <a:rPr lang="en-US"/>
              <a:t>Decisely   |   Enrollment  </a:t>
            </a:r>
          </a:p>
        </p:txBody>
      </p:sp>
      <p:sp>
        <p:nvSpPr>
          <p:cNvPr id="3" name="Slide Number Placeholder 2">
            <a:extLst>
              <a:ext uri="{FF2B5EF4-FFF2-40B4-BE49-F238E27FC236}">
                <a16:creationId xmlns:a16="http://schemas.microsoft.com/office/drawing/2014/main" id="{17DB6DCA-5B7D-6CCA-8044-7AEF920E119E}"/>
              </a:ext>
            </a:extLst>
          </p:cNvPr>
          <p:cNvSpPr>
            <a:spLocks noGrp="1"/>
          </p:cNvSpPr>
          <p:nvPr>
            <p:ph type="sldNum" sz="quarter" idx="11"/>
          </p:nvPr>
        </p:nvSpPr>
        <p:spPr/>
        <p:txBody>
          <a:bodyPr/>
          <a:lstStyle/>
          <a:p>
            <a:fld id="{8EB3323C-FB4C-034A-A8F5-DA43F08A644B}" type="slidenum">
              <a:rPr lang="en-US" smtClean="0"/>
              <a:pPr/>
              <a:t>‹#›</a:t>
            </a:fld>
            <a:endParaRPr lang="en-US"/>
          </a:p>
        </p:txBody>
      </p:sp>
    </p:spTree>
    <p:extLst>
      <p:ext uri="{BB962C8B-B14F-4D97-AF65-F5344CB8AC3E}">
        <p14:creationId xmlns:p14="http://schemas.microsoft.com/office/powerpoint/2010/main" val="1069917359"/>
      </p:ext>
    </p:extLst>
  </p:cSld>
  <p:clrMapOvr>
    <a:overrideClrMapping bg1="dk1" tx1="lt1" bg2="dk2" tx2="lt2" accent1="accent1" accent2="accent2" accent3="accent3" accent4="accent4" accent5="accent5" accent6="accent6" hlink="hlink" folHlink="folHlink"/>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Decisely   |   Enrollment  </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783376637"/>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accent2"/>
        </a:solidFill>
        <a:effectLst/>
      </p:bgPr>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CA4D628A-0506-9B4C-9E09-1CE82F6E24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Decisely   |   Enrollment  </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8" name="Legal">
            <a:extLst>
              <a:ext uri="{FF2B5EF4-FFF2-40B4-BE49-F238E27FC236}">
                <a16:creationId xmlns:a16="http://schemas.microsoft.com/office/drawing/2014/main" id="{12C63AF2-FD82-B94A-B549-1163CE4F3080}"/>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489109431"/>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Decisely   |   Enrollment  </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814F2C2E-B0CC-3845-A4A7-EC434DE6CE58}"/>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4112772655"/>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Decisely   |   Enrollment  </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F76D1601-6F6E-534A-9BF3-8C7235202DD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13323951"/>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2"/>
        </a:solidFill>
        <a:effectLst/>
      </p:bgPr>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49FA7DFF-7224-6149-8792-0D2C324847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Decisely   |   Enrollment  </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1" name="Legal">
            <a:extLst>
              <a:ext uri="{FF2B5EF4-FFF2-40B4-BE49-F238E27FC236}">
                <a16:creationId xmlns:a16="http://schemas.microsoft.com/office/drawing/2014/main" id="{8794C989-0DC7-6D4D-956C-8A02833E2D47}"/>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3880"/>
            <a:ext cx="1898217" cy="3380367"/>
          </a:xfrm>
        </p:spPr>
        <p:txBody>
          <a:bodyPr>
            <a:noAutofit/>
          </a:bodyPr>
          <a:lstStyle>
            <a:lvl1pPr algn="ctr">
              <a:defRPr sz="20000">
                <a:solidFill>
                  <a:schemeClr val="bg1"/>
                </a:solidFill>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solidFill>
                  <a:schemeClr val="bg1"/>
                </a:solidFill>
              </a:defRPr>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35380474"/>
      </p:ext>
    </p:extLst>
  </p:cSld>
  <p:clrMapOvr>
    <a:masterClrMapping/>
  </p:clrMapOvr>
  <p:extLst>
    <p:ext uri="{DCECCB84-F9BA-43D5-87BE-67443E8EF086}">
      <p15:sldGuideLst xmlns:p15="http://schemas.microsoft.com/office/powerpoint/2012/main">
        <p15:guide id="1" orient="horz" pos="1008">
          <p15:clr>
            <a:srgbClr val="5ACBF0"/>
          </p15:clr>
        </p15:guide>
        <p15:guide id="2" pos="3000">
          <p15:clr>
            <a:srgbClr val="5ACBF0"/>
          </p15:clr>
        </p15:guide>
        <p15:guide id="3" orient="horz" pos="3960">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Decisely   |   Enrollment  </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06D806AA-75E9-4548-8ED0-B9DA7E57C54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77305173"/>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numCol="2" spcCol="457200"/>
          <a:lstStyle>
            <a:lvl1pPr marL="457200" indent="-457200">
              <a:spcAft>
                <a:spcPts val="600"/>
              </a:spcAft>
              <a:buClr>
                <a:schemeClr val="accent1"/>
              </a:buClr>
              <a:buFont typeface="+mj-lt"/>
              <a:buAutoNum type="arabicPeriod"/>
              <a:defRPr b="1"/>
            </a:lvl1pPr>
            <a:lvl2pPr marL="457200" indent="0">
              <a:spcAft>
                <a:spcPts val="600"/>
              </a:spcAft>
              <a:buNone/>
              <a:defRPr/>
            </a:lvl2pPr>
            <a:lvl3pPr marL="0" indent="0">
              <a:spcAft>
                <a:spcPts val="600"/>
              </a:spcAft>
              <a:buNone/>
              <a:tabLst>
                <a:tab pos="914400" algn="l"/>
              </a:tabLst>
              <a:defRPr/>
            </a:lvl3pPr>
            <a:lvl4pPr marL="914400" indent="0">
              <a:spcAft>
                <a:spcPts val="600"/>
              </a:spcAft>
              <a:buNone/>
              <a:defRPr/>
            </a:lvl4pPr>
            <a:lvl5pPr marL="914400" indent="0">
              <a:spcAft>
                <a:spcPts val="600"/>
              </a:spcAft>
              <a:buFont typeface="Arial" panose="020B0604020202020204" pitchFamily="34" charset="0"/>
              <a:buNone/>
              <a:defRPr sz="140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5529575"/>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plit 1/3">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1" y="0"/>
            <a:ext cx="44464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4800600" y="6475602"/>
            <a:ext cx="6400800" cy="228600"/>
          </a:xfrm>
        </p:spPr>
        <p:txBody>
          <a:body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800600" y="6062472"/>
            <a:ext cx="69342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3566160" cy="983673"/>
          </a:xfrm>
        </p:spPr>
        <p:txBody>
          <a:bodyPr/>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3566160"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800600" y="1600200"/>
            <a:ext cx="693420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055627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024">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plit 1/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76472" cy="228600"/>
          </a:xfrm>
        </p:spPr>
        <p:txBody>
          <a:bodyPr/>
          <a:lstStyle>
            <a:lvl1pPr>
              <a:defRPr>
                <a:solidFill>
                  <a:schemeClr val="bg1"/>
                </a:solidFill>
              </a:defRPr>
            </a:lvl1p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48656"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48656" cy="983673"/>
          </a:xfrm>
        </p:spPr>
        <p:txBody>
          <a:bodyPr/>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5248656"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489539" y="1600200"/>
            <a:ext cx="5245261"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1657932"/>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accent2"/>
        </a:solidFill>
        <a:effectLst/>
      </p:bgPr>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CA4D628A-0506-9B4C-9E09-1CE82F6E24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8" name="Legal">
            <a:extLst>
              <a:ext uri="{FF2B5EF4-FFF2-40B4-BE49-F238E27FC236}">
                <a16:creationId xmlns:a16="http://schemas.microsoft.com/office/drawing/2014/main" id="{12C63AF2-FD82-B94A-B549-1163CE4F3080}"/>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087473759"/>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Quote Statement 1">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0C3286FC-1892-4443-84A0-195F28AF1E0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bg1"/>
                </a:solidFill>
              </a:defRPr>
            </a:lvl1p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bg1"/>
              </a:buClr>
              <a:defRPr sz="5400">
                <a:solidFill>
                  <a:schemeClr val="bg1"/>
                </a:solidFill>
                <a:latin typeface="+mj-lt"/>
              </a:defRPr>
            </a:lvl1pPr>
            <a:lvl2pPr marL="301752" indent="-301752">
              <a:spcAft>
                <a:spcPts val="1800"/>
              </a:spcAft>
              <a:buClr>
                <a:schemeClr val="bg1"/>
              </a:buClr>
              <a:buNone/>
              <a:defRPr sz="5400">
                <a:solidFill>
                  <a:schemeClr val="bg1"/>
                </a:solidFill>
                <a:latin typeface="+mj-lt"/>
              </a:defRPr>
            </a:lvl2pPr>
            <a:lvl3pPr marL="301752" indent="0">
              <a:buClr>
                <a:schemeClr val="bg1"/>
              </a:buClr>
              <a:buNone/>
              <a:defRPr>
                <a:solidFill>
                  <a:schemeClr val="bg1"/>
                </a:solidFill>
              </a:defRPr>
            </a:lvl3pPr>
            <a:lvl4pPr marL="548640" indent="-228600">
              <a:buClr>
                <a:schemeClr val="bg1"/>
              </a:buClr>
              <a:tabLst/>
              <a:defRPr>
                <a:solidFill>
                  <a:schemeClr val="bg1"/>
                </a:solidFill>
              </a:defRPr>
            </a:lvl4pPr>
            <a:lvl5pPr marL="795528" indent="-228600">
              <a:buClr>
                <a:schemeClr val="bg1"/>
              </a:buClr>
              <a:tabLst/>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404470"/>
      </p:ext>
    </p:extLst>
  </p:cSld>
  <p:clrMapOvr>
    <a:masterClrMapping/>
  </p:clrMapOvr>
  <p:extLst>
    <p:ext uri="{DCECCB84-F9BA-43D5-87BE-67443E8EF086}">
      <p15:sldGuideLst xmlns:p15="http://schemas.microsoft.com/office/powerpoint/2012/main">
        <p15:guide id="2" orient="horz" pos="3960">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Quote Statement 2">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accent1"/>
              </a:buClr>
              <a:defRPr sz="5400">
                <a:solidFill>
                  <a:schemeClr val="accent1"/>
                </a:solidFill>
                <a:latin typeface="+mj-lt"/>
              </a:defRPr>
            </a:lvl1pPr>
            <a:lvl2pPr marL="301752" indent="-301752">
              <a:spcAft>
                <a:spcPts val="1800"/>
              </a:spcAft>
              <a:buClr>
                <a:schemeClr val="accent1"/>
              </a:buClr>
              <a:buNone/>
              <a:defRPr sz="5400">
                <a:solidFill>
                  <a:schemeClr val="accent1"/>
                </a:solidFill>
                <a:latin typeface="+mj-lt"/>
              </a:defRPr>
            </a:lvl2pPr>
            <a:lvl3pPr marL="301752" indent="0">
              <a:buClr>
                <a:schemeClr val="accent1"/>
              </a:buClr>
              <a:buNone/>
              <a:defRPr>
                <a:solidFill>
                  <a:schemeClr val="accent1"/>
                </a:solidFill>
              </a:defRPr>
            </a:lvl3pPr>
            <a:lvl4pPr marL="548640" indent="-228600">
              <a:buClr>
                <a:schemeClr val="accent1"/>
              </a:buClr>
              <a:tabLst/>
              <a:defRPr>
                <a:solidFill>
                  <a:schemeClr val="accent1"/>
                </a:solidFill>
              </a:defRPr>
            </a:lvl4pPr>
            <a:lvl5pPr marL="795528" indent="-228600">
              <a:buClr>
                <a:schemeClr val="accent1"/>
              </a:buClr>
              <a:tabLst/>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8313140"/>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Quote Statement 3">
    <p:bg>
      <p:bgPr>
        <a:solidFill>
          <a:schemeClr val="bg1"/>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B2DDD7CB-1A01-2449-A8A7-EBBA28672294}"/>
              </a:ext>
            </a:extLst>
          </p:cNvPr>
          <p:cNvSpPr>
            <a:spLocks noGrp="1"/>
          </p:cNvSpPr>
          <p:nvPr>
            <p:ph type="pic" sz="quarter" idx="15"/>
          </p:nvPr>
        </p:nvSpPr>
        <p:spPr>
          <a:xfrm>
            <a:off x="7958328" y="0"/>
            <a:ext cx="4233672"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5586984" cy="228600"/>
          </a:xfrm>
        </p:spPr>
        <p:txBody>
          <a:bodyPr/>
          <a:lstStyle>
            <a:lvl1pPr>
              <a:defRPr>
                <a:solidFill>
                  <a:schemeClr val="accent1"/>
                </a:solidFill>
              </a:defRPr>
            </a:lvl1p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704088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199" y="457200"/>
            <a:ext cx="7038109" cy="5532120"/>
          </a:xfrm>
        </p:spPr>
        <p:txBody>
          <a:bodyPr/>
          <a:lstStyle>
            <a:lvl1pPr>
              <a:spcAft>
                <a:spcPts val="1800"/>
              </a:spcAft>
              <a:buClr>
                <a:schemeClr val="tx1"/>
              </a:buClr>
              <a:defRPr sz="5400">
                <a:solidFill>
                  <a:schemeClr val="accent1"/>
                </a:solidFill>
                <a:latin typeface="+mj-lt"/>
              </a:defRPr>
            </a:lvl1pPr>
            <a:lvl2pPr marL="301752" indent="-301752">
              <a:spcAft>
                <a:spcPts val="1800"/>
              </a:spcAft>
              <a:buClr>
                <a:schemeClr val="tx1"/>
              </a:buClr>
              <a:buNone/>
              <a:defRPr sz="5400">
                <a:solidFill>
                  <a:schemeClr val="accent1"/>
                </a:solidFill>
                <a:latin typeface="+mj-lt"/>
              </a:defRPr>
            </a:lvl2pPr>
            <a:lvl3pPr marL="301752" indent="0">
              <a:buClr>
                <a:schemeClr val="tx1"/>
              </a:buClr>
              <a:buNone/>
              <a:defRPr>
                <a:solidFill>
                  <a:schemeClr val="accent1"/>
                </a:solidFill>
              </a:defRPr>
            </a:lvl3pPr>
            <a:lvl4pPr marL="548640" indent="-228600">
              <a:buClr>
                <a:schemeClr val="tx1"/>
              </a:buClr>
              <a:tabLst/>
              <a:defRPr>
                <a:solidFill>
                  <a:schemeClr val="accent1"/>
                </a:solidFill>
              </a:defRPr>
            </a:lvl4pPr>
            <a:lvl5pPr marL="795528" indent="-228600">
              <a:buClr>
                <a:schemeClr val="tx1"/>
              </a:buClr>
              <a:tabLst/>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9175170"/>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Split Numbered 1">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bg1"/>
                </a:solidFill>
              </a:defRPr>
            </a:lvl1p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bg1"/>
                </a:solidFill>
              </a:defRPr>
            </a:lvl1pPr>
          </a:lstStyle>
          <a:p>
            <a:r>
              <a:rPr lang="en-US"/>
              <a:t>Click to edit Master title style</a:t>
            </a:r>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1654332"/>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plit Numbered 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accent1"/>
                </a:solidFill>
              </a:defRPr>
            </a:lvl1p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accent1"/>
                </a:solidFill>
              </a:defRPr>
            </a:lvl1pPr>
          </a:lstStyle>
          <a:p>
            <a:r>
              <a:rPr lang="en-US"/>
              <a:t>Click to edit Master title style</a:t>
            </a:r>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2935816"/>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Color Block">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137160"/>
            <a:ext cx="1289304" cy="91440"/>
          </a:xfrm>
        </p:spPr>
        <p:txBody>
          <a:bodyPr/>
          <a:lstStyle>
            <a:lvl1pPr>
              <a:defRPr sz="400">
                <a:solidFill>
                  <a:schemeClr val="accent1"/>
                </a:solidFill>
              </a:defRPr>
            </a:lvl1pPr>
          </a:lstStyle>
          <a:p>
            <a:r>
              <a:rPr lang="en-US"/>
              <a:t>Click to edit Master title style</a:t>
            </a:r>
          </a:p>
        </p:txBody>
      </p:sp>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13" name="Color Block 3">
            <a:extLst>
              <a:ext uri="{FF2B5EF4-FFF2-40B4-BE49-F238E27FC236}">
                <a16:creationId xmlns:a16="http://schemas.microsoft.com/office/drawing/2014/main" id="{30A80C8C-E4AA-6C42-8FCD-7CFA811E2DFE}"/>
              </a:ext>
            </a:extLst>
          </p:cNvPr>
          <p:cNvSpPr/>
          <p:nvPr userDrawn="1"/>
        </p:nvSpPr>
        <p:spPr>
          <a:xfrm>
            <a:off x="8022336" y="0"/>
            <a:ext cx="4169664" cy="6858000"/>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4" name="Color Block 2">
            <a:extLst>
              <a:ext uri="{FF2B5EF4-FFF2-40B4-BE49-F238E27FC236}">
                <a16:creationId xmlns:a16="http://schemas.microsoft.com/office/drawing/2014/main" id="{2EAE01D9-1DB9-EE46-9434-2074716B2FC2}"/>
              </a:ext>
            </a:extLst>
          </p:cNvPr>
          <p:cNvSpPr/>
          <p:nvPr userDrawn="1"/>
        </p:nvSpPr>
        <p:spPr>
          <a:xfrm>
            <a:off x="4143664" y="0"/>
            <a:ext cx="391363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Decisely   |   Enrollment  </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0200"/>
            <a:ext cx="3447288" cy="4389120"/>
          </a:xfrm>
        </p:spPr>
        <p:txBody>
          <a:bodyPr/>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
            <a:extLst>
              <a:ext uri="{FF2B5EF4-FFF2-40B4-BE49-F238E27FC236}">
                <a16:creationId xmlns:a16="http://schemas.microsoft.com/office/drawing/2014/main" id="{951B9FC3-9814-8B4A-B6C5-6CDEAB87DE62}"/>
              </a:ext>
            </a:extLst>
          </p:cNvPr>
          <p:cNvSpPr>
            <a:spLocks noGrp="1"/>
          </p:cNvSpPr>
          <p:nvPr>
            <p:ph idx="17"/>
          </p:nvPr>
        </p:nvSpPr>
        <p:spPr>
          <a:xfrm>
            <a:off x="43688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5221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Welcome">
    <p:bg>
      <p:bgPr>
        <a:solidFill>
          <a:schemeClr val="bg1"/>
        </a:solidFill>
        <a:effectLst/>
      </p:bgPr>
    </p:bg>
    <p:spTree>
      <p:nvGrpSpPr>
        <p:cNvPr id="1" name=""/>
        <p:cNvGrpSpPr/>
        <p:nvPr/>
      </p:nvGrpSpPr>
      <p:grpSpPr>
        <a:xfrm>
          <a:off x="0" y="0"/>
          <a:ext cx="0" cy="0"/>
          <a:chOff x="0" y="0"/>
          <a:chExt cx="0" cy="0"/>
        </a:xfrm>
      </p:grpSpPr>
      <p:sp>
        <p:nvSpPr>
          <p:cNvPr id="9" name="Picture Placeholder">
            <a:extLst>
              <a:ext uri="{FF2B5EF4-FFF2-40B4-BE49-F238E27FC236}">
                <a16:creationId xmlns:a16="http://schemas.microsoft.com/office/drawing/2014/main" id="{3860931B-EC0F-0240-A415-37F647D57D93}"/>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a:xfrm>
            <a:off x="1909534" y="6475602"/>
            <a:ext cx="3950208" cy="228600"/>
          </a:xfrm>
        </p:spPr>
        <p:txBody>
          <a:bodyPr/>
          <a:lstStyle>
            <a:lvl1pPr>
              <a:defRPr>
                <a:solidFill>
                  <a:schemeClr val="accent1"/>
                </a:solidFill>
              </a:defRPr>
            </a:lvl1pPr>
          </a:lstStyle>
          <a:p>
            <a:r>
              <a:rPr lang="en-US"/>
              <a:t>Decisely   |   Enrollment  </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pic>
        <p:nvPicPr>
          <p:cNvPr id="8" name="Ellipse Long Word">
            <a:extLst>
              <a:ext uri="{FF2B5EF4-FFF2-40B4-BE49-F238E27FC236}">
                <a16:creationId xmlns:a16="http://schemas.microsoft.com/office/drawing/2014/main" id="{321475FC-A11B-824E-941E-4D90B5DDF3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744" y="2351152"/>
            <a:ext cx="3215894" cy="987552"/>
          </a:xfrm>
          <a:prstGeom prst="rect">
            <a:avLst/>
          </a:prstGeom>
        </p:spPr>
      </p:pic>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5404104"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5404104" cy="877824"/>
          </a:xfrm>
        </p:spPr>
        <p:txBody>
          <a:bodyPr anchor="t" anchorCtr="0"/>
          <a:lstStyle>
            <a:lvl1pPr>
              <a:defRPr sz="5400" spc="0">
                <a:solidFill>
                  <a:schemeClr val="accent1"/>
                </a:solidFill>
              </a:defRPr>
            </a:lvl1pPr>
          </a:lstStyle>
          <a:p>
            <a:r>
              <a:rPr lang="en-US"/>
              <a:t>Welcome</a:t>
            </a:r>
          </a:p>
        </p:txBody>
      </p:sp>
    </p:spTree>
    <p:extLst>
      <p:ext uri="{BB962C8B-B14F-4D97-AF65-F5344CB8AC3E}">
        <p14:creationId xmlns:p14="http://schemas.microsoft.com/office/powerpoint/2010/main" val="2702374047"/>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Thank You">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F1B0C9C1-F0C6-6D4C-8DE1-94A18191E97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pic>
        <p:nvPicPr>
          <p:cNvPr id="13" name="Underline">
            <a:extLst>
              <a:ext uri="{FF2B5EF4-FFF2-40B4-BE49-F238E27FC236}">
                <a16:creationId xmlns:a16="http://schemas.microsoft.com/office/drawing/2014/main" id="{3CF9C768-B25C-1D4B-A181-9F38343EA7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1575" y="3215466"/>
            <a:ext cx="3325091" cy="256774"/>
          </a:xfrm>
          <a:prstGeom prst="rect">
            <a:avLst/>
          </a:prstGeom>
        </p:spPr>
      </p:pic>
      <p:sp>
        <p:nvSpPr>
          <p:cNvPr id="9" name="Legal">
            <a:extLst>
              <a:ext uri="{FF2B5EF4-FFF2-40B4-BE49-F238E27FC236}">
                <a16:creationId xmlns:a16="http://schemas.microsoft.com/office/drawing/2014/main" id="{FD2D576D-1063-1B45-9625-41BF1188832E}"/>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FAFA4428-187A-4B43-A307-F360016B7198}"/>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881742"/>
          </a:xfrm>
        </p:spPr>
        <p:txBody>
          <a:bodyPr anchor="t" anchorCtr="0"/>
          <a:lstStyle>
            <a:lvl1pPr>
              <a:defRPr sz="5400">
                <a:solidFill>
                  <a:schemeClr val="tx1"/>
                </a:solidFill>
              </a:defRPr>
            </a:lvl1pPr>
          </a:lstStyle>
          <a:p>
            <a:r>
              <a:rPr lang="en-US"/>
              <a:t>Thank you</a:t>
            </a:r>
          </a:p>
        </p:txBody>
      </p:sp>
      <p:sp>
        <p:nvSpPr>
          <p:cNvPr id="11" name="Contact">
            <a:extLst>
              <a:ext uri="{FF2B5EF4-FFF2-40B4-BE49-F238E27FC236}">
                <a16:creationId xmlns:a16="http://schemas.microsoft.com/office/drawing/2014/main" id="{77D1C5F6-251C-9041-A538-DE284E4C9CA9}"/>
              </a:ext>
            </a:extLst>
          </p:cNvPr>
          <p:cNvSpPr>
            <a:spLocks noGrp="1"/>
          </p:cNvSpPr>
          <p:nvPr>
            <p:ph type="body" sz="quarter" idx="15"/>
          </p:nvPr>
        </p:nvSpPr>
        <p:spPr>
          <a:xfrm>
            <a:off x="457200" y="3930732"/>
            <a:ext cx="11277600" cy="188745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83538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ECBA370-176B-F54F-96E8-5097D67B6F02}"/>
              </a:ext>
            </a:extLst>
          </p:cNvPr>
          <p:cNvPicPr>
            <a:picLocks/>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1136" cy="411480"/>
          </a:xfrm>
          <a:prstGeom prst="rect">
            <a:avLst/>
          </a:prstGeom>
        </p:spPr>
      </p:pic>
      <p:pic>
        <p:nvPicPr>
          <p:cNvPr id="7" name="Underline">
            <a:extLst>
              <a:ext uri="{FF2B5EF4-FFF2-40B4-BE49-F238E27FC236}">
                <a16:creationId xmlns:a16="http://schemas.microsoft.com/office/drawing/2014/main" id="{9CA2E09B-B27B-974A-BAC1-6E1099C4081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21575" y="3215466"/>
            <a:ext cx="3325091" cy="256773"/>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bg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solidFill>
                  <a:schemeClr val="bg1"/>
                </a:solidFill>
              </a:defRPr>
            </a:lvl1pPr>
          </a:lstStyle>
          <a:p>
            <a:r>
              <a:rPr lang="en-US"/>
              <a:t>Appendix</a:t>
            </a:r>
          </a:p>
        </p:txBody>
      </p:sp>
    </p:spTree>
    <p:extLst>
      <p:ext uri="{BB962C8B-B14F-4D97-AF65-F5344CB8AC3E}">
        <p14:creationId xmlns:p14="http://schemas.microsoft.com/office/powerpoint/2010/main" val="80718221"/>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8" name="Underline">
            <a:extLst>
              <a:ext uri="{FF2B5EF4-FFF2-40B4-BE49-F238E27FC236}">
                <a16:creationId xmlns:a16="http://schemas.microsoft.com/office/drawing/2014/main" id="{929E3B96-181E-3E46-BE1B-613ADECF63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1575" y="3215466"/>
            <a:ext cx="3325091" cy="256774"/>
          </a:xfrm>
          <a:prstGeom prst="rect">
            <a:avLst/>
          </a:prstGeom>
        </p:spPr>
      </p:pic>
      <p:pic>
        <p:nvPicPr>
          <p:cNvPr id="7" name="Logo">
            <a:extLst>
              <a:ext uri="{FF2B5EF4-FFF2-40B4-BE49-F238E27FC236}">
                <a16:creationId xmlns:a16="http://schemas.microsoft.com/office/drawing/2014/main" id="{6323073D-FFE8-464B-8135-C421B156996C}"/>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0" y="457200"/>
            <a:ext cx="2234583" cy="413398"/>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lvl1pPr>
          </a:lstStyle>
          <a:p>
            <a:r>
              <a:rPr lang="en-US"/>
              <a:t>Questions?</a:t>
            </a:r>
          </a:p>
        </p:txBody>
      </p:sp>
    </p:spTree>
    <p:extLst>
      <p:ext uri="{BB962C8B-B14F-4D97-AF65-F5344CB8AC3E}">
        <p14:creationId xmlns:p14="http://schemas.microsoft.com/office/powerpoint/2010/main" val="2958175837"/>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814F2C2E-B0CC-3845-A4A7-EC434DE6CE58}"/>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519759324"/>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Content + Pic">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B918673-2D4A-43FD-BF23-25C98BA6F2A7}"/>
              </a:ext>
            </a:extLst>
          </p:cNvPr>
          <p:cNvSpPr>
            <a:spLocks noGrp="1"/>
          </p:cNvSpPr>
          <p:nvPr>
            <p:ph type="pic" sz="quarter" idx="13"/>
          </p:nvPr>
        </p:nvSpPr>
        <p:spPr>
          <a:xfrm>
            <a:off x="6096000" y="0"/>
            <a:ext cx="6096000" cy="6858000"/>
          </a:xfrm>
          <a:pattFill prst="wdUpDiag">
            <a:fgClr>
              <a:schemeClr val="bg2"/>
            </a:fgClr>
            <a:bgClr>
              <a:schemeClr val="bg1"/>
            </a:bgClr>
          </a:pattFill>
        </p:spPr>
        <p:txBody>
          <a:bodyPr vert="horz" lIns="0" tIns="0" rIns="0" bIns="0" rtlCol="0" anchor="ctr">
            <a:noAutofit/>
          </a:bodyPr>
          <a:lstStyle>
            <a:lvl1pPr algn="ctr">
              <a:defRPr lang="en-US"/>
            </a:lvl1pPr>
          </a:lstStyle>
          <a:p>
            <a:pPr lvl="0" algn="ctr"/>
            <a:r>
              <a:rPr lang="en-US"/>
              <a:t>Click icon to add picture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25668"/>
            <a:ext cx="5410200"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2044262" y="6195990"/>
            <a:ext cx="3024352" cy="365125"/>
          </a:xfrm>
        </p:spPr>
        <p:txBody>
          <a:bodyPr/>
          <a:lstStyle/>
          <a:p>
            <a:r>
              <a:rPr lang="en-US"/>
              <a:t>Decisely   |   Enrollment  </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a:xfrm>
            <a:off x="5401865" y="6195990"/>
            <a:ext cx="465535" cy="365125"/>
          </a:xfrm>
        </p:spPr>
        <p:txBody>
          <a:bodyPr/>
          <a:lstStyle/>
          <a:p>
            <a:fld id="{6168363A-81EE-4F99-B7CD-7259FD771CFB}" type="slidenum">
              <a:rPr lang="en-US" smtClean="0"/>
              <a:t>‹#›</a:t>
            </a:fld>
            <a:endParaRPr lang="en-US"/>
          </a:p>
        </p:txBody>
      </p:sp>
      <p:sp>
        <p:nvSpPr>
          <p:cNvPr id="7" name="Text Placeholder 9">
            <a:extLst>
              <a:ext uri="{FF2B5EF4-FFF2-40B4-BE49-F238E27FC236}">
                <a16:creationId xmlns:a16="http://schemas.microsoft.com/office/drawing/2014/main" id="{FB7D21E8-094B-4B62-9D44-F0C628A839F7}"/>
              </a:ext>
            </a:extLst>
          </p:cNvPr>
          <p:cNvSpPr>
            <a:spLocks noGrp="1"/>
          </p:cNvSpPr>
          <p:nvPr>
            <p:ph type="body" sz="quarter" idx="14" hasCustomPrompt="1"/>
          </p:nvPr>
        </p:nvSpPr>
        <p:spPr>
          <a:xfrm>
            <a:off x="457200" y="5946042"/>
            <a:ext cx="5410200" cy="168029"/>
          </a:xfrm>
        </p:spPr>
        <p:txBody>
          <a:bodyPr anchor="b"/>
          <a:lstStyle>
            <a:lvl1pPr>
              <a:lnSpc>
                <a:spcPct val="80000"/>
              </a:lnSpc>
              <a:spcAft>
                <a:spcPts val="0"/>
              </a:spcAft>
              <a:defRPr sz="700" b="0"/>
            </a:lvl1pPr>
          </a:lstStyle>
          <a:p>
            <a:pPr lvl="0"/>
            <a:r>
              <a:rPr lang="en-US"/>
              <a:t>Legal Disclosure placeholder</a:t>
            </a:r>
          </a:p>
        </p:txBody>
      </p:sp>
    </p:spTree>
    <p:extLst>
      <p:ext uri="{BB962C8B-B14F-4D97-AF65-F5344CB8AC3E}">
        <p14:creationId xmlns:p14="http://schemas.microsoft.com/office/powerpoint/2010/main" val="4324431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p:txBody>
          <a:bodyPr/>
          <a:lstStyle>
            <a:lvl5pPr marL="0" indent="0">
              <a:buNone/>
              <a:defRPr>
                <a:latin typeface="Lyon Display Regular" panose="02000603080000020004" pitchFamily="50"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Decisely   |   Enrollment  </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Text Placeholder 6">
            <a:extLst>
              <a:ext uri="{FF2B5EF4-FFF2-40B4-BE49-F238E27FC236}">
                <a16:creationId xmlns:a16="http://schemas.microsoft.com/office/drawing/2014/main" id="{9E94E103-6E61-4144-B24B-CEA469FC270B}"/>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
        <p:nvSpPr>
          <p:cNvPr id="10" name="Text Placeholder 9">
            <a:extLst>
              <a:ext uri="{FF2B5EF4-FFF2-40B4-BE49-F238E27FC236}">
                <a16:creationId xmlns:a16="http://schemas.microsoft.com/office/drawing/2014/main" id="{70A649E6-0898-41B2-8278-F8524A20A2EB}"/>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Tree>
    <p:extLst>
      <p:ext uri="{BB962C8B-B14F-4D97-AF65-F5344CB8AC3E}">
        <p14:creationId xmlns:p14="http://schemas.microsoft.com/office/powerpoint/2010/main" val="347025274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a:xfrm>
            <a:off x="457200" y="457200"/>
            <a:ext cx="11277600" cy="8001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Decisely   |   Enrollment  </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63246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a:extLst>
              <a:ext uri="{FF2B5EF4-FFF2-40B4-BE49-F238E27FC236}">
                <a16:creationId xmlns:a16="http://schemas.microsoft.com/office/drawing/2014/main" id="{1BDB1D10-F208-4D8C-ABCC-BB7837B802CA}"/>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9" name="Text Placeholder 6">
            <a:extLst>
              <a:ext uri="{FF2B5EF4-FFF2-40B4-BE49-F238E27FC236}">
                <a16:creationId xmlns:a16="http://schemas.microsoft.com/office/drawing/2014/main" id="{6AC59905-515E-47DB-BC68-62F92BA66983}"/>
              </a:ext>
            </a:extLst>
          </p:cNvPr>
          <p:cNvSpPr>
            <a:spLocks noGrp="1"/>
          </p:cNvSpPr>
          <p:nvPr>
            <p:ph type="body" sz="quarter" idx="15"/>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38662054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Title and Content + Pic Lef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34708A7-58D6-4E83-B6FA-0CC9871ABA2F}"/>
              </a:ext>
            </a:extLst>
          </p:cNvPr>
          <p:cNvSpPr>
            <a:spLocks noGrp="1"/>
          </p:cNvSpPr>
          <p:nvPr>
            <p:ph type="pic" sz="quarter" idx="14"/>
          </p:nvPr>
        </p:nvSpPr>
        <p:spPr>
          <a:xfrm>
            <a:off x="0" y="0"/>
            <a:ext cx="6096000" cy="6858000"/>
          </a:xfrm>
          <a:pattFill prst="wdUpDiag">
            <a:fgClr>
              <a:schemeClr val="bg2"/>
            </a:fgClr>
            <a:bgClr>
              <a:schemeClr val="bg1"/>
            </a:bgClr>
          </a:pattFill>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a:xfrm>
            <a:off x="6324600" y="457200"/>
            <a:ext cx="5410200" cy="800100"/>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6324600" y="6195990"/>
            <a:ext cx="4479130" cy="365125"/>
          </a:xfrm>
        </p:spPr>
        <p:txBody>
          <a:bodyPr/>
          <a:lstStyle/>
          <a:p>
            <a:r>
              <a:rPr lang="en-US"/>
              <a:t>Decisely   |   Enrollment  </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63246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a:extLst>
              <a:ext uri="{FF2B5EF4-FFF2-40B4-BE49-F238E27FC236}">
                <a16:creationId xmlns:a16="http://schemas.microsoft.com/office/drawing/2014/main" id="{541A35CF-5F61-4C08-A729-072D147A8EDB}"/>
              </a:ext>
            </a:extLst>
          </p:cNvPr>
          <p:cNvSpPr>
            <a:spLocks noGrp="1"/>
          </p:cNvSpPr>
          <p:nvPr>
            <p:ph type="body" sz="quarter" idx="15" hasCustomPrompt="1"/>
          </p:nvPr>
        </p:nvSpPr>
        <p:spPr>
          <a:xfrm>
            <a:off x="6324600" y="5946042"/>
            <a:ext cx="5410200" cy="168029"/>
          </a:xfrm>
        </p:spPr>
        <p:txBody>
          <a:bodyPr anchor="b"/>
          <a:lstStyle>
            <a:lvl1pPr>
              <a:lnSpc>
                <a:spcPct val="80000"/>
              </a:lnSpc>
              <a:spcAft>
                <a:spcPts val="0"/>
              </a:spcAft>
              <a:defRPr sz="700" b="0"/>
            </a:lvl1pPr>
          </a:lstStyle>
          <a:p>
            <a:pPr lvl="0"/>
            <a:r>
              <a:rPr lang="en-US"/>
              <a:t>Legal Disclosure placeholder</a:t>
            </a:r>
          </a:p>
        </p:txBody>
      </p:sp>
      <p:sp>
        <p:nvSpPr>
          <p:cNvPr id="10" name="Text Placeholder 6">
            <a:extLst>
              <a:ext uri="{FF2B5EF4-FFF2-40B4-BE49-F238E27FC236}">
                <a16:creationId xmlns:a16="http://schemas.microsoft.com/office/drawing/2014/main" id="{817BC2A6-34AD-4B7B-8858-37BC64EDB660}"/>
              </a:ext>
            </a:extLst>
          </p:cNvPr>
          <p:cNvSpPr>
            <a:spLocks noGrp="1"/>
          </p:cNvSpPr>
          <p:nvPr>
            <p:ph type="body" sz="quarter" idx="19"/>
          </p:nvPr>
        </p:nvSpPr>
        <p:spPr>
          <a:xfrm>
            <a:off x="6324600" y="931862"/>
            <a:ext cx="54102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86177673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Content Split Sc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3AA872-4BD9-4352-BE83-CEAF7AEE2632}"/>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57200"/>
            <a:ext cx="5410200"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6324600" y="6195990"/>
            <a:ext cx="4479130" cy="365125"/>
          </a:xfrm>
        </p:spPr>
        <p:txBody>
          <a:bodyPr/>
          <a:lstStyle>
            <a:lvl1pPr>
              <a:defRPr>
                <a:solidFill>
                  <a:schemeClr val="bg1"/>
                </a:solidFill>
              </a:defRPr>
            </a:lvl1pPr>
          </a:lstStyle>
          <a:p>
            <a:r>
              <a:rPr lang="en-US"/>
              <a:t>Decisely   |   Enrollment  </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sp>
        <p:nvSpPr>
          <p:cNvPr id="7" name="Text Placeholder 9">
            <a:extLst>
              <a:ext uri="{FF2B5EF4-FFF2-40B4-BE49-F238E27FC236}">
                <a16:creationId xmlns:a16="http://schemas.microsoft.com/office/drawing/2014/main" id="{FB7D21E8-094B-4B62-9D44-F0C628A839F7}"/>
              </a:ext>
            </a:extLst>
          </p:cNvPr>
          <p:cNvSpPr>
            <a:spLocks noGrp="1"/>
          </p:cNvSpPr>
          <p:nvPr>
            <p:ph type="body" sz="quarter" idx="14" hasCustomPrompt="1"/>
          </p:nvPr>
        </p:nvSpPr>
        <p:spPr>
          <a:xfrm>
            <a:off x="6324600" y="5946042"/>
            <a:ext cx="5410200" cy="168029"/>
          </a:xfrm>
        </p:spPr>
        <p:txBody>
          <a:bodyPr anchor="b"/>
          <a:lstStyle>
            <a:lvl1pPr>
              <a:lnSpc>
                <a:spcPct val="80000"/>
              </a:lnSpc>
              <a:spcAft>
                <a:spcPts val="0"/>
              </a:spcAft>
              <a:defRPr sz="700" b="0">
                <a:solidFill>
                  <a:schemeClr val="bg1"/>
                </a:solidFill>
              </a:defRPr>
            </a:lvl1pPr>
          </a:lstStyle>
          <a:p>
            <a:pPr lvl="0"/>
            <a:r>
              <a:rPr lang="en-US"/>
              <a:t>Legal Disclosure placeholder</a:t>
            </a:r>
          </a:p>
        </p:txBody>
      </p:sp>
    </p:spTree>
    <p:extLst>
      <p:ext uri="{BB962C8B-B14F-4D97-AF65-F5344CB8AC3E}">
        <p14:creationId xmlns:p14="http://schemas.microsoft.com/office/powerpoint/2010/main" val="74813916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Content Split Screen 2/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86A5B-CA7D-434F-B9CD-5EADBB5F92F0}"/>
              </a:ext>
            </a:extLst>
          </p:cNvPr>
          <p:cNvSpPr/>
          <p:nvPr userDrawn="1"/>
        </p:nvSpPr>
        <p:spPr>
          <a:xfrm>
            <a:off x="4457700" y="0"/>
            <a:ext cx="773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57200"/>
            <a:ext cx="3771900"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4694635" y="6195990"/>
            <a:ext cx="6109095" cy="365125"/>
          </a:xfrm>
        </p:spPr>
        <p:txBody>
          <a:bodyPr/>
          <a:lstStyle>
            <a:lvl1pPr>
              <a:defRPr>
                <a:solidFill>
                  <a:schemeClr val="bg1"/>
                </a:solidFill>
              </a:defRPr>
            </a:lvl1pPr>
          </a:lstStyle>
          <a:p>
            <a:r>
              <a:rPr lang="en-US"/>
              <a:t>Decisely   |   Enrollment  </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sp>
        <p:nvSpPr>
          <p:cNvPr id="7" name="Text Placeholder 9">
            <a:extLst>
              <a:ext uri="{FF2B5EF4-FFF2-40B4-BE49-F238E27FC236}">
                <a16:creationId xmlns:a16="http://schemas.microsoft.com/office/drawing/2014/main" id="{D605C38E-64C8-4F6F-B7F8-5F9D90A850EC}"/>
              </a:ext>
            </a:extLst>
          </p:cNvPr>
          <p:cNvSpPr>
            <a:spLocks noGrp="1"/>
          </p:cNvSpPr>
          <p:nvPr>
            <p:ph type="body" sz="quarter" idx="14" hasCustomPrompt="1"/>
          </p:nvPr>
        </p:nvSpPr>
        <p:spPr>
          <a:xfrm>
            <a:off x="4702970" y="5946042"/>
            <a:ext cx="7031830" cy="168029"/>
          </a:xfrm>
        </p:spPr>
        <p:txBody>
          <a:bodyPr anchor="b"/>
          <a:lstStyle>
            <a:lvl1pPr>
              <a:lnSpc>
                <a:spcPct val="80000"/>
              </a:lnSpc>
              <a:spcAft>
                <a:spcPts val="0"/>
              </a:spcAft>
              <a:defRPr sz="700" b="0">
                <a:solidFill>
                  <a:schemeClr val="bg1"/>
                </a:solidFill>
              </a:defRPr>
            </a:lvl1pPr>
          </a:lstStyle>
          <a:p>
            <a:pPr lvl="0"/>
            <a:r>
              <a:rPr lang="en-US"/>
              <a:t>Legal Disclosure placeholder</a:t>
            </a:r>
          </a:p>
        </p:txBody>
      </p:sp>
    </p:spTree>
    <p:extLst>
      <p:ext uri="{BB962C8B-B14F-4D97-AF65-F5344CB8AC3E}">
        <p14:creationId xmlns:p14="http://schemas.microsoft.com/office/powerpoint/2010/main" val="595103177"/>
      </p:ext>
    </p:extLst>
  </p:cSld>
  <p:clrMapOvr>
    <a:masterClrMapping/>
  </p:clrMapOvr>
  <p:extLst>
    <p:ext uri="{DCECCB84-F9BA-43D5-87BE-67443E8EF086}">
      <p15:sldGuideLst xmlns:p15="http://schemas.microsoft.com/office/powerpoint/2012/main">
        <p15:guide id="1" pos="2664">
          <p15:clr>
            <a:srgbClr val="C35EA4"/>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Quote + Pic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70E4F7F-68D0-420F-83BD-38F0E9F030DE}"/>
              </a:ext>
            </a:extLst>
          </p:cNvPr>
          <p:cNvSpPr>
            <a:spLocks noGrp="1"/>
          </p:cNvSpPr>
          <p:nvPr>
            <p:ph type="pic" sz="quarter" idx="13"/>
          </p:nvPr>
        </p:nvSpPr>
        <p:spPr>
          <a:xfrm>
            <a:off x="7962900" y="0"/>
            <a:ext cx="4229100" cy="6858000"/>
          </a:xfrm>
          <a:pattFill prst="wdUpDiag">
            <a:fgClr>
              <a:schemeClr val="bg2"/>
            </a:fgClr>
            <a:bgClr>
              <a:schemeClr val="bg1"/>
            </a:bgClr>
          </a:pattFill>
        </p:spPr>
        <p:txBody>
          <a:bodyPr vert="horz" lIns="0" tIns="0" rIns="0" bIns="0" rtlCol="0" anchor="ctr">
            <a:noAutofit/>
          </a:bodyPr>
          <a:lstStyle>
            <a:lvl1pPr algn="ctr">
              <a:defRPr lang="en-US"/>
            </a:lvl1pPr>
          </a:lstStyle>
          <a:p>
            <a:pPr lvl="0" algn="ctr"/>
            <a:r>
              <a:rPr lang="en-US"/>
              <a:t>Click icon to add picture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hasCustomPrompt="1"/>
          </p:nvPr>
        </p:nvSpPr>
        <p:spPr>
          <a:xfrm>
            <a:off x="457200" y="457200"/>
            <a:ext cx="7505700" cy="5486399"/>
          </a:xfrm>
        </p:spPr>
        <p:txBody>
          <a:bodyPr rIns="457200"/>
          <a:lstStyle>
            <a:lvl1pPr marL="228600" indent="-228600">
              <a:defRPr sz="4800" b="0">
                <a:latin typeface="Lyon Display Regular" panose="02000603080000020004" pitchFamily="50" charset="0"/>
              </a:defRPr>
            </a:lvl1pPr>
            <a:lvl2pPr marL="228600" indent="0">
              <a:spcBef>
                <a:spcPts val="2400"/>
              </a:spcBef>
              <a:defRPr sz="1800"/>
            </a:lvl2pPr>
            <a:lvl3pPr marL="465138" indent="-465138">
              <a:defRPr sz="6000"/>
            </a:lvl3pPr>
            <a:lvl5pPr marL="0" indent="0">
              <a:buNone/>
              <a:defRPr>
                <a:latin typeface="Lyon Display Regular" panose="02000603080000020004" pitchFamily="50" charset="0"/>
              </a:defRPr>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3048000" y="6195990"/>
            <a:ext cx="4686300" cy="365125"/>
          </a:xfrm>
        </p:spPr>
        <p:txBody>
          <a:bodyPr/>
          <a:lstStyle/>
          <a:p>
            <a:r>
              <a:rPr lang="en-US"/>
              <a:t>Decisely   |   Enrollment  </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Text Placeholder 9">
            <a:extLst>
              <a:ext uri="{FF2B5EF4-FFF2-40B4-BE49-F238E27FC236}">
                <a16:creationId xmlns:a16="http://schemas.microsoft.com/office/drawing/2014/main" id="{611599CC-2E79-4411-8049-DE8E9FF702B1}"/>
              </a:ext>
            </a:extLst>
          </p:cNvPr>
          <p:cNvSpPr>
            <a:spLocks noGrp="1"/>
          </p:cNvSpPr>
          <p:nvPr>
            <p:ph type="body" sz="quarter" idx="14" hasCustomPrompt="1"/>
          </p:nvPr>
        </p:nvSpPr>
        <p:spPr>
          <a:xfrm>
            <a:off x="457200" y="5946042"/>
            <a:ext cx="7277100" cy="168029"/>
          </a:xfrm>
        </p:spPr>
        <p:txBody>
          <a:bodyPr anchor="b"/>
          <a:lstStyle>
            <a:lvl1pPr>
              <a:lnSpc>
                <a:spcPct val="80000"/>
              </a:lnSpc>
              <a:spcAft>
                <a:spcPts val="0"/>
              </a:spcAft>
              <a:defRPr sz="700" b="0"/>
            </a:lvl1pPr>
          </a:lstStyle>
          <a:p>
            <a:pPr lvl="0"/>
            <a:r>
              <a:rPr lang="en-US"/>
              <a:t>Legal Disclosure placeholder</a:t>
            </a:r>
          </a:p>
        </p:txBody>
      </p:sp>
    </p:spTree>
    <p:extLst>
      <p:ext uri="{BB962C8B-B14F-4D97-AF65-F5344CB8AC3E}">
        <p14:creationId xmlns:p14="http://schemas.microsoft.com/office/powerpoint/2010/main" val="2189306121"/>
      </p:ext>
    </p:extLst>
  </p:cSld>
  <p:clrMapOvr>
    <a:masterClrMapping/>
  </p:clrMapOvr>
  <p:extLst>
    <p:ext uri="{DCECCB84-F9BA-43D5-87BE-67443E8EF086}">
      <p15:sldGuideLst xmlns:p15="http://schemas.microsoft.com/office/powerpoint/2012/main">
        <p15:guide id="1" pos="5016">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0D1D-C6D4-4A5F-9A1E-FBA36A18035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F9C903AD-F555-4D04-967B-B96B4A657290}"/>
              </a:ext>
            </a:extLst>
          </p:cNvPr>
          <p:cNvSpPr>
            <a:spLocks noGrp="1"/>
          </p:cNvSpPr>
          <p:nvPr>
            <p:ph type="sldNum" sz="quarter" idx="12"/>
          </p:nvPr>
        </p:nvSpPr>
        <p:spPr/>
        <p:txBody>
          <a:bodyPr/>
          <a:lstStyle>
            <a:lvl1pPr>
              <a:defRPr b="0"/>
            </a:lvl1pPr>
          </a:lstStyle>
          <a:p>
            <a:fld id="{6168363A-81EE-4F99-B7CD-7259FD771CFB}" type="slidenum">
              <a:rPr lang="en-US" smtClean="0"/>
              <a:pPr/>
              <a:t>‹#›</a:t>
            </a:fld>
            <a:endParaRPr lang="en-US"/>
          </a:p>
        </p:txBody>
      </p:sp>
      <p:sp>
        <p:nvSpPr>
          <p:cNvPr id="7" name="Text Placeholder 6">
            <a:extLst>
              <a:ext uri="{FF2B5EF4-FFF2-40B4-BE49-F238E27FC236}">
                <a16:creationId xmlns:a16="http://schemas.microsoft.com/office/drawing/2014/main" id="{0D6075CC-96A3-4025-BD02-979A84678D4E}"/>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1800" b="0">
                <a:solidFill>
                  <a:schemeClr val="accent2"/>
                </a:solidFill>
              </a:defRPr>
            </a:lvl1pPr>
          </a:lstStyle>
          <a:p>
            <a:pPr lvl="0"/>
            <a:r>
              <a:rPr lang="en-US"/>
              <a:t>Edit Master text styles</a:t>
            </a:r>
          </a:p>
        </p:txBody>
      </p:sp>
      <p:sp>
        <p:nvSpPr>
          <p:cNvPr id="9" name="Text Placeholder 9">
            <a:extLst>
              <a:ext uri="{FF2B5EF4-FFF2-40B4-BE49-F238E27FC236}">
                <a16:creationId xmlns:a16="http://schemas.microsoft.com/office/drawing/2014/main" id="{B8EAF362-DC43-E249-A358-043A6B848452}"/>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10" name="Footer Placeholder 4">
            <a:extLst>
              <a:ext uri="{FF2B5EF4-FFF2-40B4-BE49-F238E27FC236}">
                <a16:creationId xmlns:a16="http://schemas.microsoft.com/office/drawing/2014/main" id="{A2D4D20F-9976-4948-B843-CE5B139B2B1F}"/>
              </a:ext>
            </a:extLst>
          </p:cNvPr>
          <p:cNvSpPr>
            <a:spLocks noGrp="1"/>
          </p:cNvSpPr>
          <p:nvPr>
            <p:ph type="ftr" sz="quarter" idx="3"/>
          </p:nvPr>
        </p:nvSpPr>
        <p:spPr>
          <a:xfrm>
            <a:off x="1920240" y="6199632"/>
            <a:ext cx="6177844" cy="365125"/>
          </a:xfrm>
          <a:prstGeom prst="rect">
            <a:avLst/>
          </a:prstGeom>
        </p:spPr>
        <p:txBody>
          <a:bodyPr lIns="0" anchor="b"/>
          <a:lstStyle>
            <a:lvl1pPr>
              <a:defRPr sz="1000" b="0">
                <a:solidFill>
                  <a:schemeClr val="bg1"/>
                </a:solidFill>
              </a:defRPr>
            </a:lvl1pPr>
          </a:lstStyle>
          <a:p>
            <a:r>
              <a:rPr lang="en-US"/>
              <a:t>Decisely   |   Enrollment  </a:t>
            </a:r>
          </a:p>
        </p:txBody>
      </p:sp>
    </p:spTree>
    <p:extLst>
      <p:ext uri="{BB962C8B-B14F-4D97-AF65-F5344CB8AC3E}">
        <p14:creationId xmlns:p14="http://schemas.microsoft.com/office/powerpoint/2010/main" val="117852410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Content + Pic 2 Column">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63A6002E-A02E-014E-9461-C28171D76424}"/>
              </a:ext>
            </a:extLst>
          </p:cNvPr>
          <p:cNvSpPr>
            <a:spLocks noGrp="1"/>
          </p:cNvSpPr>
          <p:nvPr>
            <p:ph sz="half" idx="13"/>
          </p:nvPr>
        </p:nvSpPr>
        <p:spPr>
          <a:xfrm>
            <a:off x="457201" y="2019299"/>
            <a:ext cx="5413248" cy="3922776"/>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9">
            <a:extLst>
              <a:ext uri="{FF2B5EF4-FFF2-40B4-BE49-F238E27FC236}">
                <a16:creationId xmlns:a16="http://schemas.microsoft.com/office/drawing/2014/main" id="{D4739B5C-4945-40C5-B214-489F396DAD4B}"/>
              </a:ext>
            </a:extLst>
          </p:cNvPr>
          <p:cNvSpPr>
            <a:spLocks noGrp="1"/>
          </p:cNvSpPr>
          <p:nvPr>
            <p:ph type="pic" sz="quarter" idx="16"/>
          </p:nvPr>
        </p:nvSpPr>
        <p:spPr>
          <a:xfrm>
            <a:off x="6327648" y="2020824"/>
            <a:ext cx="5413248" cy="3922776"/>
          </a:xfrm>
          <a:pattFill prst="wdUpDiag">
            <a:fgClr>
              <a:schemeClr val="bg2"/>
            </a:fgClr>
            <a:bgClr>
              <a:schemeClr val="bg1"/>
            </a:bgClr>
          </a:pattFill>
        </p:spPr>
        <p:txBody>
          <a:bodyPr anchor="ctr"/>
          <a:lstStyle>
            <a:lvl1pPr algn="ctr">
              <a:defRPr/>
            </a:lvl1pPr>
          </a:lstStyle>
          <a:p>
            <a:r>
              <a:rPr lang="en-US"/>
              <a:t>Click icon to add picture</a:t>
            </a:r>
          </a:p>
        </p:txBody>
      </p:sp>
      <p:sp>
        <p:nvSpPr>
          <p:cNvPr id="13" name="TextBox 12">
            <a:extLst>
              <a:ext uri="{FF2B5EF4-FFF2-40B4-BE49-F238E27FC236}">
                <a16:creationId xmlns:a16="http://schemas.microsoft.com/office/drawing/2014/main" id="{A29DBF82-1DE0-D349-A81B-E714A86EA316}"/>
              </a:ext>
            </a:extLst>
          </p:cNvPr>
          <p:cNvSpPr txBox="1"/>
          <p:nvPr userDrawn="1"/>
        </p:nvSpPr>
        <p:spPr>
          <a:xfrm>
            <a:off x="8418897" y="6564429"/>
            <a:ext cx="0" cy="0"/>
          </a:xfrm>
          <a:prstGeom prst="rect">
            <a:avLst/>
          </a:prstGeom>
          <a:noFill/>
        </p:spPr>
        <p:txBody>
          <a:bodyPr wrap="none" rtlCol="0">
            <a:noAutofit/>
          </a:bodyPr>
          <a:lstStyle/>
          <a:p>
            <a:pPr algn="l"/>
            <a:endParaRPr lang="en-US" sz="1800"/>
          </a:p>
        </p:txBody>
      </p:sp>
      <p:sp>
        <p:nvSpPr>
          <p:cNvPr id="14" name="TextBox 13">
            <a:extLst>
              <a:ext uri="{FF2B5EF4-FFF2-40B4-BE49-F238E27FC236}">
                <a16:creationId xmlns:a16="http://schemas.microsoft.com/office/drawing/2014/main" id="{ADC013C1-5C17-A94E-ABD4-A87F18E994CD}"/>
              </a:ext>
            </a:extLst>
          </p:cNvPr>
          <p:cNvSpPr txBox="1"/>
          <p:nvPr userDrawn="1"/>
        </p:nvSpPr>
        <p:spPr>
          <a:xfrm>
            <a:off x="205339" y="2213811"/>
            <a:ext cx="0" cy="0"/>
          </a:xfrm>
          <a:prstGeom prst="rect">
            <a:avLst/>
          </a:prstGeom>
          <a:noFill/>
        </p:spPr>
        <p:txBody>
          <a:bodyPr wrap="none" rtlCol="0">
            <a:noAutofit/>
          </a:bodyPr>
          <a:lstStyle/>
          <a:p>
            <a:pPr algn="l"/>
            <a:endParaRPr lang="en-US" sz="1800"/>
          </a:p>
        </p:txBody>
      </p:sp>
      <p:sp>
        <p:nvSpPr>
          <p:cNvPr id="10" name="Text Placeholder 9">
            <a:extLst>
              <a:ext uri="{FF2B5EF4-FFF2-40B4-BE49-F238E27FC236}">
                <a16:creationId xmlns:a16="http://schemas.microsoft.com/office/drawing/2014/main" id="{B3760D23-08B1-2D43-90D9-7FB67CCC5A4E}"/>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12" name="Title 1">
            <a:extLst>
              <a:ext uri="{FF2B5EF4-FFF2-40B4-BE49-F238E27FC236}">
                <a16:creationId xmlns:a16="http://schemas.microsoft.com/office/drawing/2014/main" id="{1C2B7723-83CB-4F43-BA3C-0B356233190A}"/>
              </a:ext>
            </a:extLst>
          </p:cNvPr>
          <p:cNvSpPr>
            <a:spLocks noGrp="1"/>
          </p:cNvSpPr>
          <p:nvPr>
            <p:ph type="title"/>
          </p:nvPr>
        </p:nvSpPr>
        <p:spPr>
          <a:xfrm>
            <a:off x="457200" y="457200"/>
            <a:ext cx="11277600" cy="800100"/>
          </a:xfrm>
        </p:spPr>
        <p:txBody>
          <a:bodyPr/>
          <a:lstStyle/>
          <a:p>
            <a:r>
              <a:rPr lang="en-US"/>
              <a:t>Click to edit Master title style</a:t>
            </a:r>
          </a:p>
        </p:txBody>
      </p:sp>
      <p:sp>
        <p:nvSpPr>
          <p:cNvPr id="16" name="Text Placeholder 6">
            <a:extLst>
              <a:ext uri="{FF2B5EF4-FFF2-40B4-BE49-F238E27FC236}">
                <a16:creationId xmlns:a16="http://schemas.microsoft.com/office/drawing/2014/main" id="{9D3AFC83-6CC2-8A46-8171-AAA0EC450F5E}"/>
              </a:ext>
            </a:extLst>
          </p:cNvPr>
          <p:cNvSpPr>
            <a:spLocks noGrp="1"/>
          </p:cNvSpPr>
          <p:nvPr>
            <p:ph type="body" sz="quarter" idx="15"/>
          </p:nvPr>
        </p:nvSpPr>
        <p:spPr>
          <a:xfrm>
            <a:off x="457200" y="932688"/>
            <a:ext cx="11277600" cy="630237"/>
          </a:xfrm>
        </p:spPr>
        <p:txBody>
          <a:bodyPr/>
          <a:lstStyle>
            <a:lvl1pPr>
              <a:spcBef>
                <a:spcPts val="1200"/>
              </a:spcBef>
              <a:spcAft>
                <a:spcPts val="0"/>
              </a:spcAft>
              <a:defRPr sz="1800" b="0">
                <a:solidFill>
                  <a:schemeClr val="accent1"/>
                </a:solidFill>
              </a:defRPr>
            </a:lvl1pPr>
          </a:lstStyle>
          <a:p>
            <a:pPr lvl="0"/>
            <a:r>
              <a:rPr lang="en-US"/>
              <a:t>Click to edit Master text styles</a:t>
            </a:r>
          </a:p>
        </p:txBody>
      </p:sp>
      <p:sp>
        <p:nvSpPr>
          <p:cNvPr id="11" name="Footer Placeholder 4">
            <a:extLst>
              <a:ext uri="{FF2B5EF4-FFF2-40B4-BE49-F238E27FC236}">
                <a16:creationId xmlns:a16="http://schemas.microsoft.com/office/drawing/2014/main" id="{E6B3368D-E38C-C746-BB19-5E2E026F552F}"/>
              </a:ext>
            </a:extLst>
          </p:cNvPr>
          <p:cNvSpPr>
            <a:spLocks noGrp="1"/>
          </p:cNvSpPr>
          <p:nvPr>
            <p:ph type="ftr" sz="quarter" idx="3"/>
          </p:nvPr>
        </p:nvSpPr>
        <p:spPr>
          <a:xfrm>
            <a:off x="1920240" y="6199632"/>
            <a:ext cx="6177844" cy="365125"/>
          </a:xfrm>
          <a:prstGeom prst="rect">
            <a:avLst/>
          </a:prstGeom>
        </p:spPr>
        <p:txBody>
          <a:bodyPr anchor="b"/>
          <a:lstStyle>
            <a:lvl1pPr>
              <a:defRPr sz="1000">
                <a:solidFill>
                  <a:schemeClr val="accent1"/>
                </a:solidFill>
              </a:defRPr>
            </a:lvl1pPr>
          </a:lstStyle>
          <a:p>
            <a:r>
              <a:rPr lang="en-US"/>
              <a:t>Decisely   |   Enrollment  </a:t>
            </a:r>
          </a:p>
        </p:txBody>
      </p:sp>
      <p:sp>
        <p:nvSpPr>
          <p:cNvPr id="17" name="Slide Number Placeholder 5">
            <a:extLst>
              <a:ext uri="{FF2B5EF4-FFF2-40B4-BE49-F238E27FC236}">
                <a16:creationId xmlns:a16="http://schemas.microsoft.com/office/drawing/2014/main" id="{E893D887-2CE0-2B45-BCAC-1C9950D3BED8}"/>
              </a:ext>
            </a:extLst>
          </p:cNvPr>
          <p:cNvSpPr>
            <a:spLocks noGrp="1"/>
          </p:cNvSpPr>
          <p:nvPr>
            <p:ph type="sldNum" sz="quarter" idx="12"/>
          </p:nvPr>
        </p:nvSpPr>
        <p:spPr>
          <a:xfrm>
            <a:off x="11269265" y="6154426"/>
            <a:ext cx="465535" cy="365125"/>
          </a:xfrm>
        </p:spPr>
        <p:txBody>
          <a:bodyPr/>
          <a:lstStyle/>
          <a:p>
            <a:fld id="{6168363A-81EE-4F99-B7CD-7259FD771CFB}" type="slidenum">
              <a:rPr lang="en-US" smtClean="0"/>
              <a:t>‹#›</a:t>
            </a:fld>
            <a:endParaRPr lang="en-US"/>
          </a:p>
        </p:txBody>
      </p:sp>
    </p:spTree>
    <p:extLst>
      <p:ext uri="{BB962C8B-B14F-4D97-AF65-F5344CB8AC3E}">
        <p14:creationId xmlns:p14="http://schemas.microsoft.com/office/powerpoint/2010/main" val="180394941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Decisely   |   Enrollment  </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4371769"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8278368" y="2019300"/>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D6409EEE-F532-4D71-999F-5DA4FD850B7E}"/>
              </a:ext>
            </a:extLst>
          </p:cNvPr>
          <p:cNvSpPr>
            <a:spLocks noGrp="1"/>
          </p:cNvSpPr>
          <p:nvPr>
            <p:ph type="body" sz="quarter" idx="15"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14" name="Text Placeholder 6">
            <a:extLst>
              <a:ext uri="{FF2B5EF4-FFF2-40B4-BE49-F238E27FC236}">
                <a16:creationId xmlns:a16="http://schemas.microsoft.com/office/drawing/2014/main" id="{2450D000-61A3-4B90-B7EE-AB19FADB5E41}"/>
              </a:ext>
            </a:extLst>
          </p:cNvPr>
          <p:cNvSpPr>
            <a:spLocks noGrp="1"/>
          </p:cNvSpPr>
          <p:nvPr>
            <p:ph type="body" sz="quarter" idx="16"/>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1679152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F76D1601-6F6E-534A-9BF3-8C7235202DD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04655959"/>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Two Conten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Decisely   |   Enrollment  </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4371769" y="2019300"/>
            <a:ext cx="7363031"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a:extLst>
              <a:ext uri="{FF2B5EF4-FFF2-40B4-BE49-F238E27FC236}">
                <a16:creationId xmlns:a16="http://schemas.microsoft.com/office/drawing/2014/main" id="{011DA2E4-DCAE-4B81-88BE-2EB1BE70B35E}"/>
              </a:ext>
            </a:extLst>
          </p:cNvPr>
          <p:cNvSpPr>
            <a:spLocks noGrp="1"/>
          </p:cNvSpPr>
          <p:nvPr>
            <p:ph type="body" sz="quarter" idx="15"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9" name="Text Placeholder 6">
            <a:extLst>
              <a:ext uri="{FF2B5EF4-FFF2-40B4-BE49-F238E27FC236}">
                <a16:creationId xmlns:a16="http://schemas.microsoft.com/office/drawing/2014/main" id="{910BCB2F-6288-4507-A634-4094C6E08633}"/>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1517710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userDrawn="1">
  <p:cSld name="Title Slide Ring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E3523B-F229-491E-B7D2-DE248F6BF7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pic>
        <p:nvPicPr>
          <p:cNvPr id="7" name="Graphic 6">
            <a:extLst>
              <a:ext uri="{FF2B5EF4-FFF2-40B4-BE49-F238E27FC236}">
                <a16:creationId xmlns:a16="http://schemas.microsoft.com/office/drawing/2014/main" id="{437D95B6-522C-4754-9BA3-17F0C126CE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33691" y="-2"/>
            <a:ext cx="5161484" cy="6876319"/>
          </a:xfrm>
          <a:prstGeom prst="rect">
            <a:avLst/>
          </a:prstGeom>
        </p:spPr>
      </p:pic>
      <p:sp>
        <p:nvSpPr>
          <p:cNvPr id="8" name="Footer Placeholder 4">
            <a:extLst>
              <a:ext uri="{FF2B5EF4-FFF2-40B4-BE49-F238E27FC236}">
                <a16:creationId xmlns:a16="http://schemas.microsoft.com/office/drawing/2014/main" id="{9E93181F-4A43-4445-ADAA-245EB9A8AE15}"/>
              </a:ext>
            </a:extLst>
          </p:cNvPr>
          <p:cNvSpPr>
            <a:spLocks noGrp="1"/>
          </p:cNvSpPr>
          <p:nvPr>
            <p:ph type="ftr" sz="quarter" idx="3"/>
          </p:nvPr>
        </p:nvSpPr>
        <p:spPr>
          <a:xfrm>
            <a:off x="457200" y="6199632"/>
            <a:ext cx="3840480" cy="365125"/>
          </a:xfrm>
          <a:prstGeom prst="rect">
            <a:avLst/>
          </a:prstGeom>
        </p:spPr>
        <p:txBody>
          <a:bodyPr tIns="0" rIns="0" bIns="0" anchor="b"/>
          <a:lstStyle>
            <a:lvl1pPr>
              <a:defRPr sz="1000" b="0">
                <a:solidFill>
                  <a:schemeClr val="bg1"/>
                </a:solidFill>
              </a:defRPr>
            </a:lvl1pPr>
          </a:lstStyle>
          <a:p>
            <a:r>
              <a:rPr lang="en-US"/>
              <a:t>Decisely   |   Enrollment  </a:t>
            </a:r>
          </a:p>
        </p:txBody>
      </p:sp>
      <p:sp>
        <p:nvSpPr>
          <p:cNvPr id="9" name="Text Placeholder 9">
            <a:extLst>
              <a:ext uri="{FF2B5EF4-FFF2-40B4-BE49-F238E27FC236}">
                <a16:creationId xmlns:a16="http://schemas.microsoft.com/office/drawing/2014/main" id="{BE7D3884-7039-9B4E-B977-9DC26985EECC}"/>
              </a:ext>
            </a:extLst>
          </p:cNvPr>
          <p:cNvSpPr>
            <a:spLocks noGrp="1"/>
          </p:cNvSpPr>
          <p:nvPr>
            <p:ph type="body" sz="quarter" idx="14" hasCustomPrompt="1"/>
          </p:nvPr>
        </p:nvSpPr>
        <p:spPr>
          <a:xfrm>
            <a:off x="457200" y="5946042"/>
            <a:ext cx="5897880" cy="168029"/>
          </a:xfrm>
        </p:spPr>
        <p:txBody>
          <a:bodyPr anchor="b"/>
          <a:lstStyle>
            <a:lvl1pPr>
              <a:lnSpc>
                <a:spcPct val="80000"/>
              </a:lnSpc>
              <a:spcAft>
                <a:spcPts val="0"/>
              </a:spcAft>
              <a:defRPr sz="1000" b="0">
                <a:solidFill>
                  <a:schemeClr val="bg1"/>
                </a:solidFill>
              </a:defRPr>
            </a:lvl1pPr>
          </a:lstStyle>
          <a:p>
            <a:r>
              <a:rPr lang="en-US"/>
              <a:t>Placeholder for legal disclosure (per Compliance direction).</a:t>
            </a:r>
          </a:p>
        </p:txBody>
      </p:sp>
      <p:sp>
        <p:nvSpPr>
          <p:cNvPr id="13" name="Subtitle 2">
            <a:extLst>
              <a:ext uri="{FF2B5EF4-FFF2-40B4-BE49-F238E27FC236}">
                <a16:creationId xmlns:a16="http://schemas.microsoft.com/office/drawing/2014/main" id="{5086D158-D8F7-944E-B1A1-F0AB04A4D72B}"/>
              </a:ext>
            </a:extLst>
          </p:cNvPr>
          <p:cNvSpPr>
            <a:spLocks noGrp="1"/>
          </p:cNvSpPr>
          <p:nvPr>
            <p:ph type="subTitle" idx="1"/>
          </p:nvPr>
        </p:nvSpPr>
        <p:spPr>
          <a:xfrm>
            <a:off x="461788" y="1194113"/>
            <a:ext cx="6949440" cy="1075362"/>
          </a:xfrm>
        </p:spPr>
        <p:txBody>
          <a:bodyPr anchor="b"/>
          <a:lstStyle>
            <a:lvl1pPr marL="0" indent="0" algn="l">
              <a:spcBef>
                <a:spcPts val="0"/>
              </a:spcBef>
              <a:spcAft>
                <a:spcPts val="0"/>
              </a:spcAft>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552852B5-A3E8-E349-ABAF-073DC3CEBA72}"/>
              </a:ext>
            </a:extLst>
          </p:cNvPr>
          <p:cNvSpPr>
            <a:spLocks noGrp="1"/>
          </p:cNvSpPr>
          <p:nvPr>
            <p:ph idx="21" hasCustomPrompt="1"/>
          </p:nvPr>
        </p:nvSpPr>
        <p:spPr>
          <a:xfrm>
            <a:off x="457197" y="2545608"/>
            <a:ext cx="6949440" cy="1216152"/>
          </a:xfrm>
          <a:prstGeom prst="rect">
            <a:avLst/>
          </a:prstGeom>
        </p:spPr>
        <p:txBody>
          <a:bodyPr vert="horz" lIns="0" tIns="0" rIns="0" bIns="0" rtlCol="0">
            <a:noAutofit/>
          </a:bodyPr>
          <a:lstStyle>
            <a:lvl1pPr>
              <a:spcAft>
                <a:spcPts val="1000"/>
              </a:spcAft>
              <a:defRPr sz="4800" b="1">
                <a:solidFill>
                  <a:schemeClr val="accent2"/>
                </a:solidFill>
              </a:defRPr>
            </a:lvl1pPr>
            <a:lvl2pPr marL="0" indent="0">
              <a:spcAft>
                <a:spcPts val="1000"/>
              </a:spcAft>
              <a:buFontTx/>
              <a:buNone/>
              <a:defRPr sz="18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85074869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userDrawn="1">
  <p:cSld name="Section Header Mi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B183-82DE-4594-89B5-32EAC000DF34}"/>
              </a:ext>
            </a:extLst>
          </p:cNvPr>
          <p:cNvSpPr>
            <a:spLocks noGrp="1"/>
          </p:cNvSpPr>
          <p:nvPr>
            <p:ph type="title"/>
          </p:nvPr>
        </p:nvSpPr>
        <p:spPr>
          <a:xfrm>
            <a:off x="457200" y="3009900"/>
            <a:ext cx="7505700" cy="2933700"/>
          </a:xfrm>
        </p:spPr>
        <p:txBody>
          <a:bodyPr anchor="t"/>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B690D1-7D7F-4F2D-AB05-8E647CEF98B9}"/>
              </a:ext>
            </a:extLst>
          </p:cNvPr>
          <p:cNvSpPr>
            <a:spLocks noGrp="1"/>
          </p:cNvSpPr>
          <p:nvPr>
            <p:ph type="body" idx="1"/>
          </p:nvPr>
        </p:nvSpPr>
        <p:spPr>
          <a:xfrm>
            <a:off x="457200" y="457201"/>
            <a:ext cx="7505700" cy="800099"/>
          </a:xfrm>
        </p:spPr>
        <p:txBody>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a:p>
            <a:pPr lvl="1"/>
            <a:r>
              <a:rPr lang="en-US"/>
              <a:t>Second level</a:t>
            </a:r>
          </a:p>
        </p:txBody>
      </p:sp>
      <p:sp>
        <p:nvSpPr>
          <p:cNvPr id="6" name="Slide Number Placeholder 5">
            <a:extLst>
              <a:ext uri="{FF2B5EF4-FFF2-40B4-BE49-F238E27FC236}">
                <a16:creationId xmlns:a16="http://schemas.microsoft.com/office/drawing/2014/main" id="{486A01C2-AA27-4371-A358-92AE072F3751}"/>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pic>
        <p:nvPicPr>
          <p:cNvPr id="7" name="Graphic 6">
            <a:extLst>
              <a:ext uri="{FF2B5EF4-FFF2-40B4-BE49-F238E27FC236}">
                <a16:creationId xmlns:a16="http://schemas.microsoft.com/office/drawing/2014/main" id="{A8E1B268-7093-46F4-A50F-4C769217FED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327648"/>
            <a:ext cx="910256" cy="168397"/>
          </a:xfrm>
          <a:prstGeom prst="rect">
            <a:avLst/>
          </a:prstGeom>
        </p:spPr>
      </p:pic>
      <p:sp>
        <p:nvSpPr>
          <p:cNvPr id="11" name="Footer Placeholder 4">
            <a:extLst>
              <a:ext uri="{FF2B5EF4-FFF2-40B4-BE49-F238E27FC236}">
                <a16:creationId xmlns:a16="http://schemas.microsoft.com/office/drawing/2014/main" id="{FE08B1A2-D118-D743-ACC4-9232C96BD013}"/>
              </a:ext>
            </a:extLst>
          </p:cNvPr>
          <p:cNvSpPr>
            <a:spLocks noGrp="1"/>
          </p:cNvSpPr>
          <p:nvPr>
            <p:ph type="ftr" sz="quarter" idx="3"/>
          </p:nvPr>
        </p:nvSpPr>
        <p:spPr>
          <a:xfrm>
            <a:off x="1920240" y="6199632"/>
            <a:ext cx="6035040" cy="365125"/>
          </a:xfrm>
          <a:prstGeom prst="rect">
            <a:avLst/>
          </a:prstGeom>
        </p:spPr>
        <p:txBody>
          <a:bodyPr lIns="0" tIns="0" rIns="0" anchor="b"/>
          <a:lstStyle>
            <a:lvl1pPr>
              <a:defRPr sz="1000" b="0">
                <a:solidFill>
                  <a:schemeClr val="bg1"/>
                </a:solidFill>
              </a:defRPr>
            </a:lvl1pPr>
          </a:lstStyle>
          <a:p>
            <a:r>
              <a:rPr lang="en-US"/>
              <a:t>Decisely   |   Enrollment  </a:t>
            </a:r>
          </a:p>
        </p:txBody>
      </p:sp>
      <p:sp>
        <p:nvSpPr>
          <p:cNvPr id="8" name="Text Placeholder 9">
            <a:extLst>
              <a:ext uri="{FF2B5EF4-FFF2-40B4-BE49-F238E27FC236}">
                <a16:creationId xmlns:a16="http://schemas.microsoft.com/office/drawing/2014/main" id="{0FAF22A1-92B4-BD4E-9605-E282DF88C113}"/>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solidFill>
                  <a:schemeClr val="bg1"/>
                </a:solidFill>
              </a:defRPr>
            </a:lvl1pPr>
          </a:lstStyle>
          <a:p>
            <a:r>
              <a:rPr lang="en-US"/>
              <a:t>Placeholder for legal disclosure (per Compliance direction).</a:t>
            </a:r>
          </a:p>
        </p:txBody>
      </p:sp>
    </p:spTree>
    <p:extLst>
      <p:ext uri="{BB962C8B-B14F-4D97-AF65-F5344CB8AC3E}">
        <p14:creationId xmlns:p14="http://schemas.microsoft.com/office/powerpoint/2010/main" val="3936382538"/>
      </p:ext>
    </p:extLst>
  </p:cSld>
  <p:clrMapOvr>
    <a:masterClrMapping/>
  </p:clrMapOvr>
  <p:extLst>
    <p:ext uri="{DCECCB84-F9BA-43D5-87BE-67443E8EF086}">
      <p15:sldGuideLst xmlns:p15="http://schemas.microsoft.com/office/powerpoint/2012/main"/>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Content with 3 Colum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b="0" i="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4371769" y="2019301"/>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8278368" y="2019300"/>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6">
            <a:extLst>
              <a:ext uri="{FF2B5EF4-FFF2-40B4-BE49-F238E27FC236}">
                <a16:creationId xmlns:a16="http://schemas.microsoft.com/office/drawing/2014/main" id="{2450D000-61A3-4B90-B7EE-AB19FADB5E41}"/>
              </a:ext>
            </a:extLst>
          </p:cNvPr>
          <p:cNvSpPr>
            <a:spLocks noGrp="1"/>
          </p:cNvSpPr>
          <p:nvPr>
            <p:ph type="body" sz="quarter" idx="16"/>
          </p:nvPr>
        </p:nvSpPr>
        <p:spPr>
          <a:xfrm>
            <a:off x="457200" y="931862"/>
            <a:ext cx="11277600" cy="630237"/>
          </a:xfrm>
        </p:spPr>
        <p:txBody>
          <a:bodyPr/>
          <a:lstStyle>
            <a:lvl1pPr>
              <a:spcBef>
                <a:spcPts val="1200"/>
              </a:spcBef>
              <a:spcAft>
                <a:spcPts val="0"/>
              </a:spcAft>
              <a:defRPr sz="1800" b="0">
                <a:solidFill>
                  <a:schemeClr val="accent1"/>
                </a:solidFill>
              </a:defRPr>
            </a:lvl1pPr>
          </a:lstStyle>
          <a:p>
            <a:pPr lvl="0"/>
            <a:r>
              <a:rPr lang="en-US"/>
              <a:t>Click to edit Master text styles</a:t>
            </a:r>
          </a:p>
        </p:txBody>
      </p:sp>
      <p:sp>
        <p:nvSpPr>
          <p:cNvPr id="8" name="Text Placeholder 9">
            <a:extLst>
              <a:ext uri="{FF2B5EF4-FFF2-40B4-BE49-F238E27FC236}">
                <a16:creationId xmlns:a16="http://schemas.microsoft.com/office/drawing/2014/main" id="{180CB74F-54CE-0B46-AC32-030E8A679544}"/>
              </a:ext>
            </a:extLst>
          </p:cNvPr>
          <p:cNvSpPr>
            <a:spLocks noGrp="1"/>
          </p:cNvSpPr>
          <p:nvPr>
            <p:ph type="body" sz="quarter" idx="17"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9" name="Footer Placeholder 4">
            <a:extLst>
              <a:ext uri="{FF2B5EF4-FFF2-40B4-BE49-F238E27FC236}">
                <a16:creationId xmlns:a16="http://schemas.microsoft.com/office/drawing/2014/main" id="{DD67DC1B-9DA5-C547-8AD3-C55D572AADC7}"/>
              </a:ext>
            </a:extLst>
          </p:cNvPr>
          <p:cNvSpPr>
            <a:spLocks noGrp="1"/>
          </p:cNvSpPr>
          <p:nvPr>
            <p:ph type="ftr" sz="quarter" idx="3"/>
          </p:nvPr>
        </p:nvSpPr>
        <p:spPr>
          <a:xfrm>
            <a:off x="1920240" y="6199632"/>
            <a:ext cx="6177844" cy="365125"/>
          </a:xfrm>
          <a:prstGeom prst="rect">
            <a:avLst/>
          </a:prstGeom>
        </p:spPr>
        <p:txBody>
          <a:bodyPr anchor="b"/>
          <a:lstStyle>
            <a:lvl1pPr>
              <a:defRPr sz="1000">
                <a:solidFill>
                  <a:schemeClr val="accent1"/>
                </a:solidFill>
              </a:defRPr>
            </a:lvl1pPr>
          </a:lstStyle>
          <a:p>
            <a:r>
              <a:rPr lang="en-US"/>
              <a:t>Decisely   |   Enrollment  </a:t>
            </a:r>
          </a:p>
        </p:txBody>
      </p:sp>
    </p:spTree>
    <p:extLst>
      <p:ext uri="{BB962C8B-B14F-4D97-AF65-F5344CB8AC3E}">
        <p14:creationId xmlns:p14="http://schemas.microsoft.com/office/powerpoint/2010/main" val="46470058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accent1"/>
                </a:solidFill>
              </a:defRPr>
            </a:lvl1pPr>
          </a:lstStyle>
          <a:p>
            <a:r>
              <a:rPr lang="en-GB"/>
              <a:t>Click to edit Master title style</a:t>
            </a:r>
            <a:endParaRPr lang="en-US"/>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3272157204"/>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bg2"/>
          </a:solidFill>
        </p:spPr>
        <p:txBody>
          <a:bodyPr/>
          <a:lstStyle>
            <a:lvl1pPr>
              <a:defRPr>
                <a:solidFill>
                  <a:srgbClr val="A7A8AA"/>
                </a:solidFill>
              </a:defRPr>
            </a:lvl1pPr>
          </a:lstStyle>
          <a:p>
            <a:r>
              <a:rPr lang="en-GB"/>
              <a:t>Click icon to add picture</a:t>
            </a:r>
            <a:endParaRPr lang="en-US"/>
          </a:p>
        </p:txBody>
      </p:sp>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accent1"/>
                </a:solidFill>
              </a:defRPr>
            </a:lvl1pPr>
          </a:lstStyle>
          <a:p>
            <a:r>
              <a:rPr lang="en-GB"/>
              <a:t>Click to edit Master title style</a:t>
            </a:r>
            <a:endParaRPr lang="en-US"/>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2635523915"/>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5A7CD5F-D00E-604C-A336-4DB4D25A3A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tx1"/>
                </a:solidFill>
              </a:defRPr>
            </a:lvl1pPr>
          </a:lstStyle>
          <a:p>
            <a:r>
              <a:rPr lang="en-GB"/>
              <a:t>Click to edit Master title style</a:t>
            </a:r>
            <a:endParaRPr lang="en-US"/>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5421138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Ref idx="1001">
        <a:schemeClr val="bg1"/>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tx2"/>
          </a:solidFill>
        </p:spPr>
        <p:txBody>
          <a:bodyPr/>
          <a:lstStyle>
            <a:lvl1pPr>
              <a:defRPr>
                <a:solidFill>
                  <a:srgbClr val="A7A8AA"/>
                </a:solidFill>
              </a:defRPr>
            </a:lvl1pPr>
          </a:lstStyle>
          <a:p>
            <a:r>
              <a:rPr lang="en-GB"/>
              <a:t>Click icon to add picture</a:t>
            </a:r>
            <a:endParaRPr lang="en-US"/>
          </a:p>
        </p:txBody>
      </p:sp>
      <p:pic>
        <p:nvPicPr>
          <p:cNvPr id="9" name="Logo">
            <a:extLst>
              <a:ext uri="{FF2B5EF4-FFF2-40B4-BE49-F238E27FC236}">
                <a16:creationId xmlns:a16="http://schemas.microsoft.com/office/drawing/2014/main" id="{6107D3E2-230A-0A45-A735-1B8D1B02F9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tx1"/>
                </a:solidFill>
              </a:defRPr>
            </a:lvl1pPr>
          </a:lstStyle>
          <a:p>
            <a:r>
              <a:rPr lang="en-GB"/>
              <a:t>Click to edit Master title style</a:t>
            </a:r>
            <a:endParaRPr lang="en-US"/>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42354476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6127313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330696"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13897922"/>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bg2"/>
          </a:solidFill>
        </p:spPr>
        <p:txBody>
          <a:bodyPr/>
          <a:lstStyle>
            <a:lvl1pPr>
              <a:defRPr>
                <a:solidFill>
                  <a:srgbClr val="A7A8AA"/>
                </a:solidFill>
              </a:defRPr>
            </a:lvl1pPr>
          </a:lstStyle>
          <a:p>
            <a:r>
              <a:rPr lang="en-US"/>
              <a:t>Click icon to add picture</a:t>
            </a:r>
          </a:p>
        </p:txBody>
      </p:sp>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accent1"/>
                </a:solidFill>
              </a:defRPr>
            </a:lvl1pPr>
          </a:lstStyle>
          <a:p>
            <a:r>
              <a:rPr lang="en-US"/>
              <a:t>Click to edit Master title style</a:t>
            </a:r>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324045149"/>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2"/>
        </a:solidFill>
        <a:effectLst/>
      </p:bgPr>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49FA7DFF-7224-6149-8792-0D2C32484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1" name="Legal">
            <a:extLst>
              <a:ext uri="{FF2B5EF4-FFF2-40B4-BE49-F238E27FC236}">
                <a16:creationId xmlns:a16="http://schemas.microsoft.com/office/drawing/2014/main" id="{8794C989-0DC7-6D4D-956C-8A02833E2D47}"/>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3880"/>
            <a:ext cx="1898217" cy="3380367"/>
          </a:xfrm>
        </p:spPr>
        <p:txBody>
          <a:bodyPr>
            <a:noAutofit/>
          </a:bodyPr>
          <a:lstStyle>
            <a:lvl1pPr algn="ctr">
              <a:defRPr sz="20000">
                <a:solidFill>
                  <a:schemeClr val="bg1"/>
                </a:solidFill>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solidFill>
                  <a:schemeClr val="bg1"/>
                </a:solidFill>
              </a:defRPr>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47190504"/>
      </p:ext>
    </p:extLst>
  </p:cSld>
  <p:clrMapOvr>
    <a:masterClrMapping/>
  </p:clrMapOvr>
  <p:extLst>
    <p:ext uri="{DCECCB84-F9BA-43D5-87BE-67443E8EF086}">
      <p15:sldGuideLst xmlns:p15="http://schemas.microsoft.com/office/powerpoint/2012/main">
        <p15:guide id="1" orient="horz" pos="1008">
          <p15:clr>
            <a:srgbClr val="5ACBF0"/>
          </p15:clr>
        </p15:guide>
        <p15:guide id="2" pos="3000">
          <p15:clr>
            <a:srgbClr val="5ACBF0"/>
          </p15:clr>
        </p15:guide>
        <p15:guide id="3" orient="horz" pos="3960">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1600200"/>
            <a:ext cx="3447288"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6550"/>
            <a:ext cx="3447288"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55592141"/>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4-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E99522E4-52AE-C448-927D-EFBEBFD8FBB0}"/>
              </a:ext>
            </a:extLst>
          </p:cNvPr>
          <p:cNvSpPr>
            <a:spLocks noGrp="1"/>
          </p:cNvSpPr>
          <p:nvPr>
            <p:ph idx="15"/>
          </p:nvPr>
        </p:nvSpPr>
        <p:spPr>
          <a:xfrm>
            <a:off x="339344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3">
            <a:extLst>
              <a:ext uri="{FF2B5EF4-FFF2-40B4-BE49-F238E27FC236}">
                <a16:creationId xmlns:a16="http://schemas.microsoft.com/office/drawing/2014/main" id="{F77573C1-2760-4E4E-B44D-5C0B0C78D60F}"/>
              </a:ext>
            </a:extLst>
          </p:cNvPr>
          <p:cNvSpPr>
            <a:spLocks noGrp="1"/>
          </p:cNvSpPr>
          <p:nvPr>
            <p:ph idx="16"/>
          </p:nvPr>
        </p:nvSpPr>
        <p:spPr>
          <a:xfrm>
            <a:off x="632968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4">
            <a:extLst>
              <a:ext uri="{FF2B5EF4-FFF2-40B4-BE49-F238E27FC236}">
                <a16:creationId xmlns:a16="http://schemas.microsoft.com/office/drawing/2014/main" id="{E5BE2420-02F3-F849-A380-39951C89E372}"/>
              </a:ext>
            </a:extLst>
          </p:cNvPr>
          <p:cNvSpPr>
            <a:spLocks noGrp="1"/>
          </p:cNvSpPr>
          <p:nvPr>
            <p:ph idx="17"/>
          </p:nvPr>
        </p:nvSpPr>
        <p:spPr>
          <a:xfrm>
            <a:off x="926592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4044790"/>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2 Picture Lt">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GB"/>
              <a:t>Click icon to add picture</a:t>
            </a: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GB"/>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39406951"/>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3-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3934326"/>
            <a:ext cx="3447288" cy="20549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314944" y="3934326"/>
            <a:ext cx="3447288" cy="20549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33934189"/>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6">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4-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2">
            <a:extLst>
              <a:ext uri="{FF2B5EF4-FFF2-40B4-BE49-F238E27FC236}">
                <a16:creationId xmlns:a16="http://schemas.microsoft.com/office/drawing/2014/main" id="{5FC7D134-7E2A-C847-92CC-53480DA721DD}"/>
              </a:ext>
            </a:extLst>
          </p:cNvPr>
          <p:cNvSpPr>
            <a:spLocks noGrp="1"/>
          </p:cNvSpPr>
          <p:nvPr>
            <p:ph idx="22"/>
          </p:nvPr>
        </p:nvSpPr>
        <p:spPr>
          <a:xfrm>
            <a:off x="339344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Content Placeholder 3">
            <a:extLst>
              <a:ext uri="{FF2B5EF4-FFF2-40B4-BE49-F238E27FC236}">
                <a16:creationId xmlns:a16="http://schemas.microsoft.com/office/drawing/2014/main" id="{0D10A830-B04C-E147-B818-6031A5EF36AC}"/>
              </a:ext>
            </a:extLst>
          </p:cNvPr>
          <p:cNvSpPr>
            <a:spLocks noGrp="1"/>
          </p:cNvSpPr>
          <p:nvPr>
            <p:ph idx="23"/>
          </p:nvPr>
        </p:nvSpPr>
        <p:spPr>
          <a:xfrm>
            <a:off x="632968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4">
            <a:extLst>
              <a:ext uri="{FF2B5EF4-FFF2-40B4-BE49-F238E27FC236}">
                <a16:creationId xmlns:a16="http://schemas.microsoft.com/office/drawing/2014/main" id="{CBE4083F-E1EE-8F4F-9D61-E15053538C64}"/>
              </a:ext>
            </a:extLst>
          </p:cNvPr>
          <p:cNvSpPr>
            <a:spLocks noGrp="1"/>
          </p:cNvSpPr>
          <p:nvPr>
            <p:ph idx="24"/>
          </p:nvPr>
        </p:nvSpPr>
        <p:spPr>
          <a:xfrm>
            <a:off x="926592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13166606"/>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Only Lt">
    <p:spTree>
      <p:nvGrpSpPr>
        <p:cNvPr id="1" name=""/>
        <p:cNvGrpSpPr/>
        <p:nvPr/>
      </p:nvGrpSpPr>
      <p:grpSpPr>
        <a:xfrm>
          <a:off x="0" y="0"/>
          <a:ext cx="0" cy="0"/>
          <a:chOff x="0" y="0"/>
          <a:chExt cx="0" cy="0"/>
        </a:xfrm>
      </p:grpSpPr>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p>
            <a:r>
              <a:rPr lang="en-US"/>
              <a:t>Enrollment   |   Client Name</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p>
            <a:fld id="{8EB3323C-FB4C-034A-A8F5-DA43F08A644B}" type="slidenum">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p>
            <a:r>
              <a:rPr lang="en-GB"/>
              <a:t>Click to edit Master title style</a:t>
            </a:r>
            <a:endParaRPr lang="en-US"/>
          </a:p>
        </p:txBody>
      </p:sp>
      <p:sp>
        <p:nvSpPr>
          <p:cNvPr id="6" name="Subtitle">
            <a:extLst>
              <a:ext uri="{FF2B5EF4-FFF2-40B4-BE49-F238E27FC236}">
                <a16:creationId xmlns:a16="http://schemas.microsoft.com/office/drawing/2014/main" id="{363DA59F-EF54-4241-A627-B53313D61868}"/>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7" name="Legal">
            <a:extLst>
              <a:ext uri="{FF2B5EF4-FFF2-40B4-BE49-F238E27FC236}">
                <a16:creationId xmlns:a16="http://schemas.microsoft.com/office/drawing/2014/main" id="{FAF4E6C3-63A8-104D-B680-6134DBA22DC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3814156617"/>
      </p:ext>
    </p:extLst>
  </p:cSld>
  <p:clrMapOvr>
    <a:masterClrMapping/>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Footer Only Lt">
    <p:spTree>
      <p:nvGrpSpPr>
        <p:cNvPr id="1" name=""/>
        <p:cNvGrpSpPr/>
        <p:nvPr/>
      </p:nvGrpSpPr>
      <p:grpSpPr>
        <a:xfrm>
          <a:off x="0" y="0"/>
          <a:ext cx="0" cy="0"/>
          <a:chOff x="0" y="0"/>
          <a:chExt cx="0" cy="0"/>
        </a:xfrm>
      </p:grpSpPr>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p>
            <a:r>
              <a:rPr lang="en-US"/>
              <a:t>Enrollment   |   Client Name</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p>
            <a:fld id="{8EB3323C-FB4C-034A-A8F5-DA43F08A644B}" type="slidenum">
              <a:t>‹#›</a:t>
            </a:fld>
            <a:endParaRPr lang="en-US"/>
          </a:p>
        </p:txBody>
      </p:sp>
      <p:sp>
        <p:nvSpPr>
          <p:cNvPr id="5" name="Legal">
            <a:extLst>
              <a:ext uri="{FF2B5EF4-FFF2-40B4-BE49-F238E27FC236}">
                <a16:creationId xmlns:a16="http://schemas.microsoft.com/office/drawing/2014/main" id="{43334C3D-42F5-004E-BEF1-78E0CFB0F97A}"/>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3773118974"/>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blank" preserve="1">
  <p:cSld name="Blank 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93124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3F8D3154-1543-374D-9CDE-92B5EC8A8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537545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2-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74E26CB4-AB58-FF4B-8834-8AAB73C168F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62B8EAA0-2383-644E-B96C-7783274A8827}"/>
              </a:ext>
            </a:extLst>
          </p:cNvPr>
          <p:cNvSpPr>
            <a:spLocks noGrp="1"/>
          </p:cNvSpPr>
          <p:nvPr>
            <p:ph idx="15"/>
          </p:nvPr>
        </p:nvSpPr>
        <p:spPr>
          <a:xfrm>
            <a:off x="6330696"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644522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06D806AA-75E9-4548-8ED0-B9DA7E57C54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1814438"/>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3-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55AA3A58-5F23-A043-ABF4-6AB522BBFCB2}"/>
              </a:ext>
            </a:extLst>
          </p:cNvPr>
          <p:cNvSpPr>
            <a:spLocks noGrp="1"/>
          </p:cNvSpPr>
          <p:nvPr>
            <p:ph idx="15"/>
          </p:nvPr>
        </p:nvSpPr>
        <p:spPr>
          <a:xfrm>
            <a:off x="4370388"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3BAF8BFD-DE6C-094C-AECD-B29B6E6C9D7C}"/>
              </a:ext>
            </a:extLst>
          </p:cNvPr>
          <p:cNvSpPr>
            <a:spLocks noGrp="1"/>
          </p:cNvSpPr>
          <p:nvPr>
            <p:ph idx="16"/>
          </p:nvPr>
        </p:nvSpPr>
        <p:spPr>
          <a:xfrm>
            <a:off x="8283575"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254136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4-Col Content Dk">
    <p:bg>
      <p:bgRef idx="1001">
        <a:schemeClr val="bg1"/>
      </p:bgRef>
    </p:bg>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4CF866B1-C823-264F-85DD-C39FAE934E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1">
            <a:extLst>
              <a:ext uri="{FF2B5EF4-FFF2-40B4-BE49-F238E27FC236}">
                <a16:creationId xmlns:a16="http://schemas.microsoft.com/office/drawing/2014/main" id="{37DC0793-886E-554C-9986-F27A1F30115D}"/>
              </a:ext>
            </a:extLst>
          </p:cNvPr>
          <p:cNvSpPr>
            <a:spLocks noGrp="1"/>
          </p:cNvSpPr>
          <p:nvPr>
            <p:ph idx="15"/>
          </p:nvPr>
        </p:nvSpPr>
        <p:spPr>
          <a:xfrm>
            <a:off x="339344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1">
            <a:extLst>
              <a:ext uri="{FF2B5EF4-FFF2-40B4-BE49-F238E27FC236}">
                <a16:creationId xmlns:a16="http://schemas.microsoft.com/office/drawing/2014/main" id="{D908CCDF-2286-2F42-AA67-2BBF0A93977E}"/>
              </a:ext>
            </a:extLst>
          </p:cNvPr>
          <p:cNvSpPr>
            <a:spLocks noGrp="1"/>
          </p:cNvSpPr>
          <p:nvPr>
            <p:ph idx="16"/>
          </p:nvPr>
        </p:nvSpPr>
        <p:spPr>
          <a:xfrm>
            <a:off x="632968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1">
            <a:extLst>
              <a:ext uri="{FF2B5EF4-FFF2-40B4-BE49-F238E27FC236}">
                <a16:creationId xmlns:a16="http://schemas.microsoft.com/office/drawing/2014/main" id="{E981246D-D7CC-4D4C-8B85-AF8A61D623B1}"/>
              </a:ext>
            </a:extLst>
          </p:cNvPr>
          <p:cNvSpPr>
            <a:spLocks noGrp="1"/>
          </p:cNvSpPr>
          <p:nvPr>
            <p:ph idx="17"/>
          </p:nvPr>
        </p:nvSpPr>
        <p:spPr>
          <a:xfrm>
            <a:off x="926592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253893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1/2 Picture Dk">
    <p:bg>
      <p:bgRef idx="1001">
        <a:schemeClr val="bg1"/>
      </p:bgRef>
    </p:bg>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tx2"/>
          </a:solidFill>
        </p:spPr>
        <p:txBody>
          <a:bodyPr/>
          <a:lstStyle>
            <a:lvl1pPr>
              <a:defRPr>
                <a:solidFill>
                  <a:srgbClr val="A7A8AA"/>
                </a:solidFill>
              </a:defRPr>
            </a:lvl1pPr>
          </a:lstStyle>
          <a:p>
            <a:r>
              <a:rPr lang="en-GB"/>
              <a:t>Click icon to add picture</a:t>
            </a:r>
            <a:endParaRPr lang="en-US"/>
          </a:p>
        </p:txBody>
      </p:sp>
      <p:pic>
        <p:nvPicPr>
          <p:cNvPr id="11" name="Logo">
            <a:extLst>
              <a:ext uri="{FF2B5EF4-FFF2-40B4-BE49-F238E27FC236}">
                <a16:creationId xmlns:a16="http://schemas.microsoft.com/office/drawing/2014/main" id="{C83CBD9A-2937-B74F-BDE3-75F66CE1DF9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GB"/>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777274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3-Col Pictures Dk">
    <p:bg>
      <p:bgRef idx="1001">
        <a:schemeClr val="bg1"/>
      </p:bgRef>
    </p:bg>
    <p:spTree>
      <p:nvGrpSpPr>
        <p:cNvPr id="1" name=""/>
        <p:cNvGrpSpPr/>
        <p:nvPr/>
      </p:nvGrpSpPr>
      <p:grpSpPr>
        <a:xfrm>
          <a:off x="0" y="0"/>
          <a:ext cx="0" cy="0"/>
          <a:chOff x="0" y="0"/>
          <a:chExt cx="0" cy="0"/>
        </a:xfrm>
      </p:grpSpPr>
      <p:pic>
        <p:nvPicPr>
          <p:cNvPr id="15" name="Logo">
            <a:extLst>
              <a:ext uri="{FF2B5EF4-FFF2-40B4-BE49-F238E27FC236}">
                <a16:creationId xmlns:a16="http://schemas.microsoft.com/office/drawing/2014/main" id="{59364DE0-6E54-4945-9024-C9E04B464A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1">
            <a:extLst>
              <a:ext uri="{FF2B5EF4-FFF2-40B4-BE49-F238E27FC236}">
                <a16:creationId xmlns:a16="http://schemas.microsoft.com/office/drawing/2014/main" id="{ED449EB1-A7B8-104F-92AC-7247B1F3383E}"/>
              </a:ext>
            </a:extLst>
          </p:cNvPr>
          <p:cNvSpPr>
            <a:spLocks noGrp="1"/>
          </p:cNvSpPr>
          <p:nvPr>
            <p:ph idx="20"/>
          </p:nvPr>
        </p:nvSpPr>
        <p:spPr>
          <a:xfrm>
            <a:off x="43815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1">
            <a:extLst>
              <a:ext uri="{FF2B5EF4-FFF2-40B4-BE49-F238E27FC236}">
                <a16:creationId xmlns:a16="http://schemas.microsoft.com/office/drawing/2014/main" id="{A578C44A-C9D6-1740-AEAE-FB639CC726B5}"/>
              </a:ext>
            </a:extLst>
          </p:cNvPr>
          <p:cNvSpPr>
            <a:spLocks noGrp="1"/>
          </p:cNvSpPr>
          <p:nvPr>
            <p:ph idx="21"/>
          </p:nvPr>
        </p:nvSpPr>
        <p:spPr>
          <a:xfrm>
            <a:off x="83058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168522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0">
          <p15:clr>
            <a:srgbClr val="FBAE40"/>
          </p15:clr>
        </p15:guide>
        <p15:guide id="4" pos="5216">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4-Col Pictures Dk">
    <p:bg>
      <p:bgRef idx="1001">
        <a:schemeClr val="bg1"/>
      </p:bgRef>
    </p:bg>
    <p:spTree>
      <p:nvGrpSpPr>
        <p:cNvPr id="1" name=""/>
        <p:cNvGrpSpPr/>
        <p:nvPr/>
      </p:nvGrpSpPr>
      <p:grpSpPr>
        <a:xfrm>
          <a:off x="0" y="0"/>
          <a:ext cx="0" cy="0"/>
          <a:chOff x="0" y="0"/>
          <a:chExt cx="0" cy="0"/>
        </a:xfrm>
      </p:grpSpPr>
      <p:pic>
        <p:nvPicPr>
          <p:cNvPr id="20" name="Logo">
            <a:extLst>
              <a:ext uri="{FF2B5EF4-FFF2-40B4-BE49-F238E27FC236}">
                <a16:creationId xmlns:a16="http://schemas.microsoft.com/office/drawing/2014/main" id="{8FE48815-4D84-AB41-92C5-F274B09911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1">
            <a:extLst>
              <a:ext uri="{FF2B5EF4-FFF2-40B4-BE49-F238E27FC236}">
                <a16:creationId xmlns:a16="http://schemas.microsoft.com/office/drawing/2014/main" id="{F4E55DAC-C7FD-DB4E-BE31-3926A415DC31}"/>
              </a:ext>
            </a:extLst>
          </p:cNvPr>
          <p:cNvSpPr>
            <a:spLocks noGrp="1"/>
          </p:cNvSpPr>
          <p:nvPr>
            <p:ph idx="22"/>
          </p:nvPr>
        </p:nvSpPr>
        <p:spPr>
          <a:xfrm>
            <a:off x="339344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1">
            <a:extLst>
              <a:ext uri="{FF2B5EF4-FFF2-40B4-BE49-F238E27FC236}">
                <a16:creationId xmlns:a16="http://schemas.microsoft.com/office/drawing/2014/main" id="{FC18F0EE-4077-9341-9423-0BB7EFB17A09}"/>
              </a:ext>
            </a:extLst>
          </p:cNvPr>
          <p:cNvSpPr>
            <a:spLocks noGrp="1"/>
          </p:cNvSpPr>
          <p:nvPr>
            <p:ph idx="23"/>
          </p:nvPr>
        </p:nvSpPr>
        <p:spPr>
          <a:xfrm>
            <a:off x="632968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Content Placeholder 1">
            <a:extLst>
              <a:ext uri="{FF2B5EF4-FFF2-40B4-BE49-F238E27FC236}">
                <a16:creationId xmlns:a16="http://schemas.microsoft.com/office/drawing/2014/main" id="{D9AFFB3A-B3F1-F148-BEE4-D23EEF584C3A}"/>
              </a:ext>
            </a:extLst>
          </p:cNvPr>
          <p:cNvSpPr>
            <a:spLocks noGrp="1"/>
          </p:cNvSpPr>
          <p:nvPr>
            <p:ph idx="24"/>
          </p:nvPr>
        </p:nvSpPr>
        <p:spPr>
          <a:xfrm>
            <a:off x="926592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845211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Title Only Dk">
    <p:bg>
      <p:bgRef idx="1001">
        <a:schemeClr val="bg1"/>
      </p:bgRef>
    </p:bg>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5DB5E5E2-18BB-8040-AB5F-A6281D0DA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6FEDDD83-188E-184B-A891-188E1BF990BF}"/>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8" name="Legal">
            <a:extLst>
              <a:ext uri="{FF2B5EF4-FFF2-40B4-BE49-F238E27FC236}">
                <a16:creationId xmlns:a16="http://schemas.microsoft.com/office/drawing/2014/main" id="{EC1B6184-62AB-2145-ACC4-DEBF16E8ADE0}"/>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35565589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Footer Only Dk">
    <p:bg>
      <p:bgRef idx="1001">
        <a:schemeClr val="bg1"/>
      </p:bgRef>
    </p:bg>
    <p:spTree>
      <p:nvGrpSpPr>
        <p:cNvPr id="1" name=""/>
        <p:cNvGrpSpPr/>
        <p:nvPr/>
      </p:nvGrpSpPr>
      <p:grpSpPr>
        <a:xfrm>
          <a:off x="0" y="0"/>
          <a:ext cx="0" cy="0"/>
          <a:chOff x="0" y="0"/>
          <a:chExt cx="0" cy="0"/>
        </a:xfrm>
      </p:grpSpPr>
      <p:pic>
        <p:nvPicPr>
          <p:cNvPr id="5" name="Logo">
            <a:extLst>
              <a:ext uri="{FF2B5EF4-FFF2-40B4-BE49-F238E27FC236}">
                <a16:creationId xmlns:a16="http://schemas.microsoft.com/office/drawing/2014/main" id="{BFBADAEB-7466-E742-ACF7-4866F2173F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6" name="Legal">
            <a:extLst>
              <a:ext uri="{FF2B5EF4-FFF2-40B4-BE49-F238E27FC236}">
                <a16:creationId xmlns:a16="http://schemas.microsoft.com/office/drawing/2014/main" id="{A617FD83-A261-A241-9B26-52860F9EE24B}"/>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29157883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blank" preserve="1">
  <p:cSld name="Blank D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439198"/>
      </p:ext>
    </p:extLst>
  </p:cSld>
  <p:clrMapOvr>
    <a:overrideClrMapping bg1="dk1" tx1="lt1" bg2="dk2" tx2="lt2" accent1="accent1" accent2="accent2" accent3="accent3" accent4="accent4" accent5="accent5" accent6="accent6" hlink="hlink" folHlink="folHlink"/>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GB"/>
              <a:t>Click to edit Master title style</a:t>
            </a:r>
            <a:endParaRPr lang="en-US"/>
          </a:p>
        </p:txBody>
      </p:sp>
    </p:spTree>
    <p:extLst>
      <p:ext uri="{BB962C8B-B14F-4D97-AF65-F5344CB8AC3E}">
        <p14:creationId xmlns:p14="http://schemas.microsoft.com/office/powerpoint/2010/main" val="2180754561"/>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accent2"/>
        </a:solidFill>
        <a:effectLst/>
      </p:bgPr>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CA4D628A-0506-9B4C-9E09-1CE82F6E24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8" name="Legal">
            <a:extLst>
              <a:ext uri="{FF2B5EF4-FFF2-40B4-BE49-F238E27FC236}">
                <a16:creationId xmlns:a16="http://schemas.microsoft.com/office/drawing/2014/main" id="{12C63AF2-FD82-B94A-B549-1163CE4F3080}"/>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904462133"/>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lit 1/3">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1" y="0"/>
            <a:ext cx="44464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4800600" y="6475602"/>
            <a:ext cx="6400800" cy="228600"/>
          </a:xfrm>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800600" y="6062472"/>
            <a:ext cx="69342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3566160" cy="983673"/>
          </a:xfrm>
        </p:spPr>
        <p:txBody>
          <a:bodyPr/>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3566160"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800600" y="1600200"/>
            <a:ext cx="693420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4009759"/>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024">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814F2C2E-B0CC-3845-A4A7-EC434DE6CE58}"/>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GB"/>
              <a:t>Click to edit Master title style</a:t>
            </a:r>
            <a:endParaRPr lang="en-US"/>
          </a:p>
        </p:txBody>
      </p:sp>
    </p:spTree>
    <p:extLst>
      <p:ext uri="{BB962C8B-B14F-4D97-AF65-F5344CB8AC3E}">
        <p14:creationId xmlns:p14="http://schemas.microsoft.com/office/powerpoint/2010/main" val="3403067787"/>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F76D1601-6F6E-534A-9BF3-8C7235202DD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844991622"/>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2"/>
        </a:solidFill>
        <a:effectLst/>
      </p:bgPr>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49FA7DFF-7224-6149-8792-0D2C32484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1" name="Legal">
            <a:extLst>
              <a:ext uri="{FF2B5EF4-FFF2-40B4-BE49-F238E27FC236}">
                <a16:creationId xmlns:a16="http://schemas.microsoft.com/office/drawing/2014/main" id="{8794C989-0DC7-6D4D-956C-8A02833E2D47}"/>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3880"/>
            <a:ext cx="1898217" cy="3380367"/>
          </a:xfrm>
        </p:spPr>
        <p:txBody>
          <a:bodyPr>
            <a:noAutofit/>
          </a:bodyPr>
          <a:lstStyle>
            <a:lvl1pPr algn="ctr">
              <a:defRPr sz="20000">
                <a:solidFill>
                  <a:schemeClr val="bg1"/>
                </a:solidFill>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solidFill>
                  <a:schemeClr val="bg1"/>
                </a:solidFill>
              </a:defRPr>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179170235"/>
      </p:ext>
    </p:extLst>
  </p:cSld>
  <p:clrMapOvr>
    <a:masterClrMapping/>
  </p:clrMapOvr>
  <p:extLst>
    <p:ext uri="{DCECCB84-F9BA-43D5-87BE-67443E8EF086}">
      <p15:sldGuideLst xmlns:p15="http://schemas.microsoft.com/office/powerpoint/2012/main">
        <p15:guide id="1" orient="horz" pos="1008">
          <p15:clr>
            <a:srgbClr val="5ACBF0"/>
          </p15:clr>
        </p15:guide>
        <p15:guide id="2" pos="3000">
          <p15:clr>
            <a:srgbClr val="5ACBF0"/>
          </p15:clr>
        </p15:guide>
        <p15:guide id="3" orient="horz" pos="3960">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06D806AA-75E9-4548-8ED0-B9DA7E57C54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293129754"/>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numCol="2" spcCol="457200"/>
          <a:lstStyle>
            <a:lvl1pPr marL="457200" indent="-457200">
              <a:spcAft>
                <a:spcPts val="600"/>
              </a:spcAft>
              <a:buClr>
                <a:schemeClr val="accent1"/>
              </a:buClr>
              <a:buFont typeface="+mj-lt"/>
              <a:buAutoNum type="arabicPeriod"/>
              <a:defRPr b="1"/>
            </a:lvl1pPr>
            <a:lvl2pPr marL="457200" indent="0">
              <a:spcAft>
                <a:spcPts val="600"/>
              </a:spcAft>
              <a:buNone/>
              <a:defRPr/>
            </a:lvl2pPr>
            <a:lvl3pPr marL="0" indent="0">
              <a:spcAft>
                <a:spcPts val="600"/>
              </a:spcAft>
              <a:buNone/>
              <a:tabLst>
                <a:tab pos="914400" algn="l"/>
              </a:tabLst>
              <a:defRPr/>
            </a:lvl3pPr>
            <a:lvl4pPr marL="914400" indent="0">
              <a:spcAft>
                <a:spcPts val="600"/>
              </a:spcAft>
              <a:buNone/>
              <a:defRPr/>
            </a:lvl4pPr>
            <a:lvl5pPr marL="914400" indent="0">
              <a:spcAft>
                <a:spcPts val="600"/>
              </a:spcAft>
              <a:buFont typeface="Arial" panose="020B0604020202020204" pitchFamily="34" charset="0"/>
              <a:buNone/>
              <a:defRPr sz="1400" i="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27451126"/>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Split 1/3">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1" y="0"/>
            <a:ext cx="44464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4800600" y="6475602"/>
            <a:ext cx="6400800" cy="228600"/>
          </a:xfrm>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800600" y="6062472"/>
            <a:ext cx="69342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3566160" cy="983673"/>
          </a:xfrm>
        </p:spPr>
        <p:txBody>
          <a:bodyPr/>
          <a:lstStyle>
            <a:lvl1pPr>
              <a:defRPr>
                <a:solidFill>
                  <a:schemeClr val="bg1"/>
                </a:solidFill>
              </a:defRPr>
            </a:lvl1pPr>
          </a:lstStyle>
          <a:p>
            <a:r>
              <a:rPr lang="en-GB"/>
              <a:t>Click to edit Master title style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3566160"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800600" y="1600200"/>
            <a:ext cx="6934200"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7233449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024">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Split 1/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76472" cy="228600"/>
          </a:xfrm>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48656"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48656" cy="983673"/>
          </a:xfrm>
        </p:spPr>
        <p:txBody>
          <a:bodyPr/>
          <a:lstStyle>
            <a:lvl1pPr>
              <a:defRPr>
                <a:solidFill>
                  <a:schemeClr val="bg1"/>
                </a:solidFill>
              </a:defRPr>
            </a:lvl1pPr>
          </a:lstStyle>
          <a:p>
            <a:r>
              <a:rPr lang="en-GB"/>
              <a:t>Click to edit Master title style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5248656"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489539" y="1600200"/>
            <a:ext cx="5245261"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40383010"/>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Quote Statement 1">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0C3286FC-1892-4443-84A0-195F28AF1E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bg1"/>
              </a:buClr>
              <a:defRPr sz="5400">
                <a:solidFill>
                  <a:schemeClr val="bg1"/>
                </a:solidFill>
                <a:latin typeface="+mj-lt"/>
              </a:defRPr>
            </a:lvl1pPr>
            <a:lvl2pPr marL="301752" indent="-301752">
              <a:spcAft>
                <a:spcPts val="1800"/>
              </a:spcAft>
              <a:buClr>
                <a:schemeClr val="bg1"/>
              </a:buClr>
              <a:buNone/>
              <a:defRPr sz="5400">
                <a:solidFill>
                  <a:schemeClr val="bg1"/>
                </a:solidFill>
                <a:latin typeface="+mj-lt"/>
              </a:defRPr>
            </a:lvl2pPr>
            <a:lvl3pPr marL="301752" indent="0">
              <a:buClr>
                <a:schemeClr val="bg1"/>
              </a:buClr>
              <a:buNone/>
              <a:defRPr>
                <a:solidFill>
                  <a:schemeClr val="bg1"/>
                </a:solidFill>
              </a:defRPr>
            </a:lvl3pPr>
            <a:lvl4pPr marL="548640" indent="-228600">
              <a:buClr>
                <a:schemeClr val="bg1"/>
              </a:buClr>
              <a:tabLst/>
              <a:defRPr>
                <a:solidFill>
                  <a:schemeClr val="bg1"/>
                </a:solidFill>
              </a:defRPr>
            </a:lvl4pPr>
            <a:lvl5pPr marL="795528" indent="-228600">
              <a:buClr>
                <a:schemeClr val="bg1"/>
              </a:buClr>
              <a:tabLst/>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47645892"/>
      </p:ext>
    </p:extLst>
  </p:cSld>
  <p:clrMapOvr>
    <a:masterClrMapping/>
  </p:clrMapOvr>
  <p:extLst>
    <p:ext uri="{DCECCB84-F9BA-43D5-87BE-67443E8EF086}">
      <p15:sldGuideLst xmlns:p15="http://schemas.microsoft.com/office/powerpoint/2012/main">
        <p15:guide id="2" orient="horz" pos="3960">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Quote Statement 2">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accent1"/>
              </a:buClr>
              <a:defRPr sz="5400">
                <a:solidFill>
                  <a:schemeClr val="accent1"/>
                </a:solidFill>
                <a:latin typeface="+mj-lt"/>
              </a:defRPr>
            </a:lvl1pPr>
            <a:lvl2pPr marL="301752" indent="-301752">
              <a:spcAft>
                <a:spcPts val="1800"/>
              </a:spcAft>
              <a:buClr>
                <a:schemeClr val="accent1"/>
              </a:buClr>
              <a:buNone/>
              <a:defRPr sz="5400">
                <a:solidFill>
                  <a:schemeClr val="accent1"/>
                </a:solidFill>
                <a:latin typeface="+mj-lt"/>
              </a:defRPr>
            </a:lvl2pPr>
            <a:lvl3pPr marL="301752" indent="0">
              <a:buClr>
                <a:schemeClr val="accent1"/>
              </a:buClr>
              <a:buNone/>
              <a:defRPr>
                <a:solidFill>
                  <a:schemeClr val="accent1"/>
                </a:solidFill>
              </a:defRPr>
            </a:lvl3pPr>
            <a:lvl4pPr marL="548640" indent="-228600">
              <a:buClr>
                <a:schemeClr val="accent1"/>
              </a:buClr>
              <a:tabLst/>
              <a:defRPr>
                <a:solidFill>
                  <a:schemeClr val="accent1"/>
                </a:solidFill>
              </a:defRPr>
            </a:lvl4pPr>
            <a:lvl5pPr marL="795528" indent="-228600">
              <a:buClr>
                <a:schemeClr val="accent1"/>
              </a:buClr>
              <a:tabLst/>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9610567"/>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Quote Statement 3">
    <p:bg>
      <p:bgPr>
        <a:solidFill>
          <a:schemeClr val="bg1"/>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B2DDD7CB-1A01-2449-A8A7-EBBA28672294}"/>
              </a:ext>
            </a:extLst>
          </p:cNvPr>
          <p:cNvSpPr>
            <a:spLocks noGrp="1"/>
          </p:cNvSpPr>
          <p:nvPr>
            <p:ph type="pic" sz="quarter" idx="15"/>
          </p:nvPr>
        </p:nvSpPr>
        <p:spPr>
          <a:xfrm>
            <a:off x="7958328" y="0"/>
            <a:ext cx="4233672" cy="6858000"/>
          </a:xfrm>
          <a:solidFill>
            <a:schemeClr val="bg2"/>
          </a:solidFill>
        </p:spPr>
        <p:txBody>
          <a:bodyPr/>
          <a:lstStyle>
            <a:lvl1pPr>
              <a:defRPr>
                <a:solidFill>
                  <a:srgbClr val="A7A8AA"/>
                </a:solidFill>
              </a:defRPr>
            </a:lvl1pPr>
          </a:lstStyle>
          <a:p>
            <a:r>
              <a:rPr lang="en-GB"/>
              <a:t>Click icon to add picture</a:t>
            </a: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5586984"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704088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5FDFCAF8-6989-6FA3-D1A9-6D10A37B9449}"/>
              </a:ext>
            </a:extLst>
          </p:cNvPr>
          <p:cNvSpPr>
            <a:spLocks noGrp="1"/>
          </p:cNvSpPr>
          <p:nvPr>
            <p:ph type="title"/>
          </p:nvPr>
        </p:nvSpPr>
        <p:spPr>
          <a:xfrm>
            <a:off x="457200" y="457200"/>
            <a:ext cx="7039318" cy="502920"/>
          </a:xfrm>
        </p:spPr>
        <p:txBody>
          <a:bodyPr/>
          <a:lstStyle/>
          <a:p>
            <a:r>
              <a:rPr lang="en-GB"/>
              <a:t>Click to edit Master title style</a:t>
            </a:r>
            <a:endParaRPr lang="en-US"/>
          </a:p>
        </p:txBody>
      </p:sp>
      <p:sp>
        <p:nvSpPr>
          <p:cNvPr id="4" name="Subtitle">
            <a:extLst>
              <a:ext uri="{FF2B5EF4-FFF2-40B4-BE49-F238E27FC236}">
                <a16:creationId xmlns:a16="http://schemas.microsoft.com/office/drawing/2014/main" id="{9C93449A-D6B7-5EDD-E481-833DB6EA7093}"/>
              </a:ext>
            </a:extLst>
          </p:cNvPr>
          <p:cNvSpPr>
            <a:spLocks noGrp="1"/>
          </p:cNvSpPr>
          <p:nvPr>
            <p:ph type="body" sz="quarter" idx="13"/>
          </p:nvPr>
        </p:nvSpPr>
        <p:spPr>
          <a:xfrm>
            <a:off x="457200" y="933258"/>
            <a:ext cx="7039318" cy="365760"/>
          </a:xfrm>
        </p:spPr>
        <p:txBody>
          <a:bodyPr/>
          <a:lstStyle>
            <a:lvl1pPr>
              <a:defRPr b="0">
                <a:solidFill>
                  <a:schemeClr val="accent2"/>
                </a:solidFill>
              </a:defRPr>
            </a:lvl1pPr>
          </a:lstStyle>
          <a:p>
            <a:pPr lvl="0"/>
            <a:r>
              <a:rPr lang="en-GB"/>
              <a:t>Click to edit Master text styles</a:t>
            </a:r>
          </a:p>
        </p:txBody>
      </p:sp>
      <p:sp>
        <p:nvSpPr>
          <p:cNvPr id="8" name="Content Placeholder">
            <a:extLst>
              <a:ext uri="{FF2B5EF4-FFF2-40B4-BE49-F238E27FC236}">
                <a16:creationId xmlns:a16="http://schemas.microsoft.com/office/drawing/2014/main" id="{A96FC2AC-9925-6C42-EF01-47B79874BA51}"/>
              </a:ext>
            </a:extLst>
          </p:cNvPr>
          <p:cNvSpPr>
            <a:spLocks noGrp="1"/>
          </p:cNvSpPr>
          <p:nvPr>
            <p:ph idx="1"/>
          </p:nvPr>
        </p:nvSpPr>
        <p:spPr>
          <a:xfrm>
            <a:off x="457200" y="1600200"/>
            <a:ext cx="7039318"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88722292"/>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numCol="2" spcCol="457200"/>
          <a:lstStyle>
            <a:lvl1pPr marL="457200" indent="-457200">
              <a:spcAft>
                <a:spcPts val="600"/>
              </a:spcAft>
              <a:buClr>
                <a:schemeClr val="accent1"/>
              </a:buClr>
              <a:buFont typeface="+mj-lt"/>
              <a:buAutoNum type="arabicPeriod"/>
              <a:defRPr b="1"/>
            </a:lvl1pPr>
            <a:lvl2pPr marL="457200" indent="0">
              <a:spcAft>
                <a:spcPts val="600"/>
              </a:spcAft>
              <a:buNone/>
              <a:defRPr/>
            </a:lvl2pPr>
            <a:lvl3pPr marL="0" indent="0">
              <a:spcAft>
                <a:spcPts val="600"/>
              </a:spcAft>
              <a:buNone/>
              <a:tabLst>
                <a:tab pos="914400" algn="l"/>
              </a:tabLst>
              <a:defRPr/>
            </a:lvl3pPr>
            <a:lvl4pPr marL="914400" indent="0">
              <a:spcAft>
                <a:spcPts val="600"/>
              </a:spcAft>
              <a:buNone/>
              <a:defRPr/>
            </a:lvl4pPr>
            <a:lvl5pPr marL="914400" indent="0">
              <a:spcAft>
                <a:spcPts val="600"/>
              </a:spcAft>
              <a:buFont typeface="Arial" panose="020B0604020202020204" pitchFamily="34" charset="0"/>
              <a:buNone/>
              <a:defRPr sz="140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30382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plit Numbered 1">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bg1"/>
                </a:solidFill>
              </a:defRPr>
            </a:lvl1pPr>
          </a:lstStyle>
          <a:p>
            <a:r>
              <a:rPr lang="en-GB"/>
              <a:t>Click to edit Master title style</a:t>
            </a:r>
            <a:endParaRPr lang="en-US"/>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180574314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Split Numbered 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accent1"/>
                </a:solidFill>
              </a:defRPr>
            </a:lvl1pPr>
          </a:lstStyle>
          <a:p>
            <a:r>
              <a:rPr lang="en-GB"/>
              <a:t>Click to edit Master title style</a:t>
            </a:r>
            <a:endParaRPr lang="en-US"/>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30321374"/>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Color Block">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137160"/>
            <a:ext cx="1289304" cy="91440"/>
          </a:xfrm>
        </p:spPr>
        <p:txBody>
          <a:bodyPr/>
          <a:lstStyle>
            <a:lvl1pPr>
              <a:defRPr sz="400">
                <a:solidFill>
                  <a:schemeClr val="accent1"/>
                </a:solidFill>
              </a:defRPr>
            </a:lvl1pPr>
          </a:lstStyle>
          <a:p>
            <a:r>
              <a:rPr lang="en-GB"/>
              <a:t>Click to edit Master title style</a:t>
            </a:r>
            <a:endParaRPr lang="en-US"/>
          </a:p>
        </p:txBody>
      </p:sp>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13" name="Color Block 3">
            <a:extLst>
              <a:ext uri="{FF2B5EF4-FFF2-40B4-BE49-F238E27FC236}">
                <a16:creationId xmlns:a16="http://schemas.microsoft.com/office/drawing/2014/main" id="{30A80C8C-E4AA-6C42-8FCD-7CFA811E2DFE}"/>
              </a:ext>
            </a:extLst>
          </p:cNvPr>
          <p:cNvSpPr/>
          <p:nvPr userDrawn="1"/>
        </p:nvSpPr>
        <p:spPr>
          <a:xfrm>
            <a:off x="8022336" y="0"/>
            <a:ext cx="4169664" cy="6858000"/>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4" name="Color Block 2">
            <a:extLst>
              <a:ext uri="{FF2B5EF4-FFF2-40B4-BE49-F238E27FC236}">
                <a16:creationId xmlns:a16="http://schemas.microsoft.com/office/drawing/2014/main" id="{2EAE01D9-1DB9-EE46-9434-2074716B2FC2}"/>
              </a:ext>
            </a:extLst>
          </p:cNvPr>
          <p:cNvSpPr/>
          <p:nvPr userDrawn="1"/>
        </p:nvSpPr>
        <p:spPr>
          <a:xfrm>
            <a:off x="4143664" y="0"/>
            <a:ext cx="391363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0200"/>
            <a:ext cx="3447288" cy="4389120"/>
          </a:xfrm>
        </p:spPr>
        <p:txBody>
          <a:bodyPr/>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1">
            <a:extLst>
              <a:ext uri="{FF2B5EF4-FFF2-40B4-BE49-F238E27FC236}">
                <a16:creationId xmlns:a16="http://schemas.microsoft.com/office/drawing/2014/main" id="{951B9FC3-9814-8B4A-B6C5-6CDEAB87DE62}"/>
              </a:ext>
            </a:extLst>
          </p:cNvPr>
          <p:cNvSpPr>
            <a:spLocks noGrp="1"/>
          </p:cNvSpPr>
          <p:nvPr>
            <p:ph idx="17"/>
          </p:nvPr>
        </p:nvSpPr>
        <p:spPr>
          <a:xfrm>
            <a:off x="43688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678617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Welcome">
    <p:bg>
      <p:bgPr>
        <a:solidFill>
          <a:schemeClr val="bg1"/>
        </a:solidFill>
        <a:effectLst/>
      </p:bgPr>
    </p:bg>
    <p:spTree>
      <p:nvGrpSpPr>
        <p:cNvPr id="1" name=""/>
        <p:cNvGrpSpPr/>
        <p:nvPr/>
      </p:nvGrpSpPr>
      <p:grpSpPr>
        <a:xfrm>
          <a:off x="0" y="0"/>
          <a:ext cx="0" cy="0"/>
          <a:chOff x="0" y="0"/>
          <a:chExt cx="0" cy="0"/>
        </a:xfrm>
      </p:grpSpPr>
      <p:sp>
        <p:nvSpPr>
          <p:cNvPr id="9" name="Picture Placeholder">
            <a:extLst>
              <a:ext uri="{FF2B5EF4-FFF2-40B4-BE49-F238E27FC236}">
                <a16:creationId xmlns:a16="http://schemas.microsoft.com/office/drawing/2014/main" id="{3860931B-EC0F-0240-A415-37F647D57D93}"/>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GB"/>
              <a:t>Click icon to add picture</a:t>
            </a:r>
            <a:endParaRPr lang="en-US"/>
          </a:p>
        </p:txBody>
      </p:sp>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a:xfrm>
            <a:off x="1909534" y="6475602"/>
            <a:ext cx="3950208"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pic>
        <p:nvPicPr>
          <p:cNvPr id="8" name="Ellipse Long Word">
            <a:extLst>
              <a:ext uri="{FF2B5EF4-FFF2-40B4-BE49-F238E27FC236}">
                <a16:creationId xmlns:a16="http://schemas.microsoft.com/office/drawing/2014/main" id="{321475FC-A11B-824E-941E-4D90B5DDF39B}"/>
              </a:ext>
            </a:extLst>
          </p:cNvPr>
          <p:cNvPicPr>
            <a:picLocks noChangeAspect="1"/>
          </p:cNvPicPr>
          <p:nvPr userDrawn="1"/>
        </p:nvPicPr>
        <p:blipFill>
          <a:blip r:embed="rId2"/>
          <a:stretch>
            <a:fillRect/>
          </a:stretch>
        </p:blipFill>
        <p:spPr>
          <a:xfrm>
            <a:off x="237744" y="2351152"/>
            <a:ext cx="3215894" cy="987552"/>
          </a:xfrm>
          <a:prstGeom prst="rect">
            <a:avLst/>
          </a:prstGeom>
        </p:spPr>
      </p:pic>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5404104"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5404104" cy="877824"/>
          </a:xfrm>
        </p:spPr>
        <p:txBody>
          <a:bodyPr anchor="t" anchorCtr="0"/>
          <a:lstStyle>
            <a:lvl1pPr>
              <a:defRPr sz="5400" spc="0">
                <a:solidFill>
                  <a:schemeClr val="accent1"/>
                </a:solidFill>
              </a:defRPr>
            </a:lvl1pPr>
          </a:lstStyle>
          <a:p>
            <a:r>
              <a:rPr lang="en-US"/>
              <a:t>Welcome</a:t>
            </a:r>
          </a:p>
        </p:txBody>
      </p:sp>
    </p:spTree>
    <p:extLst>
      <p:ext uri="{BB962C8B-B14F-4D97-AF65-F5344CB8AC3E}">
        <p14:creationId xmlns:p14="http://schemas.microsoft.com/office/powerpoint/2010/main" val="2652904151"/>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Thank You">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F1B0C9C1-F0C6-6D4C-8DE1-94A18191E9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pic>
        <p:nvPicPr>
          <p:cNvPr id="13" name="Underline">
            <a:extLst>
              <a:ext uri="{FF2B5EF4-FFF2-40B4-BE49-F238E27FC236}">
                <a16:creationId xmlns:a16="http://schemas.microsoft.com/office/drawing/2014/main" id="{3CF9C768-B25C-1D4B-A181-9F38343EA7A4}"/>
              </a:ext>
            </a:extLst>
          </p:cNvPr>
          <p:cNvPicPr>
            <a:picLocks noChangeAspect="1"/>
          </p:cNvPicPr>
          <p:nvPr userDrawn="1"/>
        </p:nvPicPr>
        <p:blipFill>
          <a:blip r:embed="rId3"/>
          <a:stretch>
            <a:fillRect/>
          </a:stretch>
        </p:blipFill>
        <p:spPr>
          <a:xfrm>
            <a:off x="421575" y="3215466"/>
            <a:ext cx="3325091" cy="256774"/>
          </a:xfrm>
          <a:prstGeom prst="rect">
            <a:avLst/>
          </a:prstGeom>
        </p:spPr>
      </p:pic>
      <p:sp>
        <p:nvSpPr>
          <p:cNvPr id="9" name="Legal">
            <a:extLst>
              <a:ext uri="{FF2B5EF4-FFF2-40B4-BE49-F238E27FC236}">
                <a16:creationId xmlns:a16="http://schemas.microsoft.com/office/drawing/2014/main" id="{FD2D576D-1063-1B45-9625-41BF1188832E}"/>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FAFA4428-187A-4B43-A307-F360016B7198}"/>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881742"/>
          </a:xfrm>
        </p:spPr>
        <p:txBody>
          <a:bodyPr anchor="t" anchorCtr="0"/>
          <a:lstStyle>
            <a:lvl1pPr>
              <a:defRPr sz="5400">
                <a:solidFill>
                  <a:schemeClr val="tx1"/>
                </a:solidFill>
              </a:defRPr>
            </a:lvl1pPr>
          </a:lstStyle>
          <a:p>
            <a:r>
              <a:rPr lang="en-US"/>
              <a:t>Thank you</a:t>
            </a:r>
          </a:p>
        </p:txBody>
      </p:sp>
      <p:sp>
        <p:nvSpPr>
          <p:cNvPr id="11" name="Contact">
            <a:extLst>
              <a:ext uri="{FF2B5EF4-FFF2-40B4-BE49-F238E27FC236}">
                <a16:creationId xmlns:a16="http://schemas.microsoft.com/office/drawing/2014/main" id="{77D1C5F6-251C-9041-A538-DE284E4C9CA9}"/>
              </a:ext>
            </a:extLst>
          </p:cNvPr>
          <p:cNvSpPr>
            <a:spLocks noGrp="1"/>
          </p:cNvSpPr>
          <p:nvPr>
            <p:ph type="body" sz="quarter" idx="15"/>
          </p:nvPr>
        </p:nvSpPr>
        <p:spPr>
          <a:xfrm>
            <a:off x="457200" y="3930732"/>
            <a:ext cx="11277600" cy="188745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993070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ECBA370-176B-F54F-96E8-5097D67B6F02}"/>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1136" cy="411480"/>
          </a:xfrm>
          <a:prstGeom prst="rect">
            <a:avLst/>
          </a:prstGeom>
        </p:spPr>
      </p:pic>
      <p:pic>
        <p:nvPicPr>
          <p:cNvPr id="7" name="Underline">
            <a:extLst>
              <a:ext uri="{FF2B5EF4-FFF2-40B4-BE49-F238E27FC236}">
                <a16:creationId xmlns:a16="http://schemas.microsoft.com/office/drawing/2014/main" id="{9CA2E09B-B27B-974A-BAC1-6E1099C40818}"/>
              </a:ext>
            </a:extLst>
          </p:cNvPr>
          <p:cNvPicPr>
            <a:picLocks noChangeAspect="1"/>
          </p:cNvPicPr>
          <p:nvPr userDrawn="1"/>
        </p:nvPicPr>
        <p:blipFill>
          <a:blip r:embed="rId4"/>
          <a:srcRect/>
          <a:stretch/>
        </p:blipFill>
        <p:spPr>
          <a:xfrm>
            <a:off x="421575" y="3215466"/>
            <a:ext cx="3325091" cy="256773"/>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bg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solidFill>
                  <a:schemeClr val="bg1"/>
                </a:solidFill>
              </a:defRPr>
            </a:lvl1pPr>
          </a:lstStyle>
          <a:p>
            <a:r>
              <a:rPr lang="en-US"/>
              <a:t>Appendix</a:t>
            </a:r>
          </a:p>
        </p:txBody>
      </p:sp>
    </p:spTree>
    <p:extLst>
      <p:ext uri="{BB962C8B-B14F-4D97-AF65-F5344CB8AC3E}">
        <p14:creationId xmlns:p14="http://schemas.microsoft.com/office/powerpoint/2010/main" val="3650158698"/>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8" name="Underline">
            <a:extLst>
              <a:ext uri="{FF2B5EF4-FFF2-40B4-BE49-F238E27FC236}">
                <a16:creationId xmlns:a16="http://schemas.microsoft.com/office/drawing/2014/main" id="{929E3B96-181E-3E46-BE1B-613ADECF63C6}"/>
              </a:ext>
            </a:extLst>
          </p:cNvPr>
          <p:cNvPicPr>
            <a:picLocks noChangeAspect="1"/>
          </p:cNvPicPr>
          <p:nvPr userDrawn="1"/>
        </p:nvPicPr>
        <p:blipFill>
          <a:blip r:embed="rId2"/>
          <a:stretch>
            <a:fillRect/>
          </a:stretch>
        </p:blipFill>
        <p:spPr>
          <a:xfrm>
            <a:off x="421575" y="3215466"/>
            <a:ext cx="3325091" cy="256774"/>
          </a:xfrm>
          <a:prstGeom prst="rect">
            <a:avLst/>
          </a:prstGeom>
        </p:spPr>
      </p:pic>
      <p:pic>
        <p:nvPicPr>
          <p:cNvPr id="7" name="Logo">
            <a:extLst>
              <a:ext uri="{FF2B5EF4-FFF2-40B4-BE49-F238E27FC236}">
                <a16:creationId xmlns:a16="http://schemas.microsoft.com/office/drawing/2014/main" id="{6323073D-FFE8-464B-8135-C421B15699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0" y="457200"/>
            <a:ext cx="2234583" cy="413398"/>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lvl1pPr>
          </a:lstStyle>
          <a:p>
            <a:r>
              <a:rPr lang="en-US"/>
              <a:t>Questions?</a:t>
            </a:r>
          </a:p>
        </p:txBody>
      </p:sp>
    </p:spTree>
    <p:extLst>
      <p:ext uri="{BB962C8B-B14F-4D97-AF65-F5344CB8AC3E}">
        <p14:creationId xmlns:p14="http://schemas.microsoft.com/office/powerpoint/2010/main" val="850878923"/>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_Split Numbered 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accent1"/>
                </a:solidFill>
              </a:defRPr>
            </a:lvl1pPr>
          </a:lstStyle>
          <a:p>
            <a:r>
              <a:rPr lang="en-US"/>
              <a:t>Click to edit Master title style</a:t>
            </a:r>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 name="Legal">
            <a:extLst>
              <a:ext uri="{FF2B5EF4-FFF2-40B4-BE49-F238E27FC236}">
                <a16:creationId xmlns:a16="http://schemas.microsoft.com/office/drawing/2014/main" id="{72B98939-B918-0C49-4C0B-C57E0EADAB1E}"/>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8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Tree>
    <p:extLst>
      <p:ext uri="{BB962C8B-B14F-4D97-AF65-F5344CB8AC3E}">
        <p14:creationId xmlns:p14="http://schemas.microsoft.com/office/powerpoint/2010/main" val="134810206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_Split 1/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76472" cy="228600"/>
          </a:xfrm>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48656" cy="983673"/>
          </a:xfrm>
        </p:spPr>
        <p:txBody>
          <a:bodyPr/>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5248656"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489539" y="1600200"/>
            <a:ext cx="5245261"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Legal">
            <a:extLst>
              <a:ext uri="{FF2B5EF4-FFF2-40B4-BE49-F238E27FC236}">
                <a16:creationId xmlns:a16="http://schemas.microsoft.com/office/drawing/2014/main" id="{F5FBE355-18FA-A168-616C-1E60D29C8677}"/>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8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Tree>
    <p:extLst>
      <p:ext uri="{BB962C8B-B14F-4D97-AF65-F5344CB8AC3E}">
        <p14:creationId xmlns:p14="http://schemas.microsoft.com/office/powerpoint/2010/main" val="3699865692"/>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accent1"/>
                </a:solidFill>
              </a:defRPr>
            </a:lvl1pPr>
          </a:lstStyle>
          <a:p>
            <a:r>
              <a:rPr lang="en-GB"/>
              <a:t>Click to edit Master title style</a:t>
            </a:r>
            <a:endParaRPr lang="en-US"/>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1465457216"/>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lit 1/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76472" cy="228600"/>
          </a:xfrm>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48656"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48656" cy="983673"/>
          </a:xfrm>
        </p:spPr>
        <p:txBody>
          <a:bodyPr/>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5248656"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489539" y="1600200"/>
            <a:ext cx="5245261"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3391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bg2"/>
          </a:solidFill>
        </p:spPr>
        <p:txBody>
          <a:bodyPr/>
          <a:lstStyle>
            <a:lvl1pPr>
              <a:defRPr>
                <a:solidFill>
                  <a:srgbClr val="A7A8AA"/>
                </a:solidFill>
              </a:defRPr>
            </a:lvl1pPr>
          </a:lstStyle>
          <a:p>
            <a:r>
              <a:rPr lang="en-GB"/>
              <a:t>Click icon to add picture</a:t>
            </a:r>
            <a:endParaRPr lang="en-US"/>
          </a:p>
        </p:txBody>
      </p:sp>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accent1"/>
                </a:solidFill>
              </a:defRPr>
            </a:lvl1pPr>
          </a:lstStyle>
          <a:p>
            <a:r>
              <a:rPr lang="en-GB"/>
              <a:t>Click to edit Master title style</a:t>
            </a:r>
            <a:endParaRPr lang="en-US"/>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1202515158"/>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5A7CD5F-D00E-604C-A336-4DB4D25A3A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tx1"/>
                </a:solidFill>
              </a:defRPr>
            </a:lvl1pPr>
          </a:lstStyle>
          <a:p>
            <a:r>
              <a:rPr lang="en-GB"/>
              <a:t>Click to edit Master title style</a:t>
            </a:r>
            <a:endParaRPr lang="en-US"/>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37633729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Ref idx="1001">
        <a:schemeClr val="bg1"/>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tx2"/>
          </a:solidFill>
        </p:spPr>
        <p:txBody>
          <a:bodyPr/>
          <a:lstStyle>
            <a:lvl1pPr>
              <a:defRPr>
                <a:solidFill>
                  <a:srgbClr val="A7A8AA"/>
                </a:solidFill>
              </a:defRPr>
            </a:lvl1pPr>
          </a:lstStyle>
          <a:p>
            <a:r>
              <a:rPr lang="en-GB"/>
              <a:t>Click icon to add picture</a:t>
            </a:r>
            <a:endParaRPr lang="en-US"/>
          </a:p>
        </p:txBody>
      </p:sp>
      <p:pic>
        <p:nvPicPr>
          <p:cNvPr id="9" name="Logo">
            <a:extLst>
              <a:ext uri="{FF2B5EF4-FFF2-40B4-BE49-F238E27FC236}">
                <a16:creationId xmlns:a16="http://schemas.microsoft.com/office/drawing/2014/main" id="{6107D3E2-230A-0A45-A735-1B8D1B02F9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tx1"/>
                </a:solidFill>
              </a:defRPr>
            </a:lvl1pPr>
          </a:lstStyle>
          <a:p>
            <a:r>
              <a:rPr lang="en-GB"/>
              <a:t>Click to edit Master title style</a:t>
            </a:r>
            <a:endParaRPr lang="en-US"/>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27273096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52187789"/>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2-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330696"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35949384"/>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3-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1600200"/>
            <a:ext cx="3447288"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6550"/>
            <a:ext cx="3447288"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81228272"/>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4-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E99522E4-52AE-C448-927D-EFBEBFD8FBB0}"/>
              </a:ext>
            </a:extLst>
          </p:cNvPr>
          <p:cNvSpPr>
            <a:spLocks noGrp="1"/>
          </p:cNvSpPr>
          <p:nvPr>
            <p:ph idx="15"/>
          </p:nvPr>
        </p:nvSpPr>
        <p:spPr>
          <a:xfrm>
            <a:off x="339344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3">
            <a:extLst>
              <a:ext uri="{FF2B5EF4-FFF2-40B4-BE49-F238E27FC236}">
                <a16:creationId xmlns:a16="http://schemas.microsoft.com/office/drawing/2014/main" id="{F77573C1-2760-4E4E-B44D-5C0B0C78D60F}"/>
              </a:ext>
            </a:extLst>
          </p:cNvPr>
          <p:cNvSpPr>
            <a:spLocks noGrp="1"/>
          </p:cNvSpPr>
          <p:nvPr>
            <p:ph idx="16"/>
          </p:nvPr>
        </p:nvSpPr>
        <p:spPr>
          <a:xfrm>
            <a:off x="632968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4">
            <a:extLst>
              <a:ext uri="{FF2B5EF4-FFF2-40B4-BE49-F238E27FC236}">
                <a16:creationId xmlns:a16="http://schemas.microsoft.com/office/drawing/2014/main" id="{E5BE2420-02F3-F849-A380-39951C89E372}"/>
              </a:ext>
            </a:extLst>
          </p:cNvPr>
          <p:cNvSpPr>
            <a:spLocks noGrp="1"/>
          </p:cNvSpPr>
          <p:nvPr>
            <p:ph idx="17"/>
          </p:nvPr>
        </p:nvSpPr>
        <p:spPr>
          <a:xfrm>
            <a:off x="926592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66323735"/>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2 Picture Lt">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GB"/>
              <a:t>Click icon to add picture</a:t>
            </a: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GB"/>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26360369"/>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3-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3934326"/>
            <a:ext cx="3447288" cy="20549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314944" y="3934326"/>
            <a:ext cx="3447288" cy="20549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35050000"/>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6">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4-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2">
            <a:extLst>
              <a:ext uri="{FF2B5EF4-FFF2-40B4-BE49-F238E27FC236}">
                <a16:creationId xmlns:a16="http://schemas.microsoft.com/office/drawing/2014/main" id="{5FC7D134-7E2A-C847-92CC-53480DA721DD}"/>
              </a:ext>
            </a:extLst>
          </p:cNvPr>
          <p:cNvSpPr>
            <a:spLocks noGrp="1"/>
          </p:cNvSpPr>
          <p:nvPr>
            <p:ph idx="22"/>
          </p:nvPr>
        </p:nvSpPr>
        <p:spPr>
          <a:xfrm>
            <a:off x="339344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Content Placeholder 3">
            <a:extLst>
              <a:ext uri="{FF2B5EF4-FFF2-40B4-BE49-F238E27FC236}">
                <a16:creationId xmlns:a16="http://schemas.microsoft.com/office/drawing/2014/main" id="{0D10A830-B04C-E147-B818-6031A5EF36AC}"/>
              </a:ext>
            </a:extLst>
          </p:cNvPr>
          <p:cNvSpPr>
            <a:spLocks noGrp="1"/>
          </p:cNvSpPr>
          <p:nvPr>
            <p:ph idx="23"/>
          </p:nvPr>
        </p:nvSpPr>
        <p:spPr>
          <a:xfrm>
            <a:off x="632968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4">
            <a:extLst>
              <a:ext uri="{FF2B5EF4-FFF2-40B4-BE49-F238E27FC236}">
                <a16:creationId xmlns:a16="http://schemas.microsoft.com/office/drawing/2014/main" id="{CBE4083F-E1EE-8F4F-9D61-E15053538C64}"/>
              </a:ext>
            </a:extLst>
          </p:cNvPr>
          <p:cNvSpPr>
            <a:spLocks noGrp="1"/>
          </p:cNvSpPr>
          <p:nvPr>
            <p:ph idx="24"/>
          </p:nvPr>
        </p:nvSpPr>
        <p:spPr>
          <a:xfrm>
            <a:off x="926592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22166000"/>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 Statement 1">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0C3286FC-1892-4443-84A0-195F28AF1E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bg1"/>
              </a:buClr>
              <a:defRPr sz="5400">
                <a:solidFill>
                  <a:schemeClr val="bg1"/>
                </a:solidFill>
                <a:latin typeface="+mj-lt"/>
              </a:defRPr>
            </a:lvl1pPr>
            <a:lvl2pPr marL="301752" indent="-301752">
              <a:spcAft>
                <a:spcPts val="1800"/>
              </a:spcAft>
              <a:buClr>
                <a:schemeClr val="bg1"/>
              </a:buClr>
              <a:buNone/>
              <a:defRPr sz="5400">
                <a:solidFill>
                  <a:schemeClr val="bg1"/>
                </a:solidFill>
                <a:latin typeface="+mj-lt"/>
              </a:defRPr>
            </a:lvl2pPr>
            <a:lvl3pPr marL="301752" indent="0">
              <a:buClr>
                <a:schemeClr val="bg1"/>
              </a:buClr>
              <a:buNone/>
              <a:defRPr>
                <a:solidFill>
                  <a:schemeClr val="bg1"/>
                </a:solidFill>
              </a:defRPr>
            </a:lvl3pPr>
            <a:lvl4pPr marL="548640" indent="-228600">
              <a:buClr>
                <a:schemeClr val="bg1"/>
              </a:buClr>
              <a:tabLst/>
              <a:defRPr>
                <a:solidFill>
                  <a:schemeClr val="bg1"/>
                </a:solidFill>
              </a:defRPr>
            </a:lvl4pPr>
            <a:lvl5pPr marL="795528" indent="-228600">
              <a:buClr>
                <a:schemeClr val="bg1"/>
              </a:buClr>
              <a:tabLst/>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2691331"/>
      </p:ext>
    </p:extLst>
  </p:cSld>
  <p:clrMapOvr>
    <a:masterClrMapping/>
  </p:clrMapOvr>
  <p:extLst>
    <p:ext uri="{DCECCB84-F9BA-43D5-87BE-67443E8EF086}">
      <p15:sldGuideLst xmlns:p15="http://schemas.microsoft.com/office/powerpoint/2012/main">
        <p15:guide id="2" orient="horz" pos="3960">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itle Only Lt">
    <p:spTree>
      <p:nvGrpSpPr>
        <p:cNvPr id="1" name=""/>
        <p:cNvGrpSpPr/>
        <p:nvPr/>
      </p:nvGrpSpPr>
      <p:grpSpPr>
        <a:xfrm>
          <a:off x="0" y="0"/>
          <a:ext cx="0" cy="0"/>
          <a:chOff x="0" y="0"/>
          <a:chExt cx="0" cy="0"/>
        </a:xfrm>
      </p:grpSpPr>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p>
            <a:r>
              <a:rPr lang="en-US"/>
              <a:t>Enrollment  |   Client Name</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p>
            <a:fld id="{8EB3323C-FB4C-034A-A8F5-DA43F08A644B}" type="slidenum">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p>
            <a:r>
              <a:rPr lang="en-GB"/>
              <a:t>Click to edit Master title style</a:t>
            </a:r>
            <a:endParaRPr lang="en-US"/>
          </a:p>
        </p:txBody>
      </p:sp>
      <p:sp>
        <p:nvSpPr>
          <p:cNvPr id="6" name="Subtitle">
            <a:extLst>
              <a:ext uri="{FF2B5EF4-FFF2-40B4-BE49-F238E27FC236}">
                <a16:creationId xmlns:a16="http://schemas.microsoft.com/office/drawing/2014/main" id="{363DA59F-EF54-4241-A627-B53313D61868}"/>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7" name="Legal">
            <a:extLst>
              <a:ext uri="{FF2B5EF4-FFF2-40B4-BE49-F238E27FC236}">
                <a16:creationId xmlns:a16="http://schemas.microsoft.com/office/drawing/2014/main" id="{FAF4E6C3-63A8-104D-B680-6134DBA22DC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604844975"/>
      </p:ext>
    </p:extLst>
  </p:cSld>
  <p:clrMapOvr>
    <a:masterClrMapping/>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Footer Only Lt">
    <p:spTree>
      <p:nvGrpSpPr>
        <p:cNvPr id="1" name=""/>
        <p:cNvGrpSpPr/>
        <p:nvPr/>
      </p:nvGrpSpPr>
      <p:grpSpPr>
        <a:xfrm>
          <a:off x="0" y="0"/>
          <a:ext cx="0" cy="0"/>
          <a:chOff x="0" y="0"/>
          <a:chExt cx="0" cy="0"/>
        </a:xfrm>
      </p:grpSpPr>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p>
            <a:r>
              <a:rPr lang="en-US"/>
              <a:t>Enrollment  |   Client Name</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p>
            <a:fld id="{8EB3323C-FB4C-034A-A8F5-DA43F08A644B}" type="slidenum">
              <a:t>‹#›</a:t>
            </a:fld>
            <a:endParaRPr lang="en-US"/>
          </a:p>
        </p:txBody>
      </p:sp>
      <p:sp>
        <p:nvSpPr>
          <p:cNvPr id="5" name="Legal">
            <a:extLst>
              <a:ext uri="{FF2B5EF4-FFF2-40B4-BE49-F238E27FC236}">
                <a16:creationId xmlns:a16="http://schemas.microsoft.com/office/drawing/2014/main" id="{43334C3D-42F5-004E-BEF1-78E0CFB0F97A}"/>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3382004892"/>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blank" preserve="1">
  <p:cSld name="Blank 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02290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3F8D3154-1543-374D-9CDE-92B5EC8A8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052603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2-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74E26CB4-AB58-FF4B-8834-8AAB73C168F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62B8EAA0-2383-644E-B96C-7783274A8827}"/>
              </a:ext>
            </a:extLst>
          </p:cNvPr>
          <p:cNvSpPr>
            <a:spLocks noGrp="1"/>
          </p:cNvSpPr>
          <p:nvPr>
            <p:ph idx="15"/>
          </p:nvPr>
        </p:nvSpPr>
        <p:spPr>
          <a:xfrm>
            <a:off x="6330696"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674595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3-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55AA3A58-5F23-A043-ABF4-6AB522BBFCB2}"/>
              </a:ext>
            </a:extLst>
          </p:cNvPr>
          <p:cNvSpPr>
            <a:spLocks noGrp="1"/>
          </p:cNvSpPr>
          <p:nvPr>
            <p:ph idx="15"/>
          </p:nvPr>
        </p:nvSpPr>
        <p:spPr>
          <a:xfrm>
            <a:off x="4370388"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3BAF8BFD-DE6C-094C-AECD-B29B6E6C9D7C}"/>
              </a:ext>
            </a:extLst>
          </p:cNvPr>
          <p:cNvSpPr>
            <a:spLocks noGrp="1"/>
          </p:cNvSpPr>
          <p:nvPr>
            <p:ph idx="16"/>
          </p:nvPr>
        </p:nvSpPr>
        <p:spPr>
          <a:xfrm>
            <a:off x="8283575"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941050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4-Col Content Dk">
    <p:bg>
      <p:bgRef idx="1001">
        <a:schemeClr val="bg1"/>
      </p:bgRef>
    </p:bg>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4CF866B1-C823-264F-85DD-C39FAE934E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1">
            <a:extLst>
              <a:ext uri="{FF2B5EF4-FFF2-40B4-BE49-F238E27FC236}">
                <a16:creationId xmlns:a16="http://schemas.microsoft.com/office/drawing/2014/main" id="{37DC0793-886E-554C-9986-F27A1F30115D}"/>
              </a:ext>
            </a:extLst>
          </p:cNvPr>
          <p:cNvSpPr>
            <a:spLocks noGrp="1"/>
          </p:cNvSpPr>
          <p:nvPr>
            <p:ph idx="15"/>
          </p:nvPr>
        </p:nvSpPr>
        <p:spPr>
          <a:xfrm>
            <a:off x="339344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1">
            <a:extLst>
              <a:ext uri="{FF2B5EF4-FFF2-40B4-BE49-F238E27FC236}">
                <a16:creationId xmlns:a16="http://schemas.microsoft.com/office/drawing/2014/main" id="{D908CCDF-2286-2F42-AA67-2BBF0A93977E}"/>
              </a:ext>
            </a:extLst>
          </p:cNvPr>
          <p:cNvSpPr>
            <a:spLocks noGrp="1"/>
          </p:cNvSpPr>
          <p:nvPr>
            <p:ph idx="16"/>
          </p:nvPr>
        </p:nvSpPr>
        <p:spPr>
          <a:xfrm>
            <a:off x="632968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1">
            <a:extLst>
              <a:ext uri="{FF2B5EF4-FFF2-40B4-BE49-F238E27FC236}">
                <a16:creationId xmlns:a16="http://schemas.microsoft.com/office/drawing/2014/main" id="{E981246D-D7CC-4D4C-8B85-AF8A61D623B1}"/>
              </a:ext>
            </a:extLst>
          </p:cNvPr>
          <p:cNvSpPr>
            <a:spLocks noGrp="1"/>
          </p:cNvSpPr>
          <p:nvPr>
            <p:ph idx="17"/>
          </p:nvPr>
        </p:nvSpPr>
        <p:spPr>
          <a:xfrm>
            <a:off x="926592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246086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1/2 Picture Dk">
    <p:bg>
      <p:bgRef idx="1001">
        <a:schemeClr val="bg1"/>
      </p:bgRef>
    </p:bg>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tx2"/>
          </a:solidFill>
        </p:spPr>
        <p:txBody>
          <a:bodyPr/>
          <a:lstStyle>
            <a:lvl1pPr>
              <a:defRPr>
                <a:solidFill>
                  <a:srgbClr val="A7A8AA"/>
                </a:solidFill>
              </a:defRPr>
            </a:lvl1pPr>
          </a:lstStyle>
          <a:p>
            <a:r>
              <a:rPr lang="en-GB"/>
              <a:t>Click icon to add picture</a:t>
            </a:r>
            <a:endParaRPr lang="en-US"/>
          </a:p>
        </p:txBody>
      </p:sp>
      <p:pic>
        <p:nvPicPr>
          <p:cNvPr id="11" name="Logo">
            <a:extLst>
              <a:ext uri="{FF2B5EF4-FFF2-40B4-BE49-F238E27FC236}">
                <a16:creationId xmlns:a16="http://schemas.microsoft.com/office/drawing/2014/main" id="{C83CBD9A-2937-B74F-BDE3-75F66CE1DF9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GB"/>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69223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3-Col Pictures Dk">
    <p:bg>
      <p:bgRef idx="1001">
        <a:schemeClr val="bg1"/>
      </p:bgRef>
    </p:bg>
    <p:spTree>
      <p:nvGrpSpPr>
        <p:cNvPr id="1" name=""/>
        <p:cNvGrpSpPr/>
        <p:nvPr/>
      </p:nvGrpSpPr>
      <p:grpSpPr>
        <a:xfrm>
          <a:off x="0" y="0"/>
          <a:ext cx="0" cy="0"/>
          <a:chOff x="0" y="0"/>
          <a:chExt cx="0" cy="0"/>
        </a:xfrm>
      </p:grpSpPr>
      <p:pic>
        <p:nvPicPr>
          <p:cNvPr id="15" name="Logo">
            <a:extLst>
              <a:ext uri="{FF2B5EF4-FFF2-40B4-BE49-F238E27FC236}">
                <a16:creationId xmlns:a16="http://schemas.microsoft.com/office/drawing/2014/main" id="{59364DE0-6E54-4945-9024-C9E04B464A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1">
            <a:extLst>
              <a:ext uri="{FF2B5EF4-FFF2-40B4-BE49-F238E27FC236}">
                <a16:creationId xmlns:a16="http://schemas.microsoft.com/office/drawing/2014/main" id="{ED449EB1-A7B8-104F-92AC-7247B1F3383E}"/>
              </a:ext>
            </a:extLst>
          </p:cNvPr>
          <p:cNvSpPr>
            <a:spLocks noGrp="1"/>
          </p:cNvSpPr>
          <p:nvPr>
            <p:ph idx="20"/>
          </p:nvPr>
        </p:nvSpPr>
        <p:spPr>
          <a:xfrm>
            <a:off x="43815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1">
            <a:extLst>
              <a:ext uri="{FF2B5EF4-FFF2-40B4-BE49-F238E27FC236}">
                <a16:creationId xmlns:a16="http://schemas.microsoft.com/office/drawing/2014/main" id="{A578C44A-C9D6-1740-AEAE-FB639CC726B5}"/>
              </a:ext>
            </a:extLst>
          </p:cNvPr>
          <p:cNvSpPr>
            <a:spLocks noGrp="1"/>
          </p:cNvSpPr>
          <p:nvPr>
            <p:ph idx="21"/>
          </p:nvPr>
        </p:nvSpPr>
        <p:spPr>
          <a:xfrm>
            <a:off x="83058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876508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0">
          <p15:clr>
            <a:srgbClr val="FBAE40"/>
          </p15:clr>
        </p15:guide>
        <p15:guide id="4" pos="5216">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4-Col Pictures Dk">
    <p:bg>
      <p:bgRef idx="1001">
        <a:schemeClr val="bg1"/>
      </p:bgRef>
    </p:bg>
    <p:spTree>
      <p:nvGrpSpPr>
        <p:cNvPr id="1" name=""/>
        <p:cNvGrpSpPr/>
        <p:nvPr/>
      </p:nvGrpSpPr>
      <p:grpSpPr>
        <a:xfrm>
          <a:off x="0" y="0"/>
          <a:ext cx="0" cy="0"/>
          <a:chOff x="0" y="0"/>
          <a:chExt cx="0" cy="0"/>
        </a:xfrm>
      </p:grpSpPr>
      <p:pic>
        <p:nvPicPr>
          <p:cNvPr id="20" name="Logo">
            <a:extLst>
              <a:ext uri="{FF2B5EF4-FFF2-40B4-BE49-F238E27FC236}">
                <a16:creationId xmlns:a16="http://schemas.microsoft.com/office/drawing/2014/main" id="{8FE48815-4D84-AB41-92C5-F274B09911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1">
            <a:extLst>
              <a:ext uri="{FF2B5EF4-FFF2-40B4-BE49-F238E27FC236}">
                <a16:creationId xmlns:a16="http://schemas.microsoft.com/office/drawing/2014/main" id="{F4E55DAC-C7FD-DB4E-BE31-3926A415DC31}"/>
              </a:ext>
            </a:extLst>
          </p:cNvPr>
          <p:cNvSpPr>
            <a:spLocks noGrp="1"/>
          </p:cNvSpPr>
          <p:nvPr>
            <p:ph idx="22"/>
          </p:nvPr>
        </p:nvSpPr>
        <p:spPr>
          <a:xfrm>
            <a:off x="339344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1">
            <a:extLst>
              <a:ext uri="{FF2B5EF4-FFF2-40B4-BE49-F238E27FC236}">
                <a16:creationId xmlns:a16="http://schemas.microsoft.com/office/drawing/2014/main" id="{FC18F0EE-4077-9341-9423-0BB7EFB17A09}"/>
              </a:ext>
            </a:extLst>
          </p:cNvPr>
          <p:cNvSpPr>
            <a:spLocks noGrp="1"/>
          </p:cNvSpPr>
          <p:nvPr>
            <p:ph idx="23"/>
          </p:nvPr>
        </p:nvSpPr>
        <p:spPr>
          <a:xfrm>
            <a:off x="632968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Content Placeholder 1">
            <a:extLst>
              <a:ext uri="{FF2B5EF4-FFF2-40B4-BE49-F238E27FC236}">
                <a16:creationId xmlns:a16="http://schemas.microsoft.com/office/drawing/2014/main" id="{D9AFFB3A-B3F1-F148-BEE4-D23EEF584C3A}"/>
              </a:ext>
            </a:extLst>
          </p:cNvPr>
          <p:cNvSpPr>
            <a:spLocks noGrp="1"/>
          </p:cNvSpPr>
          <p:nvPr>
            <p:ph idx="24"/>
          </p:nvPr>
        </p:nvSpPr>
        <p:spPr>
          <a:xfrm>
            <a:off x="926592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855914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Statement 3">
    <p:bg>
      <p:bgPr>
        <a:solidFill>
          <a:schemeClr val="bg1"/>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B2DDD7CB-1A01-2449-A8A7-EBBA28672294}"/>
              </a:ext>
            </a:extLst>
          </p:cNvPr>
          <p:cNvSpPr>
            <a:spLocks noGrp="1"/>
          </p:cNvSpPr>
          <p:nvPr>
            <p:ph type="pic" sz="quarter" idx="15"/>
          </p:nvPr>
        </p:nvSpPr>
        <p:spPr>
          <a:xfrm>
            <a:off x="7958328" y="0"/>
            <a:ext cx="4233672"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5586984"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704088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199" y="457200"/>
            <a:ext cx="7038109" cy="5532120"/>
          </a:xfrm>
        </p:spPr>
        <p:txBody>
          <a:bodyPr/>
          <a:lstStyle>
            <a:lvl1pPr>
              <a:spcAft>
                <a:spcPts val="1800"/>
              </a:spcAft>
              <a:buClr>
                <a:schemeClr val="tx1"/>
              </a:buClr>
              <a:defRPr sz="5400">
                <a:solidFill>
                  <a:schemeClr val="accent1"/>
                </a:solidFill>
                <a:latin typeface="+mj-lt"/>
              </a:defRPr>
            </a:lvl1pPr>
            <a:lvl2pPr marL="301752" indent="-301752">
              <a:spcAft>
                <a:spcPts val="1800"/>
              </a:spcAft>
              <a:buClr>
                <a:schemeClr val="tx1"/>
              </a:buClr>
              <a:buNone/>
              <a:defRPr sz="5400">
                <a:solidFill>
                  <a:schemeClr val="accent1"/>
                </a:solidFill>
                <a:latin typeface="+mj-lt"/>
              </a:defRPr>
            </a:lvl2pPr>
            <a:lvl3pPr marL="301752" indent="0">
              <a:buClr>
                <a:schemeClr val="tx1"/>
              </a:buClr>
              <a:buNone/>
              <a:defRPr>
                <a:solidFill>
                  <a:schemeClr val="accent1"/>
                </a:solidFill>
              </a:defRPr>
            </a:lvl3pPr>
            <a:lvl4pPr marL="548640" indent="-228600">
              <a:buClr>
                <a:schemeClr val="tx1"/>
              </a:buClr>
              <a:tabLst/>
              <a:defRPr>
                <a:solidFill>
                  <a:schemeClr val="accent1"/>
                </a:solidFill>
              </a:defRPr>
            </a:lvl4pPr>
            <a:lvl5pPr marL="795528" indent="-228600">
              <a:buClr>
                <a:schemeClr val="tx1"/>
              </a:buClr>
              <a:tabLst/>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445782"/>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Title Only Dk">
    <p:bg>
      <p:bgRef idx="1001">
        <a:schemeClr val="bg1"/>
      </p:bgRef>
    </p:bg>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5DB5E5E2-18BB-8040-AB5F-A6281D0DA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6FEDDD83-188E-184B-A891-188E1BF990BF}"/>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8" name="Legal">
            <a:extLst>
              <a:ext uri="{FF2B5EF4-FFF2-40B4-BE49-F238E27FC236}">
                <a16:creationId xmlns:a16="http://schemas.microsoft.com/office/drawing/2014/main" id="{EC1B6184-62AB-2145-ACC4-DEBF16E8ADE0}"/>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40692484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Footer Only Dk">
    <p:bg>
      <p:bgRef idx="1001">
        <a:schemeClr val="bg1"/>
      </p:bgRef>
    </p:bg>
    <p:spTree>
      <p:nvGrpSpPr>
        <p:cNvPr id="1" name=""/>
        <p:cNvGrpSpPr/>
        <p:nvPr/>
      </p:nvGrpSpPr>
      <p:grpSpPr>
        <a:xfrm>
          <a:off x="0" y="0"/>
          <a:ext cx="0" cy="0"/>
          <a:chOff x="0" y="0"/>
          <a:chExt cx="0" cy="0"/>
        </a:xfrm>
      </p:grpSpPr>
      <p:pic>
        <p:nvPicPr>
          <p:cNvPr id="5" name="Logo">
            <a:extLst>
              <a:ext uri="{FF2B5EF4-FFF2-40B4-BE49-F238E27FC236}">
                <a16:creationId xmlns:a16="http://schemas.microsoft.com/office/drawing/2014/main" id="{BFBADAEB-7466-E742-ACF7-4866F2173F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6" name="Legal">
            <a:extLst>
              <a:ext uri="{FF2B5EF4-FFF2-40B4-BE49-F238E27FC236}">
                <a16:creationId xmlns:a16="http://schemas.microsoft.com/office/drawing/2014/main" id="{A617FD83-A261-A241-9B26-52860F9EE24B}"/>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8250262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blank" preserve="1">
  <p:cSld name="Blank D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369570"/>
      </p:ext>
    </p:extLst>
  </p:cSld>
  <p:clrMapOvr>
    <a:overrideClrMapping bg1="dk1" tx1="lt1" bg2="dk2" tx2="lt2" accent1="accent1" accent2="accent2" accent3="accent3" accent4="accent4" accent5="accent5" accent6="accent6" hlink="hlink" folHlink="folHlink"/>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GB"/>
              <a:t>Click to edit Master title style</a:t>
            </a:r>
            <a:endParaRPr lang="en-US"/>
          </a:p>
        </p:txBody>
      </p:sp>
    </p:spTree>
    <p:extLst>
      <p:ext uri="{BB962C8B-B14F-4D97-AF65-F5344CB8AC3E}">
        <p14:creationId xmlns:p14="http://schemas.microsoft.com/office/powerpoint/2010/main" val="3728047428"/>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accent2"/>
        </a:solidFill>
        <a:effectLst/>
      </p:bgPr>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CA4D628A-0506-9B4C-9E09-1CE82F6E24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8" name="Legal">
            <a:extLst>
              <a:ext uri="{FF2B5EF4-FFF2-40B4-BE49-F238E27FC236}">
                <a16:creationId xmlns:a16="http://schemas.microsoft.com/office/drawing/2014/main" id="{12C63AF2-FD82-B94A-B549-1163CE4F3080}"/>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911936648"/>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814F2C2E-B0CC-3845-A4A7-EC434DE6CE58}"/>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GB"/>
              <a:t>Click to edit Master title style</a:t>
            </a:r>
            <a:endParaRPr lang="en-US"/>
          </a:p>
        </p:txBody>
      </p:sp>
    </p:spTree>
    <p:extLst>
      <p:ext uri="{BB962C8B-B14F-4D97-AF65-F5344CB8AC3E}">
        <p14:creationId xmlns:p14="http://schemas.microsoft.com/office/powerpoint/2010/main" val="3310987958"/>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F76D1601-6F6E-534A-9BF3-8C7235202DD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100975259"/>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2"/>
        </a:solidFill>
        <a:effectLst/>
      </p:bgPr>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49FA7DFF-7224-6149-8792-0D2C32484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1" name="Legal">
            <a:extLst>
              <a:ext uri="{FF2B5EF4-FFF2-40B4-BE49-F238E27FC236}">
                <a16:creationId xmlns:a16="http://schemas.microsoft.com/office/drawing/2014/main" id="{8794C989-0DC7-6D4D-956C-8A02833E2D47}"/>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3880"/>
            <a:ext cx="1898217" cy="3380367"/>
          </a:xfrm>
        </p:spPr>
        <p:txBody>
          <a:bodyPr>
            <a:noAutofit/>
          </a:bodyPr>
          <a:lstStyle>
            <a:lvl1pPr algn="ctr">
              <a:defRPr sz="20000">
                <a:solidFill>
                  <a:schemeClr val="bg1"/>
                </a:solidFill>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solidFill>
                  <a:schemeClr val="bg1"/>
                </a:solidFill>
              </a:defRPr>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737161840"/>
      </p:ext>
    </p:extLst>
  </p:cSld>
  <p:clrMapOvr>
    <a:masterClrMapping/>
  </p:clrMapOvr>
  <p:extLst>
    <p:ext uri="{DCECCB84-F9BA-43D5-87BE-67443E8EF086}">
      <p15:sldGuideLst xmlns:p15="http://schemas.microsoft.com/office/powerpoint/2012/main">
        <p15:guide id="1" orient="horz" pos="1008">
          <p15:clr>
            <a:srgbClr val="5ACBF0"/>
          </p15:clr>
        </p15:guide>
        <p15:guide id="2" pos="3000">
          <p15:clr>
            <a:srgbClr val="5ACBF0"/>
          </p15:clr>
        </p15:guide>
        <p15:guide id="3" orient="horz" pos="3960">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06D806AA-75E9-4548-8ED0-B9DA7E57C54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234605514"/>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numCol="2" spcCol="457200"/>
          <a:lstStyle>
            <a:lvl1pPr marL="457200" indent="-457200">
              <a:spcAft>
                <a:spcPts val="600"/>
              </a:spcAft>
              <a:buClr>
                <a:schemeClr val="accent1"/>
              </a:buClr>
              <a:buFont typeface="+mj-lt"/>
              <a:buAutoNum type="arabicPeriod"/>
              <a:defRPr b="1"/>
            </a:lvl1pPr>
            <a:lvl2pPr marL="457200" indent="0">
              <a:spcAft>
                <a:spcPts val="600"/>
              </a:spcAft>
              <a:buNone/>
              <a:defRPr/>
            </a:lvl2pPr>
            <a:lvl3pPr marL="0" indent="0">
              <a:spcAft>
                <a:spcPts val="600"/>
              </a:spcAft>
              <a:buNone/>
              <a:tabLst>
                <a:tab pos="914400" algn="l"/>
              </a:tabLst>
              <a:defRPr/>
            </a:lvl3pPr>
            <a:lvl4pPr marL="914400" indent="0">
              <a:spcAft>
                <a:spcPts val="600"/>
              </a:spcAft>
              <a:buNone/>
              <a:defRPr/>
            </a:lvl4pPr>
            <a:lvl5pPr marL="914400" indent="0">
              <a:spcAft>
                <a:spcPts val="600"/>
              </a:spcAft>
              <a:buFont typeface="Arial" panose="020B0604020202020204" pitchFamily="34" charset="0"/>
              <a:buNone/>
              <a:defRPr sz="1400" i="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5083679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Statement 2">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accent1"/>
              </a:buClr>
              <a:defRPr sz="5400">
                <a:solidFill>
                  <a:schemeClr val="accent1"/>
                </a:solidFill>
                <a:latin typeface="+mj-lt"/>
              </a:defRPr>
            </a:lvl1pPr>
            <a:lvl2pPr marL="301752" indent="-301752">
              <a:spcAft>
                <a:spcPts val="1800"/>
              </a:spcAft>
              <a:buClr>
                <a:schemeClr val="accent1"/>
              </a:buClr>
              <a:buNone/>
              <a:defRPr sz="5400">
                <a:solidFill>
                  <a:schemeClr val="accent1"/>
                </a:solidFill>
                <a:latin typeface="+mj-lt"/>
              </a:defRPr>
            </a:lvl2pPr>
            <a:lvl3pPr marL="301752" indent="0">
              <a:buClr>
                <a:schemeClr val="accent1"/>
              </a:buClr>
              <a:buNone/>
              <a:defRPr>
                <a:solidFill>
                  <a:schemeClr val="accent1"/>
                </a:solidFill>
              </a:defRPr>
            </a:lvl3pPr>
            <a:lvl4pPr marL="548640" indent="-228600">
              <a:buClr>
                <a:schemeClr val="accent1"/>
              </a:buClr>
              <a:tabLst/>
              <a:defRPr>
                <a:solidFill>
                  <a:schemeClr val="accent1"/>
                </a:solidFill>
              </a:defRPr>
            </a:lvl4pPr>
            <a:lvl5pPr marL="795528" indent="-228600">
              <a:buClr>
                <a:schemeClr val="accent1"/>
              </a:buClr>
              <a:tabLst/>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04708"/>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Split 1/3">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1" y="0"/>
            <a:ext cx="44464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4800600" y="6475602"/>
            <a:ext cx="6400800" cy="228600"/>
          </a:xfrm>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800600" y="6062472"/>
            <a:ext cx="69342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3566160" cy="983673"/>
          </a:xfrm>
        </p:spPr>
        <p:txBody>
          <a:bodyPr/>
          <a:lstStyle>
            <a:lvl1pPr>
              <a:defRPr>
                <a:solidFill>
                  <a:schemeClr val="bg1"/>
                </a:solidFill>
              </a:defRPr>
            </a:lvl1pPr>
          </a:lstStyle>
          <a:p>
            <a:r>
              <a:rPr lang="en-GB"/>
              <a:t>Click to edit Master title style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3566160"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800600" y="1600200"/>
            <a:ext cx="6934200"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00865052"/>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024">
          <p15:clr>
            <a:srgbClr val="FBAE4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Split 1/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76472" cy="228600"/>
          </a:xfrm>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48656"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48656" cy="983673"/>
          </a:xfrm>
        </p:spPr>
        <p:txBody>
          <a:bodyPr/>
          <a:lstStyle>
            <a:lvl1pPr>
              <a:defRPr>
                <a:solidFill>
                  <a:schemeClr val="bg1"/>
                </a:solidFill>
              </a:defRPr>
            </a:lvl1pPr>
          </a:lstStyle>
          <a:p>
            <a:r>
              <a:rPr lang="en-GB"/>
              <a:t>Click to edit Master title style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5248656"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489539" y="1600200"/>
            <a:ext cx="5245261"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51117081"/>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Quote Statement 1">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0C3286FC-1892-4443-84A0-195F28AF1E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bg1"/>
              </a:buClr>
              <a:defRPr sz="5400">
                <a:solidFill>
                  <a:schemeClr val="bg1"/>
                </a:solidFill>
                <a:latin typeface="+mj-lt"/>
              </a:defRPr>
            </a:lvl1pPr>
            <a:lvl2pPr marL="301752" indent="-301752">
              <a:spcAft>
                <a:spcPts val="1800"/>
              </a:spcAft>
              <a:buClr>
                <a:schemeClr val="bg1"/>
              </a:buClr>
              <a:buNone/>
              <a:defRPr sz="5400">
                <a:solidFill>
                  <a:schemeClr val="bg1"/>
                </a:solidFill>
                <a:latin typeface="+mj-lt"/>
              </a:defRPr>
            </a:lvl2pPr>
            <a:lvl3pPr marL="301752" indent="0">
              <a:buClr>
                <a:schemeClr val="bg1"/>
              </a:buClr>
              <a:buNone/>
              <a:defRPr>
                <a:solidFill>
                  <a:schemeClr val="bg1"/>
                </a:solidFill>
              </a:defRPr>
            </a:lvl3pPr>
            <a:lvl4pPr marL="548640" indent="-228600">
              <a:buClr>
                <a:schemeClr val="bg1"/>
              </a:buClr>
              <a:tabLst/>
              <a:defRPr>
                <a:solidFill>
                  <a:schemeClr val="bg1"/>
                </a:solidFill>
              </a:defRPr>
            </a:lvl4pPr>
            <a:lvl5pPr marL="795528" indent="-228600">
              <a:buClr>
                <a:schemeClr val="bg1"/>
              </a:buClr>
              <a:tabLst/>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20608954"/>
      </p:ext>
    </p:extLst>
  </p:cSld>
  <p:clrMapOvr>
    <a:masterClrMapping/>
  </p:clrMapOvr>
  <p:extLst>
    <p:ext uri="{DCECCB84-F9BA-43D5-87BE-67443E8EF086}">
      <p15:sldGuideLst xmlns:p15="http://schemas.microsoft.com/office/powerpoint/2012/main">
        <p15:guide id="2" orient="horz" pos="3960">
          <p15:clr>
            <a:srgbClr val="5ACBF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Quote Statement 2">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accent1"/>
              </a:buClr>
              <a:defRPr sz="5400">
                <a:solidFill>
                  <a:schemeClr val="accent1"/>
                </a:solidFill>
                <a:latin typeface="+mj-lt"/>
              </a:defRPr>
            </a:lvl1pPr>
            <a:lvl2pPr marL="301752" indent="-301752">
              <a:spcAft>
                <a:spcPts val="1800"/>
              </a:spcAft>
              <a:buClr>
                <a:schemeClr val="accent1"/>
              </a:buClr>
              <a:buNone/>
              <a:defRPr sz="5400">
                <a:solidFill>
                  <a:schemeClr val="accent1"/>
                </a:solidFill>
                <a:latin typeface="+mj-lt"/>
              </a:defRPr>
            </a:lvl2pPr>
            <a:lvl3pPr marL="301752" indent="0">
              <a:buClr>
                <a:schemeClr val="accent1"/>
              </a:buClr>
              <a:buNone/>
              <a:defRPr>
                <a:solidFill>
                  <a:schemeClr val="accent1"/>
                </a:solidFill>
              </a:defRPr>
            </a:lvl3pPr>
            <a:lvl4pPr marL="548640" indent="-228600">
              <a:buClr>
                <a:schemeClr val="accent1"/>
              </a:buClr>
              <a:tabLst/>
              <a:defRPr>
                <a:solidFill>
                  <a:schemeClr val="accent1"/>
                </a:solidFill>
              </a:defRPr>
            </a:lvl4pPr>
            <a:lvl5pPr marL="795528" indent="-228600">
              <a:buClr>
                <a:schemeClr val="accent1"/>
              </a:buClr>
              <a:tabLst/>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01966292"/>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Quote Statement 3">
    <p:bg>
      <p:bgPr>
        <a:solidFill>
          <a:schemeClr val="bg1"/>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B2DDD7CB-1A01-2449-A8A7-EBBA28672294}"/>
              </a:ext>
            </a:extLst>
          </p:cNvPr>
          <p:cNvSpPr>
            <a:spLocks noGrp="1"/>
          </p:cNvSpPr>
          <p:nvPr>
            <p:ph type="pic" sz="quarter" idx="15"/>
          </p:nvPr>
        </p:nvSpPr>
        <p:spPr>
          <a:xfrm>
            <a:off x="7958328" y="0"/>
            <a:ext cx="4233672" cy="6858000"/>
          </a:xfrm>
          <a:solidFill>
            <a:schemeClr val="bg2"/>
          </a:solidFill>
        </p:spPr>
        <p:txBody>
          <a:bodyPr/>
          <a:lstStyle>
            <a:lvl1pPr>
              <a:defRPr>
                <a:solidFill>
                  <a:srgbClr val="A7A8AA"/>
                </a:solidFill>
              </a:defRPr>
            </a:lvl1pPr>
          </a:lstStyle>
          <a:p>
            <a:r>
              <a:rPr lang="en-GB"/>
              <a:t>Click icon to add picture</a:t>
            </a: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5586984"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704088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5FDFCAF8-6989-6FA3-D1A9-6D10A37B9449}"/>
              </a:ext>
            </a:extLst>
          </p:cNvPr>
          <p:cNvSpPr>
            <a:spLocks noGrp="1"/>
          </p:cNvSpPr>
          <p:nvPr>
            <p:ph type="title"/>
          </p:nvPr>
        </p:nvSpPr>
        <p:spPr>
          <a:xfrm>
            <a:off x="457200" y="457200"/>
            <a:ext cx="7039318" cy="502920"/>
          </a:xfrm>
        </p:spPr>
        <p:txBody>
          <a:bodyPr/>
          <a:lstStyle/>
          <a:p>
            <a:r>
              <a:rPr lang="en-GB"/>
              <a:t>Click to edit Master title style</a:t>
            </a:r>
            <a:endParaRPr lang="en-US"/>
          </a:p>
        </p:txBody>
      </p:sp>
      <p:sp>
        <p:nvSpPr>
          <p:cNvPr id="4" name="Subtitle">
            <a:extLst>
              <a:ext uri="{FF2B5EF4-FFF2-40B4-BE49-F238E27FC236}">
                <a16:creationId xmlns:a16="http://schemas.microsoft.com/office/drawing/2014/main" id="{9C93449A-D6B7-5EDD-E481-833DB6EA7093}"/>
              </a:ext>
            </a:extLst>
          </p:cNvPr>
          <p:cNvSpPr>
            <a:spLocks noGrp="1"/>
          </p:cNvSpPr>
          <p:nvPr>
            <p:ph type="body" sz="quarter" idx="13"/>
          </p:nvPr>
        </p:nvSpPr>
        <p:spPr>
          <a:xfrm>
            <a:off x="457200" y="933258"/>
            <a:ext cx="7039318" cy="365760"/>
          </a:xfrm>
        </p:spPr>
        <p:txBody>
          <a:bodyPr/>
          <a:lstStyle>
            <a:lvl1pPr>
              <a:defRPr b="0">
                <a:solidFill>
                  <a:schemeClr val="accent2"/>
                </a:solidFill>
              </a:defRPr>
            </a:lvl1pPr>
          </a:lstStyle>
          <a:p>
            <a:pPr lvl="0"/>
            <a:r>
              <a:rPr lang="en-GB"/>
              <a:t>Click to edit Master text styles</a:t>
            </a:r>
          </a:p>
        </p:txBody>
      </p:sp>
      <p:sp>
        <p:nvSpPr>
          <p:cNvPr id="8" name="Content Placeholder">
            <a:extLst>
              <a:ext uri="{FF2B5EF4-FFF2-40B4-BE49-F238E27FC236}">
                <a16:creationId xmlns:a16="http://schemas.microsoft.com/office/drawing/2014/main" id="{A96FC2AC-9925-6C42-EF01-47B79874BA51}"/>
              </a:ext>
            </a:extLst>
          </p:cNvPr>
          <p:cNvSpPr>
            <a:spLocks noGrp="1"/>
          </p:cNvSpPr>
          <p:nvPr>
            <p:ph idx="1"/>
          </p:nvPr>
        </p:nvSpPr>
        <p:spPr>
          <a:xfrm>
            <a:off x="457200" y="1600200"/>
            <a:ext cx="7039318"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85790378"/>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Split Numbered 1">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bg1"/>
                </a:solidFill>
              </a:defRPr>
            </a:lvl1pPr>
          </a:lstStyle>
          <a:p>
            <a:r>
              <a:rPr lang="en-GB"/>
              <a:t>Click to edit Master title style</a:t>
            </a:r>
            <a:endParaRPr lang="en-US"/>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234889648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Split Numbered 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accent1"/>
                </a:solidFill>
              </a:defRPr>
            </a:lvl1pPr>
          </a:lstStyle>
          <a:p>
            <a:r>
              <a:rPr lang="en-GB"/>
              <a:t>Click to edit Master title style</a:t>
            </a:r>
            <a:endParaRPr lang="en-US"/>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1253941072"/>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Color Block">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137160"/>
            <a:ext cx="1289304" cy="91440"/>
          </a:xfrm>
        </p:spPr>
        <p:txBody>
          <a:bodyPr/>
          <a:lstStyle>
            <a:lvl1pPr>
              <a:defRPr sz="400">
                <a:solidFill>
                  <a:schemeClr val="accent1"/>
                </a:solidFill>
              </a:defRPr>
            </a:lvl1pPr>
          </a:lstStyle>
          <a:p>
            <a:r>
              <a:rPr lang="en-GB"/>
              <a:t>Click to edit Master title style</a:t>
            </a:r>
            <a:endParaRPr lang="en-US"/>
          </a:p>
        </p:txBody>
      </p:sp>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13" name="Color Block 3">
            <a:extLst>
              <a:ext uri="{FF2B5EF4-FFF2-40B4-BE49-F238E27FC236}">
                <a16:creationId xmlns:a16="http://schemas.microsoft.com/office/drawing/2014/main" id="{30A80C8C-E4AA-6C42-8FCD-7CFA811E2DFE}"/>
              </a:ext>
            </a:extLst>
          </p:cNvPr>
          <p:cNvSpPr/>
          <p:nvPr userDrawn="1"/>
        </p:nvSpPr>
        <p:spPr>
          <a:xfrm>
            <a:off x="8022336" y="0"/>
            <a:ext cx="4169664" cy="6858000"/>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4" name="Color Block 2">
            <a:extLst>
              <a:ext uri="{FF2B5EF4-FFF2-40B4-BE49-F238E27FC236}">
                <a16:creationId xmlns:a16="http://schemas.microsoft.com/office/drawing/2014/main" id="{2EAE01D9-1DB9-EE46-9434-2074716B2FC2}"/>
              </a:ext>
            </a:extLst>
          </p:cNvPr>
          <p:cNvSpPr/>
          <p:nvPr userDrawn="1"/>
        </p:nvSpPr>
        <p:spPr>
          <a:xfrm>
            <a:off x="4143664" y="0"/>
            <a:ext cx="391363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0200"/>
            <a:ext cx="3447288" cy="4389120"/>
          </a:xfrm>
        </p:spPr>
        <p:txBody>
          <a:bodyPr/>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1">
            <a:extLst>
              <a:ext uri="{FF2B5EF4-FFF2-40B4-BE49-F238E27FC236}">
                <a16:creationId xmlns:a16="http://schemas.microsoft.com/office/drawing/2014/main" id="{951B9FC3-9814-8B4A-B6C5-6CDEAB87DE62}"/>
              </a:ext>
            </a:extLst>
          </p:cNvPr>
          <p:cNvSpPr>
            <a:spLocks noGrp="1"/>
          </p:cNvSpPr>
          <p:nvPr>
            <p:ph idx="17"/>
          </p:nvPr>
        </p:nvSpPr>
        <p:spPr>
          <a:xfrm>
            <a:off x="43688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73937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Welcome">
    <p:bg>
      <p:bgPr>
        <a:solidFill>
          <a:schemeClr val="bg1"/>
        </a:solidFill>
        <a:effectLst/>
      </p:bgPr>
    </p:bg>
    <p:spTree>
      <p:nvGrpSpPr>
        <p:cNvPr id="1" name=""/>
        <p:cNvGrpSpPr/>
        <p:nvPr/>
      </p:nvGrpSpPr>
      <p:grpSpPr>
        <a:xfrm>
          <a:off x="0" y="0"/>
          <a:ext cx="0" cy="0"/>
          <a:chOff x="0" y="0"/>
          <a:chExt cx="0" cy="0"/>
        </a:xfrm>
      </p:grpSpPr>
      <p:sp>
        <p:nvSpPr>
          <p:cNvPr id="9" name="Picture Placeholder">
            <a:extLst>
              <a:ext uri="{FF2B5EF4-FFF2-40B4-BE49-F238E27FC236}">
                <a16:creationId xmlns:a16="http://schemas.microsoft.com/office/drawing/2014/main" id="{3860931B-EC0F-0240-A415-37F647D57D93}"/>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GB"/>
              <a:t>Click icon to add picture</a:t>
            </a:r>
            <a:endParaRPr lang="en-US"/>
          </a:p>
        </p:txBody>
      </p:sp>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a:xfrm>
            <a:off x="1909534" y="6475602"/>
            <a:ext cx="3950208"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pic>
        <p:nvPicPr>
          <p:cNvPr id="8" name="Ellipse Long Word">
            <a:extLst>
              <a:ext uri="{FF2B5EF4-FFF2-40B4-BE49-F238E27FC236}">
                <a16:creationId xmlns:a16="http://schemas.microsoft.com/office/drawing/2014/main" id="{321475FC-A11B-824E-941E-4D90B5DDF39B}"/>
              </a:ext>
            </a:extLst>
          </p:cNvPr>
          <p:cNvPicPr>
            <a:picLocks noChangeAspect="1"/>
          </p:cNvPicPr>
          <p:nvPr userDrawn="1"/>
        </p:nvPicPr>
        <p:blipFill>
          <a:blip r:embed="rId2"/>
          <a:stretch>
            <a:fillRect/>
          </a:stretch>
        </p:blipFill>
        <p:spPr>
          <a:xfrm>
            <a:off x="237744" y="2351152"/>
            <a:ext cx="3215894" cy="987552"/>
          </a:xfrm>
          <a:prstGeom prst="rect">
            <a:avLst/>
          </a:prstGeom>
        </p:spPr>
      </p:pic>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5404104"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5404104" cy="877824"/>
          </a:xfrm>
        </p:spPr>
        <p:txBody>
          <a:bodyPr anchor="t" anchorCtr="0"/>
          <a:lstStyle>
            <a:lvl1pPr>
              <a:defRPr sz="5400" spc="0">
                <a:solidFill>
                  <a:schemeClr val="accent1"/>
                </a:solidFill>
              </a:defRPr>
            </a:lvl1pPr>
          </a:lstStyle>
          <a:p>
            <a:r>
              <a:rPr lang="en-US"/>
              <a:t>Welcome</a:t>
            </a:r>
          </a:p>
        </p:txBody>
      </p:sp>
    </p:spTree>
    <p:extLst>
      <p:ext uri="{BB962C8B-B14F-4D97-AF65-F5344CB8AC3E}">
        <p14:creationId xmlns:p14="http://schemas.microsoft.com/office/powerpoint/2010/main" val="3438856910"/>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userDrawn="1">
  <p:cSld name="Thank You">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F1B0C9C1-F0C6-6D4C-8DE1-94A18191E9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pic>
        <p:nvPicPr>
          <p:cNvPr id="13" name="Underline">
            <a:extLst>
              <a:ext uri="{FF2B5EF4-FFF2-40B4-BE49-F238E27FC236}">
                <a16:creationId xmlns:a16="http://schemas.microsoft.com/office/drawing/2014/main" id="{3CF9C768-B25C-1D4B-A181-9F38343EA7A4}"/>
              </a:ext>
            </a:extLst>
          </p:cNvPr>
          <p:cNvPicPr>
            <a:picLocks noChangeAspect="1"/>
          </p:cNvPicPr>
          <p:nvPr userDrawn="1"/>
        </p:nvPicPr>
        <p:blipFill>
          <a:blip r:embed="rId3"/>
          <a:stretch>
            <a:fillRect/>
          </a:stretch>
        </p:blipFill>
        <p:spPr>
          <a:xfrm>
            <a:off x="421575" y="3215466"/>
            <a:ext cx="3325091" cy="256774"/>
          </a:xfrm>
          <a:prstGeom prst="rect">
            <a:avLst/>
          </a:prstGeom>
        </p:spPr>
      </p:pic>
      <p:sp>
        <p:nvSpPr>
          <p:cNvPr id="9" name="Legal">
            <a:extLst>
              <a:ext uri="{FF2B5EF4-FFF2-40B4-BE49-F238E27FC236}">
                <a16:creationId xmlns:a16="http://schemas.microsoft.com/office/drawing/2014/main" id="{FD2D576D-1063-1B45-9625-41BF1188832E}"/>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FAFA4428-187A-4B43-A307-F360016B7198}"/>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881742"/>
          </a:xfrm>
        </p:spPr>
        <p:txBody>
          <a:bodyPr anchor="t" anchorCtr="0"/>
          <a:lstStyle>
            <a:lvl1pPr>
              <a:defRPr sz="5400">
                <a:solidFill>
                  <a:schemeClr val="tx1"/>
                </a:solidFill>
              </a:defRPr>
            </a:lvl1pPr>
          </a:lstStyle>
          <a:p>
            <a:r>
              <a:rPr lang="en-US"/>
              <a:t>Thank you</a:t>
            </a:r>
          </a:p>
        </p:txBody>
      </p:sp>
      <p:sp>
        <p:nvSpPr>
          <p:cNvPr id="11" name="Contact">
            <a:extLst>
              <a:ext uri="{FF2B5EF4-FFF2-40B4-BE49-F238E27FC236}">
                <a16:creationId xmlns:a16="http://schemas.microsoft.com/office/drawing/2014/main" id="{77D1C5F6-251C-9041-A538-DE284E4C9CA9}"/>
              </a:ext>
            </a:extLst>
          </p:cNvPr>
          <p:cNvSpPr>
            <a:spLocks noGrp="1"/>
          </p:cNvSpPr>
          <p:nvPr>
            <p:ph type="body" sz="quarter" idx="15"/>
          </p:nvPr>
        </p:nvSpPr>
        <p:spPr>
          <a:xfrm>
            <a:off x="457200" y="3930732"/>
            <a:ext cx="11277600" cy="188745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882911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plit Numbered 1">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bg1"/>
                </a:solidFill>
              </a:defRPr>
            </a:lvl1pPr>
          </a:lstStyle>
          <a:p>
            <a:r>
              <a:rPr lang="en-US"/>
              <a:t>Click to edit Master title style</a:t>
            </a:r>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115636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ECBA370-176B-F54F-96E8-5097D67B6F02}"/>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1136" cy="411480"/>
          </a:xfrm>
          <a:prstGeom prst="rect">
            <a:avLst/>
          </a:prstGeom>
        </p:spPr>
      </p:pic>
      <p:pic>
        <p:nvPicPr>
          <p:cNvPr id="7" name="Underline">
            <a:extLst>
              <a:ext uri="{FF2B5EF4-FFF2-40B4-BE49-F238E27FC236}">
                <a16:creationId xmlns:a16="http://schemas.microsoft.com/office/drawing/2014/main" id="{9CA2E09B-B27B-974A-BAC1-6E1099C40818}"/>
              </a:ext>
            </a:extLst>
          </p:cNvPr>
          <p:cNvPicPr>
            <a:picLocks noChangeAspect="1"/>
          </p:cNvPicPr>
          <p:nvPr userDrawn="1"/>
        </p:nvPicPr>
        <p:blipFill>
          <a:blip r:embed="rId4"/>
          <a:srcRect/>
          <a:stretch/>
        </p:blipFill>
        <p:spPr>
          <a:xfrm>
            <a:off x="421575" y="3215466"/>
            <a:ext cx="3325091" cy="256773"/>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bg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solidFill>
                  <a:schemeClr val="bg1"/>
                </a:solidFill>
              </a:defRPr>
            </a:lvl1pPr>
          </a:lstStyle>
          <a:p>
            <a:r>
              <a:rPr lang="en-US"/>
              <a:t>Appendix</a:t>
            </a:r>
          </a:p>
        </p:txBody>
      </p:sp>
    </p:spTree>
    <p:extLst>
      <p:ext uri="{BB962C8B-B14F-4D97-AF65-F5344CB8AC3E}">
        <p14:creationId xmlns:p14="http://schemas.microsoft.com/office/powerpoint/2010/main" val="3956056945"/>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8" name="Underline">
            <a:extLst>
              <a:ext uri="{FF2B5EF4-FFF2-40B4-BE49-F238E27FC236}">
                <a16:creationId xmlns:a16="http://schemas.microsoft.com/office/drawing/2014/main" id="{929E3B96-181E-3E46-BE1B-613ADECF63C6}"/>
              </a:ext>
            </a:extLst>
          </p:cNvPr>
          <p:cNvPicPr>
            <a:picLocks noChangeAspect="1"/>
          </p:cNvPicPr>
          <p:nvPr userDrawn="1"/>
        </p:nvPicPr>
        <p:blipFill>
          <a:blip r:embed="rId2"/>
          <a:stretch>
            <a:fillRect/>
          </a:stretch>
        </p:blipFill>
        <p:spPr>
          <a:xfrm>
            <a:off x="421575" y="3215466"/>
            <a:ext cx="3325091" cy="256774"/>
          </a:xfrm>
          <a:prstGeom prst="rect">
            <a:avLst/>
          </a:prstGeom>
        </p:spPr>
      </p:pic>
      <p:pic>
        <p:nvPicPr>
          <p:cNvPr id="7" name="Logo">
            <a:extLst>
              <a:ext uri="{FF2B5EF4-FFF2-40B4-BE49-F238E27FC236}">
                <a16:creationId xmlns:a16="http://schemas.microsoft.com/office/drawing/2014/main" id="{6323073D-FFE8-464B-8135-C421B15699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0" y="457200"/>
            <a:ext cx="2234583" cy="413398"/>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lvl1pPr>
          </a:lstStyle>
          <a:p>
            <a:r>
              <a:rPr lang="en-US"/>
              <a:t>Questions?</a:t>
            </a:r>
          </a:p>
        </p:txBody>
      </p:sp>
    </p:spTree>
    <p:extLst>
      <p:ext uri="{BB962C8B-B14F-4D97-AF65-F5344CB8AC3E}">
        <p14:creationId xmlns:p14="http://schemas.microsoft.com/office/powerpoint/2010/main" val="2420733068"/>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1_Split Numbered 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accent1"/>
                </a:solidFill>
              </a:defRPr>
            </a:lvl1pPr>
          </a:lstStyle>
          <a:p>
            <a:r>
              <a:rPr lang="en-US"/>
              <a:t>Click to edit Master title style</a:t>
            </a:r>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 name="Legal">
            <a:extLst>
              <a:ext uri="{FF2B5EF4-FFF2-40B4-BE49-F238E27FC236}">
                <a16:creationId xmlns:a16="http://schemas.microsoft.com/office/drawing/2014/main" id="{72B98939-B918-0C49-4C0B-C57E0EADAB1E}"/>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8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Tree>
    <p:extLst>
      <p:ext uri="{BB962C8B-B14F-4D97-AF65-F5344CB8AC3E}">
        <p14:creationId xmlns:p14="http://schemas.microsoft.com/office/powerpoint/2010/main" val="2642001624"/>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_Split 1/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76472" cy="228600"/>
          </a:xfrm>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48656" cy="983673"/>
          </a:xfrm>
        </p:spPr>
        <p:txBody>
          <a:bodyPr/>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5248656"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489539" y="1600200"/>
            <a:ext cx="5245261"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Legal">
            <a:extLst>
              <a:ext uri="{FF2B5EF4-FFF2-40B4-BE49-F238E27FC236}">
                <a16:creationId xmlns:a16="http://schemas.microsoft.com/office/drawing/2014/main" id="{F5FBE355-18FA-A168-616C-1E60D29C8677}"/>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8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Tree>
    <p:extLst>
      <p:ext uri="{BB962C8B-B14F-4D97-AF65-F5344CB8AC3E}">
        <p14:creationId xmlns:p14="http://schemas.microsoft.com/office/powerpoint/2010/main" val="369309545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accent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831703181"/>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accent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709832797"/>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bg2"/>
          </a:solidFill>
        </p:spPr>
        <p:txBody>
          <a:bodyPr/>
          <a:lstStyle>
            <a:lvl1pPr>
              <a:defRPr>
                <a:solidFill>
                  <a:srgbClr val="A7A8AA"/>
                </a:solidFill>
              </a:defRPr>
            </a:lvl1pPr>
          </a:lstStyle>
          <a:p>
            <a:r>
              <a:rPr lang="en-US"/>
              <a:t>Click icon to add picture</a:t>
            </a:r>
          </a:p>
        </p:txBody>
      </p:sp>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accent1"/>
                </a:solidFill>
              </a:defRPr>
            </a:lvl1pPr>
          </a:lstStyle>
          <a:p>
            <a:r>
              <a:rPr lang="en-US"/>
              <a:t>Click to edit Master title style</a:t>
            </a:r>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135364697"/>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5A7CD5F-D00E-604C-A336-4DB4D25A3A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tx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6538321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Ref idx="1001">
        <a:schemeClr val="bg1"/>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tx2"/>
          </a:solidFill>
        </p:spPr>
        <p:txBody>
          <a:bodyPr/>
          <a:lstStyle>
            <a:lvl1pPr>
              <a:defRPr>
                <a:solidFill>
                  <a:srgbClr val="A7A8AA"/>
                </a:solidFill>
              </a:defRPr>
            </a:lvl1pPr>
          </a:lstStyle>
          <a:p>
            <a:r>
              <a:rPr lang="en-US"/>
              <a:t>Click icon to add picture</a:t>
            </a:r>
          </a:p>
        </p:txBody>
      </p:sp>
      <p:pic>
        <p:nvPicPr>
          <p:cNvPr id="9" name="Logo">
            <a:extLst>
              <a:ext uri="{FF2B5EF4-FFF2-40B4-BE49-F238E27FC236}">
                <a16:creationId xmlns:a16="http://schemas.microsoft.com/office/drawing/2014/main" id="{6107D3E2-230A-0A45-A735-1B8D1B02F9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2611430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5545794"/>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plit Numbered 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accent1"/>
                </a:solidFill>
              </a:defRPr>
            </a:lvl1pPr>
          </a:lstStyle>
          <a:p>
            <a:r>
              <a:rPr lang="en-US"/>
              <a:t>Click to edit Master title style</a:t>
            </a:r>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3985357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2-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330696"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81642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3-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160020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655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824816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4-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E99522E4-52AE-C448-927D-EFBEBFD8FBB0}"/>
              </a:ext>
            </a:extLst>
          </p:cNvPr>
          <p:cNvSpPr>
            <a:spLocks noGrp="1"/>
          </p:cNvSpPr>
          <p:nvPr>
            <p:ph idx="15"/>
          </p:nvPr>
        </p:nvSpPr>
        <p:spPr>
          <a:xfrm>
            <a:off x="339344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F77573C1-2760-4E4E-B44D-5C0B0C78D60F}"/>
              </a:ext>
            </a:extLst>
          </p:cNvPr>
          <p:cNvSpPr>
            <a:spLocks noGrp="1"/>
          </p:cNvSpPr>
          <p:nvPr>
            <p:ph idx="16"/>
          </p:nvPr>
        </p:nvSpPr>
        <p:spPr>
          <a:xfrm>
            <a:off x="632968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E5BE2420-02F3-F849-A380-39951C89E372}"/>
              </a:ext>
            </a:extLst>
          </p:cNvPr>
          <p:cNvSpPr>
            <a:spLocks noGrp="1"/>
          </p:cNvSpPr>
          <p:nvPr>
            <p:ph idx="17"/>
          </p:nvPr>
        </p:nvSpPr>
        <p:spPr>
          <a:xfrm>
            <a:off x="926592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2239594"/>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2 Picture Lt">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639136"/>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3-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314944"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8556449"/>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6">
          <p15:clr>
            <a:srgbClr val="FBAE4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4-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5FC7D134-7E2A-C847-92CC-53480DA721DD}"/>
              </a:ext>
            </a:extLst>
          </p:cNvPr>
          <p:cNvSpPr>
            <a:spLocks noGrp="1"/>
          </p:cNvSpPr>
          <p:nvPr>
            <p:ph idx="22"/>
          </p:nvPr>
        </p:nvSpPr>
        <p:spPr>
          <a:xfrm>
            <a:off x="339344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0D10A830-B04C-E147-B818-6031A5EF36AC}"/>
              </a:ext>
            </a:extLst>
          </p:cNvPr>
          <p:cNvSpPr>
            <a:spLocks noGrp="1"/>
          </p:cNvSpPr>
          <p:nvPr>
            <p:ph idx="23"/>
          </p:nvPr>
        </p:nvSpPr>
        <p:spPr>
          <a:xfrm>
            <a:off x="632968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4">
            <a:extLst>
              <a:ext uri="{FF2B5EF4-FFF2-40B4-BE49-F238E27FC236}">
                <a16:creationId xmlns:a16="http://schemas.microsoft.com/office/drawing/2014/main" id="{CBE4083F-E1EE-8F4F-9D61-E15053538C64}"/>
              </a:ext>
            </a:extLst>
          </p:cNvPr>
          <p:cNvSpPr>
            <a:spLocks noGrp="1"/>
          </p:cNvSpPr>
          <p:nvPr>
            <p:ph idx="24"/>
          </p:nvPr>
        </p:nvSpPr>
        <p:spPr>
          <a:xfrm>
            <a:off x="926592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914745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 Only Lt">
    <p:spTree>
      <p:nvGrpSpPr>
        <p:cNvPr id="1" name=""/>
        <p:cNvGrpSpPr/>
        <p:nvPr/>
      </p:nvGrpSpPr>
      <p:grpSpPr>
        <a:xfrm>
          <a:off x="0" y="0"/>
          <a:ext cx="0" cy="0"/>
          <a:chOff x="0" y="0"/>
          <a:chExt cx="0" cy="0"/>
        </a:xfrm>
      </p:grpSpPr>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p>
            <a:r>
              <a:rPr lang="en-US"/>
              <a:t>Enrollment  |   Client Name</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p>
            <a:fld id="{8EB3323C-FB4C-034A-A8F5-DA43F08A644B}" type="slidenum">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363DA59F-EF54-4241-A627-B53313D61868}"/>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7" name="Legal">
            <a:extLst>
              <a:ext uri="{FF2B5EF4-FFF2-40B4-BE49-F238E27FC236}">
                <a16:creationId xmlns:a16="http://schemas.microsoft.com/office/drawing/2014/main" id="{FAF4E6C3-63A8-104D-B680-6134DBA22DC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753621266"/>
      </p:ext>
    </p:extLst>
  </p:cSld>
  <p:clrMapOvr>
    <a:masterClrMapping/>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Footer Only Lt">
    <p:spTree>
      <p:nvGrpSpPr>
        <p:cNvPr id="1" name=""/>
        <p:cNvGrpSpPr/>
        <p:nvPr/>
      </p:nvGrpSpPr>
      <p:grpSpPr>
        <a:xfrm>
          <a:off x="0" y="0"/>
          <a:ext cx="0" cy="0"/>
          <a:chOff x="0" y="0"/>
          <a:chExt cx="0" cy="0"/>
        </a:xfrm>
      </p:grpSpPr>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p>
            <a:r>
              <a:rPr lang="en-US"/>
              <a:t>Enrollment  |   Client Name</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p>
            <a:fld id="{8EB3323C-FB4C-034A-A8F5-DA43F08A644B}" type="slidenum">
              <a:t>‹#›</a:t>
            </a:fld>
            <a:endParaRPr lang="en-US"/>
          </a:p>
        </p:txBody>
      </p:sp>
      <p:sp>
        <p:nvSpPr>
          <p:cNvPr id="5" name="Legal">
            <a:extLst>
              <a:ext uri="{FF2B5EF4-FFF2-40B4-BE49-F238E27FC236}">
                <a16:creationId xmlns:a16="http://schemas.microsoft.com/office/drawing/2014/main" id="{43334C3D-42F5-004E-BEF1-78E0CFB0F97A}"/>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561590688"/>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blank" preserve="1">
  <p:cSld name="Blank L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752C88-919B-BE6D-A968-61DC494083A9}"/>
              </a:ext>
            </a:extLst>
          </p:cNvPr>
          <p:cNvSpPr>
            <a:spLocks noGrp="1"/>
          </p:cNvSpPr>
          <p:nvPr>
            <p:ph type="ftr" sz="quarter" idx="10"/>
          </p:nvPr>
        </p:nvSpPr>
        <p:spPr/>
        <p:txBody>
          <a:bodyPr/>
          <a:lstStyle/>
          <a:p>
            <a:r>
              <a:rPr lang="en-US"/>
              <a:t>Enrollment  |   Client Name</a:t>
            </a:r>
          </a:p>
        </p:txBody>
      </p:sp>
      <p:sp>
        <p:nvSpPr>
          <p:cNvPr id="3" name="Slide Number Placeholder 2">
            <a:extLst>
              <a:ext uri="{FF2B5EF4-FFF2-40B4-BE49-F238E27FC236}">
                <a16:creationId xmlns:a16="http://schemas.microsoft.com/office/drawing/2014/main" id="{E2981184-8DAF-22D4-E559-997B8702B1BB}"/>
              </a:ext>
            </a:extLst>
          </p:cNvPr>
          <p:cNvSpPr>
            <a:spLocks noGrp="1"/>
          </p:cNvSpPr>
          <p:nvPr>
            <p:ph type="sldNum" sz="quarter" idx="11"/>
          </p:nvPr>
        </p:nvSpPr>
        <p:spPr/>
        <p:txBody>
          <a:bodyPr/>
          <a:lstStyle/>
          <a:p>
            <a:fld id="{8EB3323C-FB4C-034A-A8F5-DA43F08A644B}" type="slidenum">
              <a:rPr lang="en-US" smtClean="0"/>
              <a:pPr/>
              <a:t>‹#›</a:t>
            </a:fld>
            <a:endParaRPr lang="en-US"/>
          </a:p>
        </p:txBody>
      </p:sp>
    </p:spTree>
    <p:extLst>
      <p:ext uri="{BB962C8B-B14F-4D97-AF65-F5344CB8AC3E}">
        <p14:creationId xmlns:p14="http://schemas.microsoft.com/office/powerpoint/2010/main" val="335099202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3F8D3154-1543-374D-9CDE-92B5EC8A8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41691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5A7CD5F-D00E-604C-A336-4DB4D25A3A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tx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8239396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lor Block">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137160"/>
            <a:ext cx="1289304" cy="91440"/>
          </a:xfrm>
        </p:spPr>
        <p:txBody>
          <a:bodyPr/>
          <a:lstStyle>
            <a:lvl1pPr>
              <a:defRPr sz="400">
                <a:solidFill>
                  <a:schemeClr val="accent1"/>
                </a:solidFill>
              </a:defRPr>
            </a:lvl1pPr>
          </a:lstStyle>
          <a:p>
            <a:r>
              <a:rPr lang="en-US"/>
              <a:t>Click to edit Master title style</a:t>
            </a:r>
          </a:p>
        </p:txBody>
      </p:sp>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13" name="Color Block 3">
            <a:extLst>
              <a:ext uri="{FF2B5EF4-FFF2-40B4-BE49-F238E27FC236}">
                <a16:creationId xmlns:a16="http://schemas.microsoft.com/office/drawing/2014/main" id="{30A80C8C-E4AA-6C42-8FCD-7CFA811E2DFE}"/>
              </a:ext>
            </a:extLst>
          </p:cNvPr>
          <p:cNvSpPr/>
          <p:nvPr userDrawn="1"/>
        </p:nvSpPr>
        <p:spPr>
          <a:xfrm>
            <a:off x="8022336" y="0"/>
            <a:ext cx="4169664" cy="6858000"/>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4" name="Color Block 2">
            <a:extLst>
              <a:ext uri="{FF2B5EF4-FFF2-40B4-BE49-F238E27FC236}">
                <a16:creationId xmlns:a16="http://schemas.microsoft.com/office/drawing/2014/main" id="{2EAE01D9-1DB9-EE46-9434-2074716B2FC2}"/>
              </a:ext>
            </a:extLst>
          </p:cNvPr>
          <p:cNvSpPr/>
          <p:nvPr userDrawn="1"/>
        </p:nvSpPr>
        <p:spPr>
          <a:xfrm>
            <a:off x="4143664" y="0"/>
            <a:ext cx="391363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0200"/>
            <a:ext cx="3447288" cy="4389120"/>
          </a:xfrm>
        </p:spPr>
        <p:txBody>
          <a:bodyPr/>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
            <a:extLst>
              <a:ext uri="{FF2B5EF4-FFF2-40B4-BE49-F238E27FC236}">
                <a16:creationId xmlns:a16="http://schemas.microsoft.com/office/drawing/2014/main" id="{951B9FC3-9814-8B4A-B6C5-6CDEAB87DE62}"/>
              </a:ext>
            </a:extLst>
          </p:cNvPr>
          <p:cNvSpPr>
            <a:spLocks noGrp="1"/>
          </p:cNvSpPr>
          <p:nvPr>
            <p:ph idx="17"/>
          </p:nvPr>
        </p:nvSpPr>
        <p:spPr>
          <a:xfrm>
            <a:off x="43688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12397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2-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74E26CB4-AB58-FF4B-8834-8AAB73C168F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62B8EAA0-2383-644E-B96C-7783274A8827}"/>
              </a:ext>
            </a:extLst>
          </p:cNvPr>
          <p:cNvSpPr>
            <a:spLocks noGrp="1"/>
          </p:cNvSpPr>
          <p:nvPr>
            <p:ph idx="15"/>
          </p:nvPr>
        </p:nvSpPr>
        <p:spPr>
          <a:xfrm>
            <a:off x="6330696"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65252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3-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55AA3A58-5F23-A043-ABF4-6AB522BBFCB2}"/>
              </a:ext>
            </a:extLst>
          </p:cNvPr>
          <p:cNvSpPr>
            <a:spLocks noGrp="1"/>
          </p:cNvSpPr>
          <p:nvPr>
            <p:ph idx="15"/>
          </p:nvPr>
        </p:nvSpPr>
        <p:spPr>
          <a:xfrm>
            <a:off x="4370388"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3BAF8BFD-DE6C-094C-AECD-B29B6E6C9D7C}"/>
              </a:ext>
            </a:extLst>
          </p:cNvPr>
          <p:cNvSpPr>
            <a:spLocks noGrp="1"/>
          </p:cNvSpPr>
          <p:nvPr>
            <p:ph idx="16"/>
          </p:nvPr>
        </p:nvSpPr>
        <p:spPr>
          <a:xfrm>
            <a:off x="8283575"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22670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4-Col Content Dk">
    <p:bg>
      <p:bgRef idx="1001">
        <a:schemeClr val="bg1"/>
      </p:bgRef>
    </p:bg>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4CF866B1-C823-264F-85DD-C39FAE934E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
            <a:extLst>
              <a:ext uri="{FF2B5EF4-FFF2-40B4-BE49-F238E27FC236}">
                <a16:creationId xmlns:a16="http://schemas.microsoft.com/office/drawing/2014/main" id="{37DC0793-886E-554C-9986-F27A1F30115D}"/>
              </a:ext>
            </a:extLst>
          </p:cNvPr>
          <p:cNvSpPr>
            <a:spLocks noGrp="1"/>
          </p:cNvSpPr>
          <p:nvPr>
            <p:ph idx="15"/>
          </p:nvPr>
        </p:nvSpPr>
        <p:spPr>
          <a:xfrm>
            <a:off x="339344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a:extLst>
              <a:ext uri="{FF2B5EF4-FFF2-40B4-BE49-F238E27FC236}">
                <a16:creationId xmlns:a16="http://schemas.microsoft.com/office/drawing/2014/main" id="{D908CCDF-2286-2F42-AA67-2BBF0A93977E}"/>
              </a:ext>
            </a:extLst>
          </p:cNvPr>
          <p:cNvSpPr>
            <a:spLocks noGrp="1"/>
          </p:cNvSpPr>
          <p:nvPr>
            <p:ph idx="16"/>
          </p:nvPr>
        </p:nvSpPr>
        <p:spPr>
          <a:xfrm>
            <a:off x="632968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E981246D-D7CC-4D4C-8B85-AF8A61D623B1}"/>
              </a:ext>
            </a:extLst>
          </p:cNvPr>
          <p:cNvSpPr>
            <a:spLocks noGrp="1"/>
          </p:cNvSpPr>
          <p:nvPr>
            <p:ph idx="17"/>
          </p:nvPr>
        </p:nvSpPr>
        <p:spPr>
          <a:xfrm>
            <a:off x="926592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3297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userDrawn="1">
  <p:cSld name="1/2 Picture Dk">
    <p:bg>
      <p:bgRef idx="1001">
        <a:schemeClr val="bg1"/>
      </p:bgRef>
    </p:bg>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tx2"/>
          </a:solidFill>
        </p:spPr>
        <p:txBody>
          <a:bodyPr/>
          <a:lstStyle>
            <a:lvl1pPr>
              <a:defRPr>
                <a:solidFill>
                  <a:srgbClr val="A7A8AA"/>
                </a:solidFill>
              </a:defRPr>
            </a:lvl1pPr>
          </a:lstStyle>
          <a:p>
            <a:r>
              <a:rPr lang="en-US"/>
              <a:t>Click icon to add picture</a:t>
            </a:r>
          </a:p>
        </p:txBody>
      </p:sp>
      <p:pic>
        <p:nvPicPr>
          <p:cNvPr id="11" name="Logo">
            <a:extLst>
              <a:ext uri="{FF2B5EF4-FFF2-40B4-BE49-F238E27FC236}">
                <a16:creationId xmlns:a16="http://schemas.microsoft.com/office/drawing/2014/main" id="{C83CBD9A-2937-B74F-BDE3-75F66CE1DF9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76686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3-Col Pictures Dk">
    <p:bg>
      <p:bgRef idx="1001">
        <a:schemeClr val="bg1"/>
      </p:bgRef>
    </p:bg>
    <p:spTree>
      <p:nvGrpSpPr>
        <p:cNvPr id="1" name=""/>
        <p:cNvGrpSpPr/>
        <p:nvPr/>
      </p:nvGrpSpPr>
      <p:grpSpPr>
        <a:xfrm>
          <a:off x="0" y="0"/>
          <a:ext cx="0" cy="0"/>
          <a:chOff x="0" y="0"/>
          <a:chExt cx="0" cy="0"/>
        </a:xfrm>
      </p:grpSpPr>
      <p:pic>
        <p:nvPicPr>
          <p:cNvPr id="15" name="Logo">
            <a:extLst>
              <a:ext uri="{FF2B5EF4-FFF2-40B4-BE49-F238E27FC236}">
                <a16:creationId xmlns:a16="http://schemas.microsoft.com/office/drawing/2014/main" id="{59364DE0-6E54-4945-9024-C9E04B464A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ED449EB1-A7B8-104F-92AC-7247B1F3383E}"/>
              </a:ext>
            </a:extLst>
          </p:cNvPr>
          <p:cNvSpPr>
            <a:spLocks noGrp="1"/>
          </p:cNvSpPr>
          <p:nvPr>
            <p:ph idx="20"/>
          </p:nvPr>
        </p:nvSpPr>
        <p:spPr>
          <a:xfrm>
            <a:off x="43815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a:extLst>
              <a:ext uri="{FF2B5EF4-FFF2-40B4-BE49-F238E27FC236}">
                <a16:creationId xmlns:a16="http://schemas.microsoft.com/office/drawing/2014/main" id="{A578C44A-C9D6-1740-AEAE-FB639CC726B5}"/>
              </a:ext>
            </a:extLst>
          </p:cNvPr>
          <p:cNvSpPr>
            <a:spLocks noGrp="1"/>
          </p:cNvSpPr>
          <p:nvPr>
            <p:ph idx="21"/>
          </p:nvPr>
        </p:nvSpPr>
        <p:spPr>
          <a:xfrm>
            <a:off x="83058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37749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0">
          <p15:clr>
            <a:srgbClr val="FBAE40"/>
          </p15:clr>
        </p15:guide>
        <p15:guide id="4" pos="5216">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4-Col Pictures Dk">
    <p:bg>
      <p:bgRef idx="1001">
        <a:schemeClr val="bg1"/>
      </p:bgRef>
    </p:bg>
    <p:spTree>
      <p:nvGrpSpPr>
        <p:cNvPr id="1" name=""/>
        <p:cNvGrpSpPr/>
        <p:nvPr/>
      </p:nvGrpSpPr>
      <p:grpSpPr>
        <a:xfrm>
          <a:off x="0" y="0"/>
          <a:ext cx="0" cy="0"/>
          <a:chOff x="0" y="0"/>
          <a:chExt cx="0" cy="0"/>
        </a:xfrm>
      </p:grpSpPr>
      <p:pic>
        <p:nvPicPr>
          <p:cNvPr id="20" name="Logo">
            <a:extLst>
              <a:ext uri="{FF2B5EF4-FFF2-40B4-BE49-F238E27FC236}">
                <a16:creationId xmlns:a16="http://schemas.microsoft.com/office/drawing/2014/main" id="{8FE48815-4D84-AB41-92C5-F274B09911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F4E55DAC-C7FD-DB4E-BE31-3926A415DC31}"/>
              </a:ext>
            </a:extLst>
          </p:cNvPr>
          <p:cNvSpPr>
            <a:spLocks noGrp="1"/>
          </p:cNvSpPr>
          <p:nvPr>
            <p:ph idx="22"/>
          </p:nvPr>
        </p:nvSpPr>
        <p:spPr>
          <a:xfrm>
            <a:off x="339344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
            <a:extLst>
              <a:ext uri="{FF2B5EF4-FFF2-40B4-BE49-F238E27FC236}">
                <a16:creationId xmlns:a16="http://schemas.microsoft.com/office/drawing/2014/main" id="{FC18F0EE-4077-9341-9423-0BB7EFB17A09}"/>
              </a:ext>
            </a:extLst>
          </p:cNvPr>
          <p:cNvSpPr>
            <a:spLocks noGrp="1"/>
          </p:cNvSpPr>
          <p:nvPr>
            <p:ph idx="23"/>
          </p:nvPr>
        </p:nvSpPr>
        <p:spPr>
          <a:xfrm>
            <a:off x="632968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
            <a:extLst>
              <a:ext uri="{FF2B5EF4-FFF2-40B4-BE49-F238E27FC236}">
                <a16:creationId xmlns:a16="http://schemas.microsoft.com/office/drawing/2014/main" id="{D9AFFB3A-B3F1-F148-BEE4-D23EEF584C3A}"/>
              </a:ext>
            </a:extLst>
          </p:cNvPr>
          <p:cNvSpPr>
            <a:spLocks noGrp="1"/>
          </p:cNvSpPr>
          <p:nvPr>
            <p:ph idx="24"/>
          </p:nvPr>
        </p:nvSpPr>
        <p:spPr>
          <a:xfrm>
            <a:off x="926592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243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Title Only Dk">
    <p:bg>
      <p:bgRef idx="1001">
        <a:schemeClr val="bg1"/>
      </p:bgRef>
    </p:bg>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5DB5E5E2-18BB-8040-AB5F-A6281D0DA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6FEDDD83-188E-184B-A891-188E1BF990BF}"/>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8" name="Legal">
            <a:extLst>
              <a:ext uri="{FF2B5EF4-FFF2-40B4-BE49-F238E27FC236}">
                <a16:creationId xmlns:a16="http://schemas.microsoft.com/office/drawing/2014/main" id="{EC1B6184-62AB-2145-ACC4-DEBF16E8ADE0}"/>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7606964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Footer Only Dk">
    <p:bg>
      <p:bgRef idx="1001">
        <a:schemeClr val="bg1"/>
      </p:bgRef>
    </p:bg>
    <p:spTree>
      <p:nvGrpSpPr>
        <p:cNvPr id="1" name=""/>
        <p:cNvGrpSpPr/>
        <p:nvPr/>
      </p:nvGrpSpPr>
      <p:grpSpPr>
        <a:xfrm>
          <a:off x="0" y="0"/>
          <a:ext cx="0" cy="0"/>
          <a:chOff x="0" y="0"/>
          <a:chExt cx="0" cy="0"/>
        </a:xfrm>
      </p:grpSpPr>
      <p:pic>
        <p:nvPicPr>
          <p:cNvPr id="5" name="Logo">
            <a:extLst>
              <a:ext uri="{FF2B5EF4-FFF2-40B4-BE49-F238E27FC236}">
                <a16:creationId xmlns:a16="http://schemas.microsoft.com/office/drawing/2014/main" id="{BFBADAEB-7466-E742-ACF7-4866F2173F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6" name="Legal">
            <a:extLst>
              <a:ext uri="{FF2B5EF4-FFF2-40B4-BE49-F238E27FC236}">
                <a16:creationId xmlns:a16="http://schemas.microsoft.com/office/drawing/2014/main" id="{A617FD83-A261-A241-9B26-52860F9EE24B}"/>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37432258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blank" preserve="1">
  <p:cSld name="Blank D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EB7D83-B7A5-13A2-EC7F-4304C0DF85F1}"/>
              </a:ext>
            </a:extLst>
          </p:cNvPr>
          <p:cNvSpPr>
            <a:spLocks noGrp="1"/>
          </p:cNvSpPr>
          <p:nvPr>
            <p:ph type="ftr" sz="quarter" idx="10"/>
          </p:nvPr>
        </p:nvSpPr>
        <p:spPr/>
        <p:txBody>
          <a:bodyPr/>
          <a:lstStyle/>
          <a:p>
            <a:r>
              <a:rPr lang="en-US"/>
              <a:t>Enrollment  |   Client Name</a:t>
            </a:r>
          </a:p>
        </p:txBody>
      </p:sp>
      <p:sp>
        <p:nvSpPr>
          <p:cNvPr id="3" name="Slide Number Placeholder 2">
            <a:extLst>
              <a:ext uri="{FF2B5EF4-FFF2-40B4-BE49-F238E27FC236}">
                <a16:creationId xmlns:a16="http://schemas.microsoft.com/office/drawing/2014/main" id="{17DB6DCA-5B7D-6CCA-8044-7AEF920E119E}"/>
              </a:ext>
            </a:extLst>
          </p:cNvPr>
          <p:cNvSpPr>
            <a:spLocks noGrp="1"/>
          </p:cNvSpPr>
          <p:nvPr>
            <p:ph type="sldNum" sz="quarter" idx="11"/>
          </p:nvPr>
        </p:nvSpPr>
        <p:spPr/>
        <p:txBody>
          <a:bodyPr/>
          <a:lstStyle/>
          <a:p>
            <a:fld id="{8EB3323C-FB4C-034A-A8F5-DA43F08A644B}" type="slidenum">
              <a:rPr lang="en-US" smtClean="0"/>
              <a:pPr/>
              <a:t>‹#›</a:t>
            </a:fld>
            <a:endParaRPr lang="en-US"/>
          </a:p>
        </p:txBody>
      </p:sp>
    </p:spTree>
    <p:extLst>
      <p:ext uri="{BB962C8B-B14F-4D97-AF65-F5344CB8AC3E}">
        <p14:creationId xmlns:p14="http://schemas.microsoft.com/office/powerpoint/2010/main" val="2984008317"/>
      </p:ext>
    </p:extLst>
  </p:cSld>
  <p:clrMapOvr>
    <a:overrideClrMapping bg1="dk1" tx1="lt1" bg2="dk2" tx2="lt2" accent1="accent1" accent2="accent2" accent3="accent3" accent4="accent4" accent5="accent5" accent6="accent6" hlink="hlink" folHlink="folHlink"/>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838248650"/>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elcome">
    <p:bg>
      <p:bgPr>
        <a:solidFill>
          <a:schemeClr val="bg1"/>
        </a:solidFill>
        <a:effectLst/>
      </p:bgPr>
    </p:bg>
    <p:spTree>
      <p:nvGrpSpPr>
        <p:cNvPr id="1" name=""/>
        <p:cNvGrpSpPr/>
        <p:nvPr/>
      </p:nvGrpSpPr>
      <p:grpSpPr>
        <a:xfrm>
          <a:off x="0" y="0"/>
          <a:ext cx="0" cy="0"/>
          <a:chOff x="0" y="0"/>
          <a:chExt cx="0" cy="0"/>
        </a:xfrm>
      </p:grpSpPr>
      <p:sp>
        <p:nvSpPr>
          <p:cNvPr id="9" name="Picture Placeholder">
            <a:extLst>
              <a:ext uri="{FF2B5EF4-FFF2-40B4-BE49-F238E27FC236}">
                <a16:creationId xmlns:a16="http://schemas.microsoft.com/office/drawing/2014/main" id="{3860931B-EC0F-0240-A415-37F647D57D93}"/>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a:xfrm>
            <a:off x="1909534" y="6475602"/>
            <a:ext cx="3950208"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pic>
        <p:nvPicPr>
          <p:cNvPr id="8" name="Ellipse Long Word">
            <a:extLst>
              <a:ext uri="{FF2B5EF4-FFF2-40B4-BE49-F238E27FC236}">
                <a16:creationId xmlns:a16="http://schemas.microsoft.com/office/drawing/2014/main" id="{321475FC-A11B-824E-941E-4D90B5DDF3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7744" y="2351152"/>
            <a:ext cx="3215894" cy="987552"/>
          </a:xfrm>
          <a:prstGeom prst="rect">
            <a:avLst/>
          </a:prstGeom>
        </p:spPr>
      </p:pic>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5404104"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5404104" cy="877824"/>
          </a:xfrm>
        </p:spPr>
        <p:txBody>
          <a:bodyPr anchor="t" anchorCtr="0"/>
          <a:lstStyle>
            <a:lvl1pPr>
              <a:defRPr sz="5400" spc="0">
                <a:solidFill>
                  <a:schemeClr val="accent1"/>
                </a:solidFill>
              </a:defRPr>
            </a:lvl1pPr>
          </a:lstStyle>
          <a:p>
            <a:r>
              <a:rPr lang="en-US"/>
              <a:t>Welcome</a:t>
            </a:r>
          </a:p>
        </p:txBody>
      </p:sp>
    </p:spTree>
    <p:extLst>
      <p:ext uri="{BB962C8B-B14F-4D97-AF65-F5344CB8AC3E}">
        <p14:creationId xmlns:p14="http://schemas.microsoft.com/office/powerpoint/2010/main" val="2350322664"/>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accent2"/>
        </a:solidFill>
        <a:effectLst/>
      </p:bgPr>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CA4D628A-0506-9B4C-9E09-1CE82F6E24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8" name="Legal">
            <a:extLst>
              <a:ext uri="{FF2B5EF4-FFF2-40B4-BE49-F238E27FC236}">
                <a16:creationId xmlns:a16="http://schemas.microsoft.com/office/drawing/2014/main" id="{12C63AF2-FD82-B94A-B549-1163CE4F3080}"/>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727670104"/>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814F2C2E-B0CC-3845-A4A7-EC434DE6CE58}"/>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200636558"/>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F76D1601-6F6E-534A-9BF3-8C7235202DD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13663065"/>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2"/>
        </a:solidFill>
        <a:effectLst/>
      </p:bgPr>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49FA7DFF-7224-6149-8792-0D2C32484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1" name="Legal">
            <a:extLst>
              <a:ext uri="{FF2B5EF4-FFF2-40B4-BE49-F238E27FC236}">
                <a16:creationId xmlns:a16="http://schemas.microsoft.com/office/drawing/2014/main" id="{8794C989-0DC7-6D4D-956C-8A02833E2D47}"/>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3880"/>
            <a:ext cx="1898217" cy="3380367"/>
          </a:xfrm>
        </p:spPr>
        <p:txBody>
          <a:bodyPr>
            <a:noAutofit/>
          </a:bodyPr>
          <a:lstStyle>
            <a:lvl1pPr algn="ctr">
              <a:defRPr sz="20000">
                <a:solidFill>
                  <a:schemeClr val="bg1"/>
                </a:solidFill>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solidFill>
                  <a:schemeClr val="bg1"/>
                </a:solidFill>
              </a:defRPr>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61352365"/>
      </p:ext>
    </p:extLst>
  </p:cSld>
  <p:clrMapOvr>
    <a:masterClrMapping/>
  </p:clrMapOvr>
  <p:extLst>
    <p:ext uri="{DCECCB84-F9BA-43D5-87BE-67443E8EF086}">
      <p15:sldGuideLst xmlns:p15="http://schemas.microsoft.com/office/powerpoint/2012/main">
        <p15:guide id="1" orient="horz" pos="1008">
          <p15:clr>
            <a:srgbClr val="5ACBF0"/>
          </p15:clr>
        </p15:guide>
        <p15:guide id="2" pos="3000">
          <p15:clr>
            <a:srgbClr val="5ACBF0"/>
          </p15:clr>
        </p15:guide>
        <p15:guide id="3" orient="horz" pos="3960">
          <p15:clr>
            <a:srgbClr val="5ACBF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06D806AA-75E9-4548-8ED0-B9DA7E57C54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53740697"/>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numCol="2" spcCol="457200"/>
          <a:lstStyle>
            <a:lvl1pPr marL="457200" indent="-457200">
              <a:spcAft>
                <a:spcPts val="600"/>
              </a:spcAft>
              <a:buClr>
                <a:schemeClr val="accent1"/>
              </a:buClr>
              <a:buFont typeface="+mj-lt"/>
              <a:buAutoNum type="arabicPeriod"/>
              <a:defRPr b="1"/>
            </a:lvl1pPr>
            <a:lvl2pPr marL="457200" indent="0">
              <a:spcAft>
                <a:spcPts val="600"/>
              </a:spcAft>
              <a:buNone/>
              <a:defRPr/>
            </a:lvl2pPr>
            <a:lvl3pPr marL="0" indent="0">
              <a:spcAft>
                <a:spcPts val="600"/>
              </a:spcAft>
              <a:buNone/>
              <a:tabLst>
                <a:tab pos="914400" algn="l"/>
              </a:tabLst>
              <a:defRPr/>
            </a:lvl3pPr>
            <a:lvl4pPr marL="914400" indent="0">
              <a:spcAft>
                <a:spcPts val="600"/>
              </a:spcAft>
              <a:buNone/>
              <a:defRPr/>
            </a:lvl4pPr>
            <a:lvl5pPr marL="914400" indent="0">
              <a:spcAft>
                <a:spcPts val="600"/>
              </a:spcAft>
              <a:buFont typeface="Arial" panose="020B0604020202020204" pitchFamily="34" charset="0"/>
              <a:buNone/>
              <a:defRPr sz="140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643800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Split 1/3">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1" y="0"/>
            <a:ext cx="44464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4800600" y="6475602"/>
            <a:ext cx="6400800" cy="228600"/>
          </a:xfrm>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800600" y="6062472"/>
            <a:ext cx="69342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3566160" cy="983673"/>
          </a:xfrm>
        </p:spPr>
        <p:txBody>
          <a:bodyPr/>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3566160"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800600" y="1600200"/>
            <a:ext cx="693420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1878139"/>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024">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Split 1/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76472" cy="228600"/>
          </a:xfrm>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48656"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48656" cy="983673"/>
          </a:xfrm>
        </p:spPr>
        <p:txBody>
          <a:bodyPr/>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5248656"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489539" y="1600200"/>
            <a:ext cx="5245261"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6684336"/>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Quote Statement 1">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0C3286FC-1892-4443-84A0-195F28AF1E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bg1"/>
              </a:buClr>
              <a:defRPr sz="5400">
                <a:solidFill>
                  <a:schemeClr val="bg1"/>
                </a:solidFill>
                <a:latin typeface="+mj-lt"/>
              </a:defRPr>
            </a:lvl1pPr>
            <a:lvl2pPr marL="301752" indent="-301752">
              <a:spcAft>
                <a:spcPts val="1800"/>
              </a:spcAft>
              <a:buClr>
                <a:schemeClr val="bg1"/>
              </a:buClr>
              <a:buNone/>
              <a:defRPr sz="5400">
                <a:solidFill>
                  <a:schemeClr val="bg1"/>
                </a:solidFill>
                <a:latin typeface="+mj-lt"/>
              </a:defRPr>
            </a:lvl2pPr>
            <a:lvl3pPr marL="301752" indent="0">
              <a:buClr>
                <a:schemeClr val="bg1"/>
              </a:buClr>
              <a:buNone/>
              <a:defRPr>
                <a:solidFill>
                  <a:schemeClr val="bg1"/>
                </a:solidFill>
              </a:defRPr>
            </a:lvl3pPr>
            <a:lvl4pPr marL="548640" indent="-228600">
              <a:buClr>
                <a:schemeClr val="bg1"/>
              </a:buClr>
              <a:tabLst/>
              <a:defRPr>
                <a:solidFill>
                  <a:schemeClr val="bg1"/>
                </a:solidFill>
              </a:defRPr>
            </a:lvl4pPr>
            <a:lvl5pPr marL="795528" indent="-228600">
              <a:buClr>
                <a:schemeClr val="bg1"/>
              </a:buClr>
              <a:tabLst/>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999490"/>
      </p:ext>
    </p:extLst>
  </p:cSld>
  <p:clrMapOvr>
    <a:masterClrMapping/>
  </p:clrMapOvr>
  <p:extLst>
    <p:ext uri="{DCECCB84-F9BA-43D5-87BE-67443E8EF086}">
      <p15:sldGuideLst xmlns:p15="http://schemas.microsoft.com/office/powerpoint/2012/main">
        <p15:guide id="2" orient="horz" pos="3960">
          <p15:clr>
            <a:srgbClr val="5ACBF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Quote Statement 2">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accent1"/>
              </a:buClr>
              <a:defRPr sz="5400">
                <a:solidFill>
                  <a:schemeClr val="accent1"/>
                </a:solidFill>
                <a:latin typeface="+mj-lt"/>
              </a:defRPr>
            </a:lvl1pPr>
            <a:lvl2pPr marL="301752" indent="-301752">
              <a:spcAft>
                <a:spcPts val="1800"/>
              </a:spcAft>
              <a:buClr>
                <a:schemeClr val="accent1"/>
              </a:buClr>
              <a:buNone/>
              <a:defRPr sz="5400">
                <a:solidFill>
                  <a:schemeClr val="accent1"/>
                </a:solidFill>
                <a:latin typeface="+mj-lt"/>
              </a:defRPr>
            </a:lvl2pPr>
            <a:lvl3pPr marL="301752" indent="0">
              <a:buClr>
                <a:schemeClr val="accent1"/>
              </a:buClr>
              <a:buNone/>
              <a:defRPr>
                <a:solidFill>
                  <a:schemeClr val="accent1"/>
                </a:solidFill>
              </a:defRPr>
            </a:lvl3pPr>
            <a:lvl4pPr marL="548640" indent="-228600">
              <a:buClr>
                <a:schemeClr val="accent1"/>
              </a:buClr>
              <a:tabLst/>
              <a:defRPr>
                <a:solidFill>
                  <a:schemeClr val="accent1"/>
                </a:solidFill>
              </a:defRPr>
            </a:lvl4pPr>
            <a:lvl5pPr marL="795528" indent="-228600">
              <a:buClr>
                <a:schemeClr val="accent1"/>
              </a:buClr>
              <a:tabLst/>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2491576"/>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hank You">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F1B0C9C1-F0C6-6D4C-8DE1-94A18191E9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pic>
        <p:nvPicPr>
          <p:cNvPr id="13" name="Underline">
            <a:extLst>
              <a:ext uri="{FF2B5EF4-FFF2-40B4-BE49-F238E27FC236}">
                <a16:creationId xmlns:a16="http://schemas.microsoft.com/office/drawing/2014/main" id="{3CF9C768-B25C-1D4B-A181-9F38343EA7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1575" y="3215466"/>
            <a:ext cx="3325091" cy="256774"/>
          </a:xfrm>
          <a:prstGeom prst="rect">
            <a:avLst/>
          </a:prstGeom>
        </p:spPr>
      </p:pic>
      <p:sp>
        <p:nvSpPr>
          <p:cNvPr id="9" name="Legal">
            <a:extLst>
              <a:ext uri="{FF2B5EF4-FFF2-40B4-BE49-F238E27FC236}">
                <a16:creationId xmlns:a16="http://schemas.microsoft.com/office/drawing/2014/main" id="{FD2D576D-1063-1B45-9625-41BF1188832E}"/>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FAFA4428-187A-4B43-A307-F360016B7198}"/>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881742"/>
          </a:xfrm>
        </p:spPr>
        <p:txBody>
          <a:bodyPr anchor="t" anchorCtr="0"/>
          <a:lstStyle>
            <a:lvl1pPr>
              <a:defRPr sz="5400">
                <a:solidFill>
                  <a:schemeClr val="tx1"/>
                </a:solidFill>
              </a:defRPr>
            </a:lvl1pPr>
          </a:lstStyle>
          <a:p>
            <a:r>
              <a:rPr lang="en-US"/>
              <a:t>Thank you</a:t>
            </a:r>
          </a:p>
        </p:txBody>
      </p:sp>
      <p:sp>
        <p:nvSpPr>
          <p:cNvPr id="11" name="Contact">
            <a:extLst>
              <a:ext uri="{FF2B5EF4-FFF2-40B4-BE49-F238E27FC236}">
                <a16:creationId xmlns:a16="http://schemas.microsoft.com/office/drawing/2014/main" id="{77D1C5F6-251C-9041-A538-DE284E4C9CA9}"/>
              </a:ext>
            </a:extLst>
          </p:cNvPr>
          <p:cNvSpPr>
            <a:spLocks noGrp="1"/>
          </p:cNvSpPr>
          <p:nvPr>
            <p:ph type="body" sz="quarter" idx="15"/>
          </p:nvPr>
        </p:nvSpPr>
        <p:spPr>
          <a:xfrm>
            <a:off x="457200" y="3930732"/>
            <a:ext cx="11277600" cy="188745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06324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Quote Statement 3">
    <p:bg>
      <p:bgPr>
        <a:solidFill>
          <a:schemeClr val="bg1"/>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B2DDD7CB-1A01-2449-A8A7-EBBA28672294}"/>
              </a:ext>
            </a:extLst>
          </p:cNvPr>
          <p:cNvSpPr>
            <a:spLocks noGrp="1"/>
          </p:cNvSpPr>
          <p:nvPr>
            <p:ph type="pic" sz="quarter" idx="15"/>
          </p:nvPr>
        </p:nvSpPr>
        <p:spPr>
          <a:xfrm>
            <a:off x="7958328" y="0"/>
            <a:ext cx="4233672"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5586984"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704088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199" y="457200"/>
            <a:ext cx="7038109" cy="5532120"/>
          </a:xfrm>
        </p:spPr>
        <p:txBody>
          <a:bodyPr/>
          <a:lstStyle>
            <a:lvl1pPr>
              <a:spcAft>
                <a:spcPts val="1800"/>
              </a:spcAft>
              <a:buClr>
                <a:schemeClr val="tx1"/>
              </a:buClr>
              <a:defRPr sz="5400">
                <a:solidFill>
                  <a:schemeClr val="accent1"/>
                </a:solidFill>
                <a:latin typeface="+mj-lt"/>
              </a:defRPr>
            </a:lvl1pPr>
            <a:lvl2pPr marL="301752" indent="-301752">
              <a:spcAft>
                <a:spcPts val="1800"/>
              </a:spcAft>
              <a:buClr>
                <a:schemeClr val="tx1"/>
              </a:buClr>
              <a:buNone/>
              <a:defRPr sz="5400">
                <a:solidFill>
                  <a:schemeClr val="accent1"/>
                </a:solidFill>
                <a:latin typeface="+mj-lt"/>
              </a:defRPr>
            </a:lvl2pPr>
            <a:lvl3pPr marL="301752" indent="0">
              <a:buClr>
                <a:schemeClr val="tx1"/>
              </a:buClr>
              <a:buNone/>
              <a:defRPr>
                <a:solidFill>
                  <a:schemeClr val="accent1"/>
                </a:solidFill>
              </a:defRPr>
            </a:lvl3pPr>
            <a:lvl4pPr marL="548640" indent="-228600">
              <a:buClr>
                <a:schemeClr val="tx1"/>
              </a:buClr>
              <a:tabLst/>
              <a:defRPr>
                <a:solidFill>
                  <a:schemeClr val="accent1"/>
                </a:solidFill>
              </a:defRPr>
            </a:lvl4pPr>
            <a:lvl5pPr marL="795528" indent="-228600">
              <a:buClr>
                <a:schemeClr val="tx1"/>
              </a:buClr>
              <a:tabLst/>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953747"/>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Split Numbered 1">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bg1"/>
                </a:solidFill>
              </a:defRPr>
            </a:lvl1pPr>
          </a:lstStyle>
          <a:p>
            <a:r>
              <a:rPr lang="en-US"/>
              <a:t>Click to edit Master title style</a:t>
            </a:r>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35334431"/>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Split Numbered 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accent1"/>
                </a:solidFill>
              </a:defRPr>
            </a:lvl1pPr>
          </a:lstStyle>
          <a:p>
            <a:r>
              <a:rPr lang="en-US"/>
              <a:t>Click to edit Master title style</a:t>
            </a:r>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8151263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Color Block">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137160"/>
            <a:ext cx="1289304" cy="91440"/>
          </a:xfrm>
        </p:spPr>
        <p:txBody>
          <a:bodyPr/>
          <a:lstStyle>
            <a:lvl1pPr>
              <a:defRPr sz="400">
                <a:solidFill>
                  <a:schemeClr val="accent1"/>
                </a:solidFill>
              </a:defRPr>
            </a:lvl1pPr>
          </a:lstStyle>
          <a:p>
            <a:r>
              <a:rPr lang="en-US"/>
              <a:t>Click to edit Master title style</a:t>
            </a:r>
          </a:p>
        </p:txBody>
      </p:sp>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13" name="Color Block 3">
            <a:extLst>
              <a:ext uri="{FF2B5EF4-FFF2-40B4-BE49-F238E27FC236}">
                <a16:creationId xmlns:a16="http://schemas.microsoft.com/office/drawing/2014/main" id="{30A80C8C-E4AA-6C42-8FCD-7CFA811E2DFE}"/>
              </a:ext>
            </a:extLst>
          </p:cNvPr>
          <p:cNvSpPr/>
          <p:nvPr userDrawn="1"/>
        </p:nvSpPr>
        <p:spPr>
          <a:xfrm>
            <a:off x="8022336" y="0"/>
            <a:ext cx="4169664" cy="6858000"/>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4" name="Color Block 2">
            <a:extLst>
              <a:ext uri="{FF2B5EF4-FFF2-40B4-BE49-F238E27FC236}">
                <a16:creationId xmlns:a16="http://schemas.microsoft.com/office/drawing/2014/main" id="{2EAE01D9-1DB9-EE46-9434-2074716B2FC2}"/>
              </a:ext>
            </a:extLst>
          </p:cNvPr>
          <p:cNvSpPr/>
          <p:nvPr userDrawn="1"/>
        </p:nvSpPr>
        <p:spPr>
          <a:xfrm>
            <a:off x="4143664" y="0"/>
            <a:ext cx="391363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0200"/>
            <a:ext cx="3447288" cy="4389120"/>
          </a:xfrm>
        </p:spPr>
        <p:txBody>
          <a:bodyPr/>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
            <a:extLst>
              <a:ext uri="{FF2B5EF4-FFF2-40B4-BE49-F238E27FC236}">
                <a16:creationId xmlns:a16="http://schemas.microsoft.com/office/drawing/2014/main" id="{951B9FC3-9814-8B4A-B6C5-6CDEAB87DE62}"/>
              </a:ext>
            </a:extLst>
          </p:cNvPr>
          <p:cNvSpPr>
            <a:spLocks noGrp="1"/>
          </p:cNvSpPr>
          <p:nvPr>
            <p:ph idx="17"/>
          </p:nvPr>
        </p:nvSpPr>
        <p:spPr>
          <a:xfrm>
            <a:off x="43688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239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Welcome">
    <p:bg>
      <p:bgPr>
        <a:solidFill>
          <a:schemeClr val="bg1"/>
        </a:solidFill>
        <a:effectLst/>
      </p:bgPr>
    </p:bg>
    <p:spTree>
      <p:nvGrpSpPr>
        <p:cNvPr id="1" name=""/>
        <p:cNvGrpSpPr/>
        <p:nvPr/>
      </p:nvGrpSpPr>
      <p:grpSpPr>
        <a:xfrm>
          <a:off x="0" y="0"/>
          <a:ext cx="0" cy="0"/>
          <a:chOff x="0" y="0"/>
          <a:chExt cx="0" cy="0"/>
        </a:xfrm>
      </p:grpSpPr>
      <p:sp>
        <p:nvSpPr>
          <p:cNvPr id="9" name="Picture Placeholder">
            <a:extLst>
              <a:ext uri="{FF2B5EF4-FFF2-40B4-BE49-F238E27FC236}">
                <a16:creationId xmlns:a16="http://schemas.microsoft.com/office/drawing/2014/main" id="{3860931B-EC0F-0240-A415-37F647D57D93}"/>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a:xfrm>
            <a:off x="1909534" y="6475602"/>
            <a:ext cx="3950208"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pic>
        <p:nvPicPr>
          <p:cNvPr id="8" name="Ellipse Long Word">
            <a:extLst>
              <a:ext uri="{FF2B5EF4-FFF2-40B4-BE49-F238E27FC236}">
                <a16:creationId xmlns:a16="http://schemas.microsoft.com/office/drawing/2014/main" id="{321475FC-A11B-824E-941E-4D90B5DDF3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744" y="2351152"/>
            <a:ext cx="3215894" cy="987552"/>
          </a:xfrm>
          <a:prstGeom prst="rect">
            <a:avLst/>
          </a:prstGeom>
        </p:spPr>
      </p:pic>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5404104"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5404104" cy="877824"/>
          </a:xfrm>
        </p:spPr>
        <p:txBody>
          <a:bodyPr anchor="t" anchorCtr="0"/>
          <a:lstStyle>
            <a:lvl1pPr>
              <a:defRPr sz="5400" spc="0">
                <a:solidFill>
                  <a:schemeClr val="accent1"/>
                </a:solidFill>
              </a:defRPr>
            </a:lvl1pPr>
          </a:lstStyle>
          <a:p>
            <a:r>
              <a:rPr lang="en-US"/>
              <a:t>Welcome</a:t>
            </a:r>
          </a:p>
        </p:txBody>
      </p:sp>
    </p:spTree>
    <p:extLst>
      <p:ext uri="{BB962C8B-B14F-4D97-AF65-F5344CB8AC3E}">
        <p14:creationId xmlns:p14="http://schemas.microsoft.com/office/powerpoint/2010/main" val="625313879"/>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Thank You">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F1B0C9C1-F0C6-6D4C-8DE1-94A18191E9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pic>
        <p:nvPicPr>
          <p:cNvPr id="13" name="Underline">
            <a:extLst>
              <a:ext uri="{FF2B5EF4-FFF2-40B4-BE49-F238E27FC236}">
                <a16:creationId xmlns:a16="http://schemas.microsoft.com/office/drawing/2014/main" id="{3CF9C768-B25C-1D4B-A181-9F38343EA7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1575" y="3215466"/>
            <a:ext cx="3325091" cy="256774"/>
          </a:xfrm>
          <a:prstGeom prst="rect">
            <a:avLst/>
          </a:prstGeom>
        </p:spPr>
      </p:pic>
      <p:sp>
        <p:nvSpPr>
          <p:cNvPr id="9" name="Legal">
            <a:extLst>
              <a:ext uri="{FF2B5EF4-FFF2-40B4-BE49-F238E27FC236}">
                <a16:creationId xmlns:a16="http://schemas.microsoft.com/office/drawing/2014/main" id="{FD2D576D-1063-1B45-9625-41BF1188832E}"/>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FAFA4428-187A-4B43-A307-F360016B7198}"/>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881742"/>
          </a:xfrm>
        </p:spPr>
        <p:txBody>
          <a:bodyPr anchor="t" anchorCtr="0"/>
          <a:lstStyle>
            <a:lvl1pPr>
              <a:defRPr sz="5400">
                <a:solidFill>
                  <a:schemeClr val="tx1"/>
                </a:solidFill>
              </a:defRPr>
            </a:lvl1pPr>
          </a:lstStyle>
          <a:p>
            <a:r>
              <a:rPr lang="en-US"/>
              <a:t>Thank you</a:t>
            </a:r>
          </a:p>
        </p:txBody>
      </p:sp>
      <p:sp>
        <p:nvSpPr>
          <p:cNvPr id="11" name="Contact">
            <a:extLst>
              <a:ext uri="{FF2B5EF4-FFF2-40B4-BE49-F238E27FC236}">
                <a16:creationId xmlns:a16="http://schemas.microsoft.com/office/drawing/2014/main" id="{77D1C5F6-251C-9041-A538-DE284E4C9CA9}"/>
              </a:ext>
            </a:extLst>
          </p:cNvPr>
          <p:cNvSpPr>
            <a:spLocks noGrp="1"/>
          </p:cNvSpPr>
          <p:nvPr>
            <p:ph type="body" sz="quarter" idx="15"/>
          </p:nvPr>
        </p:nvSpPr>
        <p:spPr>
          <a:xfrm>
            <a:off x="457200" y="3930732"/>
            <a:ext cx="11277600" cy="188745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5019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ECBA370-176B-F54F-96E8-5097D67B6F02}"/>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1136" cy="411480"/>
          </a:xfrm>
          <a:prstGeom prst="rect">
            <a:avLst/>
          </a:prstGeom>
        </p:spPr>
      </p:pic>
      <p:pic>
        <p:nvPicPr>
          <p:cNvPr id="7" name="Underline">
            <a:extLst>
              <a:ext uri="{FF2B5EF4-FFF2-40B4-BE49-F238E27FC236}">
                <a16:creationId xmlns:a16="http://schemas.microsoft.com/office/drawing/2014/main" id="{9CA2E09B-B27B-974A-BAC1-6E1099C4081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21575" y="3215466"/>
            <a:ext cx="3325091" cy="256773"/>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bg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solidFill>
                  <a:schemeClr val="bg1"/>
                </a:solidFill>
              </a:defRPr>
            </a:lvl1pPr>
          </a:lstStyle>
          <a:p>
            <a:r>
              <a:rPr lang="en-US"/>
              <a:t>Appendix</a:t>
            </a:r>
          </a:p>
        </p:txBody>
      </p:sp>
    </p:spTree>
    <p:extLst>
      <p:ext uri="{BB962C8B-B14F-4D97-AF65-F5344CB8AC3E}">
        <p14:creationId xmlns:p14="http://schemas.microsoft.com/office/powerpoint/2010/main" val="1176513485"/>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8" name="Underline">
            <a:extLst>
              <a:ext uri="{FF2B5EF4-FFF2-40B4-BE49-F238E27FC236}">
                <a16:creationId xmlns:a16="http://schemas.microsoft.com/office/drawing/2014/main" id="{929E3B96-181E-3E46-BE1B-613ADECF63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1575" y="3215466"/>
            <a:ext cx="3325091" cy="256774"/>
          </a:xfrm>
          <a:prstGeom prst="rect">
            <a:avLst/>
          </a:prstGeom>
        </p:spPr>
      </p:pic>
      <p:pic>
        <p:nvPicPr>
          <p:cNvPr id="7" name="Logo">
            <a:extLst>
              <a:ext uri="{FF2B5EF4-FFF2-40B4-BE49-F238E27FC236}">
                <a16:creationId xmlns:a16="http://schemas.microsoft.com/office/drawing/2014/main" id="{6323073D-FFE8-464B-8135-C421B15699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0" y="457200"/>
            <a:ext cx="2234583" cy="413398"/>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lvl1pPr>
          </a:lstStyle>
          <a:p>
            <a:r>
              <a:rPr lang="en-US"/>
              <a:t>Questions?</a:t>
            </a:r>
          </a:p>
        </p:txBody>
      </p:sp>
    </p:spTree>
    <p:extLst>
      <p:ext uri="{BB962C8B-B14F-4D97-AF65-F5344CB8AC3E}">
        <p14:creationId xmlns:p14="http://schemas.microsoft.com/office/powerpoint/2010/main" val="414899858"/>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B183-82DE-4594-89B5-32EAC000DF34}"/>
              </a:ext>
            </a:extLst>
          </p:cNvPr>
          <p:cNvSpPr>
            <a:spLocks noGrp="1"/>
          </p:cNvSpPr>
          <p:nvPr>
            <p:ph type="title"/>
          </p:nvPr>
        </p:nvSpPr>
        <p:spPr>
          <a:xfrm>
            <a:off x="457200" y="3009900"/>
            <a:ext cx="7505700" cy="2933700"/>
          </a:xfrm>
        </p:spPr>
        <p:txBody>
          <a:bodyPr anchor="t"/>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B690D1-7D7F-4F2D-AB05-8E647CEF98B9}"/>
              </a:ext>
            </a:extLst>
          </p:cNvPr>
          <p:cNvSpPr>
            <a:spLocks noGrp="1"/>
          </p:cNvSpPr>
          <p:nvPr>
            <p:ph type="body" idx="1"/>
          </p:nvPr>
        </p:nvSpPr>
        <p:spPr>
          <a:xfrm>
            <a:off x="457200" y="457201"/>
            <a:ext cx="7505700" cy="800099"/>
          </a:xfrm>
        </p:spPr>
        <p:txBody>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FD742131-EBBF-424C-8717-6549247D542B}"/>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Placeholder 5">
            <a:extLst>
              <a:ext uri="{FF2B5EF4-FFF2-40B4-BE49-F238E27FC236}">
                <a16:creationId xmlns:a16="http://schemas.microsoft.com/office/drawing/2014/main" id="{486A01C2-AA27-4371-A358-92AE072F3751}"/>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spTree>
    <p:extLst>
      <p:ext uri="{BB962C8B-B14F-4D97-AF65-F5344CB8AC3E}">
        <p14:creationId xmlns:p14="http://schemas.microsoft.com/office/powerpoint/2010/main" val="144858843"/>
      </p:ext>
    </p:extLst>
  </p:cSld>
  <p:clrMapOvr>
    <a:masterClrMapping/>
  </p:clrMapOvr>
  <p:extLst>
    <p:ext uri="{DCECCB84-F9BA-43D5-87BE-67443E8EF086}">
      <p15:sldGuideLst xmlns:p15="http://schemas.microsoft.com/office/powerpoint/2012/main">
        <p15:guide id="1" orient="horz" pos="1896">
          <p15:clr>
            <a:srgbClr val="C35EA4"/>
          </p15:clr>
        </p15:guide>
        <p15:guide id="2" pos="5016">
          <p15:clr>
            <a:srgbClr val="FBAE4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Content + Pic">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B918673-2D4A-43FD-BF23-25C98BA6F2A7}"/>
              </a:ext>
            </a:extLst>
          </p:cNvPr>
          <p:cNvSpPr>
            <a:spLocks noGrp="1"/>
          </p:cNvSpPr>
          <p:nvPr>
            <p:ph type="pic" sz="quarter" idx="13"/>
          </p:nvPr>
        </p:nvSpPr>
        <p:spPr>
          <a:xfrm>
            <a:off x="6096000" y="0"/>
            <a:ext cx="6096000" cy="6858000"/>
          </a:xfrm>
          <a:pattFill prst="wdUpDiag">
            <a:fgClr>
              <a:schemeClr val="bg2"/>
            </a:fgClr>
            <a:bgClr>
              <a:schemeClr val="bg1"/>
            </a:bgClr>
          </a:pattFill>
        </p:spPr>
        <p:txBody>
          <a:bodyPr vert="horz" lIns="0" tIns="0" rIns="0" bIns="0" rtlCol="0" anchor="ctr">
            <a:noAutofit/>
          </a:bodyPr>
          <a:lstStyle>
            <a:lvl1pPr algn="ctr">
              <a:defRPr lang="en-US"/>
            </a:lvl1pPr>
          </a:lstStyle>
          <a:p>
            <a:pPr lvl="0" algn="ctr"/>
            <a:r>
              <a:rPr lang="en-US"/>
              <a:t>Click icon to add picture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25668"/>
            <a:ext cx="5410200"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2044262" y="6195990"/>
            <a:ext cx="3024352" cy="365125"/>
          </a:xfrm>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a:xfrm>
            <a:off x="5401865" y="6195990"/>
            <a:ext cx="465535" cy="365125"/>
          </a:xfrm>
        </p:spPr>
        <p:txBody>
          <a:bodyPr/>
          <a:lstStyle/>
          <a:p>
            <a:fld id="{6168363A-81EE-4F99-B7CD-7259FD771CFB}" type="slidenum">
              <a:rPr lang="en-US" smtClean="0"/>
              <a:t>‹#›</a:t>
            </a:fld>
            <a:endParaRPr lang="en-US"/>
          </a:p>
        </p:txBody>
      </p:sp>
      <p:sp>
        <p:nvSpPr>
          <p:cNvPr id="7" name="Text Placeholder 9">
            <a:extLst>
              <a:ext uri="{FF2B5EF4-FFF2-40B4-BE49-F238E27FC236}">
                <a16:creationId xmlns:a16="http://schemas.microsoft.com/office/drawing/2014/main" id="{FB7D21E8-094B-4B62-9D44-F0C628A839F7}"/>
              </a:ext>
            </a:extLst>
          </p:cNvPr>
          <p:cNvSpPr>
            <a:spLocks noGrp="1"/>
          </p:cNvSpPr>
          <p:nvPr>
            <p:ph type="body" sz="quarter" idx="14" hasCustomPrompt="1"/>
          </p:nvPr>
        </p:nvSpPr>
        <p:spPr>
          <a:xfrm>
            <a:off x="457200" y="5946042"/>
            <a:ext cx="5410200" cy="168029"/>
          </a:xfrm>
        </p:spPr>
        <p:txBody>
          <a:bodyPr anchor="b"/>
          <a:lstStyle>
            <a:lvl1pPr>
              <a:lnSpc>
                <a:spcPct val="80000"/>
              </a:lnSpc>
              <a:spcAft>
                <a:spcPts val="0"/>
              </a:spcAft>
              <a:defRPr sz="700" b="0"/>
            </a:lvl1pPr>
          </a:lstStyle>
          <a:p>
            <a:pPr lvl="0"/>
            <a:r>
              <a:rPr lang="en-US"/>
              <a:t>Legal Disclosure placeholder</a:t>
            </a:r>
          </a:p>
        </p:txBody>
      </p:sp>
    </p:spTree>
    <p:extLst>
      <p:ext uri="{BB962C8B-B14F-4D97-AF65-F5344CB8AC3E}">
        <p14:creationId xmlns:p14="http://schemas.microsoft.com/office/powerpoint/2010/main" val="2805341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ECBA370-176B-F54F-96E8-5097D67B6F02}"/>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1136" cy="411480"/>
          </a:xfrm>
          <a:prstGeom prst="rect">
            <a:avLst/>
          </a:prstGeom>
        </p:spPr>
      </p:pic>
      <p:pic>
        <p:nvPicPr>
          <p:cNvPr id="7" name="Underline">
            <a:extLst>
              <a:ext uri="{FF2B5EF4-FFF2-40B4-BE49-F238E27FC236}">
                <a16:creationId xmlns:a16="http://schemas.microsoft.com/office/drawing/2014/main" id="{9CA2E09B-B27B-974A-BAC1-6E1099C4081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21575" y="3215466"/>
            <a:ext cx="3325091" cy="256773"/>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bg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solidFill>
                  <a:schemeClr val="bg1"/>
                </a:solidFill>
              </a:defRPr>
            </a:lvl1pPr>
          </a:lstStyle>
          <a:p>
            <a:r>
              <a:rPr lang="en-US"/>
              <a:t>Appendix</a:t>
            </a:r>
          </a:p>
        </p:txBody>
      </p:sp>
    </p:spTree>
    <p:extLst>
      <p:ext uri="{BB962C8B-B14F-4D97-AF65-F5344CB8AC3E}">
        <p14:creationId xmlns:p14="http://schemas.microsoft.com/office/powerpoint/2010/main" val="2565426984"/>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p:txBody>
          <a:bodyPr/>
          <a:lstStyle>
            <a:lvl5pPr marL="0" indent="0">
              <a:buNone/>
              <a:defRPr>
                <a:latin typeface="Lyon Display Regular" panose="02000603080000020004" pitchFamily="50"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Text Placeholder 6">
            <a:extLst>
              <a:ext uri="{FF2B5EF4-FFF2-40B4-BE49-F238E27FC236}">
                <a16:creationId xmlns:a16="http://schemas.microsoft.com/office/drawing/2014/main" id="{9E94E103-6E61-4144-B24B-CEA469FC270B}"/>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
        <p:nvSpPr>
          <p:cNvPr id="10" name="Text Placeholder 9">
            <a:extLst>
              <a:ext uri="{FF2B5EF4-FFF2-40B4-BE49-F238E27FC236}">
                <a16:creationId xmlns:a16="http://schemas.microsoft.com/office/drawing/2014/main" id="{70A649E6-0898-41B2-8278-F8524A20A2EB}"/>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Tree>
    <p:extLst>
      <p:ext uri="{BB962C8B-B14F-4D97-AF65-F5344CB8AC3E}">
        <p14:creationId xmlns:p14="http://schemas.microsoft.com/office/powerpoint/2010/main" val="154778661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a:xfrm>
            <a:off x="457200" y="457200"/>
            <a:ext cx="11277600" cy="8001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63246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a:extLst>
              <a:ext uri="{FF2B5EF4-FFF2-40B4-BE49-F238E27FC236}">
                <a16:creationId xmlns:a16="http://schemas.microsoft.com/office/drawing/2014/main" id="{1BDB1D10-F208-4D8C-ABCC-BB7837B802CA}"/>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9" name="Text Placeholder 6">
            <a:extLst>
              <a:ext uri="{FF2B5EF4-FFF2-40B4-BE49-F238E27FC236}">
                <a16:creationId xmlns:a16="http://schemas.microsoft.com/office/drawing/2014/main" id="{6AC59905-515E-47DB-BC68-62F92BA66983}"/>
              </a:ext>
            </a:extLst>
          </p:cNvPr>
          <p:cNvSpPr>
            <a:spLocks noGrp="1"/>
          </p:cNvSpPr>
          <p:nvPr>
            <p:ph type="body" sz="quarter" idx="15"/>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384765728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Title and Content + Pic Lef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34708A7-58D6-4E83-B6FA-0CC9871ABA2F}"/>
              </a:ext>
            </a:extLst>
          </p:cNvPr>
          <p:cNvSpPr>
            <a:spLocks noGrp="1"/>
          </p:cNvSpPr>
          <p:nvPr>
            <p:ph type="pic" sz="quarter" idx="14"/>
          </p:nvPr>
        </p:nvSpPr>
        <p:spPr>
          <a:xfrm>
            <a:off x="0" y="0"/>
            <a:ext cx="6096000" cy="6858000"/>
          </a:xfrm>
          <a:pattFill prst="wdUpDiag">
            <a:fgClr>
              <a:schemeClr val="bg2"/>
            </a:fgClr>
            <a:bgClr>
              <a:schemeClr val="bg1"/>
            </a:bgClr>
          </a:pattFill>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a:xfrm>
            <a:off x="6324600" y="457200"/>
            <a:ext cx="5410200" cy="800100"/>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6324600" y="6195990"/>
            <a:ext cx="4479130" cy="365125"/>
          </a:xfrm>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63246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a:extLst>
              <a:ext uri="{FF2B5EF4-FFF2-40B4-BE49-F238E27FC236}">
                <a16:creationId xmlns:a16="http://schemas.microsoft.com/office/drawing/2014/main" id="{541A35CF-5F61-4C08-A729-072D147A8EDB}"/>
              </a:ext>
            </a:extLst>
          </p:cNvPr>
          <p:cNvSpPr>
            <a:spLocks noGrp="1"/>
          </p:cNvSpPr>
          <p:nvPr>
            <p:ph type="body" sz="quarter" idx="15" hasCustomPrompt="1"/>
          </p:nvPr>
        </p:nvSpPr>
        <p:spPr>
          <a:xfrm>
            <a:off x="6324600" y="5946042"/>
            <a:ext cx="5410200" cy="168029"/>
          </a:xfrm>
        </p:spPr>
        <p:txBody>
          <a:bodyPr anchor="b"/>
          <a:lstStyle>
            <a:lvl1pPr>
              <a:lnSpc>
                <a:spcPct val="80000"/>
              </a:lnSpc>
              <a:spcAft>
                <a:spcPts val="0"/>
              </a:spcAft>
              <a:defRPr sz="700" b="0"/>
            </a:lvl1pPr>
          </a:lstStyle>
          <a:p>
            <a:pPr lvl="0"/>
            <a:r>
              <a:rPr lang="en-US"/>
              <a:t>Legal Disclosure placeholder</a:t>
            </a:r>
          </a:p>
        </p:txBody>
      </p:sp>
      <p:sp>
        <p:nvSpPr>
          <p:cNvPr id="10" name="Text Placeholder 6">
            <a:extLst>
              <a:ext uri="{FF2B5EF4-FFF2-40B4-BE49-F238E27FC236}">
                <a16:creationId xmlns:a16="http://schemas.microsoft.com/office/drawing/2014/main" id="{817BC2A6-34AD-4B7B-8858-37BC64EDB660}"/>
              </a:ext>
            </a:extLst>
          </p:cNvPr>
          <p:cNvSpPr>
            <a:spLocks noGrp="1"/>
          </p:cNvSpPr>
          <p:nvPr>
            <p:ph type="body" sz="quarter" idx="19"/>
          </p:nvPr>
        </p:nvSpPr>
        <p:spPr>
          <a:xfrm>
            <a:off x="6324600" y="931862"/>
            <a:ext cx="54102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54647838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Content Split Sc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3AA872-4BD9-4352-BE83-CEAF7AEE2632}"/>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57200"/>
            <a:ext cx="5410200"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6324600" y="6195990"/>
            <a:ext cx="4479130" cy="365125"/>
          </a:xfrm>
        </p:spPr>
        <p:txBody>
          <a:bodyPr/>
          <a:lstStyle>
            <a:lvl1pPr>
              <a:defRPr>
                <a:solidFill>
                  <a:schemeClr val="bg1"/>
                </a:solidFill>
              </a:defRPr>
            </a:lvl1p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sp>
        <p:nvSpPr>
          <p:cNvPr id="7" name="Text Placeholder 9">
            <a:extLst>
              <a:ext uri="{FF2B5EF4-FFF2-40B4-BE49-F238E27FC236}">
                <a16:creationId xmlns:a16="http://schemas.microsoft.com/office/drawing/2014/main" id="{FB7D21E8-094B-4B62-9D44-F0C628A839F7}"/>
              </a:ext>
            </a:extLst>
          </p:cNvPr>
          <p:cNvSpPr>
            <a:spLocks noGrp="1"/>
          </p:cNvSpPr>
          <p:nvPr>
            <p:ph type="body" sz="quarter" idx="14" hasCustomPrompt="1"/>
          </p:nvPr>
        </p:nvSpPr>
        <p:spPr>
          <a:xfrm>
            <a:off x="6324600" y="5946042"/>
            <a:ext cx="5410200" cy="168029"/>
          </a:xfrm>
        </p:spPr>
        <p:txBody>
          <a:bodyPr anchor="b"/>
          <a:lstStyle>
            <a:lvl1pPr>
              <a:lnSpc>
                <a:spcPct val="80000"/>
              </a:lnSpc>
              <a:spcAft>
                <a:spcPts val="0"/>
              </a:spcAft>
              <a:defRPr sz="700" b="0">
                <a:solidFill>
                  <a:schemeClr val="bg1"/>
                </a:solidFill>
              </a:defRPr>
            </a:lvl1pPr>
          </a:lstStyle>
          <a:p>
            <a:pPr lvl="0"/>
            <a:r>
              <a:rPr lang="en-US"/>
              <a:t>Legal Disclosure placeholder</a:t>
            </a:r>
          </a:p>
        </p:txBody>
      </p:sp>
    </p:spTree>
    <p:extLst>
      <p:ext uri="{BB962C8B-B14F-4D97-AF65-F5344CB8AC3E}">
        <p14:creationId xmlns:p14="http://schemas.microsoft.com/office/powerpoint/2010/main" val="281954840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Content Split Screen 2/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86A5B-CA7D-434F-B9CD-5EADBB5F92F0}"/>
              </a:ext>
            </a:extLst>
          </p:cNvPr>
          <p:cNvSpPr/>
          <p:nvPr userDrawn="1"/>
        </p:nvSpPr>
        <p:spPr>
          <a:xfrm>
            <a:off x="4457700" y="0"/>
            <a:ext cx="773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57200"/>
            <a:ext cx="3771900"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4694635" y="6195990"/>
            <a:ext cx="6109095" cy="365125"/>
          </a:xfrm>
        </p:spPr>
        <p:txBody>
          <a:bodyPr/>
          <a:lstStyle>
            <a:lvl1pPr>
              <a:defRPr>
                <a:solidFill>
                  <a:schemeClr val="bg1"/>
                </a:solidFill>
              </a:defRPr>
            </a:lvl1p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sp>
        <p:nvSpPr>
          <p:cNvPr id="7" name="Text Placeholder 9">
            <a:extLst>
              <a:ext uri="{FF2B5EF4-FFF2-40B4-BE49-F238E27FC236}">
                <a16:creationId xmlns:a16="http://schemas.microsoft.com/office/drawing/2014/main" id="{D605C38E-64C8-4F6F-B7F8-5F9D90A850EC}"/>
              </a:ext>
            </a:extLst>
          </p:cNvPr>
          <p:cNvSpPr>
            <a:spLocks noGrp="1"/>
          </p:cNvSpPr>
          <p:nvPr>
            <p:ph type="body" sz="quarter" idx="14" hasCustomPrompt="1"/>
          </p:nvPr>
        </p:nvSpPr>
        <p:spPr>
          <a:xfrm>
            <a:off x="4702970" y="5946042"/>
            <a:ext cx="7031830" cy="168029"/>
          </a:xfrm>
        </p:spPr>
        <p:txBody>
          <a:bodyPr anchor="b"/>
          <a:lstStyle>
            <a:lvl1pPr>
              <a:lnSpc>
                <a:spcPct val="80000"/>
              </a:lnSpc>
              <a:spcAft>
                <a:spcPts val="0"/>
              </a:spcAft>
              <a:defRPr sz="700" b="0">
                <a:solidFill>
                  <a:schemeClr val="bg1"/>
                </a:solidFill>
              </a:defRPr>
            </a:lvl1pPr>
          </a:lstStyle>
          <a:p>
            <a:pPr lvl="0"/>
            <a:r>
              <a:rPr lang="en-US"/>
              <a:t>Legal Disclosure placeholder</a:t>
            </a:r>
          </a:p>
        </p:txBody>
      </p:sp>
    </p:spTree>
    <p:extLst>
      <p:ext uri="{BB962C8B-B14F-4D97-AF65-F5344CB8AC3E}">
        <p14:creationId xmlns:p14="http://schemas.microsoft.com/office/powerpoint/2010/main" val="3333774829"/>
      </p:ext>
    </p:extLst>
  </p:cSld>
  <p:clrMapOvr>
    <a:masterClrMapping/>
  </p:clrMapOvr>
  <p:extLst>
    <p:ext uri="{DCECCB84-F9BA-43D5-87BE-67443E8EF086}">
      <p15:sldGuideLst xmlns:p15="http://schemas.microsoft.com/office/powerpoint/2012/main">
        <p15:guide id="1" pos="2664">
          <p15:clr>
            <a:srgbClr val="C35EA4"/>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Quote + Pic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70E4F7F-68D0-420F-83BD-38F0E9F030DE}"/>
              </a:ext>
            </a:extLst>
          </p:cNvPr>
          <p:cNvSpPr>
            <a:spLocks noGrp="1"/>
          </p:cNvSpPr>
          <p:nvPr>
            <p:ph type="pic" sz="quarter" idx="13"/>
          </p:nvPr>
        </p:nvSpPr>
        <p:spPr>
          <a:xfrm>
            <a:off x="7962900" y="0"/>
            <a:ext cx="4229100" cy="6858000"/>
          </a:xfrm>
          <a:pattFill prst="wdUpDiag">
            <a:fgClr>
              <a:schemeClr val="bg2"/>
            </a:fgClr>
            <a:bgClr>
              <a:schemeClr val="bg1"/>
            </a:bgClr>
          </a:pattFill>
        </p:spPr>
        <p:txBody>
          <a:bodyPr vert="horz" lIns="0" tIns="0" rIns="0" bIns="0" rtlCol="0" anchor="ctr">
            <a:noAutofit/>
          </a:bodyPr>
          <a:lstStyle>
            <a:lvl1pPr algn="ctr">
              <a:defRPr lang="en-US"/>
            </a:lvl1pPr>
          </a:lstStyle>
          <a:p>
            <a:pPr lvl="0" algn="ctr"/>
            <a:r>
              <a:rPr lang="en-US"/>
              <a:t>Click icon to add picture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hasCustomPrompt="1"/>
          </p:nvPr>
        </p:nvSpPr>
        <p:spPr>
          <a:xfrm>
            <a:off x="457200" y="457200"/>
            <a:ext cx="7505700" cy="5486399"/>
          </a:xfrm>
        </p:spPr>
        <p:txBody>
          <a:bodyPr rIns="457200"/>
          <a:lstStyle>
            <a:lvl1pPr marL="228600" indent="-228600">
              <a:defRPr sz="4800" b="0">
                <a:latin typeface="Lyon Display Regular" panose="02000603080000020004" pitchFamily="50" charset="0"/>
              </a:defRPr>
            </a:lvl1pPr>
            <a:lvl2pPr marL="228600" indent="0">
              <a:spcBef>
                <a:spcPts val="2400"/>
              </a:spcBef>
              <a:defRPr sz="1800"/>
            </a:lvl2pPr>
            <a:lvl3pPr marL="465138" indent="-465138">
              <a:defRPr sz="6000"/>
            </a:lvl3pPr>
            <a:lvl5pPr marL="0" indent="0">
              <a:buNone/>
              <a:defRPr>
                <a:latin typeface="Lyon Display Regular" panose="02000603080000020004" pitchFamily="50" charset="0"/>
              </a:defRPr>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3048000" y="6195990"/>
            <a:ext cx="4686300" cy="365125"/>
          </a:xfrm>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Text Placeholder 9">
            <a:extLst>
              <a:ext uri="{FF2B5EF4-FFF2-40B4-BE49-F238E27FC236}">
                <a16:creationId xmlns:a16="http://schemas.microsoft.com/office/drawing/2014/main" id="{611599CC-2E79-4411-8049-DE8E9FF702B1}"/>
              </a:ext>
            </a:extLst>
          </p:cNvPr>
          <p:cNvSpPr>
            <a:spLocks noGrp="1"/>
          </p:cNvSpPr>
          <p:nvPr>
            <p:ph type="body" sz="quarter" idx="14" hasCustomPrompt="1"/>
          </p:nvPr>
        </p:nvSpPr>
        <p:spPr>
          <a:xfrm>
            <a:off x="457200" y="5946042"/>
            <a:ext cx="7277100" cy="168029"/>
          </a:xfrm>
        </p:spPr>
        <p:txBody>
          <a:bodyPr anchor="b"/>
          <a:lstStyle>
            <a:lvl1pPr>
              <a:lnSpc>
                <a:spcPct val="80000"/>
              </a:lnSpc>
              <a:spcAft>
                <a:spcPts val="0"/>
              </a:spcAft>
              <a:defRPr sz="700" b="0"/>
            </a:lvl1pPr>
          </a:lstStyle>
          <a:p>
            <a:pPr lvl="0"/>
            <a:r>
              <a:rPr lang="en-US"/>
              <a:t>Legal Disclosure placeholder</a:t>
            </a:r>
          </a:p>
        </p:txBody>
      </p:sp>
    </p:spTree>
    <p:extLst>
      <p:ext uri="{BB962C8B-B14F-4D97-AF65-F5344CB8AC3E}">
        <p14:creationId xmlns:p14="http://schemas.microsoft.com/office/powerpoint/2010/main" val="2929204160"/>
      </p:ext>
    </p:extLst>
  </p:cSld>
  <p:clrMapOvr>
    <a:masterClrMapping/>
  </p:clrMapOvr>
  <p:extLst>
    <p:ext uri="{DCECCB84-F9BA-43D5-87BE-67443E8EF086}">
      <p15:sldGuideLst xmlns:p15="http://schemas.microsoft.com/office/powerpoint/2012/main">
        <p15:guide id="1" pos="5016">
          <p15:clr>
            <a:srgbClr val="FBAE4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0D1D-C6D4-4A5F-9A1E-FBA36A18035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F9C903AD-F555-4D04-967B-B96B4A657290}"/>
              </a:ext>
            </a:extLst>
          </p:cNvPr>
          <p:cNvSpPr>
            <a:spLocks noGrp="1"/>
          </p:cNvSpPr>
          <p:nvPr>
            <p:ph type="sldNum" sz="quarter" idx="12"/>
          </p:nvPr>
        </p:nvSpPr>
        <p:spPr/>
        <p:txBody>
          <a:bodyPr/>
          <a:lstStyle>
            <a:lvl1pPr>
              <a:defRPr b="0"/>
            </a:lvl1pPr>
          </a:lstStyle>
          <a:p>
            <a:fld id="{6168363A-81EE-4F99-B7CD-7259FD771CFB}" type="slidenum">
              <a:rPr lang="en-US" smtClean="0"/>
              <a:pPr/>
              <a:t>‹#›</a:t>
            </a:fld>
            <a:endParaRPr lang="en-US"/>
          </a:p>
        </p:txBody>
      </p:sp>
      <p:sp>
        <p:nvSpPr>
          <p:cNvPr id="7" name="Text Placeholder 6">
            <a:extLst>
              <a:ext uri="{FF2B5EF4-FFF2-40B4-BE49-F238E27FC236}">
                <a16:creationId xmlns:a16="http://schemas.microsoft.com/office/drawing/2014/main" id="{0D6075CC-96A3-4025-BD02-979A84678D4E}"/>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1800" b="0">
                <a:solidFill>
                  <a:schemeClr val="accent2"/>
                </a:solidFill>
              </a:defRPr>
            </a:lvl1pPr>
          </a:lstStyle>
          <a:p>
            <a:pPr lvl="0"/>
            <a:r>
              <a:rPr lang="en-US"/>
              <a:t>Edit Master text styles</a:t>
            </a:r>
          </a:p>
        </p:txBody>
      </p:sp>
      <p:sp>
        <p:nvSpPr>
          <p:cNvPr id="9" name="Text Placeholder 9">
            <a:extLst>
              <a:ext uri="{FF2B5EF4-FFF2-40B4-BE49-F238E27FC236}">
                <a16:creationId xmlns:a16="http://schemas.microsoft.com/office/drawing/2014/main" id="{B8EAF362-DC43-E249-A358-043A6B848452}"/>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10" name="Footer Placeholder 4">
            <a:extLst>
              <a:ext uri="{FF2B5EF4-FFF2-40B4-BE49-F238E27FC236}">
                <a16:creationId xmlns:a16="http://schemas.microsoft.com/office/drawing/2014/main" id="{A2D4D20F-9976-4948-B843-CE5B139B2B1F}"/>
              </a:ext>
            </a:extLst>
          </p:cNvPr>
          <p:cNvSpPr>
            <a:spLocks noGrp="1"/>
          </p:cNvSpPr>
          <p:nvPr>
            <p:ph type="ftr" sz="quarter" idx="3"/>
          </p:nvPr>
        </p:nvSpPr>
        <p:spPr>
          <a:xfrm>
            <a:off x="1920240" y="6199632"/>
            <a:ext cx="6177844" cy="365125"/>
          </a:xfrm>
          <a:prstGeom prst="rect">
            <a:avLst/>
          </a:prstGeom>
        </p:spPr>
        <p:txBody>
          <a:bodyPr lIns="0" anchor="b"/>
          <a:lstStyle>
            <a:lvl1pPr>
              <a:defRPr sz="1000" b="0">
                <a:solidFill>
                  <a:schemeClr val="bg1"/>
                </a:solidFill>
              </a:defRPr>
            </a:lvl1pPr>
          </a:lstStyle>
          <a:p>
            <a:r>
              <a:rPr lang="en-US"/>
              <a:t>Enrollment  |   Client Name</a:t>
            </a:r>
          </a:p>
        </p:txBody>
      </p:sp>
    </p:spTree>
    <p:extLst>
      <p:ext uri="{BB962C8B-B14F-4D97-AF65-F5344CB8AC3E}">
        <p14:creationId xmlns:p14="http://schemas.microsoft.com/office/powerpoint/2010/main" val="386520960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Content + Pic 2 Column">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63A6002E-A02E-014E-9461-C28171D76424}"/>
              </a:ext>
            </a:extLst>
          </p:cNvPr>
          <p:cNvSpPr>
            <a:spLocks noGrp="1"/>
          </p:cNvSpPr>
          <p:nvPr>
            <p:ph sz="half" idx="13"/>
          </p:nvPr>
        </p:nvSpPr>
        <p:spPr>
          <a:xfrm>
            <a:off x="457201" y="2019299"/>
            <a:ext cx="5413248" cy="3922776"/>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9">
            <a:extLst>
              <a:ext uri="{FF2B5EF4-FFF2-40B4-BE49-F238E27FC236}">
                <a16:creationId xmlns:a16="http://schemas.microsoft.com/office/drawing/2014/main" id="{D4739B5C-4945-40C5-B214-489F396DAD4B}"/>
              </a:ext>
            </a:extLst>
          </p:cNvPr>
          <p:cNvSpPr>
            <a:spLocks noGrp="1"/>
          </p:cNvSpPr>
          <p:nvPr>
            <p:ph type="pic" sz="quarter" idx="16"/>
          </p:nvPr>
        </p:nvSpPr>
        <p:spPr>
          <a:xfrm>
            <a:off x="6327648" y="2020824"/>
            <a:ext cx="5413248" cy="3922776"/>
          </a:xfrm>
          <a:pattFill prst="wdUpDiag">
            <a:fgClr>
              <a:schemeClr val="bg2"/>
            </a:fgClr>
            <a:bgClr>
              <a:schemeClr val="bg1"/>
            </a:bgClr>
          </a:pattFill>
        </p:spPr>
        <p:txBody>
          <a:bodyPr anchor="ctr"/>
          <a:lstStyle>
            <a:lvl1pPr algn="ctr">
              <a:defRPr/>
            </a:lvl1pPr>
          </a:lstStyle>
          <a:p>
            <a:r>
              <a:rPr lang="en-US"/>
              <a:t>Click icon to add picture</a:t>
            </a:r>
          </a:p>
        </p:txBody>
      </p:sp>
      <p:sp>
        <p:nvSpPr>
          <p:cNvPr id="13" name="TextBox 12">
            <a:extLst>
              <a:ext uri="{FF2B5EF4-FFF2-40B4-BE49-F238E27FC236}">
                <a16:creationId xmlns:a16="http://schemas.microsoft.com/office/drawing/2014/main" id="{A29DBF82-1DE0-D349-A81B-E714A86EA316}"/>
              </a:ext>
            </a:extLst>
          </p:cNvPr>
          <p:cNvSpPr txBox="1"/>
          <p:nvPr userDrawn="1"/>
        </p:nvSpPr>
        <p:spPr>
          <a:xfrm>
            <a:off x="8418897" y="6564429"/>
            <a:ext cx="0" cy="0"/>
          </a:xfrm>
          <a:prstGeom prst="rect">
            <a:avLst/>
          </a:prstGeom>
          <a:noFill/>
        </p:spPr>
        <p:txBody>
          <a:bodyPr wrap="none" rtlCol="0">
            <a:noAutofit/>
          </a:bodyPr>
          <a:lstStyle/>
          <a:p>
            <a:pPr algn="l"/>
            <a:endParaRPr lang="en-US" sz="1800"/>
          </a:p>
        </p:txBody>
      </p:sp>
      <p:sp>
        <p:nvSpPr>
          <p:cNvPr id="14" name="TextBox 13">
            <a:extLst>
              <a:ext uri="{FF2B5EF4-FFF2-40B4-BE49-F238E27FC236}">
                <a16:creationId xmlns:a16="http://schemas.microsoft.com/office/drawing/2014/main" id="{ADC013C1-5C17-A94E-ABD4-A87F18E994CD}"/>
              </a:ext>
            </a:extLst>
          </p:cNvPr>
          <p:cNvSpPr txBox="1"/>
          <p:nvPr userDrawn="1"/>
        </p:nvSpPr>
        <p:spPr>
          <a:xfrm>
            <a:off x="205339" y="2213811"/>
            <a:ext cx="0" cy="0"/>
          </a:xfrm>
          <a:prstGeom prst="rect">
            <a:avLst/>
          </a:prstGeom>
          <a:noFill/>
        </p:spPr>
        <p:txBody>
          <a:bodyPr wrap="none" rtlCol="0">
            <a:noAutofit/>
          </a:bodyPr>
          <a:lstStyle/>
          <a:p>
            <a:pPr algn="l"/>
            <a:endParaRPr lang="en-US" sz="1800"/>
          </a:p>
        </p:txBody>
      </p:sp>
      <p:sp>
        <p:nvSpPr>
          <p:cNvPr id="10" name="Text Placeholder 9">
            <a:extLst>
              <a:ext uri="{FF2B5EF4-FFF2-40B4-BE49-F238E27FC236}">
                <a16:creationId xmlns:a16="http://schemas.microsoft.com/office/drawing/2014/main" id="{B3760D23-08B1-2D43-90D9-7FB67CCC5A4E}"/>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12" name="Title 1">
            <a:extLst>
              <a:ext uri="{FF2B5EF4-FFF2-40B4-BE49-F238E27FC236}">
                <a16:creationId xmlns:a16="http://schemas.microsoft.com/office/drawing/2014/main" id="{1C2B7723-83CB-4F43-BA3C-0B356233190A}"/>
              </a:ext>
            </a:extLst>
          </p:cNvPr>
          <p:cNvSpPr>
            <a:spLocks noGrp="1"/>
          </p:cNvSpPr>
          <p:nvPr>
            <p:ph type="title"/>
          </p:nvPr>
        </p:nvSpPr>
        <p:spPr>
          <a:xfrm>
            <a:off x="457200" y="457200"/>
            <a:ext cx="11277600" cy="800100"/>
          </a:xfrm>
        </p:spPr>
        <p:txBody>
          <a:bodyPr/>
          <a:lstStyle/>
          <a:p>
            <a:r>
              <a:rPr lang="en-US"/>
              <a:t>Click to edit Master title style</a:t>
            </a:r>
          </a:p>
        </p:txBody>
      </p:sp>
      <p:sp>
        <p:nvSpPr>
          <p:cNvPr id="16" name="Text Placeholder 6">
            <a:extLst>
              <a:ext uri="{FF2B5EF4-FFF2-40B4-BE49-F238E27FC236}">
                <a16:creationId xmlns:a16="http://schemas.microsoft.com/office/drawing/2014/main" id="{9D3AFC83-6CC2-8A46-8171-AAA0EC450F5E}"/>
              </a:ext>
            </a:extLst>
          </p:cNvPr>
          <p:cNvSpPr>
            <a:spLocks noGrp="1"/>
          </p:cNvSpPr>
          <p:nvPr>
            <p:ph type="body" sz="quarter" idx="15"/>
          </p:nvPr>
        </p:nvSpPr>
        <p:spPr>
          <a:xfrm>
            <a:off x="457200" y="932688"/>
            <a:ext cx="11277600" cy="630237"/>
          </a:xfrm>
        </p:spPr>
        <p:txBody>
          <a:bodyPr/>
          <a:lstStyle>
            <a:lvl1pPr>
              <a:spcBef>
                <a:spcPts val="1200"/>
              </a:spcBef>
              <a:spcAft>
                <a:spcPts val="0"/>
              </a:spcAft>
              <a:defRPr sz="1800" b="0">
                <a:solidFill>
                  <a:schemeClr val="accent1"/>
                </a:solidFill>
              </a:defRPr>
            </a:lvl1pPr>
          </a:lstStyle>
          <a:p>
            <a:pPr lvl="0"/>
            <a:r>
              <a:rPr lang="en-US"/>
              <a:t>Click to edit Master text styles</a:t>
            </a:r>
          </a:p>
        </p:txBody>
      </p:sp>
      <p:sp>
        <p:nvSpPr>
          <p:cNvPr id="11" name="Footer Placeholder 4">
            <a:extLst>
              <a:ext uri="{FF2B5EF4-FFF2-40B4-BE49-F238E27FC236}">
                <a16:creationId xmlns:a16="http://schemas.microsoft.com/office/drawing/2014/main" id="{E6B3368D-E38C-C746-BB19-5E2E026F552F}"/>
              </a:ext>
            </a:extLst>
          </p:cNvPr>
          <p:cNvSpPr>
            <a:spLocks noGrp="1"/>
          </p:cNvSpPr>
          <p:nvPr>
            <p:ph type="ftr" sz="quarter" idx="3"/>
          </p:nvPr>
        </p:nvSpPr>
        <p:spPr>
          <a:xfrm>
            <a:off x="1920240" y="6199632"/>
            <a:ext cx="6177844" cy="365125"/>
          </a:xfrm>
          <a:prstGeom prst="rect">
            <a:avLst/>
          </a:prstGeom>
        </p:spPr>
        <p:txBody>
          <a:bodyPr anchor="b"/>
          <a:lstStyle>
            <a:lvl1pPr>
              <a:defRPr sz="1000">
                <a:solidFill>
                  <a:schemeClr val="accent1"/>
                </a:solidFill>
              </a:defRPr>
            </a:lvl1pPr>
          </a:lstStyle>
          <a:p>
            <a:r>
              <a:rPr lang="en-US"/>
              <a:t>Enrollment  |   Client Name</a:t>
            </a:r>
          </a:p>
        </p:txBody>
      </p:sp>
      <p:sp>
        <p:nvSpPr>
          <p:cNvPr id="17" name="Slide Number Placeholder 5">
            <a:extLst>
              <a:ext uri="{FF2B5EF4-FFF2-40B4-BE49-F238E27FC236}">
                <a16:creationId xmlns:a16="http://schemas.microsoft.com/office/drawing/2014/main" id="{E893D887-2CE0-2B45-BCAC-1C9950D3BED8}"/>
              </a:ext>
            </a:extLst>
          </p:cNvPr>
          <p:cNvSpPr>
            <a:spLocks noGrp="1"/>
          </p:cNvSpPr>
          <p:nvPr>
            <p:ph type="sldNum" sz="quarter" idx="12"/>
          </p:nvPr>
        </p:nvSpPr>
        <p:spPr>
          <a:xfrm>
            <a:off x="11269265" y="6154426"/>
            <a:ext cx="465535" cy="365125"/>
          </a:xfrm>
        </p:spPr>
        <p:txBody>
          <a:bodyPr/>
          <a:lstStyle/>
          <a:p>
            <a:fld id="{6168363A-81EE-4F99-B7CD-7259FD771CFB}" type="slidenum">
              <a:rPr lang="en-US" smtClean="0"/>
              <a:t>‹#›</a:t>
            </a:fld>
            <a:endParaRPr lang="en-US"/>
          </a:p>
        </p:txBody>
      </p:sp>
    </p:spTree>
    <p:extLst>
      <p:ext uri="{BB962C8B-B14F-4D97-AF65-F5344CB8AC3E}">
        <p14:creationId xmlns:p14="http://schemas.microsoft.com/office/powerpoint/2010/main" val="182211384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4371769"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8278368" y="2019300"/>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D6409EEE-F532-4D71-999F-5DA4FD850B7E}"/>
              </a:ext>
            </a:extLst>
          </p:cNvPr>
          <p:cNvSpPr>
            <a:spLocks noGrp="1"/>
          </p:cNvSpPr>
          <p:nvPr>
            <p:ph type="body" sz="quarter" idx="15"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14" name="Text Placeholder 6">
            <a:extLst>
              <a:ext uri="{FF2B5EF4-FFF2-40B4-BE49-F238E27FC236}">
                <a16:creationId xmlns:a16="http://schemas.microsoft.com/office/drawing/2014/main" id="{2450D000-61A3-4B90-B7EE-AB19FADB5E41}"/>
              </a:ext>
            </a:extLst>
          </p:cNvPr>
          <p:cNvSpPr>
            <a:spLocks noGrp="1"/>
          </p:cNvSpPr>
          <p:nvPr>
            <p:ph type="body" sz="quarter" idx="16"/>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66994437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Two Conten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4371769" y="2019300"/>
            <a:ext cx="7363031"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a:extLst>
              <a:ext uri="{FF2B5EF4-FFF2-40B4-BE49-F238E27FC236}">
                <a16:creationId xmlns:a16="http://schemas.microsoft.com/office/drawing/2014/main" id="{011DA2E4-DCAE-4B81-88BE-2EB1BE70B35E}"/>
              </a:ext>
            </a:extLst>
          </p:cNvPr>
          <p:cNvSpPr>
            <a:spLocks noGrp="1"/>
          </p:cNvSpPr>
          <p:nvPr>
            <p:ph type="body" sz="quarter" idx="15"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9" name="Text Placeholder 6">
            <a:extLst>
              <a:ext uri="{FF2B5EF4-FFF2-40B4-BE49-F238E27FC236}">
                <a16:creationId xmlns:a16="http://schemas.microsoft.com/office/drawing/2014/main" id="{910BCB2F-6288-4507-A634-4094C6E08633}"/>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32412539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8" name="Underline">
            <a:extLst>
              <a:ext uri="{FF2B5EF4-FFF2-40B4-BE49-F238E27FC236}">
                <a16:creationId xmlns:a16="http://schemas.microsoft.com/office/drawing/2014/main" id="{929E3B96-181E-3E46-BE1B-613ADECF63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1575" y="3215466"/>
            <a:ext cx="3325091" cy="256774"/>
          </a:xfrm>
          <a:prstGeom prst="rect">
            <a:avLst/>
          </a:prstGeom>
        </p:spPr>
      </p:pic>
      <p:pic>
        <p:nvPicPr>
          <p:cNvPr id="7" name="Logo">
            <a:extLst>
              <a:ext uri="{FF2B5EF4-FFF2-40B4-BE49-F238E27FC236}">
                <a16:creationId xmlns:a16="http://schemas.microsoft.com/office/drawing/2014/main" id="{6323073D-FFE8-464B-8135-C421B15699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0" y="457200"/>
            <a:ext cx="2234583" cy="413398"/>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lvl1pPr>
          </a:lstStyle>
          <a:p>
            <a:r>
              <a:rPr lang="en-US"/>
              <a:t>Questions?</a:t>
            </a:r>
          </a:p>
        </p:txBody>
      </p:sp>
    </p:spTree>
    <p:extLst>
      <p:ext uri="{BB962C8B-B14F-4D97-AF65-F5344CB8AC3E}">
        <p14:creationId xmlns:p14="http://schemas.microsoft.com/office/powerpoint/2010/main" val="448300349"/>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userDrawn="1">
  <p:cSld name="Title Slide Ring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E3523B-F229-491E-B7D2-DE248F6BF7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pic>
        <p:nvPicPr>
          <p:cNvPr id="7" name="Graphic 6">
            <a:extLst>
              <a:ext uri="{FF2B5EF4-FFF2-40B4-BE49-F238E27FC236}">
                <a16:creationId xmlns:a16="http://schemas.microsoft.com/office/drawing/2014/main" id="{437D95B6-522C-4754-9BA3-17F0C126CE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33691" y="-2"/>
            <a:ext cx="5161484" cy="6876319"/>
          </a:xfrm>
          <a:prstGeom prst="rect">
            <a:avLst/>
          </a:prstGeom>
        </p:spPr>
      </p:pic>
      <p:sp>
        <p:nvSpPr>
          <p:cNvPr id="8" name="Footer Placeholder 4">
            <a:extLst>
              <a:ext uri="{FF2B5EF4-FFF2-40B4-BE49-F238E27FC236}">
                <a16:creationId xmlns:a16="http://schemas.microsoft.com/office/drawing/2014/main" id="{9E93181F-4A43-4445-ADAA-245EB9A8AE15}"/>
              </a:ext>
            </a:extLst>
          </p:cNvPr>
          <p:cNvSpPr>
            <a:spLocks noGrp="1"/>
          </p:cNvSpPr>
          <p:nvPr>
            <p:ph type="ftr" sz="quarter" idx="3"/>
          </p:nvPr>
        </p:nvSpPr>
        <p:spPr>
          <a:xfrm>
            <a:off x="457200" y="6199632"/>
            <a:ext cx="3840480" cy="365125"/>
          </a:xfrm>
          <a:prstGeom prst="rect">
            <a:avLst/>
          </a:prstGeom>
        </p:spPr>
        <p:txBody>
          <a:bodyPr tIns="0" rIns="0" bIns="0" anchor="b"/>
          <a:lstStyle>
            <a:lvl1pPr>
              <a:defRPr sz="1000" b="0">
                <a:solidFill>
                  <a:schemeClr val="bg1"/>
                </a:solidFill>
              </a:defRPr>
            </a:lvl1pPr>
          </a:lstStyle>
          <a:p>
            <a:r>
              <a:rPr lang="en-US"/>
              <a:t>Enrollment  |   Client Name</a:t>
            </a:r>
          </a:p>
        </p:txBody>
      </p:sp>
      <p:sp>
        <p:nvSpPr>
          <p:cNvPr id="9" name="Text Placeholder 9">
            <a:extLst>
              <a:ext uri="{FF2B5EF4-FFF2-40B4-BE49-F238E27FC236}">
                <a16:creationId xmlns:a16="http://schemas.microsoft.com/office/drawing/2014/main" id="{BE7D3884-7039-9B4E-B977-9DC26985EECC}"/>
              </a:ext>
            </a:extLst>
          </p:cNvPr>
          <p:cNvSpPr>
            <a:spLocks noGrp="1"/>
          </p:cNvSpPr>
          <p:nvPr>
            <p:ph type="body" sz="quarter" idx="14" hasCustomPrompt="1"/>
          </p:nvPr>
        </p:nvSpPr>
        <p:spPr>
          <a:xfrm>
            <a:off x="457200" y="5946042"/>
            <a:ext cx="5897880" cy="168029"/>
          </a:xfrm>
        </p:spPr>
        <p:txBody>
          <a:bodyPr anchor="b"/>
          <a:lstStyle>
            <a:lvl1pPr>
              <a:lnSpc>
                <a:spcPct val="80000"/>
              </a:lnSpc>
              <a:spcAft>
                <a:spcPts val="0"/>
              </a:spcAft>
              <a:defRPr sz="1000" b="0">
                <a:solidFill>
                  <a:schemeClr val="bg1"/>
                </a:solidFill>
              </a:defRPr>
            </a:lvl1pPr>
          </a:lstStyle>
          <a:p>
            <a:r>
              <a:rPr lang="en-US"/>
              <a:t>Placeholder for legal disclosure (per Compliance direction).</a:t>
            </a:r>
          </a:p>
        </p:txBody>
      </p:sp>
      <p:sp>
        <p:nvSpPr>
          <p:cNvPr id="13" name="Subtitle 2">
            <a:extLst>
              <a:ext uri="{FF2B5EF4-FFF2-40B4-BE49-F238E27FC236}">
                <a16:creationId xmlns:a16="http://schemas.microsoft.com/office/drawing/2014/main" id="{5086D158-D8F7-944E-B1A1-F0AB04A4D72B}"/>
              </a:ext>
            </a:extLst>
          </p:cNvPr>
          <p:cNvSpPr>
            <a:spLocks noGrp="1"/>
          </p:cNvSpPr>
          <p:nvPr>
            <p:ph type="subTitle" idx="1"/>
          </p:nvPr>
        </p:nvSpPr>
        <p:spPr>
          <a:xfrm>
            <a:off x="461788" y="1194113"/>
            <a:ext cx="6949440" cy="1075362"/>
          </a:xfrm>
        </p:spPr>
        <p:txBody>
          <a:bodyPr anchor="b"/>
          <a:lstStyle>
            <a:lvl1pPr marL="0" indent="0" algn="l">
              <a:spcBef>
                <a:spcPts val="0"/>
              </a:spcBef>
              <a:spcAft>
                <a:spcPts val="0"/>
              </a:spcAft>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552852B5-A3E8-E349-ABAF-073DC3CEBA72}"/>
              </a:ext>
            </a:extLst>
          </p:cNvPr>
          <p:cNvSpPr>
            <a:spLocks noGrp="1"/>
          </p:cNvSpPr>
          <p:nvPr>
            <p:ph idx="21" hasCustomPrompt="1"/>
          </p:nvPr>
        </p:nvSpPr>
        <p:spPr>
          <a:xfrm>
            <a:off x="457197" y="2545608"/>
            <a:ext cx="6949440" cy="1216152"/>
          </a:xfrm>
          <a:prstGeom prst="rect">
            <a:avLst/>
          </a:prstGeom>
        </p:spPr>
        <p:txBody>
          <a:bodyPr vert="horz" lIns="0" tIns="0" rIns="0" bIns="0" rtlCol="0">
            <a:noAutofit/>
          </a:bodyPr>
          <a:lstStyle>
            <a:lvl1pPr>
              <a:spcAft>
                <a:spcPts val="1000"/>
              </a:spcAft>
              <a:defRPr sz="4800" b="1">
                <a:solidFill>
                  <a:schemeClr val="accent2"/>
                </a:solidFill>
              </a:defRPr>
            </a:lvl1pPr>
            <a:lvl2pPr marL="0" indent="0">
              <a:spcAft>
                <a:spcPts val="1000"/>
              </a:spcAft>
              <a:buFontTx/>
              <a:buNone/>
              <a:defRPr sz="18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0841544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userDrawn="1">
  <p:cSld name="Section Header Mi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B183-82DE-4594-89B5-32EAC000DF34}"/>
              </a:ext>
            </a:extLst>
          </p:cNvPr>
          <p:cNvSpPr>
            <a:spLocks noGrp="1"/>
          </p:cNvSpPr>
          <p:nvPr>
            <p:ph type="title"/>
          </p:nvPr>
        </p:nvSpPr>
        <p:spPr>
          <a:xfrm>
            <a:off x="457200" y="3009900"/>
            <a:ext cx="7505700" cy="2933700"/>
          </a:xfrm>
        </p:spPr>
        <p:txBody>
          <a:bodyPr anchor="t"/>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B690D1-7D7F-4F2D-AB05-8E647CEF98B9}"/>
              </a:ext>
            </a:extLst>
          </p:cNvPr>
          <p:cNvSpPr>
            <a:spLocks noGrp="1"/>
          </p:cNvSpPr>
          <p:nvPr>
            <p:ph type="body" idx="1"/>
          </p:nvPr>
        </p:nvSpPr>
        <p:spPr>
          <a:xfrm>
            <a:off x="457200" y="457201"/>
            <a:ext cx="7505700" cy="800099"/>
          </a:xfrm>
        </p:spPr>
        <p:txBody>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a:p>
            <a:pPr lvl="1"/>
            <a:r>
              <a:rPr lang="en-US"/>
              <a:t>Second level</a:t>
            </a:r>
          </a:p>
        </p:txBody>
      </p:sp>
      <p:sp>
        <p:nvSpPr>
          <p:cNvPr id="6" name="Slide Number Placeholder 5">
            <a:extLst>
              <a:ext uri="{FF2B5EF4-FFF2-40B4-BE49-F238E27FC236}">
                <a16:creationId xmlns:a16="http://schemas.microsoft.com/office/drawing/2014/main" id="{486A01C2-AA27-4371-A358-92AE072F3751}"/>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pic>
        <p:nvPicPr>
          <p:cNvPr id="7" name="Graphic 6">
            <a:extLst>
              <a:ext uri="{FF2B5EF4-FFF2-40B4-BE49-F238E27FC236}">
                <a16:creationId xmlns:a16="http://schemas.microsoft.com/office/drawing/2014/main" id="{A8E1B268-7093-46F4-A50F-4C769217FE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327648"/>
            <a:ext cx="910256" cy="168397"/>
          </a:xfrm>
          <a:prstGeom prst="rect">
            <a:avLst/>
          </a:prstGeom>
        </p:spPr>
      </p:pic>
      <p:sp>
        <p:nvSpPr>
          <p:cNvPr id="11" name="Footer Placeholder 4">
            <a:extLst>
              <a:ext uri="{FF2B5EF4-FFF2-40B4-BE49-F238E27FC236}">
                <a16:creationId xmlns:a16="http://schemas.microsoft.com/office/drawing/2014/main" id="{FE08B1A2-D118-D743-ACC4-9232C96BD013}"/>
              </a:ext>
            </a:extLst>
          </p:cNvPr>
          <p:cNvSpPr>
            <a:spLocks noGrp="1"/>
          </p:cNvSpPr>
          <p:nvPr>
            <p:ph type="ftr" sz="quarter" idx="3"/>
          </p:nvPr>
        </p:nvSpPr>
        <p:spPr>
          <a:xfrm>
            <a:off x="1920240" y="6199632"/>
            <a:ext cx="6035040" cy="365125"/>
          </a:xfrm>
          <a:prstGeom prst="rect">
            <a:avLst/>
          </a:prstGeom>
        </p:spPr>
        <p:txBody>
          <a:bodyPr lIns="0" tIns="0" rIns="0" anchor="b"/>
          <a:lstStyle>
            <a:lvl1pPr>
              <a:defRPr sz="1000" b="0">
                <a:solidFill>
                  <a:schemeClr val="bg1"/>
                </a:solidFill>
              </a:defRPr>
            </a:lvl1pPr>
          </a:lstStyle>
          <a:p>
            <a:r>
              <a:rPr lang="en-US"/>
              <a:t>Enrollment  |   Client Name</a:t>
            </a:r>
          </a:p>
        </p:txBody>
      </p:sp>
      <p:sp>
        <p:nvSpPr>
          <p:cNvPr id="8" name="Text Placeholder 9">
            <a:extLst>
              <a:ext uri="{FF2B5EF4-FFF2-40B4-BE49-F238E27FC236}">
                <a16:creationId xmlns:a16="http://schemas.microsoft.com/office/drawing/2014/main" id="{0FAF22A1-92B4-BD4E-9605-E282DF88C113}"/>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solidFill>
                  <a:schemeClr val="bg1"/>
                </a:solidFill>
              </a:defRPr>
            </a:lvl1pPr>
          </a:lstStyle>
          <a:p>
            <a:r>
              <a:rPr lang="en-US"/>
              <a:t>Placeholder for legal disclosure (per Compliance direction).</a:t>
            </a:r>
          </a:p>
        </p:txBody>
      </p:sp>
    </p:spTree>
    <p:extLst>
      <p:ext uri="{BB962C8B-B14F-4D97-AF65-F5344CB8AC3E}">
        <p14:creationId xmlns:p14="http://schemas.microsoft.com/office/powerpoint/2010/main" val="1289091310"/>
      </p:ext>
    </p:extLst>
  </p:cSld>
  <p:clrMapOvr>
    <a:masterClrMapping/>
  </p:clrMapOvr>
  <p:extLst>
    <p:ext uri="{DCECCB84-F9BA-43D5-87BE-67443E8EF086}">
      <p15:sldGuideLst xmlns:p15="http://schemas.microsoft.com/office/powerpoint/2012/main"/>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Content with 3 Colum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b="0" i="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4371769" y="2019301"/>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8278368" y="2019300"/>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6">
            <a:extLst>
              <a:ext uri="{FF2B5EF4-FFF2-40B4-BE49-F238E27FC236}">
                <a16:creationId xmlns:a16="http://schemas.microsoft.com/office/drawing/2014/main" id="{2450D000-61A3-4B90-B7EE-AB19FADB5E41}"/>
              </a:ext>
            </a:extLst>
          </p:cNvPr>
          <p:cNvSpPr>
            <a:spLocks noGrp="1"/>
          </p:cNvSpPr>
          <p:nvPr>
            <p:ph type="body" sz="quarter" idx="16"/>
          </p:nvPr>
        </p:nvSpPr>
        <p:spPr>
          <a:xfrm>
            <a:off x="457200" y="931862"/>
            <a:ext cx="11277600" cy="630237"/>
          </a:xfrm>
        </p:spPr>
        <p:txBody>
          <a:bodyPr/>
          <a:lstStyle>
            <a:lvl1pPr>
              <a:spcBef>
                <a:spcPts val="1200"/>
              </a:spcBef>
              <a:spcAft>
                <a:spcPts val="0"/>
              </a:spcAft>
              <a:defRPr sz="1800" b="0">
                <a:solidFill>
                  <a:schemeClr val="accent1"/>
                </a:solidFill>
              </a:defRPr>
            </a:lvl1pPr>
          </a:lstStyle>
          <a:p>
            <a:pPr lvl="0"/>
            <a:r>
              <a:rPr lang="en-US"/>
              <a:t>Click to edit Master text styles</a:t>
            </a:r>
          </a:p>
        </p:txBody>
      </p:sp>
      <p:sp>
        <p:nvSpPr>
          <p:cNvPr id="8" name="Text Placeholder 9">
            <a:extLst>
              <a:ext uri="{FF2B5EF4-FFF2-40B4-BE49-F238E27FC236}">
                <a16:creationId xmlns:a16="http://schemas.microsoft.com/office/drawing/2014/main" id="{180CB74F-54CE-0B46-AC32-030E8A679544}"/>
              </a:ext>
            </a:extLst>
          </p:cNvPr>
          <p:cNvSpPr>
            <a:spLocks noGrp="1"/>
          </p:cNvSpPr>
          <p:nvPr>
            <p:ph type="body" sz="quarter" idx="17"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9" name="Footer Placeholder 4">
            <a:extLst>
              <a:ext uri="{FF2B5EF4-FFF2-40B4-BE49-F238E27FC236}">
                <a16:creationId xmlns:a16="http://schemas.microsoft.com/office/drawing/2014/main" id="{DD67DC1B-9DA5-C547-8AD3-C55D572AADC7}"/>
              </a:ext>
            </a:extLst>
          </p:cNvPr>
          <p:cNvSpPr>
            <a:spLocks noGrp="1"/>
          </p:cNvSpPr>
          <p:nvPr>
            <p:ph type="ftr" sz="quarter" idx="3"/>
          </p:nvPr>
        </p:nvSpPr>
        <p:spPr>
          <a:xfrm>
            <a:off x="1920240" y="6199632"/>
            <a:ext cx="6177844" cy="365125"/>
          </a:xfrm>
          <a:prstGeom prst="rect">
            <a:avLst/>
          </a:prstGeom>
        </p:spPr>
        <p:txBody>
          <a:bodyPr anchor="b"/>
          <a:lstStyle>
            <a:lvl1pPr>
              <a:defRPr sz="1000">
                <a:solidFill>
                  <a:schemeClr val="accent1"/>
                </a:solidFill>
              </a:defRPr>
            </a:lvl1pPr>
          </a:lstStyle>
          <a:p>
            <a:r>
              <a:rPr lang="en-US"/>
              <a:t>Enrollment  |   Client Name</a:t>
            </a:r>
          </a:p>
        </p:txBody>
      </p:sp>
    </p:spTree>
    <p:extLst>
      <p:ext uri="{BB962C8B-B14F-4D97-AF65-F5344CB8AC3E}">
        <p14:creationId xmlns:p14="http://schemas.microsoft.com/office/powerpoint/2010/main" val="81976328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accent1"/>
                </a:solidFill>
              </a:defRPr>
            </a:lvl1pPr>
          </a:lstStyle>
          <a:p>
            <a:r>
              <a:rPr lang="en-GB"/>
              <a:t>Click to edit Master title style</a:t>
            </a:r>
            <a:endParaRPr lang="en-US"/>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3598198271"/>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bg2"/>
          </a:solidFill>
        </p:spPr>
        <p:txBody>
          <a:bodyPr/>
          <a:lstStyle>
            <a:lvl1pPr>
              <a:defRPr>
                <a:solidFill>
                  <a:srgbClr val="A7A8AA"/>
                </a:solidFill>
              </a:defRPr>
            </a:lvl1pPr>
          </a:lstStyle>
          <a:p>
            <a:r>
              <a:rPr lang="en-GB"/>
              <a:t>Click icon to add picture</a:t>
            </a:r>
            <a:endParaRPr lang="en-US"/>
          </a:p>
        </p:txBody>
      </p:sp>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accent1"/>
                </a:solidFill>
              </a:defRPr>
            </a:lvl1pPr>
          </a:lstStyle>
          <a:p>
            <a:r>
              <a:rPr lang="en-GB"/>
              <a:t>Click to edit Master title style</a:t>
            </a:r>
            <a:endParaRPr lang="en-US"/>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2793795359"/>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5A7CD5F-D00E-604C-A336-4DB4D25A3A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tx1"/>
                </a:solidFill>
              </a:defRPr>
            </a:lvl1pPr>
          </a:lstStyle>
          <a:p>
            <a:r>
              <a:rPr lang="en-GB"/>
              <a:t>Click to edit Master title style</a:t>
            </a:r>
            <a:endParaRPr lang="en-US"/>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18618811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Ref idx="1001">
        <a:schemeClr val="bg1"/>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tx2"/>
          </a:solidFill>
        </p:spPr>
        <p:txBody>
          <a:bodyPr/>
          <a:lstStyle>
            <a:lvl1pPr>
              <a:defRPr>
                <a:solidFill>
                  <a:srgbClr val="A7A8AA"/>
                </a:solidFill>
              </a:defRPr>
            </a:lvl1pPr>
          </a:lstStyle>
          <a:p>
            <a:r>
              <a:rPr lang="en-GB"/>
              <a:t>Click icon to add picture</a:t>
            </a:r>
            <a:endParaRPr lang="en-US"/>
          </a:p>
        </p:txBody>
      </p:sp>
      <p:pic>
        <p:nvPicPr>
          <p:cNvPr id="9" name="Logo">
            <a:extLst>
              <a:ext uri="{FF2B5EF4-FFF2-40B4-BE49-F238E27FC236}">
                <a16:creationId xmlns:a16="http://schemas.microsoft.com/office/drawing/2014/main" id="{6107D3E2-230A-0A45-A735-1B8D1B02F9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tx1"/>
                </a:solidFill>
              </a:defRPr>
            </a:lvl1pPr>
          </a:lstStyle>
          <a:p>
            <a:r>
              <a:rPr lang="en-GB"/>
              <a:t>Click to edit Master title style</a:t>
            </a:r>
            <a:endParaRPr lang="en-US"/>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10521717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3701777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2-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330696"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34926039"/>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3-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1600200"/>
            <a:ext cx="3447288"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6550"/>
            <a:ext cx="3447288"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83878341"/>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B183-82DE-4594-89B5-32EAC000DF34}"/>
              </a:ext>
            </a:extLst>
          </p:cNvPr>
          <p:cNvSpPr>
            <a:spLocks noGrp="1"/>
          </p:cNvSpPr>
          <p:nvPr>
            <p:ph type="title"/>
          </p:nvPr>
        </p:nvSpPr>
        <p:spPr>
          <a:xfrm>
            <a:off x="457200" y="3009900"/>
            <a:ext cx="7505700" cy="2933700"/>
          </a:xfrm>
        </p:spPr>
        <p:txBody>
          <a:bodyPr anchor="t"/>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B690D1-7D7F-4F2D-AB05-8E647CEF98B9}"/>
              </a:ext>
            </a:extLst>
          </p:cNvPr>
          <p:cNvSpPr>
            <a:spLocks noGrp="1"/>
          </p:cNvSpPr>
          <p:nvPr>
            <p:ph type="body" idx="1"/>
          </p:nvPr>
        </p:nvSpPr>
        <p:spPr>
          <a:xfrm>
            <a:off x="457200" y="457201"/>
            <a:ext cx="7505700" cy="800099"/>
          </a:xfrm>
        </p:spPr>
        <p:txBody>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FD742131-EBBF-424C-8717-6549247D542B}"/>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Placeholder 5">
            <a:extLst>
              <a:ext uri="{FF2B5EF4-FFF2-40B4-BE49-F238E27FC236}">
                <a16:creationId xmlns:a16="http://schemas.microsoft.com/office/drawing/2014/main" id="{486A01C2-AA27-4371-A358-92AE072F3751}"/>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spTree>
    <p:extLst>
      <p:ext uri="{BB962C8B-B14F-4D97-AF65-F5344CB8AC3E}">
        <p14:creationId xmlns:p14="http://schemas.microsoft.com/office/powerpoint/2010/main" val="11435761"/>
      </p:ext>
    </p:extLst>
  </p:cSld>
  <p:clrMapOvr>
    <a:masterClrMapping/>
  </p:clrMapOvr>
  <p:extLst>
    <p:ext uri="{DCECCB84-F9BA-43D5-87BE-67443E8EF086}">
      <p15:sldGuideLst xmlns:p15="http://schemas.microsoft.com/office/powerpoint/2012/main">
        <p15:guide id="1" orient="horz" pos="1896">
          <p15:clr>
            <a:srgbClr val="C35EA4"/>
          </p15:clr>
        </p15:guide>
        <p15:guide id="2" pos="5016">
          <p15:clr>
            <a:srgbClr val="FBAE4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4-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E99522E4-52AE-C448-927D-EFBEBFD8FBB0}"/>
              </a:ext>
            </a:extLst>
          </p:cNvPr>
          <p:cNvSpPr>
            <a:spLocks noGrp="1"/>
          </p:cNvSpPr>
          <p:nvPr>
            <p:ph idx="15"/>
          </p:nvPr>
        </p:nvSpPr>
        <p:spPr>
          <a:xfrm>
            <a:off x="339344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3">
            <a:extLst>
              <a:ext uri="{FF2B5EF4-FFF2-40B4-BE49-F238E27FC236}">
                <a16:creationId xmlns:a16="http://schemas.microsoft.com/office/drawing/2014/main" id="{F77573C1-2760-4E4E-B44D-5C0B0C78D60F}"/>
              </a:ext>
            </a:extLst>
          </p:cNvPr>
          <p:cNvSpPr>
            <a:spLocks noGrp="1"/>
          </p:cNvSpPr>
          <p:nvPr>
            <p:ph idx="16"/>
          </p:nvPr>
        </p:nvSpPr>
        <p:spPr>
          <a:xfrm>
            <a:off x="632968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4">
            <a:extLst>
              <a:ext uri="{FF2B5EF4-FFF2-40B4-BE49-F238E27FC236}">
                <a16:creationId xmlns:a16="http://schemas.microsoft.com/office/drawing/2014/main" id="{E5BE2420-02F3-F849-A380-39951C89E372}"/>
              </a:ext>
            </a:extLst>
          </p:cNvPr>
          <p:cNvSpPr>
            <a:spLocks noGrp="1"/>
          </p:cNvSpPr>
          <p:nvPr>
            <p:ph idx="17"/>
          </p:nvPr>
        </p:nvSpPr>
        <p:spPr>
          <a:xfrm>
            <a:off x="926592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2248091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2 Picture Lt">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GB"/>
              <a:t>Click icon to add picture</a:t>
            </a: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GB"/>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0586894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3-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3934326"/>
            <a:ext cx="3447288" cy="20549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314944" y="3934326"/>
            <a:ext cx="3447288" cy="20549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3045078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6">
          <p15:clr>
            <a:srgbClr val="FBAE4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4-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bg2"/>
          </a:solidFill>
        </p:spPr>
        <p:txBody>
          <a:bodyPr/>
          <a:lstStyle>
            <a:lvl1pPr>
              <a:defRPr>
                <a:solidFill>
                  <a:srgbClr val="A7A8AA"/>
                </a:solidFill>
              </a:defRPr>
            </a:lvl1pPr>
          </a:lstStyle>
          <a:p>
            <a:r>
              <a:rPr lang="en-GB"/>
              <a:t>Click icon to add picture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2">
            <a:extLst>
              <a:ext uri="{FF2B5EF4-FFF2-40B4-BE49-F238E27FC236}">
                <a16:creationId xmlns:a16="http://schemas.microsoft.com/office/drawing/2014/main" id="{5FC7D134-7E2A-C847-92CC-53480DA721DD}"/>
              </a:ext>
            </a:extLst>
          </p:cNvPr>
          <p:cNvSpPr>
            <a:spLocks noGrp="1"/>
          </p:cNvSpPr>
          <p:nvPr>
            <p:ph idx="22"/>
          </p:nvPr>
        </p:nvSpPr>
        <p:spPr>
          <a:xfrm>
            <a:off x="339344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Content Placeholder 3">
            <a:extLst>
              <a:ext uri="{FF2B5EF4-FFF2-40B4-BE49-F238E27FC236}">
                <a16:creationId xmlns:a16="http://schemas.microsoft.com/office/drawing/2014/main" id="{0D10A830-B04C-E147-B818-6031A5EF36AC}"/>
              </a:ext>
            </a:extLst>
          </p:cNvPr>
          <p:cNvSpPr>
            <a:spLocks noGrp="1"/>
          </p:cNvSpPr>
          <p:nvPr>
            <p:ph idx="23"/>
          </p:nvPr>
        </p:nvSpPr>
        <p:spPr>
          <a:xfrm>
            <a:off x="632968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4">
            <a:extLst>
              <a:ext uri="{FF2B5EF4-FFF2-40B4-BE49-F238E27FC236}">
                <a16:creationId xmlns:a16="http://schemas.microsoft.com/office/drawing/2014/main" id="{CBE4083F-E1EE-8F4F-9D61-E15053538C64}"/>
              </a:ext>
            </a:extLst>
          </p:cNvPr>
          <p:cNvSpPr>
            <a:spLocks noGrp="1"/>
          </p:cNvSpPr>
          <p:nvPr>
            <p:ph idx="24"/>
          </p:nvPr>
        </p:nvSpPr>
        <p:spPr>
          <a:xfrm>
            <a:off x="926592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620318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Title Only Lt">
    <p:spTree>
      <p:nvGrpSpPr>
        <p:cNvPr id="1" name=""/>
        <p:cNvGrpSpPr/>
        <p:nvPr/>
      </p:nvGrpSpPr>
      <p:grpSpPr>
        <a:xfrm>
          <a:off x="0" y="0"/>
          <a:ext cx="0" cy="0"/>
          <a:chOff x="0" y="0"/>
          <a:chExt cx="0" cy="0"/>
        </a:xfrm>
      </p:grpSpPr>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p>
            <a:r>
              <a:rPr lang="en-US"/>
              <a:t>Train the Trainer   |   Enrollment Operations   |   Guardian confidential</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p>
            <a:fld id="{8EB3323C-FB4C-034A-A8F5-DA43F08A644B}" type="slidenum">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p>
            <a:r>
              <a:rPr lang="en-GB"/>
              <a:t>Click to edit Master title style</a:t>
            </a:r>
            <a:endParaRPr lang="en-US"/>
          </a:p>
        </p:txBody>
      </p:sp>
      <p:sp>
        <p:nvSpPr>
          <p:cNvPr id="6" name="Subtitle">
            <a:extLst>
              <a:ext uri="{FF2B5EF4-FFF2-40B4-BE49-F238E27FC236}">
                <a16:creationId xmlns:a16="http://schemas.microsoft.com/office/drawing/2014/main" id="{363DA59F-EF54-4241-A627-B53313D61868}"/>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7" name="Legal">
            <a:extLst>
              <a:ext uri="{FF2B5EF4-FFF2-40B4-BE49-F238E27FC236}">
                <a16:creationId xmlns:a16="http://schemas.microsoft.com/office/drawing/2014/main" id="{FAF4E6C3-63A8-104D-B680-6134DBA22DC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1377874472"/>
      </p:ext>
    </p:extLst>
  </p:cSld>
  <p:clrMapOvr>
    <a:masterClrMapping/>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Footer Only Lt">
    <p:spTree>
      <p:nvGrpSpPr>
        <p:cNvPr id="1" name=""/>
        <p:cNvGrpSpPr/>
        <p:nvPr/>
      </p:nvGrpSpPr>
      <p:grpSpPr>
        <a:xfrm>
          <a:off x="0" y="0"/>
          <a:ext cx="0" cy="0"/>
          <a:chOff x="0" y="0"/>
          <a:chExt cx="0" cy="0"/>
        </a:xfrm>
      </p:grpSpPr>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p>
            <a:r>
              <a:rPr lang="en-US"/>
              <a:t>Train the Trainer   |   Enrollment Operations   |   Guardian confidential</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p>
            <a:fld id="{8EB3323C-FB4C-034A-A8F5-DA43F08A644B}" type="slidenum">
              <a:t>‹#›</a:t>
            </a:fld>
            <a:endParaRPr lang="en-US"/>
          </a:p>
        </p:txBody>
      </p:sp>
      <p:sp>
        <p:nvSpPr>
          <p:cNvPr id="5" name="Legal">
            <a:extLst>
              <a:ext uri="{FF2B5EF4-FFF2-40B4-BE49-F238E27FC236}">
                <a16:creationId xmlns:a16="http://schemas.microsoft.com/office/drawing/2014/main" id="{43334C3D-42F5-004E-BEF1-78E0CFB0F97A}"/>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2679976972"/>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blank" preserve="1">
  <p:cSld name="Blank L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68488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preserve="1" userDrawn="1">
  <p:cSld name="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3F8D3154-1543-374D-9CDE-92B5EC8A8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680327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userDrawn="1">
  <p:cSld name="2-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74E26CB4-AB58-FF4B-8834-8AAB73C168F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62B8EAA0-2383-644E-B96C-7783274A8827}"/>
              </a:ext>
            </a:extLst>
          </p:cNvPr>
          <p:cNvSpPr>
            <a:spLocks noGrp="1"/>
          </p:cNvSpPr>
          <p:nvPr>
            <p:ph idx="15"/>
          </p:nvPr>
        </p:nvSpPr>
        <p:spPr>
          <a:xfrm>
            <a:off x="6330696"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21106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preserve="1" userDrawn="1">
  <p:cSld name="3-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55AA3A58-5F23-A043-ABF4-6AB522BBFCB2}"/>
              </a:ext>
            </a:extLst>
          </p:cNvPr>
          <p:cNvSpPr>
            <a:spLocks noGrp="1"/>
          </p:cNvSpPr>
          <p:nvPr>
            <p:ph idx="15"/>
          </p:nvPr>
        </p:nvSpPr>
        <p:spPr>
          <a:xfrm>
            <a:off x="4370388"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3BAF8BFD-DE6C-094C-AECD-B29B6E6C9D7C}"/>
              </a:ext>
            </a:extLst>
          </p:cNvPr>
          <p:cNvSpPr>
            <a:spLocks noGrp="1"/>
          </p:cNvSpPr>
          <p:nvPr>
            <p:ph idx="16"/>
          </p:nvPr>
        </p:nvSpPr>
        <p:spPr>
          <a:xfrm>
            <a:off x="8283575"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711700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 Pic">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B918673-2D4A-43FD-BF23-25C98BA6F2A7}"/>
              </a:ext>
            </a:extLst>
          </p:cNvPr>
          <p:cNvSpPr>
            <a:spLocks noGrp="1"/>
          </p:cNvSpPr>
          <p:nvPr>
            <p:ph type="pic" sz="quarter" idx="13"/>
          </p:nvPr>
        </p:nvSpPr>
        <p:spPr>
          <a:xfrm>
            <a:off x="6096000" y="0"/>
            <a:ext cx="6096000" cy="6858000"/>
          </a:xfrm>
          <a:pattFill prst="wdUpDiag">
            <a:fgClr>
              <a:schemeClr val="bg2"/>
            </a:fgClr>
            <a:bgClr>
              <a:schemeClr val="bg1"/>
            </a:bgClr>
          </a:pattFill>
        </p:spPr>
        <p:txBody>
          <a:bodyPr vert="horz" lIns="0" tIns="0" rIns="0" bIns="0" rtlCol="0" anchor="ctr">
            <a:noAutofit/>
          </a:bodyPr>
          <a:lstStyle>
            <a:lvl1pPr algn="ctr">
              <a:defRPr lang="en-US"/>
            </a:lvl1pPr>
          </a:lstStyle>
          <a:p>
            <a:pPr lvl="0" algn="ctr"/>
            <a:r>
              <a:rPr lang="en-US"/>
              <a:t>Click icon to add picture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25668"/>
            <a:ext cx="5410200"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2044262" y="6195990"/>
            <a:ext cx="3024352" cy="365125"/>
          </a:xfrm>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a:xfrm>
            <a:off x="5401865" y="6195990"/>
            <a:ext cx="465535" cy="365125"/>
          </a:xfrm>
        </p:spPr>
        <p:txBody>
          <a:bodyPr/>
          <a:lstStyle/>
          <a:p>
            <a:fld id="{6168363A-81EE-4F99-B7CD-7259FD771CFB}" type="slidenum">
              <a:rPr lang="en-US" smtClean="0"/>
              <a:t>‹#›</a:t>
            </a:fld>
            <a:endParaRPr lang="en-US"/>
          </a:p>
        </p:txBody>
      </p:sp>
      <p:sp>
        <p:nvSpPr>
          <p:cNvPr id="7" name="Text Placeholder 9">
            <a:extLst>
              <a:ext uri="{FF2B5EF4-FFF2-40B4-BE49-F238E27FC236}">
                <a16:creationId xmlns:a16="http://schemas.microsoft.com/office/drawing/2014/main" id="{FB7D21E8-094B-4B62-9D44-F0C628A839F7}"/>
              </a:ext>
            </a:extLst>
          </p:cNvPr>
          <p:cNvSpPr>
            <a:spLocks noGrp="1"/>
          </p:cNvSpPr>
          <p:nvPr>
            <p:ph type="body" sz="quarter" idx="14" hasCustomPrompt="1"/>
          </p:nvPr>
        </p:nvSpPr>
        <p:spPr>
          <a:xfrm>
            <a:off x="457200" y="5946042"/>
            <a:ext cx="5410200" cy="168029"/>
          </a:xfrm>
        </p:spPr>
        <p:txBody>
          <a:bodyPr anchor="b"/>
          <a:lstStyle>
            <a:lvl1pPr>
              <a:lnSpc>
                <a:spcPct val="80000"/>
              </a:lnSpc>
              <a:spcAft>
                <a:spcPts val="0"/>
              </a:spcAft>
              <a:defRPr sz="700" b="0"/>
            </a:lvl1pPr>
          </a:lstStyle>
          <a:p>
            <a:pPr lvl="0"/>
            <a:r>
              <a:rPr lang="en-US"/>
              <a:t>Legal Disclosure placeholder</a:t>
            </a:r>
          </a:p>
        </p:txBody>
      </p:sp>
    </p:spTree>
    <p:extLst>
      <p:ext uri="{BB962C8B-B14F-4D97-AF65-F5344CB8AC3E}">
        <p14:creationId xmlns:p14="http://schemas.microsoft.com/office/powerpoint/2010/main" val="367921086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userDrawn="1">
  <p:cSld name="4-Col Content Dk">
    <p:bg>
      <p:bgRef idx="1001">
        <a:schemeClr val="bg1"/>
      </p:bgRef>
    </p:bg>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4CF866B1-C823-264F-85DD-C39FAE934E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1">
            <a:extLst>
              <a:ext uri="{FF2B5EF4-FFF2-40B4-BE49-F238E27FC236}">
                <a16:creationId xmlns:a16="http://schemas.microsoft.com/office/drawing/2014/main" id="{37DC0793-886E-554C-9986-F27A1F30115D}"/>
              </a:ext>
            </a:extLst>
          </p:cNvPr>
          <p:cNvSpPr>
            <a:spLocks noGrp="1"/>
          </p:cNvSpPr>
          <p:nvPr>
            <p:ph idx="15"/>
          </p:nvPr>
        </p:nvSpPr>
        <p:spPr>
          <a:xfrm>
            <a:off x="339344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1">
            <a:extLst>
              <a:ext uri="{FF2B5EF4-FFF2-40B4-BE49-F238E27FC236}">
                <a16:creationId xmlns:a16="http://schemas.microsoft.com/office/drawing/2014/main" id="{D908CCDF-2286-2F42-AA67-2BBF0A93977E}"/>
              </a:ext>
            </a:extLst>
          </p:cNvPr>
          <p:cNvSpPr>
            <a:spLocks noGrp="1"/>
          </p:cNvSpPr>
          <p:nvPr>
            <p:ph idx="16"/>
          </p:nvPr>
        </p:nvSpPr>
        <p:spPr>
          <a:xfrm>
            <a:off x="632968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1">
            <a:extLst>
              <a:ext uri="{FF2B5EF4-FFF2-40B4-BE49-F238E27FC236}">
                <a16:creationId xmlns:a16="http://schemas.microsoft.com/office/drawing/2014/main" id="{E981246D-D7CC-4D4C-8B85-AF8A61D623B1}"/>
              </a:ext>
            </a:extLst>
          </p:cNvPr>
          <p:cNvSpPr>
            <a:spLocks noGrp="1"/>
          </p:cNvSpPr>
          <p:nvPr>
            <p:ph idx="17"/>
          </p:nvPr>
        </p:nvSpPr>
        <p:spPr>
          <a:xfrm>
            <a:off x="926592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597680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userDrawn="1">
  <p:cSld name="1/2 Picture Dk">
    <p:bg>
      <p:bgRef idx="1001">
        <a:schemeClr val="bg1"/>
      </p:bgRef>
    </p:bg>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tx2"/>
          </a:solidFill>
        </p:spPr>
        <p:txBody>
          <a:bodyPr/>
          <a:lstStyle>
            <a:lvl1pPr>
              <a:defRPr>
                <a:solidFill>
                  <a:srgbClr val="A7A8AA"/>
                </a:solidFill>
              </a:defRPr>
            </a:lvl1pPr>
          </a:lstStyle>
          <a:p>
            <a:r>
              <a:rPr lang="en-GB"/>
              <a:t>Click icon to add picture</a:t>
            </a:r>
            <a:endParaRPr lang="en-US"/>
          </a:p>
        </p:txBody>
      </p:sp>
      <p:pic>
        <p:nvPicPr>
          <p:cNvPr id="11" name="Logo">
            <a:extLst>
              <a:ext uri="{FF2B5EF4-FFF2-40B4-BE49-F238E27FC236}">
                <a16:creationId xmlns:a16="http://schemas.microsoft.com/office/drawing/2014/main" id="{C83CBD9A-2937-B74F-BDE3-75F66CE1DF9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lvl1pPr>
              <a:defRPr>
                <a:solidFill>
                  <a:schemeClr val="tx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GB"/>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471094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preserve="1" userDrawn="1">
  <p:cSld name="3-Col Pictures Dk">
    <p:bg>
      <p:bgRef idx="1001">
        <a:schemeClr val="bg1"/>
      </p:bgRef>
    </p:bg>
    <p:spTree>
      <p:nvGrpSpPr>
        <p:cNvPr id="1" name=""/>
        <p:cNvGrpSpPr/>
        <p:nvPr/>
      </p:nvGrpSpPr>
      <p:grpSpPr>
        <a:xfrm>
          <a:off x="0" y="0"/>
          <a:ext cx="0" cy="0"/>
          <a:chOff x="0" y="0"/>
          <a:chExt cx="0" cy="0"/>
        </a:xfrm>
      </p:grpSpPr>
      <p:pic>
        <p:nvPicPr>
          <p:cNvPr id="15" name="Logo">
            <a:extLst>
              <a:ext uri="{FF2B5EF4-FFF2-40B4-BE49-F238E27FC236}">
                <a16:creationId xmlns:a16="http://schemas.microsoft.com/office/drawing/2014/main" id="{59364DE0-6E54-4945-9024-C9E04B464A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1">
            <a:extLst>
              <a:ext uri="{FF2B5EF4-FFF2-40B4-BE49-F238E27FC236}">
                <a16:creationId xmlns:a16="http://schemas.microsoft.com/office/drawing/2014/main" id="{ED449EB1-A7B8-104F-92AC-7247B1F3383E}"/>
              </a:ext>
            </a:extLst>
          </p:cNvPr>
          <p:cNvSpPr>
            <a:spLocks noGrp="1"/>
          </p:cNvSpPr>
          <p:nvPr>
            <p:ph idx="20"/>
          </p:nvPr>
        </p:nvSpPr>
        <p:spPr>
          <a:xfrm>
            <a:off x="43815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1">
            <a:extLst>
              <a:ext uri="{FF2B5EF4-FFF2-40B4-BE49-F238E27FC236}">
                <a16:creationId xmlns:a16="http://schemas.microsoft.com/office/drawing/2014/main" id="{A578C44A-C9D6-1740-AEAE-FB639CC726B5}"/>
              </a:ext>
            </a:extLst>
          </p:cNvPr>
          <p:cNvSpPr>
            <a:spLocks noGrp="1"/>
          </p:cNvSpPr>
          <p:nvPr>
            <p:ph idx="21"/>
          </p:nvPr>
        </p:nvSpPr>
        <p:spPr>
          <a:xfrm>
            <a:off x="83058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643469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0">
          <p15:clr>
            <a:srgbClr val="FBAE40"/>
          </p15:clr>
        </p15:guide>
        <p15:guide id="4" pos="5216">
          <p15:clr>
            <a:srgbClr val="FBAE40"/>
          </p15:clr>
        </p15:guide>
      </p15:sldGuideLst>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preserve="1" userDrawn="1">
  <p:cSld name="4-Col Pictures Dk">
    <p:bg>
      <p:bgRef idx="1001">
        <a:schemeClr val="bg1"/>
      </p:bgRef>
    </p:bg>
    <p:spTree>
      <p:nvGrpSpPr>
        <p:cNvPr id="1" name=""/>
        <p:cNvGrpSpPr/>
        <p:nvPr/>
      </p:nvGrpSpPr>
      <p:grpSpPr>
        <a:xfrm>
          <a:off x="0" y="0"/>
          <a:ext cx="0" cy="0"/>
          <a:chOff x="0" y="0"/>
          <a:chExt cx="0" cy="0"/>
        </a:xfrm>
      </p:grpSpPr>
      <p:pic>
        <p:nvPicPr>
          <p:cNvPr id="20" name="Logo">
            <a:extLst>
              <a:ext uri="{FF2B5EF4-FFF2-40B4-BE49-F238E27FC236}">
                <a16:creationId xmlns:a16="http://schemas.microsoft.com/office/drawing/2014/main" id="{8FE48815-4D84-AB41-92C5-F274B09911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tx2"/>
          </a:solidFill>
        </p:spPr>
        <p:txBody>
          <a:bodyPr/>
          <a:lstStyle>
            <a:lvl1pPr>
              <a:defRPr>
                <a:solidFill>
                  <a:srgbClr val="A7A8AA"/>
                </a:solidFill>
              </a:defRPr>
            </a:lvl1pPr>
          </a:lstStyle>
          <a:p>
            <a:r>
              <a:rPr lang="en-GB"/>
              <a:t>Click icon to add picture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1">
            <a:extLst>
              <a:ext uri="{FF2B5EF4-FFF2-40B4-BE49-F238E27FC236}">
                <a16:creationId xmlns:a16="http://schemas.microsoft.com/office/drawing/2014/main" id="{F4E55DAC-C7FD-DB4E-BE31-3926A415DC31}"/>
              </a:ext>
            </a:extLst>
          </p:cNvPr>
          <p:cNvSpPr>
            <a:spLocks noGrp="1"/>
          </p:cNvSpPr>
          <p:nvPr>
            <p:ph idx="22"/>
          </p:nvPr>
        </p:nvSpPr>
        <p:spPr>
          <a:xfrm>
            <a:off x="339344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1">
            <a:extLst>
              <a:ext uri="{FF2B5EF4-FFF2-40B4-BE49-F238E27FC236}">
                <a16:creationId xmlns:a16="http://schemas.microsoft.com/office/drawing/2014/main" id="{FC18F0EE-4077-9341-9423-0BB7EFB17A09}"/>
              </a:ext>
            </a:extLst>
          </p:cNvPr>
          <p:cNvSpPr>
            <a:spLocks noGrp="1"/>
          </p:cNvSpPr>
          <p:nvPr>
            <p:ph idx="23"/>
          </p:nvPr>
        </p:nvSpPr>
        <p:spPr>
          <a:xfrm>
            <a:off x="632968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Content Placeholder 1">
            <a:extLst>
              <a:ext uri="{FF2B5EF4-FFF2-40B4-BE49-F238E27FC236}">
                <a16:creationId xmlns:a16="http://schemas.microsoft.com/office/drawing/2014/main" id="{D9AFFB3A-B3F1-F148-BEE4-D23EEF584C3A}"/>
              </a:ext>
            </a:extLst>
          </p:cNvPr>
          <p:cNvSpPr>
            <a:spLocks noGrp="1"/>
          </p:cNvSpPr>
          <p:nvPr>
            <p:ph idx="24"/>
          </p:nvPr>
        </p:nvSpPr>
        <p:spPr>
          <a:xfrm>
            <a:off x="926592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262350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preserve="1" userDrawn="1">
  <p:cSld name="Title Only Dk">
    <p:bg>
      <p:bgRef idx="1001">
        <a:schemeClr val="bg1"/>
      </p:bgRef>
    </p:bg>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5DB5E5E2-18BB-8040-AB5F-A6281D0DA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lvl1pPr>
              <a:defRPr>
                <a:solidFill>
                  <a:schemeClr val="tx1"/>
                </a:solidFill>
              </a:defRPr>
            </a:lvl1pPr>
          </a:lstStyle>
          <a:p>
            <a:r>
              <a:rPr lang="en-US"/>
              <a:t>Train the Trainer   |   Enrollment Operations   |   Guardian confidential</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7" name="Subtitle">
            <a:extLst>
              <a:ext uri="{FF2B5EF4-FFF2-40B4-BE49-F238E27FC236}">
                <a16:creationId xmlns:a16="http://schemas.microsoft.com/office/drawing/2014/main" id="{6FEDDD83-188E-184B-A891-188E1BF990BF}"/>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GB"/>
              <a:t>Click to edit Master text styles</a:t>
            </a:r>
          </a:p>
        </p:txBody>
      </p:sp>
      <p:sp>
        <p:nvSpPr>
          <p:cNvPr id="8" name="Legal">
            <a:extLst>
              <a:ext uri="{FF2B5EF4-FFF2-40B4-BE49-F238E27FC236}">
                <a16:creationId xmlns:a16="http://schemas.microsoft.com/office/drawing/2014/main" id="{EC1B6184-62AB-2145-ACC4-DEBF16E8ADE0}"/>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40201883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Footer Only Dk">
    <p:bg>
      <p:bgRef idx="1001">
        <a:schemeClr val="bg1"/>
      </p:bgRef>
    </p:bg>
    <p:spTree>
      <p:nvGrpSpPr>
        <p:cNvPr id="1" name=""/>
        <p:cNvGrpSpPr/>
        <p:nvPr/>
      </p:nvGrpSpPr>
      <p:grpSpPr>
        <a:xfrm>
          <a:off x="0" y="0"/>
          <a:ext cx="0" cy="0"/>
          <a:chOff x="0" y="0"/>
          <a:chExt cx="0" cy="0"/>
        </a:xfrm>
      </p:grpSpPr>
      <p:pic>
        <p:nvPicPr>
          <p:cNvPr id="5" name="Logo">
            <a:extLst>
              <a:ext uri="{FF2B5EF4-FFF2-40B4-BE49-F238E27FC236}">
                <a16:creationId xmlns:a16="http://schemas.microsoft.com/office/drawing/2014/main" id="{BFBADAEB-7466-E742-ACF7-4866F2173F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lvl1pPr>
              <a:defRPr>
                <a:solidFill>
                  <a:schemeClr val="tx1"/>
                </a:solidFill>
              </a:defRPr>
            </a:lvl1pPr>
          </a:lstStyle>
          <a:p>
            <a:r>
              <a:rPr lang="en-US"/>
              <a:t>Train the Trainer   |   Enrollment Operations   |   Guardian confidential</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6" name="Legal">
            <a:extLst>
              <a:ext uri="{FF2B5EF4-FFF2-40B4-BE49-F238E27FC236}">
                <a16:creationId xmlns:a16="http://schemas.microsoft.com/office/drawing/2014/main" id="{A617FD83-A261-A241-9B26-52860F9EE24B}"/>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8564299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blank" preserve="1">
  <p:cSld name="Blank D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410343"/>
      </p:ext>
    </p:extLst>
  </p:cSld>
  <p:clrMapOvr>
    <a:overrideClrMapping bg1="dk1" tx1="lt1" bg2="dk2" tx2="lt2" accent1="accent1" accent2="accent2" accent3="accent3" accent4="accent4" accent5="accent5" accent6="accent6" hlink="hlink" folHlink="folHlink"/>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GB"/>
              <a:t>Click to edit Master title style</a:t>
            </a:r>
            <a:endParaRPr lang="en-US"/>
          </a:p>
        </p:txBody>
      </p:sp>
    </p:spTree>
    <p:extLst>
      <p:ext uri="{BB962C8B-B14F-4D97-AF65-F5344CB8AC3E}">
        <p14:creationId xmlns:p14="http://schemas.microsoft.com/office/powerpoint/2010/main" val="577619243"/>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accent2"/>
        </a:solidFill>
        <a:effectLst/>
      </p:bgPr>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CA4D628A-0506-9B4C-9E09-1CE82F6E24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8" name="Legal">
            <a:extLst>
              <a:ext uri="{FF2B5EF4-FFF2-40B4-BE49-F238E27FC236}">
                <a16:creationId xmlns:a16="http://schemas.microsoft.com/office/drawing/2014/main" id="{12C63AF2-FD82-B94A-B549-1163CE4F3080}"/>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952694460"/>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814F2C2E-B0CC-3845-A4A7-EC434DE6CE58}"/>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GB"/>
              <a:t>Click to edit Master title style</a:t>
            </a:r>
            <a:endParaRPr lang="en-US"/>
          </a:p>
        </p:txBody>
      </p:sp>
    </p:spTree>
    <p:extLst>
      <p:ext uri="{BB962C8B-B14F-4D97-AF65-F5344CB8AC3E}">
        <p14:creationId xmlns:p14="http://schemas.microsoft.com/office/powerpoint/2010/main" val="1104062665"/>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p:txBody>
          <a:bodyPr/>
          <a:lstStyle>
            <a:lvl5pPr marL="0" indent="0">
              <a:buNone/>
              <a:defRPr>
                <a:latin typeface="Lyon Display Regular" panose="02000603080000020004" pitchFamily="50"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Text Placeholder 6">
            <a:extLst>
              <a:ext uri="{FF2B5EF4-FFF2-40B4-BE49-F238E27FC236}">
                <a16:creationId xmlns:a16="http://schemas.microsoft.com/office/drawing/2014/main" id="{9E94E103-6E61-4144-B24B-CEA469FC270B}"/>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
        <p:nvSpPr>
          <p:cNvPr id="10" name="Text Placeholder 9">
            <a:extLst>
              <a:ext uri="{FF2B5EF4-FFF2-40B4-BE49-F238E27FC236}">
                <a16:creationId xmlns:a16="http://schemas.microsoft.com/office/drawing/2014/main" id="{70A649E6-0898-41B2-8278-F8524A20A2EB}"/>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Tree>
    <p:extLst>
      <p:ext uri="{BB962C8B-B14F-4D97-AF65-F5344CB8AC3E}">
        <p14:creationId xmlns:p14="http://schemas.microsoft.com/office/powerpoint/2010/main" val="126592462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F76D1601-6F6E-534A-9BF3-8C7235202DD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947660492"/>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2"/>
        </a:solidFill>
        <a:effectLst/>
      </p:bgPr>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49FA7DFF-7224-6149-8792-0D2C32484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1" name="Legal">
            <a:extLst>
              <a:ext uri="{FF2B5EF4-FFF2-40B4-BE49-F238E27FC236}">
                <a16:creationId xmlns:a16="http://schemas.microsoft.com/office/drawing/2014/main" id="{8794C989-0DC7-6D4D-956C-8A02833E2D47}"/>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3880"/>
            <a:ext cx="1898217" cy="3380367"/>
          </a:xfrm>
        </p:spPr>
        <p:txBody>
          <a:bodyPr>
            <a:noAutofit/>
          </a:bodyPr>
          <a:lstStyle>
            <a:lvl1pPr algn="ctr">
              <a:defRPr sz="20000">
                <a:solidFill>
                  <a:schemeClr val="bg1"/>
                </a:solidFill>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solidFill>
                  <a:schemeClr val="bg1"/>
                </a:solidFill>
              </a:defRPr>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347265146"/>
      </p:ext>
    </p:extLst>
  </p:cSld>
  <p:clrMapOvr>
    <a:masterClrMapping/>
  </p:clrMapOvr>
  <p:extLst>
    <p:ext uri="{DCECCB84-F9BA-43D5-87BE-67443E8EF086}">
      <p15:sldGuideLst xmlns:p15="http://schemas.microsoft.com/office/powerpoint/2012/main">
        <p15:guide id="1" orient="horz" pos="1008">
          <p15:clr>
            <a:srgbClr val="5ACBF0"/>
          </p15:clr>
        </p15:guide>
        <p15:guide id="2" pos="3000">
          <p15:clr>
            <a:srgbClr val="5ACBF0"/>
          </p15:clr>
        </p15:guide>
        <p15:guide id="3" orient="horz" pos="3960">
          <p15:clr>
            <a:srgbClr val="5ACBF0"/>
          </p15:clr>
        </p15:guide>
      </p15:sldGuideLst>
    </p:ext>
  </p:extLs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06D806AA-75E9-4548-8ED0-B9DA7E57C54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7445460"/>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GB"/>
              <a:t>Click to edit Master title style</a:t>
            </a:r>
            <a:endParaRPr lang="en-US"/>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numCol="2" spcCol="457200"/>
          <a:lstStyle>
            <a:lvl1pPr marL="457200" indent="-457200">
              <a:spcAft>
                <a:spcPts val="600"/>
              </a:spcAft>
              <a:buClr>
                <a:schemeClr val="accent1"/>
              </a:buClr>
              <a:buFont typeface="+mj-lt"/>
              <a:buAutoNum type="arabicPeriod"/>
              <a:defRPr b="1"/>
            </a:lvl1pPr>
            <a:lvl2pPr marL="457200" indent="0">
              <a:spcAft>
                <a:spcPts val="600"/>
              </a:spcAft>
              <a:buNone/>
              <a:defRPr/>
            </a:lvl2pPr>
            <a:lvl3pPr marL="0" indent="0">
              <a:spcAft>
                <a:spcPts val="600"/>
              </a:spcAft>
              <a:buNone/>
              <a:tabLst>
                <a:tab pos="914400" algn="l"/>
              </a:tabLst>
              <a:defRPr/>
            </a:lvl3pPr>
            <a:lvl4pPr marL="914400" indent="0">
              <a:spcAft>
                <a:spcPts val="600"/>
              </a:spcAft>
              <a:buNone/>
              <a:defRPr/>
            </a:lvl4pPr>
            <a:lvl5pPr marL="914400" indent="0">
              <a:spcAft>
                <a:spcPts val="600"/>
              </a:spcAft>
              <a:buFont typeface="Arial" panose="020B0604020202020204" pitchFamily="34" charset="0"/>
              <a:buNone/>
              <a:defRPr sz="1400" i="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95385959"/>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Split 1/3">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1" y="0"/>
            <a:ext cx="44464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4800600" y="6475602"/>
            <a:ext cx="6400800" cy="228600"/>
          </a:xfrm>
        </p:spPr>
        <p:txBody>
          <a:body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800600" y="6062472"/>
            <a:ext cx="69342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3566160" cy="983673"/>
          </a:xfrm>
        </p:spPr>
        <p:txBody>
          <a:bodyPr/>
          <a:lstStyle>
            <a:lvl1pPr>
              <a:defRPr>
                <a:solidFill>
                  <a:schemeClr val="bg1"/>
                </a:solidFill>
              </a:defRPr>
            </a:lvl1pPr>
          </a:lstStyle>
          <a:p>
            <a:r>
              <a:rPr lang="en-GB"/>
              <a:t>Click to edit Master title style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3566160"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800600" y="1600200"/>
            <a:ext cx="6934200"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5608766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024">
          <p15:clr>
            <a:srgbClr val="FBAE40"/>
          </p15:clr>
        </p15:guide>
      </p15:sldGuideLst>
    </p:ext>
  </p:extLs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Split 1/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76472" cy="228600"/>
          </a:xfrm>
        </p:spPr>
        <p:txBody>
          <a:bodyPr/>
          <a:lstStyle>
            <a:lvl1pPr>
              <a:defRPr>
                <a:solidFill>
                  <a:schemeClr val="bg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48656"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48656" cy="983673"/>
          </a:xfrm>
        </p:spPr>
        <p:txBody>
          <a:bodyPr/>
          <a:lstStyle>
            <a:lvl1pPr>
              <a:defRPr>
                <a:solidFill>
                  <a:schemeClr val="bg1"/>
                </a:solidFill>
              </a:defRPr>
            </a:lvl1pPr>
          </a:lstStyle>
          <a:p>
            <a:r>
              <a:rPr lang="en-GB"/>
              <a:t>Click to edit Master title style</a:t>
            </a:r>
            <a:endParaRPr lang="en-US"/>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5248656"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489539" y="1600200"/>
            <a:ext cx="5245261"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69395356"/>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preserve="1" userDrawn="1">
  <p:cSld name="Quote Statement 1">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0C3286FC-1892-4443-84A0-195F28AF1E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bg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bg1"/>
              </a:buClr>
              <a:defRPr sz="5400">
                <a:solidFill>
                  <a:schemeClr val="bg1"/>
                </a:solidFill>
                <a:latin typeface="+mj-lt"/>
              </a:defRPr>
            </a:lvl1pPr>
            <a:lvl2pPr marL="301752" indent="-301752">
              <a:spcAft>
                <a:spcPts val="1800"/>
              </a:spcAft>
              <a:buClr>
                <a:schemeClr val="bg1"/>
              </a:buClr>
              <a:buNone/>
              <a:defRPr sz="5400">
                <a:solidFill>
                  <a:schemeClr val="bg1"/>
                </a:solidFill>
                <a:latin typeface="+mj-lt"/>
              </a:defRPr>
            </a:lvl2pPr>
            <a:lvl3pPr marL="301752" indent="0">
              <a:buClr>
                <a:schemeClr val="bg1"/>
              </a:buClr>
              <a:buNone/>
              <a:defRPr>
                <a:solidFill>
                  <a:schemeClr val="bg1"/>
                </a:solidFill>
              </a:defRPr>
            </a:lvl3pPr>
            <a:lvl4pPr marL="548640" indent="-228600">
              <a:buClr>
                <a:schemeClr val="bg1"/>
              </a:buClr>
              <a:tabLst/>
              <a:defRPr>
                <a:solidFill>
                  <a:schemeClr val="bg1"/>
                </a:solidFill>
              </a:defRPr>
            </a:lvl4pPr>
            <a:lvl5pPr marL="795528" indent="-228600">
              <a:buClr>
                <a:schemeClr val="bg1"/>
              </a:buClr>
              <a:tabLst/>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66783997"/>
      </p:ext>
    </p:extLst>
  </p:cSld>
  <p:clrMapOvr>
    <a:masterClrMapping/>
  </p:clrMapOvr>
  <p:extLst>
    <p:ext uri="{DCECCB84-F9BA-43D5-87BE-67443E8EF086}">
      <p15:sldGuideLst xmlns:p15="http://schemas.microsoft.com/office/powerpoint/2012/main">
        <p15:guide id="2" orient="horz" pos="3960">
          <p15:clr>
            <a:srgbClr val="5ACBF0"/>
          </p15:clr>
        </p15:guide>
      </p15:sldGuideLst>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Quote Statement 2">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accent1"/>
              </a:buClr>
              <a:defRPr sz="5400">
                <a:solidFill>
                  <a:schemeClr val="accent1"/>
                </a:solidFill>
                <a:latin typeface="+mj-lt"/>
              </a:defRPr>
            </a:lvl1pPr>
            <a:lvl2pPr marL="301752" indent="-301752">
              <a:spcAft>
                <a:spcPts val="1800"/>
              </a:spcAft>
              <a:buClr>
                <a:schemeClr val="accent1"/>
              </a:buClr>
              <a:buNone/>
              <a:defRPr sz="5400">
                <a:solidFill>
                  <a:schemeClr val="accent1"/>
                </a:solidFill>
                <a:latin typeface="+mj-lt"/>
              </a:defRPr>
            </a:lvl2pPr>
            <a:lvl3pPr marL="301752" indent="0">
              <a:buClr>
                <a:schemeClr val="accent1"/>
              </a:buClr>
              <a:buNone/>
              <a:defRPr>
                <a:solidFill>
                  <a:schemeClr val="accent1"/>
                </a:solidFill>
              </a:defRPr>
            </a:lvl3pPr>
            <a:lvl4pPr marL="548640" indent="-228600">
              <a:buClr>
                <a:schemeClr val="accent1"/>
              </a:buClr>
              <a:tabLst/>
              <a:defRPr>
                <a:solidFill>
                  <a:schemeClr val="accent1"/>
                </a:solidFill>
              </a:defRPr>
            </a:lvl4pPr>
            <a:lvl5pPr marL="795528" indent="-228600">
              <a:buClr>
                <a:schemeClr val="accent1"/>
              </a:buClr>
              <a:tabLst/>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66046265"/>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Quote Statement 3">
    <p:bg>
      <p:bgPr>
        <a:solidFill>
          <a:schemeClr val="bg1"/>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B2DDD7CB-1A01-2449-A8A7-EBBA28672294}"/>
              </a:ext>
            </a:extLst>
          </p:cNvPr>
          <p:cNvSpPr>
            <a:spLocks noGrp="1"/>
          </p:cNvSpPr>
          <p:nvPr>
            <p:ph type="pic" sz="quarter" idx="15"/>
          </p:nvPr>
        </p:nvSpPr>
        <p:spPr>
          <a:xfrm>
            <a:off x="7958328" y="0"/>
            <a:ext cx="4233672" cy="6858000"/>
          </a:xfrm>
          <a:solidFill>
            <a:schemeClr val="bg2"/>
          </a:solidFill>
        </p:spPr>
        <p:txBody>
          <a:bodyPr/>
          <a:lstStyle>
            <a:lvl1pPr>
              <a:defRPr>
                <a:solidFill>
                  <a:srgbClr val="A7A8AA"/>
                </a:solidFill>
              </a:defRPr>
            </a:lvl1pPr>
          </a:lstStyle>
          <a:p>
            <a:r>
              <a:rPr lang="en-GB"/>
              <a:t>Click icon to add picture</a:t>
            </a: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5586984" cy="228600"/>
          </a:xfrm>
        </p:spPr>
        <p:txBody>
          <a:bodyPr/>
          <a:lstStyle>
            <a:lvl1pPr>
              <a:defRPr>
                <a:solidFill>
                  <a:schemeClr val="accent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704088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5FDFCAF8-6989-6FA3-D1A9-6D10A37B9449}"/>
              </a:ext>
            </a:extLst>
          </p:cNvPr>
          <p:cNvSpPr>
            <a:spLocks noGrp="1"/>
          </p:cNvSpPr>
          <p:nvPr>
            <p:ph type="title"/>
          </p:nvPr>
        </p:nvSpPr>
        <p:spPr>
          <a:xfrm>
            <a:off x="457200" y="457200"/>
            <a:ext cx="7039318" cy="502920"/>
          </a:xfrm>
        </p:spPr>
        <p:txBody>
          <a:bodyPr/>
          <a:lstStyle/>
          <a:p>
            <a:r>
              <a:rPr lang="en-GB"/>
              <a:t>Click to edit Master title style</a:t>
            </a:r>
            <a:endParaRPr lang="en-US"/>
          </a:p>
        </p:txBody>
      </p:sp>
      <p:sp>
        <p:nvSpPr>
          <p:cNvPr id="4" name="Subtitle">
            <a:extLst>
              <a:ext uri="{FF2B5EF4-FFF2-40B4-BE49-F238E27FC236}">
                <a16:creationId xmlns:a16="http://schemas.microsoft.com/office/drawing/2014/main" id="{9C93449A-D6B7-5EDD-E481-833DB6EA7093}"/>
              </a:ext>
            </a:extLst>
          </p:cNvPr>
          <p:cNvSpPr>
            <a:spLocks noGrp="1"/>
          </p:cNvSpPr>
          <p:nvPr>
            <p:ph type="body" sz="quarter" idx="13"/>
          </p:nvPr>
        </p:nvSpPr>
        <p:spPr>
          <a:xfrm>
            <a:off x="457200" y="933258"/>
            <a:ext cx="7039318" cy="365760"/>
          </a:xfrm>
        </p:spPr>
        <p:txBody>
          <a:bodyPr/>
          <a:lstStyle>
            <a:lvl1pPr>
              <a:defRPr b="0">
                <a:solidFill>
                  <a:schemeClr val="accent2"/>
                </a:solidFill>
              </a:defRPr>
            </a:lvl1pPr>
          </a:lstStyle>
          <a:p>
            <a:pPr lvl="0"/>
            <a:r>
              <a:rPr lang="en-GB"/>
              <a:t>Click to edit Master text styles</a:t>
            </a:r>
          </a:p>
        </p:txBody>
      </p:sp>
      <p:sp>
        <p:nvSpPr>
          <p:cNvPr id="8" name="Content Placeholder">
            <a:extLst>
              <a:ext uri="{FF2B5EF4-FFF2-40B4-BE49-F238E27FC236}">
                <a16:creationId xmlns:a16="http://schemas.microsoft.com/office/drawing/2014/main" id="{A96FC2AC-9925-6C42-EF01-47B79874BA51}"/>
              </a:ext>
            </a:extLst>
          </p:cNvPr>
          <p:cNvSpPr>
            <a:spLocks noGrp="1"/>
          </p:cNvSpPr>
          <p:nvPr>
            <p:ph idx="1"/>
          </p:nvPr>
        </p:nvSpPr>
        <p:spPr>
          <a:xfrm>
            <a:off x="457200" y="1600200"/>
            <a:ext cx="7039318" cy="43891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76350768"/>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Split Numbered 1">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bg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bg1"/>
                </a:solidFill>
              </a:defRPr>
            </a:lvl1pPr>
          </a:lstStyle>
          <a:p>
            <a:r>
              <a:rPr lang="en-GB"/>
              <a:t>Click to edit Master title style</a:t>
            </a:r>
            <a:endParaRPr lang="en-US"/>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1821380336"/>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a:xfrm>
            <a:off x="457200" y="457200"/>
            <a:ext cx="11277600" cy="8001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63246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a:extLst>
              <a:ext uri="{FF2B5EF4-FFF2-40B4-BE49-F238E27FC236}">
                <a16:creationId xmlns:a16="http://schemas.microsoft.com/office/drawing/2014/main" id="{1BDB1D10-F208-4D8C-ABCC-BB7837B802CA}"/>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9" name="Text Placeholder 6">
            <a:extLst>
              <a:ext uri="{FF2B5EF4-FFF2-40B4-BE49-F238E27FC236}">
                <a16:creationId xmlns:a16="http://schemas.microsoft.com/office/drawing/2014/main" id="{6AC59905-515E-47DB-BC68-62F92BA66983}"/>
              </a:ext>
            </a:extLst>
          </p:cNvPr>
          <p:cNvSpPr>
            <a:spLocks noGrp="1"/>
          </p:cNvSpPr>
          <p:nvPr>
            <p:ph type="body" sz="quarter" idx="15"/>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129174072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Split Numbered 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accent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accent1"/>
                </a:solidFill>
              </a:defRPr>
            </a:lvl1pPr>
          </a:lstStyle>
          <a:p>
            <a:r>
              <a:rPr lang="en-GB"/>
              <a:t>Click to edit Master title style</a:t>
            </a:r>
            <a:endParaRPr lang="en-US"/>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3436080499"/>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Color Block">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137160"/>
            <a:ext cx="1289304" cy="91440"/>
          </a:xfrm>
        </p:spPr>
        <p:txBody>
          <a:bodyPr/>
          <a:lstStyle>
            <a:lvl1pPr>
              <a:defRPr sz="400">
                <a:solidFill>
                  <a:schemeClr val="accent1"/>
                </a:solidFill>
              </a:defRPr>
            </a:lvl1pPr>
          </a:lstStyle>
          <a:p>
            <a:r>
              <a:rPr lang="en-GB"/>
              <a:t>Click to edit Master title style</a:t>
            </a:r>
            <a:endParaRPr lang="en-US"/>
          </a:p>
        </p:txBody>
      </p:sp>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13" name="Color Block 3">
            <a:extLst>
              <a:ext uri="{FF2B5EF4-FFF2-40B4-BE49-F238E27FC236}">
                <a16:creationId xmlns:a16="http://schemas.microsoft.com/office/drawing/2014/main" id="{30A80C8C-E4AA-6C42-8FCD-7CFA811E2DFE}"/>
              </a:ext>
            </a:extLst>
          </p:cNvPr>
          <p:cNvSpPr/>
          <p:nvPr userDrawn="1"/>
        </p:nvSpPr>
        <p:spPr>
          <a:xfrm>
            <a:off x="8022336" y="0"/>
            <a:ext cx="4169664" cy="6858000"/>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4" name="Color Block 2">
            <a:extLst>
              <a:ext uri="{FF2B5EF4-FFF2-40B4-BE49-F238E27FC236}">
                <a16:creationId xmlns:a16="http://schemas.microsoft.com/office/drawing/2014/main" id="{2EAE01D9-1DB9-EE46-9434-2074716B2FC2}"/>
              </a:ext>
            </a:extLst>
          </p:cNvPr>
          <p:cNvSpPr/>
          <p:nvPr userDrawn="1"/>
        </p:nvSpPr>
        <p:spPr>
          <a:xfrm>
            <a:off x="4143664" y="0"/>
            <a:ext cx="391363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chemeClr val="accent2"/>
              </a:solidFill>
            </a:endParaRP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0200"/>
            <a:ext cx="3447288" cy="4389120"/>
          </a:xfrm>
        </p:spPr>
        <p:txBody>
          <a:bodyPr/>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1">
            <a:extLst>
              <a:ext uri="{FF2B5EF4-FFF2-40B4-BE49-F238E27FC236}">
                <a16:creationId xmlns:a16="http://schemas.microsoft.com/office/drawing/2014/main" id="{951B9FC3-9814-8B4A-B6C5-6CDEAB87DE62}"/>
              </a:ext>
            </a:extLst>
          </p:cNvPr>
          <p:cNvSpPr>
            <a:spLocks noGrp="1"/>
          </p:cNvSpPr>
          <p:nvPr>
            <p:ph idx="17"/>
          </p:nvPr>
        </p:nvSpPr>
        <p:spPr>
          <a:xfrm>
            <a:off x="43688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828669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Welcome">
    <p:bg>
      <p:bgPr>
        <a:solidFill>
          <a:schemeClr val="bg1"/>
        </a:solidFill>
        <a:effectLst/>
      </p:bgPr>
    </p:bg>
    <p:spTree>
      <p:nvGrpSpPr>
        <p:cNvPr id="1" name=""/>
        <p:cNvGrpSpPr/>
        <p:nvPr/>
      </p:nvGrpSpPr>
      <p:grpSpPr>
        <a:xfrm>
          <a:off x="0" y="0"/>
          <a:ext cx="0" cy="0"/>
          <a:chOff x="0" y="0"/>
          <a:chExt cx="0" cy="0"/>
        </a:xfrm>
      </p:grpSpPr>
      <p:sp>
        <p:nvSpPr>
          <p:cNvPr id="9" name="Picture Placeholder">
            <a:extLst>
              <a:ext uri="{FF2B5EF4-FFF2-40B4-BE49-F238E27FC236}">
                <a16:creationId xmlns:a16="http://schemas.microsoft.com/office/drawing/2014/main" id="{3860931B-EC0F-0240-A415-37F647D57D93}"/>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GB"/>
              <a:t>Click icon to add picture</a:t>
            </a:r>
            <a:endParaRPr lang="en-US"/>
          </a:p>
        </p:txBody>
      </p:sp>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a:xfrm>
            <a:off x="1909534" y="6475602"/>
            <a:ext cx="3950208" cy="228600"/>
          </a:xfrm>
        </p:spPr>
        <p:txBody>
          <a:bodyPr/>
          <a:lstStyle>
            <a:lvl1pPr>
              <a:defRPr>
                <a:solidFill>
                  <a:schemeClr val="accent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pic>
        <p:nvPicPr>
          <p:cNvPr id="8" name="Ellipse Long Word">
            <a:extLst>
              <a:ext uri="{FF2B5EF4-FFF2-40B4-BE49-F238E27FC236}">
                <a16:creationId xmlns:a16="http://schemas.microsoft.com/office/drawing/2014/main" id="{321475FC-A11B-824E-941E-4D90B5DDF39B}"/>
              </a:ext>
            </a:extLst>
          </p:cNvPr>
          <p:cNvPicPr>
            <a:picLocks noChangeAspect="1"/>
          </p:cNvPicPr>
          <p:nvPr userDrawn="1"/>
        </p:nvPicPr>
        <p:blipFill>
          <a:blip r:embed="rId2"/>
          <a:stretch>
            <a:fillRect/>
          </a:stretch>
        </p:blipFill>
        <p:spPr>
          <a:xfrm>
            <a:off x="237744" y="2351152"/>
            <a:ext cx="3215894" cy="987552"/>
          </a:xfrm>
          <a:prstGeom prst="rect">
            <a:avLst/>
          </a:prstGeom>
        </p:spPr>
      </p:pic>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5404104"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5404104" cy="877824"/>
          </a:xfrm>
        </p:spPr>
        <p:txBody>
          <a:bodyPr anchor="t" anchorCtr="0"/>
          <a:lstStyle>
            <a:lvl1pPr>
              <a:defRPr sz="5400" spc="0">
                <a:solidFill>
                  <a:schemeClr val="accent1"/>
                </a:solidFill>
              </a:defRPr>
            </a:lvl1pPr>
          </a:lstStyle>
          <a:p>
            <a:r>
              <a:rPr lang="en-US"/>
              <a:t>Welcome</a:t>
            </a:r>
          </a:p>
        </p:txBody>
      </p:sp>
    </p:spTree>
    <p:extLst>
      <p:ext uri="{BB962C8B-B14F-4D97-AF65-F5344CB8AC3E}">
        <p14:creationId xmlns:p14="http://schemas.microsoft.com/office/powerpoint/2010/main" val="1298091474"/>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preserve="1" userDrawn="1">
  <p:cSld name="Thank You">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F1B0C9C1-F0C6-6D4C-8DE1-94A18191E9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pic>
        <p:nvPicPr>
          <p:cNvPr id="13" name="Underline">
            <a:extLst>
              <a:ext uri="{FF2B5EF4-FFF2-40B4-BE49-F238E27FC236}">
                <a16:creationId xmlns:a16="http://schemas.microsoft.com/office/drawing/2014/main" id="{3CF9C768-B25C-1D4B-A181-9F38343EA7A4}"/>
              </a:ext>
            </a:extLst>
          </p:cNvPr>
          <p:cNvPicPr>
            <a:picLocks noChangeAspect="1"/>
          </p:cNvPicPr>
          <p:nvPr userDrawn="1"/>
        </p:nvPicPr>
        <p:blipFill>
          <a:blip r:embed="rId3"/>
          <a:stretch>
            <a:fillRect/>
          </a:stretch>
        </p:blipFill>
        <p:spPr>
          <a:xfrm>
            <a:off x="421575" y="3215466"/>
            <a:ext cx="3325091" cy="256774"/>
          </a:xfrm>
          <a:prstGeom prst="rect">
            <a:avLst/>
          </a:prstGeom>
        </p:spPr>
      </p:pic>
      <p:sp>
        <p:nvSpPr>
          <p:cNvPr id="9" name="Legal">
            <a:extLst>
              <a:ext uri="{FF2B5EF4-FFF2-40B4-BE49-F238E27FC236}">
                <a16:creationId xmlns:a16="http://schemas.microsoft.com/office/drawing/2014/main" id="{FD2D576D-1063-1B45-9625-41BF1188832E}"/>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FAFA4428-187A-4B43-A307-F360016B7198}"/>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881742"/>
          </a:xfrm>
        </p:spPr>
        <p:txBody>
          <a:bodyPr anchor="t" anchorCtr="0"/>
          <a:lstStyle>
            <a:lvl1pPr>
              <a:defRPr sz="5400">
                <a:solidFill>
                  <a:schemeClr val="tx1"/>
                </a:solidFill>
              </a:defRPr>
            </a:lvl1pPr>
          </a:lstStyle>
          <a:p>
            <a:r>
              <a:rPr lang="en-US"/>
              <a:t>Thank you</a:t>
            </a:r>
          </a:p>
        </p:txBody>
      </p:sp>
      <p:sp>
        <p:nvSpPr>
          <p:cNvPr id="11" name="Contact">
            <a:extLst>
              <a:ext uri="{FF2B5EF4-FFF2-40B4-BE49-F238E27FC236}">
                <a16:creationId xmlns:a16="http://schemas.microsoft.com/office/drawing/2014/main" id="{77D1C5F6-251C-9041-A538-DE284E4C9CA9}"/>
              </a:ext>
            </a:extLst>
          </p:cNvPr>
          <p:cNvSpPr>
            <a:spLocks noGrp="1"/>
          </p:cNvSpPr>
          <p:nvPr>
            <p:ph type="body" sz="quarter" idx="15"/>
          </p:nvPr>
        </p:nvSpPr>
        <p:spPr>
          <a:xfrm>
            <a:off x="457200" y="3930732"/>
            <a:ext cx="11277600" cy="188745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851609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ECBA370-176B-F54F-96E8-5097D67B6F02}"/>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1136" cy="411480"/>
          </a:xfrm>
          <a:prstGeom prst="rect">
            <a:avLst/>
          </a:prstGeom>
        </p:spPr>
      </p:pic>
      <p:pic>
        <p:nvPicPr>
          <p:cNvPr id="7" name="Underline">
            <a:extLst>
              <a:ext uri="{FF2B5EF4-FFF2-40B4-BE49-F238E27FC236}">
                <a16:creationId xmlns:a16="http://schemas.microsoft.com/office/drawing/2014/main" id="{9CA2E09B-B27B-974A-BAC1-6E1099C40818}"/>
              </a:ext>
            </a:extLst>
          </p:cNvPr>
          <p:cNvPicPr>
            <a:picLocks noChangeAspect="1"/>
          </p:cNvPicPr>
          <p:nvPr userDrawn="1"/>
        </p:nvPicPr>
        <p:blipFill>
          <a:blip r:embed="rId4"/>
          <a:srcRect/>
          <a:stretch/>
        </p:blipFill>
        <p:spPr>
          <a:xfrm>
            <a:off x="421575" y="3215466"/>
            <a:ext cx="3325091" cy="256773"/>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bg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solidFill>
                  <a:schemeClr val="bg1"/>
                </a:solidFill>
              </a:defRPr>
            </a:lvl1pPr>
          </a:lstStyle>
          <a:p>
            <a:r>
              <a:rPr lang="en-US"/>
              <a:t>Appendix</a:t>
            </a:r>
          </a:p>
        </p:txBody>
      </p:sp>
    </p:spTree>
    <p:extLst>
      <p:ext uri="{BB962C8B-B14F-4D97-AF65-F5344CB8AC3E}">
        <p14:creationId xmlns:p14="http://schemas.microsoft.com/office/powerpoint/2010/main" val="527619715"/>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8" name="Underline">
            <a:extLst>
              <a:ext uri="{FF2B5EF4-FFF2-40B4-BE49-F238E27FC236}">
                <a16:creationId xmlns:a16="http://schemas.microsoft.com/office/drawing/2014/main" id="{929E3B96-181E-3E46-BE1B-613ADECF63C6}"/>
              </a:ext>
            </a:extLst>
          </p:cNvPr>
          <p:cNvPicPr>
            <a:picLocks noChangeAspect="1"/>
          </p:cNvPicPr>
          <p:nvPr userDrawn="1"/>
        </p:nvPicPr>
        <p:blipFill>
          <a:blip r:embed="rId2"/>
          <a:stretch>
            <a:fillRect/>
          </a:stretch>
        </p:blipFill>
        <p:spPr>
          <a:xfrm>
            <a:off x="421575" y="3215466"/>
            <a:ext cx="3325091" cy="256774"/>
          </a:xfrm>
          <a:prstGeom prst="rect">
            <a:avLst/>
          </a:prstGeom>
        </p:spPr>
      </p:pic>
      <p:pic>
        <p:nvPicPr>
          <p:cNvPr id="7" name="Logo">
            <a:extLst>
              <a:ext uri="{FF2B5EF4-FFF2-40B4-BE49-F238E27FC236}">
                <a16:creationId xmlns:a16="http://schemas.microsoft.com/office/drawing/2014/main" id="{6323073D-FFE8-464B-8135-C421B15699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0" y="457200"/>
            <a:ext cx="2234583" cy="413398"/>
          </a:xfrm>
          <a:prstGeom prst="rect">
            <a:avLst/>
          </a:prstGeom>
        </p:spPr>
      </p:pic>
      <p:sp>
        <p:nvSpPr>
          <p:cNvPr id="9" name="Legal">
            <a:extLst>
              <a:ext uri="{FF2B5EF4-FFF2-40B4-BE49-F238E27FC236}">
                <a16:creationId xmlns:a16="http://schemas.microsoft.com/office/drawing/2014/main" id="{B78A05A6-164D-844D-A8B5-DA6C0E866735}"/>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a:t>
            </a:r>
          </a:p>
        </p:txBody>
      </p:sp>
      <p:sp>
        <p:nvSpPr>
          <p:cNvPr id="10" name="Disclaimer">
            <a:extLst>
              <a:ext uri="{FF2B5EF4-FFF2-40B4-BE49-F238E27FC236}">
                <a16:creationId xmlns:a16="http://schemas.microsoft.com/office/drawing/2014/main" id="{A2B0BFD7-580D-5F41-AA95-BB43FBBE9EEE}"/>
              </a:ext>
            </a:extLst>
          </p:cNvPr>
          <p:cNvSpPr>
            <a:spLocks noGrp="1"/>
          </p:cNvSpPr>
          <p:nvPr>
            <p:ph type="body" sz="quarter" idx="12" hasCustomPrompt="1"/>
          </p:nvPr>
        </p:nvSpPr>
        <p:spPr>
          <a:xfrm>
            <a:off x="457200" y="6372224"/>
            <a:ext cx="11277601"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57200" y="2514601"/>
            <a:ext cx="11277600" cy="941118"/>
          </a:xfrm>
        </p:spPr>
        <p:txBody>
          <a:bodyPr anchor="t" anchorCtr="0"/>
          <a:lstStyle>
            <a:lvl1pPr>
              <a:defRPr sz="5400"/>
            </a:lvl1pPr>
          </a:lstStyle>
          <a:p>
            <a:r>
              <a:rPr lang="en-US"/>
              <a:t>Questions?</a:t>
            </a:r>
          </a:p>
        </p:txBody>
      </p:sp>
    </p:spTree>
    <p:extLst>
      <p:ext uri="{BB962C8B-B14F-4D97-AF65-F5344CB8AC3E}">
        <p14:creationId xmlns:p14="http://schemas.microsoft.com/office/powerpoint/2010/main" val="382121732"/>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1_Split Numbered 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accent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accent1"/>
                </a:solidFill>
              </a:defRPr>
            </a:lvl1pPr>
          </a:lstStyle>
          <a:p>
            <a:r>
              <a:rPr lang="en-US"/>
              <a:t>Click to edit Master title style</a:t>
            </a:r>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 name="Legal">
            <a:extLst>
              <a:ext uri="{FF2B5EF4-FFF2-40B4-BE49-F238E27FC236}">
                <a16:creationId xmlns:a16="http://schemas.microsoft.com/office/drawing/2014/main" id="{72B98939-B918-0C49-4C0B-C57E0EADAB1E}"/>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8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Tree>
    <p:extLst>
      <p:ext uri="{BB962C8B-B14F-4D97-AF65-F5344CB8AC3E}">
        <p14:creationId xmlns:p14="http://schemas.microsoft.com/office/powerpoint/2010/main" val="2884452864"/>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_Split 1/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76472" cy="228600"/>
          </a:xfrm>
        </p:spPr>
        <p:txBody>
          <a:bodyPr/>
          <a:lstStyle>
            <a:lvl1pPr>
              <a:defRPr>
                <a:solidFill>
                  <a:schemeClr val="bg1"/>
                </a:solidFill>
              </a:defRPr>
            </a:lvl1pPr>
          </a:lstStyle>
          <a:p>
            <a:r>
              <a:rPr lang="en-US"/>
              <a:t>Train the Trainer   |   Enrollment Operations   |   Guardian confidential</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48656" cy="983673"/>
          </a:xfrm>
        </p:spPr>
        <p:txBody>
          <a:bodyPr/>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5248656"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489539" y="1600200"/>
            <a:ext cx="5245261"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Legal">
            <a:extLst>
              <a:ext uri="{FF2B5EF4-FFF2-40B4-BE49-F238E27FC236}">
                <a16:creationId xmlns:a16="http://schemas.microsoft.com/office/drawing/2014/main" id="{F5FBE355-18FA-A168-616C-1E60D29C8677}"/>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8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Tree>
    <p:extLst>
      <p:ext uri="{BB962C8B-B14F-4D97-AF65-F5344CB8AC3E}">
        <p14:creationId xmlns:p14="http://schemas.microsoft.com/office/powerpoint/2010/main" val="422719349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 Pic Lef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34708A7-58D6-4E83-B6FA-0CC9871ABA2F}"/>
              </a:ext>
            </a:extLst>
          </p:cNvPr>
          <p:cNvSpPr>
            <a:spLocks noGrp="1"/>
          </p:cNvSpPr>
          <p:nvPr>
            <p:ph type="pic" sz="quarter" idx="14"/>
          </p:nvPr>
        </p:nvSpPr>
        <p:spPr>
          <a:xfrm>
            <a:off x="0" y="0"/>
            <a:ext cx="6096000" cy="6858000"/>
          </a:xfrm>
          <a:pattFill prst="wdUpDiag">
            <a:fgClr>
              <a:schemeClr val="bg2"/>
            </a:fgClr>
            <a:bgClr>
              <a:schemeClr val="bg1"/>
            </a:bgClr>
          </a:pattFill>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a:xfrm>
            <a:off x="6324600" y="457200"/>
            <a:ext cx="5410200" cy="800100"/>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6324600" y="6195990"/>
            <a:ext cx="4479130" cy="365125"/>
          </a:xfrm>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6324600" y="2019300"/>
            <a:ext cx="5410200" cy="3924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a:extLst>
              <a:ext uri="{FF2B5EF4-FFF2-40B4-BE49-F238E27FC236}">
                <a16:creationId xmlns:a16="http://schemas.microsoft.com/office/drawing/2014/main" id="{541A35CF-5F61-4C08-A729-072D147A8EDB}"/>
              </a:ext>
            </a:extLst>
          </p:cNvPr>
          <p:cNvSpPr>
            <a:spLocks noGrp="1"/>
          </p:cNvSpPr>
          <p:nvPr>
            <p:ph type="body" sz="quarter" idx="15" hasCustomPrompt="1"/>
          </p:nvPr>
        </p:nvSpPr>
        <p:spPr>
          <a:xfrm>
            <a:off x="6324600" y="5946042"/>
            <a:ext cx="5410200" cy="168029"/>
          </a:xfrm>
        </p:spPr>
        <p:txBody>
          <a:bodyPr anchor="b"/>
          <a:lstStyle>
            <a:lvl1pPr>
              <a:lnSpc>
                <a:spcPct val="80000"/>
              </a:lnSpc>
              <a:spcAft>
                <a:spcPts val="0"/>
              </a:spcAft>
              <a:defRPr sz="700" b="0"/>
            </a:lvl1pPr>
          </a:lstStyle>
          <a:p>
            <a:pPr lvl="0"/>
            <a:r>
              <a:rPr lang="en-US"/>
              <a:t>Legal Disclosure placeholder</a:t>
            </a:r>
          </a:p>
        </p:txBody>
      </p:sp>
      <p:sp>
        <p:nvSpPr>
          <p:cNvPr id="10" name="Text Placeholder 6">
            <a:extLst>
              <a:ext uri="{FF2B5EF4-FFF2-40B4-BE49-F238E27FC236}">
                <a16:creationId xmlns:a16="http://schemas.microsoft.com/office/drawing/2014/main" id="{817BC2A6-34AD-4B7B-8858-37BC64EDB660}"/>
              </a:ext>
            </a:extLst>
          </p:cNvPr>
          <p:cNvSpPr>
            <a:spLocks noGrp="1"/>
          </p:cNvSpPr>
          <p:nvPr>
            <p:ph type="body" sz="quarter" idx="19"/>
          </p:nvPr>
        </p:nvSpPr>
        <p:spPr>
          <a:xfrm>
            <a:off x="6324600" y="931862"/>
            <a:ext cx="54102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862216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Ref idx="1001">
        <a:schemeClr val="bg1"/>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tx2"/>
          </a:solidFill>
        </p:spPr>
        <p:txBody>
          <a:bodyPr/>
          <a:lstStyle>
            <a:lvl1pPr>
              <a:defRPr>
                <a:solidFill>
                  <a:srgbClr val="A7A8AA"/>
                </a:solidFill>
              </a:defRPr>
            </a:lvl1pPr>
          </a:lstStyle>
          <a:p>
            <a:r>
              <a:rPr lang="en-US"/>
              <a:t>Click icon to add picture</a:t>
            </a:r>
          </a:p>
        </p:txBody>
      </p:sp>
      <p:pic>
        <p:nvPicPr>
          <p:cNvPr id="9" name="Logo">
            <a:extLst>
              <a:ext uri="{FF2B5EF4-FFF2-40B4-BE49-F238E27FC236}">
                <a16:creationId xmlns:a16="http://schemas.microsoft.com/office/drawing/2014/main" id="{6107D3E2-230A-0A45-A735-1B8D1B02F9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461411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 Split Sc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3AA872-4BD9-4352-BE83-CEAF7AEE2632}"/>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57200"/>
            <a:ext cx="5410200"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6324600" y="6195990"/>
            <a:ext cx="4479130" cy="365125"/>
          </a:xfrm>
        </p:spPr>
        <p:txBody>
          <a:bodyPr/>
          <a:lstStyle>
            <a:lvl1pPr>
              <a:defRPr>
                <a:solidFill>
                  <a:schemeClr val="bg1"/>
                </a:solidFill>
              </a:defRPr>
            </a:lvl1p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sp>
        <p:nvSpPr>
          <p:cNvPr id="7" name="Text Placeholder 9">
            <a:extLst>
              <a:ext uri="{FF2B5EF4-FFF2-40B4-BE49-F238E27FC236}">
                <a16:creationId xmlns:a16="http://schemas.microsoft.com/office/drawing/2014/main" id="{FB7D21E8-094B-4B62-9D44-F0C628A839F7}"/>
              </a:ext>
            </a:extLst>
          </p:cNvPr>
          <p:cNvSpPr>
            <a:spLocks noGrp="1"/>
          </p:cNvSpPr>
          <p:nvPr>
            <p:ph type="body" sz="quarter" idx="14" hasCustomPrompt="1"/>
          </p:nvPr>
        </p:nvSpPr>
        <p:spPr>
          <a:xfrm>
            <a:off x="6324600" y="5946042"/>
            <a:ext cx="5410200" cy="168029"/>
          </a:xfrm>
        </p:spPr>
        <p:txBody>
          <a:bodyPr anchor="b"/>
          <a:lstStyle>
            <a:lvl1pPr>
              <a:lnSpc>
                <a:spcPct val="80000"/>
              </a:lnSpc>
              <a:spcAft>
                <a:spcPts val="0"/>
              </a:spcAft>
              <a:defRPr sz="700" b="0">
                <a:solidFill>
                  <a:schemeClr val="bg1"/>
                </a:solidFill>
              </a:defRPr>
            </a:lvl1pPr>
          </a:lstStyle>
          <a:p>
            <a:pPr lvl="0"/>
            <a:r>
              <a:rPr lang="en-US"/>
              <a:t>Legal Disclosure placeholder</a:t>
            </a:r>
          </a:p>
        </p:txBody>
      </p:sp>
    </p:spTree>
    <p:extLst>
      <p:ext uri="{BB962C8B-B14F-4D97-AF65-F5344CB8AC3E}">
        <p14:creationId xmlns:p14="http://schemas.microsoft.com/office/powerpoint/2010/main" val="2052667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 Split Screen 2/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86A5B-CA7D-434F-B9CD-5EADBB5F92F0}"/>
              </a:ext>
            </a:extLst>
          </p:cNvPr>
          <p:cNvSpPr/>
          <p:nvPr userDrawn="1"/>
        </p:nvSpPr>
        <p:spPr>
          <a:xfrm>
            <a:off x="4457700" y="0"/>
            <a:ext cx="773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57200"/>
            <a:ext cx="3771900"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4694635" y="6195990"/>
            <a:ext cx="6109095" cy="365125"/>
          </a:xfrm>
        </p:spPr>
        <p:txBody>
          <a:bodyPr/>
          <a:lstStyle>
            <a:lvl1pPr>
              <a:defRPr>
                <a:solidFill>
                  <a:schemeClr val="bg1"/>
                </a:solidFill>
              </a:defRPr>
            </a:lvl1p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sp>
        <p:nvSpPr>
          <p:cNvPr id="7" name="Text Placeholder 9">
            <a:extLst>
              <a:ext uri="{FF2B5EF4-FFF2-40B4-BE49-F238E27FC236}">
                <a16:creationId xmlns:a16="http://schemas.microsoft.com/office/drawing/2014/main" id="{D605C38E-64C8-4F6F-B7F8-5F9D90A850EC}"/>
              </a:ext>
            </a:extLst>
          </p:cNvPr>
          <p:cNvSpPr>
            <a:spLocks noGrp="1"/>
          </p:cNvSpPr>
          <p:nvPr>
            <p:ph type="body" sz="quarter" idx="14" hasCustomPrompt="1"/>
          </p:nvPr>
        </p:nvSpPr>
        <p:spPr>
          <a:xfrm>
            <a:off x="4702970" y="5946042"/>
            <a:ext cx="7031830" cy="168029"/>
          </a:xfrm>
        </p:spPr>
        <p:txBody>
          <a:bodyPr anchor="b"/>
          <a:lstStyle>
            <a:lvl1pPr>
              <a:lnSpc>
                <a:spcPct val="80000"/>
              </a:lnSpc>
              <a:spcAft>
                <a:spcPts val="0"/>
              </a:spcAft>
              <a:defRPr sz="700" b="0">
                <a:solidFill>
                  <a:schemeClr val="bg1"/>
                </a:solidFill>
              </a:defRPr>
            </a:lvl1pPr>
          </a:lstStyle>
          <a:p>
            <a:pPr lvl="0"/>
            <a:r>
              <a:rPr lang="en-US"/>
              <a:t>Legal Disclosure placeholder</a:t>
            </a:r>
          </a:p>
        </p:txBody>
      </p:sp>
    </p:spTree>
    <p:extLst>
      <p:ext uri="{BB962C8B-B14F-4D97-AF65-F5344CB8AC3E}">
        <p14:creationId xmlns:p14="http://schemas.microsoft.com/office/powerpoint/2010/main" val="1895692693"/>
      </p:ext>
    </p:extLst>
  </p:cSld>
  <p:clrMapOvr>
    <a:masterClrMapping/>
  </p:clrMapOvr>
  <p:extLst>
    <p:ext uri="{DCECCB84-F9BA-43D5-87BE-67443E8EF086}">
      <p15:sldGuideLst xmlns:p15="http://schemas.microsoft.com/office/powerpoint/2012/main">
        <p15:guide id="1" pos="2664">
          <p15:clr>
            <a:srgbClr val="C35E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Quote + Pic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70E4F7F-68D0-420F-83BD-38F0E9F030DE}"/>
              </a:ext>
            </a:extLst>
          </p:cNvPr>
          <p:cNvSpPr>
            <a:spLocks noGrp="1"/>
          </p:cNvSpPr>
          <p:nvPr>
            <p:ph type="pic" sz="quarter" idx="13"/>
          </p:nvPr>
        </p:nvSpPr>
        <p:spPr>
          <a:xfrm>
            <a:off x="7962900" y="0"/>
            <a:ext cx="4229100" cy="6858000"/>
          </a:xfrm>
          <a:pattFill prst="wdUpDiag">
            <a:fgClr>
              <a:schemeClr val="bg2"/>
            </a:fgClr>
            <a:bgClr>
              <a:schemeClr val="bg1"/>
            </a:bgClr>
          </a:pattFill>
        </p:spPr>
        <p:txBody>
          <a:bodyPr vert="horz" lIns="0" tIns="0" rIns="0" bIns="0" rtlCol="0" anchor="ctr">
            <a:noAutofit/>
          </a:bodyPr>
          <a:lstStyle>
            <a:lvl1pPr algn="ctr">
              <a:defRPr lang="en-US"/>
            </a:lvl1pPr>
          </a:lstStyle>
          <a:p>
            <a:pPr lvl="0" algn="ctr"/>
            <a:r>
              <a:rPr lang="en-US"/>
              <a:t>Click icon to add picture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hasCustomPrompt="1"/>
          </p:nvPr>
        </p:nvSpPr>
        <p:spPr>
          <a:xfrm>
            <a:off x="457200" y="457200"/>
            <a:ext cx="7505700" cy="5486399"/>
          </a:xfrm>
        </p:spPr>
        <p:txBody>
          <a:bodyPr rIns="457200"/>
          <a:lstStyle>
            <a:lvl1pPr marL="228600" indent="-228600">
              <a:defRPr sz="4800" b="0">
                <a:latin typeface="Lyon Display Regular" panose="02000603080000020004" pitchFamily="50" charset="0"/>
              </a:defRPr>
            </a:lvl1pPr>
            <a:lvl2pPr marL="228600" indent="0">
              <a:spcBef>
                <a:spcPts val="2400"/>
              </a:spcBef>
              <a:defRPr sz="1800"/>
            </a:lvl2pPr>
            <a:lvl3pPr marL="465138" indent="-465138">
              <a:defRPr sz="6000"/>
            </a:lvl3pPr>
            <a:lvl5pPr marL="0" indent="0">
              <a:buNone/>
              <a:defRPr>
                <a:latin typeface="Lyon Display Regular" panose="02000603080000020004" pitchFamily="50" charset="0"/>
              </a:defRPr>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a:xfrm>
            <a:off x="3048000" y="6195990"/>
            <a:ext cx="4686300" cy="365125"/>
          </a:xfrm>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Text Placeholder 9">
            <a:extLst>
              <a:ext uri="{FF2B5EF4-FFF2-40B4-BE49-F238E27FC236}">
                <a16:creationId xmlns:a16="http://schemas.microsoft.com/office/drawing/2014/main" id="{611599CC-2E79-4411-8049-DE8E9FF702B1}"/>
              </a:ext>
            </a:extLst>
          </p:cNvPr>
          <p:cNvSpPr>
            <a:spLocks noGrp="1"/>
          </p:cNvSpPr>
          <p:nvPr>
            <p:ph type="body" sz="quarter" idx="14" hasCustomPrompt="1"/>
          </p:nvPr>
        </p:nvSpPr>
        <p:spPr>
          <a:xfrm>
            <a:off x="457200" y="5946042"/>
            <a:ext cx="7277100" cy="168029"/>
          </a:xfrm>
        </p:spPr>
        <p:txBody>
          <a:bodyPr anchor="b"/>
          <a:lstStyle>
            <a:lvl1pPr>
              <a:lnSpc>
                <a:spcPct val="80000"/>
              </a:lnSpc>
              <a:spcAft>
                <a:spcPts val="0"/>
              </a:spcAft>
              <a:defRPr sz="700" b="0"/>
            </a:lvl1pPr>
          </a:lstStyle>
          <a:p>
            <a:pPr lvl="0"/>
            <a:r>
              <a:rPr lang="en-US"/>
              <a:t>Legal Disclosure placeholder</a:t>
            </a:r>
          </a:p>
        </p:txBody>
      </p:sp>
    </p:spTree>
    <p:extLst>
      <p:ext uri="{BB962C8B-B14F-4D97-AF65-F5344CB8AC3E}">
        <p14:creationId xmlns:p14="http://schemas.microsoft.com/office/powerpoint/2010/main" val="4128452112"/>
      </p:ext>
    </p:extLst>
  </p:cSld>
  <p:clrMapOvr>
    <a:masterClrMapping/>
  </p:clrMapOvr>
  <p:extLst>
    <p:ext uri="{DCECCB84-F9BA-43D5-87BE-67443E8EF086}">
      <p15:sldGuideLst xmlns:p15="http://schemas.microsoft.com/office/powerpoint/2012/main">
        <p15:guide id="1" pos="501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0D1D-C6D4-4A5F-9A1E-FBA36A18035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F9C903AD-F555-4D04-967B-B96B4A657290}"/>
              </a:ext>
            </a:extLst>
          </p:cNvPr>
          <p:cNvSpPr>
            <a:spLocks noGrp="1"/>
          </p:cNvSpPr>
          <p:nvPr>
            <p:ph type="sldNum" sz="quarter" idx="12"/>
          </p:nvPr>
        </p:nvSpPr>
        <p:spPr/>
        <p:txBody>
          <a:bodyPr/>
          <a:lstStyle>
            <a:lvl1pPr>
              <a:defRPr b="0"/>
            </a:lvl1pPr>
          </a:lstStyle>
          <a:p>
            <a:fld id="{6168363A-81EE-4F99-B7CD-7259FD771CFB}" type="slidenum">
              <a:rPr lang="en-US" smtClean="0"/>
              <a:pPr/>
              <a:t>‹#›</a:t>
            </a:fld>
            <a:endParaRPr lang="en-US"/>
          </a:p>
        </p:txBody>
      </p:sp>
      <p:sp>
        <p:nvSpPr>
          <p:cNvPr id="7" name="Text Placeholder 6">
            <a:extLst>
              <a:ext uri="{FF2B5EF4-FFF2-40B4-BE49-F238E27FC236}">
                <a16:creationId xmlns:a16="http://schemas.microsoft.com/office/drawing/2014/main" id="{0D6075CC-96A3-4025-BD02-979A84678D4E}"/>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1800" b="0">
                <a:solidFill>
                  <a:schemeClr val="accent2"/>
                </a:solidFill>
              </a:defRPr>
            </a:lvl1pPr>
          </a:lstStyle>
          <a:p>
            <a:pPr lvl="0"/>
            <a:r>
              <a:rPr lang="en-US"/>
              <a:t>Edit Master text styles</a:t>
            </a:r>
          </a:p>
        </p:txBody>
      </p:sp>
      <p:sp>
        <p:nvSpPr>
          <p:cNvPr id="9" name="Text Placeholder 9">
            <a:extLst>
              <a:ext uri="{FF2B5EF4-FFF2-40B4-BE49-F238E27FC236}">
                <a16:creationId xmlns:a16="http://schemas.microsoft.com/office/drawing/2014/main" id="{B8EAF362-DC43-E249-A358-043A6B848452}"/>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10" name="Footer Placeholder 4">
            <a:extLst>
              <a:ext uri="{FF2B5EF4-FFF2-40B4-BE49-F238E27FC236}">
                <a16:creationId xmlns:a16="http://schemas.microsoft.com/office/drawing/2014/main" id="{A2D4D20F-9976-4948-B843-CE5B139B2B1F}"/>
              </a:ext>
            </a:extLst>
          </p:cNvPr>
          <p:cNvSpPr>
            <a:spLocks noGrp="1"/>
          </p:cNvSpPr>
          <p:nvPr>
            <p:ph type="ftr" sz="quarter" idx="3"/>
          </p:nvPr>
        </p:nvSpPr>
        <p:spPr>
          <a:xfrm>
            <a:off x="1920240" y="6199632"/>
            <a:ext cx="6177844" cy="365125"/>
          </a:xfrm>
          <a:prstGeom prst="rect">
            <a:avLst/>
          </a:prstGeom>
        </p:spPr>
        <p:txBody>
          <a:bodyPr lIns="0" anchor="b"/>
          <a:lstStyle>
            <a:lvl1pPr>
              <a:defRPr sz="1000" b="0">
                <a:solidFill>
                  <a:schemeClr val="bg1"/>
                </a:solidFill>
              </a:defRPr>
            </a:lvl1pPr>
          </a:lstStyle>
          <a:p>
            <a:r>
              <a:rPr lang="en-US"/>
              <a:t>Enrollment   |   Client Name</a:t>
            </a:r>
          </a:p>
        </p:txBody>
      </p:sp>
    </p:spTree>
    <p:extLst>
      <p:ext uri="{BB962C8B-B14F-4D97-AF65-F5344CB8AC3E}">
        <p14:creationId xmlns:p14="http://schemas.microsoft.com/office/powerpoint/2010/main" val="33526350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 Pic 2 Column">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63A6002E-A02E-014E-9461-C28171D76424}"/>
              </a:ext>
            </a:extLst>
          </p:cNvPr>
          <p:cNvSpPr>
            <a:spLocks noGrp="1"/>
          </p:cNvSpPr>
          <p:nvPr>
            <p:ph sz="half" idx="13"/>
          </p:nvPr>
        </p:nvSpPr>
        <p:spPr>
          <a:xfrm>
            <a:off x="457201" y="2019299"/>
            <a:ext cx="5413248" cy="3922776"/>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9">
            <a:extLst>
              <a:ext uri="{FF2B5EF4-FFF2-40B4-BE49-F238E27FC236}">
                <a16:creationId xmlns:a16="http://schemas.microsoft.com/office/drawing/2014/main" id="{D4739B5C-4945-40C5-B214-489F396DAD4B}"/>
              </a:ext>
            </a:extLst>
          </p:cNvPr>
          <p:cNvSpPr>
            <a:spLocks noGrp="1"/>
          </p:cNvSpPr>
          <p:nvPr>
            <p:ph type="pic" sz="quarter" idx="16"/>
          </p:nvPr>
        </p:nvSpPr>
        <p:spPr>
          <a:xfrm>
            <a:off x="6327648" y="2020824"/>
            <a:ext cx="5413248" cy="3922776"/>
          </a:xfrm>
          <a:pattFill prst="wdUpDiag">
            <a:fgClr>
              <a:schemeClr val="bg2"/>
            </a:fgClr>
            <a:bgClr>
              <a:schemeClr val="bg1"/>
            </a:bgClr>
          </a:pattFill>
        </p:spPr>
        <p:txBody>
          <a:bodyPr anchor="ctr"/>
          <a:lstStyle>
            <a:lvl1pPr algn="ctr">
              <a:defRPr/>
            </a:lvl1pPr>
          </a:lstStyle>
          <a:p>
            <a:r>
              <a:rPr lang="en-US"/>
              <a:t>Click icon to add picture</a:t>
            </a:r>
          </a:p>
        </p:txBody>
      </p:sp>
      <p:sp>
        <p:nvSpPr>
          <p:cNvPr id="13" name="TextBox 12">
            <a:extLst>
              <a:ext uri="{FF2B5EF4-FFF2-40B4-BE49-F238E27FC236}">
                <a16:creationId xmlns:a16="http://schemas.microsoft.com/office/drawing/2014/main" id="{A29DBF82-1DE0-D349-A81B-E714A86EA316}"/>
              </a:ext>
            </a:extLst>
          </p:cNvPr>
          <p:cNvSpPr txBox="1"/>
          <p:nvPr userDrawn="1"/>
        </p:nvSpPr>
        <p:spPr>
          <a:xfrm>
            <a:off x="8418897" y="6564429"/>
            <a:ext cx="0" cy="0"/>
          </a:xfrm>
          <a:prstGeom prst="rect">
            <a:avLst/>
          </a:prstGeom>
          <a:noFill/>
        </p:spPr>
        <p:txBody>
          <a:bodyPr wrap="none" rtlCol="0">
            <a:noAutofit/>
          </a:bodyPr>
          <a:lstStyle/>
          <a:p>
            <a:pPr algn="l"/>
            <a:endParaRPr lang="en-US" sz="1800"/>
          </a:p>
        </p:txBody>
      </p:sp>
      <p:sp>
        <p:nvSpPr>
          <p:cNvPr id="14" name="TextBox 13">
            <a:extLst>
              <a:ext uri="{FF2B5EF4-FFF2-40B4-BE49-F238E27FC236}">
                <a16:creationId xmlns:a16="http://schemas.microsoft.com/office/drawing/2014/main" id="{ADC013C1-5C17-A94E-ABD4-A87F18E994CD}"/>
              </a:ext>
            </a:extLst>
          </p:cNvPr>
          <p:cNvSpPr txBox="1"/>
          <p:nvPr userDrawn="1"/>
        </p:nvSpPr>
        <p:spPr>
          <a:xfrm>
            <a:off x="205339" y="2213811"/>
            <a:ext cx="0" cy="0"/>
          </a:xfrm>
          <a:prstGeom prst="rect">
            <a:avLst/>
          </a:prstGeom>
          <a:noFill/>
        </p:spPr>
        <p:txBody>
          <a:bodyPr wrap="none" rtlCol="0">
            <a:noAutofit/>
          </a:bodyPr>
          <a:lstStyle/>
          <a:p>
            <a:pPr algn="l"/>
            <a:endParaRPr lang="en-US" sz="1800"/>
          </a:p>
        </p:txBody>
      </p:sp>
      <p:sp>
        <p:nvSpPr>
          <p:cNvPr id="10" name="Text Placeholder 9">
            <a:extLst>
              <a:ext uri="{FF2B5EF4-FFF2-40B4-BE49-F238E27FC236}">
                <a16:creationId xmlns:a16="http://schemas.microsoft.com/office/drawing/2014/main" id="{B3760D23-08B1-2D43-90D9-7FB67CCC5A4E}"/>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12" name="Title 1">
            <a:extLst>
              <a:ext uri="{FF2B5EF4-FFF2-40B4-BE49-F238E27FC236}">
                <a16:creationId xmlns:a16="http://schemas.microsoft.com/office/drawing/2014/main" id="{1C2B7723-83CB-4F43-BA3C-0B356233190A}"/>
              </a:ext>
            </a:extLst>
          </p:cNvPr>
          <p:cNvSpPr>
            <a:spLocks noGrp="1"/>
          </p:cNvSpPr>
          <p:nvPr>
            <p:ph type="title"/>
          </p:nvPr>
        </p:nvSpPr>
        <p:spPr>
          <a:xfrm>
            <a:off x="457200" y="457200"/>
            <a:ext cx="11277600" cy="800100"/>
          </a:xfrm>
        </p:spPr>
        <p:txBody>
          <a:bodyPr/>
          <a:lstStyle/>
          <a:p>
            <a:r>
              <a:rPr lang="en-US"/>
              <a:t>Click to edit Master title style</a:t>
            </a:r>
          </a:p>
        </p:txBody>
      </p:sp>
      <p:sp>
        <p:nvSpPr>
          <p:cNvPr id="16" name="Text Placeholder 6">
            <a:extLst>
              <a:ext uri="{FF2B5EF4-FFF2-40B4-BE49-F238E27FC236}">
                <a16:creationId xmlns:a16="http://schemas.microsoft.com/office/drawing/2014/main" id="{9D3AFC83-6CC2-8A46-8171-AAA0EC450F5E}"/>
              </a:ext>
            </a:extLst>
          </p:cNvPr>
          <p:cNvSpPr>
            <a:spLocks noGrp="1"/>
          </p:cNvSpPr>
          <p:nvPr>
            <p:ph type="body" sz="quarter" idx="15"/>
          </p:nvPr>
        </p:nvSpPr>
        <p:spPr>
          <a:xfrm>
            <a:off x="457200" y="932688"/>
            <a:ext cx="11277600" cy="630237"/>
          </a:xfrm>
        </p:spPr>
        <p:txBody>
          <a:bodyPr/>
          <a:lstStyle>
            <a:lvl1pPr>
              <a:spcBef>
                <a:spcPts val="1200"/>
              </a:spcBef>
              <a:spcAft>
                <a:spcPts val="0"/>
              </a:spcAft>
              <a:defRPr sz="1800" b="0">
                <a:solidFill>
                  <a:schemeClr val="accent1"/>
                </a:solidFill>
              </a:defRPr>
            </a:lvl1pPr>
          </a:lstStyle>
          <a:p>
            <a:pPr lvl="0"/>
            <a:r>
              <a:rPr lang="en-US"/>
              <a:t>Click to edit Master text styles</a:t>
            </a:r>
          </a:p>
        </p:txBody>
      </p:sp>
      <p:sp>
        <p:nvSpPr>
          <p:cNvPr id="11" name="Footer Placeholder 4">
            <a:extLst>
              <a:ext uri="{FF2B5EF4-FFF2-40B4-BE49-F238E27FC236}">
                <a16:creationId xmlns:a16="http://schemas.microsoft.com/office/drawing/2014/main" id="{E6B3368D-E38C-C746-BB19-5E2E026F552F}"/>
              </a:ext>
            </a:extLst>
          </p:cNvPr>
          <p:cNvSpPr>
            <a:spLocks noGrp="1"/>
          </p:cNvSpPr>
          <p:nvPr>
            <p:ph type="ftr" sz="quarter" idx="3"/>
          </p:nvPr>
        </p:nvSpPr>
        <p:spPr>
          <a:xfrm>
            <a:off x="1920240" y="6199632"/>
            <a:ext cx="6177844" cy="365125"/>
          </a:xfrm>
          <a:prstGeom prst="rect">
            <a:avLst/>
          </a:prstGeom>
        </p:spPr>
        <p:txBody>
          <a:bodyPr anchor="b"/>
          <a:lstStyle>
            <a:lvl1pPr>
              <a:defRPr sz="1000">
                <a:solidFill>
                  <a:schemeClr val="accent1"/>
                </a:solidFill>
              </a:defRPr>
            </a:lvl1pPr>
          </a:lstStyle>
          <a:p>
            <a:r>
              <a:rPr lang="en-US"/>
              <a:t>Enrollment   |   Client Name</a:t>
            </a:r>
          </a:p>
        </p:txBody>
      </p:sp>
      <p:sp>
        <p:nvSpPr>
          <p:cNvPr id="17" name="Slide Number Placeholder 5">
            <a:extLst>
              <a:ext uri="{FF2B5EF4-FFF2-40B4-BE49-F238E27FC236}">
                <a16:creationId xmlns:a16="http://schemas.microsoft.com/office/drawing/2014/main" id="{E893D887-2CE0-2B45-BCAC-1C9950D3BED8}"/>
              </a:ext>
            </a:extLst>
          </p:cNvPr>
          <p:cNvSpPr>
            <a:spLocks noGrp="1"/>
          </p:cNvSpPr>
          <p:nvPr>
            <p:ph type="sldNum" sz="quarter" idx="12"/>
          </p:nvPr>
        </p:nvSpPr>
        <p:spPr>
          <a:xfrm>
            <a:off x="11269265" y="6154426"/>
            <a:ext cx="465535" cy="365125"/>
          </a:xfrm>
        </p:spPr>
        <p:txBody>
          <a:bodyPr/>
          <a:lstStyle/>
          <a:p>
            <a:fld id="{6168363A-81EE-4F99-B7CD-7259FD771CFB}" type="slidenum">
              <a:rPr lang="en-US" smtClean="0"/>
              <a:t>‹#›</a:t>
            </a:fld>
            <a:endParaRPr lang="en-US"/>
          </a:p>
        </p:txBody>
      </p:sp>
    </p:spTree>
    <p:extLst>
      <p:ext uri="{BB962C8B-B14F-4D97-AF65-F5344CB8AC3E}">
        <p14:creationId xmlns:p14="http://schemas.microsoft.com/office/powerpoint/2010/main" val="39525107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4371769"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8278368" y="2019300"/>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D6409EEE-F532-4D71-999F-5DA4FD850B7E}"/>
              </a:ext>
            </a:extLst>
          </p:cNvPr>
          <p:cNvSpPr>
            <a:spLocks noGrp="1"/>
          </p:cNvSpPr>
          <p:nvPr>
            <p:ph type="body" sz="quarter" idx="15"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14" name="Text Placeholder 6">
            <a:extLst>
              <a:ext uri="{FF2B5EF4-FFF2-40B4-BE49-F238E27FC236}">
                <a16:creationId xmlns:a16="http://schemas.microsoft.com/office/drawing/2014/main" id="{2450D000-61A3-4B90-B7EE-AB19FADB5E41}"/>
              </a:ext>
            </a:extLst>
          </p:cNvPr>
          <p:cNvSpPr>
            <a:spLocks noGrp="1"/>
          </p:cNvSpPr>
          <p:nvPr>
            <p:ph type="body" sz="quarter" idx="16"/>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3754152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wo Conten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A2C1C-90C2-4E29-9529-61219F1267A8}"/>
              </a:ext>
            </a:extLst>
          </p:cNvPr>
          <p:cNvSpPr>
            <a:spLocks noGrp="1"/>
          </p:cNvSpPr>
          <p:nvPr>
            <p:ph type="ftr" sz="quarter" idx="11"/>
          </p:nvPr>
        </p:nvSpPr>
        <p:spPr/>
        <p:txBody>
          <a:bodyPr/>
          <a:lstStyle/>
          <a:p>
            <a:r>
              <a:rPr lang="en-US"/>
              <a:t>Enrollment   |   Client Name</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4371769" y="2019300"/>
            <a:ext cx="7363031" cy="3924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a:extLst>
              <a:ext uri="{FF2B5EF4-FFF2-40B4-BE49-F238E27FC236}">
                <a16:creationId xmlns:a16="http://schemas.microsoft.com/office/drawing/2014/main" id="{011DA2E4-DCAE-4B81-88BE-2EB1BE70B35E}"/>
              </a:ext>
            </a:extLst>
          </p:cNvPr>
          <p:cNvSpPr>
            <a:spLocks noGrp="1"/>
          </p:cNvSpPr>
          <p:nvPr>
            <p:ph type="body" sz="quarter" idx="15" hasCustomPrompt="1"/>
          </p:nvPr>
        </p:nvSpPr>
        <p:spPr>
          <a:xfrm>
            <a:off x="457200" y="5946042"/>
            <a:ext cx="11277600" cy="168029"/>
          </a:xfrm>
        </p:spPr>
        <p:txBody>
          <a:bodyPr anchor="b"/>
          <a:lstStyle>
            <a:lvl1pPr>
              <a:lnSpc>
                <a:spcPct val="80000"/>
              </a:lnSpc>
              <a:spcAft>
                <a:spcPts val="0"/>
              </a:spcAft>
              <a:defRPr sz="700" b="0"/>
            </a:lvl1pPr>
          </a:lstStyle>
          <a:p>
            <a:pPr lvl="0"/>
            <a:r>
              <a:rPr lang="en-US"/>
              <a:t>Legal Disclosure placeholder</a:t>
            </a:r>
          </a:p>
        </p:txBody>
      </p:sp>
      <p:sp>
        <p:nvSpPr>
          <p:cNvPr id="9" name="Text Placeholder 6">
            <a:extLst>
              <a:ext uri="{FF2B5EF4-FFF2-40B4-BE49-F238E27FC236}">
                <a16:creationId xmlns:a16="http://schemas.microsoft.com/office/drawing/2014/main" id="{910BCB2F-6288-4507-A634-4094C6E08633}"/>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2000" b="0">
                <a:solidFill>
                  <a:schemeClr val="accent1"/>
                </a:solidFill>
              </a:defRPr>
            </a:lvl1pPr>
          </a:lstStyle>
          <a:p>
            <a:pPr lvl="0"/>
            <a:r>
              <a:rPr lang="en-US"/>
              <a:t>Edit Master text styles</a:t>
            </a:r>
          </a:p>
        </p:txBody>
      </p:sp>
    </p:spTree>
    <p:extLst>
      <p:ext uri="{BB962C8B-B14F-4D97-AF65-F5344CB8AC3E}">
        <p14:creationId xmlns:p14="http://schemas.microsoft.com/office/powerpoint/2010/main" val="3170356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Title Slide Ring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E3523B-F229-491E-B7D2-DE248F6BF7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pic>
        <p:nvPicPr>
          <p:cNvPr id="7" name="Graphic 6">
            <a:extLst>
              <a:ext uri="{FF2B5EF4-FFF2-40B4-BE49-F238E27FC236}">
                <a16:creationId xmlns:a16="http://schemas.microsoft.com/office/drawing/2014/main" id="{437D95B6-522C-4754-9BA3-17F0C126CE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33691" y="-2"/>
            <a:ext cx="5161484" cy="6876319"/>
          </a:xfrm>
          <a:prstGeom prst="rect">
            <a:avLst/>
          </a:prstGeom>
        </p:spPr>
      </p:pic>
      <p:sp>
        <p:nvSpPr>
          <p:cNvPr id="8" name="Footer Placeholder 4">
            <a:extLst>
              <a:ext uri="{FF2B5EF4-FFF2-40B4-BE49-F238E27FC236}">
                <a16:creationId xmlns:a16="http://schemas.microsoft.com/office/drawing/2014/main" id="{9E93181F-4A43-4445-ADAA-245EB9A8AE15}"/>
              </a:ext>
            </a:extLst>
          </p:cNvPr>
          <p:cNvSpPr>
            <a:spLocks noGrp="1"/>
          </p:cNvSpPr>
          <p:nvPr>
            <p:ph type="ftr" sz="quarter" idx="3"/>
          </p:nvPr>
        </p:nvSpPr>
        <p:spPr>
          <a:xfrm>
            <a:off x="457200" y="6199632"/>
            <a:ext cx="3840480" cy="365125"/>
          </a:xfrm>
          <a:prstGeom prst="rect">
            <a:avLst/>
          </a:prstGeom>
        </p:spPr>
        <p:txBody>
          <a:bodyPr tIns="0" rIns="0" bIns="0" anchor="b"/>
          <a:lstStyle>
            <a:lvl1pPr>
              <a:defRPr sz="1000" b="0">
                <a:solidFill>
                  <a:schemeClr val="bg1"/>
                </a:solidFill>
              </a:defRPr>
            </a:lvl1pPr>
          </a:lstStyle>
          <a:p>
            <a:r>
              <a:rPr lang="en-US"/>
              <a:t>Enrollment   |   Client Name</a:t>
            </a:r>
          </a:p>
        </p:txBody>
      </p:sp>
      <p:sp>
        <p:nvSpPr>
          <p:cNvPr id="9" name="Text Placeholder 9">
            <a:extLst>
              <a:ext uri="{FF2B5EF4-FFF2-40B4-BE49-F238E27FC236}">
                <a16:creationId xmlns:a16="http://schemas.microsoft.com/office/drawing/2014/main" id="{BE7D3884-7039-9B4E-B977-9DC26985EECC}"/>
              </a:ext>
            </a:extLst>
          </p:cNvPr>
          <p:cNvSpPr>
            <a:spLocks noGrp="1"/>
          </p:cNvSpPr>
          <p:nvPr>
            <p:ph type="body" sz="quarter" idx="14" hasCustomPrompt="1"/>
          </p:nvPr>
        </p:nvSpPr>
        <p:spPr>
          <a:xfrm>
            <a:off x="457200" y="5946042"/>
            <a:ext cx="5897880" cy="168029"/>
          </a:xfrm>
        </p:spPr>
        <p:txBody>
          <a:bodyPr anchor="b"/>
          <a:lstStyle>
            <a:lvl1pPr>
              <a:lnSpc>
                <a:spcPct val="80000"/>
              </a:lnSpc>
              <a:spcAft>
                <a:spcPts val="0"/>
              </a:spcAft>
              <a:defRPr sz="1000" b="0">
                <a:solidFill>
                  <a:schemeClr val="bg1"/>
                </a:solidFill>
              </a:defRPr>
            </a:lvl1pPr>
          </a:lstStyle>
          <a:p>
            <a:r>
              <a:rPr lang="en-US"/>
              <a:t>Placeholder for legal disclosure (per Compliance direction).</a:t>
            </a:r>
          </a:p>
        </p:txBody>
      </p:sp>
      <p:sp>
        <p:nvSpPr>
          <p:cNvPr id="13" name="Subtitle 2">
            <a:extLst>
              <a:ext uri="{FF2B5EF4-FFF2-40B4-BE49-F238E27FC236}">
                <a16:creationId xmlns:a16="http://schemas.microsoft.com/office/drawing/2014/main" id="{5086D158-D8F7-944E-B1A1-F0AB04A4D72B}"/>
              </a:ext>
            </a:extLst>
          </p:cNvPr>
          <p:cNvSpPr>
            <a:spLocks noGrp="1"/>
          </p:cNvSpPr>
          <p:nvPr>
            <p:ph type="subTitle" idx="1"/>
          </p:nvPr>
        </p:nvSpPr>
        <p:spPr>
          <a:xfrm>
            <a:off x="461788" y="1194113"/>
            <a:ext cx="6949440" cy="1075362"/>
          </a:xfrm>
        </p:spPr>
        <p:txBody>
          <a:bodyPr anchor="b"/>
          <a:lstStyle>
            <a:lvl1pPr marL="0" indent="0" algn="l">
              <a:spcBef>
                <a:spcPts val="0"/>
              </a:spcBef>
              <a:spcAft>
                <a:spcPts val="0"/>
              </a:spcAft>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552852B5-A3E8-E349-ABAF-073DC3CEBA72}"/>
              </a:ext>
            </a:extLst>
          </p:cNvPr>
          <p:cNvSpPr>
            <a:spLocks noGrp="1"/>
          </p:cNvSpPr>
          <p:nvPr>
            <p:ph idx="21" hasCustomPrompt="1"/>
          </p:nvPr>
        </p:nvSpPr>
        <p:spPr>
          <a:xfrm>
            <a:off x="457197" y="2545608"/>
            <a:ext cx="6949440" cy="1216152"/>
          </a:xfrm>
          <a:prstGeom prst="rect">
            <a:avLst/>
          </a:prstGeom>
        </p:spPr>
        <p:txBody>
          <a:bodyPr vert="horz" lIns="0" tIns="0" rIns="0" bIns="0" rtlCol="0">
            <a:noAutofit/>
          </a:bodyPr>
          <a:lstStyle>
            <a:lvl1pPr>
              <a:spcAft>
                <a:spcPts val="1000"/>
              </a:spcAft>
              <a:defRPr sz="4800" b="1">
                <a:solidFill>
                  <a:schemeClr val="accent2"/>
                </a:solidFill>
              </a:defRPr>
            </a:lvl1pPr>
            <a:lvl2pPr marL="0" indent="0">
              <a:spcAft>
                <a:spcPts val="1000"/>
              </a:spcAft>
              <a:buFontTx/>
              <a:buNone/>
              <a:defRPr sz="18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4127080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Section Header Mi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B183-82DE-4594-89B5-32EAC000DF34}"/>
              </a:ext>
            </a:extLst>
          </p:cNvPr>
          <p:cNvSpPr>
            <a:spLocks noGrp="1"/>
          </p:cNvSpPr>
          <p:nvPr>
            <p:ph type="title"/>
          </p:nvPr>
        </p:nvSpPr>
        <p:spPr>
          <a:xfrm>
            <a:off x="457200" y="3009900"/>
            <a:ext cx="7505700" cy="2933700"/>
          </a:xfrm>
        </p:spPr>
        <p:txBody>
          <a:bodyPr anchor="t"/>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B690D1-7D7F-4F2D-AB05-8E647CEF98B9}"/>
              </a:ext>
            </a:extLst>
          </p:cNvPr>
          <p:cNvSpPr>
            <a:spLocks noGrp="1"/>
          </p:cNvSpPr>
          <p:nvPr>
            <p:ph type="body" idx="1"/>
          </p:nvPr>
        </p:nvSpPr>
        <p:spPr>
          <a:xfrm>
            <a:off x="457200" y="457201"/>
            <a:ext cx="7505700" cy="800099"/>
          </a:xfrm>
        </p:spPr>
        <p:txBody>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a:p>
            <a:pPr lvl="1"/>
            <a:r>
              <a:rPr lang="en-US"/>
              <a:t>Second level</a:t>
            </a:r>
          </a:p>
        </p:txBody>
      </p:sp>
      <p:sp>
        <p:nvSpPr>
          <p:cNvPr id="6" name="Slide Number Placeholder 5">
            <a:extLst>
              <a:ext uri="{FF2B5EF4-FFF2-40B4-BE49-F238E27FC236}">
                <a16:creationId xmlns:a16="http://schemas.microsoft.com/office/drawing/2014/main" id="{486A01C2-AA27-4371-A358-92AE072F3751}"/>
              </a:ext>
            </a:extLst>
          </p:cNvPr>
          <p:cNvSpPr>
            <a:spLocks noGrp="1"/>
          </p:cNvSpPr>
          <p:nvPr>
            <p:ph type="sldNum" sz="quarter" idx="12"/>
          </p:nvPr>
        </p:nvSpPr>
        <p:spPr/>
        <p:txBody>
          <a:bodyPr/>
          <a:lstStyle>
            <a:lvl1pPr>
              <a:defRPr>
                <a:solidFill>
                  <a:schemeClr val="bg1"/>
                </a:solidFill>
              </a:defRPr>
            </a:lvl1pPr>
          </a:lstStyle>
          <a:p>
            <a:fld id="{6168363A-81EE-4F99-B7CD-7259FD771CFB}" type="slidenum">
              <a:rPr lang="en-US" smtClean="0"/>
              <a:pPr/>
              <a:t>‹#›</a:t>
            </a:fld>
            <a:endParaRPr lang="en-US"/>
          </a:p>
        </p:txBody>
      </p:sp>
      <p:pic>
        <p:nvPicPr>
          <p:cNvPr id="7" name="Graphic 6">
            <a:extLst>
              <a:ext uri="{FF2B5EF4-FFF2-40B4-BE49-F238E27FC236}">
                <a16:creationId xmlns:a16="http://schemas.microsoft.com/office/drawing/2014/main" id="{A8E1B268-7093-46F4-A50F-4C769217FE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327648"/>
            <a:ext cx="910256" cy="168397"/>
          </a:xfrm>
          <a:prstGeom prst="rect">
            <a:avLst/>
          </a:prstGeom>
        </p:spPr>
      </p:pic>
      <p:sp>
        <p:nvSpPr>
          <p:cNvPr id="11" name="Footer Placeholder 4">
            <a:extLst>
              <a:ext uri="{FF2B5EF4-FFF2-40B4-BE49-F238E27FC236}">
                <a16:creationId xmlns:a16="http://schemas.microsoft.com/office/drawing/2014/main" id="{FE08B1A2-D118-D743-ACC4-9232C96BD013}"/>
              </a:ext>
            </a:extLst>
          </p:cNvPr>
          <p:cNvSpPr>
            <a:spLocks noGrp="1"/>
          </p:cNvSpPr>
          <p:nvPr>
            <p:ph type="ftr" sz="quarter" idx="3"/>
          </p:nvPr>
        </p:nvSpPr>
        <p:spPr>
          <a:xfrm>
            <a:off x="1920240" y="6199632"/>
            <a:ext cx="6035040" cy="365125"/>
          </a:xfrm>
          <a:prstGeom prst="rect">
            <a:avLst/>
          </a:prstGeom>
        </p:spPr>
        <p:txBody>
          <a:bodyPr lIns="0" tIns="0" rIns="0" anchor="b"/>
          <a:lstStyle>
            <a:lvl1pPr>
              <a:defRPr sz="1000" b="0">
                <a:solidFill>
                  <a:schemeClr val="bg1"/>
                </a:solidFill>
              </a:defRPr>
            </a:lvl1pPr>
          </a:lstStyle>
          <a:p>
            <a:r>
              <a:rPr lang="en-US"/>
              <a:t>Enrollment   |   Client Name</a:t>
            </a:r>
          </a:p>
        </p:txBody>
      </p:sp>
      <p:sp>
        <p:nvSpPr>
          <p:cNvPr id="8" name="Text Placeholder 9">
            <a:extLst>
              <a:ext uri="{FF2B5EF4-FFF2-40B4-BE49-F238E27FC236}">
                <a16:creationId xmlns:a16="http://schemas.microsoft.com/office/drawing/2014/main" id="{0FAF22A1-92B4-BD4E-9605-E282DF88C113}"/>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solidFill>
                  <a:schemeClr val="bg1"/>
                </a:solidFill>
              </a:defRPr>
            </a:lvl1pPr>
          </a:lstStyle>
          <a:p>
            <a:r>
              <a:rPr lang="en-US"/>
              <a:t>Placeholder for legal disclosure (per Compliance direction).</a:t>
            </a:r>
          </a:p>
        </p:txBody>
      </p:sp>
    </p:spTree>
    <p:extLst>
      <p:ext uri="{BB962C8B-B14F-4D97-AF65-F5344CB8AC3E}">
        <p14:creationId xmlns:p14="http://schemas.microsoft.com/office/powerpoint/2010/main" val="3694187513"/>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 with 3 Colum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9DB5-590F-4B9B-A33D-7D09CD7B04A9}"/>
              </a:ext>
            </a:extLst>
          </p:cNvPr>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2019301"/>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b="0" i="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571BD10B-622B-462B-B275-1A1CADA2F179}"/>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Content Placeholder 2">
            <a:extLst>
              <a:ext uri="{FF2B5EF4-FFF2-40B4-BE49-F238E27FC236}">
                <a16:creationId xmlns:a16="http://schemas.microsoft.com/office/drawing/2014/main" id="{15A222D0-825A-4D43-B58C-61D79F24CF98}"/>
              </a:ext>
            </a:extLst>
          </p:cNvPr>
          <p:cNvSpPr>
            <a:spLocks noGrp="1"/>
          </p:cNvSpPr>
          <p:nvPr>
            <p:ph idx="13"/>
          </p:nvPr>
        </p:nvSpPr>
        <p:spPr>
          <a:xfrm>
            <a:off x="4371769" y="2019301"/>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84D2FA32-52D1-451B-9757-35145F994B15}"/>
              </a:ext>
            </a:extLst>
          </p:cNvPr>
          <p:cNvSpPr>
            <a:spLocks noGrp="1"/>
          </p:cNvSpPr>
          <p:nvPr>
            <p:ph idx="14"/>
          </p:nvPr>
        </p:nvSpPr>
        <p:spPr>
          <a:xfrm>
            <a:off x="8278368" y="2019300"/>
            <a:ext cx="3456432" cy="3924298"/>
          </a:xfrm>
        </p:spPr>
        <p:txBody>
          <a:bodyPr/>
          <a:lstStyle>
            <a:lvl1pPr>
              <a:defRPr>
                <a:solidFill>
                  <a:schemeClr val="accent3"/>
                </a:solidFill>
                <a:latin typeface="Effra" panose="020B0603020203020204" pitchFamily="34" charset="0"/>
                <a:cs typeface="Effra" panose="020B0603020203020204" pitchFamily="34" charset="0"/>
              </a:defRPr>
            </a:lvl1pPr>
            <a:lvl2pPr>
              <a:defRPr>
                <a:solidFill>
                  <a:schemeClr val="accent3"/>
                </a:solidFill>
                <a:latin typeface="Effra" panose="020B0603020203020204" pitchFamily="34" charset="0"/>
                <a:cs typeface="Effra" panose="020B0603020203020204" pitchFamily="34" charset="0"/>
              </a:defRPr>
            </a:lvl2pPr>
            <a:lvl4pPr>
              <a:defRPr sz="1600">
                <a:solidFill>
                  <a:schemeClr val="accent3"/>
                </a:solidFill>
                <a:latin typeface="Effra" panose="020B0603020203020204" pitchFamily="34" charset="0"/>
                <a:cs typeface="Effra" panose="020B0603020203020204" pitchFamily="34" charset="0"/>
              </a:defRPr>
            </a:lvl4pPr>
            <a:lvl5pPr marL="695325" indent="-234950">
              <a:tabLst/>
              <a:defRPr sz="1600">
                <a:solidFill>
                  <a:schemeClr val="accent3"/>
                </a:solidFill>
                <a:latin typeface="Effra" panose="020B0603020203020204" pitchFamily="34" charset="0"/>
                <a:cs typeface="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6">
            <a:extLst>
              <a:ext uri="{FF2B5EF4-FFF2-40B4-BE49-F238E27FC236}">
                <a16:creationId xmlns:a16="http://schemas.microsoft.com/office/drawing/2014/main" id="{2450D000-61A3-4B90-B7EE-AB19FADB5E41}"/>
              </a:ext>
            </a:extLst>
          </p:cNvPr>
          <p:cNvSpPr>
            <a:spLocks noGrp="1"/>
          </p:cNvSpPr>
          <p:nvPr>
            <p:ph type="body" sz="quarter" idx="16"/>
          </p:nvPr>
        </p:nvSpPr>
        <p:spPr>
          <a:xfrm>
            <a:off x="457200" y="931862"/>
            <a:ext cx="11277600" cy="630237"/>
          </a:xfrm>
        </p:spPr>
        <p:txBody>
          <a:bodyPr/>
          <a:lstStyle>
            <a:lvl1pPr>
              <a:spcBef>
                <a:spcPts val="1200"/>
              </a:spcBef>
              <a:spcAft>
                <a:spcPts val="0"/>
              </a:spcAft>
              <a:defRPr sz="1800" b="0">
                <a:solidFill>
                  <a:schemeClr val="accent1"/>
                </a:solidFill>
              </a:defRPr>
            </a:lvl1pPr>
          </a:lstStyle>
          <a:p>
            <a:pPr lvl="0"/>
            <a:r>
              <a:rPr lang="en-US"/>
              <a:t>Click to edit Master text styles</a:t>
            </a:r>
          </a:p>
        </p:txBody>
      </p:sp>
      <p:sp>
        <p:nvSpPr>
          <p:cNvPr id="8" name="Text Placeholder 9">
            <a:extLst>
              <a:ext uri="{FF2B5EF4-FFF2-40B4-BE49-F238E27FC236}">
                <a16:creationId xmlns:a16="http://schemas.microsoft.com/office/drawing/2014/main" id="{180CB74F-54CE-0B46-AC32-030E8A679544}"/>
              </a:ext>
            </a:extLst>
          </p:cNvPr>
          <p:cNvSpPr>
            <a:spLocks noGrp="1"/>
          </p:cNvSpPr>
          <p:nvPr>
            <p:ph type="body" sz="quarter" idx="17"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9" name="Footer Placeholder 4">
            <a:extLst>
              <a:ext uri="{FF2B5EF4-FFF2-40B4-BE49-F238E27FC236}">
                <a16:creationId xmlns:a16="http://schemas.microsoft.com/office/drawing/2014/main" id="{DD67DC1B-9DA5-C547-8AD3-C55D572AADC7}"/>
              </a:ext>
            </a:extLst>
          </p:cNvPr>
          <p:cNvSpPr>
            <a:spLocks noGrp="1"/>
          </p:cNvSpPr>
          <p:nvPr>
            <p:ph type="ftr" sz="quarter" idx="3"/>
          </p:nvPr>
        </p:nvSpPr>
        <p:spPr>
          <a:xfrm>
            <a:off x="1920240" y="6199632"/>
            <a:ext cx="6177844" cy="365125"/>
          </a:xfrm>
          <a:prstGeom prst="rect">
            <a:avLst/>
          </a:prstGeom>
        </p:spPr>
        <p:txBody>
          <a:bodyPr anchor="b"/>
          <a:lstStyle>
            <a:lvl1pPr>
              <a:defRPr sz="1000">
                <a:solidFill>
                  <a:schemeClr val="accent1"/>
                </a:solidFill>
              </a:defRPr>
            </a:lvl1pPr>
          </a:lstStyle>
          <a:p>
            <a:r>
              <a:rPr lang="en-US"/>
              <a:t>Enrollment   |   Client Name</a:t>
            </a:r>
          </a:p>
        </p:txBody>
      </p:sp>
    </p:spTree>
    <p:extLst>
      <p:ext uri="{BB962C8B-B14F-4D97-AF65-F5344CB8AC3E}">
        <p14:creationId xmlns:p14="http://schemas.microsoft.com/office/powerpoint/2010/main" val="3435614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03473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0D1D-C6D4-4A5F-9A1E-FBA36A18035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9C903AD-F555-4D04-967B-B96B4A657290}"/>
              </a:ext>
            </a:extLst>
          </p:cNvPr>
          <p:cNvSpPr>
            <a:spLocks noGrp="1"/>
          </p:cNvSpPr>
          <p:nvPr>
            <p:ph type="sldNum" sz="quarter" idx="12"/>
          </p:nvPr>
        </p:nvSpPr>
        <p:spPr/>
        <p:txBody>
          <a:bodyPr/>
          <a:lstStyle/>
          <a:p>
            <a:fld id="{6168363A-81EE-4F99-B7CD-7259FD771CFB}" type="slidenum">
              <a:rPr lang="en-US" smtClean="0"/>
              <a:t>‹#›</a:t>
            </a:fld>
            <a:endParaRPr lang="en-US"/>
          </a:p>
        </p:txBody>
      </p:sp>
      <p:sp>
        <p:nvSpPr>
          <p:cNvPr id="7" name="Text Placeholder 6">
            <a:extLst>
              <a:ext uri="{FF2B5EF4-FFF2-40B4-BE49-F238E27FC236}">
                <a16:creationId xmlns:a16="http://schemas.microsoft.com/office/drawing/2014/main" id="{0D6075CC-96A3-4025-BD02-979A84678D4E}"/>
              </a:ext>
            </a:extLst>
          </p:cNvPr>
          <p:cNvSpPr>
            <a:spLocks noGrp="1"/>
          </p:cNvSpPr>
          <p:nvPr>
            <p:ph type="body" sz="quarter" idx="13"/>
          </p:nvPr>
        </p:nvSpPr>
        <p:spPr>
          <a:xfrm>
            <a:off x="457200" y="931862"/>
            <a:ext cx="11277600" cy="630237"/>
          </a:xfrm>
        </p:spPr>
        <p:txBody>
          <a:bodyPr/>
          <a:lstStyle>
            <a:lvl1pPr>
              <a:spcBef>
                <a:spcPts val="1200"/>
              </a:spcBef>
              <a:spcAft>
                <a:spcPts val="0"/>
              </a:spcAft>
              <a:defRPr sz="1800" b="0">
                <a:solidFill>
                  <a:schemeClr val="accent1"/>
                </a:solidFill>
              </a:defRPr>
            </a:lvl1pPr>
          </a:lstStyle>
          <a:p>
            <a:pPr lvl="0"/>
            <a:r>
              <a:rPr lang="en-US"/>
              <a:t>Click to edit Master text styles</a:t>
            </a:r>
          </a:p>
        </p:txBody>
      </p:sp>
      <p:sp>
        <p:nvSpPr>
          <p:cNvPr id="6" name="Text Placeholder 9">
            <a:extLst>
              <a:ext uri="{FF2B5EF4-FFF2-40B4-BE49-F238E27FC236}">
                <a16:creationId xmlns:a16="http://schemas.microsoft.com/office/drawing/2014/main" id="{58F56C51-2DC8-6242-907A-BCD9DB328F32}"/>
              </a:ext>
            </a:extLst>
          </p:cNvPr>
          <p:cNvSpPr>
            <a:spLocks noGrp="1"/>
          </p:cNvSpPr>
          <p:nvPr>
            <p:ph type="body" sz="quarter" idx="14" hasCustomPrompt="1"/>
          </p:nvPr>
        </p:nvSpPr>
        <p:spPr>
          <a:xfrm>
            <a:off x="457200" y="5946042"/>
            <a:ext cx="11277600" cy="168029"/>
          </a:xfrm>
        </p:spPr>
        <p:txBody>
          <a:bodyPr anchor="b"/>
          <a:lstStyle>
            <a:lvl1pPr>
              <a:lnSpc>
                <a:spcPct val="80000"/>
              </a:lnSpc>
              <a:spcAft>
                <a:spcPts val="0"/>
              </a:spcAft>
              <a:defRPr sz="1000" b="0"/>
            </a:lvl1pPr>
          </a:lstStyle>
          <a:p>
            <a:r>
              <a:rPr lang="en-US"/>
              <a:t>Placeholder for legal disclosure (per Compliance direction).</a:t>
            </a:r>
          </a:p>
        </p:txBody>
      </p:sp>
      <p:sp>
        <p:nvSpPr>
          <p:cNvPr id="8" name="Footer Placeholder 4">
            <a:extLst>
              <a:ext uri="{FF2B5EF4-FFF2-40B4-BE49-F238E27FC236}">
                <a16:creationId xmlns:a16="http://schemas.microsoft.com/office/drawing/2014/main" id="{32237ED0-F8A4-3C40-8DE9-3A4116BAB9EB}"/>
              </a:ext>
            </a:extLst>
          </p:cNvPr>
          <p:cNvSpPr>
            <a:spLocks noGrp="1"/>
          </p:cNvSpPr>
          <p:nvPr>
            <p:ph type="ftr" sz="quarter" idx="3"/>
          </p:nvPr>
        </p:nvSpPr>
        <p:spPr>
          <a:xfrm>
            <a:off x="1920240" y="6199632"/>
            <a:ext cx="6177844" cy="365125"/>
          </a:xfrm>
          <a:prstGeom prst="rect">
            <a:avLst/>
          </a:prstGeom>
        </p:spPr>
        <p:txBody>
          <a:bodyPr anchor="b"/>
          <a:lstStyle>
            <a:lvl1pPr>
              <a:defRPr sz="1000">
                <a:solidFill>
                  <a:schemeClr val="accent3"/>
                </a:solidFill>
              </a:defRPr>
            </a:lvl1pPr>
          </a:lstStyle>
          <a:p>
            <a:r>
              <a:rPr lang="en-US"/>
              <a:t>Enrollment   |   Client Name</a:t>
            </a:r>
          </a:p>
        </p:txBody>
      </p:sp>
    </p:spTree>
    <p:extLst>
      <p:ext uri="{BB962C8B-B14F-4D97-AF65-F5344CB8AC3E}">
        <p14:creationId xmlns:p14="http://schemas.microsoft.com/office/powerpoint/2010/main" val="3400866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 + Pic + Color Block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17D5DFE-B8EF-48CB-B914-569332FBD955}"/>
              </a:ext>
            </a:extLst>
          </p:cNvPr>
          <p:cNvSpPr>
            <a:spLocks noGrp="1"/>
          </p:cNvSpPr>
          <p:nvPr>
            <p:ph type="body" sz="quarter" idx="14"/>
          </p:nvPr>
        </p:nvSpPr>
        <p:spPr>
          <a:xfrm>
            <a:off x="9601200" y="0"/>
            <a:ext cx="2590800" cy="2286000"/>
          </a:xfrm>
          <a:solidFill>
            <a:schemeClr val="accent1"/>
          </a:solidFill>
        </p:spPr>
        <p:txBody>
          <a:bodyPr bIns="457200" anchor="b"/>
          <a:lstStyle>
            <a:lvl1pPr algn="ctr">
              <a:defRPr sz="1400">
                <a:solidFill>
                  <a:schemeClr val="bg1"/>
                </a:solidFill>
              </a:defRPr>
            </a:lvl1pPr>
            <a:lvl2pPr algn="ctr">
              <a:defRPr sz="1400">
                <a:solidFill>
                  <a:schemeClr val="bg1"/>
                </a:solidFill>
              </a:defRPr>
            </a:lvl2pPr>
            <a:lvl3pPr algn="ctr">
              <a:defRPr sz="1400">
                <a:solidFill>
                  <a:schemeClr val="bg1"/>
                </a:solidFill>
              </a:defRPr>
            </a:lvl3pPr>
            <a:lvl4pPr algn="ctr">
              <a:defRPr sz="1200">
                <a:solidFill>
                  <a:schemeClr val="bg1"/>
                </a:solidFill>
              </a:defRPr>
            </a:lvl4pPr>
            <a:lvl5pPr algn="ctr">
              <a:defRPr sz="1400">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827E509C-E0CD-4686-9069-7B109520F533}"/>
              </a:ext>
            </a:extLst>
          </p:cNvPr>
          <p:cNvSpPr>
            <a:spLocks noGrp="1"/>
          </p:cNvSpPr>
          <p:nvPr>
            <p:ph type="body" sz="quarter" idx="15"/>
          </p:nvPr>
        </p:nvSpPr>
        <p:spPr>
          <a:xfrm>
            <a:off x="9601200" y="2286001"/>
            <a:ext cx="2590800" cy="2286000"/>
          </a:xfrm>
          <a:solidFill>
            <a:schemeClr val="accent2"/>
          </a:solidFill>
        </p:spPr>
        <p:txBody>
          <a:bodyPr bIns="457200" anchor="b"/>
          <a:lstStyle>
            <a:lvl1pPr algn="ctr">
              <a:defRPr sz="1400">
                <a:solidFill>
                  <a:schemeClr val="bg1"/>
                </a:solidFill>
              </a:defRPr>
            </a:lvl1pPr>
            <a:lvl2pPr algn="ctr">
              <a:defRPr sz="1400">
                <a:solidFill>
                  <a:schemeClr val="bg1"/>
                </a:solidFill>
              </a:defRPr>
            </a:lvl2pPr>
            <a:lvl3pPr algn="ctr">
              <a:defRPr sz="1400">
                <a:solidFill>
                  <a:schemeClr val="bg1"/>
                </a:solidFill>
              </a:defRPr>
            </a:lvl3pPr>
            <a:lvl4pPr algn="ctr">
              <a:defRPr sz="1200">
                <a:solidFill>
                  <a:schemeClr val="bg1"/>
                </a:solidFill>
              </a:defRPr>
            </a:lvl4pPr>
            <a:lvl5pPr algn="ctr">
              <a:defRPr sz="1400">
                <a:solidFill>
                  <a:schemeClr val="bg1"/>
                </a:solidFill>
              </a:defRPr>
            </a:lvl5p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96EB6139-B5BE-4BCC-A25F-0BB7CF7EAA04}"/>
              </a:ext>
            </a:extLst>
          </p:cNvPr>
          <p:cNvSpPr>
            <a:spLocks noGrp="1"/>
          </p:cNvSpPr>
          <p:nvPr>
            <p:ph type="body" sz="quarter" idx="16"/>
          </p:nvPr>
        </p:nvSpPr>
        <p:spPr>
          <a:xfrm>
            <a:off x="9601200" y="4572001"/>
            <a:ext cx="2590800" cy="2286000"/>
          </a:xfrm>
          <a:solidFill>
            <a:schemeClr val="accent3"/>
          </a:solidFill>
        </p:spPr>
        <p:txBody>
          <a:bodyPr bIns="457200" anchor="b"/>
          <a:lstStyle>
            <a:lvl1pPr algn="ctr">
              <a:defRPr sz="1400">
                <a:solidFill>
                  <a:schemeClr val="bg1"/>
                </a:solidFill>
              </a:defRPr>
            </a:lvl1pPr>
            <a:lvl2pPr algn="ctr">
              <a:defRPr sz="1400">
                <a:solidFill>
                  <a:schemeClr val="bg1"/>
                </a:solidFill>
              </a:defRPr>
            </a:lvl2pPr>
            <a:lvl3pPr algn="ctr">
              <a:defRPr sz="1400">
                <a:solidFill>
                  <a:schemeClr val="bg1"/>
                </a:solidFill>
              </a:defRPr>
            </a:lvl3pPr>
            <a:lvl4pPr algn="ctr">
              <a:defRPr sz="1200">
                <a:solidFill>
                  <a:schemeClr val="bg1"/>
                </a:solidFill>
              </a:defRPr>
            </a:lvl4pPr>
            <a:lvl5pPr algn="ctr">
              <a:defRPr sz="1400">
                <a:solidFill>
                  <a:schemeClr val="bg1"/>
                </a:solidFill>
              </a:defRPr>
            </a:lvl5pPr>
          </a:lstStyle>
          <a:p>
            <a:pPr lvl="0"/>
            <a:r>
              <a:rPr lang="en-US"/>
              <a:t>Click to edit Master text styles</a:t>
            </a:r>
          </a:p>
          <a:p>
            <a:pPr lvl="1"/>
            <a:r>
              <a:rPr lang="en-US"/>
              <a:t>Second level</a:t>
            </a:r>
          </a:p>
        </p:txBody>
      </p:sp>
      <p:sp>
        <p:nvSpPr>
          <p:cNvPr id="12" name="Picture Placeholder 11">
            <a:extLst>
              <a:ext uri="{FF2B5EF4-FFF2-40B4-BE49-F238E27FC236}">
                <a16:creationId xmlns:a16="http://schemas.microsoft.com/office/drawing/2014/main" id="{9B918673-2D4A-43FD-BF23-25C98BA6F2A7}"/>
              </a:ext>
            </a:extLst>
          </p:cNvPr>
          <p:cNvSpPr>
            <a:spLocks noGrp="1"/>
          </p:cNvSpPr>
          <p:nvPr>
            <p:ph type="pic" sz="quarter" idx="13"/>
          </p:nvPr>
        </p:nvSpPr>
        <p:spPr>
          <a:xfrm>
            <a:off x="4457700" y="0"/>
            <a:ext cx="5143500" cy="6858000"/>
          </a:xfrm>
          <a:pattFill prst="wdUpDiag">
            <a:fgClr>
              <a:schemeClr val="bg2"/>
            </a:fgClr>
            <a:bgClr>
              <a:schemeClr val="bg1"/>
            </a:bgClr>
          </a:pattFill>
        </p:spPr>
        <p:txBody>
          <a:bodyPr vert="horz" lIns="0" tIns="0" rIns="0" bIns="0" rtlCol="0" anchor="ctr">
            <a:noAutofit/>
          </a:bodyPr>
          <a:lstStyle>
            <a:lvl1pPr algn="ctr">
              <a:defRPr lang="en-US"/>
            </a:lvl1pPr>
          </a:lstStyle>
          <a:p>
            <a:pPr lvl="0" algn="ctr"/>
            <a:r>
              <a:rPr lang="en-US"/>
              <a:t>Click icon to add picture</a:t>
            </a:r>
          </a:p>
        </p:txBody>
      </p:sp>
      <p:sp>
        <p:nvSpPr>
          <p:cNvPr id="3" name="Content Placeholder 2">
            <a:extLst>
              <a:ext uri="{FF2B5EF4-FFF2-40B4-BE49-F238E27FC236}">
                <a16:creationId xmlns:a16="http://schemas.microsoft.com/office/drawing/2014/main" id="{74F18AFE-870D-4135-BC81-69C727BEAC6C}"/>
              </a:ext>
            </a:extLst>
          </p:cNvPr>
          <p:cNvSpPr>
            <a:spLocks noGrp="1"/>
          </p:cNvSpPr>
          <p:nvPr>
            <p:ph idx="1"/>
          </p:nvPr>
        </p:nvSpPr>
        <p:spPr>
          <a:xfrm>
            <a:off x="457200" y="457201"/>
            <a:ext cx="3771899" cy="5486399"/>
          </a:xfrm>
        </p:spPr>
        <p:txBody>
          <a:bodyPr/>
          <a:lstStyle>
            <a:lvl1pPr>
              <a:spcAft>
                <a:spcPts val="3000"/>
              </a:spcAft>
              <a:defRPr lang="en-US" sz="3200" b="1" kern="1200" dirty="0">
                <a:solidFill>
                  <a:schemeClr val="accent3"/>
                </a:solidFill>
                <a:latin typeface="+mj-lt"/>
                <a:ea typeface="+mj-ea"/>
                <a:cs typeface="+mj-cs"/>
              </a:defRPr>
            </a:lvl1pPr>
            <a:lvl2pPr>
              <a:defRPr sz="2000" b="0">
                <a:solidFill>
                  <a:schemeClr val="accent1"/>
                </a:solidFill>
              </a:defRPr>
            </a:lvl2pPr>
            <a:lvl3pPr marL="0" indent="0">
              <a:spcAft>
                <a:spcPts val="600"/>
              </a:spcAft>
              <a:buNone/>
              <a:defRPr b="1"/>
            </a:lvl3pPr>
            <a:lvl4pPr marL="0" indent="0">
              <a:buFont typeface="Arial" panose="020B0604020202020204" pitchFamily="34" charset="0"/>
              <a:buNone/>
              <a:defRPr lang="en-US" sz="1800" kern="1200" dirty="0">
                <a:solidFill>
                  <a:schemeClr val="tx1"/>
                </a:solidFill>
                <a:latin typeface="+mn-lt"/>
                <a:ea typeface="+mn-ea"/>
                <a:cs typeface="+mn-cs"/>
              </a:defRPr>
            </a:lvl4pPr>
            <a:lvl5pPr marL="228600" indent="-228600">
              <a:buFont typeface="Arial" panose="020B0604020202020204" pitchFamily="34" charset="0"/>
              <a:buChar char="•"/>
              <a:defRPr lang="en-US" sz="18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8886202"/>
      </p:ext>
    </p:extLst>
  </p:cSld>
  <p:clrMapOvr>
    <a:masterClrMapping/>
  </p:clrMapOvr>
  <p:extLst>
    <p:ext uri="{DCECCB84-F9BA-43D5-87BE-67443E8EF086}">
      <p15:sldGuideLst xmlns:p15="http://schemas.microsoft.com/office/powerpoint/2012/main">
        <p15:guide id="1" pos="2664">
          <p15:clr>
            <a:srgbClr val="C35EA4"/>
          </p15:clr>
        </p15:guide>
        <p15:guide id="2" pos="6048">
          <p15:clr>
            <a:srgbClr val="C35EA4"/>
          </p15:clr>
        </p15:guide>
        <p15:guide id="3" pos="2808">
          <p15:clr>
            <a:srgbClr val="C35E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accent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955244961"/>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accent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487738739"/>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bg2"/>
          </a:solidFill>
        </p:spPr>
        <p:txBody>
          <a:bodyPr/>
          <a:lstStyle>
            <a:lvl1pPr>
              <a:defRPr>
                <a:solidFill>
                  <a:srgbClr val="A7A8AA"/>
                </a:solidFill>
              </a:defRPr>
            </a:lvl1pPr>
          </a:lstStyle>
          <a:p>
            <a:r>
              <a:rPr lang="en-US"/>
              <a:t>Click icon to add picture</a:t>
            </a:r>
          </a:p>
        </p:txBody>
      </p:sp>
      <p:pic>
        <p:nvPicPr>
          <p:cNvPr id="7" name="Logo">
            <a:extLst>
              <a:ext uri="{FF2B5EF4-FFF2-40B4-BE49-F238E27FC236}">
                <a16:creationId xmlns:a16="http://schemas.microsoft.com/office/drawing/2014/main" id="{02A81B0B-79E4-594E-885F-AE749B0C04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57200"/>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accent1"/>
                </a:solidFill>
              </a:defRPr>
            </a:lvl1pPr>
          </a:lstStyle>
          <a:p>
            <a:r>
              <a:rPr lang="en-US"/>
              <a:t>Click to edit Master title style</a:t>
            </a:r>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466088659"/>
      </p:ext>
    </p:extLst>
  </p:cSld>
  <p:clrMapOvr>
    <a:masterClrMapping/>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95A7CD5F-D00E-604C-A336-4DB4D25A3A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94360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943600" cy="228600"/>
          </a:xfrm>
        </p:spPr>
        <p:txBody>
          <a:bodyPr anchor="b" anchorCtr="0">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a:t>
            </a:r>
          </a:p>
        </p:txBody>
      </p:sp>
      <p:sp>
        <p:nvSpPr>
          <p:cNvPr id="3" name="Date">
            <a:extLst>
              <a:ext uri="{FF2B5EF4-FFF2-40B4-BE49-F238E27FC236}">
                <a16:creationId xmlns:a16="http://schemas.microsoft.com/office/drawing/2014/main" id="{A9E142C4-F717-3D4C-8714-BD7AF8037A22}"/>
              </a:ext>
            </a:extLst>
          </p:cNvPr>
          <p:cNvSpPr>
            <a:spLocks noGrp="1"/>
          </p:cNvSpPr>
          <p:nvPr>
            <p:ph type="subTitle" idx="1"/>
          </p:nvPr>
        </p:nvSpPr>
        <p:spPr>
          <a:xfrm>
            <a:off x="457200" y="1481136"/>
            <a:ext cx="9144000" cy="723900"/>
          </a:xfrm>
        </p:spPr>
        <p:txBody>
          <a:bodyPr anchor="b" anchorCtr="0">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501900"/>
            <a:ext cx="9144000" cy="1737360"/>
          </a:xfrm>
        </p:spPr>
        <p:txBody>
          <a:bodyPr anchor="t" anchorCtr="0"/>
          <a:lstStyle>
            <a:lvl1pPr algn="l">
              <a:defRPr sz="6000">
                <a:solidFill>
                  <a:schemeClr val="tx1"/>
                </a:solidFill>
              </a:defRPr>
            </a:lvl1pPr>
          </a:lstStyle>
          <a:p>
            <a:r>
              <a:rPr lang="en-US"/>
              <a:t>Click to edit Master title style</a:t>
            </a:r>
          </a:p>
        </p:txBody>
      </p:sp>
      <p:sp>
        <p:nvSpPr>
          <p:cNvPr id="13" name="Presenter">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4052"/>
            <a:ext cx="9144000" cy="1155700"/>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1869340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Ref idx="1001">
        <a:schemeClr val="bg1"/>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5D2F593-0E01-724F-A371-0446F3AD0353}"/>
              </a:ext>
            </a:extLst>
          </p:cNvPr>
          <p:cNvSpPr>
            <a:spLocks noGrp="1"/>
          </p:cNvSpPr>
          <p:nvPr>
            <p:ph type="pic" sz="quarter" idx="13"/>
          </p:nvPr>
        </p:nvSpPr>
        <p:spPr>
          <a:xfrm>
            <a:off x="6096001" y="0"/>
            <a:ext cx="6096000" cy="6858000"/>
          </a:xfrm>
          <a:solidFill>
            <a:schemeClr val="tx2"/>
          </a:solidFill>
        </p:spPr>
        <p:txBody>
          <a:bodyPr/>
          <a:lstStyle>
            <a:lvl1pPr>
              <a:defRPr>
                <a:solidFill>
                  <a:srgbClr val="A7A8AA"/>
                </a:solidFill>
              </a:defRPr>
            </a:lvl1pPr>
          </a:lstStyle>
          <a:p>
            <a:r>
              <a:rPr lang="en-US"/>
              <a:t>Click icon to add picture</a:t>
            </a:r>
          </a:p>
        </p:txBody>
      </p:sp>
      <p:pic>
        <p:nvPicPr>
          <p:cNvPr id="9" name="Logo">
            <a:extLst>
              <a:ext uri="{FF2B5EF4-FFF2-40B4-BE49-F238E27FC236}">
                <a16:creationId xmlns:a16="http://schemas.microsoft.com/office/drawing/2014/main" id="{6107D3E2-230A-0A45-A735-1B8D1B02F9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9582" y="459582"/>
            <a:ext cx="2234583" cy="413398"/>
          </a:xfrm>
          <a:prstGeom prst="rect">
            <a:avLst/>
          </a:prstGeom>
        </p:spPr>
      </p:pic>
      <p:sp>
        <p:nvSpPr>
          <p:cNvPr id="16" name="Disclaimer">
            <a:extLst>
              <a:ext uri="{FF2B5EF4-FFF2-40B4-BE49-F238E27FC236}">
                <a16:creationId xmlns:a16="http://schemas.microsoft.com/office/drawing/2014/main" id="{7F6523CA-A6F7-D744-A525-E0A03F50E39C}"/>
              </a:ext>
            </a:extLst>
          </p:cNvPr>
          <p:cNvSpPr>
            <a:spLocks noGrp="1"/>
          </p:cNvSpPr>
          <p:nvPr>
            <p:ph type="body" sz="quarter" idx="12" hasCustomPrompt="1"/>
          </p:nvPr>
        </p:nvSpPr>
        <p:spPr>
          <a:xfrm>
            <a:off x="457200" y="6372224"/>
            <a:ext cx="5303520" cy="215900"/>
          </a:xfrm>
        </p:spPr>
        <p:txBody>
          <a:bodyPr>
            <a:noAutofit/>
          </a:bodyPr>
          <a:lstStyle>
            <a:lvl1pPr>
              <a:spcAft>
                <a:spcPts val="200"/>
              </a:spcAft>
              <a:defRPr sz="1000">
                <a:solidFill>
                  <a:schemeClr val="tx1"/>
                </a:solidFill>
              </a:defRPr>
            </a:lvl1pPr>
            <a:lvl2pPr>
              <a:defRPr sz="1000"/>
            </a:lvl2pPr>
            <a:lvl3pPr>
              <a:defRPr sz="1000"/>
            </a:lvl3pPr>
            <a:lvl4pPr>
              <a:defRPr sz="1000"/>
            </a:lvl4pPr>
            <a:lvl5pPr>
              <a:defRPr sz="1000"/>
            </a:lvl5pPr>
          </a:lstStyle>
          <a:p>
            <a:pPr lvl="0"/>
            <a:r>
              <a:rPr lang="en-US"/>
              <a:t>Information classification</a:t>
            </a:r>
          </a:p>
        </p:txBody>
      </p:sp>
      <p:sp>
        <p:nvSpPr>
          <p:cNvPr id="15" name="Legal">
            <a:extLst>
              <a:ext uri="{FF2B5EF4-FFF2-40B4-BE49-F238E27FC236}">
                <a16:creationId xmlns:a16="http://schemas.microsoft.com/office/drawing/2014/main" id="{698D0E8E-558E-784C-90D9-99820588064B}"/>
              </a:ext>
            </a:extLst>
          </p:cNvPr>
          <p:cNvSpPr>
            <a:spLocks noGrp="1"/>
          </p:cNvSpPr>
          <p:nvPr>
            <p:ph type="body" sz="quarter" idx="11" hasCustomPrompt="1"/>
          </p:nvPr>
        </p:nvSpPr>
        <p:spPr>
          <a:xfrm>
            <a:off x="457200" y="6057900"/>
            <a:ext cx="5303520" cy="228600"/>
          </a:xfrm>
        </p:spPr>
        <p:txBody>
          <a:bodyPr anchor="b" anchorCtr="0">
            <a:noAutofit/>
          </a:bodyPr>
          <a:lstStyle>
            <a:lvl1pPr marL="0" marR="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None/>
              <a:tabLst/>
              <a:defRPr/>
            </a:pPr>
            <a:r>
              <a:rPr lang="en-US"/>
              <a:t>Optional legal disclosure</a:t>
            </a:r>
          </a:p>
        </p:txBody>
      </p:sp>
      <p:sp>
        <p:nvSpPr>
          <p:cNvPr id="2" name="Title">
            <a:extLst>
              <a:ext uri="{FF2B5EF4-FFF2-40B4-BE49-F238E27FC236}">
                <a16:creationId xmlns:a16="http://schemas.microsoft.com/office/drawing/2014/main" id="{E62C9294-361B-8044-97FC-4E0771A9EA5A}"/>
              </a:ext>
            </a:extLst>
          </p:cNvPr>
          <p:cNvSpPr>
            <a:spLocks noGrp="1"/>
          </p:cNvSpPr>
          <p:nvPr>
            <p:ph type="ctrTitle"/>
          </p:nvPr>
        </p:nvSpPr>
        <p:spPr>
          <a:xfrm>
            <a:off x="457200" y="2476500"/>
            <a:ext cx="5303520" cy="1737360"/>
          </a:xfrm>
        </p:spPr>
        <p:txBody>
          <a:bodyPr anchor="t" anchorCtr="0"/>
          <a:lstStyle>
            <a:lvl1pPr algn="l">
              <a:defRPr sz="540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A9E142C4-F717-3D4C-8714-BD7AF8037A22}"/>
              </a:ext>
            </a:extLst>
          </p:cNvPr>
          <p:cNvSpPr>
            <a:spLocks noGrp="1"/>
          </p:cNvSpPr>
          <p:nvPr>
            <p:ph type="subTitle" idx="1"/>
          </p:nvPr>
        </p:nvSpPr>
        <p:spPr>
          <a:xfrm>
            <a:off x="457200" y="1481328"/>
            <a:ext cx="5303520" cy="722376"/>
          </a:xfrm>
        </p:spPr>
        <p:txBody>
          <a:bodyPr anchor="b" anchorCtr="0">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resenter Date">
            <a:extLst>
              <a:ext uri="{FF2B5EF4-FFF2-40B4-BE49-F238E27FC236}">
                <a16:creationId xmlns:a16="http://schemas.microsoft.com/office/drawing/2014/main" id="{88AE647A-9CF0-8F43-BFCF-4B62B9E8BA03}"/>
              </a:ext>
            </a:extLst>
          </p:cNvPr>
          <p:cNvSpPr>
            <a:spLocks noGrp="1"/>
          </p:cNvSpPr>
          <p:nvPr>
            <p:ph type="body" sz="quarter" idx="10"/>
          </p:nvPr>
        </p:nvSpPr>
        <p:spPr>
          <a:xfrm>
            <a:off x="457200" y="4297680"/>
            <a:ext cx="5303520" cy="1152144"/>
          </a:xfrm>
        </p:spPr>
        <p:txBody>
          <a:bodyPr>
            <a:noAutofit/>
          </a:bodyPr>
          <a:lstStyle>
            <a:lvl1pPr>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8318185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560">
          <p15:clr>
            <a:srgbClr val="FBAE40"/>
          </p15:clr>
        </p15:guide>
        <p15:guide id="2" orient="horz" pos="39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927794"/>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330696"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66897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160020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655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73314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330696" y="1600200"/>
            <a:ext cx="5404104"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7825289"/>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E99522E4-52AE-C448-927D-EFBEBFD8FBB0}"/>
              </a:ext>
            </a:extLst>
          </p:cNvPr>
          <p:cNvSpPr>
            <a:spLocks noGrp="1"/>
          </p:cNvSpPr>
          <p:nvPr>
            <p:ph idx="15"/>
          </p:nvPr>
        </p:nvSpPr>
        <p:spPr>
          <a:xfrm>
            <a:off x="339344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F77573C1-2760-4E4E-B44D-5C0B0C78D60F}"/>
              </a:ext>
            </a:extLst>
          </p:cNvPr>
          <p:cNvSpPr>
            <a:spLocks noGrp="1"/>
          </p:cNvSpPr>
          <p:nvPr>
            <p:ph idx="16"/>
          </p:nvPr>
        </p:nvSpPr>
        <p:spPr>
          <a:xfrm>
            <a:off x="632968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E5BE2420-02F3-F849-A380-39951C89E372}"/>
              </a:ext>
            </a:extLst>
          </p:cNvPr>
          <p:cNvSpPr>
            <a:spLocks noGrp="1"/>
          </p:cNvSpPr>
          <p:nvPr>
            <p:ph idx="17"/>
          </p:nvPr>
        </p:nvSpPr>
        <p:spPr>
          <a:xfrm>
            <a:off x="926592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9934869"/>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 Picture Lt">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01243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bg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314944" y="3934326"/>
            <a:ext cx="3447288" cy="2054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8211266"/>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Col Pictures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bg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5FC7D134-7E2A-C847-92CC-53480DA721DD}"/>
              </a:ext>
            </a:extLst>
          </p:cNvPr>
          <p:cNvSpPr>
            <a:spLocks noGrp="1"/>
          </p:cNvSpPr>
          <p:nvPr>
            <p:ph idx="22"/>
          </p:nvPr>
        </p:nvSpPr>
        <p:spPr>
          <a:xfrm>
            <a:off x="339344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0D10A830-B04C-E147-B818-6031A5EF36AC}"/>
              </a:ext>
            </a:extLst>
          </p:cNvPr>
          <p:cNvSpPr>
            <a:spLocks noGrp="1"/>
          </p:cNvSpPr>
          <p:nvPr>
            <p:ph idx="23"/>
          </p:nvPr>
        </p:nvSpPr>
        <p:spPr>
          <a:xfrm>
            <a:off x="632968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4">
            <a:extLst>
              <a:ext uri="{FF2B5EF4-FFF2-40B4-BE49-F238E27FC236}">
                <a16:creationId xmlns:a16="http://schemas.microsoft.com/office/drawing/2014/main" id="{CBE4083F-E1EE-8F4F-9D61-E15053538C64}"/>
              </a:ext>
            </a:extLst>
          </p:cNvPr>
          <p:cNvSpPr>
            <a:spLocks noGrp="1"/>
          </p:cNvSpPr>
          <p:nvPr>
            <p:ph idx="24"/>
          </p:nvPr>
        </p:nvSpPr>
        <p:spPr>
          <a:xfrm>
            <a:off x="9265920" y="3934326"/>
            <a:ext cx="2468880" cy="2054993"/>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2977231"/>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Lt">
    <p:spTree>
      <p:nvGrpSpPr>
        <p:cNvPr id="1" name=""/>
        <p:cNvGrpSpPr/>
        <p:nvPr/>
      </p:nvGrpSpPr>
      <p:grpSpPr>
        <a:xfrm>
          <a:off x="0" y="0"/>
          <a:ext cx="0" cy="0"/>
          <a:chOff x="0" y="0"/>
          <a:chExt cx="0" cy="0"/>
        </a:xfrm>
      </p:grpSpPr>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p>
            <a:r>
              <a:rPr lang="en-US"/>
              <a:t>Enrollment   |   Client Name</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p>
            <a:fld id="{8EB3323C-FB4C-034A-A8F5-DA43F08A644B}" type="slidenum">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363DA59F-EF54-4241-A627-B53313D61868}"/>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7" name="Legal">
            <a:extLst>
              <a:ext uri="{FF2B5EF4-FFF2-40B4-BE49-F238E27FC236}">
                <a16:creationId xmlns:a16="http://schemas.microsoft.com/office/drawing/2014/main" id="{FAF4E6C3-63A8-104D-B680-6134DBA22DC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3575682411"/>
      </p:ext>
    </p:extLst>
  </p:cSld>
  <p:clrMapOvr>
    <a:masterClrMapping/>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oter Only Lt">
    <p:spTree>
      <p:nvGrpSpPr>
        <p:cNvPr id="1" name=""/>
        <p:cNvGrpSpPr/>
        <p:nvPr/>
      </p:nvGrpSpPr>
      <p:grpSpPr>
        <a:xfrm>
          <a:off x="0" y="0"/>
          <a:ext cx="0" cy="0"/>
          <a:chOff x="0" y="0"/>
          <a:chExt cx="0" cy="0"/>
        </a:xfrm>
      </p:grpSpPr>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p>
            <a:r>
              <a:rPr lang="en-US"/>
              <a:t>Enrollment   |   Client Name</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p>
            <a:fld id="{8EB3323C-FB4C-034A-A8F5-DA43F08A644B}" type="slidenum">
              <a:t>‹#›</a:t>
            </a:fld>
            <a:endParaRPr lang="en-US"/>
          </a:p>
        </p:txBody>
      </p:sp>
      <p:sp>
        <p:nvSpPr>
          <p:cNvPr id="5" name="Legal">
            <a:extLst>
              <a:ext uri="{FF2B5EF4-FFF2-40B4-BE49-F238E27FC236}">
                <a16:creationId xmlns:a16="http://schemas.microsoft.com/office/drawing/2014/main" id="{43334C3D-42F5-004E-BEF1-78E0CFB0F97A}"/>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3892361847"/>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lank L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752C88-919B-BE6D-A968-61DC494083A9}"/>
              </a:ext>
            </a:extLst>
          </p:cNvPr>
          <p:cNvSpPr>
            <a:spLocks noGrp="1"/>
          </p:cNvSpPr>
          <p:nvPr>
            <p:ph type="ftr" sz="quarter" idx="10"/>
          </p:nvPr>
        </p:nvSpPr>
        <p:spPr/>
        <p:txBody>
          <a:bodyPr/>
          <a:lstStyle/>
          <a:p>
            <a:r>
              <a:rPr lang="en-US"/>
              <a:t>Enrollment   |   Client Name</a:t>
            </a:r>
          </a:p>
        </p:txBody>
      </p:sp>
      <p:sp>
        <p:nvSpPr>
          <p:cNvPr id="3" name="Slide Number Placeholder 2">
            <a:extLst>
              <a:ext uri="{FF2B5EF4-FFF2-40B4-BE49-F238E27FC236}">
                <a16:creationId xmlns:a16="http://schemas.microsoft.com/office/drawing/2014/main" id="{E2981184-8DAF-22D4-E559-997B8702B1BB}"/>
              </a:ext>
            </a:extLst>
          </p:cNvPr>
          <p:cNvSpPr>
            <a:spLocks noGrp="1"/>
          </p:cNvSpPr>
          <p:nvPr>
            <p:ph type="sldNum" sz="quarter" idx="11"/>
          </p:nvPr>
        </p:nvSpPr>
        <p:spPr/>
        <p:txBody>
          <a:bodyPr/>
          <a:lstStyle/>
          <a:p>
            <a:fld id="{8EB3323C-FB4C-034A-A8F5-DA43F08A644B}" type="slidenum">
              <a:rPr lang="en-US" smtClean="0"/>
              <a:pPr/>
              <a:t>‹#›</a:t>
            </a:fld>
            <a:endParaRPr lang="en-US"/>
          </a:p>
        </p:txBody>
      </p:sp>
    </p:spTree>
    <p:extLst>
      <p:ext uri="{BB962C8B-B14F-4D97-AF65-F5344CB8AC3E}">
        <p14:creationId xmlns:p14="http://schemas.microsoft.com/office/powerpoint/2010/main" val="19752506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3F8D3154-1543-374D-9CDE-92B5EC8A8E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0824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74E26CB4-AB58-FF4B-8834-8AAB73C168F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tx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62B8EAA0-2383-644E-B96C-7783274A8827}"/>
              </a:ext>
            </a:extLst>
          </p:cNvPr>
          <p:cNvSpPr>
            <a:spLocks noGrp="1"/>
          </p:cNvSpPr>
          <p:nvPr>
            <p:ph idx="15"/>
          </p:nvPr>
        </p:nvSpPr>
        <p:spPr>
          <a:xfrm>
            <a:off x="6330696"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6135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98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Col Content Dk">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6282B1EF-352F-D240-810A-ECC0623A45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55AA3A58-5F23-A043-ABF4-6AB522BBFCB2}"/>
              </a:ext>
            </a:extLst>
          </p:cNvPr>
          <p:cNvSpPr>
            <a:spLocks noGrp="1"/>
          </p:cNvSpPr>
          <p:nvPr>
            <p:ph idx="15"/>
          </p:nvPr>
        </p:nvSpPr>
        <p:spPr>
          <a:xfrm>
            <a:off x="4370388"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3BAF8BFD-DE6C-094C-AECD-B29B6E6C9D7C}"/>
              </a:ext>
            </a:extLst>
          </p:cNvPr>
          <p:cNvSpPr>
            <a:spLocks noGrp="1"/>
          </p:cNvSpPr>
          <p:nvPr>
            <p:ph idx="16"/>
          </p:nvPr>
        </p:nvSpPr>
        <p:spPr>
          <a:xfrm>
            <a:off x="8283575" y="1600200"/>
            <a:ext cx="3447288"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9918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372356" y="160020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E2F876F-DDEB-244F-AB3A-585F79566239}"/>
              </a:ext>
            </a:extLst>
          </p:cNvPr>
          <p:cNvSpPr>
            <a:spLocks noGrp="1"/>
          </p:cNvSpPr>
          <p:nvPr>
            <p:ph idx="16"/>
          </p:nvPr>
        </p:nvSpPr>
        <p:spPr>
          <a:xfrm>
            <a:off x="8287512" y="1606550"/>
            <a:ext cx="34472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9591319"/>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2">
          <p15:clr>
            <a:srgbClr val="FBAE40"/>
          </p15:clr>
        </p15:guide>
        <p15:guide id="4" pos="521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Col Content Dk">
    <p:bg>
      <p:bgRef idx="1001">
        <a:schemeClr val="bg1"/>
      </p:bgRef>
    </p:bg>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4CF866B1-C823-264F-85DD-C39FAE934E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
            <a:extLst>
              <a:ext uri="{FF2B5EF4-FFF2-40B4-BE49-F238E27FC236}">
                <a16:creationId xmlns:a16="http://schemas.microsoft.com/office/drawing/2014/main" id="{37DC0793-886E-554C-9986-F27A1F30115D}"/>
              </a:ext>
            </a:extLst>
          </p:cNvPr>
          <p:cNvSpPr>
            <a:spLocks noGrp="1"/>
          </p:cNvSpPr>
          <p:nvPr>
            <p:ph idx="15"/>
          </p:nvPr>
        </p:nvSpPr>
        <p:spPr>
          <a:xfrm>
            <a:off x="339344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a:extLst>
              <a:ext uri="{FF2B5EF4-FFF2-40B4-BE49-F238E27FC236}">
                <a16:creationId xmlns:a16="http://schemas.microsoft.com/office/drawing/2014/main" id="{D908CCDF-2286-2F42-AA67-2BBF0A93977E}"/>
              </a:ext>
            </a:extLst>
          </p:cNvPr>
          <p:cNvSpPr>
            <a:spLocks noGrp="1"/>
          </p:cNvSpPr>
          <p:nvPr>
            <p:ph idx="16"/>
          </p:nvPr>
        </p:nvSpPr>
        <p:spPr>
          <a:xfrm>
            <a:off x="632968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E981246D-D7CC-4D4C-8B85-AF8A61D623B1}"/>
              </a:ext>
            </a:extLst>
          </p:cNvPr>
          <p:cNvSpPr>
            <a:spLocks noGrp="1"/>
          </p:cNvSpPr>
          <p:nvPr>
            <p:ph idx="17"/>
          </p:nvPr>
        </p:nvSpPr>
        <p:spPr>
          <a:xfrm>
            <a:off x="9265920" y="1600200"/>
            <a:ext cx="2468880"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6890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2 Picture Dk">
    <p:bg>
      <p:bgRef idx="1001">
        <a:schemeClr val="bg1"/>
      </p:bgRef>
    </p:bg>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72254139-5AFD-204A-9A6F-5417D9B2F549}"/>
              </a:ext>
            </a:extLst>
          </p:cNvPr>
          <p:cNvSpPr>
            <a:spLocks noGrp="1"/>
          </p:cNvSpPr>
          <p:nvPr>
            <p:ph type="pic" sz="quarter" idx="15"/>
          </p:nvPr>
        </p:nvSpPr>
        <p:spPr>
          <a:xfrm>
            <a:off x="6211824" y="0"/>
            <a:ext cx="5980176" cy="6858000"/>
          </a:xfrm>
          <a:solidFill>
            <a:schemeClr val="tx2"/>
          </a:solidFill>
        </p:spPr>
        <p:txBody>
          <a:bodyPr/>
          <a:lstStyle>
            <a:lvl1pPr>
              <a:defRPr>
                <a:solidFill>
                  <a:srgbClr val="A7A8AA"/>
                </a:solidFill>
              </a:defRPr>
            </a:lvl1pPr>
          </a:lstStyle>
          <a:p>
            <a:r>
              <a:rPr lang="en-US"/>
              <a:t>Click icon to add picture</a:t>
            </a:r>
          </a:p>
        </p:txBody>
      </p:sp>
      <p:pic>
        <p:nvPicPr>
          <p:cNvPr id="11" name="Logo">
            <a:extLst>
              <a:ext uri="{FF2B5EF4-FFF2-40B4-BE49-F238E27FC236}">
                <a16:creationId xmlns:a16="http://schemas.microsoft.com/office/drawing/2014/main" id="{C83CBD9A-2937-B74F-BDE3-75F66CE1DF9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3950208" cy="228600"/>
          </a:xfrm>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5404104"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200"/>
            <a:ext cx="5404104" cy="502920"/>
          </a:xfrm>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5404104" cy="365760"/>
          </a:xfrm>
        </p:spPr>
        <p:txBody>
          <a:bodyPr/>
          <a:lstStyle>
            <a:lvl1pPr>
              <a:defRPr b="0">
                <a:solidFill>
                  <a:schemeClr val="accent2"/>
                </a:solidFill>
              </a:defRPr>
            </a:lvl1pPr>
          </a:lstStyle>
          <a:p>
            <a:pPr lvl="0"/>
            <a:r>
              <a:rPr lang="en-US"/>
              <a:t>Click to edit Master text styles</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1600200"/>
            <a:ext cx="5404104" cy="43891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4440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Col Pictures Dk">
    <p:bg>
      <p:bgRef idx="1001">
        <a:schemeClr val="bg1"/>
      </p:bgRef>
    </p:bg>
    <p:spTree>
      <p:nvGrpSpPr>
        <p:cNvPr id="1" name=""/>
        <p:cNvGrpSpPr/>
        <p:nvPr/>
      </p:nvGrpSpPr>
      <p:grpSpPr>
        <a:xfrm>
          <a:off x="0" y="0"/>
          <a:ext cx="0" cy="0"/>
          <a:chOff x="0" y="0"/>
          <a:chExt cx="0" cy="0"/>
        </a:xfrm>
      </p:grpSpPr>
      <p:pic>
        <p:nvPicPr>
          <p:cNvPr id="15" name="Logo">
            <a:extLst>
              <a:ext uri="{FF2B5EF4-FFF2-40B4-BE49-F238E27FC236}">
                <a16:creationId xmlns:a16="http://schemas.microsoft.com/office/drawing/2014/main" id="{59364DE0-6E54-4945-9024-C9E04B464A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0" name="Picture Placeholder 1">
            <a:extLst>
              <a:ext uri="{FF2B5EF4-FFF2-40B4-BE49-F238E27FC236}">
                <a16:creationId xmlns:a16="http://schemas.microsoft.com/office/drawing/2014/main" id="{2C02F8A8-D006-3849-9B72-D627664A1880}"/>
              </a:ext>
            </a:extLst>
          </p:cNvPr>
          <p:cNvSpPr>
            <a:spLocks noGrp="1"/>
          </p:cNvSpPr>
          <p:nvPr>
            <p:ph type="pic" sz="quarter" idx="17"/>
          </p:nvPr>
        </p:nvSpPr>
        <p:spPr>
          <a:xfrm>
            <a:off x="457200"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2ED74BA1-71C6-FE4B-9A4A-AAEBB05BB180}"/>
              </a:ext>
            </a:extLst>
          </p:cNvPr>
          <p:cNvSpPr>
            <a:spLocks noGrp="1"/>
          </p:cNvSpPr>
          <p:nvPr>
            <p:ph type="pic" sz="quarter" idx="18"/>
          </p:nvPr>
        </p:nvSpPr>
        <p:spPr>
          <a:xfrm>
            <a:off x="4372356"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14" name="Picture Placeholder 3">
            <a:extLst>
              <a:ext uri="{FF2B5EF4-FFF2-40B4-BE49-F238E27FC236}">
                <a16:creationId xmlns:a16="http://schemas.microsoft.com/office/drawing/2014/main" id="{FC7BE975-C62C-2044-AA88-FCC868852637}"/>
              </a:ext>
            </a:extLst>
          </p:cNvPr>
          <p:cNvSpPr>
            <a:spLocks noGrp="1"/>
          </p:cNvSpPr>
          <p:nvPr>
            <p:ph type="pic" sz="quarter" idx="19"/>
          </p:nvPr>
        </p:nvSpPr>
        <p:spPr>
          <a:xfrm>
            <a:off x="8287512" y="1600200"/>
            <a:ext cx="3447288" cy="2117725"/>
          </a:xfrm>
          <a:solidFill>
            <a:schemeClr val="tx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ED449EB1-A7B8-104F-92AC-7247B1F3383E}"/>
              </a:ext>
            </a:extLst>
          </p:cNvPr>
          <p:cNvSpPr>
            <a:spLocks noGrp="1"/>
          </p:cNvSpPr>
          <p:nvPr>
            <p:ph idx="20"/>
          </p:nvPr>
        </p:nvSpPr>
        <p:spPr>
          <a:xfrm>
            <a:off x="43815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a:extLst>
              <a:ext uri="{FF2B5EF4-FFF2-40B4-BE49-F238E27FC236}">
                <a16:creationId xmlns:a16="http://schemas.microsoft.com/office/drawing/2014/main" id="{A578C44A-C9D6-1740-AEAE-FB639CC726B5}"/>
              </a:ext>
            </a:extLst>
          </p:cNvPr>
          <p:cNvSpPr>
            <a:spLocks noGrp="1"/>
          </p:cNvSpPr>
          <p:nvPr>
            <p:ph idx="21"/>
          </p:nvPr>
        </p:nvSpPr>
        <p:spPr>
          <a:xfrm>
            <a:off x="8305800" y="3934326"/>
            <a:ext cx="3447288" cy="2054994"/>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08731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750">
          <p15:clr>
            <a:srgbClr val="FBAE40"/>
          </p15:clr>
        </p15:guide>
        <p15:guide id="4" pos="521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4-Col Pictures Dk">
    <p:bg>
      <p:bgRef idx="1001">
        <a:schemeClr val="bg1"/>
      </p:bgRef>
    </p:bg>
    <p:spTree>
      <p:nvGrpSpPr>
        <p:cNvPr id="1" name=""/>
        <p:cNvGrpSpPr/>
        <p:nvPr/>
      </p:nvGrpSpPr>
      <p:grpSpPr>
        <a:xfrm>
          <a:off x="0" y="0"/>
          <a:ext cx="0" cy="0"/>
          <a:chOff x="0" y="0"/>
          <a:chExt cx="0" cy="0"/>
        </a:xfrm>
      </p:grpSpPr>
      <p:pic>
        <p:nvPicPr>
          <p:cNvPr id="20" name="Logo">
            <a:extLst>
              <a:ext uri="{FF2B5EF4-FFF2-40B4-BE49-F238E27FC236}">
                <a16:creationId xmlns:a16="http://schemas.microsoft.com/office/drawing/2014/main" id="{8FE48815-4D84-AB41-92C5-F274B09911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11" name="Picture Placeholder 1">
            <a:extLst>
              <a:ext uri="{FF2B5EF4-FFF2-40B4-BE49-F238E27FC236}">
                <a16:creationId xmlns:a16="http://schemas.microsoft.com/office/drawing/2014/main" id="{47AFB133-74D7-6F4F-A351-3A9C8093A7E4}"/>
              </a:ext>
            </a:extLst>
          </p:cNvPr>
          <p:cNvSpPr>
            <a:spLocks noGrp="1"/>
          </p:cNvSpPr>
          <p:nvPr>
            <p:ph type="pic" sz="quarter" idx="18"/>
          </p:nvPr>
        </p:nvSpPr>
        <p:spPr>
          <a:xfrm>
            <a:off x="45720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3" name="Picture Placeholder 2">
            <a:extLst>
              <a:ext uri="{FF2B5EF4-FFF2-40B4-BE49-F238E27FC236}">
                <a16:creationId xmlns:a16="http://schemas.microsoft.com/office/drawing/2014/main" id="{14E3FF02-DCFB-964A-9ADC-B6E3A0156ADD}"/>
              </a:ext>
            </a:extLst>
          </p:cNvPr>
          <p:cNvSpPr>
            <a:spLocks noGrp="1"/>
          </p:cNvSpPr>
          <p:nvPr>
            <p:ph type="pic" sz="quarter" idx="19"/>
          </p:nvPr>
        </p:nvSpPr>
        <p:spPr>
          <a:xfrm>
            <a:off x="339344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5" name="Picture Placeholder 3">
            <a:extLst>
              <a:ext uri="{FF2B5EF4-FFF2-40B4-BE49-F238E27FC236}">
                <a16:creationId xmlns:a16="http://schemas.microsoft.com/office/drawing/2014/main" id="{67C4F624-DAC2-0D48-9A49-6558493368AA}"/>
              </a:ext>
            </a:extLst>
          </p:cNvPr>
          <p:cNvSpPr>
            <a:spLocks noGrp="1"/>
          </p:cNvSpPr>
          <p:nvPr>
            <p:ph type="pic" sz="quarter" idx="20"/>
          </p:nvPr>
        </p:nvSpPr>
        <p:spPr>
          <a:xfrm>
            <a:off x="632968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16" name="Picture Placeholder 4">
            <a:extLst>
              <a:ext uri="{FF2B5EF4-FFF2-40B4-BE49-F238E27FC236}">
                <a16:creationId xmlns:a16="http://schemas.microsoft.com/office/drawing/2014/main" id="{19B70D4E-17D7-1F48-8544-2A4B5C84A892}"/>
              </a:ext>
            </a:extLst>
          </p:cNvPr>
          <p:cNvSpPr>
            <a:spLocks noGrp="1"/>
          </p:cNvSpPr>
          <p:nvPr>
            <p:ph type="pic" sz="quarter" idx="21"/>
          </p:nvPr>
        </p:nvSpPr>
        <p:spPr>
          <a:xfrm>
            <a:off x="9265920" y="1600200"/>
            <a:ext cx="2468880" cy="2117725"/>
          </a:xfrm>
          <a:solidFill>
            <a:schemeClr val="tx2"/>
          </a:solidFill>
        </p:spPr>
        <p:txBody>
          <a:bodyPr/>
          <a:lstStyle>
            <a:lvl1pPr>
              <a:defRPr>
                <a:solidFill>
                  <a:srgbClr val="A7A8AA"/>
                </a:solidFill>
              </a:defRPr>
            </a:lvl1pPr>
          </a:lstStyle>
          <a:p>
            <a:r>
              <a:rPr lang="en-US"/>
              <a:t>Click icon to add picture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F4E55DAC-C7FD-DB4E-BE31-3926A415DC31}"/>
              </a:ext>
            </a:extLst>
          </p:cNvPr>
          <p:cNvSpPr>
            <a:spLocks noGrp="1"/>
          </p:cNvSpPr>
          <p:nvPr>
            <p:ph idx="22"/>
          </p:nvPr>
        </p:nvSpPr>
        <p:spPr>
          <a:xfrm>
            <a:off x="339344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
            <a:extLst>
              <a:ext uri="{FF2B5EF4-FFF2-40B4-BE49-F238E27FC236}">
                <a16:creationId xmlns:a16="http://schemas.microsoft.com/office/drawing/2014/main" id="{FC18F0EE-4077-9341-9423-0BB7EFB17A09}"/>
              </a:ext>
            </a:extLst>
          </p:cNvPr>
          <p:cNvSpPr>
            <a:spLocks noGrp="1"/>
          </p:cNvSpPr>
          <p:nvPr>
            <p:ph idx="23"/>
          </p:nvPr>
        </p:nvSpPr>
        <p:spPr>
          <a:xfrm>
            <a:off x="632968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
            <a:extLst>
              <a:ext uri="{FF2B5EF4-FFF2-40B4-BE49-F238E27FC236}">
                <a16:creationId xmlns:a16="http://schemas.microsoft.com/office/drawing/2014/main" id="{D9AFFB3A-B3F1-F148-BEE4-D23EEF584C3A}"/>
              </a:ext>
            </a:extLst>
          </p:cNvPr>
          <p:cNvSpPr>
            <a:spLocks noGrp="1"/>
          </p:cNvSpPr>
          <p:nvPr>
            <p:ph idx="24"/>
          </p:nvPr>
        </p:nvSpPr>
        <p:spPr>
          <a:xfrm>
            <a:off x="9265920" y="3934326"/>
            <a:ext cx="2468880" cy="2054993"/>
          </a:xfrm>
        </p:spPr>
        <p:txBody>
          <a:bodyPr/>
          <a:lstStyle>
            <a:lvl1pPr>
              <a:spcAft>
                <a:spcPts val="800"/>
              </a:spcAft>
              <a:buClr>
                <a:schemeClr val="tx1"/>
              </a:buClr>
              <a:defRPr sz="1600">
                <a:solidFill>
                  <a:schemeClr val="tx1"/>
                </a:solidFill>
              </a:defRPr>
            </a:lvl1pPr>
            <a:lvl2pPr>
              <a:spcAft>
                <a:spcPts val="800"/>
              </a:spcAft>
              <a:buClr>
                <a:schemeClr val="tx1"/>
              </a:buClr>
              <a:defRPr sz="1600">
                <a:solidFill>
                  <a:schemeClr val="tx1"/>
                </a:solidFill>
              </a:defRPr>
            </a:lvl2pPr>
            <a:lvl3pPr>
              <a:spcAft>
                <a:spcPts val="800"/>
              </a:spcAft>
              <a:buClr>
                <a:schemeClr val="tx1"/>
              </a:buClr>
              <a:defRPr sz="1600">
                <a:solidFill>
                  <a:schemeClr val="tx1"/>
                </a:solidFill>
              </a:defRPr>
            </a:lvl3pPr>
            <a:lvl4pPr>
              <a:spcAft>
                <a:spcPts val="600"/>
              </a:spcAft>
              <a:buClr>
                <a:schemeClr val="tx1"/>
              </a:buClr>
              <a:defRPr sz="1400">
                <a:solidFill>
                  <a:schemeClr val="tx1"/>
                </a:solidFill>
              </a:defRPr>
            </a:lvl4pPr>
            <a:lvl5pPr>
              <a:spcAft>
                <a:spcPts val="600"/>
              </a:spcAft>
              <a:buClr>
                <a:schemeClr val="tx1"/>
              </a:buClr>
              <a:defRPr sz="1400">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01101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Only Dk">
    <p:bg>
      <p:bgRef idx="1001">
        <a:schemeClr val="bg1"/>
      </p:bgRef>
    </p:bg>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5DB5E5E2-18BB-8040-AB5F-A6281D0DA5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4" name="Footer">
            <a:extLst>
              <a:ext uri="{FF2B5EF4-FFF2-40B4-BE49-F238E27FC236}">
                <a16:creationId xmlns:a16="http://schemas.microsoft.com/office/drawing/2014/main" id="{4C985836-AC74-0C47-88F1-F6ACEF6FCB3F}"/>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5" name="Slide Number">
            <a:extLst>
              <a:ext uri="{FF2B5EF4-FFF2-40B4-BE49-F238E27FC236}">
                <a16:creationId xmlns:a16="http://schemas.microsoft.com/office/drawing/2014/main" id="{146061AD-AD61-B143-8DE2-448975E89EF1}"/>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813E2B9B-967F-7E4B-8FF0-A13C3356C541}"/>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ubtitle">
            <a:extLst>
              <a:ext uri="{FF2B5EF4-FFF2-40B4-BE49-F238E27FC236}">
                <a16:creationId xmlns:a16="http://schemas.microsoft.com/office/drawing/2014/main" id="{6FEDDD83-188E-184B-A891-188E1BF990BF}"/>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8" name="Legal">
            <a:extLst>
              <a:ext uri="{FF2B5EF4-FFF2-40B4-BE49-F238E27FC236}">
                <a16:creationId xmlns:a16="http://schemas.microsoft.com/office/drawing/2014/main" id="{EC1B6184-62AB-2145-ACC4-DEBF16E8ADE0}"/>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4414686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guide id="2" orient="horz" pos="100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Footer Only Dk">
    <p:bg>
      <p:bgRef idx="1001">
        <a:schemeClr val="bg1"/>
      </p:bgRef>
    </p:bg>
    <p:spTree>
      <p:nvGrpSpPr>
        <p:cNvPr id="1" name=""/>
        <p:cNvGrpSpPr/>
        <p:nvPr/>
      </p:nvGrpSpPr>
      <p:grpSpPr>
        <a:xfrm>
          <a:off x="0" y="0"/>
          <a:ext cx="0" cy="0"/>
          <a:chOff x="0" y="0"/>
          <a:chExt cx="0" cy="0"/>
        </a:xfrm>
      </p:grpSpPr>
      <p:pic>
        <p:nvPicPr>
          <p:cNvPr id="5" name="Logo">
            <a:extLst>
              <a:ext uri="{FF2B5EF4-FFF2-40B4-BE49-F238E27FC236}">
                <a16:creationId xmlns:a16="http://schemas.microsoft.com/office/drawing/2014/main" id="{BFBADAEB-7466-E742-ACF7-4866F2173F0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3" name="Footer">
            <a:extLst>
              <a:ext uri="{FF2B5EF4-FFF2-40B4-BE49-F238E27FC236}">
                <a16:creationId xmlns:a16="http://schemas.microsoft.com/office/drawing/2014/main" id="{0EC17445-58F9-7E42-A54B-34F5DCF630F1}"/>
              </a:ext>
            </a:extLst>
          </p:cNvPr>
          <p:cNvSpPr>
            <a:spLocks noGrp="1"/>
          </p:cNvSpPr>
          <p:nvPr>
            <p:ph type="ftr" sz="quarter" idx="11"/>
          </p:nvPr>
        </p:nvSpPr>
        <p:spPr/>
        <p:txBody>
          <a:bodyPr/>
          <a:lstStyle>
            <a:lvl1pPr>
              <a:defRPr>
                <a:solidFill>
                  <a:schemeClr val="tx1"/>
                </a:solidFill>
              </a:defRPr>
            </a:lvl1pPr>
          </a:lstStyle>
          <a:p>
            <a:r>
              <a:rPr lang="en-US"/>
              <a:t>Enrollment   |   Client Name</a:t>
            </a:r>
          </a:p>
        </p:txBody>
      </p:sp>
      <p:sp>
        <p:nvSpPr>
          <p:cNvPr id="4" name="Slide Number">
            <a:extLst>
              <a:ext uri="{FF2B5EF4-FFF2-40B4-BE49-F238E27FC236}">
                <a16:creationId xmlns:a16="http://schemas.microsoft.com/office/drawing/2014/main" id="{C42726D3-249E-B14A-8DD6-1F68EC4AB639}"/>
              </a:ext>
            </a:extLst>
          </p:cNvPr>
          <p:cNvSpPr>
            <a:spLocks noGrp="1"/>
          </p:cNvSpPr>
          <p:nvPr>
            <p:ph type="sldNum" sz="quarter" idx="12"/>
          </p:nvPr>
        </p:nvSpPr>
        <p:spPr/>
        <p:txBody>
          <a:bodyPr/>
          <a:lstStyle>
            <a:lvl1pPr>
              <a:defRPr>
                <a:solidFill>
                  <a:schemeClr val="tx1"/>
                </a:solidFill>
              </a:defRPr>
            </a:lvl1pPr>
          </a:lstStyle>
          <a:p>
            <a:fld id="{8EB3323C-FB4C-034A-A8F5-DA43F08A644B}" type="slidenum">
              <a:rPr lang="en-US"/>
              <a:pPr/>
              <a:t>‹#›</a:t>
            </a:fld>
            <a:endParaRPr lang="en-US"/>
          </a:p>
        </p:txBody>
      </p:sp>
      <p:sp>
        <p:nvSpPr>
          <p:cNvPr id="6" name="Legal">
            <a:extLst>
              <a:ext uri="{FF2B5EF4-FFF2-40B4-BE49-F238E27FC236}">
                <a16:creationId xmlns:a16="http://schemas.microsoft.com/office/drawing/2014/main" id="{A617FD83-A261-A241-9B26-52860F9EE24B}"/>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tx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Tree>
    <p:extLst>
      <p:ext uri="{BB962C8B-B14F-4D97-AF65-F5344CB8AC3E}">
        <p14:creationId xmlns:p14="http://schemas.microsoft.com/office/powerpoint/2010/main" val="36386758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D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EB7D83-B7A5-13A2-EC7F-4304C0DF85F1}"/>
              </a:ext>
            </a:extLst>
          </p:cNvPr>
          <p:cNvSpPr>
            <a:spLocks noGrp="1"/>
          </p:cNvSpPr>
          <p:nvPr>
            <p:ph type="ftr" sz="quarter" idx="10"/>
          </p:nvPr>
        </p:nvSpPr>
        <p:spPr/>
        <p:txBody>
          <a:bodyPr/>
          <a:lstStyle/>
          <a:p>
            <a:r>
              <a:rPr lang="en-US"/>
              <a:t>Enrollment   |   Client Name</a:t>
            </a:r>
          </a:p>
        </p:txBody>
      </p:sp>
      <p:sp>
        <p:nvSpPr>
          <p:cNvPr id="3" name="Slide Number Placeholder 2">
            <a:extLst>
              <a:ext uri="{FF2B5EF4-FFF2-40B4-BE49-F238E27FC236}">
                <a16:creationId xmlns:a16="http://schemas.microsoft.com/office/drawing/2014/main" id="{17DB6DCA-5B7D-6CCA-8044-7AEF920E119E}"/>
              </a:ext>
            </a:extLst>
          </p:cNvPr>
          <p:cNvSpPr>
            <a:spLocks noGrp="1"/>
          </p:cNvSpPr>
          <p:nvPr>
            <p:ph type="sldNum" sz="quarter" idx="11"/>
          </p:nvPr>
        </p:nvSpPr>
        <p:spPr/>
        <p:txBody>
          <a:bodyPr/>
          <a:lstStyle/>
          <a:p>
            <a:fld id="{8EB3323C-FB4C-034A-A8F5-DA43F08A644B}" type="slidenum">
              <a:rPr lang="en-US" smtClean="0"/>
              <a:pPr/>
              <a:t>‹#›</a:t>
            </a:fld>
            <a:endParaRPr lang="en-US"/>
          </a:p>
        </p:txBody>
      </p:sp>
    </p:spTree>
    <p:extLst>
      <p:ext uri="{BB962C8B-B14F-4D97-AF65-F5344CB8AC3E}">
        <p14:creationId xmlns:p14="http://schemas.microsoft.com/office/powerpoint/2010/main" val="3796437766"/>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9A0AE7F6-1FA6-9A4C-88DD-85F9F4863554}"/>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1509347176"/>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accent2"/>
        </a:solidFill>
        <a:effectLst/>
      </p:bgPr>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CA4D628A-0506-9B4C-9E09-1CE82F6E24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8" name="Legal">
            <a:extLst>
              <a:ext uri="{FF2B5EF4-FFF2-40B4-BE49-F238E27FC236}">
                <a16:creationId xmlns:a16="http://schemas.microsoft.com/office/drawing/2014/main" id="{12C63AF2-FD82-B94A-B549-1163CE4F3080}"/>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811195705"/>
      </p:ext>
    </p:extLst>
  </p:cSld>
  <p:clrMapOvr>
    <a:masterClrMapping/>
  </p:clrMapOvr>
  <p:extLst>
    <p:ext uri="{DCECCB84-F9BA-43D5-87BE-67443E8EF086}">
      <p15:sldGuideLst xmlns:p15="http://schemas.microsoft.com/office/powerpoint/2012/main">
        <p15:guide id="1" orient="horz" pos="1584">
          <p15:clr>
            <a:srgbClr val="5ACBF0"/>
          </p15:clr>
        </p15:guide>
        <p15:guide id="2" orient="horz" pos="396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7" name="Legal">
            <a:extLst>
              <a:ext uri="{FF2B5EF4-FFF2-40B4-BE49-F238E27FC236}">
                <a16:creationId xmlns:a16="http://schemas.microsoft.com/office/drawing/2014/main" id="{814F2C2E-B0CC-3845-A4A7-EC434DE6CE58}"/>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accent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57200" y="457201"/>
            <a:ext cx="11277600" cy="45720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a:extLst>
              <a:ext uri="{FF2B5EF4-FFF2-40B4-BE49-F238E27FC236}">
                <a16:creationId xmlns:a16="http://schemas.microsoft.com/office/drawing/2014/main" id="{5C3FCDFF-6346-3546-9DBF-8A4ABCD7D490}"/>
              </a:ext>
            </a:extLst>
          </p:cNvPr>
          <p:cNvSpPr>
            <a:spLocks noGrp="1"/>
          </p:cNvSpPr>
          <p:nvPr>
            <p:ph type="title"/>
          </p:nvPr>
        </p:nvSpPr>
        <p:spPr>
          <a:xfrm>
            <a:off x="457200" y="2514601"/>
            <a:ext cx="11277600" cy="1828800"/>
          </a:xfrm>
        </p:spPr>
        <p:txBody>
          <a:bodyPr anchor="t" anchorCtr="0"/>
          <a:lstStyle>
            <a:lvl1pPr>
              <a:defRPr sz="5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903574022"/>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39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Col Content Lt">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A313B208-D001-3A4A-B7F6-48DB4AFD253B}"/>
              </a:ext>
            </a:extLst>
          </p:cNvPr>
          <p:cNvSpPr>
            <a:spLocks noGrp="1"/>
          </p:cNvSpPr>
          <p:nvPr>
            <p:ph type="body" sz="quarter" idx="13"/>
          </p:nvPr>
        </p:nvSpPr>
        <p:spPr>
          <a:xfrm>
            <a:off x="457200" y="933258"/>
            <a:ext cx="11277600" cy="365760"/>
          </a:xfrm>
        </p:spPr>
        <p:txBody>
          <a:bodyPr/>
          <a:lstStyle>
            <a:lvl1pPr>
              <a:defRPr b="0">
                <a:solidFill>
                  <a:schemeClr val="accent2"/>
                </a:solidFill>
              </a:defRPr>
            </a:lvl1pPr>
          </a:lstStyle>
          <a:p>
            <a:pPr lvl="0"/>
            <a:r>
              <a:rPr lang="en-US"/>
              <a:t>Click to edit Master text styles</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20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E99522E4-52AE-C448-927D-EFBEBFD8FBB0}"/>
              </a:ext>
            </a:extLst>
          </p:cNvPr>
          <p:cNvSpPr>
            <a:spLocks noGrp="1"/>
          </p:cNvSpPr>
          <p:nvPr>
            <p:ph idx="15"/>
          </p:nvPr>
        </p:nvSpPr>
        <p:spPr>
          <a:xfrm>
            <a:off x="339344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F77573C1-2760-4E4E-B44D-5C0B0C78D60F}"/>
              </a:ext>
            </a:extLst>
          </p:cNvPr>
          <p:cNvSpPr>
            <a:spLocks noGrp="1"/>
          </p:cNvSpPr>
          <p:nvPr>
            <p:ph idx="16"/>
          </p:nvPr>
        </p:nvSpPr>
        <p:spPr>
          <a:xfrm>
            <a:off x="632968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E5BE2420-02F3-F849-A380-39951C89E372}"/>
              </a:ext>
            </a:extLst>
          </p:cNvPr>
          <p:cNvSpPr>
            <a:spLocks noGrp="1"/>
          </p:cNvSpPr>
          <p:nvPr>
            <p:ph idx="17"/>
          </p:nvPr>
        </p:nvSpPr>
        <p:spPr>
          <a:xfrm>
            <a:off x="9265920" y="1600200"/>
            <a:ext cx="2468880" cy="4389120"/>
          </a:xfrm>
        </p:spPr>
        <p:txBody>
          <a:bodyPr/>
          <a:lstStyle>
            <a:lvl1pPr>
              <a:spcAft>
                <a:spcPts val="800"/>
              </a:spcAft>
              <a:defRPr sz="1600"/>
            </a:lvl1pPr>
            <a:lvl2pPr>
              <a:spcAft>
                <a:spcPts val="800"/>
              </a:spcAft>
              <a:defRPr sz="1600"/>
            </a:lvl2pPr>
            <a:lvl3pPr>
              <a:spcAft>
                <a:spcPts val="8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187687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2136">
          <p15:clr>
            <a:srgbClr val="FBAE40"/>
          </p15:clr>
        </p15:guide>
        <p15:guide id="4" pos="3984">
          <p15:clr>
            <a:srgbClr val="FBAE40"/>
          </p15:clr>
        </p15:guide>
        <p15:guide id="5" pos="583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F76D1601-6F6E-534A-9BF3-8C7235202DDC}"/>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3258250"/>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2"/>
        </a:solidFill>
        <a:effectLst/>
      </p:bgPr>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49FA7DFF-7224-6149-8792-0D2C324847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11" name="Legal">
            <a:extLst>
              <a:ext uri="{FF2B5EF4-FFF2-40B4-BE49-F238E27FC236}">
                <a16:creationId xmlns:a16="http://schemas.microsoft.com/office/drawing/2014/main" id="{8794C989-0DC7-6D4D-956C-8A02833E2D47}"/>
              </a:ext>
            </a:extLst>
          </p:cNvPr>
          <p:cNvSpPr>
            <a:spLocks noGrp="1"/>
          </p:cNvSpPr>
          <p:nvPr>
            <p:ph type="body" sz="quarter" idx="14" hasCustomPrompt="1"/>
          </p:nvPr>
        </p:nvSpPr>
        <p:spPr>
          <a:xfrm>
            <a:off x="457200" y="6062472"/>
            <a:ext cx="11277600" cy="229181"/>
          </a:xfrm>
        </p:spPr>
        <p:txBody>
          <a:bodyPr anchor="b" anchorCtr="0">
            <a:noAutofit/>
          </a:bodyPr>
          <a:lstStyle>
            <a:lvl1pPr>
              <a:spcAft>
                <a:spcPts val="0"/>
              </a:spcAft>
              <a:defRPr sz="1000">
                <a:solidFill>
                  <a:schemeClr val="bg1"/>
                </a:solidFill>
              </a:defRPr>
            </a:lvl1pPr>
            <a:lvl2pPr>
              <a:defRPr sz="1000"/>
            </a:lvl2pPr>
            <a:lvl3pPr>
              <a:defRPr sz="1000"/>
            </a:lvl3pPr>
            <a:lvl4pPr>
              <a:defRPr sz="1000"/>
            </a:lvl4pPr>
            <a:lvl5pPr>
              <a:defRPr sz="1000"/>
            </a:lvl5pPr>
          </a:lstStyle>
          <a:p>
            <a:pPr lvl="0"/>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3880"/>
            <a:ext cx="1898217" cy="3380367"/>
          </a:xfrm>
        </p:spPr>
        <p:txBody>
          <a:bodyPr>
            <a:noAutofit/>
          </a:bodyPr>
          <a:lstStyle>
            <a:lvl1pPr algn="ctr">
              <a:defRPr sz="20000">
                <a:solidFill>
                  <a:schemeClr val="bg1"/>
                </a:solidFill>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solidFill>
                  <a:schemeClr val="bg1"/>
                </a:solidFill>
              </a:defRPr>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79122264"/>
      </p:ext>
    </p:extLst>
  </p:cSld>
  <p:clrMapOvr>
    <a:masterClrMapping/>
  </p:clrMapOvr>
  <p:extLst>
    <p:ext uri="{DCECCB84-F9BA-43D5-87BE-67443E8EF086}">
      <p15:sldGuideLst xmlns:p15="http://schemas.microsoft.com/office/powerpoint/2012/main">
        <p15:guide id="1" orient="horz" pos="1008">
          <p15:clr>
            <a:srgbClr val="5ACBF0"/>
          </p15:clr>
        </p15:guide>
        <p15:guide id="2" pos="3000">
          <p15:clr>
            <a:srgbClr val="5ACBF0"/>
          </p15:clr>
        </p15:guide>
        <p15:guide id="3" orient="horz" pos="396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05C2830D-0C18-6945-BA3C-D1CE9BE19E9A}"/>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D9279232-B362-284B-A972-7BF9CD07A50C}"/>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10" name="Legal">
            <a:extLst>
              <a:ext uri="{FF2B5EF4-FFF2-40B4-BE49-F238E27FC236}">
                <a16:creationId xmlns:a16="http://schemas.microsoft.com/office/drawing/2014/main" id="{06D806AA-75E9-4548-8ED0-B9DA7E57C548}"/>
              </a:ext>
            </a:extLst>
          </p:cNvPr>
          <p:cNvSpPr>
            <a:spLocks noGrp="1"/>
          </p:cNvSpPr>
          <p:nvPr>
            <p:ph type="body" sz="quarter" idx="14" hasCustomPrompt="1"/>
          </p:nvPr>
        </p:nvSpPr>
        <p:spPr>
          <a:xfrm>
            <a:off x="457200" y="6062472"/>
            <a:ext cx="112776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9" name="Number">
            <a:extLst>
              <a:ext uri="{FF2B5EF4-FFF2-40B4-BE49-F238E27FC236}">
                <a16:creationId xmlns:a16="http://schemas.microsoft.com/office/drawing/2014/main" id="{02F05394-8EE9-C44F-980D-5AFFE2E1AE71}"/>
              </a:ext>
            </a:extLst>
          </p:cNvPr>
          <p:cNvSpPr>
            <a:spLocks noGrp="1"/>
          </p:cNvSpPr>
          <p:nvPr>
            <p:ph type="body" sz="quarter" idx="13" hasCustomPrompt="1"/>
          </p:nvPr>
        </p:nvSpPr>
        <p:spPr>
          <a:xfrm>
            <a:off x="2387983" y="566928"/>
            <a:ext cx="1898217" cy="3380367"/>
          </a:xfrm>
        </p:spPr>
        <p:txBody>
          <a:bodyPr>
            <a:noAutofit/>
          </a:bodyPr>
          <a:lstStyle>
            <a:lvl1pPr algn="ctr">
              <a:defRPr sz="20000">
                <a:latin typeface="+mj-lt"/>
              </a:defRPr>
            </a:lvl1pPr>
          </a:lstStyle>
          <a:p>
            <a:pPr lvl="0"/>
            <a:r>
              <a:rPr lang="en-US"/>
              <a:t>#</a:t>
            </a:r>
          </a:p>
        </p:txBody>
      </p:sp>
      <p:sp>
        <p:nvSpPr>
          <p:cNvPr id="2" name="Title">
            <a:extLst>
              <a:ext uri="{FF2B5EF4-FFF2-40B4-BE49-F238E27FC236}">
                <a16:creationId xmlns:a16="http://schemas.microsoft.com/office/drawing/2014/main" id="{5C3FCDFF-6346-3546-9DBF-8A4ABCD7D490}"/>
              </a:ext>
            </a:extLst>
          </p:cNvPr>
          <p:cNvSpPr>
            <a:spLocks noGrp="1"/>
          </p:cNvSpPr>
          <p:nvPr>
            <p:ph type="title" hasCustomPrompt="1"/>
          </p:nvPr>
        </p:nvSpPr>
        <p:spPr>
          <a:xfrm>
            <a:off x="4763609" y="1600200"/>
            <a:ext cx="6971191" cy="2348344"/>
          </a:xfrm>
        </p:spPr>
        <p:txBody>
          <a:bodyPr anchor="t" anchorCtr="0"/>
          <a:lstStyle>
            <a:lvl1pPr>
              <a:defRPr sz="5400"/>
            </a:lvl1pPr>
          </a:lstStyle>
          <a:p>
            <a:r>
              <a:rPr lang="en-US"/>
              <a:t>Click to edit Master title</a:t>
            </a:r>
            <a:br>
              <a:rPr lang="en-US"/>
            </a:br>
            <a:r>
              <a:rPr lang="en-US"/>
              <a:t>style</a:t>
            </a:r>
          </a:p>
        </p:txBody>
      </p:sp>
      <p:sp>
        <p:nvSpPr>
          <p:cNvPr id="3" name="Subtitle">
            <a:extLst>
              <a:ext uri="{FF2B5EF4-FFF2-40B4-BE49-F238E27FC236}">
                <a16:creationId xmlns:a16="http://schemas.microsoft.com/office/drawing/2014/main" id="{2043B369-526C-CF48-BAB9-1E8F14924840}"/>
              </a:ext>
            </a:extLst>
          </p:cNvPr>
          <p:cNvSpPr>
            <a:spLocks noGrp="1"/>
          </p:cNvSpPr>
          <p:nvPr>
            <p:ph type="body" idx="1"/>
          </p:nvPr>
        </p:nvSpPr>
        <p:spPr>
          <a:xfrm>
            <a:off x="4763610" y="4059382"/>
            <a:ext cx="6972298" cy="640080"/>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74313758"/>
      </p:ext>
    </p:extLst>
  </p:cSld>
  <p:clrMapOvr>
    <a:masterClrMapping/>
  </p:clrMapOvr>
  <p:extLst>
    <p:ext uri="{DCECCB84-F9BA-43D5-87BE-67443E8EF086}">
      <p15:sldGuideLst xmlns:p15="http://schemas.microsoft.com/office/powerpoint/2012/main">
        <p15:guide id="1" orient="horz" pos="1008">
          <p15:clr>
            <a:srgbClr val="FBAE40"/>
          </p15:clr>
        </p15:guide>
        <p15:guide id="2" pos="3000">
          <p15:clr>
            <a:srgbClr val="FBAE40"/>
          </p15:clr>
        </p15:guide>
        <p15:guide id="3" orient="horz" pos="39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a:spcAft>
                <a:spcPts val="0"/>
              </a:spcAft>
              <a:defRPr sz="1000"/>
            </a:lvl1pPr>
            <a:lvl2pPr>
              <a:defRPr sz="1000"/>
            </a:lvl2pPr>
            <a:lvl3pPr>
              <a:defRPr sz="1000"/>
            </a:lvl3pPr>
            <a:lvl4pPr>
              <a:defRPr sz="1000"/>
            </a:lvl4pPr>
            <a:lvl5pPr>
              <a:defRPr sz="1000"/>
            </a:lvl5pPr>
          </a:lstStyle>
          <a:p>
            <a:pPr lvl="0"/>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p:txBody>
          <a:bodyPr numCol="2" spcCol="457200"/>
          <a:lstStyle>
            <a:lvl1pPr marL="457200" indent="-457200">
              <a:spcAft>
                <a:spcPts val="600"/>
              </a:spcAft>
              <a:buClr>
                <a:schemeClr val="accent1"/>
              </a:buClr>
              <a:buFont typeface="+mj-lt"/>
              <a:buAutoNum type="arabicPeriod"/>
              <a:defRPr b="1"/>
            </a:lvl1pPr>
            <a:lvl2pPr marL="457200" indent="0">
              <a:spcAft>
                <a:spcPts val="600"/>
              </a:spcAft>
              <a:buNone/>
              <a:defRPr/>
            </a:lvl2pPr>
            <a:lvl3pPr marL="0" indent="0">
              <a:spcAft>
                <a:spcPts val="600"/>
              </a:spcAft>
              <a:buNone/>
              <a:tabLst>
                <a:tab pos="914400" algn="l"/>
              </a:tabLst>
              <a:defRPr/>
            </a:lvl3pPr>
            <a:lvl4pPr marL="914400" indent="0">
              <a:spcAft>
                <a:spcPts val="600"/>
              </a:spcAft>
              <a:buNone/>
              <a:defRPr/>
            </a:lvl4pPr>
            <a:lvl5pPr marL="914400" indent="0">
              <a:spcAft>
                <a:spcPts val="600"/>
              </a:spcAft>
              <a:buFont typeface="Arial" panose="020B0604020202020204" pitchFamily="34" charset="0"/>
              <a:buNone/>
              <a:defRPr sz="140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04752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plit 1/3">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1" y="0"/>
            <a:ext cx="44464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4800600" y="6475602"/>
            <a:ext cx="6400800" cy="228600"/>
          </a:xfrm>
        </p:spPr>
        <p:txBody>
          <a:body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800600" y="6062472"/>
            <a:ext cx="693420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3566160" cy="983673"/>
          </a:xfrm>
        </p:spPr>
        <p:txBody>
          <a:bodyPr/>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3566160"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4800600" y="1600200"/>
            <a:ext cx="693420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867965"/>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302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plit 1/2">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76472" cy="228600"/>
          </a:xfrm>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48656"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48656" cy="983673"/>
          </a:xfrm>
        </p:spPr>
        <p:txBody>
          <a:bodyPr/>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3C36747-8FE9-4E40-A993-319647963E6D}"/>
              </a:ext>
            </a:extLst>
          </p:cNvPr>
          <p:cNvSpPr>
            <a:spLocks noGrp="1"/>
          </p:cNvSpPr>
          <p:nvPr>
            <p:ph idx="1"/>
          </p:nvPr>
        </p:nvSpPr>
        <p:spPr>
          <a:xfrm>
            <a:off x="457199" y="1600200"/>
            <a:ext cx="5248656" cy="4389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2BE509A-1608-5A4D-AF46-531F5265540F}"/>
              </a:ext>
            </a:extLst>
          </p:cNvPr>
          <p:cNvSpPr>
            <a:spLocks noGrp="1"/>
          </p:cNvSpPr>
          <p:nvPr>
            <p:ph idx="15"/>
          </p:nvPr>
        </p:nvSpPr>
        <p:spPr>
          <a:xfrm>
            <a:off x="6489539" y="1600200"/>
            <a:ext cx="5245261"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1526324"/>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Quote Statement 1">
    <p:bg>
      <p:bgPr>
        <a:solidFill>
          <a:schemeClr val="accent2"/>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0C3286FC-1892-4443-84A0-195F28AF1E0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bg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bg1"/>
              </a:buClr>
              <a:defRPr sz="5400">
                <a:solidFill>
                  <a:schemeClr val="bg1"/>
                </a:solidFill>
                <a:latin typeface="+mj-lt"/>
              </a:defRPr>
            </a:lvl1pPr>
            <a:lvl2pPr marL="301752" indent="-301752">
              <a:spcAft>
                <a:spcPts val="1800"/>
              </a:spcAft>
              <a:buClr>
                <a:schemeClr val="bg1"/>
              </a:buClr>
              <a:buNone/>
              <a:defRPr sz="5400">
                <a:solidFill>
                  <a:schemeClr val="bg1"/>
                </a:solidFill>
                <a:latin typeface="+mj-lt"/>
              </a:defRPr>
            </a:lvl2pPr>
            <a:lvl3pPr marL="301752" indent="0">
              <a:buClr>
                <a:schemeClr val="bg1"/>
              </a:buClr>
              <a:buNone/>
              <a:defRPr>
                <a:solidFill>
                  <a:schemeClr val="bg1"/>
                </a:solidFill>
              </a:defRPr>
            </a:lvl3pPr>
            <a:lvl4pPr marL="548640" indent="-228600">
              <a:buClr>
                <a:schemeClr val="bg1"/>
              </a:buClr>
              <a:tabLst/>
              <a:defRPr>
                <a:solidFill>
                  <a:schemeClr val="bg1"/>
                </a:solidFill>
              </a:defRPr>
            </a:lvl4pPr>
            <a:lvl5pPr marL="795528" indent="-228600">
              <a:buClr>
                <a:schemeClr val="bg1"/>
              </a:buClr>
              <a:tabLst/>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8760079"/>
      </p:ext>
    </p:extLst>
  </p:cSld>
  <p:clrMapOvr>
    <a:masterClrMapping/>
  </p:clrMapOvr>
  <p:extLst>
    <p:ext uri="{DCECCB84-F9BA-43D5-87BE-67443E8EF086}">
      <p15:sldGuideLst xmlns:p15="http://schemas.microsoft.com/office/powerpoint/2012/main">
        <p15:guide id="2" orient="horz" pos="3960">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Statement 2">
    <p:bg>
      <p:bgPr>
        <a:solidFill>
          <a:srgbClr val="A3CADB"/>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1127760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200" y="457200"/>
            <a:ext cx="11277600" cy="5532120"/>
          </a:xfrm>
        </p:spPr>
        <p:txBody>
          <a:bodyPr/>
          <a:lstStyle>
            <a:lvl1pPr>
              <a:spcAft>
                <a:spcPts val="1800"/>
              </a:spcAft>
              <a:buClr>
                <a:schemeClr val="accent1"/>
              </a:buClr>
              <a:defRPr sz="5400">
                <a:solidFill>
                  <a:schemeClr val="accent1"/>
                </a:solidFill>
                <a:latin typeface="+mj-lt"/>
              </a:defRPr>
            </a:lvl1pPr>
            <a:lvl2pPr marL="301752" indent="-301752">
              <a:spcAft>
                <a:spcPts val="1800"/>
              </a:spcAft>
              <a:buClr>
                <a:schemeClr val="accent1"/>
              </a:buClr>
              <a:buNone/>
              <a:defRPr sz="5400">
                <a:solidFill>
                  <a:schemeClr val="accent1"/>
                </a:solidFill>
                <a:latin typeface="+mj-lt"/>
              </a:defRPr>
            </a:lvl2pPr>
            <a:lvl3pPr marL="301752" indent="0">
              <a:buClr>
                <a:schemeClr val="accent1"/>
              </a:buClr>
              <a:buNone/>
              <a:defRPr>
                <a:solidFill>
                  <a:schemeClr val="accent1"/>
                </a:solidFill>
              </a:defRPr>
            </a:lvl3pPr>
            <a:lvl4pPr marL="548640" indent="-228600">
              <a:buClr>
                <a:schemeClr val="accent1"/>
              </a:buClr>
              <a:tabLst/>
              <a:defRPr>
                <a:solidFill>
                  <a:schemeClr val="accent1"/>
                </a:solidFill>
              </a:defRPr>
            </a:lvl4pPr>
            <a:lvl5pPr marL="795528" indent="-228600">
              <a:buClr>
                <a:schemeClr val="accent1"/>
              </a:buClr>
              <a:tabLst/>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3814865"/>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Statement 3">
    <p:bg>
      <p:bgPr>
        <a:solidFill>
          <a:schemeClr val="bg1"/>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B2DDD7CB-1A01-2449-A8A7-EBBA28672294}"/>
              </a:ext>
            </a:extLst>
          </p:cNvPr>
          <p:cNvSpPr>
            <a:spLocks noGrp="1"/>
          </p:cNvSpPr>
          <p:nvPr>
            <p:ph type="pic" sz="quarter" idx="15"/>
          </p:nvPr>
        </p:nvSpPr>
        <p:spPr>
          <a:xfrm>
            <a:off x="7958328" y="0"/>
            <a:ext cx="4233672" cy="6858000"/>
          </a:xfrm>
          <a:solidFill>
            <a:schemeClr val="bg2"/>
          </a:solidFill>
        </p:spPr>
        <p:txBody>
          <a:bodyPr/>
          <a:lstStyle>
            <a:lvl1pPr>
              <a:defRPr>
                <a:solidFill>
                  <a:srgbClr val="A7A8AA"/>
                </a:solidFill>
              </a:defRPr>
            </a:lvl1pPr>
          </a:lstStyle>
          <a:p>
            <a:r>
              <a:rPr lang="en-US"/>
              <a:t>Click icon to add picture</a:t>
            </a:r>
          </a:p>
        </p:txBody>
      </p:sp>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09534" y="6475602"/>
            <a:ext cx="5586984" cy="228600"/>
          </a:xfrm>
        </p:spPr>
        <p:txBody>
          <a:bodyPr/>
          <a:lstStyle>
            <a:lvl1pPr>
              <a:defRPr>
                <a:solidFill>
                  <a:schemeClr val="accent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lvl1pPr>
              <a:defRPr>
                <a:solidFill>
                  <a:schemeClr val="accent1"/>
                </a:solidFill>
              </a:defRPr>
            </a:lvl1pPr>
          </a:lstStyle>
          <a:p>
            <a:fld id="{8EB3323C-FB4C-034A-A8F5-DA43F08A644B}" type="slidenum">
              <a:rPr lang="en-US"/>
              <a:pPr/>
              <a:t>‹#›</a:t>
            </a:fld>
            <a:endParaRPr lang="en-US"/>
          </a:p>
        </p:txBody>
      </p:sp>
      <p:sp>
        <p:nvSpPr>
          <p:cNvPr id="9" name="Legal">
            <a:extLst>
              <a:ext uri="{FF2B5EF4-FFF2-40B4-BE49-F238E27FC236}">
                <a16:creationId xmlns:a16="http://schemas.microsoft.com/office/drawing/2014/main" id="{0DC9CB52-F24E-A440-AD8D-8D790D3859AC}"/>
              </a:ext>
            </a:extLst>
          </p:cNvPr>
          <p:cNvSpPr>
            <a:spLocks noGrp="1"/>
          </p:cNvSpPr>
          <p:nvPr>
            <p:ph type="body" sz="quarter" idx="14" hasCustomPrompt="1"/>
          </p:nvPr>
        </p:nvSpPr>
        <p:spPr>
          <a:xfrm>
            <a:off x="457200" y="6057900"/>
            <a:ext cx="7040880" cy="2286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accent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3" name="Content Placeholder">
            <a:extLst>
              <a:ext uri="{FF2B5EF4-FFF2-40B4-BE49-F238E27FC236}">
                <a16:creationId xmlns:a16="http://schemas.microsoft.com/office/drawing/2014/main" id="{C3C36747-8FE9-4E40-A993-319647963E6D}"/>
              </a:ext>
            </a:extLst>
          </p:cNvPr>
          <p:cNvSpPr>
            <a:spLocks noGrp="1"/>
          </p:cNvSpPr>
          <p:nvPr>
            <p:ph idx="1"/>
          </p:nvPr>
        </p:nvSpPr>
        <p:spPr>
          <a:xfrm>
            <a:off x="457199" y="457200"/>
            <a:ext cx="7038109" cy="5532120"/>
          </a:xfrm>
        </p:spPr>
        <p:txBody>
          <a:bodyPr/>
          <a:lstStyle>
            <a:lvl1pPr>
              <a:spcAft>
                <a:spcPts val="1800"/>
              </a:spcAft>
              <a:buClr>
                <a:schemeClr val="tx1"/>
              </a:buClr>
              <a:defRPr sz="5400">
                <a:solidFill>
                  <a:schemeClr val="accent1"/>
                </a:solidFill>
                <a:latin typeface="+mj-lt"/>
              </a:defRPr>
            </a:lvl1pPr>
            <a:lvl2pPr marL="301752" indent="-301752">
              <a:spcAft>
                <a:spcPts val="1800"/>
              </a:spcAft>
              <a:buClr>
                <a:schemeClr val="tx1"/>
              </a:buClr>
              <a:buNone/>
              <a:defRPr sz="5400">
                <a:solidFill>
                  <a:schemeClr val="accent1"/>
                </a:solidFill>
                <a:latin typeface="+mj-lt"/>
              </a:defRPr>
            </a:lvl2pPr>
            <a:lvl3pPr marL="301752" indent="0">
              <a:buClr>
                <a:schemeClr val="tx1"/>
              </a:buClr>
              <a:buNone/>
              <a:defRPr>
                <a:solidFill>
                  <a:schemeClr val="accent1"/>
                </a:solidFill>
              </a:defRPr>
            </a:lvl3pPr>
            <a:lvl4pPr marL="548640" indent="-228600">
              <a:buClr>
                <a:schemeClr val="tx1"/>
              </a:buClr>
              <a:tabLst/>
              <a:defRPr>
                <a:solidFill>
                  <a:schemeClr val="accent1"/>
                </a:solidFill>
              </a:defRPr>
            </a:lvl4pPr>
            <a:lvl5pPr marL="795528" indent="-228600">
              <a:buClr>
                <a:schemeClr val="tx1"/>
              </a:buClr>
              <a:tabLst/>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1490373"/>
      </p:ext>
    </p:extLst>
  </p:cSld>
  <p:clrMapOvr>
    <a:masterClrMapping/>
  </p:clrMapOvr>
  <p:extLst>
    <p:ext uri="{DCECCB84-F9BA-43D5-87BE-67443E8EF086}">
      <p15:sldGuideLst xmlns:p15="http://schemas.microsoft.com/office/powerpoint/2012/main">
        <p15:guide id="2" orient="horz" pos="39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plit Numbered 1">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95ADA095-C0B5-9748-BC85-6872EE783D2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86170C38-A752-2B4D-9347-EC996E1535B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981" y="6457281"/>
            <a:ext cx="914400" cy="164592"/>
          </a:xfrm>
          <a:prstGeom prst="rect">
            <a:avLst/>
          </a:prstGeom>
        </p:spPr>
      </p:pic>
      <p:sp>
        <p:nvSpPr>
          <p:cNvPr id="5" name="Footer">
            <a:extLst>
              <a:ext uri="{FF2B5EF4-FFF2-40B4-BE49-F238E27FC236}">
                <a16:creationId xmlns:a16="http://schemas.microsoft.com/office/drawing/2014/main" id="{DEC13E94-205F-D14F-8956-67B4F4868EA8}"/>
              </a:ext>
            </a:extLst>
          </p:cNvPr>
          <p:cNvSpPr>
            <a:spLocks noGrp="1"/>
          </p:cNvSpPr>
          <p:nvPr>
            <p:ph type="ftr" sz="quarter" idx="11"/>
          </p:nvPr>
        </p:nvSpPr>
        <p:spPr>
          <a:xfrm>
            <a:off x="1911096" y="6475602"/>
            <a:ext cx="3749040" cy="228600"/>
          </a:xfrm>
        </p:spPr>
        <p:txBody>
          <a:bodyPr/>
          <a:lstStyle>
            <a:lvl1pPr>
              <a:defRPr>
                <a:solidFill>
                  <a:schemeClr val="bg1"/>
                </a:solidFill>
              </a:defRPr>
            </a:lvl1pPr>
          </a:lstStyle>
          <a:p>
            <a:r>
              <a:rPr lang="en-US"/>
              <a:t>Enrollment   |   Client Name</a:t>
            </a:r>
          </a:p>
        </p:txBody>
      </p:sp>
      <p:sp>
        <p:nvSpPr>
          <p:cNvPr id="6" name="Slide Number">
            <a:extLst>
              <a:ext uri="{FF2B5EF4-FFF2-40B4-BE49-F238E27FC236}">
                <a16:creationId xmlns:a16="http://schemas.microsoft.com/office/drawing/2014/main" id="{184D4194-F2A7-954B-BDCA-949AA3802E53}"/>
              </a:ext>
            </a:extLst>
          </p:cNvPr>
          <p:cNvSpPr>
            <a:spLocks noGrp="1"/>
          </p:cNvSpPr>
          <p:nvPr>
            <p:ph type="sldNum" sz="quarter" idx="12"/>
          </p:nvPr>
        </p:nvSpPr>
        <p:spPr/>
        <p:txBody>
          <a:bodyPr/>
          <a:lstStyle/>
          <a:p>
            <a:fld id="{8EB3323C-FB4C-034A-A8F5-DA43F08A644B}" type="slidenum">
              <a:t>‹#›</a:t>
            </a:fld>
            <a:endParaRPr lang="en-US"/>
          </a:p>
        </p:txBody>
      </p:sp>
      <p:sp>
        <p:nvSpPr>
          <p:cNvPr id="14" name="Legal">
            <a:extLst>
              <a:ext uri="{FF2B5EF4-FFF2-40B4-BE49-F238E27FC236}">
                <a16:creationId xmlns:a16="http://schemas.microsoft.com/office/drawing/2014/main" id="{CB63FB04-76D2-8544-A823-39245270A3C6}"/>
              </a:ext>
            </a:extLst>
          </p:cNvPr>
          <p:cNvSpPr>
            <a:spLocks noGrp="1"/>
          </p:cNvSpPr>
          <p:nvPr>
            <p:ph type="body" sz="quarter" idx="16" hasCustomPrompt="1"/>
          </p:nvPr>
        </p:nvSpPr>
        <p:spPr>
          <a:xfrm>
            <a:off x="457200" y="6062472"/>
            <a:ext cx="5212080" cy="229181"/>
          </a:xfrm>
        </p:spPr>
        <p:txBody>
          <a:bodyPr anchor="b" anchorCtr="0">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a:solidFill>
                  <a:schemeClr val="bg1"/>
                </a:solidFill>
              </a:defRPr>
            </a:lvl1pPr>
            <a:lvl2pPr>
              <a:defRPr sz="1000"/>
            </a:lvl2pPr>
            <a:lvl3pPr>
              <a:defRPr sz="1000"/>
            </a:lvl3pPr>
            <a:lvl4pPr>
              <a:defRPr sz="1000"/>
            </a:lvl4pPr>
            <a:lvl5pPr>
              <a:defRPr sz="1000"/>
            </a:lvl5p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a:t>Optional legal disclosure or footnote</a:t>
            </a:r>
          </a:p>
        </p:txBody>
      </p:sp>
      <p:sp>
        <p:nvSpPr>
          <p:cNvPr id="2" name="Title 1">
            <a:extLst>
              <a:ext uri="{FF2B5EF4-FFF2-40B4-BE49-F238E27FC236}">
                <a16:creationId xmlns:a16="http://schemas.microsoft.com/office/drawing/2014/main" id="{C681D0C6-76B9-FA49-BE48-D52AA71F1C3D}"/>
              </a:ext>
            </a:extLst>
          </p:cNvPr>
          <p:cNvSpPr>
            <a:spLocks noGrp="1"/>
          </p:cNvSpPr>
          <p:nvPr>
            <p:ph type="title"/>
          </p:nvPr>
        </p:nvSpPr>
        <p:spPr>
          <a:xfrm>
            <a:off x="457200" y="457199"/>
            <a:ext cx="5212080" cy="983673"/>
          </a:xfrm>
        </p:spPr>
        <p:txBody>
          <a:bodyPr/>
          <a:lstStyle>
            <a:lvl1pPr>
              <a:defRPr>
                <a:solidFill>
                  <a:schemeClr val="bg1"/>
                </a:solidFill>
              </a:defRPr>
            </a:lvl1pPr>
          </a:lstStyle>
          <a:p>
            <a:r>
              <a:rPr lang="en-US"/>
              <a:t>Click to edit Master title style</a:t>
            </a:r>
          </a:p>
        </p:txBody>
      </p:sp>
      <p:sp>
        <p:nvSpPr>
          <p:cNvPr id="22" name="Number 1">
            <a:extLst>
              <a:ext uri="{FF2B5EF4-FFF2-40B4-BE49-F238E27FC236}">
                <a16:creationId xmlns:a16="http://schemas.microsoft.com/office/drawing/2014/main" id="{93635A08-866B-AB48-980F-C45792120622}"/>
              </a:ext>
            </a:extLst>
          </p:cNvPr>
          <p:cNvSpPr>
            <a:spLocks noGrp="1"/>
          </p:cNvSpPr>
          <p:nvPr>
            <p:ph type="body" sz="quarter" idx="22" hasCustomPrompt="1"/>
          </p:nvPr>
        </p:nvSpPr>
        <p:spPr>
          <a:xfrm>
            <a:off x="457200" y="13864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3" name="Number 2">
            <a:extLst>
              <a:ext uri="{FF2B5EF4-FFF2-40B4-BE49-F238E27FC236}">
                <a16:creationId xmlns:a16="http://schemas.microsoft.com/office/drawing/2014/main" id="{B20988FE-525E-1544-A9C7-62CE9BF471D7}"/>
              </a:ext>
            </a:extLst>
          </p:cNvPr>
          <p:cNvSpPr>
            <a:spLocks noGrp="1"/>
          </p:cNvSpPr>
          <p:nvPr>
            <p:ph type="body" sz="quarter" idx="23" hasCustomPrompt="1"/>
          </p:nvPr>
        </p:nvSpPr>
        <p:spPr>
          <a:xfrm>
            <a:off x="457200" y="23008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4" name="Number 3">
            <a:extLst>
              <a:ext uri="{FF2B5EF4-FFF2-40B4-BE49-F238E27FC236}">
                <a16:creationId xmlns:a16="http://schemas.microsoft.com/office/drawing/2014/main" id="{A8F13C7F-C824-D342-B52D-22D3DE31D27A}"/>
              </a:ext>
            </a:extLst>
          </p:cNvPr>
          <p:cNvSpPr>
            <a:spLocks noGrp="1"/>
          </p:cNvSpPr>
          <p:nvPr>
            <p:ph type="body" sz="quarter" idx="24" hasCustomPrompt="1"/>
          </p:nvPr>
        </p:nvSpPr>
        <p:spPr>
          <a:xfrm>
            <a:off x="457200" y="32152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5" name="Number 4">
            <a:extLst>
              <a:ext uri="{FF2B5EF4-FFF2-40B4-BE49-F238E27FC236}">
                <a16:creationId xmlns:a16="http://schemas.microsoft.com/office/drawing/2014/main" id="{4F69268A-2B82-6344-BA05-F7CD7FC1DCD6}"/>
              </a:ext>
            </a:extLst>
          </p:cNvPr>
          <p:cNvSpPr>
            <a:spLocks noGrp="1"/>
          </p:cNvSpPr>
          <p:nvPr>
            <p:ph type="body" sz="quarter" idx="25" hasCustomPrompt="1"/>
          </p:nvPr>
        </p:nvSpPr>
        <p:spPr>
          <a:xfrm>
            <a:off x="457200" y="4129645"/>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6" name="Number 5">
            <a:extLst>
              <a:ext uri="{FF2B5EF4-FFF2-40B4-BE49-F238E27FC236}">
                <a16:creationId xmlns:a16="http://schemas.microsoft.com/office/drawing/2014/main" id="{D4F6A0E3-2376-9448-9344-A6B268DBCC71}"/>
              </a:ext>
            </a:extLst>
          </p:cNvPr>
          <p:cNvSpPr>
            <a:spLocks noGrp="1"/>
          </p:cNvSpPr>
          <p:nvPr>
            <p:ph type="body" sz="quarter" idx="26" hasCustomPrompt="1"/>
          </p:nvPr>
        </p:nvSpPr>
        <p:spPr>
          <a:xfrm>
            <a:off x="457200" y="5044046"/>
            <a:ext cx="731520" cy="914400"/>
          </a:xfrm>
        </p:spPr>
        <p:txBody>
          <a:bodyPr wrap="none">
            <a:noAutofit/>
          </a:bodyPr>
          <a:lstStyle>
            <a:lvl1pPr>
              <a:spcAft>
                <a:spcPts val="0"/>
              </a:spcAft>
              <a:buClr>
                <a:schemeClr val="bg1"/>
              </a:buClr>
              <a:defRPr sz="5400">
                <a:solidFill>
                  <a:schemeClr val="bg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7" name="Text Placeholder 1">
            <a:extLst>
              <a:ext uri="{FF2B5EF4-FFF2-40B4-BE49-F238E27FC236}">
                <a16:creationId xmlns:a16="http://schemas.microsoft.com/office/drawing/2014/main" id="{2316E7D4-6200-A448-9BB1-C0010A11D2AE}"/>
              </a:ext>
            </a:extLst>
          </p:cNvPr>
          <p:cNvSpPr>
            <a:spLocks noGrp="1"/>
          </p:cNvSpPr>
          <p:nvPr>
            <p:ph type="body" sz="quarter" idx="17"/>
          </p:nvPr>
        </p:nvSpPr>
        <p:spPr>
          <a:xfrm>
            <a:off x="1199408" y="1485895"/>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4510B8F-F8EA-C44E-8A75-A494D6B8C123}"/>
              </a:ext>
            </a:extLst>
          </p:cNvPr>
          <p:cNvSpPr>
            <a:spLocks noGrp="1"/>
          </p:cNvSpPr>
          <p:nvPr>
            <p:ph type="body" sz="quarter" idx="18"/>
          </p:nvPr>
        </p:nvSpPr>
        <p:spPr>
          <a:xfrm>
            <a:off x="1199408" y="2396723"/>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9" name="Text Placeholder 3">
            <a:extLst>
              <a:ext uri="{FF2B5EF4-FFF2-40B4-BE49-F238E27FC236}">
                <a16:creationId xmlns:a16="http://schemas.microsoft.com/office/drawing/2014/main" id="{14184283-BC58-DB49-AD8C-86DD94EF702C}"/>
              </a:ext>
            </a:extLst>
          </p:cNvPr>
          <p:cNvSpPr>
            <a:spLocks noGrp="1"/>
          </p:cNvSpPr>
          <p:nvPr>
            <p:ph type="body" sz="quarter" idx="19"/>
          </p:nvPr>
        </p:nvSpPr>
        <p:spPr>
          <a:xfrm>
            <a:off x="1199408" y="3307551"/>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446E7154-47EE-E445-9DD0-3CAD8B64CA57}"/>
              </a:ext>
            </a:extLst>
          </p:cNvPr>
          <p:cNvSpPr>
            <a:spLocks noGrp="1"/>
          </p:cNvSpPr>
          <p:nvPr>
            <p:ph type="body" sz="quarter" idx="20"/>
          </p:nvPr>
        </p:nvSpPr>
        <p:spPr>
          <a:xfrm>
            <a:off x="1199408" y="4218379"/>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1" name="Text Placeholder 5">
            <a:extLst>
              <a:ext uri="{FF2B5EF4-FFF2-40B4-BE49-F238E27FC236}">
                <a16:creationId xmlns:a16="http://schemas.microsoft.com/office/drawing/2014/main" id="{73FF5107-397D-BA41-815E-9D0BB5F32B7D}"/>
              </a:ext>
            </a:extLst>
          </p:cNvPr>
          <p:cNvSpPr>
            <a:spLocks noGrp="1"/>
          </p:cNvSpPr>
          <p:nvPr>
            <p:ph type="body" sz="quarter" idx="21"/>
          </p:nvPr>
        </p:nvSpPr>
        <p:spPr>
          <a:xfrm>
            <a:off x="1199408" y="5129208"/>
            <a:ext cx="4469873" cy="731520"/>
          </a:xfrm>
        </p:spPr>
        <p:txBody>
          <a:bodyPr anchor="ctr"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2" name="Number 6">
            <a:extLst>
              <a:ext uri="{FF2B5EF4-FFF2-40B4-BE49-F238E27FC236}">
                <a16:creationId xmlns:a16="http://schemas.microsoft.com/office/drawing/2014/main" id="{4C93A093-FAA8-9B45-A9D5-DADA96F3DFF6}"/>
              </a:ext>
            </a:extLst>
          </p:cNvPr>
          <p:cNvSpPr>
            <a:spLocks noGrp="1"/>
          </p:cNvSpPr>
          <p:nvPr>
            <p:ph type="body" sz="quarter" idx="32" hasCustomPrompt="1"/>
          </p:nvPr>
        </p:nvSpPr>
        <p:spPr>
          <a:xfrm>
            <a:off x="6496792" y="13864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3" name="Number 7">
            <a:extLst>
              <a:ext uri="{FF2B5EF4-FFF2-40B4-BE49-F238E27FC236}">
                <a16:creationId xmlns:a16="http://schemas.microsoft.com/office/drawing/2014/main" id="{74D17C54-F7BB-584E-A80B-41BB3C9CE193}"/>
              </a:ext>
            </a:extLst>
          </p:cNvPr>
          <p:cNvSpPr>
            <a:spLocks noGrp="1"/>
          </p:cNvSpPr>
          <p:nvPr>
            <p:ph type="body" sz="quarter" idx="33" hasCustomPrompt="1"/>
          </p:nvPr>
        </p:nvSpPr>
        <p:spPr>
          <a:xfrm>
            <a:off x="6496792" y="23008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4" name="Number 8">
            <a:extLst>
              <a:ext uri="{FF2B5EF4-FFF2-40B4-BE49-F238E27FC236}">
                <a16:creationId xmlns:a16="http://schemas.microsoft.com/office/drawing/2014/main" id="{2A020334-2F4C-8F4E-9E07-6C45B6529F4D}"/>
              </a:ext>
            </a:extLst>
          </p:cNvPr>
          <p:cNvSpPr>
            <a:spLocks noGrp="1"/>
          </p:cNvSpPr>
          <p:nvPr>
            <p:ph type="body" sz="quarter" idx="34" hasCustomPrompt="1"/>
          </p:nvPr>
        </p:nvSpPr>
        <p:spPr>
          <a:xfrm>
            <a:off x="6496792" y="32152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5" name="Number 9">
            <a:extLst>
              <a:ext uri="{FF2B5EF4-FFF2-40B4-BE49-F238E27FC236}">
                <a16:creationId xmlns:a16="http://schemas.microsoft.com/office/drawing/2014/main" id="{20D1D893-92E6-B34B-B389-45EBC1845E6D}"/>
              </a:ext>
            </a:extLst>
          </p:cNvPr>
          <p:cNvSpPr>
            <a:spLocks noGrp="1"/>
          </p:cNvSpPr>
          <p:nvPr>
            <p:ph type="body" sz="quarter" idx="35" hasCustomPrompt="1"/>
          </p:nvPr>
        </p:nvSpPr>
        <p:spPr>
          <a:xfrm>
            <a:off x="6496792" y="4129645"/>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36" name="Number 10">
            <a:extLst>
              <a:ext uri="{FF2B5EF4-FFF2-40B4-BE49-F238E27FC236}">
                <a16:creationId xmlns:a16="http://schemas.microsoft.com/office/drawing/2014/main" id="{375F63AF-FD61-DE4F-A485-451F53AA7D6F}"/>
              </a:ext>
            </a:extLst>
          </p:cNvPr>
          <p:cNvSpPr>
            <a:spLocks noGrp="1"/>
          </p:cNvSpPr>
          <p:nvPr>
            <p:ph type="body" sz="quarter" idx="36" hasCustomPrompt="1"/>
          </p:nvPr>
        </p:nvSpPr>
        <p:spPr>
          <a:xfrm>
            <a:off x="6496792" y="5044046"/>
            <a:ext cx="731520" cy="914400"/>
          </a:xfrm>
        </p:spPr>
        <p:txBody>
          <a:bodyPr wrap="none">
            <a:noAutofit/>
          </a:bodyPr>
          <a:lstStyle>
            <a:lvl1pPr>
              <a:spcAft>
                <a:spcPts val="0"/>
              </a:spcAft>
              <a:buClr>
                <a:schemeClr val="bg1"/>
              </a:buClr>
              <a:defRPr sz="5400">
                <a:solidFill>
                  <a:schemeClr val="accent1"/>
                </a:solidFill>
                <a:latin typeface="+mj-lt"/>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t>
            </a:r>
          </a:p>
        </p:txBody>
      </p:sp>
      <p:sp>
        <p:nvSpPr>
          <p:cNvPr id="27" name="Text Placeholder 6">
            <a:extLst>
              <a:ext uri="{FF2B5EF4-FFF2-40B4-BE49-F238E27FC236}">
                <a16:creationId xmlns:a16="http://schemas.microsoft.com/office/drawing/2014/main" id="{02FDCDBC-BFCE-6345-BA48-486F94E1775B}"/>
              </a:ext>
            </a:extLst>
          </p:cNvPr>
          <p:cNvSpPr>
            <a:spLocks noGrp="1"/>
          </p:cNvSpPr>
          <p:nvPr>
            <p:ph type="body" sz="quarter" idx="27"/>
          </p:nvPr>
        </p:nvSpPr>
        <p:spPr>
          <a:xfrm>
            <a:off x="7239000" y="1485895"/>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E880E08A-92BE-424C-8B36-D42EF8912BB0}"/>
              </a:ext>
            </a:extLst>
          </p:cNvPr>
          <p:cNvSpPr>
            <a:spLocks noGrp="1"/>
          </p:cNvSpPr>
          <p:nvPr>
            <p:ph type="body" sz="quarter" idx="28"/>
          </p:nvPr>
        </p:nvSpPr>
        <p:spPr>
          <a:xfrm>
            <a:off x="7239000" y="2396723"/>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Text Placeholder 8">
            <a:extLst>
              <a:ext uri="{FF2B5EF4-FFF2-40B4-BE49-F238E27FC236}">
                <a16:creationId xmlns:a16="http://schemas.microsoft.com/office/drawing/2014/main" id="{54DDC025-DCA9-0048-994C-E887F17D188E}"/>
              </a:ext>
            </a:extLst>
          </p:cNvPr>
          <p:cNvSpPr>
            <a:spLocks noGrp="1"/>
          </p:cNvSpPr>
          <p:nvPr>
            <p:ph type="body" sz="quarter" idx="29"/>
          </p:nvPr>
        </p:nvSpPr>
        <p:spPr>
          <a:xfrm>
            <a:off x="7239000" y="3307551"/>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03E70D1E-22C9-E344-88F3-EB5D1471F94A}"/>
              </a:ext>
            </a:extLst>
          </p:cNvPr>
          <p:cNvSpPr>
            <a:spLocks noGrp="1"/>
          </p:cNvSpPr>
          <p:nvPr>
            <p:ph type="body" sz="quarter" idx="30"/>
          </p:nvPr>
        </p:nvSpPr>
        <p:spPr>
          <a:xfrm>
            <a:off x="7239000" y="4218379"/>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1" name="Text Placeholder 10">
            <a:extLst>
              <a:ext uri="{FF2B5EF4-FFF2-40B4-BE49-F238E27FC236}">
                <a16:creationId xmlns:a16="http://schemas.microsoft.com/office/drawing/2014/main" id="{DD754027-84A2-B549-A7F7-D62470FA15AA}"/>
              </a:ext>
            </a:extLst>
          </p:cNvPr>
          <p:cNvSpPr>
            <a:spLocks noGrp="1"/>
          </p:cNvSpPr>
          <p:nvPr>
            <p:ph type="body" sz="quarter" idx="31"/>
          </p:nvPr>
        </p:nvSpPr>
        <p:spPr>
          <a:xfrm>
            <a:off x="7239000" y="5129208"/>
            <a:ext cx="4495800" cy="731520"/>
          </a:xfrm>
        </p:spPr>
        <p:txBody>
          <a:bodyPr anchor="ctr" anchorCtr="0"/>
          <a:lstStyle>
            <a:lvl1pPr>
              <a:buClr>
                <a:schemeClr val="bg1"/>
              </a:buClr>
              <a:defRPr>
                <a:solidFill>
                  <a:schemeClr val="accent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9483029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960">
          <p15:clr>
            <a:srgbClr val="FBAE40"/>
          </p15:clr>
        </p15:guide>
        <p15:guide id="3" pos="408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slideLayout" Target="../slideLayouts/slideLayout455.xml"/><Relationship Id="rId18" Type="http://schemas.openxmlformats.org/officeDocument/2006/relationships/slideLayout" Target="../slideLayouts/slideLayout460.xml"/><Relationship Id="rId26" Type="http://schemas.openxmlformats.org/officeDocument/2006/relationships/slideLayout" Target="../slideLayouts/slideLayout468.xml"/><Relationship Id="rId39" Type="http://schemas.openxmlformats.org/officeDocument/2006/relationships/slideLayout" Target="../slideLayouts/slideLayout481.xml"/><Relationship Id="rId3" Type="http://schemas.openxmlformats.org/officeDocument/2006/relationships/slideLayout" Target="../slideLayouts/slideLayout445.xml"/><Relationship Id="rId21" Type="http://schemas.openxmlformats.org/officeDocument/2006/relationships/slideLayout" Target="../slideLayouts/slideLayout463.xml"/><Relationship Id="rId34" Type="http://schemas.openxmlformats.org/officeDocument/2006/relationships/slideLayout" Target="../slideLayouts/slideLayout476.xml"/><Relationship Id="rId42" Type="http://schemas.openxmlformats.org/officeDocument/2006/relationships/slideLayout" Target="../slideLayouts/slideLayout484.xml"/><Relationship Id="rId47" Type="http://schemas.openxmlformats.org/officeDocument/2006/relationships/image" Target="../media/image13.png"/><Relationship Id="rId7" Type="http://schemas.openxmlformats.org/officeDocument/2006/relationships/slideLayout" Target="../slideLayouts/slideLayout449.xml"/><Relationship Id="rId12" Type="http://schemas.openxmlformats.org/officeDocument/2006/relationships/slideLayout" Target="../slideLayouts/slideLayout454.xml"/><Relationship Id="rId17" Type="http://schemas.openxmlformats.org/officeDocument/2006/relationships/slideLayout" Target="../slideLayouts/slideLayout459.xml"/><Relationship Id="rId25" Type="http://schemas.openxmlformats.org/officeDocument/2006/relationships/slideLayout" Target="../slideLayouts/slideLayout467.xml"/><Relationship Id="rId33" Type="http://schemas.openxmlformats.org/officeDocument/2006/relationships/slideLayout" Target="../slideLayouts/slideLayout475.xml"/><Relationship Id="rId38" Type="http://schemas.openxmlformats.org/officeDocument/2006/relationships/slideLayout" Target="../slideLayouts/slideLayout480.xml"/><Relationship Id="rId46" Type="http://schemas.openxmlformats.org/officeDocument/2006/relationships/theme" Target="../theme/theme10.xml"/><Relationship Id="rId2" Type="http://schemas.openxmlformats.org/officeDocument/2006/relationships/slideLayout" Target="../slideLayouts/slideLayout444.xml"/><Relationship Id="rId16" Type="http://schemas.openxmlformats.org/officeDocument/2006/relationships/slideLayout" Target="../slideLayouts/slideLayout458.xml"/><Relationship Id="rId20" Type="http://schemas.openxmlformats.org/officeDocument/2006/relationships/slideLayout" Target="../slideLayouts/slideLayout462.xml"/><Relationship Id="rId29" Type="http://schemas.openxmlformats.org/officeDocument/2006/relationships/slideLayout" Target="../slideLayouts/slideLayout471.xml"/><Relationship Id="rId41" Type="http://schemas.openxmlformats.org/officeDocument/2006/relationships/slideLayout" Target="../slideLayouts/slideLayout483.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24" Type="http://schemas.openxmlformats.org/officeDocument/2006/relationships/slideLayout" Target="../slideLayouts/slideLayout466.xml"/><Relationship Id="rId32" Type="http://schemas.openxmlformats.org/officeDocument/2006/relationships/slideLayout" Target="../slideLayouts/slideLayout474.xml"/><Relationship Id="rId37" Type="http://schemas.openxmlformats.org/officeDocument/2006/relationships/slideLayout" Target="../slideLayouts/slideLayout479.xml"/><Relationship Id="rId40" Type="http://schemas.openxmlformats.org/officeDocument/2006/relationships/slideLayout" Target="../slideLayouts/slideLayout482.xml"/><Relationship Id="rId45" Type="http://schemas.openxmlformats.org/officeDocument/2006/relationships/slideLayout" Target="../slideLayouts/slideLayout487.xml"/><Relationship Id="rId5" Type="http://schemas.openxmlformats.org/officeDocument/2006/relationships/slideLayout" Target="../slideLayouts/slideLayout447.xml"/><Relationship Id="rId15" Type="http://schemas.openxmlformats.org/officeDocument/2006/relationships/slideLayout" Target="../slideLayouts/slideLayout457.xml"/><Relationship Id="rId23" Type="http://schemas.openxmlformats.org/officeDocument/2006/relationships/slideLayout" Target="../slideLayouts/slideLayout465.xml"/><Relationship Id="rId28" Type="http://schemas.openxmlformats.org/officeDocument/2006/relationships/slideLayout" Target="../slideLayouts/slideLayout470.xml"/><Relationship Id="rId36" Type="http://schemas.openxmlformats.org/officeDocument/2006/relationships/slideLayout" Target="../slideLayouts/slideLayout478.xml"/><Relationship Id="rId10" Type="http://schemas.openxmlformats.org/officeDocument/2006/relationships/slideLayout" Target="../slideLayouts/slideLayout452.xml"/><Relationship Id="rId19" Type="http://schemas.openxmlformats.org/officeDocument/2006/relationships/slideLayout" Target="../slideLayouts/slideLayout461.xml"/><Relationship Id="rId31" Type="http://schemas.openxmlformats.org/officeDocument/2006/relationships/slideLayout" Target="../slideLayouts/slideLayout473.xml"/><Relationship Id="rId44" Type="http://schemas.openxmlformats.org/officeDocument/2006/relationships/slideLayout" Target="../slideLayouts/slideLayout486.xml"/><Relationship Id="rId4" Type="http://schemas.openxmlformats.org/officeDocument/2006/relationships/slideLayout" Target="../slideLayouts/slideLayout446.xml"/><Relationship Id="rId9" Type="http://schemas.openxmlformats.org/officeDocument/2006/relationships/slideLayout" Target="../slideLayouts/slideLayout451.xml"/><Relationship Id="rId14" Type="http://schemas.openxmlformats.org/officeDocument/2006/relationships/slideLayout" Target="../slideLayouts/slideLayout456.xml"/><Relationship Id="rId22" Type="http://schemas.openxmlformats.org/officeDocument/2006/relationships/slideLayout" Target="../slideLayouts/slideLayout464.xml"/><Relationship Id="rId27" Type="http://schemas.openxmlformats.org/officeDocument/2006/relationships/slideLayout" Target="../slideLayouts/slideLayout469.xml"/><Relationship Id="rId30" Type="http://schemas.openxmlformats.org/officeDocument/2006/relationships/slideLayout" Target="../slideLayouts/slideLayout472.xml"/><Relationship Id="rId35" Type="http://schemas.openxmlformats.org/officeDocument/2006/relationships/slideLayout" Target="../slideLayouts/slideLayout477.xml"/><Relationship Id="rId43" Type="http://schemas.openxmlformats.org/officeDocument/2006/relationships/slideLayout" Target="../slideLayouts/slideLayout48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slideLayout" Target="../slideLayouts/slideLayout111.xml"/><Relationship Id="rId55" Type="http://schemas.openxmlformats.org/officeDocument/2006/relationships/slideLayout" Target="../slideLayouts/slideLayout116.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59" Type="http://schemas.openxmlformats.org/officeDocument/2006/relationships/image" Target="../media/image12.png"/><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41" Type="http://schemas.openxmlformats.org/officeDocument/2006/relationships/slideLayout" Target="../slideLayouts/slideLayout102.xml"/><Relationship Id="rId54" Type="http://schemas.openxmlformats.org/officeDocument/2006/relationships/slideLayout" Target="../slideLayouts/slideLayout115.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3" Type="http://schemas.openxmlformats.org/officeDocument/2006/relationships/slideLayout" Target="../slideLayouts/slideLayout114.xml"/><Relationship Id="rId58" Type="http://schemas.openxmlformats.org/officeDocument/2006/relationships/theme" Target="../theme/theme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57" Type="http://schemas.openxmlformats.org/officeDocument/2006/relationships/slideLayout" Target="../slideLayouts/slideLayout118.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slideLayout" Target="../slideLayouts/slideLayout113.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56" Type="http://schemas.openxmlformats.org/officeDocument/2006/relationships/slideLayout" Target="../slideLayouts/slideLayout117.xml"/><Relationship Id="rId8" Type="http://schemas.openxmlformats.org/officeDocument/2006/relationships/slideLayout" Target="../slideLayouts/slideLayout69.xml"/><Relationship Id="rId51" Type="http://schemas.openxmlformats.org/officeDocument/2006/relationships/slideLayout" Target="../slideLayouts/slideLayout112.xml"/><Relationship Id="rId3"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47" Type="http://schemas.openxmlformats.org/officeDocument/2006/relationships/slideLayout" Target="../slideLayouts/slideLayout165.xml"/><Relationship Id="rId50" Type="http://schemas.openxmlformats.org/officeDocument/2006/relationships/slideLayout" Target="../slideLayouts/slideLayout168.xml"/><Relationship Id="rId55" Type="http://schemas.openxmlformats.org/officeDocument/2006/relationships/slideLayout" Target="../slideLayouts/slideLayout173.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 Id="rId46" Type="http://schemas.openxmlformats.org/officeDocument/2006/relationships/slideLayout" Target="../slideLayouts/slideLayout164.xml"/><Relationship Id="rId59" Type="http://schemas.openxmlformats.org/officeDocument/2006/relationships/theme" Target="../theme/theme4.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54" Type="http://schemas.openxmlformats.org/officeDocument/2006/relationships/slideLayout" Target="../slideLayouts/slideLayout172.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45" Type="http://schemas.openxmlformats.org/officeDocument/2006/relationships/slideLayout" Target="../slideLayouts/slideLayout163.xml"/><Relationship Id="rId53" Type="http://schemas.openxmlformats.org/officeDocument/2006/relationships/slideLayout" Target="../slideLayouts/slideLayout171.xml"/><Relationship Id="rId58" Type="http://schemas.openxmlformats.org/officeDocument/2006/relationships/slideLayout" Target="../slideLayouts/slideLayout176.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49" Type="http://schemas.openxmlformats.org/officeDocument/2006/relationships/slideLayout" Target="../slideLayouts/slideLayout167.xml"/><Relationship Id="rId57" Type="http://schemas.openxmlformats.org/officeDocument/2006/relationships/slideLayout" Target="../slideLayouts/slideLayout175.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4" Type="http://schemas.openxmlformats.org/officeDocument/2006/relationships/slideLayout" Target="../slideLayouts/slideLayout162.xml"/><Relationship Id="rId52" Type="http://schemas.openxmlformats.org/officeDocument/2006/relationships/slideLayout" Target="../slideLayouts/slideLayout170.xml"/><Relationship Id="rId60" Type="http://schemas.openxmlformats.org/officeDocument/2006/relationships/image" Target="../media/image13.png"/><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slideLayout" Target="../slideLayouts/slideLayout161.xml"/><Relationship Id="rId48" Type="http://schemas.openxmlformats.org/officeDocument/2006/relationships/slideLayout" Target="../slideLayouts/slideLayout166.xml"/><Relationship Id="rId56" Type="http://schemas.openxmlformats.org/officeDocument/2006/relationships/slideLayout" Target="../slideLayouts/slideLayout174.xml"/><Relationship Id="rId8" Type="http://schemas.openxmlformats.org/officeDocument/2006/relationships/slideLayout" Target="../slideLayouts/slideLayout126.xml"/><Relationship Id="rId51" Type="http://schemas.openxmlformats.org/officeDocument/2006/relationships/slideLayout" Target="../slideLayouts/slideLayout169.xml"/><Relationship Id="rId3" Type="http://schemas.openxmlformats.org/officeDocument/2006/relationships/slideLayout" Target="../slideLayouts/slideLayout12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39" Type="http://schemas.openxmlformats.org/officeDocument/2006/relationships/slideLayout" Target="../slideLayouts/slideLayout215.xml"/><Relationship Id="rId21" Type="http://schemas.openxmlformats.org/officeDocument/2006/relationships/slideLayout" Target="../slideLayouts/slideLayout197.xml"/><Relationship Id="rId34" Type="http://schemas.openxmlformats.org/officeDocument/2006/relationships/slideLayout" Target="../slideLayouts/slideLayout210.xml"/><Relationship Id="rId42" Type="http://schemas.openxmlformats.org/officeDocument/2006/relationships/slideLayout" Target="../slideLayouts/slideLayout218.xml"/><Relationship Id="rId47" Type="http://schemas.openxmlformats.org/officeDocument/2006/relationships/slideLayout" Target="../slideLayouts/slideLayout223.xml"/><Relationship Id="rId50" Type="http://schemas.openxmlformats.org/officeDocument/2006/relationships/slideLayout" Target="../slideLayouts/slideLayout226.xml"/><Relationship Id="rId55" Type="http://schemas.openxmlformats.org/officeDocument/2006/relationships/slideLayout" Target="../slideLayouts/slideLayout231.xml"/><Relationship Id="rId7" Type="http://schemas.openxmlformats.org/officeDocument/2006/relationships/slideLayout" Target="../slideLayouts/slideLayout183.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29" Type="http://schemas.openxmlformats.org/officeDocument/2006/relationships/slideLayout" Target="../slideLayouts/slideLayout205.xml"/><Relationship Id="rId41" Type="http://schemas.openxmlformats.org/officeDocument/2006/relationships/slideLayout" Target="../slideLayouts/slideLayout217.xml"/><Relationship Id="rId54" Type="http://schemas.openxmlformats.org/officeDocument/2006/relationships/slideLayout" Target="../slideLayouts/slideLayout230.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32" Type="http://schemas.openxmlformats.org/officeDocument/2006/relationships/slideLayout" Target="../slideLayouts/slideLayout208.xml"/><Relationship Id="rId37" Type="http://schemas.openxmlformats.org/officeDocument/2006/relationships/slideLayout" Target="../slideLayouts/slideLayout213.xml"/><Relationship Id="rId40" Type="http://schemas.openxmlformats.org/officeDocument/2006/relationships/slideLayout" Target="../slideLayouts/slideLayout216.xml"/><Relationship Id="rId45" Type="http://schemas.openxmlformats.org/officeDocument/2006/relationships/slideLayout" Target="../slideLayouts/slideLayout221.xml"/><Relationship Id="rId53" Type="http://schemas.openxmlformats.org/officeDocument/2006/relationships/slideLayout" Target="../slideLayouts/slideLayout229.xml"/><Relationship Id="rId58" Type="http://schemas.openxmlformats.org/officeDocument/2006/relationships/slideLayout" Target="../slideLayouts/slideLayout234.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36" Type="http://schemas.openxmlformats.org/officeDocument/2006/relationships/slideLayout" Target="../slideLayouts/slideLayout212.xml"/><Relationship Id="rId49" Type="http://schemas.openxmlformats.org/officeDocument/2006/relationships/slideLayout" Target="../slideLayouts/slideLayout225.xml"/><Relationship Id="rId57" Type="http://schemas.openxmlformats.org/officeDocument/2006/relationships/slideLayout" Target="../slideLayouts/slideLayout233.xml"/><Relationship Id="rId61" Type="http://schemas.openxmlformats.org/officeDocument/2006/relationships/image" Target="../media/image14.png"/><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31" Type="http://schemas.openxmlformats.org/officeDocument/2006/relationships/slideLayout" Target="../slideLayouts/slideLayout207.xml"/><Relationship Id="rId44" Type="http://schemas.openxmlformats.org/officeDocument/2006/relationships/slideLayout" Target="../slideLayouts/slideLayout220.xml"/><Relationship Id="rId52" Type="http://schemas.openxmlformats.org/officeDocument/2006/relationships/slideLayout" Target="../slideLayouts/slideLayout228.xml"/><Relationship Id="rId60" Type="http://schemas.openxmlformats.org/officeDocument/2006/relationships/theme" Target="../theme/theme5.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30" Type="http://schemas.openxmlformats.org/officeDocument/2006/relationships/slideLayout" Target="../slideLayouts/slideLayout206.xml"/><Relationship Id="rId35" Type="http://schemas.openxmlformats.org/officeDocument/2006/relationships/slideLayout" Target="../slideLayouts/slideLayout211.xml"/><Relationship Id="rId43" Type="http://schemas.openxmlformats.org/officeDocument/2006/relationships/slideLayout" Target="../slideLayouts/slideLayout219.xml"/><Relationship Id="rId48" Type="http://schemas.openxmlformats.org/officeDocument/2006/relationships/slideLayout" Target="../slideLayouts/slideLayout224.xml"/><Relationship Id="rId56" Type="http://schemas.openxmlformats.org/officeDocument/2006/relationships/slideLayout" Target="../slideLayouts/slideLayout232.xml"/><Relationship Id="rId8" Type="http://schemas.openxmlformats.org/officeDocument/2006/relationships/slideLayout" Target="../slideLayouts/slideLayout184.xml"/><Relationship Id="rId51" Type="http://schemas.openxmlformats.org/officeDocument/2006/relationships/slideLayout" Target="../slideLayouts/slideLayout227.xml"/><Relationship Id="rId3" Type="http://schemas.openxmlformats.org/officeDocument/2006/relationships/slideLayout" Target="../slideLayouts/slideLayout179.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33" Type="http://schemas.openxmlformats.org/officeDocument/2006/relationships/slideLayout" Target="../slideLayouts/slideLayout209.xml"/><Relationship Id="rId38" Type="http://schemas.openxmlformats.org/officeDocument/2006/relationships/slideLayout" Target="../slideLayouts/slideLayout214.xml"/><Relationship Id="rId46" Type="http://schemas.openxmlformats.org/officeDocument/2006/relationships/slideLayout" Target="../slideLayouts/slideLayout222.xml"/><Relationship Id="rId59" Type="http://schemas.openxmlformats.org/officeDocument/2006/relationships/slideLayout" Target="../slideLayouts/slideLayout23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26" Type="http://schemas.openxmlformats.org/officeDocument/2006/relationships/slideLayout" Target="../slideLayouts/slideLayout261.xml"/><Relationship Id="rId39" Type="http://schemas.openxmlformats.org/officeDocument/2006/relationships/slideLayout" Target="../slideLayouts/slideLayout274.xml"/><Relationship Id="rId21" Type="http://schemas.openxmlformats.org/officeDocument/2006/relationships/slideLayout" Target="../slideLayouts/slideLayout256.xml"/><Relationship Id="rId34" Type="http://schemas.openxmlformats.org/officeDocument/2006/relationships/slideLayout" Target="../slideLayouts/slideLayout269.xml"/><Relationship Id="rId42" Type="http://schemas.openxmlformats.org/officeDocument/2006/relationships/slideLayout" Target="../slideLayouts/slideLayout277.xml"/><Relationship Id="rId47" Type="http://schemas.openxmlformats.org/officeDocument/2006/relationships/slideLayout" Target="../slideLayouts/slideLayout282.xml"/><Relationship Id="rId50" Type="http://schemas.openxmlformats.org/officeDocument/2006/relationships/slideLayout" Target="../slideLayouts/slideLayout285.xml"/><Relationship Id="rId55" Type="http://schemas.openxmlformats.org/officeDocument/2006/relationships/slideLayout" Target="../slideLayouts/slideLayout290.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slideLayout" Target="../slideLayouts/slideLayout260.xml"/><Relationship Id="rId33" Type="http://schemas.openxmlformats.org/officeDocument/2006/relationships/slideLayout" Target="../slideLayouts/slideLayout268.xml"/><Relationship Id="rId38" Type="http://schemas.openxmlformats.org/officeDocument/2006/relationships/slideLayout" Target="../slideLayouts/slideLayout273.xml"/><Relationship Id="rId46" Type="http://schemas.openxmlformats.org/officeDocument/2006/relationships/slideLayout" Target="../slideLayouts/slideLayout281.xml"/><Relationship Id="rId59" Type="http://schemas.openxmlformats.org/officeDocument/2006/relationships/theme" Target="../theme/theme6.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slideLayout" Target="../slideLayouts/slideLayout255.xml"/><Relationship Id="rId29" Type="http://schemas.openxmlformats.org/officeDocument/2006/relationships/slideLayout" Target="../slideLayouts/slideLayout264.xml"/><Relationship Id="rId41" Type="http://schemas.openxmlformats.org/officeDocument/2006/relationships/slideLayout" Target="../slideLayouts/slideLayout276.xml"/><Relationship Id="rId54" Type="http://schemas.openxmlformats.org/officeDocument/2006/relationships/slideLayout" Target="../slideLayouts/slideLayout289.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24" Type="http://schemas.openxmlformats.org/officeDocument/2006/relationships/slideLayout" Target="../slideLayouts/slideLayout259.xml"/><Relationship Id="rId32" Type="http://schemas.openxmlformats.org/officeDocument/2006/relationships/slideLayout" Target="../slideLayouts/slideLayout267.xml"/><Relationship Id="rId37" Type="http://schemas.openxmlformats.org/officeDocument/2006/relationships/slideLayout" Target="../slideLayouts/slideLayout272.xml"/><Relationship Id="rId40" Type="http://schemas.openxmlformats.org/officeDocument/2006/relationships/slideLayout" Target="../slideLayouts/slideLayout275.xml"/><Relationship Id="rId45" Type="http://schemas.openxmlformats.org/officeDocument/2006/relationships/slideLayout" Target="../slideLayouts/slideLayout280.xml"/><Relationship Id="rId53" Type="http://schemas.openxmlformats.org/officeDocument/2006/relationships/slideLayout" Target="../slideLayouts/slideLayout288.xml"/><Relationship Id="rId58" Type="http://schemas.openxmlformats.org/officeDocument/2006/relationships/slideLayout" Target="../slideLayouts/slideLayout293.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23" Type="http://schemas.openxmlformats.org/officeDocument/2006/relationships/slideLayout" Target="../slideLayouts/slideLayout258.xml"/><Relationship Id="rId28" Type="http://schemas.openxmlformats.org/officeDocument/2006/relationships/slideLayout" Target="../slideLayouts/slideLayout263.xml"/><Relationship Id="rId36" Type="http://schemas.openxmlformats.org/officeDocument/2006/relationships/slideLayout" Target="../slideLayouts/slideLayout271.xml"/><Relationship Id="rId49" Type="http://schemas.openxmlformats.org/officeDocument/2006/relationships/slideLayout" Target="../slideLayouts/slideLayout284.xml"/><Relationship Id="rId57" Type="http://schemas.openxmlformats.org/officeDocument/2006/relationships/slideLayout" Target="../slideLayouts/slideLayout292.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31" Type="http://schemas.openxmlformats.org/officeDocument/2006/relationships/slideLayout" Target="../slideLayouts/slideLayout266.xml"/><Relationship Id="rId44" Type="http://schemas.openxmlformats.org/officeDocument/2006/relationships/slideLayout" Target="../slideLayouts/slideLayout279.xml"/><Relationship Id="rId52" Type="http://schemas.openxmlformats.org/officeDocument/2006/relationships/slideLayout" Target="../slideLayouts/slideLayout287.xml"/><Relationship Id="rId60" Type="http://schemas.openxmlformats.org/officeDocument/2006/relationships/image" Target="../media/image12.png"/><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 Id="rId22" Type="http://schemas.openxmlformats.org/officeDocument/2006/relationships/slideLayout" Target="../slideLayouts/slideLayout257.xml"/><Relationship Id="rId27" Type="http://schemas.openxmlformats.org/officeDocument/2006/relationships/slideLayout" Target="../slideLayouts/slideLayout262.xml"/><Relationship Id="rId30" Type="http://schemas.openxmlformats.org/officeDocument/2006/relationships/slideLayout" Target="../slideLayouts/slideLayout265.xml"/><Relationship Id="rId35" Type="http://schemas.openxmlformats.org/officeDocument/2006/relationships/slideLayout" Target="../slideLayouts/slideLayout270.xml"/><Relationship Id="rId43" Type="http://schemas.openxmlformats.org/officeDocument/2006/relationships/slideLayout" Target="../slideLayouts/slideLayout278.xml"/><Relationship Id="rId48" Type="http://schemas.openxmlformats.org/officeDocument/2006/relationships/slideLayout" Target="../slideLayouts/slideLayout283.xml"/><Relationship Id="rId56" Type="http://schemas.openxmlformats.org/officeDocument/2006/relationships/slideLayout" Target="../slideLayouts/slideLayout291.xml"/><Relationship Id="rId8" Type="http://schemas.openxmlformats.org/officeDocument/2006/relationships/slideLayout" Target="../slideLayouts/slideLayout243.xml"/><Relationship Id="rId51" Type="http://schemas.openxmlformats.org/officeDocument/2006/relationships/slideLayout" Target="../slideLayouts/slideLayout286.xml"/><Relationship Id="rId3" Type="http://schemas.openxmlformats.org/officeDocument/2006/relationships/slideLayout" Target="../slideLayouts/slideLayout2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18" Type="http://schemas.openxmlformats.org/officeDocument/2006/relationships/slideLayout" Target="../slideLayouts/slideLayout311.xml"/><Relationship Id="rId26" Type="http://schemas.openxmlformats.org/officeDocument/2006/relationships/slideLayout" Target="../slideLayouts/slideLayout319.xml"/><Relationship Id="rId39" Type="http://schemas.openxmlformats.org/officeDocument/2006/relationships/slideLayout" Target="../slideLayouts/slideLayout332.xml"/><Relationship Id="rId3" Type="http://schemas.openxmlformats.org/officeDocument/2006/relationships/slideLayout" Target="../slideLayouts/slideLayout296.xml"/><Relationship Id="rId21" Type="http://schemas.openxmlformats.org/officeDocument/2006/relationships/slideLayout" Target="../slideLayouts/slideLayout314.xml"/><Relationship Id="rId34" Type="http://schemas.openxmlformats.org/officeDocument/2006/relationships/slideLayout" Target="../slideLayouts/slideLayout327.xml"/><Relationship Id="rId42" Type="http://schemas.openxmlformats.org/officeDocument/2006/relationships/slideLayout" Target="../slideLayouts/slideLayout335.xml"/><Relationship Id="rId47" Type="http://schemas.openxmlformats.org/officeDocument/2006/relationships/image" Target="../media/image13.png"/><Relationship Id="rId7" Type="http://schemas.openxmlformats.org/officeDocument/2006/relationships/slideLayout" Target="../slideLayouts/slideLayout300.xml"/><Relationship Id="rId12" Type="http://schemas.openxmlformats.org/officeDocument/2006/relationships/slideLayout" Target="../slideLayouts/slideLayout305.xml"/><Relationship Id="rId17" Type="http://schemas.openxmlformats.org/officeDocument/2006/relationships/slideLayout" Target="../slideLayouts/slideLayout310.xml"/><Relationship Id="rId25" Type="http://schemas.openxmlformats.org/officeDocument/2006/relationships/slideLayout" Target="../slideLayouts/slideLayout318.xml"/><Relationship Id="rId33" Type="http://schemas.openxmlformats.org/officeDocument/2006/relationships/slideLayout" Target="../slideLayouts/slideLayout326.xml"/><Relationship Id="rId38" Type="http://schemas.openxmlformats.org/officeDocument/2006/relationships/slideLayout" Target="../slideLayouts/slideLayout331.xml"/><Relationship Id="rId46" Type="http://schemas.openxmlformats.org/officeDocument/2006/relationships/theme" Target="../theme/theme7.xml"/><Relationship Id="rId2" Type="http://schemas.openxmlformats.org/officeDocument/2006/relationships/slideLayout" Target="../slideLayouts/slideLayout295.xml"/><Relationship Id="rId16" Type="http://schemas.openxmlformats.org/officeDocument/2006/relationships/slideLayout" Target="../slideLayouts/slideLayout309.xml"/><Relationship Id="rId20" Type="http://schemas.openxmlformats.org/officeDocument/2006/relationships/slideLayout" Target="../slideLayouts/slideLayout313.xml"/><Relationship Id="rId29" Type="http://schemas.openxmlformats.org/officeDocument/2006/relationships/slideLayout" Target="../slideLayouts/slideLayout322.xml"/><Relationship Id="rId41" Type="http://schemas.openxmlformats.org/officeDocument/2006/relationships/slideLayout" Target="../slideLayouts/slideLayout334.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24" Type="http://schemas.openxmlformats.org/officeDocument/2006/relationships/slideLayout" Target="../slideLayouts/slideLayout317.xml"/><Relationship Id="rId32" Type="http://schemas.openxmlformats.org/officeDocument/2006/relationships/slideLayout" Target="../slideLayouts/slideLayout325.xml"/><Relationship Id="rId37" Type="http://schemas.openxmlformats.org/officeDocument/2006/relationships/slideLayout" Target="../slideLayouts/slideLayout330.xml"/><Relationship Id="rId40" Type="http://schemas.openxmlformats.org/officeDocument/2006/relationships/slideLayout" Target="../slideLayouts/slideLayout333.xml"/><Relationship Id="rId45" Type="http://schemas.openxmlformats.org/officeDocument/2006/relationships/slideLayout" Target="../slideLayouts/slideLayout338.xml"/><Relationship Id="rId5" Type="http://schemas.openxmlformats.org/officeDocument/2006/relationships/slideLayout" Target="../slideLayouts/slideLayout298.xml"/><Relationship Id="rId15" Type="http://schemas.openxmlformats.org/officeDocument/2006/relationships/slideLayout" Target="../slideLayouts/slideLayout308.xml"/><Relationship Id="rId23" Type="http://schemas.openxmlformats.org/officeDocument/2006/relationships/slideLayout" Target="../slideLayouts/slideLayout316.xml"/><Relationship Id="rId28" Type="http://schemas.openxmlformats.org/officeDocument/2006/relationships/slideLayout" Target="../slideLayouts/slideLayout321.xml"/><Relationship Id="rId36" Type="http://schemas.openxmlformats.org/officeDocument/2006/relationships/slideLayout" Target="../slideLayouts/slideLayout329.xml"/><Relationship Id="rId10" Type="http://schemas.openxmlformats.org/officeDocument/2006/relationships/slideLayout" Target="../slideLayouts/slideLayout303.xml"/><Relationship Id="rId19" Type="http://schemas.openxmlformats.org/officeDocument/2006/relationships/slideLayout" Target="../slideLayouts/slideLayout312.xml"/><Relationship Id="rId31" Type="http://schemas.openxmlformats.org/officeDocument/2006/relationships/slideLayout" Target="../slideLayouts/slideLayout324.xml"/><Relationship Id="rId44" Type="http://schemas.openxmlformats.org/officeDocument/2006/relationships/slideLayout" Target="../slideLayouts/slideLayout337.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 Id="rId22" Type="http://schemas.openxmlformats.org/officeDocument/2006/relationships/slideLayout" Target="../slideLayouts/slideLayout315.xml"/><Relationship Id="rId27" Type="http://schemas.openxmlformats.org/officeDocument/2006/relationships/slideLayout" Target="../slideLayouts/slideLayout320.xml"/><Relationship Id="rId30" Type="http://schemas.openxmlformats.org/officeDocument/2006/relationships/slideLayout" Target="../slideLayouts/slideLayout323.xml"/><Relationship Id="rId35" Type="http://schemas.openxmlformats.org/officeDocument/2006/relationships/slideLayout" Target="../slideLayouts/slideLayout328.xml"/><Relationship Id="rId43" Type="http://schemas.openxmlformats.org/officeDocument/2006/relationships/slideLayout" Target="../slideLayouts/slideLayout33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slideLayout" Target="../slideLayouts/slideLayout351.xml"/><Relationship Id="rId18" Type="http://schemas.openxmlformats.org/officeDocument/2006/relationships/slideLayout" Target="../slideLayouts/slideLayout356.xml"/><Relationship Id="rId26" Type="http://schemas.openxmlformats.org/officeDocument/2006/relationships/slideLayout" Target="../slideLayouts/slideLayout364.xml"/><Relationship Id="rId39" Type="http://schemas.openxmlformats.org/officeDocument/2006/relationships/slideLayout" Target="../slideLayouts/slideLayout377.xml"/><Relationship Id="rId3" Type="http://schemas.openxmlformats.org/officeDocument/2006/relationships/slideLayout" Target="../slideLayouts/slideLayout341.xml"/><Relationship Id="rId21" Type="http://schemas.openxmlformats.org/officeDocument/2006/relationships/slideLayout" Target="../slideLayouts/slideLayout359.xml"/><Relationship Id="rId34" Type="http://schemas.openxmlformats.org/officeDocument/2006/relationships/slideLayout" Target="../slideLayouts/slideLayout372.xml"/><Relationship Id="rId42" Type="http://schemas.openxmlformats.org/officeDocument/2006/relationships/slideLayout" Target="../slideLayouts/slideLayout380.xml"/><Relationship Id="rId47" Type="http://schemas.openxmlformats.org/officeDocument/2006/relationships/image" Target="../media/image13.png"/><Relationship Id="rId7" Type="http://schemas.openxmlformats.org/officeDocument/2006/relationships/slideLayout" Target="../slideLayouts/slideLayout345.xml"/><Relationship Id="rId12" Type="http://schemas.openxmlformats.org/officeDocument/2006/relationships/slideLayout" Target="../slideLayouts/slideLayout350.xml"/><Relationship Id="rId17" Type="http://schemas.openxmlformats.org/officeDocument/2006/relationships/slideLayout" Target="../slideLayouts/slideLayout355.xml"/><Relationship Id="rId25" Type="http://schemas.openxmlformats.org/officeDocument/2006/relationships/slideLayout" Target="../slideLayouts/slideLayout363.xml"/><Relationship Id="rId33" Type="http://schemas.openxmlformats.org/officeDocument/2006/relationships/slideLayout" Target="../slideLayouts/slideLayout371.xml"/><Relationship Id="rId38" Type="http://schemas.openxmlformats.org/officeDocument/2006/relationships/slideLayout" Target="../slideLayouts/slideLayout376.xml"/><Relationship Id="rId46" Type="http://schemas.openxmlformats.org/officeDocument/2006/relationships/theme" Target="../theme/theme8.xml"/><Relationship Id="rId2" Type="http://schemas.openxmlformats.org/officeDocument/2006/relationships/slideLayout" Target="../slideLayouts/slideLayout340.xml"/><Relationship Id="rId16" Type="http://schemas.openxmlformats.org/officeDocument/2006/relationships/slideLayout" Target="../slideLayouts/slideLayout354.xml"/><Relationship Id="rId20" Type="http://schemas.openxmlformats.org/officeDocument/2006/relationships/slideLayout" Target="../slideLayouts/slideLayout358.xml"/><Relationship Id="rId29" Type="http://schemas.openxmlformats.org/officeDocument/2006/relationships/slideLayout" Target="../slideLayouts/slideLayout367.xml"/><Relationship Id="rId41" Type="http://schemas.openxmlformats.org/officeDocument/2006/relationships/slideLayout" Target="../slideLayouts/slideLayout379.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24" Type="http://schemas.openxmlformats.org/officeDocument/2006/relationships/slideLayout" Target="../slideLayouts/slideLayout362.xml"/><Relationship Id="rId32" Type="http://schemas.openxmlformats.org/officeDocument/2006/relationships/slideLayout" Target="../slideLayouts/slideLayout370.xml"/><Relationship Id="rId37" Type="http://schemas.openxmlformats.org/officeDocument/2006/relationships/slideLayout" Target="../slideLayouts/slideLayout375.xml"/><Relationship Id="rId40" Type="http://schemas.openxmlformats.org/officeDocument/2006/relationships/slideLayout" Target="../slideLayouts/slideLayout378.xml"/><Relationship Id="rId45" Type="http://schemas.openxmlformats.org/officeDocument/2006/relationships/slideLayout" Target="../slideLayouts/slideLayout383.xml"/><Relationship Id="rId5" Type="http://schemas.openxmlformats.org/officeDocument/2006/relationships/slideLayout" Target="../slideLayouts/slideLayout343.xml"/><Relationship Id="rId15" Type="http://schemas.openxmlformats.org/officeDocument/2006/relationships/slideLayout" Target="../slideLayouts/slideLayout353.xml"/><Relationship Id="rId23" Type="http://schemas.openxmlformats.org/officeDocument/2006/relationships/slideLayout" Target="../slideLayouts/slideLayout361.xml"/><Relationship Id="rId28" Type="http://schemas.openxmlformats.org/officeDocument/2006/relationships/slideLayout" Target="../slideLayouts/slideLayout366.xml"/><Relationship Id="rId36" Type="http://schemas.openxmlformats.org/officeDocument/2006/relationships/slideLayout" Target="../slideLayouts/slideLayout374.xml"/><Relationship Id="rId10" Type="http://schemas.openxmlformats.org/officeDocument/2006/relationships/slideLayout" Target="../slideLayouts/slideLayout348.xml"/><Relationship Id="rId19" Type="http://schemas.openxmlformats.org/officeDocument/2006/relationships/slideLayout" Target="../slideLayouts/slideLayout357.xml"/><Relationship Id="rId31" Type="http://schemas.openxmlformats.org/officeDocument/2006/relationships/slideLayout" Target="../slideLayouts/slideLayout369.xml"/><Relationship Id="rId44" Type="http://schemas.openxmlformats.org/officeDocument/2006/relationships/slideLayout" Target="../slideLayouts/slideLayout382.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slideLayout" Target="../slideLayouts/slideLayout352.xml"/><Relationship Id="rId22" Type="http://schemas.openxmlformats.org/officeDocument/2006/relationships/slideLayout" Target="../slideLayouts/slideLayout360.xml"/><Relationship Id="rId27" Type="http://schemas.openxmlformats.org/officeDocument/2006/relationships/slideLayout" Target="../slideLayouts/slideLayout365.xml"/><Relationship Id="rId30" Type="http://schemas.openxmlformats.org/officeDocument/2006/relationships/slideLayout" Target="../slideLayouts/slideLayout368.xml"/><Relationship Id="rId35" Type="http://schemas.openxmlformats.org/officeDocument/2006/relationships/slideLayout" Target="../slideLayouts/slideLayout373.xml"/><Relationship Id="rId43" Type="http://schemas.openxmlformats.org/officeDocument/2006/relationships/slideLayout" Target="../slideLayouts/slideLayout381.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96.xml"/><Relationship Id="rId18" Type="http://schemas.openxmlformats.org/officeDocument/2006/relationships/slideLayout" Target="../slideLayouts/slideLayout401.xml"/><Relationship Id="rId26" Type="http://schemas.openxmlformats.org/officeDocument/2006/relationships/slideLayout" Target="../slideLayouts/slideLayout409.xml"/><Relationship Id="rId39" Type="http://schemas.openxmlformats.org/officeDocument/2006/relationships/slideLayout" Target="../slideLayouts/slideLayout422.xml"/><Relationship Id="rId21" Type="http://schemas.openxmlformats.org/officeDocument/2006/relationships/slideLayout" Target="../slideLayouts/slideLayout404.xml"/><Relationship Id="rId34" Type="http://schemas.openxmlformats.org/officeDocument/2006/relationships/slideLayout" Target="../slideLayouts/slideLayout417.xml"/><Relationship Id="rId42" Type="http://schemas.openxmlformats.org/officeDocument/2006/relationships/slideLayout" Target="../slideLayouts/slideLayout425.xml"/><Relationship Id="rId47" Type="http://schemas.openxmlformats.org/officeDocument/2006/relationships/slideLayout" Target="../slideLayouts/slideLayout430.xml"/><Relationship Id="rId50" Type="http://schemas.openxmlformats.org/officeDocument/2006/relationships/slideLayout" Target="../slideLayouts/slideLayout433.xml"/><Relationship Id="rId55" Type="http://schemas.openxmlformats.org/officeDocument/2006/relationships/slideLayout" Target="../slideLayouts/slideLayout438.xml"/><Relationship Id="rId7" Type="http://schemas.openxmlformats.org/officeDocument/2006/relationships/slideLayout" Target="../slideLayouts/slideLayout390.xml"/><Relationship Id="rId2" Type="http://schemas.openxmlformats.org/officeDocument/2006/relationships/slideLayout" Target="../slideLayouts/slideLayout385.xml"/><Relationship Id="rId16" Type="http://schemas.openxmlformats.org/officeDocument/2006/relationships/slideLayout" Target="../slideLayouts/slideLayout399.xml"/><Relationship Id="rId20" Type="http://schemas.openxmlformats.org/officeDocument/2006/relationships/slideLayout" Target="../slideLayouts/slideLayout403.xml"/><Relationship Id="rId29" Type="http://schemas.openxmlformats.org/officeDocument/2006/relationships/slideLayout" Target="../slideLayouts/slideLayout412.xml"/><Relationship Id="rId41" Type="http://schemas.openxmlformats.org/officeDocument/2006/relationships/slideLayout" Target="../slideLayouts/slideLayout424.xml"/><Relationship Id="rId54" Type="http://schemas.openxmlformats.org/officeDocument/2006/relationships/slideLayout" Target="../slideLayouts/slideLayout437.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24" Type="http://schemas.openxmlformats.org/officeDocument/2006/relationships/slideLayout" Target="../slideLayouts/slideLayout407.xml"/><Relationship Id="rId32" Type="http://schemas.openxmlformats.org/officeDocument/2006/relationships/slideLayout" Target="../slideLayouts/slideLayout415.xml"/><Relationship Id="rId37" Type="http://schemas.openxmlformats.org/officeDocument/2006/relationships/slideLayout" Target="../slideLayouts/slideLayout420.xml"/><Relationship Id="rId40" Type="http://schemas.openxmlformats.org/officeDocument/2006/relationships/slideLayout" Target="../slideLayouts/slideLayout423.xml"/><Relationship Id="rId45" Type="http://schemas.openxmlformats.org/officeDocument/2006/relationships/slideLayout" Target="../slideLayouts/slideLayout428.xml"/><Relationship Id="rId53" Type="http://schemas.openxmlformats.org/officeDocument/2006/relationships/slideLayout" Target="../slideLayouts/slideLayout436.xml"/><Relationship Id="rId58" Type="http://schemas.openxmlformats.org/officeDocument/2006/relationships/slideLayout" Target="../slideLayouts/slideLayout441.xml"/><Relationship Id="rId5" Type="http://schemas.openxmlformats.org/officeDocument/2006/relationships/slideLayout" Target="../slideLayouts/slideLayout388.xml"/><Relationship Id="rId15" Type="http://schemas.openxmlformats.org/officeDocument/2006/relationships/slideLayout" Target="../slideLayouts/slideLayout398.xml"/><Relationship Id="rId23" Type="http://schemas.openxmlformats.org/officeDocument/2006/relationships/slideLayout" Target="../slideLayouts/slideLayout406.xml"/><Relationship Id="rId28" Type="http://schemas.openxmlformats.org/officeDocument/2006/relationships/slideLayout" Target="../slideLayouts/slideLayout411.xml"/><Relationship Id="rId36" Type="http://schemas.openxmlformats.org/officeDocument/2006/relationships/slideLayout" Target="../slideLayouts/slideLayout419.xml"/><Relationship Id="rId49" Type="http://schemas.openxmlformats.org/officeDocument/2006/relationships/slideLayout" Target="../slideLayouts/slideLayout432.xml"/><Relationship Id="rId57" Type="http://schemas.openxmlformats.org/officeDocument/2006/relationships/slideLayout" Target="../slideLayouts/slideLayout440.xml"/><Relationship Id="rId61" Type="http://schemas.openxmlformats.org/officeDocument/2006/relationships/image" Target="../media/image12.png"/><Relationship Id="rId10" Type="http://schemas.openxmlformats.org/officeDocument/2006/relationships/slideLayout" Target="../slideLayouts/slideLayout393.xml"/><Relationship Id="rId19" Type="http://schemas.openxmlformats.org/officeDocument/2006/relationships/slideLayout" Target="../slideLayouts/slideLayout402.xml"/><Relationship Id="rId31" Type="http://schemas.openxmlformats.org/officeDocument/2006/relationships/slideLayout" Target="../slideLayouts/slideLayout414.xml"/><Relationship Id="rId44" Type="http://schemas.openxmlformats.org/officeDocument/2006/relationships/slideLayout" Target="../slideLayouts/slideLayout427.xml"/><Relationship Id="rId52" Type="http://schemas.openxmlformats.org/officeDocument/2006/relationships/slideLayout" Target="../slideLayouts/slideLayout435.xml"/><Relationship Id="rId60" Type="http://schemas.openxmlformats.org/officeDocument/2006/relationships/theme" Target="../theme/theme9.xml"/><Relationship Id="rId4" Type="http://schemas.openxmlformats.org/officeDocument/2006/relationships/slideLayout" Target="../slideLayouts/slideLayout387.xml"/><Relationship Id="rId9" Type="http://schemas.openxmlformats.org/officeDocument/2006/relationships/slideLayout" Target="../slideLayouts/slideLayout392.xml"/><Relationship Id="rId14" Type="http://schemas.openxmlformats.org/officeDocument/2006/relationships/slideLayout" Target="../slideLayouts/slideLayout397.xml"/><Relationship Id="rId22" Type="http://schemas.openxmlformats.org/officeDocument/2006/relationships/slideLayout" Target="../slideLayouts/slideLayout405.xml"/><Relationship Id="rId27" Type="http://schemas.openxmlformats.org/officeDocument/2006/relationships/slideLayout" Target="../slideLayouts/slideLayout410.xml"/><Relationship Id="rId30" Type="http://schemas.openxmlformats.org/officeDocument/2006/relationships/slideLayout" Target="../slideLayouts/slideLayout413.xml"/><Relationship Id="rId35" Type="http://schemas.openxmlformats.org/officeDocument/2006/relationships/slideLayout" Target="../slideLayouts/slideLayout418.xml"/><Relationship Id="rId43" Type="http://schemas.openxmlformats.org/officeDocument/2006/relationships/slideLayout" Target="../slideLayouts/slideLayout426.xml"/><Relationship Id="rId48" Type="http://schemas.openxmlformats.org/officeDocument/2006/relationships/slideLayout" Target="../slideLayouts/slideLayout431.xml"/><Relationship Id="rId56" Type="http://schemas.openxmlformats.org/officeDocument/2006/relationships/slideLayout" Target="../slideLayouts/slideLayout439.xml"/><Relationship Id="rId8" Type="http://schemas.openxmlformats.org/officeDocument/2006/relationships/slideLayout" Target="../slideLayouts/slideLayout391.xml"/><Relationship Id="rId51" Type="http://schemas.openxmlformats.org/officeDocument/2006/relationships/slideLayout" Target="../slideLayouts/slideLayout434.xml"/><Relationship Id="rId3" Type="http://schemas.openxmlformats.org/officeDocument/2006/relationships/slideLayout" Target="../slideLayouts/slideLayout386.xml"/><Relationship Id="rId12" Type="http://schemas.openxmlformats.org/officeDocument/2006/relationships/slideLayout" Target="../slideLayouts/slideLayout395.xml"/><Relationship Id="rId17" Type="http://schemas.openxmlformats.org/officeDocument/2006/relationships/slideLayout" Target="../slideLayouts/slideLayout400.xml"/><Relationship Id="rId25" Type="http://schemas.openxmlformats.org/officeDocument/2006/relationships/slideLayout" Target="../slideLayouts/slideLayout408.xml"/><Relationship Id="rId33" Type="http://schemas.openxmlformats.org/officeDocument/2006/relationships/slideLayout" Target="../slideLayouts/slideLayout416.xml"/><Relationship Id="rId38" Type="http://schemas.openxmlformats.org/officeDocument/2006/relationships/slideLayout" Target="../slideLayouts/slideLayout421.xml"/><Relationship Id="rId46" Type="http://schemas.openxmlformats.org/officeDocument/2006/relationships/slideLayout" Target="../slideLayouts/slideLayout429.xml"/><Relationship Id="rId59" Type="http://schemas.openxmlformats.org/officeDocument/2006/relationships/slideLayout" Target="../slideLayouts/slideLayout4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B4425958-E6E6-B246-A419-96BAC6A92536}"/>
              </a:ext>
            </a:extLst>
          </p:cNvPr>
          <p:cNvPicPr>
            <a:picLocks noChangeAspect="1"/>
          </p:cNvPicPr>
          <p:nvPr userDrawn="1"/>
        </p:nvPicPr>
        <p:blipFill>
          <a:blip r:embed="rId61" cstate="screen">
            <a:extLst>
              <a:ext uri="{28A0092B-C50C-407E-A947-70E740481C1C}">
                <a14:useLocalDpi xmlns:a14="http://schemas.microsoft.com/office/drawing/2010/main"/>
              </a:ext>
            </a:extLst>
          </a:blip>
          <a:stretch>
            <a:fillRect/>
          </a:stretch>
        </p:blipFill>
        <p:spPr>
          <a:xfrm>
            <a:off x="457200" y="6451899"/>
            <a:ext cx="914400" cy="169164"/>
          </a:xfrm>
          <a:prstGeom prst="rect">
            <a:avLst/>
          </a:prstGeom>
        </p:spPr>
      </p:pic>
      <p:sp>
        <p:nvSpPr>
          <p:cNvPr id="5" name="Footer">
            <a:extLst>
              <a:ext uri="{FF2B5EF4-FFF2-40B4-BE49-F238E27FC236}">
                <a16:creationId xmlns:a16="http://schemas.microsoft.com/office/drawing/2014/main" id="{A39C5F29-63DE-624E-9917-1829BB8777C9}"/>
              </a:ext>
            </a:extLst>
          </p:cNvPr>
          <p:cNvSpPr>
            <a:spLocks noGrp="1"/>
          </p:cNvSpPr>
          <p:nvPr>
            <p:ph type="ftr" sz="quarter" idx="3"/>
          </p:nvPr>
        </p:nvSpPr>
        <p:spPr>
          <a:xfrm>
            <a:off x="1909534" y="6475602"/>
            <a:ext cx="6400800" cy="228600"/>
          </a:xfrm>
          <a:prstGeom prst="rect">
            <a:avLst/>
          </a:prstGeom>
        </p:spPr>
        <p:txBody>
          <a:bodyPr vert="horz" wrap="none" lIns="0" tIns="0" rIns="0" bIns="0" rtlCol="0" anchor="t" anchorCtr="0"/>
          <a:lstStyle>
            <a:lvl1pPr algn="l">
              <a:defRPr sz="1000">
                <a:solidFill>
                  <a:schemeClr val="accent1"/>
                </a:solidFill>
              </a:defRPr>
            </a:lvl1pPr>
          </a:lstStyle>
          <a:p>
            <a:r>
              <a:rPr lang="en-US"/>
              <a:t>Enrollment   |   Client Name</a:t>
            </a:r>
          </a:p>
        </p:txBody>
      </p:sp>
      <p:sp>
        <p:nvSpPr>
          <p:cNvPr id="6" name="Slide Number ">
            <a:extLst>
              <a:ext uri="{FF2B5EF4-FFF2-40B4-BE49-F238E27FC236}">
                <a16:creationId xmlns:a16="http://schemas.microsoft.com/office/drawing/2014/main" id="{395D8628-6887-EF4B-AE13-C379220060A9}"/>
              </a:ext>
            </a:extLst>
          </p:cNvPr>
          <p:cNvSpPr>
            <a:spLocks noGrp="1"/>
          </p:cNvSpPr>
          <p:nvPr>
            <p:ph type="sldNum" sz="quarter" idx="4"/>
          </p:nvPr>
        </p:nvSpPr>
        <p:spPr>
          <a:xfrm>
            <a:off x="11277600" y="6475602"/>
            <a:ext cx="457200" cy="228600"/>
          </a:xfrm>
          <a:prstGeom prst="rect">
            <a:avLst/>
          </a:prstGeom>
        </p:spPr>
        <p:txBody>
          <a:bodyPr vert="horz" wrap="none" lIns="0" tIns="0" rIns="0" bIns="0" rtlCol="0" anchor="t" anchorCtr="0"/>
          <a:lstStyle>
            <a:lvl1pPr algn="r">
              <a:defRPr sz="1000">
                <a:solidFill>
                  <a:schemeClr val="accent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D03ED345-F360-8340-8BCA-743451203C79}"/>
              </a:ext>
            </a:extLst>
          </p:cNvPr>
          <p:cNvSpPr>
            <a:spLocks noGrp="1"/>
          </p:cNvSpPr>
          <p:nvPr>
            <p:ph type="title"/>
          </p:nvPr>
        </p:nvSpPr>
        <p:spPr>
          <a:xfrm>
            <a:off x="457200" y="457200"/>
            <a:ext cx="11277600" cy="502920"/>
          </a:xfrm>
          <a:prstGeom prst="rect">
            <a:avLst/>
          </a:prstGeom>
        </p:spPr>
        <p:txBody>
          <a:bodyPr vert="horz" lIns="0" tIns="0" rIns="0" bIns="0" rtlCol="0" anchor="t" anchorCtr="0">
            <a:noAutofit/>
          </a:bodyPr>
          <a:lstStyle/>
          <a:p>
            <a:r>
              <a:rPr lang="en-US"/>
              <a:t>Click to edit Master title style</a:t>
            </a:r>
          </a:p>
        </p:txBody>
      </p:sp>
      <p:sp>
        <p:nvSpPr>
          <p:cNvPr id="3" name="Text">
            <a:extLst>
              <a:ext uri="{FF2B5EF4-FFF2-40B4-BE49-F238E27FC236}">
                <a16:creationId xmlns:a16="http://schemas.microsoft.com/office/drawing/2014/main" id="{CF10898B-A0B3-1845-BD43-FE0D5C2FF94A}"/>
              </a:ext>
            </a:extLst>
          </p:cNvPr>
          <p:cNvSpPr>
            <a:spLocks noGrp="1"/>
          </p:cNvSpPr>
          <p:nvPr>
            <p:ph type="body" idx="1"/>
          </p:nvPr>
        </p:nvSpPr>
        <p:spPr>
          <a:xfrm>
            <a:off x="457200" y="1600200"/>
            <a:ext cx="11277600" cy="438912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844812"/>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 id="2147484139" r:id="rId13"/>
    <p:sldLayoutId id="2147484140" r:id="rId14"/>
    <p:sldLayoutId id="2147484141" r:id="rId15"/>
    <p:sldLayoutId id="2147484142" r:id="rId16"/>
    <p:sldLayoutId id="2147484143" r:id="rId17"/>
    <p:sldLayoutId id="2147484144" r:id="rId18"/>
    <p:sldLayoutId id="2147484145" r:id="rId19"/>
    <p:sldLayoutId id="2147484146" r:id="rId20"/>
    <p:sldLayoutId id="2147484147" r:id="rId21"/>
    <p:sldLayoutId id="2147484148" r:id="rId22"/>
    <p:sldLayoutId id="2147484149" r:id="rId23"/>
    <p:sldLayoutId id="2147484150" r:id="rId24"/>
    <p:sldLayoutId id="2147484151" r:id="rId25"/>
    <p:sldLayoutId id="2147484152" r:id="rId26"/>
    <p:sldLayoutId id="2147484153" r:id="rId27"/>
    <p:sldLayoutId id="2147484154" r:id="rId28"/>
    <p:sldLayoutId id="2147484155" r:id="rId29"/>
    <p:sldLayoutId id="2147484156" r:id="rId30"/>
    <p:sldLayoutId id="2147484157" r:id="rId31"/>
    <p:sldLayoutId id="2147484159" r:id="rId32"/>
    <p:sldLayoutId id="2147484158" r:id="rId33"/>
    <p:sldLayoutId id="2147484160" r:id="rId34"/>
    <p:sldLayoutId id="2147484161" r:id="rId35"/>
    <p:sldLayoutId id="2147484163" r:id="rId36"/>
    <p:sldLayoutId id="2147484162" r:id="rId37"/>
    <p:sldLayoutId id="2147484164" r:id="rId38"/>
    <p:sldLayoutId id="2147484165" r:id="rId39"/>
    <p:sldLayoutId id="2147484166" r:id="rId40"/>
    <p:sldLayoutId id="2147484167" r:id="rId41"/>
    <p:sldLayoutId id="2147484168" r:id="rId42"/>
    <p:sldLayoutId id="2147484169" r:id="rId43"/>
    <p:sldLayoutId id="2147484170" r:id="rId44"/>
    <p:sldLayoutId id="2147483811" r:id="rId45"/>
    <p:sldLayoutId id="2147484232" r:id="rId46"/>
    <p:sldLayoutId id="2147484233" r:id="rId47"/>
    <p:sldLayoutId id="2147484234" r:id="rId48"/>
    <p:sldLayoutId id="2147484235" r:id="rId49"/>
    <p:sldLayoutId id="2147484236" r:id="rId50"/>
    <p:sldLayoutId id="2147484237" r:id="rId51"/>
    <p:sldLayoutId id="2147484238" r:id="rId52"/>
    <p:sldLayoutId id="2147484239" r:id="rId53"/>
    <p:sldLayoutId id="2147484240" r:id="rId54"/>
    <p:sldLayoutId id="2147484241" r:id="rId55"/>
    <p:sldLayoutId id="2147484242" r:id="rId56"/>
    <p:sldLayoutId id="2147484243" r:id="rId57"/>
    <p:sldLayoutId id="2147484244" r:id="rId58"/>
    <p:sldLayoutId id="2147484245" r:id="rId59"/>
  </p:sldLayoutIdLst>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2pPr>
      <a:lvl3pPr marL="457200" indent="-228600" algn="l" defTabSz="914400" rtl="0" eaLnBrk="1" latinLnBrk="0" hangingPunct="1">
        <a:lnSpc>
          <a:spcPct val="100000"/>
        </a:lnSpc>
        <a:spcBef>
          <a:spcPts val="0"/>
        </a:spcBef>
        <a:spcAft>
          <a:spcPts val="1000"/>
        </a:spcAft>
        <a:buClr>
          <a:schemeClr val="accent1"/>
        </a:buClr>
        <a:buFont typeface="System Font Regular"/>
        <a:buChar char="–"/>
        <a:tabLst/>
        <a:defRPr sz="1800" kern="1200">
          <a:solidFill>
            <a:schemeClr val="accent1"/>
          </a:solidFill>
          <a:latin typeface="+mn-lt"/>
          <a:ea typeface="+mn-ea"/>
          <a:cs typeface="+mn-cs"/>
        </a:defRPr>
      </a:lvl3pPr>
      <a:lvl4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a:solidFill>
            <a:schemeClr val="accent1"/>
          </a:solidFill>
          <a:latin typeface="+mn-lt"/>
          <a:ea typeface="+mn-ea"/>
          <a:cs typeface="+mn-cs"/>
        </a:defRPr>
      </a:lvl4pPr>
      <a:lvl5pPr marL="914400" indent="-228600" algn="l" defTabSz="914400" rtl="0" eaLnBrk="1" latinLnBrk="0" hangingPunct="1">
        <a:lnSpc>
          <a:spcPct val="100000"/>
        </a:lnSpc>
        <a:spcBef>
          <a:spcPts val="0"/>
        </a:spcBef>
        <a:spcAft>
          <a:spcPts val="800"/>
        </a:spcAft>
        <a:buClr>
          <a:schemeClr val="accent1"/>
        </a:buClr>
        <a:buFont typeface="System Font Regular"/>
        <a:buChar char="–"/>
        <a:defRPr sz="1600" kern="1200">
          <a:solidFill>
            <a:schemeClr val="accent1"/>
          </a:solidFill>
          <a:latin typeface="+mn-lt"/>
          <a:ea typeface="+mn-ea"/>
          <a:cs typeface="+mn-cs"/>
        </a:defRPr>
      </a:lvl5pPr>
      <a:lvl6pPr marL="1097280" indent="-18288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1"/>
          </a:solidFill>
          <a:latin typeface="+mn-lt"/>
          <a:ea typeface="+mn-ea"/>
          <a:cs typeface="+mn-cs"/>
        </a:defRPr>
      </a:lvl6pPr>
      <a:lvl7pPr marL="1280160" indent="-182880" algn="l" defTabSz="914400" rtl="0" eaLnBrk="1" latinLnBrk="0" hangingPunct="1">
        <a:lnSpc>
          <a:spcPct val="100000"/>
        </a:lnSpc>
        <a:spcBef>
          <a:spcPts val="0"/>
        </a:spcBef>
        <a:spcAft>
          <a:spcPts val="600"/>
        </a:spcAft>
        <a:buClr>
          <a:schemeClr val="accent1"/>
        </a:buClr>
        <a:buFont typeface="System Font Regular"/>
        <a:buChar char="–"/>
        <a:defRPr sz="1400" kern="1200">
          <a:solidFill>
            <a:schemeClr val="accent1"/>
          </a:solidFill>
          <a:latin typeface="+mn-lt"/>
          <a:ea typeface="+mn-ea"/>
          <a:cs typeface="+mn-cs"/>
        </a:defRPr>
      </a:lvl7pPr>
      <a:lvl8pPr marL="1399032" indent="-118872"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200" i="1"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B4425958-E6E6-B246-A419-96BAC6A92536}"/>
              </a:ext>
            </a:extLst>
          </p:cNvPr>
          <p:cNvPicPr>
            <a:picLocks noChangeAspect="1"/>
          </p:cNvPicPr>
          <p:nvPr userDrawn="1"/>
        </p:nvPicPr>
        <p:blipFill>
          <a:blip r:embed="rId47" cstate="print">
            <a:extLst>
              <a:ext uri="{28A0092B-C50C-407E-A947-70E740481C1C}">
                <a14:useLocalDpi xmlns:a14="http://schemas.microsoft.com/office/drawing/2010/main"/>
              </a:ext>
            </a:extLst>
          </a:blip>
          <a:stretch>
            <a:fillRect/>
          </a:stretch>
        </p:blipFill>
        <p:spPr>
          <a:xfrm>
            <a:off x="457200" y="6451899"/>
            <a:ext cx="914400" cy="169164"/>
          </a:xfrm>
          <a:prstGeom prst="rect">
            <a:avLst/>
          </a:prstGeom>
        </p:spPr>
      </p:pic>
      <p:sp>
        <p:nvSpPr>
          <p:cNvPr id="5" name="Footer">
            <a:extLst>
              <a:ext uri="{FF2B5EF4-FFF2-40B4-BE49-F238E27FC236}">
                <a16:creationId xmlns:a16="http://schemas.microsoft.com/office/drawing/2014/main" id="{A39C5F29-63DE-624E-9917-1829BB8777C9}"/>
              </a:ext>
            </a:extLst>
          </p:cNvPr>
          <p:cNvSpPr>
            <a:spLocks noGrp="1"/>
          </p:cNvSpPr>
          <p:nvPr>
            <p:ph type="ftr" sz="quarter" idx="3"/>
          </p:nvPr>
        </p:nvSpPr>
        <p:spPr>
          <a:xfrm>
            <a:off x="1909534" y="6475602"/>
            <a:ext cx="6400800" cy="228600"/>
          </a:xfrm>
          <a:prstGeom prst="rect">
            <a:avLst/>
          </a:prstGeom>
        </p:spPr>
        <p:txBody>
          <a:bodyPr vert="horz" wrap="none" lIns="0" tIns="0" rIns="0" bIns="0" rtlCol="0" anchor="t" anchorCtr="0"/>
          <a:lstStyle>
            <a:lvl1pPr algn="l">
              <a:defRPr sz="1000">
                <a:solidFill>
                  <a:schemeClr val="accent1"/>
                </a:solidFill>
              </a:defRPr>
            </a:lvl1pPr>
          </a:lstStyle>
          <a:p>
            <a:r>
              <a:rPr lang="en-US"/>
              <a:t>Train the Trainer   |   Enrollment Operations   |   Guardian confidential</a:t>
            </a:r>
          </a:p>
        </p:txBody>
      </p:sp>
      <p:sp>
        <p:nvSpPr>
          <p:cNvPr id="6" name="Slide Number ">
            <a:extLst>
              <a:ext uri="{FF2B5EF4-FFF2-40B4-BE49-F238E27FC236}">
                <a16:creationId xmlns:a16="http://schemas.microsoft.com/office/drawing/2014/main" id="{395D8628-6887-EF4B-AE13-C379220060A9}"/>
              </a:ext>
            </a:extLst>
          </p:cNvPr>
          <p:cNvSpPr>
            <a:spLocks noGrp="1"/>
          </p:cNvSpPr>
          <p:nvPr>
            <p:ph type="sldNum" sz="quarter" idx="4"/>
          </p:nvPr>
        </p:nvSpPr>
        <p:spPr>
          <a:xfrm>
            <a:off x="11277600" y="6475602"/>
            <a:ext cx="457200" cy="228600"/>
          </a:xfrm>
          <a:prstGeom prst="rect">
            <a:avLst/>
          </a:prstGeom>
        </p:spPr>
        <p:txBody>
          <a:bodyPr vert="horz" wrap="none" lIns="0" tIns="0" rIns="0" bIns="0" rtlCol="0" anchor="t" anchorCtr="0"/>
          <a:lstStyle>
            <a:lvl1pPr algn="r">
              <a:defRPr sz="1000">
                <a:solidFill>
                  <a:schemeClr val="accent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D03ED345-F360-8340-8BCA-743451203C79}"/>
              </a:ext>
            </a:extLst>
          </p:cNvPr>
          <p:cNvSpPr>
            <a:spLocks noGrp="1"/>
          </p:cNvSpPr>
          <p:nvPr>
            <p:ph type="title"/>
          </p:nvPr>
        </p:nvSpPr>
        <p:spPr>
          <a:xfrm>
            <a:off x="457200" y="457200"/>
            <a:ext cx="11277600" cy="502920"/>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a:extLst>
              <a:ext uri="{FF2B5EF4-FFF2-40B4-BE49-F238E27FC236}">
                <a16:creationId xmlns:a16="http://schemas.microsoft.com/office/drawing/2014/main" id="{CF10898B-A0B3-1845-BD43-FE0D5C2FF94A}"/>
              </a:ext>
            </a:extLst>
          </p:cNvPr>
          <p:cNvSpPr>
            <a:spLocks noGrp="1"/>
          </p:cNvSpPr>
          <p:nvPr>
            <p:ph type="body" idx="1"/>
          </p:nvPr>
        </p:nvSpPr>
        <p:spPr>
          <a:xfrm>
            <a:off x="457200" y="1600200"/>
            <a:ext cx="11277600" cy="438912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00046285"/>
      </p:ext>
    </p:extLst>
  </p:cSld>
  <p:clrMap bg1="lt1" tx1="dk1" bg2="lt2" tx2="dk2" accent1="accent1" accent2="accent2" accent3="accent3" accent4="accent4" accent5="accent5" accent6="accent6" hlink="hlink" folHlink="folHlink"/>
  <p:sldLayoutIdLst>
    <p:sldLayoutId id="2147484478" r:id="rId1"/>
    <p:sldLayoutId id="2147484479"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4480" r:id="rId15"/>
    <p:sldLayoutId id="2147484481" r:id="rId16"/>
    <p:sldLayoutId id="2147484482" r:id="rId17"/>
    <p:sldLayoutId id="2147484483" r:id="rId18"/>
    <p:sldLayoutId id="2147484484" r:id="rId19"/>
    <p:sldLayoutId id="2147484485" r:id="rId20"/>
    <p:sldLayoutId id="2147484486" r:id="rId21"/>
    <p:sldLayoutId id="2147484487" r:id="rId22"/>
    <p:sldLayoutId id="2147484488" r:id="rId23"/>
    <p:sldLayoutId id="2147483744" r:id="rId24"/>
    <p:sldLayoutId id="2147483745" r:id="rId25"/>
    <p:sldLayoutId id="2147484489" r:id="rId26"/>
    <p:sldLayoutId id="2147483747" r:id="rId27"/>
    <p:sldLayoutId id="2147483748" r:id="rId28"/>
    <p:sldLayoutId id="2147484490" r:id="rId29"/>
    <p:sldLayoutId id="2147483750" r:id="rId30"/>
    <p:sldLayoutId id="2147483751" r:id="rId31"/>
    <p:sldLayoutId id="2147484491" r:id="rId32"/>
    <p:sldLayoutId id="2147484492" r:id="rId33"/>
    <p:sldLayoutId id="2147484493" r:id="rId34"/>
    <p:sldLayoutId id="2147483755" r:id="rId35"/>
    <p:sldLayoutId id="2147483756" r:id="rId36"/>
    <p:sldLayoutId id="2147484494" r:id="rId37"/>
    <p:sldLayoutId id="2147483758" r:id="rId38"/>
    <p:sldLayoutId id="2147484495" r:id="rId39"/>
    <p:sldLayoutId id="2147483760" r:id="rId40"/>
    <p:sldLayoutId id="2147483761" r:id="rId41"/>
    <p:sldLayoutId id="2147484496" r:id="rId42"/>
    <p:sldLayoutId id="2147484497" r:id="rId43"/>
    <p:sldLayoutId id="2147483764" r:id="rId44"/>
    <p:sldLayoutId id="2147483765" r:id="rId45"/>
  </p:sldLayoutIdLst>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2pPr>
      <a:lvl3pPr marL="457200" indent="-228600" algn="l" defTabSz="914400" rtl="0" eaLnBrk="1" latinLnBrk="0" hangingPunct="1">
        <a:lnSpc>
          <a:spcPct val="100000"/>
        </a:lnSpc>
        <a:spcBef>
          <a:spcPts val="0"/>
        </a:spcBef>
        <a:spcAft>
          <a:spcPts val="1000"/>
        </a:spcAft>
        <a:buClr>
          <a:schemeClr val="accent1"/>
        </a:buClr>
        <a:buFont typeface="System Font Regular"/>
        <a:buChar char="–"/>
        <a:tabLst/>
        <a:defRPr sz="1800" kern="1200">
          <a:solidFill>
            <a:schemeClr val="accent1"/>
          </a:solidFill>
          <a:latin typeface="+mn-lt"/>
          <a:ea typeface="+mn-ea"/>
          <a:cs typeface="+mn-cs"/>
        </a:defRPr>
      </a:lvl3pPr>
      <a:lvl4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a:solidFill>
            <a:schemeClr val="accent1"/>
          </a:solidFill>
          <a:latin typeface="+mn-lt"/>
          <a:ea typeface="+mn-ea"/>
          <a:cs typeface="+mn-cs"/>
        </a:defRPr>
      </a:lvl4pPr>
      <a:lvl5pPr marL="914400" indent="-228600" algn="l" defTabSz="914400" rtl="0" eaLnBrk="1" latinLnBrk="0" hangingPunct="1">
        <a:lnSpc>
          <a:spcPct val="100000"/>
        </a:lnSpc>
        <a:spcBef>
          <a:spcPts val="0"/>
        </a:spcBef>
        <a:spcAft>
          <a:spcPts val="800"/>
        </a:spcAft>
        <a:buClr>
          <a:schemeClr val="accent1"/>
        </a:buClr>
        <a:buFont typeface="System Font Regular"/>
        <a:buChar char="–"/>
        <a:defRPr sz="1600" kern="1200">
          <a:solidFill>
            <a:schemeClr val="accent1"/>
          </a:solidFill>
          <a:latin typeface="+mn-lt"/>
          <a:ea typeface="+mn-ea"/>
          <a:cs typeface="+mn-cs"/>
        </a:defRPr>
      </a:lvl5pPr>
      <a:lvl6pPr marL="1097280" indent="-18288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1"/>
          </a:solidFill>
          <a:latin typeface="+mn-lt"/>
          <a:ea typeface="+mn-ea"/>
          <a:cs typeface="+mn-cs"/>
        </a:defRPr>
      </a:lvl6pPr>
      <a:lvl7pPr marL="1280160" indent="-182880" algn="l" defTabSz="914400" rtl="0" eaLnBrk="1" latinLnBrk="0" hangingPunct="1">
        <a:lnSpc>
          <a:spcPct val="100000"/>
        </a:lnSpc>
        <a:spcBef>
          <a:spcPts val="0"/>
        </a:spcBef>
        <a:spcAft>
          <a:spcPts val="600"/>
        </a:spcAft>
        <a:buClr>
          <a:schemeClr val="accent1"/>
        </a:buClr>
        <a:buFont typeface="System Font Regular"/>
        <a:buChar char="–"/>
        <a:defRPr sz="1400" kern="1200">
          <a:solidFill>
            <a:schemeClr val="accent1"/>
          </a:solidFill>
          <a:latin typeface="+mn-lt"/>
          <a:ea typeface="+mn-ea"/>
          <a:cs typeface="+mn-cs"/>
        </a:defRPr>
      </a:lvl7pPr>
      <a:lvl8pPr marL="1399032" indent="-118872"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200" i="1"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B8BE43-EF27-43FC-A5A4-29F0161A69D3}"/>
              </a:ext>
            </a:extLst>
          </p:cNvPr>
          <p:cNvSpPr>
            <a:spLocks noGrp="1"/>
          </p:cNvSpPr>
          <p:nvPr>
            <p:ph type="title"/>
          </p:nvPr>
        </p:nvSpPr>
        <p:spPr>
          <a:xfrm>
            <a:off x="457200" y="457200"/>
            <a:ext cx="11277600" cy="800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A307FE5-BD80-4ECB-878A-8F0FC0E2FF21}"/>
              </a:ext>
            </a:extLst>
          </p:cNvPr>
          <p:cNvSpPr>
            <a:spLocks noGrp="1"/>
          </p:cNvSpPr>
          <p:nvPr>
            <p:ph type="body" idx="1"/>
          </p:nvPr>
        </p:nvSpPr>
        <p:spPr>
          <a:xfrm>
            <a:off x="457200" y="2019300"/>
            <a:ext cx="11277600" cy="39242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78BE0064-7C06-4EAC-AD3C-CD607EA83F40}"/>
              </a:ext>
            </a:extLst>
          </p:cNvPr>
          <p:cNvSpPr>
            <a:spLocks noGrp="1"/>
          </p:cNvSpPr>
          <p:nvPr>
            <p:ph type="sldNum" sz="quarter" idx="4"/>
          </p:nvPr>
        </p:nvSpPr>
        <p:spPr>
          <a:xfrm>
            <a:off x="11269265" y="6154426"/>
            <a:ext cx="465535" cy="365125"/>
          </a:xfrm>
          <a:prstGeom prst="rect">
            <a:avLst/>
          </a:prstGeom>
        </p:spPr>
        <p:txBody>
          <a:bodyPr vert="horz" lIns="0" tIns="0" rIns="0" bIns="0" rtlCol="0" anchor="b">
            <a:noAutofit/>
          </a:bodyPr>
          <a:lstStyle>
            <a:lvl1pPr algn="r">
              <a:defRPr sz="1000" b="0">
                <a:solidFill>
                  <a:schemeClr val="accent3"/>
                </a:solidFill>
              </a:defRPr>
            </a:lvl1pPr>
          </a:lstStyle>
          <a:p>
            <a:fld id="{6168363A-81EE-4F99-B7CD-7259FD771CFB}" type="slidenum">
              <a:rPr lang="en-US" smtClean="0"/>
              <a:pPr/>
              <a:t>‹#›</a:t>
            </a:fld>
            <a:endParaRPr lang="en-US"/>
          </a:p>
        </p:txBody>
      </p:sp>
      <p:sp>
        <p:nvSpPr>
          <p:cNvPr id="12" name="TextBox 11">
            <a:extLst>
              <a:ext uri="{FF2B5EF4-FFF2-40B4-BE49-F238E27FC236}">
                <a16:creationId xmlns:a16="http://schemas.microsoft.com/office/drawing/2014/main" id="{8BF451C7-28B0-E643-9D8F-8BEB0CF8CB9F}"/>
              </a:ext>
            </a:extLst>
          </p:cNvPr>
          <p:cNvSpPr txBox="1"/>
          <p:nvPr userDrawn="1"/>
        </p:nvSpPr>
        <p:spPr>
          <a:xfrm>
            <a:off x="3614738" y="-900113"/>
            <a:ext cx="0" cy="0"/>
          </a:xfrm>
          <a:prstGeom prst="rect">
            <a:avLst/>
          </a:prstGeom>
          <a:noFill/>
        </p:spPr>
        <p:txBody>
          <a:bodyPr wrap="none" rtlCol="0">
            <a:noAutofit/>
          </a:bodyPr>
          <a:lstStyle/>
          <a:p>
            <a:pPr algn="l"/>
            <a:endParaRPr lang="en-US"/>
          </a:p>
        </p:txBody>
      </p:sp>
      <p:sp>
        <p:nvSpPr>
          <p:cNvPr id="4" name="TextBox 3">
            <a:extLst>
              <a:ext uri="{FF2B5EF4-FFF2-40B4-BE49-F238E27FC236}">
                <a16:creationId xmlns:a16="http://schemas.microsoft.com/office/drawing/2014/main" id="{17E3F7AE-02BC-A840-8CE3-6C50CDA14982}"/>
              </a:ext>
            </a:extLst>
          </p:cNvPr>
          <p:cNvSpPr txBox="1"/>
          <p:nvPr userDrawn="1"/>
        </p:nvSpPr>
        <p:spPr>
          <a:xfrm>
            <a:off x="-1010653" y="3869356"/>
            <a:ext cx="0" cy="0"/>
          </a:xfrm>
          <a:prstGeom prst="rect">
            <a:avLst/>
          </a:prstGeom>
          <a:noFill/>
        </p:spPr>
        <p:txBody>
          <a:bodyPr wrap="none" rtlCol="0">
            <a:noAutofit/>
          </a:bodyPr>
          <a:lstStyle/>
          <a:p>
            <a:pPr algn="l"/>
            <a:endParaRPr lang="en-US"/>
          </a:p>
        </p:txBody>
      </p:sp>
      <p:sp>
        <p:nvSpPr>
          <p:cNvPr id="5" name="TextBox 4">
            <a:extLst>
              <a:ext uri="{FF2B5EF4-FFF2-40B4-BE49-F238E27FC236}">
                <a16:creationId xmlns:a16="http://schemas.microsoft.com/office/drawing/2014/main" id="{99140D96-A10D-6C46-A7E6-0CF6474AA3E6}"/>
              </a:ext>
            </a:extLst>
          </p:cNvPr>
          <p:cNvSpPr txBox="1"/>
          <p:nvPr userDrawn="1"/>
        </p:nvSpPr>
        <p:spPr>
          <a:xfrm>
            <a:off x="7168444" y="6953956"/>
            <a:ext cx="0" cy="0"/>
          </a:xfrm>
          <a:prstGeom prst="rect">
            <a:avLst/>
          </a:prstGeom>
          <a:noFill/>
        </p:spPr>
        <p:txBody>
          <a:bodyPr wrap="none" rtlCol="0">
            <a:noAutofit/>
          </a:bodyPr>
          <a:lstStyle/>
          <a:p>
            <a:pPr algn="l"/>
            <a:endParaRPr lang="en-US"/>
          </a:p>
        </p:txBody>
      </p:sp>
      <p:pic>
        <p:nvPicPr>
          <p:cNvPr id="10" name="Picture 9">
            <a:extLst>
              <a:ext uri="{FF2B5EF4-FFF2-40B4-BE49-F238E27FC236}">
                <a16:creationId xmlns:a16="http://schemas.microsoft.com/office/drawing/2014/main" id="{854C9FD2-B8FC-AD47-A513-B5120E9CB43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00" y="6328127"/>
            <a:ext cx="914400" cy="169164"/>
          </a:xfrm>
          <a:prstGeom prst="rect">
            <a:avLst/>
          </a:prstGeom>
        </p:spPr>
      </p:pic>
      <p:sp>
        <p:nvSpPr>
          <p:cNvPr id="7" name="TextBox 6">
            <a:extLst>
              <a:ext uri="{FF2B5EF4-FFF2-40B4-BE49-F238E27FC236}">
                <a16:creationId xmlns:a16="http://schemas.microsoft.com/office/drawing/2014/main" id="{19B17EA3-FC54-5E44-B4FF-20B5F230A6A5}"/>
              </a:ext>
            </a:extLst>
          </p:cNvPr>
          <p:cNvSpPr txBox="1"/>
          <p:nvPr userDrawn="1"/>
        </p:nvSpPr>
        <p:spPr>
          <a:xfrm>
            <a:off x="-116878" y="715020"/>
            <a:ext cx="0" cy="0"/>
          </a:xfrm>
          <a:prstGeom prst="rect">
            <a:avLst/>
          </a:prstGeom>
          <a:noFill/>
        </p:spPr>
        <p:txBody>
          <a:bodyPr wrap="none" rtlCol="0">
            <a:noAutofit/>
          </a:bodyPr>
          <a:lstStyle/>
          <a:p>
            <a:pPr algn="l"/>
            <a:endParaRPr lang="en-US" sz="1600">
              <a:solidFill>
                <a:schemeClr val="accent3"/>
              </a:solidFill>
            </a:endParaRPr>
          </a:p>
        </p:txBody>
      </p:sp>
    </p:spTree>
    <p:extLst>
      <p:ext uri="{BB962C8B-B14F-4D97-AF65-F5344CB8AC3E}">
        <p14:creationId xmlns:p14="http://schemas.microsoft.com/office/powerpoint/2010/main" val="42132232"/>
      </p:ext>
    </p:extLst>
  </p:cSld>
  <p:clrMap bg1="lt1" tx1="dk1" bg2="lt2" tx2="dk2" accent1="accent1" accent2="accent2" accent3="accent3" accent4="accent4" accent5="accent5" accent6="accent6" hlink="hlink" folHlink="folHlink"/>
  <p:sldLayoutIdLst>
    <p:sldLayoutId id="2147484021" r:id="rId1"/>
    <p:sldLayoutId id="2147484022" r:id="rId2"/>
  </p:sldLayoutIdLst>
  <p:hf hdr="0" dt="0"/>
  <p:txStyles>
    <p:titleStyle>
      <a:lvl1pPr algn="l" defTabSz="914400" rtl="0" eaLnBrk="1" latinLnBrk="0" hangingPunct="1">
        <a:lnSpc>
          <a:spcPct val="90000"/>
        </a:lnSpc>
        <a:spcBef>
          <a:spcPct val="0"/>
        </a:spcBef>
        <a:buNone/>
        <a:defRPr sz="2800" b="1" kern="1200">
          <a:solidFill>
            <a:schemeClr val="accent3"/>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Font typeface="Arial" panose="020B0604020202020204" pitchFamily="34" charset="0"/>
        <a:buNone/>
        <a:defRPr sz="1800" b="0" i="0" kern="1200">
          <a:solidFill>
            <a:schemeClr val="accent3"/>
          </a:solidFill>
          <a:latin typeface="Effra" panose="020B0603020203020204" pitchFamily="34" charset="0"/>
          <a:ea typeface="+mn-ea"/>
          <a:cs typeface="Effra" panose="020B0603020203020204" pitchFamily="34" charset="0"/>
        </a:defRPr>
      </a:lvl1pPr>
      <a:lvl2pPr marL="231775" indent="-231775" algn="l" defTabSz="914400" rtl="0" eaLnBrk="1" latinLnBrk="0" hangingPunct="1">
        <a:lnSpc>
          <a:spcPct val="100000"/>
        </a:lnSpc>
        <a:spcBef>
          <a:spcPts val="0"/>
        </a:spcBef>
        <a:spcAft>
          <a:spcPts val="1000"/>
        </a:spcAft>
        <a:buFont typeface="Arial" panose="020B0604020202020204" pitchFamily="34" charset="0"/>
        <a:buChar char="•"/>
        <a:tabLst/>
        <a:defRPr sz="1800" b="0" i="0" kern="1200">
          <a:solidFill>
            <a:schemeClr val="accent3"/>
          </a:solidFill>
          <a:latin typeface="Effra" panose="020B0603020203020204" pitchFamily="34" charset="0"/>
          <a:ea typeface="+mn-ea"/>
          <a:cs typeface="Effra" panose="020B0603020203020204" pitchFamily="34" charset="0"/>
        </a:defRPr>
      </a:lvl2pPr>
      <a:lvl3pPr marL="457200" indent="-228600" algn="l" defTabSz="914400" rtl="0" eaLnBrk="1" latinLnBrk="0" hangingPunct="1">
        <a:lnSpc>
          <a:spcPct val="100000"/>
        </a:lnSpc>
        <a:spcBef>
          <a:spcPts val="0"/>
        </a:spcBef>
        <a:spcAft>
          <a:spcPts val="1000"/>
        </a:spcAft>
        <a:buFont typeface="System Font Regular"/>
        <a:buChar char="–"/>
        <a:defRPr sz="1600" kern="1200">
          <a:solidFill>
            <a:schemeClr val="accent3"/>
          </a:solidFill>
          <a:latin typeface="+mn-lt"/>
          <a:ea typeface="+mn-ea"/>
          <a:cs typeface="+mn-cs"/>
        </a:defRPr>
      </a:lvl3pPr>
      <a:lvl4pPr marL="685800" indent="-231775" algn="l" defTabSz="914400" rtl="0" eaLnBrk="1" latinLnBrk="0" hangingPunct="1">
        <a:lnSpc>
          <a:spcPct val="100000"/>
        </a:lnSpc>
        <a:spcBef>
          <a:spcPts val="0"/>
        </a:spcBef>
        <a:spcAft>
          <a:spcPts val="1000"/>
        </a:spcAft>
        <a:buFont typeface="Arial" panose="020B0604020202020204" pitchFamily="34" charset="0"/>
        <a:buChar char="•"/>
        <a:tabLst/>
        <a:defRPr sz="1600" b="0" i="0" kern="1200">
          <a:solidFill>
            <a:schemeClr val="accent3"/>
          </a:solidFill>
          <a:latin typeface="Effra" panose="020B0603020203020204" pitchFamily="34" charset="0"/>
          <a:ea typeface="+mn-ea"/>
          <a:cs typeface="Effra" panose="020B0603020203020204" pitchFamily="34" charset="0"/>
        </a:defRPr>
      </a:lvl4pPr>
      <a:lvl5pPr marL="285750" indent="-28575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Lyon Display Regular" panose="02000603080000020004" pitchFamily="50" charset="0"/>
          <a:ea typeface="+mn-ea"/>
          <a:cs typeface="+mn-cs"/>
        </a:defRPr>
      </a:lvl5pPr>
      <a:lvl6pPr marL="685800" indent="-231775" algn="l" defTabSz="914400" rtl="0" eaLnBrk="1" latinLnBrk="0" hangingPunct="1">
        <a:lnSpc>
          <a:spcPct val="100000"/>
        </a:lnSpc>
        <a:spcBef>
          <a:spcPts val="0"/>
        </a:spcBef>
        <a:spcAft>
          <a:spcPts val="1000"/>
        </a:spcAft>
        <a:buFont typeface="Arial" panose="020B0604020202020204" pitchFamily="34" charset="0"/>
        <a:buChar char="•"/>
        <a:tabLst/>
        <a:defRPr sz="1600" b="0" i="0" kern="1200">
          <a:solidFill>
            <a:schemeClr val="accent3"/>
          </a:solidFill>
          <a:latin typeface="Effra" panose="020B0603020203020204" pitchFamily="34" charset="0"/>
          <a:ea typeface="+mn-ea"/>
          <a:cs typeface="Effra" panose="020B0603020203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pos="288">
          <p15:clr>
            <a:srgbClr val="F26B43"/>
          </p15:clr>
        </p15:guide>
        <p15:guide id="4" pos="7392">
          <p15:clr>
            <a:srgbClr val="F26B43"/>
          </p15:clr>
        </p15:guide>
        <p15:guide id="5" orient="horz" pos="288">
          <p15:clr>
            <a:srgbClr val="F26B43"/>
          </p15:clr>
        </p15:guide>
        <p15:guide id="6" orient="horz" pos="4008">
          <p15:clr>
            <a:srgbClr val="A4A3A4"/>
          </p15:clr>
        </p15:guide>
        <p15:guide id="8" orient="horz" pos="600">
          <p15:clr>
            <a:srgbClr val="F26B43"/>
          </p15:clr>
        </p15:guide>
        <p15:guide id="9" pos="3696">
          <p15:clr>
            <a:srgbClr val="A4A3A4"/>
          </p15:clr>
        </p15:guide>
        <p15:guide id="10" pos="3984">
          <p15:clr>
            <a:srgbClr val="A4A3A4"/>
          </p15:clr>
        </p15:guide>
        <p15:guide id="11" orient="horz">
          <p15:clr>
            <a:srgbClr val="FBAE40"/>
          </p15:clr>
        </p15:guide>
        <p15:guide id="12" orient="horz" pos="4320">
          <p15:clr>
            <a:srgbClr val="FBAE40"/>
          </p15:clr>
        </p15:guide>
        <p15:guide id="13">
          <p15:clr>
            <a:srgbClr val="FBAE40"/>
          </p15:clr>
        </p15:guide>
        <p15:guide id="14" pos="7680">
          <p15:clr>
            <a:srgbClr val="FBAE40"/>
          </p15:clr>
        </p15:guide>
        <p15:guide id="17" orient="horz" pos="2160">
          <p15:clr>
            <a:srgbClr val="A4A3A4"/>
          </p15:clr>
        </p15:guide>
        <p15:guide id="21" orient="horz" pos="4080">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B4425958-E6E6-B246-A419-96BAC6A92536}"/>
              </a:ext>
            </a:extLst>
          </p:cNvPr>
          <p:cNvPicPr>
            <a:picLocks noChangeAspect="1"/>
          </p:cNvPicPr>
          <p:nvPr userDrawn="1"/>
        </p:nvPicPr>
        <p:blipFill>
          <a:blip r:embed="rId59" cstate="print">
            <a:extLst>
              <a:ext uri="{28A0092B-C50C-407E-A947-70E740481C1C}">
                <a14:useLocalDpi xmlns:a14="http://schemas.microsoft.com/office/drawing/2010/main"/>
              </a:ext>
            </a:extLst>
          </a:blip>
          <a:stretch>
            <a:fillRect/>
          </a:stretch>
        </p:blipFill>
        <p:spPr>
          <a:xfrm>
            <a:off x="457200" y="6451899"/>
            <a:ext cx="914400" cy="169164"/>
          </a:xfrm>
          <a:prstGeom prst="rect">
            <a:avLst/>
          </a:prstGeom>
        </p:spPr>
      </p:pic>
      <p:sp>
        <p:nvSpPr>
          <p:cNvPr id="5" name="Footer">
            <a:extLst>
              <a:ext uri="{FF2B5EF4-FFF2-40B4-BE49-F238E27FC236}">
                <a16:creationId xmlns:a16="http://schemas.microsoft.com/office/drawing/2014/main" id="{A39C5F29-63DE-624E-9917-1829BB8777C9}"/>
              </a:ext>
            </a:extLst>
          </p:cNvPr>
          <p:cNvSpPr>
            <a:spLocks noGrp="1"/>
          </p:cNvSpPr>
          <p:nvPr>
            <p:ph type="ftr" sz="quarter" idx="3"/>
          </p:nvPr>
        </p:nvSpPr>
        <p:spPr>
          <a:xfrm>
            <a:off x="1909534" y="6475602"/>
            <a:ext cx="6400800" cy="228600"/>
          </a:xfrm>
          <a:prstGeom prst="rect">
            <a:avLst/>
          </a:prstGeom>
        </p:spPr>
        <p:txBody>
          <a:bodyPr vert="horz" wrap="none" lIns="0" tIns="0" rIns="0" bIns="0" rtlCol="0" anchor="t" anchorCtr="0"/>
          <a:lstStyle>
            <a:lvl1pPr algn="l">
              <a:defRPr sz="1000">
                <a:solidFill>
                  <a:schemeClr val="accent1"/>
                </a:solidFill>
              </a:defRPr>
            </a:lvl1pPr>
          </a:lstStyle>
          <a:p>
            <a:r>
              <a:rPr lang="en-US"/>
              <a:t>Enrollment   |   Client Name</a:t>
            </a:r>
          </a:p>
        </p:txBody>
      </p:sp>
      <p:sp>
        <p:nvSpPr>
          <p:cNvPr id="6" name="Slide Number ">
            <a:extLst>
              <a:ext uri="{FF2B5EF4-FFF2-40B4-BE49-F238E27FC236}">
                <a16:creationId xmlns:a16="http://schemas.microsoft.com/office/drawing/2014/main" id="{395D8628-6887-EF4B-AE13-C379220060A9}"/>
              </a:ext>
            </a:extLst>
          </p:cNvPr>
          <p:cNvSpPr>
            <a:spLocks noGrp="1"/>
          </p:cNvSpPr>
          <p:nvPr>
            <p:ph type="sldNum" sz="quarter" idx="4"/>
          </p:nvPr>
        </p:nvSpPr>
        <p:spPr>
          <a:xfrm>
            <a:off x="11277600" y="6475602"/>
            <a:ext cx="457200" cy="228600"/>
          </a:xfrm>
          <a:prstGeom prst="rect">
            <a:avLst/>
          </a:prstGeom>
        </p:spPr>
        <p:txBody>
          <a:bodyPr vert="horz" wrap="none" lIns="0" tIns="0" rIns="0" bIns="0" rtlCol="0" anchor="t" anchorCtr="0"/>
          <a:lstStyle>
            <a:lvl1pPr algn="r">
              <a:defRPr sz="1000">
                <a:solidFill>
                  <a:schemeClr val="accent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D03ED345-F360-8340-8BCA-743451203C79}"/>
              </a:ext>
            </a:extLst>
          </p:cNvPr>
          <p:cNvSpPr>
            <a:spLocks noGrp="1"/>
          </p:cNvSpPr>
          <p:nvPr>
            <p:ph type="title"/>
          </p:nvPr>
        </p:nvSpPr>
        <p:spPr>
          <a:xfrm>
            <a:off x="457200" y="457200"/>
            <a:ext cx="11277600" cy="502920"/>
          </a:xfrm>
          <a:prstGeom prst="rect">
            <a:avLst/>
          </a:prstGeom>
        </p:spPr>
        <p:txBody>
          <a:bodyPr vert="horz" lIns="0" tIns="0" rIns="0" bIns="0" rtlCol="0" anchor="t" anchorCtr="0">
            <a:noAutofit/>
          </a:bodyPr>
          <a:lstStyle/>
          <a:p>
            <a:r>
              <a:rPr lang="en-US"/>
              <a:t>Click to edit Master title style</a:t>
            </a:r>
          </a:p>
        </p:txBody>
      </p:sp>
      <p:sp>
        <p:nvSpPr>
          <p:cNvPr id="3" name="Text">
            <a:extLst>
              <a:ext uri="{FF2B5EF4-FFF2-40B4-BE49-F238E27FC236}">
                <a16:creationId xmlns:a16="http://schemas.microsoft.com/office/drawing/2014/main" id="{CF10898B-A0B3-1845-BD43-FE0D5C2FF94A}"/>
              </a:ext>
            </a:extLst>
          </p:cNvPr>
          <p:cNvSpPr>
            <a:spLocks noGrp="1"/>
          </p:cNvSpPr>
          <p:nvPr>
            <p:ph type="body" idx="1"/>
          </p:nvPr>
        </p:nvSpPr>
        <p:spPr>
          <a:xfrm>
            <a:off x="457200" y="1600200"/>
            <a:ext cx="11277600" cy="438912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2679245"/>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 id="2147484038" r:id="rId15"/>
    <p:sldLayoutId id="2147484039" r:id="rId16"/>
    <p:sldLayoutId id="2147484040" r:id="rId17"/>
    <p:sldLayoutId id="2147484041" r:id="rId18"/>
    <p:sldLayoutId id="2147484042" r:id="rId19"/>
    <p:sldLayoutId id="2147484043" r:id="rId20"/>
    <p:sldLayoutId id="2147484044" r:id="rId21"/>
    <p:sldLayoutId id="2147484045" r:id="rId22"/>
    <p:sldLayoutId id="2147484046" r:id="rId23"/>
    <p:sldLayoutId id="2147484047" r:id="rId24"/>
    <p:sldLayoutId id="2147484048" r:id="rId25"/>
    <p:sldLayoutId id="2147484049" r:id="rId26"/>
    <p:sldLayoutId id="2147484050" r:id="rId27"/>
    <p:sldLayoutId id="2147484051" r:id="rId28"/>
    <p:sldLayoutId id="2147484052" r:id="rId29"/>
    <p:sldLayoutId id="2147484053" r:id="rId30"/>
    <p:sldLayoutId id="2147484054" r:id="rId31"/>
    <p:sldLayoutId id="2147484055" r:id="rId32"/>
    <p:sldLayoutId id="2147484056" r:id="rId33"/>
    <p:sldLayoutId id="2147484057" r:id="rId34"/>
    <p:sldLayoutId id="2147484058" r:id="rId35"/>
    <p:sldLayoutId id="2147484059" r:id="rId36"/>
    <p:sldLayoutId id="2147484060" r:id="rId37"/>
    <p:sldLayoutId id="2147484061" r:id="rId38"/>
    <p:sldLayoutId id="2147484062" r:id="rId39"/>
    <p:sldLayoutId id="2147484063" r:id="rId40"/>
    <p:sldLayoutId id="2147484064" r:id="rId41"/>
    <p:sldLayoutId id="2147484065" r:id="rId42"/>
    <p:sldLayoutId id="2147483766" r:id="rId43"/>
    <p:sldLayoutId id="2147483767" r:id="rId44"/>
    <p:sldLayoutId id="2147483770" r:id="rId45"/>
    <p:sldLayoutId id="2147483771" r:id="rId46"/>
    <p:sldLayoutId id="2147483772" r:id="rId47"/>
    <p:sldLayoutId id="2147483773" r:id="rId48"/>
    <p:sldLayoutId id="2147483774" r:id="rId49"/>
    <p:sldLayoutId id="2147483775" r:id="rId50"/>
    <p:sldLayoutId id="2147483776" r:id="rId51"/>
    <p:sldLayoutId id="2147483777" r:id="rId52"/>
    <p:sldLayoutId id="2147483778" r:id="rId53"/>
    <p:sldLayoutId id="2147483779" r:id="rId54"/>
    <p:sldLayoutId id="2147483780" r:id="rId55"/>
    <p:sldLayoutId id="2147483781" r:id="rId56"/>
    <p:sldLayoutId id="2147483782" r:id="rId57"/>
  </p:sldLayoutIdLst>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2pPr>
      <a:lvl3pPr marL="457200" indent="-228600" algn="l" defTabSz="914400" rtl="0" eaLnBrk="1" latinLnBrk="0" hangingPunct="1">
        <a:lnSpc>
          <a:spcPct val="100000"/>
        </a:lnSpc>
        <a:spcBef>
          <a:spcPts val="0"/>
        </a:spcBef>
        <a:spcAft>
          <a:spcPts val="1000"/>
        </a:spcAft>
        <a:buClr>
          <a:schemeClr val="accent1"/>
        </a:buClr>
        <a:buFont typeface="System Font Regular"/>
        <a:buChar char="–"/>
        <a:tabLst/>
        <a:defRPr sz="1800" kern="1200">
          <a:solidFill>
            <a:schemeClr val="accent1"/>
          </a:solidFill>
          <a:latin typeface="+mn-lt"/>
          <a:ea typeface="+mn-ea"/>
          <a:cs typeface="+mn-cs"/>
        </a:defRPr>
      </a:lvl3pPr>
      <a:lvl4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a:solidFill>
            <a:schemeClr val="accent1"/>
          </a:solidFill>
          <a:latin typeface="+mn-lt"/>
          <a:ea typeface="+mn-ea"/>
          <a:cs typeface="+mn-cs"/>
        </a:defRPr>
      </a:lvl4pPr>
      <a:lvl5pPr marL="914400" indent="-228600" algn="l" defTabSz="914400" rtl="0" eaLnBrk="1" latinLnBrk="0" hangingPunct="1">
        <a:lnSpc>
          <a:spcPct val="100000"/>
        </a:lnSpc>
        <a:spcBef>
          <a:spcPts val="0"/>
        </a:spcBef>
        <a:spcAft>
          <a:spcPts val="800"/>
        </a:spcAft>
        <a:buClr>
          <a:schemeClr val="accent1"/>
        </a:buClr>
        <a:buFont typeface="System Font Regular"/>
        <a:buChar char="–"/>
        <a:defRPr sz="1600" kern="1200">
          <a:solidFill>
            <a:schemeClr val="accent1"/>
          </a:solidFill>
          <a:latin typeface="+mn-lt"/>
          <a:ea typeface="+mn-ea"/>
          <a:cs typeface="+mn-cs"/>
        </a:defRPr>
      </a:lvl5pPr>
      <a:lvl6pPr marL="1097280" indent="-18288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1"/>
          </a:solidFill>
          <a:latin typeface="+mn-lt"/>
          <a:ea typeface="+mn-ea"/>
          <a:cs typeface="+mn-cs"/>
        </a:defRPr>
      </a:lvl6pPr>
      <a:lvl7pPr marL="1280160" indent="-182880" algn="l" defTabSz="914400" rtl="0" eaLnBrk="1" latinLnBrk="0" hangingPunct="1">
        <a:lnSpc>
          <a:spcPct val="100000"/>
        </a:lnSpc>
        <a:spcBef>
          <a:spcPts val="0"/>
        </a:spcBef>
        <a:spcAft>
          <a:spcPts val="600"/>
        </a:spcAft>
        <a:buClr>
          <a:schemeClr val="accent1"/>
        </a:buClr>
        <a:buFont typeface="System Font Regular"/>
        <a:buChar char="–"/>
        <a:defRPr sz="1400" kern="1200">
          <a:solidFill>
            <a:schemeClr val="accent1"/>
          </a:solidFill>
          <a:latin typeface="+mn-lt"/>
          <a:ea typeface="+mn-ea"/>
          <a:cs typeface="+mn-cs"/>
        </a:defRPr>
      </a:lvl7pPr>
      <a:lvl8pPr marL="1399032" indent="-118872"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200" i="1"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B4425958-E6E6-B246-A419-96BAC6A92536}"/>
              </a:ext>
            </a:extLst>
          </p:cNvPr>
          <p:cNvPicPr>
            <a:picLocks noChangeAspect="1"/>
          </p:cNvPicPr>
          <p:nvPr userDrawn="1"/>
        </p:nvPicPr>
        <p:blipFill>
          <a:blip r:embed="rId60" cstate="print">
            <a:extLst>
              <a:ext uri="{28A0092B-C50C-407E-A947-70E740481C1C}">
                <a14:useLocalDpi xmlns:a14="http://schemas.microsoft.com/office/drawing/2010/main"/>
              </a:ext>
            </a:extLst>
          </a:blip>
          <a:stretch>
            <a:fillRect/>
          </a:stretch>
        </p:blipFill>
        <p:spPr>
          <a:xfrm>
            <a:off x="457200" y="6451899"/>
            <a:ext cx="914400" cy="169164"/>
          </a:xfrm>
          <a:prstGeom prst="rect">
            <a:avLst/>
          </a:prstGeom>
        </p:spPr>
      </p:pic>
      <p:sp>
        <p:nvSpPr>
          <p:cNvPr id="5" name="Footer">
            <a:extLst>
              <a:ext uri="{FF2B5EF4-FFF2-40B4-BE49-F238E27FC236}">
                <a16:creationId xmlns:a16="http://schemas.microsoft.com/office/drawing/2014/main" id="{A39C5F29-63DE-624E-9917-1829BB8777C9}"/>
              </a:ext>
            </a:extLst>
          </p:cNvPr>
          <p:cNvSpPr>
            <a:spLocks noGrp="1"/>
          </p:cNvSpPr>
          <p:nvPr>
            <p:ph type="ftr" sz="quarter" idx="3"/>
          </p:nvPr>
        </p:nvSpPr>
        <p:spPr>
          <a:xfrm>
            <a:off x="1909534" y="6475602"/>
            <a:ext cx="6400800" cy="228600"/>
          </a:xfrm>
          <a:prstGeom prst="rect">
            <a:avLst/>
          </a:prstGeom>
        </p:spPr>
        <p:txBody>
          <a:bodyPr vert="horz" wrap="none" lIns="0" tIns="0" rIns="0" bIns="0" rtlCol="0" anchor="t" anchorCtr="0"/>
          <a:lstStyle>
            <a:lvl1pPr algn="l">
              <a:defRPr sz="1000">
                <a:solidFill>
                  <a:schemeClr val="accent1"/>
                </a:solidFill>
              </a:defRPr>
            </a:lvl1pPr>
          </a:lstStyle>
          <a:p>
            <a:r>
              <a:rPr lang="en-US"/>
              <a:t>Enrollment   |   Client Name</a:t>
            </a:r>
          </a:p>
        </p:txBody>
      </p:sp>
      <p:sp>
        <p:nvSpPr>
          <p:cNvPr id="6" name="Slide Number ">
            <a:extLst>
              <a:ext uri="{FF2B5EF4-FFF2-40B4-BE49-F238E27FC236}">
                <a16:creationId xmlns:a16="http://schemas.microsoft.com/office/drawing/2014/main" id="{395D8628-6887-EF4B-AE13-C379220060A9}"/>
              </a:ext>
            </a:extLst>
          </p:cNvPr>
          <p:cNvSpPr>
            <a:spLocks noGrp="1"/>
          </p:cNvSpPr>
          <p:nvPr>
            <p:ph type="sldNum" sz="quarter" idx="4"/>
          </p:nvPr>
        </p:nvSpPr>
        <p:spPr>
          <a:xfrm>
            <a:off x="11277600" y="6475602"/>
            <a:ext cx="457200" cy="228600"/>
          </a:xfrm>
          <a:prstGeom prst="rect">
            <a:avLst/>
          </a:prstGeom>
        </p:spPr>
        <p:txBody>
          <a:bodyPr vert="horz" wrap="none" lIns="0" tIns="0" rIns="0" bIns="0" rtlCol="0" anchor="t" anchorCtr="0"/>
          <a:lstStyle>
            <a:lvl1pPr algn="r">
              <a:defRPr sz="1000">
                <a:solidFill>
                  <a:schemeClr val="accent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D03ED345-F360-8340-8BCA-743451203C79}"/>
              </a:ext>
            </a:extLst>
          </p:cNvPr>
          <p:cNvSpPr>
            <a:spLocks noGrp="1"/>
          </p:cNvSpPr>
          <p:nvPr>
            <p:ph type="title"/>
          </p:nvPr>
        </p:nvSpPr>
        <p:spPr>
          <a:xfrm>
            <a:off x="457200" y="457200"/>
            <a:ext cx="11277600" cy="502920"/>
          </a:xfrm>
          <a:prstGeom prst="rect">
            <a:avLst/>
          </a:prstGeom>
        </p:spPr>
        <p:txBody>
          <a:bodyPr vert="horz" lIns="0" tIns="0" rIns="0" bIns="0" rtlCol="0" anchor="t" anchorCtr="0">
            <a:noAutofit/>
          </a:bodyPr>
          <a:lstStyle/>
          <a:p>
            <a:r>
              <a:rPr lang="en-US"/>
              <a:t>Click to edit Master title style</a:t>
            </a:r>
          </a:p>
        </p:txBody>
      </p:sp>
      <p:sp>
        <p:nvSpPr>
          <p:cNvPr id="3" name="Text">
            <a:extLst>
              <a:ext uri="{FF2B5EF4-FFF2-40B4-BE49-F238E27FC236}">
                <a16:creationId xmlns:a16="http://schemas.microsoft.com/office/drawing/2014/main" id="{CF10898B-A0B3-1845-BD43-FE0D5C2FF94A}"/>
              </a:ext>
            </a:extLst>
          </p:cNvPr>
          <p:cNvSpPr>
            <a:spLocks noGrp="1"/>
          </p:cNvSpPr>
          <p:nvPr>
            <p:ph type="body" idx="1"/>
          </p:nvPr>
        </p:nvSpPr>
        <p:spPr>
          <a:xfrm>
            <a:off x="457200" y="1600200"/>
            <a:ext cx="11277600" cy="438912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385938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4191" r:id="rId28"/>
    <p:sldLayoutId id="2147483812" r:id="rId29"/>
    <p:sldLayoutId id="2147483813" r:id="rId30"/>
    <p:sldLayoutId id="2147483814" r:id="rId31"/>
    <p:sldLayoutId id="2147483815" r:id="rId32"/>
    <p:sldLayoutId id="2147483816" r:id="rId33"/>
    <p:sldLayoutId id="2147483817" r:id="rId34"/>
    <p:sldLayoutId id="2147483818" r:id="rId35"/>
    <p:sldLayoutId id="2147483819" r:id="rId36"/>
    <p:sldLayoutId id="2147483820" r:id="rId37"/>
    <p:sldLayoutId id="2147483821" r:id="rId38"/>
    <p:sldLayoutId id="2147483822" r:id="rId39"/>
    <p:sldLayoutId id="2147483823" r:id="rId40"/>
    <p:sldLayoutId id="2147483824" r:id="rId41"/>
    <p:sldLayoutId id="2147483825" r:id="rId42"/>
    <p:sldLayoutId id="2147483826" r:id="rId43"/>
    <p:sldLayoutId id="2147483827" r:id="rId44"/>
    <p:sldLayoutId id="2147483828" r:id="rId45"/>
    <p:sldLayoutId id="2147483829" r:id="rId46"/>
    <p:sldLayoutId id="2147483830" r:id="rId47"/>
    <p:sldLayoutId id="2147483831" r:id="rId48"/>
    <p:sldLayoutId id="2147483832" r:id="rId49"/>
    <p:sldLayoutId id="2147483833" r:id="rId50"/>
    <p:sldLayoutId id="2147483834" r:id="rId51"/>
    <p:sldLayoutId id="2147483835" r:id="rId52"/>
    <p:sldLayoutId id="2147483836" r:id="rId53"/>
    <p:sldLayoutId id="2147483837" r:id="rId54"/>
    <p:sldLayoutId id="2147483838" r:id="rId55"/>
    <p:sldLayoutId id="2147483839" r:id="rId56"/>
    <p:sldLayoutId id="2147483840" r:id="rId57"/>
    <p:sldLayoutId id="2147483841" r:id="rId58"/>
  </p:sldLayoutIdLst>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2pPr>
      <a:lvl3pPr marL="457200" indent="-228600" algn="l" defTabSz="914400" rtl="0" eaLnBrk="1" latinLnBrk="0" hangingPunct="1">
        <a:lnSpc>
          <a:spcPct val="100000"/>
        </a:lnSpc>
        <a:spcBef>
          <a:spcPts val="0"/>
        </a:spcBef>
        <a:spcAft>
          <a:spcPts val="1000"/>
        </a:spcAft>
        <a:buClr>
          <a:schemeClr val="accent1"/>
        </a:buClr>
        <a:buFont typeface="System Font Regular"/>
        <a:buChar char="–"/>
        <a:tabLst/>
        <a:defRPr sz="1800" kern="1200">
          <a:solidFill>
            <a:schemeClr val="accent1"/>
          </a:solidFill>
          <a:latin typeface="+mn-lt"/>
          <a:ea typeface="+mn-ea"/>
          <a:cs typeface="+mn-cs"/>
        </a:defRPr>
      </a:lvl3pPr>
      <a:lvl4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a:solidFill>
            <a:schemeClr val="accent1"/>
          </a:solidFill>
          <a:latin typeface="+mn-lt"/>
          <a:ea typeface="+mn-ea"/>
          <a:cs typeface="+mn-cs"/>
        </a:defRPr>
      </a:lvl4pPr>
      <a:lvl5pPr marL="914400" indent="-228600" algn="l" defTabSz="914400" rtl="0" eaLnBrk="1" latinLnBrk="0" hangingPunct="1">
        <a:lnSpc>
          <a:spcPct val="100000"/>
        </a:lnSpc>
        <a:spcBef>
          <a:spcPts val="0"/>
        </a:spcBef>
        <a:spcAft>
          <a:spcPts val="800"/>
        </a:spcAft>
        <a:buClr>
          <a:schemeClr val="accent1"/>
        </a:buClr>
        <a:buFont typeface="System Font Regular"/>
        <a:buChar char="–"/>
        <a:defRPr sz="1600" kern="1200">
          <a:solidFill>
            <a:schemeClr val="accent1"/>
          </a:solidFill>
          <a:latin typeface="+mn-lt"/>
          <a:ea typeface="+mn-ea"/>
          <a:cs typeface="+mn-cs"/>
        </a:defRPr>
      </a:lvl5pPr>
      <a:lvl6pPr marL="1097280" indent="-18288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1"/>
          </a:solidFill>
          <a:latin typeface="+mn-lt"/>
          <a:ea typeface="+mn-ea"/>
          <a:cs typeface="+mn-cs"/>
        </a:defRPr>
      </a:lvl6pPr>
      <a:lvl7pPr marL="1280160" indent="-182880" algn="l" defTabSz="914400" rtl="0" eaLnBrk="1" latinLnBrk="0" hangingPunct="1">
        <a:lnSpc>
          <a:spcPct val="100000"/>
        </a:lnSpc>
        <a:spcBef>
          <a:spcPts val="0"/>
        </a:spcBef>
        <a:spcAft>
          <a:spcPts val="600"/>
        </a:spcAft>
        <a:buClr>
          <a:schemeClr val="accent1"/>
        </a:buClr>
        <a:buFont typeface="System Font Regular"/>
        <a:buChar char="–"/>
        <a:defRPr sz="1400" kern="1200">
          <a:solidFill>
            <a:schemeClr val="accent1"/>
          </a:solidFill>
          <a:latin typeface="+mn-lt"/>
          <a:ea typeface="+mn-ea"/>
          <a:cs typeface="+mn-cs"/>
        </a:defRPr>
      </a:lvl7pPr>
      <a:lvl8pPr marL="1399032" indent="-118872"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200" i="1"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B4425958-E6E6-B246-A419-96BAC6A92536}"/>
              </a:ext>
            </a:extLst>
          </p:cNvPr>
          <p:cNvPicPr>
            <a:picLocks noChangeAspect="1"/>
          </p:cNvPicPr>
          <p:nvPr userDrawn="1"/>
        </p:nvPicPr>
        <p:blipFill>
          <a:blip r:embed="rId61" cstate="print">
            <a:extLst>
              <a:ext uri="{28A0092B-C50C-407E-A947-70E740481C1C}">
                <a14:useLocalDpi xmlns:a14="http://schemas.microsoft.com/office/drawing/2010/main"/>
              </a:ext>
            </a:extLst>
          </a:blip>
          <a:stretch>
            <a:fillRect/>
          </a:stretch>
        </p:blipFill>
        <p:spPr>
          <a:xfrm>
            <a:off x="457200" y="6451899"/>
            <a:ext cx="914400" cy="169164"/>
          </a:xfrm>
          <a:prstGeom prst="rect">
            <a:avLst/>
          </a:prstGeom>
        </p:spPr>
      </p:pic>
      <p:sp>
        <p:nvSpPr>
          <p:cNvPr id="5" name="Footer">
            <a:extLst>
              <a:ext uri="{FF2B5EF4-FFF2-40B4-BE49-F238E27FC236}">
                <a16:creationId xmlns:a16="http://schemas.microsoft.com/office/drawing/2014/main" id="{A39C5F29-63DE-624E-9917-1829BB8777C9}"/>
              </a:ext>
            </a:extLst>
          </p:cNvPr>
          <p:cNvSpPr>
            <a:spLocks noGrp="1"/>
          </p:cNvSpPr>
          <p:nvPr>
            <p:ph type="ftr" sz="quarter" idx="3"/>
          </p:nvPr>
        </p:nvSpPr>
        <p:spPr>
          <a:xfrm>
            <a:off x="1909534" y="6475602"/>
            <a:ext cx="6400800" cy="228600"/>
          </a:xfrm>
          <a:prstGeom prst="rect">
            <a:avLst/>
          </a:prstGeom>
        </p:spPr>
        <p:txBody>
          <a:bodyPr vert="horz" wrap="none" lIns="0" tIns="0" rIns="0" bIns="0" rtlCol="0" anchor="t" anchorCtr="0"/>
          <a:lstStyle>
            <a:lvl1pPr algn="l">
              <a:defRPr sz="1000">
                <a:solidFill>
                  <a:schemeClr val="accent1"/>
                </a:solidFill>
              </a:defRPr>
            </a:lvl1pPr>
          </a:lstStyle>
          <a:p>
            <a:r>
              <a:rPr lang="en-US"/>
              <a:t>Enrollment   |   Client Name</a:t>
            </a:r>
          </a:p>
        </p:txBody>
      </p:sp>
      <p:sp>
        <p:nvSpPr>
          <p:cNvPr id="6" name="Slide Number ">
            <a:extLst>
              <a:ext uri="{FF2B5EF4-FFF2-40B4-BE49-F238E27FC236}">
                <a16:creationId xmlns:a16="http://schemas.microsoft.com/office/drawing/2014/main" id="{395D8628-6887-EF4B-AE13-C379220060A9}"/>
              </a:ext>
            </a:extLst>
          </p:cNvPr>
          <p:cNvSpPr>
            <a:spLocks noGrp="1"/>
          </p:cNvSpPr>
          <p:nvPr>
            <p:ph type="sldNum" sz="quarter" idx="4"/>
          </p:nvPr>
        </p:nvSpPr>
        <p:spPr>
          <a:xfrm>
            <a:off x="11277600" y="6475602"/>
            <a:ext cx="457200" cy="228600"/>
          </a:xfrm>
          <a:prstGeom prst="rect">
            <a:avLst/>
          </a:prstGeom>
        </p:spPr>
        <p:txBody>
          <a:bodyPr vert="horz" wrap="none" lIns="0" tIns="0" rIns="0" bIns="0" rtlCol="0" anchor="t" anchorCtr="0"/>
          <a:lstStyle>
            <a:lvl1pPr algn="r">
              <a:defRPr sz="1000">
                <a:solidFill>
                  <a:schemeClr val="accent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D03ED345-F360-8340-8BCA-743451203C79}"/>
              </a:ext>
            </a:extLst>
          </p:cNvPr>
          <p:cNvSpPr>
            <a:spLocks noGrp="1"/>
          </p:cNvSpPr>
          <p:nvPr>
            <p:ph type="title"/>
          </p:nvPr>
        </p:nvSpPr>
        <p:spPr>
          <a:xfrm>
            <a:off x="457200" y="457200"/>
            <a:ext cx="11277600" cy="502920"/>
          </a:xfrm>
          <a:prstGeom prst="rect">
            <a:avLst/>
          </a:prstGeom>
        </p:spPr>
        <p:txBody>
          <a:bodyPr vert="horz" lIns="0" tIns="0" rIns="0" bIns="0" rtlCol="0" anchor="t" anchorCtr="0">
            <a:noAutofit/>
          </a:bodyPr>
          <a:lstStyle/>
          <a:p>
            <a:r>
              <a:rPr lang="en-US"/>
              <a:t>Click to edit Master title style</a:t>
            </a:r>
          </a:p>
        </p:txBody>
      </p:sp>
      <p:sp>
        <p:nvSpPr>
          <p:cNvPr id="3" name="Text">
            <a:extLst>
              <a:ext uri="{FF2B5EF4-FFF2-40B4-BE49-F238E27FC236}">
                <a16:creationId xmlns:a16="http://schemas.microsoft.com/office/drawing/2014/main" id="{CF10898B-A0B3-1845-BD43-FE0D5C2FF94A}"/>
              </a:ext>
            </a:extLst>
          </p:cNvPr>
          <p:cNvSpPr>
            <a:spLocks noGrp="1"/>
          </p:cNvSpPr>
          <p:nvPr>
            <p:ph type="body" idx="1"/>
          </p:nvPr>
        </p:nvSpPr>
        <p:spPr>
          <a:xfrm>
            <a:off x="457200" y="1600200"/>
            <a:ext cx="11277600" cy="438912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2928666"/>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 id="2147483921" r:id="rId20"/>
    <p:sldLayoutId id="2147483922" r:id="rId21"/>
    <p:sldLayoutId id="2147483923" r:id="rId22"/>
    <p:sldLayoutId id="2147483924" r:id="rId23"/>
    <p:sldLayoutId id="2147483925" r:id="rId24"/>
    <p:sldLayoutId id="2147483926" r:id="rId25"/>
    <p:sldLayoutId id="2147483927" r:id="rId26"/>
    <p:sldLayoutId id="2147483928" r:id="rId27"/>
    <p:sldLayoutId id="2147483929" r:id="rId28"/>
    <p:sldLayoutId id="2147483930" r:id="rId29"/>
    <p:sldLayoutId id="2147483931" r:id="rId30"/>
    <p:sldLayoutId id="2147483932" r:id="rId31"/>
    <p:sldLayoutId id="2147483933" r:id="rId32"/>
    <p:sldLayoutId id="2147483934" r:id="rId33"/>
    <p:sldLayoutId id="2147483935" r:id="rId34"/>
    <p:sldLayoutId id="2147483936" r:id="rId35"/>
    <p:sldLayoutId id="2147483937" r:id="rId36"/>
    <p:sldLayoutId id="2147483938" r:id="rId37"/>
    <p:sldLayoutId id="2147483939" r:id="rId38"/>
    <p:sldLayoutId id="2147483940" r:id="rId39"/>
    <p:sldLayoutId id="2147483941" r:id="rId40"/>
    <p:sldLayoutId id="2147483942" r:id="rId41"/>
    <p:sldLayoutId id="2147483943" r:id="rId42"/>
    <p:sldLayoutId id="2147483944" r:id="rId43"/>
    <p:sldLayoutId id="2147483945" r:id="rId44"/>
    <p:sldLayoutId id="2147483946" r:id="rId45"/>
    <p:sldLayoutId id="2147483947" r:id="rId46"/>
    <p:sldLayoutId id="2147483948" r:id="rId47"/>
    <p:sldLayoutId id="2147483949" r:id="rId48"/>
    <p:sldLayoutId id="2147483950" r:id="rId49"/>
    <p:sldLayoutId id="2147483951" r:id="rId50"/>
    <p:sldLayoutId id="2147483952" r:id="rId51"/>
    <p:sldLayoutId id="2147483953" r:id="rId52"/>
    <p:sldLayoutId id="2147483954" r:id="rId53"/>
    <p:sldLayoutId id="2147483955" r:id="rId54"/>
    <p:sldLayoutId id="2147483956" r:id="rId55"/>
    <p:sldLayoutId id="2147483957" r:id="rId56"/>
    <p:sldLayoutId id="2147483958" r:id="rId57"/>
    <p:sldLayoutId id="2147483959" r:id="rId58"/>
    <p:sldLayoutId id="2147483960" r:id="rId59"/>
  </p:sldLayoutIdLst>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2pPr>
      <a:lvl3pPr marL="457200" indent="-228600" algn="l" defTabSz="914400" rtl="0" eaLnBrk="1" latinLnBrk="0" hangingPunct="1">
        <a:lnSpc>
          <a:spcPct val="100000"/>
        </a:lnSpc>
        <a:spcBef>
          <a:spcPts val="0"/>
        </a:spcBef>
        <a:spcAft>
          <a:spcPts val="1000"/>
        </a:spcAft>
        <a:buClr>
          <a:schemeClr val="accent1"/>
        </a:buClr>
        <a:buFont typeface="System Font Regular"/>
        <a:buChar char="–"/>
        <a:tabLst/>
        <a:defRPr sz="1800" kern="1200">
          <a:solidFill>
            <a:schemeClr val="accent1"/>
          </a:solidFill>
          <a:latin typeface="+mn-lt"/>
          <a:ea typeface="+mn-ea"/>
          <a:cs typeface="+mn-cs"/>
        </a:defRPr>
      </a:lvl3pPr>
      <a:lvl4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a:solidFill>
            <a:schemeClr val="accent1"/>
          </a:solidFill>
          <a:latin typeface="+mn-lt"/>
          <a:ea typeface="+mn-ea"/>
          <a:cs typeface="+mn-cs"/>
        </a:defRPr>
      </a:lvl4pPr>
      <a:lvl5pPr marL="914400" indent="-228600" algn="l" defTabSz="914400" rtl="0" eaLnBrk="1" latinLnBrk="0" hangingPunct="1">
        <a:lnSpc>
          <a:spcPct val="100000"/>
        </a:lnSpc>
        <a:spcBef>
          <a:spcPts val="0"/>
        </a:spcBef>
        <a:spcAft>
          <a:spcPts val="800"/>
        </a:spcAft>
        <a:buClr>
          <a:schemeClr val="accent1"/>
        </a:buClr>
        <a:buFont typeface="System Font Regular"/>
        <a:buChar char="–"/>
        <a:defRPr sz="1600" kern="1200">
          <a:solidFill>
            <a:schemeClr val="accent1"/>
          </a:solidFill>
          <a:latin typeface="+mn-lt"/>
          <a:ea typeface="+mn-ea"/>
          <a:cs typeface="+mn-cs"/>
        </a:defRPr>
      </a:lvl5pPr>
      <a:lvl6pPr marL="1097280" indent="-18288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1"/>
          </a:solidFill>
          <a:latin typeface="+mn-lt"/>
          <a:ea typeface="+mn-ea"/>
          <a:cs typeface="+mn-cs"/>
        </a:defRPr>
      </a:lvl6pPr>
      <a:lvl7pPr marL="1280160" indent="-182880" algn="l" defTabSz="914400" rtl="0" eaLnBrk="1" latinLnBrk="0" hangingPunct="1">
        <a:lnSpc>
          <a:spcPct val="100000"/>
        </a:lnSpc>
        <a:spcBef>
          <a:spcPts val="0"/>
        </a:spcBef>
        <a:spcAft>
          <a:spcPts val="600"/>
        </a:spcAft>
        <a:buClr>
          <a:schemeClr val="accent1"/>
        </a:buClr>
        <a:buFont typeface="System Font Regular"/>
        <a:buChar char="–"/>
        <a:defRPr sz="1400" kern="1200">
          <a:solidFill>
            <a:schemeClr val="accent1"/>
          </a:solidFill>
          <a:latin typeface="+mn-lt"/>
          <a:ea typeface="+mn-ea"/>
          <a:cs typeface="+mn-cs"/>
        </a:defRPr>
      </a:lvl7pPr>
      <a:lvl8pPr marL="1399032" indent="-118872"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200" i="1"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B4425958-E6E6-B246-A419-96BAC6A92536}"/>
              </a:ext>
            </a:extLst>
          </p:cNvPr>
          <p:cNvPicPr>
            <a:picLocks noChangeAspect="1"/>
          </p:cNvPicPr>
          <p:nvPr userDrawn="1"/>
        </p:nvPicPr>
        <p:blipFill>
          <a:blip r:embed="rId60" cstate="print">
            <a:extLst>
              <a:ext uri="{28A0092B-C50C-407E-A947-70E740481C1C}">
                <a14:useLocalDpi xmlns:a14="http://schemas.microsoft.com/office/drawing/2010/main"/>
              </a:ext>
            </a:extLst>
          </a:blip>
          <a:stretch>
            <a:fillRect/>
          </a:stretch>
        </p:blipFill>
        <p:spPr>
          <a:xfrm>
            <a:off x="457200" y="6451899"/>
            <a:ext cx="914400" cy="169164"/>
          </a:xfrm>
          <a:prstGeom prst="rect">
            <a:avLst/>
          </a:prstGeom>
        </p:spPr>
      </p:pic>
      <p:sp>
        <p:nvSpPr>
          <p:cNvPr id="5" name="Footer">
            <a:extLst>
              <a:ext uri="{FF2B5EF4-FFF2-40B4-BE49-F238E27FC236}">
                <a16:creationId xmlns:a16="http://schemas.microsoft.com/office/drawing/2014/main" id="{A39C5F29-63DE-624E-9917-1829BB8777C9}"/>
              </a:ext>
            </a:extLst>
          </p:cNvPr>
          <p:cNvSpPr>
            <a:spLocks noGrp="1"/>
          </p:cNvSpPr>
          <p:nvPr>
            <p:ph type="ftr" sz="quarter" idx="3"/>
          </p:nvPr>
        </p:nvSpPr>
        <p:spPr>
          <a:xfrm>
            <a:off x="1909534" y="6475602"/>
            <a:ext cx="6400800" cy="228600"/>
          </a:xfrm>
          <a:prstGeom prst="rect">
            <a:avLst/>
          </a:prstGeom>
        </p:spPr>
        <p:txBody>
          <a:bodyPr vert="horz" wrap="none" lIns="0" tIns="0" rIns="0" bIns="0" rtlCol="0" anchor="t" anchorCtr="0"/>
          <a:lstStyle>
            <a:lvl1pPr algn="l">
              <a:defRPr sz="1000">
                <a:solidFill>
                  <a:schemeClr val="accent1"/>
                </a:solidFill>
              </a:defRPr>
            </a:lvl1pPr>
          </a:lstStyle>
          <a:p>
            <a:r>
              <a:rPr lang="en-US"/>
              <a:t>Decisely   |   Enrollment  </a:t>
            </a:r>
          </a:p>
        </p:txBody>
      </p:sp>
      <p:sp>
        <p:nvSpPr>
          <p:cNvPr id="6" name="Slide Number ">
            <a:extLst>
              <a:ext uri="{FF2B5EF4-FFF2-40B4-BE49-F238E27FC236}">
                <a16:creationId xmlns:a16="http://schemas.microsoft.com/office/drawing/2014/main" id="{395D8628-6887-EF4B-AE13-C379220060A9}"/>
              </a:ext>
            </a:extLst>
          </p:cNvPr>
          <p:cNvSpPr>
            <a:spLocks noGrp="1"/>
          </p:cNvSpPr>
          <p:nvPr>
            <p:ph type="sldNum" sz="quarter" idx="4"/>
          </p:nvPr>
        </p:nvSpPr>
        <p:spPr>
          <a:xfrm>
            <a:off x="11277600" y="6475602"/>
            <a:ext cx="457200" cy="228600"/>
          </a:xfrm>
          <a:prstGeom prst="rect">
            <a:avLst/>
          </a:prstGeom>
        </p:spPr>
        <p:txBody>
          <a:bodyPr vert="horz" wrap="none" lIns="0" tIns="0" rIns="0" bIns="0" rtlCol="0" anchor="t" anchorCtr="0"/>
          <a:lstStyle>
            <a:lvl1pPr algn="r">
              <a:defRPr sz="1000">
                <a:solidFill>
                  <a:schemeClr val="accent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D03ED345-F360-8340-8BCA-743451203C79}"/>
              </a:ext>
            </a:extLst>
          </p:cNvPr>
          <p:cNvSpPr>
            <a:spLocks noGrp="1"/>
          </p:cNvSpPr>
          <p:nvPr>
            <p:ph type="title"/>
          </p:nvPr>
        </p:nvSpPr>
        <p:spPr>
          <a:xfrm>
            <a:off x="457200" y="457200"/>
            <a:ext cx="11277600" cy="502920"/>
          </a:xfrm>
          <a:prstGeom prst="rect">
            <a:avLst/>
          </a:prstGeom>
        </p:spPr>
        <p:txBody>
          <a:bodyPr vert="horz" lIns="0" tIns="0" rIns="0" bIns="0" rtlCol="0" anchor="t" anchorCtr="0">
            <a:noAutofit/>
          </a:bodyPr>
          <a:lstStyle/>
          <a:p>
            <a:r>
              <a:rPr lang="en-US"/>
              <a:t>Click to edit Master title style</a:t>
            </a:r>
          </a:p>
        </p:txBody>
      </p:sp>
      <p:sp>
        <p:nvSpPr>
          <p:cNvPr id="3" name="Text">
            <a:extLst>
              <a:ext uri="{FF2B5EF4-FFF2-40B4-BE49-F238E27FC236}">
                <a16:creationId xmlns:a16="http://schemas.microsoft.com/office/drawing/2014/main" id="{CF10898B-A0B3-1845-BD43-FE0D5C2FF94A}"/>
              </a:ext>
            </a:extLst>
          </p:cNvPr>
          <p:cNvSpPr>
            <a:spLocks noGrp="1"/>
          </p:cNvSpPr>
          <p:nvPr>
            <p:ph type="body" idx="1"/>
          </p:nvPr>
        </p:nvSpPr>
        <p:spPr>
          <a:xfrm>
            <a:off x="457200" y="1600200"/>
            <a:ext cx="11277600" cy="438912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870010"/>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3986" r:id="rId25"/>
    <p:sldLayoutId id="2147483987" r:id="rId26"/>
    <p:sldLayoutId id="2147483988" r:id="rId27"/>
    <p:sldLayoutId id="2147483989" r:id="rId28"/>
    <p:sldLayoutId id="2147483990" r:id="rId29"/>
    <p:sldLayoutId id="2147483991" r:id="rId30"/>
    <p:sldLayoutId id="2147483992" r:id="rId31"/>
    <p:sldLayoutId id="2147483993" r:id="rId32"/>
    <p:sldLayoutId id="2147483994" r:id="rId33"/>
    <p:sldLayoutId id="2147483995" r:id="rId34"/>
    <p:sldLayoutId id="2147483996" r:id="rId35"/>
    <p:sldLayoutId id="2147483997" r:id="rId36"/>
    <p:sldLayoutId id="2147483998" r:id="rId37"/>
    <p:sldLayoutId id="2147483999" r:id="rId38"/>
    <p:sldLayoutId id="2147484000" r:id="rId39"/>
    <p:sldLayoutId id="2147484001" r:id="rId40"/>
    <p:sldLayoutId id="2147484002" r:id="rId41"/>
    <p:sldLayoutId id="2147484003" r:id="rId42"/>
    <p:sldLayoutId id="2147484004" r:id="rId43"/>
    <p:sldLayoutId id="2147484005" r:id="rId44"/>
    <p:sldLayoutId id="2147484006" r:id="rId45"/>
    <p:sldLayoutId id="2147484007" r:id="rId46"/>
    <p:sldLayoutId id="2147484008" r:id="rId47"/>
    <p:sldLayoutId id="2147484009" r:id="rId48"/>
    <p:sldLayoutId id="2147484010" r:id="rId49"/>
    <p:sldLayoutId id="2147484011" r:id="rId50"/>
    <p:sldLayoutId id="2147484012" r:id="rId51"/>
    <p:sldLayoutId id="2147484013" r:id="rId52"/>
    <p:sldLayoutId id="2147484014" r:id="rId53"/>
    <p:sldLayoutId id="2147484015" r:id="rId54"/>
    <p:sldLayoutId id="2147484016" r:id="rId55"/>
    <p:sldLayoutId id="2147484017" r:id="rId56"/>
    <p:sldLayoutId id="2147484018" r:id="rId57"/>
    <p:sldLayoutId id="2147484019" r:id="rId58"/>
  </p:sldLayoutIdLst>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2pPr>
      <a:lvl3pPr marL="457200" indent="-228600" algn="l" defTabSz="914400" rtl="0" eaLnBrk="1" latinLnBrk="0" hangingPunct="1">
        <a:lnSpc>
          <a:spcPct val="100000"/>
        </a:lnSpc>
        <a:spcBef>
          <a:spcPts val="0"/>
        </a:spcBef>
        <a:spcAft>
          <a:spcPts val="1000"/>
        </a:spcAft>
        <a:buClr>
          <a:schemeClr val="accent1"/>
        </a:buClr>
        <a:buFont typeface="System Font Regular"/>
        <a:buChar char="–"/>
        <a:tabLst/>
        <a:defRPr sz="1800" kern="1200">
          <a:solidFill>
            <a:schemeClr val="accent1"/>
          </a:solidFill>
          <a:latin typeface="+mn-lt"/>
          <a:ea typeface="+mn-ea"/>
          <a:cs typeface="+mn-cs"/>
        </a:defRPr>
      </a:lvl3pPr>
      <a:lvl4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a:solidFill>
            <a:schemeClr val="accent1"/>
          </a:solidFill>
          <a:latin typeface="+mn-lt"/>
          <a:ea typeface="+mn-ea"/>
          <a:cs typeface="+mn-cs"/>
        </a:defRPr>
      </a:lvl4pPr>
      <a:lvl5pPr marL="914400" indent="-228600" algn="l" defTabSz="914400" rtl="0" eaLnBrk="1" latinLnBrk="0" hangingPunct="1">
        <a:lnSpc>
          <a:spcPct val="100000"/>
        </a:lnSpc>
        <a:spcBef>
          <a:spcPts val="0"/>
        </a:spcBef>
        <a:spcAft>
          <a:spcPts val="800"/>
        </a:spcAft>
        <a:buClr>
          <a:schemeClr val="accent1"/>
        </a:buClr>
        <a:buFont typeface="System Font Regular"/>
        <a:buChar char="–"/>
        <a:defRPr sz="1600" kern="1200">
          <a:solidFill>
            <a:schemeClr val="accent1"/>
          </a:solidFill>
          <a:latin typeface="+mn-lt"/>
          <a:ea typeface="+mn-ea"/>
          <a:cs typeface="+mn-cs"/>
        </a:defRPr>
      </a:lvl5pPr>
      <a:lvl6pPr marL="1097280" indent="-18288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1"/>
          </a:solidFill>
          <a:latin typeface="+mn-lt"/>
          <a:ea typeface="+mn-ea"/>
          <a:cs typeface="+mn-cs"/>
        </a:defRPr>
      </a:lvl6pPr>
      <a:lvl7pPr marL="1280160" indent="-182880" algn="l" defTabSz="914400" rtl="0" eaLnBrk="1" latinLnBrk="0" hangingPunct="1">
        <a:lnSpc>
          <a:spcPct val="100000"/>
        </a:lnSpc>
        <a:spcBef>
          <a:spcPts val="0"/>
        </a:spcBef>
        <a:spcAft>
          <a:spcPts val="600"/>
        </a:spcAft>
        <a:buClr>
          <a:schemeClr val="accent1"/>
        </a:buClr>
        <a:buFont typeface="System Font Regular"/>
        <a:buChar char="–"/>
        <a:defRPr sz="1400" kern="1200">
          <a:solidFill>
            <a:schemeClr val="accent1"/>
          </a:solidFill>
          <a:latin typeface="+mn-lt"/>
          <a:ea typeface="+mn-ea"/>
          <a:cs typeface="+mn-cs"/>
        </a:defRPr>
      </a:lvl7pPr>
      <a:lvl8pPr marL="1399032" indent="-118872"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200" i="1"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B4425958-E6E6-B246-A419-96BAC6A92536}"/>
              </a:ext>
            </a:extLst>
          </p:cNvPr>
          <p:cNvPicPr>
            <a:picLocks noChangeAspect="1"/>
          </p:cNvPicPr>
          <p:nvPr userDrawn="1"/>
        </p:nvPicPr>
        <p:blipFill>
          <a:blip r:embed="rId47" cstate="print">
            <a:extLst>
              <a:ext uri="{28A0092B-C50C-407E-A947-70E740481C1C}">
                <a14:useLocalDpi xmlns:a14="http://schemas.microsoft.com/office/drawing/2010/main"/>
              </a:ext>
            </a:extLst>
          </a:blip>
          <a:stretch>
            <a:fillRect/>
          </a:stretch>
        </p:blipFill>
        <p:spPr>
          <a:xfrm>
            <a:off x="457200" y="6451899"/>
            <a:ext cx="914400" cy="169164"/>
          </a:xfrm>
          <a:prstGeom prst="rect">
            <a:avLst/>
          </a:prstGeom>
        </p:spPr>
      </p:pic>
      <p:sp>
        <p:nvSpPr>
          <p:cNvPr id="5" name="Footer">
            <a:extLst>
              <a:ext uri="{FF2B5EF4-FFF2-40B4-BE49-F238E27FC236}">
                <a16:creationId xmlns:a16="http://schemas.microsoft.com/office/drawing/2014/main" id="{A39C5F29-63DE-624E-9917-1829BB8777C9}"/>
              </a:ext>
            </a:extLst>
          </p:cNvPr>
          <p:cNvSpPr>
            <a:spLocks noGrp="1"/>
          </p:cNvSpPr>
          <p:nvPr>
            <p:ph type="ftr" sz="quarter" idx="3"/>
          </p:nvPr>
        </p:nvSpPr>
        <p:spPr>
          <a:xfrm>
            <a:off x="1909534" y="6475602"/>
            <a:ext cx="6400800" cy="228600"/>
          </a:xfrm>
          <a:prstGeom prst="rect">
            <a:avLst/>
          </a:prstGeom>
        </p:spPr>
        <p:txBody>
          <a:bodyPr vert="horz" wrap="none" lIns="0" tIns="0" rIns="0" bIns="0" rtlCol="0" anchor="t" anchorCtr="0"/>
          <a:lstStyle>
            <a:lvl1pPr algn="l">
              <a:defRPr sz="1000">
                <a:solidFill>
                  <a:schemeClr val="accent1"/>
                </a:solidFill>
              </a:defRPr>
            </a:lvl1pPr>
          </a:lstStyle>
          <a:p>
            <a:r>
              <a:rPr lang="en-US"/>
              <a:t>Enrollment   |   Client Name</a:t>
            </a:r>
          </a:p>
        </p:txBody>
      </p:sp>
      <p:sp>
        <p:nvSpPr>
          <p:cNvPr id="6" name="Slide Number ">
            <a:extLst>
              <a:ext uri="{FF2B5EF4-FFF2-40B4-BE49-F238E27FC236}">
                <a16:creationId xmlns:a16="http://schemas.microsoft.com/office/drawing/2014/main" id="{395D8628-6887-EF4B-AE13-C379220060A9}"/>
              </a:ext>
            </a:extLst>
          </p:cNvPr>
          <p:cNvSpPr>
            <a:spLocks noGrp="1"/>
          </p:cNvSpPr>
          <p:nvPr>
            <p:ph type="sldNum" sz="quarter" idx="4"/>
          </p:nvPr>
        </p:nvSpPr>
        <p:spPr>
          <a:xfrm>
            <a:off x="11277600" y="6475602"/>
            <a:ext cx="457200" cy="228600"/>
          </a:xfrm>
          <a:prstGeom prst="rect">
            <a:avLst/>
          </a:prstGeom>
        </p:spPr>
        <p:txBody>
          <a:bodyPr vert="horz" wrap="none" lIns="0" tIns="0" rIns="0" bIns="0" rtlCol="0" anchor="t" anchorCtr="0"/>
          <a:lstStyle>
            <a:lvl1pPr algn="r">
              <a:defRPr sz="1000">
                <a:solidFill>
                  <a:schemeClr val="accent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D03ED345-F360-8340-8BCA-743451203C79}"/>
              </a:ext>
            </a:extLst>
          </p:cNvPr>
          <p:cNvSpPr>
            <a:spLocks noGrp="1"/>
          </p:cNvSpPr>
          <p:nvPr>
            <p:ph type="title"/>
          </p:nvPr>
        </p:nvSpPr>
        <p:spPr>
          <a:xfrm>
            <a:off x="457200" y="457200"/>
            <a:ext cx="11277600" cy="502920"/>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a:extLst>
              <a:ext uri="{FF2B5EF4-FFF2-40B4-BE49-F238E27FC236}">
                <a16:creationId xmlns:a16="http://schemas.microsoft.com/office/drawing/2014/main" id="{CF10898B-A0B3-1845-BD43-FE0D5C2FF94A}"/>
              </a:ext>
            </a:extLst>
          </p:cNvPr>
          <p:cNvSpPr>
            <a:spLocks noGrp="1"/>
          </p:cNvSpPr>
          <p:nvPr>
            <p:ph type="body" idx="1"/>
          </p:nvPr>
        </p:nvSpPr>
        <p:spPr>
          <a:xfrm>
            <a:off x="457200" y="1600200"/>
            <a:ext cx="11277600" cy="438912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66413813"/>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259" r:id="rId13"/>
    <p:sldLayoutId id="2147484260" r:id="rId14"/>
    <p:sldLayoutId id="2147484414" r:id="rId15"/>
    <p:sldLayoutId id="2147484415" r:id="rId16"/>
    <p:sldLayoutId id="2147484416" r:id="rId17"/>
    <p:sldLayoutId id="2147484417" r:id="rId18"/>
    <p:sldLayoutId id="2147484418" r:id="rId19"/>
    <p:sldLayoutId id="2147484419" r:id="rId20"/>
    <p:sldLayoutId id="2147484420" r:id="rId21"/>
    <p:sldLayoutId id="2147484421" r:id="rId22"/>
    <p:sldLayoutId id="2147484422" r:id="rId23"/>
    <p:sldLayoutId id="2147484270" r:id="rId24"/>
    <p:sldLayoutId id="2147484271" r:id="rId25"/>
    <p:sldLayoutId id="2147484423" r:id="rId26"/>
    <p:sldLayoutId id="2147484273" r:id="rId27"/>
    <p:sldLayoutId id="2147484274" r:id="rId28"/>
    <p:sldLayoutId id="2147484424" r:id="rId29"/>
    <p:sldLayoutId id="2147484276" r:id="rId30"/>
    <p:sldLayoutId id="2147484277" r:id="rId31"/>
    <p:sldLayoutId id="2147484425" r:id="rId32"/>
    <p:sldLayoutId id="2147484426" r:id="rId33"/>
    <p:sldLayoutId id="2147484427" r:id="rId34"/>
    <p:sldLayoutId id="2147484281" r:id="rId35"/>
    <p:sldLayoutId id="2147484282" r:id="rId36"/>
    <p:sldLayoutId id="2147484428" r:id="rId37"/>
    <p:sldLayoutId id="2147484284" r:id="rId38"/>
    <p:sldLayoutId id="2147484429" r:id="rId39"/>
    <p:sldLayoutId id="2147484286" r:id="rId40"/>
    <p:sldLayoutId id="2147484287" r:id="rId41"/>
    <p:sldLayoutId id="2147484430" r:id="rId42"/>
    <p:sldLayoutId id="2147484431" r:id="rId43"/>
    <p:sldLayoutId id="2147484290" r:id="rId44"/>
    <p:sldLayoutId id="2147484291" r:id="rId45"/>
  </p:sldLayoutIdLst>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2pPr>
      <a:lvl3pPr marL="457200" indent="-228600" algn="l" defTabSz="914400" rtl="0" eaLnBrk="1" latinLnBrk="0" hangingPunct="1">
        <a:lnSpc>
          <a:spcPct val="100000"/>
        </a:lnSpc>
        <a:spcBef>
          <a:spcPts val="0"/>
        </a:spcBef>
        <a:spcAft>
          <a:spcPts val="1000"/>
        </a:spcAft>
        <a:buClr>
          <a:schemeClr val="accent1"/>
        </a:buClr>
        <a:buFont typeface="System Font Regular"/>
        <a:buChar char="–"/>
        <a:tabLst/>
        <a:defRPr sz="1800" kern="1200">
          <a:solidFill>
            <a:schemeClr val="accent1"/>
          </a:solidFill>
          <a:latin typeface="+mn-lt"/>
          <a:ea typeface="+mn-ea"/>
          <a:cs typeface="+mn-cs"/>
        </a:defRPr>
      </a:lvl3pPr>
      <a:lvl4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a:solidFill>
            <a:schemeClr val="accent1"/>
          </a:solidFill>
          <a:latin typeface="+mn-lt"/>
          <a:ea typeface="+mn-ea"/>
          <a:cs typeface="+mn-cs"/>
        </a:defRPr>
      </a:lvl4pPr>
      <a:lvl5pPr marL="914400" indent="-228600" algn="l" defTabSz="914400" rtl="0" eaLnBrk="1" latinLnBrk="0" hangingPunct="1">
        <a:lnSpc>
          <a:spcPct val="100000"/>
        </a:lnSpc>
        <a:spcBef>
          <a:spcPts val="0"/>
        </a:spcBef>
        <a:spcAft>
          <a:spcPts val="800"/>
        </a:spcAft>
        <a:buClr>
          <a:schemeClr val="accent1"/>
        </a:buClr>
        <a:buFont typeface="System Font Regular"/>
        <a:buChar char="–"/>
        <a:defRPr sz="1600" kern="1200">
          <a:solidFill>
            <a:schemeClr val="accent1"/>
          </a:solidFill>
          <a:latin typeface="+mn-lt"/>
          <a:ea typeface="+mn-ea"/>
          <a:cs typeface="+mn-cs"/>
        </a:defRPr>
      </a:lvl5pPr>
      <a:lvl6pPr marL="1097280" indent="-18288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1"/>
          </a:solidFill>
          <a:latin typeface="+mn-lt"/>
          <a:ea typeface="+mn-ea"/>
          <a:cs typeface="+mn-cs"/>
        </a:defRPr>
      </a:lvl6pPr>
      <a:lvl7pPr marL="1280160" indent="-182880" algn="l" defTabSz="914400" rtl="0" eaLnBrk="1" latinLnBrk="0" hangingPunct="1">
        <a:lnSpc>
          <a:spcPct val="100000"/>
        </a:lnSpc>
        <a:spcBef>
          <a:spcPts val="0"/>
        </a:spcBef>
        <a:spcAft>
          <a:spcPts val="600"/>
        </a:spcAft>
        <a:buClr>
          <a:schemeClr val="accent1"/>
        </a:buClr>
        <a:buFont typeface="System Font Regular"/>
        <a:buChar char="–"/>
        <a:defRPr sz="1400" kern="1200">
          <a:solidFill>
            <a:schemeClr val="accent1"/>
          </a:solidFill>
          <a:latin typeface="+mn-lt"/>
          <a:ea typeface="+mn-ea"/>
          <a:cs typeface="+mn-cs"/>
        </a:defRPr>
      </a:lvl7pPr>
      <a:lvl8pPr marL="1399032" indent="-118872"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200" i="1"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B4425958-E6E6-B246-A419-96BAC6A92536}"/>
              </a:ext>
            </a:extLst>
          </p:cNvPr>
          <p:cNvPicPr>
            <a:picLocks noChangeAspect="1"/>
          </p:cNvPicPr>
          <p:nvPr userDrawn="1"/>
        </p:nvPicPr>
        <p:blipFill>
          <a:blip r:embed="rId47" cstate="print">
            <a:extLst>
              <a:ext uri="{28A0092B-C50C-407E-A947-70E740481C1C}">
                <a14:useLocalDpi xmlns:a14="http://schemas.microsoft.com/office/drawing/2010/main"/>
              </a:ext>
            </a:extLst>
          </a:blip>
          <a:stretch>
            <a:fillRect/>
          </a:stretch>
        </p:blipFill>
        <p:spPr>
          <a:xfrm>
            <a:off x="457200" y="6451899"/>
            <a:ext cx="914400" cy="169164"/>
          </a:xfrm>
          <a:prstGeom prst="rect">
            <a:avLst/>
          </a:prstGeom>
        </p:spPr>
      </p:pic>
      <p:sp>
        <p:nvSpPr>
          <p:cNvPr id="5" name="Footer">
            <a:extLst>
              <a:ext uri="{FF2B5EF4-FFF2-40B4-BE49-F238E27FC236}">
                <a16:creationId xmlns:a16="http://schemas.microsoft.com/office/drawing/2014/main" id="{A39C5F29-63DE-624E-9917-1829BB8777C9}"/>
              </a:ext>
            </a:extLst>
          </p:cNvPr>
          <p:cNvSpPr>
            <a:spLocks noGrp="1"/>
          </p:cNvSpPr>
          <p:nvPr>
            <p:ph type="ftr" sz="quarter" idx="3"/>
          </p:nvPr>
        </p:nvSpPr>
        <p:spPr>
          <a:xfrm>
            <a:off x="1909534" y="6475602"/>
            <a:ext cx="6400800" cy="228600"/>
          </a:xfrm>
          <a:prstGeom prst="rect">
            <a:avLst/>
          </a:prstGeom>
        </p:spPr>
        <p:txBody>
          <a:bodyPr vert="horz" wrap="none" lIns="0" tIns="0" rIns="0" bIns="0" rtlCol="0" anchor="t" anchorCtr="0"/>
          <a:lstStyle>
            <a:lvl1pPr algn="l">
              <a:defRPr sz="1000">
                <a:solidFill>
                  <a:schemeClr val="accent1"/>
                </a:solidFill>
              </a:defRPr>
            </a:lvl1pPr>
          </a:lstStyle>
          <a:p>
            <a:r>
              <a:rPr lang="en-US"/>
              <a:t>Enrollment  |   Client Name</a:t>
            </a:r>
          </a:p>
        </p:txBody>
      </p:sp>
      <p:sp>
        <p:nvSpPr>
          <p:cNvPr id="6" name="Slide Number ">
            <a:extLst>
              <a:ext uri="{FF2B5EF4-FFF2-40B4-BE49-F238E27FC236}">
                <a16:creationId xmlns:a16="http://schemas.microsoft.com/office/drawing/2014/main" id="{395D8628-6887-EF4B-AE13-C379220060A9}"/>
              </a:ext>
            </a:extLst>
          </p:cNvPr>
          <p:cNvSpPr>
            <a:spLocks noGrp="1"/>
          </p:cNvSpPr>
          <p:nvPr>
            <p:ph type="sldNum" sz="quarter" idx="4"/>
          </p:nvPr>
        </p:nvSpPr>
        <p:spPr>
          <a:xfrm>
            <a:off x="11277600" y="6475602"/>
            <a:ext cx="457200" cy="228600"/>
          </a:xfrm>
          <a:prstGeom prst="rect">
            <a:avLst/>
          </a:prstGeom>
        </p:spPr>
        <p:txBody>
          <a:bodyPr vert="horz" wrap="none" lIns="0" tIns="0" rIns="0" bIns="0" rtlCol="0" anchor="t" anchorCtr="0"/>
          <a:lstStyle>
            <a:lvl1pPr algn="r">
              <a:defRPr sz="1000">
                <a:solidFill>
                  <a:schemeClr val="accent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D03ED345-F360-8340-8BCA-743451203C79}"/>
              </a:ext>
            </a:extLst>
          </p:cNvPr>
          <p:cNvSpPr>
            <a:spLocks noGrp="1"/>
          </p:cNvSpPr>
          <p:nvPr>
            <p:ph type="title"/>
          </p:nvPr>
        </p:nvSpPr>
        <p:spPr>
          <a:xfrm>
            <a:off x="457200" y="457200"/>
            <a:ext cx="11277600" cy="502920"/>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a:extLst>
              <a:ext uri="{FF2B5EF4-FFF2-40B4-BE49-F238E27FC236}">
                <a16:creationId xmlns:a16="http://schemas.microsoft.com/office/drawing/2014/main" id="{CF10898B-A0B3-1845-BD43-FE0D5C2FF94A}"/>
              </a:ext>
            </a:extLst>
          </p:cNvPr>
          <p:cNvSpPr>
            <a:spLocks noGrp="1"/>
          </p:cNvSpPr>
          <p:nvPr>
            <p:ph type="body" idx="1"/>
          </p:nvPr>
        </p:nvSpPr>
        <p:spPr>
          <a:xfrm>
            <a:off x="457200" y="1600200"/>
            <a:ext cx="11277600" cy="438912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08054299"/>
      </p:ext>
    </p:extLst>
  </p:cSld>
  <p:clrMap bg1="lt1" tx1="dk1" bg2="lt2" tx2="dk2" accent1="accent1" accent2="accent2" accent3="accent3" accent4="accent4" accent5="accent5" accent6="accent6" hlink="hlink" folHlink="folHlink"/>
  <p:sldLayoutIdLst>
    <p:sldLayoutId id="2147484312" r:id="rId1"/>
    <p:sldLayoutId id="2147484313"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4314" r:id="rId15"/>
    <p:sldLayoutId id="2147484315" r:id="rId16"/>
    <p:sldLayoutId id="2147484316" r:id="rId17"/>
    <p:sldLayoutId id="2147484317" r:id="rId18"/>
    <p:sldLayoutId id="2147484318" r:id="rId19"/>
    <p:sldLayoutId id="2147484319" r:id="rId20"/>
    <p:sldLayoutId id="2147484320" r:id="rId21"/>
    <p:sldLayoutId id="2147484321" r:id="rId22"/>
    <p:sldLayoutId id="2147484322" r:id="rId23"/>
    <p:sldLayoutId id="2147483684" r:id="rId24"/>
    <p:sldLayoutId id="2147483685" r:id="rId25"/>
    <p:sldLayoutId id="2147484323" r:id="rId26"/>
    <p:sldLayoutId id="2147483687" r:id="rId27"/>
    <p:sldLayoutId id="2147483688" r:id="rId28"/>
    <p:sldLayoutId id="2147484324" r:id="rId29"/>
    <p:sldLayoutId id="2147483690" r:id="rId30"/>
    <p:sldLayoutId id="2147483691" r:id="rId31"/>
    <p:sldLayoutId id="2147484325" r:id="rId32"/>
    <p:sldLayoutId id="2147484326" r:id="rId33"/>
    <p:sldLayoutId id="2147484327" r:id="rId34"/>
    <p:sldLayoutId id="2147483695" r:id="rId35"/>
    <p:sldLayoutId id="2147483696" r:id="rId36"/>
    <p:sldLayoutId id="2147484328" r:id="rId37"/>
    <p:sldLayoutId id="2147483698" r:id="rId38"/>
    <p:sldLayoutId id="2147484329" r:id="rId39"/>
    <p:sldLayoutId id="2147483700" r:id="rId40"/>
    <p:sldLayoutId id="2147483701" r:id="rId41"/>
    <p:sldLayoutId id="2147484330" r:id="rId42"/>
    <p:sldLayoutId id="2147484331" r:id="rId43"/>
    <p:sldLayoutId id="2147483704" r:id="rId44"/>
    <p:sldLayoutId id="2147483705" r:id="rId45"/>
  </p:sldLayoutIdLst>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2pPr>
      <a:lvl3pPr marL="457200" indent="-228600" algn="l" defTabSz="914400" rtl="0" eaLnBrk="1" latinLnBrk="0" hangingPunct="1">
        <a:lnSpc>
          <a:spcPct val="100000"/>
        </a:lnSpc>
        <a:spcBef>
          <a:spcPts val="0"/>
        </a:spcBef>
        <a:spcAft>
          <a:spcPts val="1000"/>
        </a:spcAft>
        <a:buClr>
          <a:schemeClr val="accent1"/>
        </a:buClr>
        <a:buFont typeface="System Font Regular"/>
        <a:buChar char="–"/>
        <a:tabLst/>
        <a:defRPr sz="1800" kern="1200">
          <a:solidFill>
            <a:schemeClr val="accent1"/>
          </a:solidFill>
          <a:latin typeface="+mn-lt"/>
          <a:ea typeface="+mn-ea"/>
          <a:cs typeface="+mn-cs"/>
        </a:defRPr>
      </a:lvl3pPr>
      <a:lvl4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a:solidFill>
            <a:schemeClr val="accent1"/>
          </a:solidFill>
          <a:latin typeface="+mn-lt"/>
          <a:ea typeface="+mn-ea"/>
          <a:cs typeface="+mn-cs"/>
        </a:defRPr>
      </a:lvl4pPr>
      <a:lvl5pPr marL="914400" indent="-228600" algn="l" defTabSz="914400" rtl="0" eaLnBrk="1" latinLnBrk="0" hangingPunct="1">
        <a:lnSpc>
          <a:spcPct val="100000"/>
        </a:lnSpc>
        <a:spcBef>
          <a:spcPts val="0"/>
        </a:spcBef>
        <a:spcAft>
          <a:spcPts val="800"/>
        </a:spcAft>
        <a:buClr>
          <a:schemeClr val="accent1"/>
        </a:buClr>
        <a:buFont typeface="System Font Regular"/>
        <a:buChar char="–"/>
        <a:defRPr sz="1600" kern="1200">
          <a:solidFill>
            <a:schemeClr val="accent1"/>
          </a:solidFill>
          <a:latin typeface="+mn-lt"/>
          <a:ea typeface="+mn-ea"/>
          <a:cs typeface="+mn-cs"/>
        </a:defRPr>
      </a:lvl5pPr>
      <a:lvl6pPr marL="1097280" indent="-18288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1"/>
          </a:solidFill>
          <a:latin typeface="+mn-lt"/>
          <a:ea typeface="+mn-ea"/>
          <a:cs typeface="+mn-cs"/>
        </a:defRPr>
      </a:lvl6pPr>
      <a:lvl7pPr marL="1280160" indent="-182880" algn="l" defTabSz="914400" rtl="0" eaLnBrk="1" latinLnBrk="0" hangingPunct="1">
        <a:lnSpc>
          <a:spcPct val="100000"/>
        </a:lnSpc>
        <a:spcBef>
          <a:spcPts val="0"/>
        </a:spcBef>
        <a:spcAft>
          <a:spcPts val="600"/>
        </a:spcAft>
        <a:buClr>
          <a:schemeClr val="accent1"/>
        </a:buClr>
        <a:buFont typeface="System Font Regular"/>
        <a:buChar char="–"/>
        <a:defRPr sz="1400" kern="1200">
          <a:solidFill>
            <a:schemeClr val="accent1"/>
          </a:solidFill>
          <a:latin typeface="+mn-lt"/>
          <a:ea typeface="+mn-ea"/>
          <a:cs typeface="+mn-cs"/>
        </a:defRPr>
      </a:lvl7pPr>
      <a:lvl8pPr marL="1399032" indent="-118872"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200" i="1"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B4425958-E6E6-B246-A419-96BAC6A92536}"/>
              </a:ext>
            </a:extLst>
          </p:cNvPr>
          <p:cNvPicPr>
            <a:picLocks noChangeAspect="1"/>
          </p:cNvPicPr>
          <p:nvPr userDrawn="1"/>
        </p:nvPicPr>
        <p:blipFill>
          <a:blip r:embed="rId61" cstate="print">
            <a:extLst>
              <a:ext uri="{28A0092B-C50C-407E-A947-70E740481C1C}">
                <a14:useLocalDpi xmlns:a14="http://schemas.microsoft.com/office/drawing/2010/main"/>
              </a:ext>
            </a:extLst>
          </a:blip>
          <a:stretch>
            <a:fillRect/>
          </a:stretch>
        </p:blipFill>
        <p:spPr>
          <a:xfrm>
            <a:off x="457200" y="6451899"/>
            <a:ext cx="914400" cy="169164"/>
          </a:xfrm>
          <a:prstGeom prst="rect">
            <a:avLst/>
          </a:prstGeom>
        </p:spPr>
      </p:pic>
      <p:sp>
        <p:nvSpPr>
          <p:cNvPr id="5" name="Footer">
            <a:extLst>
              <a:ext uri="{FF2B5EF4-FFF2-40B4-BE49-F238E27FC236}">
                <a16:creationId xmlns:a16="http://schemas.microsoft.com/office/drawing/2014/main" id="{A39C5F29-63DE-624E-9917-1829BB8777C9}"/>
              </a:ext>
            </a:extLst>
          </p:cNvPr>
          <p:cNvSpPr>
            <a:spLocks noGrp="1"/>
          </p:cNvSpPr>
          <p:nvPr>
            <p:ph type="ftr" sz="quarter" idx="3"/>
          </p:nvPr>
        </p:nvSpPr>
        <p:spPr>
          <a:xfrm>
            <a:off x="1909534" y="6475602"/>
            <a:ext cx="6400800" cy="228600"/>
          </a:xfrm>
          <a:prstGeom prst="rect">
            <a:avLst/>
          </a:prstGeom>
        </p:spPr>
        <p:txBody>
          <a:bodyPr vert="horz" wrap="none" lIns="0" tIns="0" rIns="0" bIns="0" rtlCol="0" anchor="t" anchorCtr="0"/>
          <a:lstStyle>
            <a:lvl1pPr algn="l">
              <a:defRPr sz="1000">
                <a:solidFill>
                  <a:schemeClr val="accent1"/>
                </a:solidFill>
              </a:defRPr>
            </a:lvl1pPr>
          </a:lstStyle>
          <a:p>
            <a:r>
              <a:rPr lang="en-US"/>
              <a:t>Enrollment  |   Client Name</a:t>
            </a:r>
          </a:p>
        </p:txBody>
      </p:sp>
      <p:sp>
        <p:nvSpPr>
          <p:cNvPr id="6" name="Slide Number ">
            <a:extLst>
              <a:ext uri="{FF2B5EF4-FFF2-40B4-BE49-F238E27FC236}">
                <a16:creationId xmlns:a16="http://schemas.microsoft.com/office/drawing/2014/main" id="{395D8628-6887-EF4B-AE13-C379220060A9}"/>
              </a:ext>
            </a:extLst>
          </p:cNvPr>
          <p:cNvSpPr>
            <a:spLocks noGrp="1"/>
          </p:cNvSpPr>
          <p:nvPr>
            <p:ph type="sldNum" sz="quarter" idx="4"/>
          </p:nvPr>
        </p:nvSpPr>
        <p:spPr>
          <a:xfrm>
            <a:off x="11277600" y="6475602"/>
            <a:ext cx="457200" cy="228600"/>
          </a:xfrm>
          <a:prstGeom prst="rect">
            <a:avLst/>
          </a:prstGeom>
        </p:spPr>
        <p:txBody>
          <a:bodyPr vert="horz" wrap="none" lIns="0" tIns="0" rIns="0" bIns="0" rtlCol="0" anchor="t" anchorCtr="0"/>
          <a:lstStyle>
            <a:lvl1pPr algn="r">
              <a:defRPr sz="1000">
                <a:solidFill>
                  <a:schemeClr val="accent1"/>
                </a:solidFill>
              </a:defRPr>
            </a:lvl1pPr>
          </a:lstStyle>
          <a:p>
            <a:fld id="{8EB3323C-FB4C-034A-A8F5-DA43F08A644B}" type="slidenum">
              <a:rPr lang="en-US"/>
              <a:pPr/>
              <a:t>‹#›</a:t>
            </a:fld>
            <a:endParaRPr lang="en-US"/>
          </a:p>
        </p:txBody>
      </p:sp>
      <p:sp>
        <p:nvSpPr>
          <p:cNvPr id="2" name="Title">
            <a:extLst>
              <a:ext uri="{FF2B5EF4-FFF2-40B4-BE49-F238E27FC236}">
                <a16:creationId xmlns:a16="http://schemas.microsoft.com/office/drawing/2014/main" id="{D03ED345-F360-8340-8BCA-743451203C79}"/>
              </a:ext>
            </a:extLst>
          </p:cNvPr>
          <p:cNvSpPr>
            <a:spLocks noGrp="1"/>
          </p:cNvSpPr>
          <p:nvPr>
            <p:ph type="title"/>
          </p:nvPr>
        </p:nvSpPr>
        <p:spPr>
          <a:xfrm>
            <a:off x="457200" y="457200"/>
            <a:ext cx="11277600" cy="502920"/>
          </a:xfrm>
          <a:prstGeom prst="rect">
            <a:avLst/>
          </a:prstGeom>
        </p:spPr>
        <p:txBody>
          <a:bodyPr vert="horz" lIns="0" tIns="0" rIns="0" bIns="0" rtlCol="0" anchor="t" anchorCtr="0">
            <a:noAutofit/>
          </a:bodyPr>
          <a:lstStyle/>
          <a:p>
            <a:r>
              <a:rPr lang="en-US"/>
              <a:t>Click to edit Master title style</a:t>
            </a:r>
          </a:p>
        </p:txBody>
      </p:sp>
      <p:sp>
        <p:nvSpPr>
          <p:cNvPr id="3" name="Text">
            <a:extLst>
              <a:ext uri="{FF2B5EF4-FFF2-40B4-BE49-F238E27FC236}">
                <a16:creationId xmlns:a16="http://schemas.microsoft.com/office/drawing/2014/main" id="{CF10898B-A0B3-1845-BD43-FE0D5C2FF94A}"/>
              </a:ext>
            </a:extLst>
          </p:cNvPr>
          <p:cNvSpPr>
            <a:spLocks noGrp="1"/>
          </p:cNvSpPr>
          <p:nvPr>
            <p:ph type="body" idx="1"/>
          </p:nvPr>
        </p:nvSpPr>
        <p:spPr>
          <a:xfrm>
            <a:off x="457200" y="1600200"/>
            <a:ext cx="11277600" cy="438912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516796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4432" r:id="rId14"/>
    <p:sldLayoutId id="2147484332" r:id="rId15"/>
    <p:sldLayoutId id="2147484333" r:id="rId16"/>
    <p:sldLayoutId id="2147484435" r:id="rId17"/>
    <p:sldLayoutId id="2147484436" r:id="rId18"/>
    <p:sldLayoutId id="2147484437" r:id="rId19"/>
    <p:sldLayoutId id="2147484438" r:id="rId20"/>
    <p:sldLayoutId id="2147484439" r:id="rId21"/>
    <p:sldLayoutId id="2147484440" r:id="rId22"/>
    <p:sldLayoutId id="2147484441" r:id="rId23"/>
    <p:sldLayoutId id="2147484442" r:id="rId24"/>
    <p:sldLayoutId id="2147484443" r:id="rId25"/>
    <p:sldLayoutId id="2147484444" r:id="rId26"/>
    <p:sldLayoutId id="2147484445" r:id="rId27"/>
    <p:sldLayoutId id="2147484446" r:id="rId28"/>
    <p:sldLayoutId id="2147484334" r:id="rId29"/>
    <p:sldLayoutId id="2147484335" r:id="rId30"/>
    <p:sldLayoutId id="2147484336" r:id="rId31"/>
    <p:sldLayoutId id="2147484337" r:id="rId32"/>
    <p:sldLayoutId id="2147484338" r:id="rId33"/>
    <p:sldLayoutId id="2147484339" r:id="rId34"/>
    <p:sldLayoutId id="2147484340" r:id="rId35"/>
    <p:sldLayoutId id="2147484341" r:id="rId36"/>
    <p:sldLayoutId id="2147484342" r:id="rId37"/>
    <p:sldLayoutId id="2147484456" r:id="rId38"/>
    <p:sldLayoutId id="2147484457" r:id="rId39"/>
    <p:sldLayoutId id="2147484343" r:id="rId40"/>
    <p:sldLayoutId id="2147484459" r:id="rId41"/>
    <p:sldLayoutId id="2147484460" r:id="rId42"/>
    <p:sldLayoutId id="2147484344" r:id="rId43"/>
    <p:sldLayoutId id="2147484462" r:id="rId44"/>
    <p:sldLayoutId id="2147484463" r:id="rId45"/>
    <p:sldLayoutId id="2147484345" r:id="rId46"/>
    <p:sldLayoutId id="2147484346" r:id="rId47"/>
    <p:sldLayoutId id="2147484347" r:id="rId48"/>
    <p:sldLayoutId id="2147484467" r:id="rId49"/>
    <p:sldLayoutId id="2147484468" r:id="rId50"/>
    <p:sldLayoutId id="2147484348" r:id="rId51"/>
    <p:sldLayoutId id="2147484470" r:id="rId52"/>
    <p:sldLayoutId id="2147484349" r:id="rId53"/>
    <p:sldLayoutId id="2147484472" r:id="rId54"/>
    <p:sldLayoutId id="2147484473" r:id="rId55"/>
    <p:sldLayoutId id="2147484350" r:id="rId56"/>
    <p:sldLayoutId id="2147484351" r:id="rId57"/>
    <p:sldLayoutId id="2147484476" r:id="rId58"/>
    <p:sldLayoutId id="2147484477" r:id="rId59"/>
  </p:sldLayoutIdLst>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2pPr>
      <a:lvl3pPr marL="457200" indent="-228600" algn="l" defTabSz="914400" rtl="0" eaLnBrk="1" latinLnBrk="0" hangingPunct="1">
        <a:lnSpc>
          <a:spcPct val="100000"/>
        </a:lnSpc>
        <a:spcBef>
          <a:spcPts val="0"/>
        </a:spcBef>
        <a:spcAft>
          <a:spcPts val="1000"/>
        </a:spcAft>
        <a:buClr>
          <a:schemeClr val="accent1"/>
        </a:buClr>
        <a:buFont typeface="System Font Regular"/>
        <a:buChar char="–"/>
        <a:tabLst/>
        <a:defRPr sz="1800" kern="1200">
          <a:solidFill>
            <a:schemeClr val="accent1"/>
          </a:solidFill>
          <a:latin typeface="+mn-lt"/>
          <a:ea typeface="+mn-ea"/>
          <a:cs typeface="+mn-cs"/>
        </a:defRPr>
      </a:lvl3pPr>
      <a:lvl4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a:solidFill>
            <a:schemeClr val="accent1"/>
          </a:solidFill>
          <a:latin typeface="+mn-lt"/>
          <a:ea typeface="+mn-ea"/>
          <a:cs typeface="+mn-cs"/>
        </a:defRPr>
      </a:lvl4pPr>
      <a:lvl5pPr marL="914400" indent="-228600" algn="l" defTabSz="914400" rtl="0" eaLnBrk="1" latinLnBrk="0" hangingPunct="1">
        <a:lnSpc>
          <a:spcPct val="100000"/>
        </a:lnSpc>
        <a:spcBef>
          <a:spcPts val="0"/>
        </a:spcBef>
        <a:spcAft>
          <a:spcPts val="800"/>
        </a:spcAft>
        <a:buClr>
          <a:schemeClr val="accent1"/>
        </a:buClr>
        <a:buFont typeface="System Font Regular"/>
        <a:buChar char="–"/>
        <a:defRPr sz="1600" kern="1200">
          <a:solidFill>
            <a:schemeClr val="accent1"/>
          </a:solidFill>
          <a:latin typeface="+mn-lt"/>
          <a:ea typeface="+mn-ea"/>
          <a:cs typeface="+mn-cs"/>
        </a:defRPr>
      </a:lvl5pPr>
      <a:lvl6pPr marL="1097280" indent="-18288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1"/>
          </a:solidFill>
          <a:latin typeface="+mn-lt"/>
          <a:ea typeface="+mn-ea"/>
          <a:cs typeface="+mn-cs"/>
        </a:defRPr>
      </a:lvl6pPr>
      <a:lvl7pPr marL="1280160" indent="-182880" algn="l" defTabSz="914400" rtl="0" eaLnBrk="1" latinLnBrk="0" hangingPunct="1">
        <a:lnSpc>
          <a:spcPct val="100000"/>
        </a:lnSpc>
        <a:spcBef>
          <a:spcPts val="0"/>
        </a:spcBef>
        <a:spcAft>
          <a:spcPts val="600"/>
        </a:spcAft>
        <a:buClr>
          <a:schemeClr val="accent1"/>
        </a:buClr>
        <a:buFont typeface="System Font Regular"/>
        <a:buChar char="–"/>
        <a:defRPr sz="1400" kern="1200">
          <a:solidFill>
            <a:schemeClr val="accent1"/>
          </a:solidFill>
          <a:latin typeface="+mn-lt"/>
          <a:ea typeface="+mn-ea"/>
          <a:cs typeface="+mn-cs"/>
        </a:defRPr>
      </a:lvl7pPr>
      <a:lvl8pPr marL="1399032" indent="-118872"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200" i="1"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1.xml"/><Relationship Id="rId4" Type="http://schemas.openxmlformats.org/officeDocument/2006/relationships/hyperlink" Target="https://www.guardianlife.co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guardianlife.com/" TargetMode="External"/><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4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7.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71.xml"/><Relationship Id="rId4" Type="http://schemas.openxmlformats.org/officeDocument/2006/relationships/hyperlink" Target="https://www.guardianlife.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1.xml"/><Relationship Id="rId4" Type="http://schemas.openxmlformats.org/officeDocument/2006/relationships/hyperlink" Target="https://www.guardianlife.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67.xml"/><Relationship Id="rId5" Type="http://schemas.openxmlformats.org/officeDocument/2006/relationships/image" Target="../media/image48.png"/><Relationship Id="rId4" Type="http://schemas.openxmlformats.org/officeDocument/2006/relationships/hyperlink" Target="https://www.guardianlife.com/"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5.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347.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39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43.xml"/></Relationships>
</file>

<file path=ppt/slides/_rels/slide39.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84.xml"/><Relationship Id="rId6" Type="http://schemas.openxmlformats.org/officeDocument/2006/relationships/image" Target="../media/image16.svg"/><Relationship Id="rId11" Type="http://schemas.openxmlformats.org/officeDocument/2006/relationships/image" Target="../media/image71.png"/><Relationship Id="rId5" Type="http://schemas.openxmlformats.org/officeDocument/2006/relationships/image" Target="../media/image5.png"/><Relationship Id="rId10" Type="http://schemas.openxmlformats.org/officeDocument/2006/relationships/image" Target="../media/image70.svg"/><Relationship Id="rId4" Type="http://schemas.openxmlformats.org/officeDocument/2006/relationships/image" Target="../media/image66.svg"/><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notesSlide" Target="../notesSlides/notesSlide4.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23.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19" Type="http://schemas.openxmlformats.org/officeDocument/2006/relationships/image" Target="../media/image35.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4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84.xml"/><Relationship Id="rId6" Type="http://schemas.openxmlformats.org/officeDocument/2006/relationships/image" Target="../media/image16.svg"/><Relationship Id="rId11" Type="http://schemas.openxmlformats.org/officeDocument/2006/relationships/image" Target="../media/image71.png"/><Relationship Id="rId5" Type="http://schemas.openxmlformats.org/officeDocument/2006/relationships/image" Target="../media/image5.png"/><Relationship Id="rId10" Type="http://schemas.openxmlformats.org/officeDocument/2006/relationships/image" Target="../media/image70.svg"/><Relationship Id="rId4" Type="http://schemas.openxmlformats.org/officeDocument/2006/relationships/image" Target="../media/image66.sv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7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8.xml"/></Relationships>
</file>

<file path=ppt/slides/_rels/slide4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65.png"/><Relationship Id="rId7" Type="http://schemas.openxmlformats.org/officeDocument/2006/relationships/image" Target="../media/image76.png"/><Relationship Id="rId12"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84.xml"/><Relationship Id="rId6" Type="http://schemas.openxmlformats.org/officeDocument/2006/relationships/image" Target="../media/image16.svg"/><Relationship Id="rId11" Type="http://schemas.openxmlformats.org/officeDocument/2006/relationships/image" Target="../media/image78.png"/><Relationship Id="rId5" Type="http://schemas.openxmlformats.org/officeDocument/2006/relationships/image" Target="../media/image5.png"/><Relationship Id="rId10" Type="http://schemas.openxmlformats.org/officeDocument/2006/relationships/image" Target="../media/image68.svg"/><Relationship Id="rId4" Type="http://schemas.openxmlformats.org/officeDocument/2006/relationships/image" Target="../media/image66.svg"/><Relationship Id="rId9"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30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9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0.xml"/><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8.xml"/></Relationships>
</file>

<file path=ppt/slides/_rels/slide5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86.jpeg"/><Relationship Id="rId2" Type="http://schemas.openxmlformats.org/officeDocument/2006/relationships/notesSlide" Target="../notesSlides/notesSlide53.xml"/><Relationship Id="rId1" Type="http://schemas.openxmlformats.org/officeDocument/2006/relationships/slideLayout" Target="../slideLayouts/slideLayout84.xml"/><Relationship Id="rId6" Type="http://schemas.openxmlformats.org/officeDocument/2006/relationships/image" Target="../media/image16.svg"/><Relationship Id="rId11" Type="http://schemas.openxmlformats.org/officeDocument/2006/relationships/image" Target="../media/image85.svg"/><Relationship Id="rId5" Type="http://schemas.openxmlformats.org/officeDocument/2006/relationships/image" Target="../media/image5.png"/><Relationship Id="rId10" Type="http://schemas.openxmlformats.org/officeDocument/2006/relationships/image" Target="../media/image84.png"/><Relationship Id="rId4" Type="http://schemas.openxmlformats.org/officeDocument/2006/relationships/image" Target="../media/image66.svg"/><Relationship Id="rId9"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4.xml"/><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9.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6.xml"/><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7.xml"/><Relationship Id="rId1" Type="http://schemas.openxmlformats.org/officeDocument/2006/relationships/slideLayout" Target="../slideLayouts/slideLayout7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47.xml"/></Relationships>
</file>

<file path=ppt/slides/_rels/slide59.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91.jpeg"/><Relationship Id="rId2" Type="http://schemas.openxmlformats.org/officeDocument/2006/relationships/notesSlide" Target="../notesSlides/notesSlide59.xml"/><Relationship Id="rId1" Type="http://schemas.openxmlformats.org/officeDocument/2006/relationships/slideLayout" Target="../slideLayouts/slideLayout84.xml"/><Relationship Id="rId6" Type="http://schemas.openxmlformats.org/officeDocument/2006/relationships/image" Target="../media/image16.svg"/><Relationship Id="rId11" Type="http://schemas.openxmlformats.org/officeDocument/2006/relationships/image" Target="../media/image90.jpeg"/><Relationship Id="rId5" Type="http://schemas.openxmlformats.org/officeDocument/2006/relationships/image" Target="../media/image5.png"/><Relationship Id="rId10" Type="http://schemas.openxmlformats.org/officeDocument/2006/relationships/image" Target="../media/image85.svg"/><Relationship Id="rId4" Type="http://schemas.openxmlformats.org/officeDocument/2006/relationships/image" Target="../media/image66.svg"/><Relationship Id="rId9"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6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91.jpeg"/><Relationship Id="rId2" Type="http://schemas.openxmlformats.org/officeDocument/2006/relationships/notesSlide" Target="../notesSlides/notesSlide60.xml"/><Relationship Id="rId1" Type="http://schemas.openxmlformats.org/officeDocument/2006/relationships/slideLayout" Target="../slideLayouts/slideLayout84.xml"/><Relationship Id="rId6" Type="http://schemas.openxmlformats.org/officeDocument/2006/relationships/image" Target="../media/image16.svg"/><Relationship Id="rId11" Type="http://schemas.openxmlformats.org/officeDocument/2006/relationships/image" Target="../media/image90.jpeg"/><Relationship Id="rId5" Type="http://schemas.openxmlformats.org/officeDocument/2006/relationships/image" Target="../media/image5.png"/><Relationship Id="rId10" Type="http://schemas.openxmlformats.org/officeDocument/2006/relationships/image" Target="../media/image85.svg"/><Relationship Id="rId4" Type="http://schemas.openxmlformats.org/officeDocument/2006/relationships/image" Target="../media/image66.svg"/><Relationship Id="rId9"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8AD5A-AE43-60BB-C795-40F93204BB81}"/>
              </a:ext>
            </a:extLst>
          </p:cNvPr>
          <p:cNvSpPr>
            <a:spLocks noGrp="1"/>
          </p:cNvSpPr>
          <p:nvPr>
            <p:ph type="body" sz="quarter" idx="11"/>
          </p:nvPr>
        </p:nvSpPr>
        <p:spPr>
          <a:xfrm>
            <a:off x="457200" y="5943600"/>
            <a:ext cx="7380514" cy="342900"/>
          </a:xfrm>
        </p:spPr>
        <p:txBody>
          <a:bodyPr/>
          <a:lstStyle/>
          <a:p>
            <a:r>
              <a:rPr lang="en-US" sz="800"/>
              <a:t>GUARDIAN® is a registered service mark of The Guardian Life Insurance Company of America®. ©Copyright 2022 The Guardian Life Insurance Company of America.</a:t>
            </a:r>
            <a:br>
              <a:rPr lang="en-US" sz="800"/>
            </a:br>
            <a:r>
              <a:rPr lang="en-US" sz="800"/>
              <a:t>2022-139974 (07/24)</a:t>
            </a:r>
          </a:p>
        </p:txBody>
      </p:sp>
      <p:sp>
        <p:nvSpPr>
          <p:cNvPr id="6" name="Subtitle 5">
            <a:extLst>
              <a:ext uri="{FF2B5EF4-FFF2-40B4-BE49-F238E27FC236}">
                <a16:creationId xmlns:a16="http://schemas.microsoft.com/office/drawing/2014/main" id="{CCC4F6A7-ED74-704A-8052-BAC414773DCF}"/>
              </a:ext>
            </a:extLst>
          </p:cNvPr>
          <p:cNvSpPr>
            <a:spLocks noGrp="1"/>
          </p:cNvSpPr>
          <p:nvPr>
            <p:ph type="subTitle" idx="1"/>
          </p:nvPr>
        </p:nvSpPr>
        <p:spPr/>
        <p:txBody>
          <a:bodyPr/>
          <a:lstStyle/>
          <a:p>
            <a:r>
              <a:rPr lang="en-US">
                <a:solidFill>
                  <a:srgbClr val="FF0000"/>
                </a:solidFill>
              </a:rPr>
              <a:t>Date</a:t>
            </a:r>
          </a:p>
        </p:txBody>
      </p:sp>
      <p:sp>
        <p:nvSpPr>
          <p:cNvPr id="5" name="Title 4">
            <a:extLst>
              <a:ext uri="{FF2B5EF4-FFF2-40B4-BE49-F238E27FC236}">
                <a16:creationId xmlns:a16="http://schemas.microsoft.com/office/drawing/2014/main" id="{4C8E409B-E586-F24D-81F5-A1C679D54342}"/>
              </a:ext>
            </a:extLst>
          </p:cNvPr>
          <p:cNvSpPr>
            <a:spLocks noGrp="1"/>
          </p:cNvSpPr>
          <p:nvPr>
            <p:ph type="ctrTitle"/>
          </p:nvPr>
        </p:nvSpPr>
        <p:spPr/>
        <p:txBody>
          <a:bodyPr/>
          <a:lstStyle/>
          <a:p>
            <a:r>
              <a:rPr lang="en-US">
                <a:solidFill>
                  <a:srgbClr val="FF0000"/>
                </a:solidFill>
              </a:rPr>
              <a:t>XYZ Company</a:t>
            </a:r>
          </a:p>
        </p:txBody>
      </p:sp>
      <p:sp>
        <p:nvSpPr>
          <p:cNvPr id="7" name="Text Placeholder 6">
            <a:extLst>
              <a:ext uri="{FF2B5EF4-FFF2-40B4-BE49-F238E27FC236}">
                <a16:creationId xmlns:a16="http://schemas.microsoft.com/office/drawing/2014/main" id="{6DC13C07-46D8-D14E-B6C8-193D066D4A8F}"/>
              </a:ext>
            </a:extLst>
          </p:cNvPr>
          <p:cNvSpPr>
            <a:spLocks noGrp="1"/>
          </p:cNvSpPr>
          <p:nvPr>
            <p:ph type="body" sz="quarter" idx="10"/>
          </p:nvPr>
        </p:nvSpPr>
        <p:spPr/>
        <p:txBody>
          <a:bodyPr>
            <a:normAutofit/>
          </a:bodyPr>
          <a:lstStyle/>
          <a:p>
            <a:r>
              <a:rPr lang="en-US"/>
              <a:t>[Presenter Name]</a:t>
            </a:r>
          </a:p>
        </p:txBody>
      </p:sp>
      <p:sp>
        <p:nvSpPr>
          <p:cNvPr id="4" name="TextBox 3">
            <a:extLst>
              <a:ext uri="{FF2B5EF4-FFF2-40B4-BE49-F238E27FC236}">
                <a16:creationId xmlns:a16="http://schemas.microsoft.com/office/drawing/2014/main" id="{5E879AF9-D0B6-F2F0-5AA1-7301B0703975}"/>
              </a:ext>
            </a:extLst>
          </p:cNvPr>
          <p:cNvSpPr txBox="1"/>
          <p:nvPr/>
        </p:nvSpPr>
        <p:spPr>
          <a:xfrm>
            <a:off x="1287624" y="6588124"/>
            <a:ext cx="914400" cy="914400"/>
          </a:xfrm>
          <a:prstGeom prst="rect">
            <a:avLst/>
          </a:prstGeom>
          <a:noFill/>
        </p:spPr>
        <p:txBody>
          <a:bodyPr wrap="none" lIns="0" tIns="0" rIns="0" bIns="0" rtlCol="0">
            <a:noAutofit/>
          </a:bodyPr>
          <a:lstStyle/>
          <a:p>
            <a:pPr algn="l"/>
            <a:endParaRPr lang="en-US" sz="1600">
              <a:solidFill>
                <a:schemeClr val="accent1"/>
              </a:solidFill>
            </a:endParaRPr>
          </a:p>
        </p:txBody>
      </p:sp>
      <p:sp>
        <p:nvSpPr>
          <p:cNvPr id="8" name="TextBox 7">
            <a:extLst>
              <a:ext uri="{FF2B5EF4-FFF2-40B4-BE49-F238E27FC236}">
                <a16:creationId xmlns:a16="http://schemas.microsoft.com/office/drawing/2014/main" id="{FA2F1DFB-FA76-CFCA-FE8C-18075FCD32F4}"/>
              </a:ext>
            </a:extLst>
          </p:cNvPr>
          <p:cNvSpPr txBox="1"/>
          <p:nvPr/>
        </p:nvSpPr>
        <p:spPr>
          <a:xfrm>
            <a:off x="7258050" y="135138"/>
            <a:ext cx="4949501" cy="723900"/>
          </a:xfrm>
          <a:prstGeom prst="rect">
            <a:avLst/>
          </a:prstGeom>
          <a:solidFill>
            <a:srgbClr val="FFFF00"/>
          </a:solidFill>
        </p:spPr>
        <p:txBody>
          <a:bodyPr wrap="square" rtlCol="0">
            <a:noAutofit/>
          </a:bodyPr>
          <a:lstStyle/>
          <a:p>
            <a:pPr marR="0" lvl="0" defTabSz="914400" rtl="0" eaLnBrk="1" fontAlgn="auto" latinLnBrk="0" hangingPunct="1">
              <a:lnSpc>
                <a:spcPct val="100000"/>
              </a:lnSpc>
              <a:spcBef>
                <a:spcPts val="0"/>
              </a:spcBef>
              <a:spcAft>
                <a:spcPts val="0"/>
              </a:spcAft>
              <a:buClrTx/>
              <a:buSzTx/>
              <a:tabLst/>
              <a:defRPr/>
            </a:pPr>
            <a:r>
              <a:rPr kumimoji="0" lang="en-US" sz="1800" b="1" i="0" u="sng" strike="noStrike" kern="1200" cap="none" spc="0" normalizeH="0" baseline="0" noProof="0">
                <a:ln>
                  <a:noFill/>
                </a:ln>
                <a:solidFill>
                  <a:srgbClr val="FF0000"/>
                </a:solidFill>
                <a:effectLst/>
                <a:uLnTx/>
                <a:uFillTx/>
                <a:latin typeface="Effra"/>
                <a:ea typeface="+mn-ea"/>
                <a:cs typeface="+mn-cs"/>
              </a:rPr>
              <a:t>Change all Red text on this slide to Navy before presenting</a:t>
            </a:r>
            <a:endParaRPr lang="en-US">
              <a:solidFill>
                <a:srgbClr val="FF0000"/>
              </a:solidFill>
              <a:latin typeface="Effra"/>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sng" strike="noStrike" kern="1200" cap="none" spc="0" normalizeH="0" baseline="0" noProof="0">
              <a:ln>
                <a:noFill/>
              </a:ln>
              <a:solidFill>
                <a:srgbClr val="FF0000"/>
              </a:solidFill>
              <a:effectLst/>
              <a:uLnTx/>
              <a:uFillTx/>
              <a:latin typeface="Effra"/>
              <a:ea typeface="+mn-ea"/>
              <a:cs typeface="+mn-cs"/>
            </a:endParaRPr>
          </a:p>
        </p:txBody>
      </p:sp>
    </p:spTree>
    <p:extLst>
      <p:ext uri="{BB962C8B-B14F-4D97-AF65-F5344CB8AC3E}">
        <p14:creationId xmlns:p14="http://schemas.microsoft.com/office/powerpoint/2010/main" val="915876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019152-4BFC-0445-B01D-FB3FDA7454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2" name="Title 1">
            <a:extLst>
              <a:ext uri="{FF2B5EF4-FFF2-40B4-BE49-F238E27FC236}">
                <a16:creationId xmlns:a16="http://schemas.microsoft.com/office/drawing/2014/main" id="{E1BC5E53-4588-114A-8040-0FF01E33A572}"/>
              </a:ext>
            </a:extLst>
          </p:cNvPr>
          <p:cNvSpPr>
            <a:spLocks noGrp="1"/>
          </p:cNvSpPr>
          <p:nvPr>
            <p:ph type="title"/>
          </p:nvPr>
        </p:nvSpPr>
        <p:spPr/>
        <p:txBody>
          <a:bodyPr/>
          <a:lstStyle/>
          <a:p>
            <a:r>
              <a:rPr lang="en-US"/>
              <a:t>Your Guardian Dental PPO Plan Options</a:t>
            </a:r>
            <a:br>
              <a:rPr lang="en-US">
                <a:solidFill>
                  <a:srgbClr val="FF0000"/>
                </a:solidFill>
              </a:rPr>
            </a:br>
            <a:endParaRPr lang="en-GB" sz="2800">
              <a:solidFill>
                <a:srgbClr val="FF0000"/>
              </a:solidFill>
            </a:endParaRPr>
          </a:p>
        </p:txBody>
      </p:sp>
      <p:graphicFrame>
        <p:nvGraphicFramePr>
          <p:cNvPr id="12" name="Content Placeholder 9">
            <a:extLst>
              <a:ext uri="{FF2B5EF4-FFF2-40B4-BE49-F238E27FC236}">
                <a16:creationId xmlns:a16="http://schemas.microsoft.com/office/drawing/2014/main" id="{C0598DB6-244C-4F58-9229-DFE302E1B7C4}"/>
              </a:ext>
            </a:extLst>
          </p:cNvPr>
          <p:cNvGraphicFramePr>
            <a:graphicFrameLocks noGrp="1"/>
          </p:cNvGraphicFramePr>
          <p:nvPr>
            <p:ph idx="1"/>
          </p:nvPr>
        </p:nvGraphicFramePr>
        <p:xfrm>
          <a:off x="457200" y="1600201"/>
          <a:ext cx="11277596" cy="3905486"/>
        </p:xfrm>
        <a:graphic>
          <a:graphicData uri="http://schemas.openxmlformats.org/drawingml/2006/table">
            <a:tbl>
              <a:tblPr firstRow="1" bandRow="1">
                <a:tableStyleId>{3B4B98B0-60AC-42C2-AFA5-B58CD77FA1E5}</a:tableStyleId>
              </a:tblPr>
              <a:tblGrid>
                <a:gridCol w="3293752">
                  <a:extLst>
                    <a:ext uri="{9D8B030D-6E8A-4147-A177-3AD203B41FA5}">
                      <a16:colId xmlns:a16="http://schemas.microsoft.com/office/drawing/2014/main" val="20000"/>
                    </a:ext>
                  </a:extLst>
                </a:gridCol>
                <a:gridCol w="1995961">
                  <a:extLst>
                    <a:ext uri="{9D8B030D-6E8A-4147-A177-3AD203B41FA5}">
                      <a16:colId xmlns:a16="http://schemas.microsoft.com/office/drawing/2014/main" val="454559167"/>
                    </a:ext>
                  </a:extLst>
                </a:gridCol>
                <a:gridCol w="1995961">
                  <a:extLst>
                    <a:ext uri="{9D8B030D-6E8A-4147-A177-3AD203B41FA5}">
                      <a16:colId xmlns:a16="http://schemas.microsoft.com/office/drawing/2014/main" val="20002"/>
                    </a:ext>
                  </a:extLst>
                </a:gridCol>
                <a:gridCol w="1995961">
                  <a:extLst>
                    <a:ext uri="{9D8B030D-6E8A-4147-A177-3AD203B41FA5}">
                      <a16:colId xmlns:a16="http://schemas.microsoft.com/office/drawing/2014/main" val="2723038150"/>
                    </a:ext>
                  </a:extLst>
                </a:gridCol>
                <a:gridCol w="1995961">
                  <a:extLst>
                    <a:ext uri="{9D8B030D-6E8A-4147-A177-3AD203B41FA5}">
                      <a16:colId xmlns:a16="http://schemas.microsoft.com/office/drawing/2014/main" val="3459571117"/>
                    </a:ext>
                  </a:extLst>
                </a:gridCol>
              </a:tblGrid>
              <a:tr h="410020">
                <a:tc>
                  <a:txBody>
                    <a:bodyPr/>
                    <a:lstStyle/>
                    <a:p>
                      <a:pPr algn="l"/>
                      <a:r>
                        <a:rPr lang="en-US" sz="1200" b="1">
                          <a:solidFill>
                            <a:schemeClr val="accent1"/>
                          </a:solidFill>
                          <a:latin typeface="+mn-lt"/>
                        </a:rPr>
                        <a:t>DentalGuard Preferred </a:t>
                      </a:r>
                      <a:r>
                        <a:rPr lang="en-US" sz="1200" b="1" baseline="0">
                          <a:solidFill>
                            <a:schemeClr val="accent1"/>
                          </a:solidFill>
                          <a:latin typeface="+mn-lt"/>
                        </a:rPr>
                        <a:t>Network</a:t>
                      </a:r>
                      <a:endParaRPr lang="en-US" sz="1200" b="1">
                        <a:solidFill>
                          <a:schemeClr val="accent1"/>
                        </a:solidFill>
                        <a:latin typeface="+mn-lt"/>
                      </a:endParaRPr>
                    </a:p>
                  </a:txBody>
                  <a:tcPr marL="63069" marR="63069" anchor="b"/>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mn-lt"/>
                          <a:ea typeface="+mn-ea"/>
                          <a:cs typeface="+mn-cs"/>
                        </a:rPr>
                        <a:t>Option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mn-lt"/>
                          <a:ea typeface="+mn-ea"/>
                          <a:cs typeface="+mn-cs"/>
                        </a:rPr>
                        <a:t> NAP Plan</a:t>
                      </a:r>
                    </a:p>
                  </a:txBody>
                  <a:tcPr marL="63069" marR="63069" anchor="b"/>
                </a:tc>
                <a:tc hMerge="1">
                  <a:txBody>
                    <a:bodyPr/>
                    <a:lstStyle/>
                    <a:p>
                      <a:pPr algn="ctr"/>
                      <a:endParaRPr lang="en-US" b="0">
                        <a:solidFill>
                          <a:schemeClr val="accent1"/>
                        </a:solidFill>
                        <a:latin typeface="+mj-lt"/>
                      </a:endParaRPr>
                    </a:p>
                  </a:txBody>
                  <a:tcPr marL="63069" marR="63069" anchor="b"/>
                </a:tc>
                <a:tc gridSpan="2">
                  <a:txBody>
                    <a:bodyPr/>
                    <a:lstStyle/>
                    <a:p>
                      <a:pPr algn="ctr"/>
                      <a:r>
                        <a:rPr lang="en-US" sz="1200" b="1">
                          <a:solidFill>
                            <a:schemeClr val="tx1"/>
                          </a:solidFill>
                          <a:latin typeface="+mn-lt"/>
                        </a:rPr>
                        <a:t>Option 2: </a:t>
                      </a:r>
                    </a:p>
                    <a:p>
                      <a:pPr algn="ctr"/>
                      <a:r>
                        <a:rPr lang="en-US" sz="1200" b="1">
                          <a:solidFill>
                            <a:schemeClr val="tx1"/>
                          </a:solidFill>
                          <a:latin typeface="+mn-lt"/>
                        </a:rPr>
                        <a:t>Value Plan</a:t>
                      </a:r>
                    </a:p>
                  </a:txBody>
                  <a:tcPr marL="63069" marR="63069" anchor="b"/>
                </a:tc>
                <a:tc hMerge="1">
                  <a:txBody>
                    <a:bodyPr/>
                    <a:lstStyle/>
                    <a:p>
                      <a:endParaRPr lang="en-US"/>
                    </a:p>
                  </a:txBody>
                  <a:tcPr/>
                </a:tc>
                <a:extLst>
                  <a:ext uri="{0D108BD9-81ED-4DB2-BD59-A6C34878D82A}">
                    <a16:rowId xmlns:a16="http://schemas.microsoft.com/office/drawing/2014/main" val="10000"/>
                  </a:ext>
                </a:extLst>
              </a:tr>
              <a:tr h="376000">
                <a:tc>
                  <a:txBody>
                    <a:bodyPr/>
                    <a:lstStyle/>
                    <a:p>
                      <a:pPr algn="l"/>
                      <a:r>
                        <a:rPr lang="en-US" sz="1200" b="1" kern="1200" baseline="0">
                          <a:solidFill>
                            <a:schemeClr val="tx1"/>
                          </a:solidFill>
                          <a:latin typeface="+mn-lt"/>
                        </a:rPr>
                        <a:t>Calendar Year Deductible</a:t>
                      </a:r>
                      <a:endParaRPr lang="en-US" sz="1200" b="1" kern="1200" baseline="0">
                        <a:solidFill>
                          <a:schemeClr val="tx1"/>
                        </a:solidFill>
                        <a:latin typeface="+mn-lt"/>
                        <a:ea typeface="+mn-ea"/>
                        <a:cs typeface="+mn-cs"/>
                      </a:endParaRPr>
                    </a:p>
                  </a:txBody>
                  <a:tcPr marL="63069" marR="63069"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latin typeface="+mn-lt"/>
                        </a:rPr>
                        <a:t>In-Network</a:t>
                      </a:r>
                      <a:endParaRPr lang="en-US" sz="1200" b="1">
                        <a:solidFill>
                          <a:schemeClr val="tx1"/>
                        </a:solidFill>
                        <a:latin typeface="+mn-lt"/>
                      </a:endParaRP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latin typeface="+mn-lt"/>
                        </a:rPr>
                        <a:t>Out-of-Network</a:t>
                      </a:r>
                      <a:endParaRPr lang="en-US" sz="1200" b="1">
                        <a:solidFill>
                          <a:schemeClr val="tx1"/>
                        </a:solidFill>
                        <a:latin typeface="+mn-lt"/>
                      </a:endParaRP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latin typeface="+mn-lt"/>
                        </a:rPr>
                        <a:t>In-Network</a:t>
                      </a:r>
                      <a:endParaRPr lang="en-US" sz="1200" b="1">
                        <a:solidFill>
                          <a:schemeClr val="tx1"/>
                        </a:solidFill>
                        <a:latin typeface="+mn-lt"/>
                      </a:endParaRP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latin typeface="+mn-lt"/>
                        </a:rPr>
                        <a:t>Out-of-Network</a:t>
                      </a:r>
                      <a:endParaRPr lang="en-US" sz="1200" b="1">
                        <a:solidFill>
                          <a:schemeClr val="tx1"/>
                        </a:solidFill>
                        <a:latin typeface="+mn-lt"/>
                      </a:endParaRPr>
                    </a:p>
                  </a:txBody>
                  <a:tcPr marL="63069" marR="63069"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24602">
                <a:tc>
                  <a:txBody>
                    <a:bodyPr/>
                    <a:lstStyle/>
                    <a:p>
                      <a:pPr algn="l" fontAlgn="ctr"/>
                      <a:r>
                        <a:rPr lang="en-US" sz="1200" b="1" u="none" strike="noStrike">
                          <a:solidFill>
                            <a:schemeClr val="tx1"/>
                          </a:solidFill>
                          <a:latin typeface="+mn-lt"/>
                        </a:rPr>
                        <a:t>   </a:t>
                      </a:r>
                      <a:r>
                        <a:rPr lang="en-US" sz="1200" b="0" u="none" strike="noStrike">
                          <a:solidFill>
                            <a:schemeClr val="tx1"/>
                          </a:solidFill>
                          <a:latin typeface="+mn-lt"/>
                        </a:rPr>
                        <a:t>Individual</a:t>
                      </a:r>
                    </a:p>
                    <a:p>
                      <a:pPr algn="l" fontAlgn="ctr"/>
                      <a:r>
                        <a:rPr lang="en-US" sz="1200" b="0" u="none" strike="noStrike">
                          <a:solidFill>
                            <a:schemeClr val="tx1"/>
                          </a:solidFill>
                          <a:latin typeface="+mn-lt"/>
                        </a:rPr>
                        <a:t>   Family Limit</a:t>
                      </a:r>
                    </a:p>
                    <a:p>
                      <a:pPr algn="l" fontAlgn="ctr"/>
                      <a:r>
                        <a:rPr lang="en-US" sz="1200" b="0" u="none" strike="noStrike">
                          <a:solidFill>
                            <a:schemeClr val="tx1"/>
                          </a:solidFill>
                          <a:latin typeface="+mn-lt"/>
                        </a:rPr>
                        <a:t>   Waived for</a:t>
                      </a:r>
                      <a:endParaRPr lang="en-US" sz="1200" b="0" i="0" u="none" strike="noStrike">
                        <a:solidFill>
                          <a:schemeClr val="tx1"/>
                        </a:solidFill>
                        <a:latin typeface="+mn-lt"/>
                        <a:cs typeface="Effra" panose="020B0603020203020204" pitchFamily="34" charset="0"/>
                      </a:endParaRPr>
                    </a:p>
                  </a:txBody>
                  <a:tcPr marL="63069" marR="63069"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 per family</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Preventive</a:t>
                      </a:r>
                      <a:endParaRPr kumimoji="0" lang="en-US" sz="1200" b="0" i="0" u="none" strike="noStrike" kern="1200" cap="none" spc="0" normalizeH="0" baseline="0" noProof="0">
                        <a:ln>
                          <a:noFill/>
                        </a:ln>
                        <a:solidFill>
                          <a:srgbClr val="FF0000"/>
                        </a:solidFill>
                        <a:effectLst/>
                        <a:uLnTx/>
                        <a:uFillTx/>
                        <a:latin typeface="+mn-lt"/>
                        <a:ea typeface="+mn-ea"/>
                        <a:cs typeface="Effra" panose="020B0603020203020204" pitchFamily="34" charset="0"/>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 per family</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Preventive</a:t>
                      </a:r>
                      <a:endParaRPr kumimoji="0" lang="en-US" sz="1200" b="0" i="0" u="none" strike="noStrike" kern="1200" cap="none" spc="0" normalizeH="0" baseline="0" noProof="0">
                        <a:ln>
                          <a:noFill/>
                        </a:ln>
                        <a:solidFill>
                          <a:srgbClr val="FF0000"/>
                        </a:solidFill>
                        <a:effectLst/>
                        <a:uLnTx/>
                        <a:uFillTx/>
                        <a:latin typeface="+mn-lt"/>
                        <a:ea typeface="+mn-ea"/>
                        <a:cs typeface="Effra" panose="020B0603020203020204" pitchFamily="34" charset="0"/>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 per family</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Preventive</a:t>
                      </a:r>
                      <a:endParaRPr kumimoji="0" lang="en-US" sz="1200" b="0" i="0" u="none" strike="noStrike" kern="1200" cap="none" spc="0" normalizeH="0" baseline="0" noProof="0">
                        <a:ln>
                          <a:noFill/>
                        </a:ln>
                        <a:solidFill>
                          <a:srgbClr val="FF0000"/>
                        </a:solidFill>
                        <a:effectLst/>
                        <a:uLnTx/>
                        <a:uFillTx/>
                        <a:latin typeface="+mn-lt"/>
                        <a:ea typeface="+mn-ea"/>
                        <a:cs typeface="Effra" panose="020B0603020203020204" pitchFamily="34" charset="0"/>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 per family</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Preventive</a:t>
                      </a:r>
                      <a:endParaRPr kumimoji="0" lang="en-US" sz="1200" b="0" i="0" u="none" strike="noStrike" kern="1200" cap="none" spc="0" normalizeH="0" baseline="0" noProof="0">
                        <a:ln>
                          <a:noFill/>
                        </a:ln>
                        <a:solidFill>
                          <a:srgbClr val="FF0000"/>
                        </a:solidFill>
                        <a:effectLst/>
                        <a:uLnTx/>
                        <a:uFillTx/>
                        <a:latin typeface="+mn-lt"/>
                        <a:ea typeface="+mn-ea"/>
                        <a:cs typeface="Effra" panose="020B0603020203020204" pitchFamily="34" charset="0"/>
                      </a:endParaRPr>
                    </a:p>
                  </a:txBody>
                  <a:tcPr marL="63069" marR="63069"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30061">
                <a:tc>
                  <a:txBody>
                    <a:bodyPr/>
                    <a:lstStyle/>
                    <a:p>
                      <a:pPr algn="l"/>
                      <a:r>
                        <a:rPr lang="en-US" sz="1200" b="1" kern="1200" baseline="0">
                          <a:solidFill>
                            <a:schemeClr val="tx1"/>
                          </a:solidFill>
                          <a:latin typeface="+mn-lt"/>
                        </a:rPr>
                        <a:t>Co-Insurance</a:t>
                      </a:r>
                    </a:p>
                    <a:p>
                      <a:pPr algn="l"/>
                      <a:r>
                        <a:rPr lang="en-US" sz="1200" b="0" kern="1200" baseline="0">
                          <a:solidFill>
                            <a:schemeClr val="tx1"/>
                          </a:solidFill>
                          <a:latin typeface="+mn-lt"/>
                        </a:rPr>
                        <a:t>   Preventive Care (e.g., cleanings)</a:t>
                      </a:r>
                    </a:p>
                    <a:p>
                      <a:pPr algn="l"/>
                      <a:r>
                        <a:rPr lang="en-US" sz="1200" b="0" kern="1200" baseline="0">
                          <a:solidFill>
                            <a:schemeClr val="tx1"/>
                          </a:solidFill>
                          <a:latin typeface="+mn-lt"/>
                        </a:rPr>
                        <a:t>   Basic Care (e.g., fillings)</a:t>
                      </a:r>
                    </a:p>
                    <a:p>
                      <a:pPr algn="l"/>
                      <a:r>
                        <a:rPr lang="en-US" sz="1200" b="0" kern="1200" baseline="0">
                          <a:solidFill>
                            <a:schemeClr val="tx1"/>
                          </a:solidFill>
                          <a:latin typeface="+mn-lt"/>
                        </a:rPr>
                        <a:t>   Major Care (e.g., crowns, dentures)</a:t>
                      </a:r>
                    </a:p>
                    <a:p>
                      <a:pPr algn="l"/>
                      <a:r>
                        <a:rPr lang="en-US" sz="1200" b="0" kern="1200" baseline="0">
                          <a:solidFill>
                            <a:schemeClr val="tx1"/>
                          </a:solidFill>
                          <a:latin typeface="+mn-lt"/>
                        </a:rPr>
                        <a:t>   Orthodontia </a:t>
                      </a:r>
                      <a:endParaRPr lang="en-US" sz="1200" b="0" kern="1200" baseline="0">
                        <a:solidFill>
                          <a:schemeClr val="tx1"/>
                        </a:solidFill>
                        <a:latin typeface="+mn-lt"/>
                        <a:ea typeface="+mn-ea"/>
                        <a:cs typeface="+mn-cs"/>
                      </a:endParaRPr>
                    </a:p>
                    <a:p>
                      <a:pPr algn="l"/>
                      <a:endParaRPr lang="en-US" sz="1200" b="1" kern="1200" baseline="0">
                        <a:solidFill>
                          <a:schemeClr val="tx1"/>
                        </a:solidFill>
                        <a:latin typeface="+mn-lt"/>
                      </a:endParaRPr>
                    </a:p>
                  </a:txBody>
                  <a:tcPr marL="63069" marR="63069"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txBody>
                  <a:tcPr marL="63069" marR="63069"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1965902"/>
                  </a:ext>
                </a:extLst>
              </a:tr>
              <a:tr h="28774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a:solidFill>
                            <a:schemeClr val="tx1"/>
                          </a:solidFill>
                          <a:latin typeface="+mn-lt"/>
                        </a:rPr>
                        <a:t>Annual Maximum Benefit</a:t>
                      </a:r>
                      <a:endParaRPr lang="en-US" sz="1200" b="1" kern="1200" baseline="0">
                        <a:solidFill>
                          <a:schemeClr val="tx1"/>
                        </a:solidFill>
                        <a:latin typeface="+mn-lt"/>
                        <a:ea typeface="+mn-ea"/>
                        <a:cs typeface="+mn-cs"/>
                      </a:endParaRPr>
                    </a:p>
                  </a:txBody>
                  <a:tcPr marL="63069" marR="63069"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u="none" strike="noStrike">
                          <a:solidFill>
                            <a:srgbClr val="FF0000"/>
                          </a:solidFill>
                          <a:latin typeface="+mn-lt"/>
                        </a:rPr>
                        <a:t>[$X,XXX]</a:t>
                      </a:r>
                      <a:endParaRPr lang="en-US" sz="120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u="none" strike="noStrike">
                          <a:solidFill>
                            <a:srgbClr val="FF0000"/>
                          </a:solidFill>
                          <a:latin typeface="+mn-lt"/>
                        </a:rPr>
                        <a:t>[$X,XXX]</a:t>
                      </a:r>
                      <a:endParaRPr lang="en-US" sz="120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u="none" strike="noStrike">
                          <a:solidFill>
                            <a:srgbClr val="FF0000"/>
                          </a:solidFill>
                          <a:latin typeface="+mn-lt"/>
                        </a:rPr>
                        <a:t>[$X,XXX]</a:t>
                      </a:r>
                      <a:endParaRPr lang="en-US" sz="120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u="none" strike="noStrike">
                          <a:solidFill>
                            <a:srgbClr val="FF0000"/>
                          </a:solidFill>
                          <a:latin typeface="+mn-lt"/>
                        </a:rPr>
                        <a:t>[$X,XXX]</a:t>
                      </a:r>
                      <a:endParaRPr lang="en-US" sz="120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441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a:solidFill>
                            <a:schemeClr val="tx1"/>
                          </a:solidFill>
                          <a:latin typeface="+mn-lt"/>
                        </a:rPr>
                        <a:t>Lifetime Orthodontia Maximum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cs typeface="Effra" panose="020B0603020203020204" pitchFamily="34" charset="0"/>
                        </a:rPr>
                        <a:t>(Children)</a:t>
                      </a:r>
                      <a:endParaRPr lang="en-US" sz="1200" b="0" i="0" u="none" strike="noStrike">
                        <a:solidFill>
                          <a:schemeClr val="tx1"/>
                        </a:solidFill>
                        <a:latin typeface="+mn-lt"/>
                        <a:cs typeface="Effra" panose="020B0603020203020204" pitchFamily="34" charset="0"/>
                      </a:endParaRPr>
                    </a:p>
                  </a:txBody>
                  <a:tcPr marL="63069" marR="63069"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u="none" strike="noStrike">
                          <a:solidFill>
                            <a:srgbClr val="FF0000"/>
                          </a:solidFill>
                          <a:latin typeface="+mn-lt"/>
                        </a:rPr>
                        <a:t>[$X,XXX]</a:t>
                      </a: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u="none" strike="noStrike">
                          <a:solidFill>
                            <a:srgbClr val="FF0000"/>
                          </a:solidFill>
                          <a:latin typeface="+mn-lt"/>
                        </a:rPr>
                        <a:t>[$X,XXX]</a:t>
                      </a: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u="none" strike="noStrike">
                          <a:solidFill>
                            <a:srgbClr val="FF0000"/>
                          </a:solidFill>
                          <a:latin typeface="+mn-lt"/>
                        </a:rPr>
                        <a:t>[$X,XXX]</a:t>
                      </a: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u="none" strike="noStrike">
                          <a:solidFill>
                            <a:srgbClr val="FF0000"/>
                          </a:solidFill>
                          <a:latin typeface="+mn-lt"/>
                        </a:rPr>
                        <a:t>[$X,XXX]</a:t>
                      </a:r>
                    </a:p>
                  </a:txBody>
                  <a:tcPr marL="63069" marR="63069"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0103830"/>
                  </a:ext>
                </a:extLst>
              </a:tr>
              <a:tr h="4441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strike="noStrike">
                          <a:solidFill>
                            <a:schemeClr val="tx1"/>
                          </a:solidFill>
                          <a:latin typeface="+mn-lt"/>
                        </a:rPr>
                        <a:t>Dependent Age </a:t>
                      </a:r>
                      <a:br>
                        <a:rPr lang="en-US" sz="1200" b="1" u="none" strike="noStrike">
                          <a:solidFill>
                            <a:schemeClr val="tx1"/>
                          </a:solidFill>
                          <a:latin typeface="+mn-lt"/>
                        </a:rPr>
                      </a:br>
                      <a:r>
                        <a:rPr lang="en-US" sz="1200" b="0" u="none" strike="noStrike">
                          <a:solidFill>
                            <a:schemeClr val="tx1"/>
                          </a:solidFill>
                          <a:latin typeface="+mn-lt"/>
                        </a:rPr>
                        <a:t>(Non-Student/Student)</a:t>
                      </a:r>
                      <a:endParaRPr lang="en-US" sz="1200" b="0" i="0" u="none" strike="noStrike">
                        <a:solidFill>
                          <a:schemeClr val="tx1"/>
                        </a:solidFill>
                        <a:latin typeface="+mn-lt"/>
                        <a:cs typeface="Effra" panose="020B0603020203020204" pitchFamily="34" charset="0"/>
                      </a:endParaRPr>
                    </a:p>
                  </a:txBody>
                  <a:tcPr marL="63069" marR="63069"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200" u="none" strike="noStrike" kern="1200">
                          <a:solidFill>
                            <a:srgbClr val="FF0000"/>
                          </a:solidFill>
                          <a:latin typeface="+mn-lt"/>
                        </a:rPr>
                        <a:t>To age [XX]</a:t>
                      </a:r>
                      <a:endParaRPr lang="en-US" sz="120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200" u="none" strike="noStrike" kern="1200">
                          <a:solidFill>
                            <a:srgbClr val="FF0000"/>
                          </a:solidFill>
                          <a:latin typeface="+mn-lt"/>
                        </a:rPr>
                        <a:t>To age [XX]</a:t>
                      </a:r>
                      <a:endParaRPr lang="en-US" sz="120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200" u="none" strike="noStrike" kern="1200">
                          <a:solidFill>
                            <a:srgbClr val="FF0000"/>
                          </a:solidFill>
                          <a:latin typeface="+mn-lt"/>
                        </a:rPr>
                        <a:t>To age [XX]</a:t>
                      </a:r>
                      <a:endParaRPr lang="en-US" sz="120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200" u="none" strike="noStrike" kern="1200">
                          <a:solidFill>
                            <a:srgbClr val="FF0000"/>
                          </a:solidFill>
                          <a:latin typeface="+mn-lt"/>
                        </a:rPr>
                        <a:t>To age [XX]</a:t>
                      </a:r>
                      <a:endParaRPr lang="en-US" sz="120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9" name="TextBox 8">
            <a:extLst>
              <a:ext uri="{FF2B5EF4-FFF2-40B4-BE49-F238E27FC236}">
                <a16:creationId xmlns:a16="http://schemas.microsoft.com/office/drawing/2014/main" id="{02C4B895-D546-0444-A638-3B229F471422}"/>
              </a:ext>
            </a:extLst>
          </p:cNvPr>
          <p:cNvSpPr txBox="1"/>
          <p:nvPr/>
        </p:nvSpPr>
        <p:spPr>
          <a:xfrm>
            <a:off x="12533376" y="270662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8" name="Footer Placeholder 4">
            <a:extLst>
              <a:ext uri="{FF2B5EF4-FFF2-40B4-BE49-F238E27FC236}">
                <a16:creationId xmlns:a16="http://schemas.microsoft.com/office/drawing/2014/main" id="{899FBB51-8573-1CE4-1331-2B74D7917B0C}"/>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1321621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019152-4BFC-0445-B01D-FB3FDA7454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2" name="Title 1">
            <a:extLst>
              <a:ext uri="{FF2B5EF4-FFF2-40B4-BE49-F238E27FC236}">
                <a16:creationId xmlns:a16="http://schemas.microsoft.com/office/drawing/2014/main" id="{E1BC5E53-4588-114A-8040-0FF01E33A572}"/>
              </a:ext>
            </a:extLst>
          </p:cNvPr>
          <p:cNvSpPr>
            <a:spLocks noGrp="1"/>
          </p:cNvSpPr>
          <p:nvPr>
            <p:ph type="title"/>
          </p:nvPr>
        </p:nvSpPr>
        <p:spPr/>
        <p:txBody>
          <a:bodyPr/>
          <a:lstStyle/>
          <a:p>
            <a:r>
              <a:rPr lang="en-US"/>
              <a:t>Your Guardian PPO Dental Plan</a:t>
            </a:r>
            <a:br>
              <a:rPr lang="en-US">
                <a:solidFill>
                  <a:srgbClr val="FF0000"/>
                </a:solidFill>
              </a:rPr>
            </a:br>
            <a:endParaRPr lang="en-GB" sz="2800">
              <a:solidFill>
                <a:srgbClr val="FF0000"/>
              </a:solidFill>
            </a:endParaRPr>
          </a:p>
        </p:txBody>
      </p:sp>
      <p:graphicFrame>
        <p:nvGraphicFramePr>
          <p:cNvPr id="12" name="Content Placeholder 9">
            <a:extLst>
              <a:ext uri="{FF2B5EF4-FFF2-40B4-BE49-F238E27FC236}">
                <a16:creationId xmlns:a16="http://schemas.microsoft.com/office/drawing/2014/main" id="{C0598DB6-244C-4F58-9229-DFE302E1B7C4}"/>
              </a:ext>
            </a:extLst>
          </p:cNvPr>
          <p:cNvGraphicFramePr>
            <a:graphicFrameLocks noGrp="1"/>
          </p:cNvGraphicFramePr>
          <p:nvPr>
            <p:ph idx="1"/>
          </p:nvPr>
        </p:nvGraphicFramePr>
        <p:xfrm>
          <a:off x="476250" y="1276547"/>
          <a:ext cx="11258548" cy="4480560"/>
        </p:xfrm>
        <a:graphic>
          <a:graphicData uri="http://schemas.openxmlformats.org/drawingml/2006/table">
            <a:tbl>
              <a:tblPr firstRow="1" bandRow="1">
                <a:tableStyleId>{3B4B98B0-60AC-42C2-AFA5-B58CD77FA1E5}</a:tableStyleId>
              </a:tblPr>
              <a:tblGrid>
                <a:gridCol w="3377293">
                  <a:extLst>
                    <a:ext uri="{9D8B030D-6E8A-4147-A177-3AD203B41FA5}">
                      <a16:colId xmlns:a16="http://schemas.microsoft.com/office/drawing/2014/main" val="20000"/>
                    </a:ext>
                  </a:extLst>
                </a:gridCol>
                <a:gridCol w="3886200">
                  <a:extLst>
                    <a:ext uri="{9D8B030D-6E8A-4147-A177-3AD203B41FA5}">
                      <a16:colId xmlns:a16="http://schemas.microsoft.com/office/drawing/2014/main" val="454559167"/>
                    </a:ext>
                  </a:extLst>
                </a:gridCol>
                <a:gridCol w="3995055">
                  <a:extLst>
                    <a:ext uri="{9D8B030D-6E8A-4147-A177-3AD203B41FA5}">
                      <a16:colId xmlns:a16="http://schemas.microsoft.com/office/drawing/2014/main" val="579020402"/>
                    </a:ext>
                  </a:extLst>
                </a:gridCol>
              </a:tblGrid>
              <a:tr h="264774">
                <a:tc>
                  <a:txBody>
                    <a:bodyPr/>
                    <a:lstStyle/>
                    <a:p>
                      <a:pPr algn="l"/>
                      <a:r>
                        <a:rPr lang="en-US" sz="1200" b="1">
                          <a:solidFill>
                            <a:schemeClr val="accent1"/>
                          </a:solidFill>
                          <a:latin typeface="+mn-lt"/>
                        </a:rPr>
                        <a:t>Dental Plan</a:t>
                      </a:r>
                    </a:p>
                  </a:txBody>
                  <a:tcPr marL="63069" marR="63069"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accent1"/>
                          </a:solidFill>
                          <a:latin typeface="+mn-lt"/>
                          <a:ea typeface="+mn-ea"/>
                          <a:cs typeface="+mn-cs"/>
                        </a:rPr>
                        <a:t>Tier 1 Coverage</a:t>
                      </a:r>
                      <a:endParaRPr lang="en-US" sz="1200" b="1" kern="1200">
                        <a:solidFill>
                          <a:srgbClr val="FF0000"/>
                        </a:solidFill>
                        <a:latin typeface="+mn-lt"/>
                        <a:ea typeface="+mn-ea"/>
                        <a:cs typeface="+mn-cs"/>
                      </a:endParaRPr>
                    </a:p>
                  </a:txBody>
                  <a:tcPr marL="63069" marR="63069"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accent1"/>
                          </a:solidFill>
                          <a:latin typeface="+mn-lt"/>
                        </a:rPr>
                        <a:t>Tier 2 Coverage</a:t>
                      </a:r>
                      <a:endParaRPr lang="en-US" sz="1200" b="1" kern="1200">
                        <a:solidFill>
                          <a:srgbClr val="FF0000"/>
                        </a:solidFill>
                        <a:latin typeface="+mn-lt"/>
                        <a:ea typeface="+mn-ea"/>
                        <a:cs typeface="+mn-cs"/>
                      </a:endParaRPr>
                    </a:p>
                  </a:txBody>
                  <a:tcPr marL="63069" marR="63069" anchor="b"/>
                </a:tc>
                <a:extLst>
                  <a:ext uri="{0D108BD9-81ED-4DB2-BD59-A6C34878D82A}">
                    <a16:rowId xmlns:a16="http://schemas.microsoft.com/office/drawing/2014/main" val="10000"/>
                  </a:ext>
                </a:extLst>
              </a:tr>
              <a:tr h="435198">
                <a:tc>
                  <a:txBody>
                    <a:bodyPr/>
                    <a:lstStyle/>
                    <a:p>
                      <a:pPr algn="l" fontAlgn="ctr"/>
                      <a:r>
                        <a:rPr lang="en-US" sz="1200" b="1" i="0" u="none" strike="noStrike">
                          <a:solidFill>
                            <a:schemeClr val="tx1"/>
                          </a:solidFill>
                          <a:latin typeface="+mn-lt"/>
                          <a:cs typeface="Effra" panose="020B0603020203020204" pitchFamily="34" charset="0"/>
                        </a:rPr>
                        <a:t>DentalGuard Preferred Network</a:t>
                      </a:r>
                    </a:p>
                  </a:txBody>
                  <a:tcPr marL="63069" marR="63069">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b="0" i="0">
                          <a:solidFill>
                            <a:srgbClr val="FF0000"/>
                          </a:solidFill>
                          <a:latin typeface="+mn-lt"/>
                        </a:rPr>
                        <a:t>For DG6 plans: [</a:t>
                      </a:r>
                      <a:r>
                        <a:rPr lang="en-US" sz="1200" b="0">
                          <a:solidFill>
                            <a:srgbClr val="FF0000"/>
                          </a:solidFill>
                          <a:latin typeface="+mn-lt"/>
                        </a:rPr>
                        <a:t>Gold][Gold, Silver]</a:t>
                      </a:r>
                    </a:p>
                    <a:p>
                      <a:pPr algn="ctr"/>
                      <a:r>
                        <a:rPr lang="en-US" sz="1200" b="0" i="0">
                          <a:solidFill>
                            <a:srgbClr val="FF0000"/>
                          </a:solidFill>
                          <a:latin typeface="+mn-lt"/>
                        </a:rPr>
                        <a:t>For DG7 plans: </a:t>
                      </a:r>
                      <a:r>
                        <a:rPr lang="en-US" sz="1200" b="0">
                          <a:solidFill>
                            <a:srgbClr val="FF0000"/>
                          </a:solidFill>
                          <a:latin typeface="+mn-lt"/>
                        </a:rPr>
                        <a:t>[Elite, Connect]</a:t>
                      </a:r>
                    </a:p>
                  </a:txBody>
                  <a:tcPr marL="60800" marR="6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200" b="0">
                          <a:solidFill>
                            <a:srgbClr val="FF0000"/>
                          </a:solidFill>
                          <a:latin typeface="+mn-lt"/>
                        </a:rPr>
                        <a:t>DG6 plans: [Silver, Out of Network][Out of Network]</a:t>
                      </a:r>
                    </a:p>
                    <a:p>
                      <a:r>
                        <a:rPr lang="en-US" sz="1200" b="0">
                          <a:solidFill>
                            <a:srgbClr val="FF0000"/>
                          </a:solidFill>
                          <a:latin typeface="+mn-lt"/>
                        </a:rPr>
                        <a:t>For DG7 plans: [Out of Network]</a:t>
                      </a:r>
                    </a:p>
                  </a:txBody>
                  <a:tcPr marL="60800" marR="6080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6837663"/>
                  </a:ext>
                </a:extLst>
              </a:tr>
              <a:tr h="261119">
                <a:tc>
                  <a:txBody>
                    <a:bodyPr/>
                    <a:lstStyle/>
                    <a:p>
                      <a:pPr algn="l" fontAlgn="ctr"/>
                      <a:r>
                        <a:rPr lang="en-US" sz="1200" b="1" i="0" u="none" strike="noStrike">
                          <a:solidFill>
                            <a:schemeClr val="tx1"/>
                          </a:solidFill>
                          <a:latin typeface="+mn-lt"/>
                          <a:cs typeface="Effra" panose="020B0603020203020204" pitchFamily="34" charset="0"/>
                        </a:rPr>
                        <a:t>Calendar year Deductible</a:t>
                      </a:r>
                    </a:p>
                  </a:txBody>
                  <a:tcPr marL="63069" marR="6306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solidFill>
                            <a:srgbClr val="FF0000"/>
                          </a:solidFill>
                          <a:latin typeface="+mn-lt"/>
                        </a:rPr>
                        <a:t>[$XXX]</a:t>
                      </a:r>
                    </a:p>
                  </a:txBody>
                  <a:tcPr marL="60800" marR="6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solidFill>
                            <a:srgbClr val="FF0000"/>
                          </a:solidFill>
                          <a:latin typeface="+mn-lt"/>
                        </a:rPr>
                        <a:t>[$XXX]</a:t>
                      </a:r>
                    </a:p>
                  </a:txBody>
                  <a:tcPr marL="60800" marR="608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8469085"/>
                  </a:ext>
                </a:extLst>
              </a:tr>
              <a:tr h="609278">
                <a:tc>
                  <a:txBody>
                    <a:bodyPr/>
                    <a:lstStyle/>
                    <a:p>
                      <a:pPr algn="l" fontAlgn="ctr"/>
                      <a:r>
                        <a:rPr lang="en-US" sz="1200" u="none" strike="noStrike">
                          <a:solidFill>
                            <a:schemeClr val="tx1"/>
                          </a:solidFill>
                          <a:latin typeface="+mn-lt"/>
                        </a:rPr>
                        <a:t>   </a:t>
                      </a:r>
                      <a:r>
                        <a:rPr lang="en-US" sz="1200" b="0" u="none" strike="noStrike">
                          <a:solidFill>
                            <a:schemeClr val="tx1"/>
                          </a:solidFill>
                          <a:latin typeface="+mn-lt"/>
                        </a:rPr>
                        <a:t>Individual</a:t>
                      </a:r>
                    </a:p>
                    <a:p>
                      <a:pPr algn="l" fontAlgn="ctr"/>
                      <a:r>
                        <a:rPr lang="en-US" sz="1200" b="0" u="none" strike="noStrike">
                          <a:solidFill>
                            <a:schemeClr val="tx1"/>
                          </a:solidFill>
                          <a:latin typeface="+mn-lt"/>
                        </a:rPr>
                        <a:t>   Family Limit</a:t>
                      </a:r>
                    </a:p>
                    <a:p>
                      <a:pPr algn="l" fontAlgn="ctr"/>
                      <a:r>
                        <a:rPr lang="en-US" sz="1200" b="0" u="none" strike="noStrike">
                          <a:solidFill>
                            <a:schemeClr val="tx1"/>
                          </a:solidFill>
                          <a:latin typeface="+mn-lt"/>
                        </a:rPr>
                        <a:t>   Waived for</a:t>
                      </a:r>
                      <a:endParaRPr lang="en-US" sz="1200" b="0" i="0" u="none" strike="noStrike">
                        <a:solidFill>
                          <a:schemeClr val="tx1"/>
                        </a:solidFill>
                        <a:latin typeface="+mn-lt"/>
                        <a:cs typeface="Effra" panose="020B0603020203020204" pitchFamily="34" charset="0"/>
                      </a:endParaRPr>
                    </a:p>
                  </a:txBody>
                  <a:tcPr marL="63069" marR="6306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US" sz="1200" u="none" strike="noStrike">
                          <a:solidFill>
                            <a:srgbClr val="FF0000"/>
                          </a:solidFill>
                          <a:latin typeface="+mn-lt"/>
                        </a:rPr>
                        <a:t>[$XX]</a:t>
                      </a:r>
                    </a:p>
                    <a:p>
                      <a:pPr algn="ctr" fontAlgn="ctr"/>
                      <a:r>
                        <a:rPr lang="en-US" sz="1200" u="none" strike="noStrike" kern="1200">
                          <a:solidFill>
                            <a:srgbClr val="FF0000"/>
                          </a:solidFill>
                          <a:latin typeface="+mn-lt"/>
                        </a:rPr>
                        <a:t>[X per family]</a:t>
                      </a:r>
                    </a:p>
                    <a:p>
                      <a:pPr algn="ctr" fontAlgn="ctr"/>
                      <a:r>
                        <a:rPr lang="en-US" sz="1200" u="none" strike="noStrike" kern="1200">
                          <a:solidFill>
                            <a:srgbClr val="FF0000"/>
                          </a:solidFill>
                          <a:latin typeface="+mn-lt"/>
                        </a:rPr>
                        <a:t>[Preventive]</a:t>
                      </a:r>
                      <a:endParaRPr lang="en-US" sz="1200" b="0" i="0" u="none" strike="noStrike" kern="1200">
                        <a:solidFill>
                          <a:srgbClr val="FF0000"/>
                        </a:solidFill>
                        <a:latin typeface="+mn-lt"/>
                        <a:ea typeface="+mn-ea"/>
                        <a:cs typeface="Effra" panose="020B0603020203020204" pitchFamily="34" charset="0"/>
                      </a:endParaRPr>
                    </a:p>
                  </a:txBody>
                  <a:tcPr marL="63069" marR="6306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2"/>
                  </a:ext>
                </a:extLst>
              </a:tr>
              <a:tr h="957436">
                <a:tc>
                  <a:txBody>
                    <a:bodyPr/>
                    <a:lstStyle/>
                    <a:p>
                      <a:pPr algn="l"/>
                      <a:r>
                        <a:rPr lang="en-US" sz="1200" b="1" kern="1200" baseline="0">
                          <a:solidFill>
                            <a:schemeClr val="tx1"/>
                          </a:solidFill>
                          <a:latin typeface="+mn-lt"/>
                        </a:rPr>
                        <a:t>Charges covered for you (co-insurance):</a:t>
                      </a:r>
                    </a:p>
                    <a:p>
                      <a:pPr algn="l"/>
                      <a:r>
                        <a:rPr lang="en-US" sz="1200" b="0" kern="1200" baseline="0">
                          <a:solidFill>
                            <a:schemeClr val="tx1"/>
                          </a:solidFill>
                          <a:latin typeface="+mn-lt"/>
                        </a:rPr>
                        <a:t>   Preventive Care (e.g. cleanings)</a:t>
                      </a:r>
                    </a:p>
                    <a:p>
                      <a:pPr algn="l"/>
                      <a:r>
                        <a:rPr lang="en-US" sz="1200" b="0" kern="1200" baseline="0">
                          <a:solidFill>
                            <a:schemeClr val="tx1"/>
                          </a:solidFill>
                          <a:latin typeface="+mn-lt"/>
                        </a:rPr>
                        <a:t>   Basic Care (e.g. fillings)</a:t>
                      </a:r>
                    </a:p>
                    <a:p>
                      <a:pPr algn="l"/>
                      <a:r>
                        <a:rPr lang="en-US" sz="1200" b="0" kern="1200" baseline="0">
                          <a:solidFill>
                            <a:schemeClr val="tx1"/>
                          </a:solidFill>
                          <a:latin typeface="+mn-lt"/>
                        </a:rPr>
                        <a:t>   Major Care (e.g. crowns, dentures)</a:t>
                      </a:r>
                    </a:p>
                    <a:p>
                      <a:pPr algn="l"/>
                      <a:r>
                        <a:rPr lang="en-US" sz="1200" b="0" kern="1200" baseline="0">
                          <a:solidFill>
                            <a:schemeClr val="tx1"/>
                          </a:solidFill>
                          <a:latin typeface="+mn-lt"/>
                        </a:rPr>
                        <a:t>   Orthodontia </a:t>
                      </a:r>
                      <a:endParaRPr lang="en-US" sz="1200" b="0" kern="1200" baseline="0">
                        <a:solidFill>
                          <a:schemeClr val="tx1"/>
                        </a:solidFill>
                        <a:latin typeface="+mn-lt"/>
                        <a:ea typeface="+mn-ea"/>
                        <a:cs typeface="+mn-cs"/>
                      </a:endParaRPr>
                    </a:p>
                  </a:txBody>
                  <a:tcPr marL="63069" marR="6306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a:solidFill>
                          <a:srgbClr val="FF0000"/>
                        </a:solidFill>
                        <a:latin typeface="+mn-lt"/>
                      </a:endParaRPr>
                    </a:p>
                    <a:p>
                      <a:pPr algn="ctr"/>
                      <a:r>
                        <a:rPr lang="en-US" sz="1200">
                          <a:solidFill>
                            <a:srgbClr val="FF0000"/>
                          </a:solidFill>
                          <a:latin typeface="+mn-lt"/>
                        </a:rPr>
                        <a:t>[XX%]</a:t>
                      </a:r>
                    </a:p>
                    <a:p>
                      <a:pPr algn="ctr"/>
                      <a:r>
                        <a:rPr lang="en-US" sz="1200">
                          <a:solidFill>
                            <a:srgbClr val="FF0000"/>
                          </a:solidFill>
                          <a:latin typeface="+mn-lt"/>
                        </a:rPr>
                        <a:t>[XX%]</a:t>
                      </a:r>
                    </a:p>
                    <a:p>
                      <a:pPr algn="ctr"/>
                      <a:r>
                        <a:rPr lang="en-US" sz="1200">
                          <a:solidFill>
                            <a:srgbClr val="FF0000"/>
                          </a:solidFill>
                          <a:latin typeface="+mn-lt"/>
                        </a:rPr>
                        <a:t>[XX%]</a:t>
                      </a:r>
                    </a:p>
                    <a:p>
                      <a:pPr algn="ctr"/>
                      <a:r>
                        <a:rPr lang="en-US" sz="1200">
                          <a:solidFill>
                            <a:srgbClr val="FF0000"/>
                          </a:solidFill>
                          <a:latin typeface="+mn-lt"/>
                        </a:rPr>
                        <a:t>[XX%]</a:t>
                      </a:r>
                    </a:p>
                  </a:txBody>
                  <a:tcPr marL="63069" marR="630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a:solidFill>
                          <a:srgbClr val="FF0000"/>
                        </a:solidFill>
                        <a:latin typeface="+mn-lt"/>
                      </a:endParaRPr>
                    </a:p>
                    <a:p>
                      <a:pPr algn="ctr"/>
                      <a:r>
                        <a:rPr lang="en-US" sz="1200">
                          <a:solidFill>
                            <a:srgbClr val="FF0000"/>
                          </a:solidFill>
                          <a:latin typeface="+mn-lt"/>
                        </a:rPr>
                        <a:t>[XX%]</a:t>
                      </a:r>
                    </a:p>
                    <a:p>
                      <a:pPr algn="ctr"/>
                      <a:r>
                        <a:rPr lang="en-US" sz="1200">
                          <a:solidFill>
                            <a:srgbClr val="FF0000"/>
                          </a:solidFill>
                          <a:latin typeface="+mn-lt"/>
                        </a:rPr>
                        <a:t>[XX%]</a:t>
                      </a:r>
                    </a:p>
                    <a:p>
                      <a:pPr algn="ctr"/>
                      <a:r>
                        <a:rPr lang="en-US" sz="1200">
                          <a:solidFill>
                            <a:srgbClr val="FF0000"/>
                          </a:solidFill>
                          <a:latin typeface="+mn-lt"/>
                        </a:rPr>
                        <a:t>[XX%]</a:t>
                      </a:r>
                    </a:p>
                    <a:p>
                      <a:pPr algn="ctr"/>
                      <a:r>
                        <a:rPr lang="en-US" sz="1200">
                          <a:solidFill>
                            <a:srgbClr val="FF0000"/>
                          </a:solidFill>
                          <a:latin typeface="+mn-lt"/>
                        </a:rPr>
                        <a:t>[XX%]</a:t>
                      </a:r>
                    </a:p>
                  </a:txBody>
                  <a:tcPr marL="63069" marR="6306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1965902"/>
                  </a:ext>
                </a:extLst>
              </a:tr>
              <a:tr h="2611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a:solidFill>
                            <a:schemeClr val="tx1"/>
                          </a:solidFill>
                          <a:latin typeface="+mn-lt"/>
                        </a:rPr>
                        <a:t>Annual Maximum Benefit</a:t>
                      </a:r>
                      <a:endParaRPr lang="en-US" sz="1200" b="1" kern="1200" baseline="0">
                        <a:solidFill>
                          <a:schemeClr val="tx1"/>
                        </a:solidFill>
                        <a:latin typeface="+mn-lt"/>
                        <a:ea typeface="+mn-ea"/>
                        <a:cs typeface="+mn-cs"/>
                      </a:endParaRPr>
                    </a:p>
                  </a:txBody>
                  <a:tcPr marL="63069" marR="6306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u="none" strike="noStrike">
                          <a:solidFill>
                            <a:srgbClr val="FF0000"/>
                          </a:solidFill>
                          <a:latin typeface="+mn-lt"/>
                        </a:rPr>
                        <a:t>[$X,XXX] (applies to all levels)</a:t>
                      </a:r>
                      <a:endParaRPr lang="en-US" sz="1200" b="0" i="0" u="none" strike="noStrike">
                        <a:solidFill>
                          <a:srgbClr val="FF0000"/>
                        </a:solidFill>
                        <a:latin typeface="+mn-lt"/>
                        <a:cs typeface="Effra" panose="020B0603020203020204" pitchFamily="34" charset="0"/>
                      </a:endParaRPr>
                    </a:p>
                  </a:txBody>
                  <a:tcPr marL="63069" marR="6306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r h="95743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a:solidFill>
                            <a:schemeClr val="tx1"/>
                          </a:solidFill>
                          <a:latin typeface="+mn-lt"/>
                          <a:cs typeface="Effra" panose="020B0603020203020204" pitchFamily="34" charset="0"/>
                        </a:rPr>
                        <a:t>Maximum Rollover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a:solidFill>
                            <a:schemeClr val="tx1"/>
                          </a:solidFill>
                          <a:latin typeface="+mn-lt"/>
                          <a:cs typeface="Effra" panose="020B0603020203020204" pitchFamily="34" charset="0"/>
                        </a:rPr>
                        <a:t>Rollover Threshold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a:solidFill>
                            <a:schemeClr val="tx1"/>
                          </a:solidFill>
                          <a:latin typeface="+mn-lt"/>
                          <a:cs typeface="Effra" panose="020B0603020203020204" pitchFamily="34" charset="0"/>
                        </a:rPr>
                        <a:t>Rollover Amount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a:solidFill>
                            <a:schemeClr val="tx1"/>
                          </a:solidFill>
                          <a:latin typeface="+mn-lt"/>
                          <a:cs typeface="Effra" panose="020B0603020203020204" pitchFamily="34" charset="0"/>
                        </a:rPr>
                        <a:t>Rollover In-network Amount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a:solidFill>
                            <a:schemeClr val="tx1"/>
                          </a:solidFill>
                          <a:latin typeface="+mn-lt"/>
                          <a:cs typeface="Effra" panose="020B0603020203020204" pitchFamily="34" charset="0"/>
                        </a:rPr>
                        <a:t>Rollover Account Limit</a:t>
                      </a:r>
                    </a:p>
                  </a:txBody>
                  <a:tcPr marL="63069" marR="6306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200" b="0" i="0" u="none" strike="noStrike" kern="1200">
                          <a:solidFill>
                            <a:srgbClr val="FF0000"/>
                          </a:solidFill>
                          <a:latin typeface="+mn-lt"/>
                          <a:ea typeface="+mn-ea"/>
                          <a:cs typeface="Effra" panose="020B0603020203020204" pitchFamily="34" charset="0"/>
                        </a:rPr>
                        <a:t>[Yes]</a:t>
                      </a:r>
                    </a:p>
                    <a:p>
                      <a:pPr algn="ctr"/>
                      <a:r>
                        <a:rPr lang="en-US" sz="1200" b="0" i="0" u="none" strike="noStrike" kern="1200">
                          <a:solidFill>
                            <a:srgbClr val="FF0000"/>
                          </a:solidFill>
                          <a:latin typeface="+mn-lt"/>
                          <a:ea typeface="+mn-ea"/>
                          <a:cs typeface="Effra" panose="020B0603020203020204" pitchFamily="34" charset="0"/>
                        </a:rPr>
                        <a:t>[$X,000]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rgbClr val="FF0000"/>
                          </a:solidFill>
                          <a:latin typeface="+mn-lt"/>
                          <a:ea typeface="+mn-ea"/>
                          <a:cs typeface="Effra" panose="020B0603020203020204" pitchFamily="34" charset="0"/>
                        </a:rPr>
                        <a:t>[$X,000]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rgbClr val="FF0000"/>
                          </a:solidFill>
                          <a:latin typeface="+mn-lt"/>
                          <a:ea typeface="+mn-ea"/>
                          <a:cs typeface="Effra" panose="020B0603020203020204" pitchFamily="34" charset="0"/>
                        </a:rPr>
                        <a:t>[$X,000]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rgbClr val="FF0000"/>
                          </a:solidFill>
                          <a:latin typeface="+mn-lt"/>
                          <a:ea typeface="+mn-ea"/>
                          <a:cs typeface="Effra" panose="020B0603020203020204" pitchFamily="34" charset="0"/>
                        </a:rPr>
                        <a:t>[$X,000] </a:t>
                      </a:r>
                    </a:p>
                  </a:txBody>
                  <a:tcPr marL="63069" marR="6306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170103830"/>
                  </a:ext>
                </a:extLst>
              </a:tr>
              <a:tr h="2611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a:solidFill>
                            <a:schemeClr val="tx1"/>
                          </a:solidFill>
                          <a:latin typeface="+mn-lt"/>
                        </a:rPr>
                        <a:t>Lifetime Orthodontia Maximum</a:t>
                      </a:r>
                      <a:endParaRPr lang="en-US" sz="1200" b="1" i="0" u="none" strike="noStrike">
                        <a:solidFill>
                          <a:schemeClr val="tx1"/>
                        </a:solidFill>
                        <a:latin typeface="+mn-lt"/>
                        <a:cs typeface="Effra" panose="020B0603020203020204" pitchFamily="34" charset="0"/>
                      </a:endParaRPr>
                    </a:p>
                  </a:txBody>
                  <a:tcPr marL="63069" marR="6306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u="none" strike="noStrike">
                          <a:solidFill>
                            <a:srgbClr val="FF0000"/>
                          </a:solidFill>
                          <a:latin typeface="+mn-lt"/>
                        </a:rPr>
                        <a:t>[$X,XXX]</a:t>
                      </a:r>
                      <a:endParaRPr lang="en-US" sz="1200" b="0" i="0" u="none" strike="noStrike">
                        <a:solidFill>
                          <a:srgbClr val="FF0000"/>
                        </a:solidFill>
                        <a:latin typeface="+mn-lt"/>
                        <a:cs typeface="Effra" panose="020B0603020203020204" pitchFamily="34" charset="0"/>
                      </a:endParaRPr>
                    </a:p>
                  </a:txBody>
                  <a:tcPr marL="63069" marR="6306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6"/>
                  </a:ext>
                </a:extLst>
              </a:tr>
              <a:tr h="2611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strike="noStrike">
                          <a:solidFill>
                            <a:schemeClr val="tx1"/>
                          </a:solidFill>
                          <a:latin typeface="+mn-lt"/>
                        </a:rPr>
                        <a:t>Dependent Age </a:t>
                      </a:r>
                      <a:r>
                        <a:rPr lang="en-US" sz="1200" b="0" u="none" strike="noStrike">
                          <a:solidFill>
                            <a:schemeClr val="tx1"/>
                          </a:solidFill>
                          <a:latin typeface="+mn-lt"/>
                        </a:rPr>
                        <a:t>(Non-student/student)</a:t>
                      </a:r>
                      <a:endParaRPr lang="en-US" sz="1200" b="0" i="0" u="none" strike="noStrike">
                        <a:solidFill>
                          <a:schemeClr val="tx1"/>
                        </a:solidFill>
                        <a:latin typeface="+mn-lt"/>
                        <a:cs typeface="Effra" panose="020B0603020203020204" pitchFamily="34" charset="0"/>
                      </a:endParaRPr>
                    </a:p>
                  </a:txBody>
                  <a:tcPr marL="63069" marR="6306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2">
                  <a:txBody>
                    <a:bodyPr/>
                    <a:lstStyle/>
                    <a:p>
                      <a:pPr algn="ctr"/>
                      <a:r>
                        <a:rPr lang="en-US" sz="1200" u="none" strike="noStrike" kern="1200">
                          <a:solidFill>
                            <a:srgbClr val="FF0000"/>
                          </a:solidFill>
                          <a:latin typeface="+mn-lt"/>
                        </a:rPr>
                        <a:t>To age [XX]</a:t>
                      </a:r>
                      <a:endParaRPr lang="en-US" sz="1200" b="1" i="0" u="none" strike="noStrike" kern="1200">
                        <a:solidFill>
                          <a:srgbClr val="FF0000"/>
                        </a:solidFill>
                        <a:latin typeface="+mn-lt"/>
                        <a:ea typeface="+mn-ea"/>
                        <a:cs typeface="Effra" panose="020B0603020203020204" pitchFamily="34" charset="0"/>
                      </a:endParaRPr>
                    </a:p>
                  </a:txBody>
                  <a:tcPr marL="63069" marR="6306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600984487"/>
                  </a:ext>
                </a:extLst>
              </a:tr>
            </a:tbl>
          </a:graphicData>
        </a:graphic>
      </p:graphicFrame>
      <p:sp>
        <p:nvSpPr>
          <p:cNvPr id="9" name="TextBox 8">
            <a:extLst>
              <a:ext uri="{FF2B5EF4-FFF2-40B4-BE49-F238E27FC236}">
                <a16:creationId xmlns:a16="http://schemas.microsoft.com/office/drawing/2014/main" id="{02C4B895-D546-0444-A638-3B229F471422}"/>
              </a:ext>
            </a:extLst>
          </p:cNvPr>
          <p:cNvSpPr txBox="1"/>
          <p:nvPr/>
        </p:nvSpPr>
        <p:spPr>
          <a:xfrm>
            <a:off x="12533376" y="270662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7" name="TextBox 6">
            <a:extLst>
              <a:ext uri="{FF2B5EF4-FFF2-40B4-BE49-F238E27FC236}">
                <a16:creationId xmlns:a16="http://schemas.microsoft.com/office/drawing/2014/main" id="{E2E2D370-28BD-43DB-80B2-F1CC546A7D2B}"/>
              </a:ext>
            </a:extLst>
          </p:cNvPr>
          <p:cNvSpPr txBox="1"/>
          <p:nvPr/>
        </p:nvSpPr>
        <p:spPr>
          <a:xfrm>
            <a:off x="7636297" y="75924"/>
            <a:ext cx="4555703" cy="381276"/>
          </a:xfrm>
          <a:prstGeom prst="rect">
            <a:avLst/>
          </a:prstGeom>
          <a:solidFill>
            <a:srgbClr val="FFFF00"/>
          </a:solidFill>
          <a:ln>
            <a:solidFill>
              <a:srgbClr val="FF000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Effra"/>
                <a:ea typeface="+mn-ea"/>
                <a:cs typeface="+mn-cs"/>
              </a:rPr>
              <a:t>For Tiered Dental Plans Only – for 2 Tiers</a:t>
            </a:r>
          </a:p>
        </p:txBody>
      </p:sp>
      <p:sp>
        <p:nvSpPr>
          <p:cNvPr id="8" name="Footer Placeholder 4">
            <a:extLst>
              <a:ext uri="{FF2B5EF4-FFF2-40B4-BE49-F238E27FC236}">
                <a16:creationId xmlns:a16="http://schemas.microsoft.com/office/drawing/2014/main" id="{2449EBCE-88CA-996F-5E19-DBF8F18C716D}"/>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4261315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8A91B8-2ABF-0A4B-A40E-0FCCF1F2D2C7}"/>
              </a:ext>
            </a:extLst>
          </p:cNvPr>
          <p:cNvSpPr/>
          <p:nvPr/>
        </p:nvSpPr>
        <p:spPr>
          <a:xfrm>
            <a:off x="0" y="2976480"/>
            <a:ext cx="12192000" cy="19136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13" name="Slide Number Placeholder 12">
            <a:extLst>
              <a:ext uri="{FF2B5EF4-FFF2-40B4-BE49-F238E27FC236}">
                <a16:creationId xmlns:a16="http://schemas.microsoft.com/office/drawing/2014/main" id="{02512DC2-D1B6-F74A-B1C0-C434F48498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7" name="Text Placeholder 6">
            <a:extLst>
              <a:ext uri="{FF2B5EF4-FFF2-40B4-BE49-F238E27FC236}">
                <a16:creationId xmlns:a16="http://schemas.microsoft.com/office/drawing/2014/main" id="{69630A45-E7C4-EA46-A2C5-97FAC415EF76}"/>
              </a:ext>
            </a:extLst>
          </p:cNvPr>
          <p:cNvSpPr>
            <a:spLocks noGrp="1"/>
          </p:cNvSpPr>
          <p:nvPr>
            <p:ph type="body" sz="quarter" idx="14"/>
          </p:nvPr>
        </p:nvSpPr>
        <p:spPr/>
        <p:txBody>
          <a:bodyPr>
            <a:noAutofit/>
          </a:bodyPr>
          <a:lstStyle/>
          <a:p>
            <a:r>
              <a:rPr lang="en-US" sz="800"/>
              <a:t>1 For illustrative purposed only. Covered benefits and benefit amounts may vary by employer-sponsored plan. See your plan for specific coverage amounts. 2 If a plan has a different annual maximum for PPO benefits vs non-PPO benefits, ($1500 PPO/$1,000 non-PPO for example) the non-PPO maximum determines the Maximum Rollover plan. </a:t>
            </a:r>
          </a:p>
        </p:txBody>
      </p:sp>
      <p:sp>
        <p:nvSpPr>
          <p:cNvPr id="2" name="Title 1">
            <a:extLst>
              <a:ext uri="{FF2B5EF4-FFF2-40B4-BE49-F238E27FC236}">
                <a16:creationId xmlns:a16="http://schemas.microsoft.com/office/drawing/2014/main" id="{C94D0958-689E-AC44-B4FC-C867873FE59B}"/>
              </a:ext>
            </a:extLst>
          </p:cNvPr>
          <p:cNvSpPr>
            <a:spLocks noGrp="1"/>
          </p:cNvSpPr>
          <p:nvPr>
            <p:ph type="title"/>
          </p:nvPr>
        </p:nvSpPr>
        <p:spPr/>
        <p:txBody>
          <a:bodyPr/>
          <a:lstStyle/>
          <a:p>
            <a:r>
              <a:rPr lang="en-US"/>
              <a:t>Get the ‘Maximum’ from Your Dental Benefits</a:t>
            </a:r>
            <a:endParaRPr lang="en-GB"/>
          </a:p>
        </p:txBody>
      </p:sp>
      <p:sp>
        <p:nvSpPr>
          <p:cNvPr id="6" name="Text Placeholder 5">
            <a:extLst>
              <a:ext uri="{FF2B5EF4-FFF2-40B4-BE49-F238E27FC236}">
                <a16:creationId xmlns:a16="http://schemas.microsoft.com/office/drawing/2014/main" id="{1238F269-60B9-3547-B7F2-832FC6B9EE30}"/>
              </a:ext>
            </a:extLst>
          </p:cNvPr>
          <p:cNvSpPr>
            <a:spLocks noGrp="1"/>
          </p:cNvSpPr>
          <p:nvPr>
            <p:ph type="body" sz="quarter" idx="13"/>
          </p:nvPr>
        </p:nvSpPr>
        <p:spPr/>
        <p:txBody>
          <a:bodyPr/>
          <a:lstStyle/>
          <a:p>
            <a:r>
              <a:rPr lang="en-US"/>
              <a:t>Here is an example of how the Maximum Rollover feature works</a:t>
            </a:r>
            <a:r>
              <a:rPr lang="en-US" baseline="30000"/>
              <a:t>1</a:t>
            </a:r>
          </a:p>
        </p:txBody>
      </p:sp>
      <p:sp>
        <p:nvSpPr>
          <p:cNvPr id="3" name="Content Placeholder 2">
            <a:extLst>
              <a:ext uri="{FF2B5EF4-FFF2-40B4-BE49-F238E27FC236}">
                <a16:creationId xmlns:a16="http://schemas.microsoft.com/office/drawing/2014/main" id="{A854D852-D220-834B-A2FE-23E6B363A7E6}"/>
              </a:ext>
            </a:extLst>
          </p:cNvPr>
          <p:cNvSpPr>
            <a:spLocks noGrp="1"/>
          </p:cNvSpPr>
          <p:nvPr>
            <p:ph idx="1"/>
          </p:nvPr>
        </p:nvSpPr>
        <p:spPr>
          <a:xfrm>
            <a:off x="457200" y="1600200"/>
            <a:ext cx="11277600" cy="1376280"/>
          </a:xfrm>
        </p:spPr>
        <p:txBody>
          <a:bodyPr>
            <a:normAutofit/>
          </a:bodyPr>
          <a:lstStyle/>
          <a:p>
            <a:pPr lvl="2">
              <a:buFont typeface="Arial" panose="020B0604020202020204" pitchFamily="34" charset="0"/>
              <a:buChar char="•"/>
            </a:pPr>
            <a:r>
              <a:rPr lang="en-US" sz="1600"/>
              <a:t>Guardian rolls over a portion of your unused annual maximum into your Maximum Rollover Account (MRA)</a:t>
            </a:r>
          </a:p>
          <a:p>
            <a:pPr lvl="2">
              <a:buFont typeface="Arial" panose="020B0604020202020204" pitchFamily="34" charset="0"/>
              <a:buChar char="•"/>
            </a:pPr>
            <a:r>
              <a:rPr lang="en-US" sz="1600"/>
              <a:t>To qualify you must have one visit with a paid claim and must not have exceeded the paid claims threshold </a:t>
            </a:r>
          </a:p>
          <a:p>
            <a:pPr lvl="2">
              <a:buFont typeface="Arial" panose="020B0604020202020204" pitchFamily="34" charset="0"/>
              <a:buChar char="•"/>
            </a:pPr>
            <a:r>
              <a:rPr lang="en-US" sz="1600"/>
              <a:t>Your MRA may not exceed the MRA limit. </a:t>
            </a:r>
          </a:p>
          <a:p>
            <a:endParaRPr lang="en-GB" sz="1400"/>
          </a:p>
        </p:txBody>
      </p:sp>
      <p:graphicFrame>
        <p:nvGraphicFramePr>
          <p:cNvPr id="8" name="Content Placeholder 9">
            <a:extLst>
              <a:ext uri="{FF2B5EF4-FFF2-40B4-BE49-F238E27FC236}">
                <a16:creationId xmlns:a16="http://schemas.microsoft.com/office/drawing/2014/main" id="{A2740A19-BF82-314C-9E08-01F0033C7F67}"/>
              </a:ext>
            </a:extLst>
          </p:cNvPr>
          <p:cNvGraphicFramePr>
            <a:graphicFrameLocks/>
          </p:cNvGraphicFramePr>
          <p:nvPr/>
        </p:nvGraphicFramePr>
        <p:xfrm>
          <a:off x="457200" y="3062715"/>
          <a:ext cx="11277600" cy="1904507"/>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gridCol w="2819400">
                  <a:extLst>
                    <a:ext uri="{9D8B030D-6E8A-4147-A177-3AD203B41FA5}">
                      <a16:colId xmlns:a16="http://schemas.microsoft.com/office/drawing/2014/main" val="3290644402"/>
                    </a:ext>
                  </a:extLst>
                </a:gridCol>
                <a:gridCol w="28194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3"/>
                    </a:ext>
                  </a:extLst>
                </a:gridCol>
              </a:tblGrid>
              <a:tr h="5713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accent2"/>
                          </a:solidFill>
                        </a:rPr>
                        <a:t>Plan Annual Maximum</a:t>
                      </a:r>
                      <a:r>
                        <a:rPr lang="en-US" sz="1600" b="0" baseline="30000">
                          <a:solidFill>
                            <a:schemeClr val="accent2"/>
                          </a:solidFill>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accent2"/>
                          </a:solidFill>
                        </a:rPr>
                        <a:t>Threshold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rPr>
                        <a:t>Maximum Rollover </a:t>
                      </a:r>
                      <a:br>
                        <a:rPr lang="en-US" sz="1600">
                          <a:solidFill>
                            <a:schemeClr val="accent2"/>
                          </a:solidFill>
                        </a:rPr>
                      </a:br>
                      <a:r>
                        <a:rPr lang="en-US" sz="1600">
                          <a:solidFill>
                            <a:schemeClr val="accent2"/>
                          </a:solidFill>
                        </a:rPr>
                        <a:t>Amount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rPr>
                        <a:t>Maximum Rollover </a:t>
                      </a:r>
                      <a:br>
                        <a:rPr lang="en-US" sz="1600">
                          <a:solidFill>
                            <a:schemeClr val="accent2"/>
                          </a:solidFill>
                        </a:rPr>
                      </a:br>
                      <a:r>
                        <a:rPr lang="en-US" sz="1600">
                          <a:solidFill>
                            <a:schemeClr val="accent2"/>
                          </a:solidFill>
                        </a:rPr>
                        <a:t>Account Limit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4030905"/>
                  </a:ext>
                </a:extLst>
              </a:tr>
              <a:tr h="393126">
                <a:tc>
                  <a:txBody>
                    <a:bodyPr/>
                    <a:lstStyle/>
                    <a:p>
                      <a:pPr algn="l"/>
                      <a:r>
                        <a:rPr lang="en-US" sz="1400" b="0" i="0">
                          <a:solidFill>
                            <a:srgbClr val="FF0000"/>
                          </a:solidFill>
                          <a:latin typeface="Effra" panose="020B0603020203020204" pitchFamily="34" charset="0"/>
                          <a:cs typeface="Effra" panose="020B0603020203020204" pitchFamily="34" charset="0"/>
                        </a:rPr>
                        <a:t>$X,XXX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Effra" panose="020B0603020203020204" pitchFamily="34" charset="0"/>
                          <a:ea typeface="+mn-ea"/>
                          <a:cs typeface="Effra" panose="020B0603020203020204" pitchFamily="34" charset="0"/>
                        </a:rPr>
                        <a:t>$X,XXX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Effra" panose="020B0603020203020204" pitchFamily="34" charset="0"/>
                          <a:ea typeface="+mn-ea"/>
                          <a:cs typeface="Effra" panose="020B0603020203020204" pitchFamily="34" charset="0"/>
                        </a:rPr>
                        <a:t>$X,XXX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Effra" panose="020B0603020203020204" pitchFamily="34" charset="0"/>
                          <a:ea typeface="+mn-ea"/>
                          <a:cs typeface="Effra" panose="020B0603020203020204" pitchFamily="34" charset="0"/>
                        </a:rPr>
                        <a:t>$X,XXX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32261">
                <a:tc>
                  <a:txBody>
                    <a:bodyPr/>
                    <a:lstStyle/>
                    <a:p>
                      <a:pPr algn="l"/>
                      <a:r>
                        <a:rPr lang="en-US" sz="1200" b="0">
                          <a:solidFill>
                            <a:schemeClr val="tx1">
                              <a:lumMod val="75000"/>
                            </a:schemeClr>
                          </a:solidFill>
                        </a:rPr>
                        <a:t>Maximum Claims Reimbursements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a:solidFill>
                            <a:schemeClr val="tx1">
                              <a:lumMod val="75000"/>
                            </a:schemeClr>
                          </a:solidFill>
                        </a:rPr>
                        <a:t>Claims amount that determines </a:t>
                      </a:r>
                      <a:br>
                        <a:rPr lang="en-US" sz="1200" b="0">
                          <a:solidFill>
                            <a:schemeClr val="tx1">
                              <a:lumMod val="75000"/>
                            </a:schemeClr>
                          </a:solidFill>
                        </a:rPr>
                      </a:br>
                      <a:r>
                        <a:rPr lang="en-US" sz="1200" b="0">
                          <a:solidFill>
                            <a:schemeClr val="tx1">
                              <a:lumMod val="75000"/>
                            </a:schemeClr>
                          </a:solidFill>
                        </a:rPr>
                        <a:t>rollover eligibility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a:solidFill>
                            <a:schemeClr val="tx1">
                              <a:lumMod val="75000"/>
                            </a:schemeClr>
                          </a:solidFill>
                        </a:rPr>
                        <a:t>Additional dollars added </a:t>
                      </a:r>
                      <a:br>
                        <a:rPr lang="en-US" sz="1200" b="0">
                          <a:solidFill>
                            <a:schemeClr val="tx1">
                              <a:lumMod val="75000"/>
                            </a:schemeClr>
                          </a:solidFill>
                        </a:rPr>
                      </a:br>
                      <a:r>
                        <a:rPr lang="en-US" sz="1200" b="0">
                          <a:solidFill>
                            <a:schemeClr val="tx1">
                              <a:lumMod val="75000"/>
                            </a:schemeClr>
                          </a:solidFill>
                        </a:rPr>
                        <a:t>to Plan Annual Maximum </a:t>
                      </a:r>
                      <a:br>
                        <a:rPr lang="en-US" sz="1200" b="0">
                          <a:solidFill>
                            <a:schemeClr val="tx1">
                              <a:lumMod val="75000"/>
                            </a:schemeClr>
                          </a:solidFill>
                        </a:rPr>
                      </a:br>
                      <a:r>
                        <a:rPr lang="en-US" sz="1200" b="0">
                          <a:solidFill>
                            <a:schemeClr val="tx1">
                              <a:lumMod val="75000"/>
                            </a:schemeClr>
                          </a:solidFill>
                        </a:rPr>
                        <a:t>for future years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a:solidFill>
                            <a:schemeClr val="tx1">
                              <a:lumMod val="75000"/>
                            </a:schemeClr>
                          </a:solidFill>
                        </a:rPr>
                        <a:t>Plan Annual Maximum plus </a:t>
                      </a:r>
                      <a:br>
                        <a:rPr lang="en-US" sz="1200" b="0">
                          <a:solidFill>
                            <a:schemeClr val="tx1">
                              <a:lumMod val="75000"/>
                            </a:schemeClr>
                          </a:solidFill>
                        </a:rPr>
                      </a:br>
                      <a:r>
                        <a:rPr lang="en-US" sz="1200" b="0">
                          <a:solidFill>
                            <a:schemeClr val="tx1">
                              <a:lumMod val="75000"/>
                            </a:schemeClr>
                          </a:solidFill>
                        </a:rPr>
                        <a:t>Maximum Rollover cannot </a:t>
                      </a:r>
                      <a:br>
                        <a:rPr lang="en-US" sz="1200" b="0">
                          <a:solidFill>
                            <a:schemeClr val="tx1">
                              <a:lumMod val="75000"/>
                            </a:schemeClr>
                          </a:solidFill>
                        </a:rPr>
                      </a:br>
                      <a:r>
                        <a:rPr lang="en-US" sz="1200" b="0">
                          <a:solidFill>
                            <a:schemeClr val="tx1">
                              <a:lumMod val="75000"/>
                            </a:schemeClr>
                          </a:solidFill>
                        </a:rPr>
                        <a:t>exceed $</a:t>
                      </a:r>
                      <a:r>
                        <a:rPr lang="en-US" sz="1200" b="0">
                          <a:solidFill>
                            <a:srgbClr val="FF0000"/>
                          </a:solidFill>
                        </a:rPr>
                        <a:t>X,XXX </a:t>
                      </a:r>
                      <a:r>
                        <a:rPr lang="en-US" sz="1200" b="0">
                          <a:solidFill>
                            <a:schemeClr val="tx1">
                              <a:lumMod val="75000"/>
                            </a:schemeClr>
                          </a:solidFill>
                        </a:rPr>
                        <a:t>in total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51" name="Freeform 50">
            <a:extLst>
              <a:ext uri="{FF2B5EF4-FFF2-40B4-BE49-F238E27FC236}">
                <a16:creationId xmlns:a16="http://schemas.microsoft.com/office/drawing/2014/main" id="{E7665894-0F0E-2B4D-8C88-7D9694FB48B2}"/>
              </a:ext>
            </a:extLst>
          </p:cNvPr>
          <p:cNvSpPr/>
          <p:nvPr/>
        </p:nvSpPr>
        <p:spPr>
          <a:xfrm>
            <a:off x="1099" y="5117631"/>
            <a:ext cx="16318401" cy="496007"/>
          </a:xfrm>
          <a:custGeom>
            <a:avLst/>
            <a:gdLst>
              <a:gd name="connsiteX0" fmla="*/ 0 w 11313206"/>
              <a:gd name="connsiteY0" fmla="*/ 26149 h 601892"/>
              <a:gd name="connsiteX1" fmla="*/ 1303866 w 11313206"/>
              <a:gd name="connsiteY1" fmla="*/ 601882 h 601892"/>
              <a:gd name="connsiteX2" fmla="*/ 2607733 w 11313206"/>
              <a:gd name="connsiteY2" fmla="*/ 43082 h 601892"/>
              <a:gd name="connsiteX3" fmla="*/ 3903133 w 11313206"/>
              <a:gd name="connsiteY3" fmla="*/ 593415 h 601892"/>
              <a:gd name="connsiteX4" fmla="*/ 5198533 w 11313206"/>
              <a:gd name="connsiteY4" fmla="*/ 34615 h 601892"/>
              <a:gd name="connsiteX5" fmla="*/ 6485466 w 11313206"/>
              <a:gd name="connsiteY5" fmla="*/ 584949 h 601892"/>
              <a:gd name="connsiteX6" fmla="*/ 7806266 w 11313206"/>
              <a:gd name="connsiteY6" fmla="*/ 34615 h 601892"/>
              <a:gd name="connsiteX7" fmla="*/ 9093200 w 11313206"/>
              <a:gd name="connsiteY7" fmla="*/ 584949 h 601892"/>
              <a:gd name="connsiteX8" fmla="*/ 10397066 w 11313206"/>
              <a:gd name="connsiteY8" fmla="*/ 43082 h 601892"/>
              <a:gd name="connsiteX9" fmla="*/ 11235266 w 11313206"/>
              <a:gd name="connsiteY9" fmla="*/ 34615 h 601892"/>
              <a:gd name="connsiteX10" fmla="*/ 11226800 w 11313206"/>
              <a:gd name="connsiteY10" fmla="*/ 51549 h 601892"/>
              <a:gd name="connsiteX0" fmla="*/ 0 w 11313206"/>
              <a:gd name="connsiteY0" fmla="*/ 26149 h 603431"/>
              <a:gd name="connsiteX1" fmla="*/ 279400 w 11313206"/>
              <a:gd name="connsiteY1" fmla="*/ 203949 h 603431"/>
              <a:gd name="connsiteX2" fmla="*/ 1303866 w 11313206"/>
              <a:gd name="connsiteY2" fmla="*/ 601882 h 603431"/>
              <a:gd name="connsiteX3" fmla="*/ 2607733 w 11313206"/>
              <a:gd name="connsiteY3" fmla="*/ 43082 h 603431"/>
              <a:gd name="connsiteX4" fmla="*/ 3903133 w 11313206"/>
              <a:gd name="connsiteY4" fmla="*/ 593415 h 603431"/>
              <a:gd name="connsiteX5" fmla="*/ 5198533 w 11313206"/>
              <a:gd name="connsiteY5" fmla="*/ 34615 h 603431"/>
              <a:gd name="connsiteX6" fmla="*/ 6485466 w 11313206"/>
              <a:gd name="connsiteY6" fmla="*/ 584949 h 603431"/>
              <a:gd name="connsiteX7" fmla="*/ 7806266 w 11313206"/>
              <a:gd name="connsiteY7" fmla="*/ 34615 h 603431"/>
              <a:gd name="connsiteX8" fmla="*/ 9093200 w 11313206"/>
              <a:gd name="connsiteY8" fmla="*/ 584949 h 603431"/>
              <a:gd name="connsiteX9" fmla="*/ 10397066 w 11313206"/>
              <a:gd name="connsiteY9" fmla="*/ 43082 h 603431"/>
              <a:gd name="connsiteX10" fmla="*/ 11235266 w 11313206"/>
              <a:gd name="connsiteY10" fmla="*/ 34615 h 603431"/>
              <a:gd name="connsiteX11" fmla="*/ 11226800 w 11313206"/>
              <a:gd name="connsiteY11" fmla="*/ 51549 h 603431"/>
              <a:gd name="connsiteX0" fmla="*/ 0 w 12261473"/>
              <a:gd name="connsiteY0" fmla="*/ 26149 h 603431"/>
              <a:gd name="connsiteX1" fmla="*/ 1227667 w 12261473"/>
              <a:gd name="connsiteY1" fmla="*/ 203949 h 603431"/>
              <a:gd name="connsiteX2" fmla="*/ 2252133 w 12261473"/>
              <a:gd name="connsiteY2" fmla="*/ 601882 h 603431"/>
              <a:gd name="connsiteX3" fmla="*/ 3556000 w 12261473"/>
              <a:gd name="connsiteY3" fmla="*/ 43082 h 603431"/>
              <a:gd name="connsiteX4" fmla="*/ 4851400 w 12261473"/>
              <a:gd name="connsiteY4" fmla="*/ 593415 h 603431"/>
              <a:gd name="connsiteX5" fmla="*/ 6146800 w 12261473"/>
              <a:gd name="connsiteY5" fmla="*/ 34615 h 603431"/>
              <a:gd name="connsiteX6" fmla="*/ 7433733 w 12261473"/>
              <a:gd name="connsiteY6" fmla="*/ 584949 h 603431"/>
              <a:gd name="connsiteX7" fmla="*/ 8754533 w 12261473"/>
              <a:gd name="connsiteY7" fmla="*/ 34615 h 603431"/>
              <a:gd name="connsiteX8" fmla="*/ 10041467 w 12261473"/>
              <a:gd name="connsiteY8" fmla="*/ 584949 h 603431"/>
              <a:gd name="connsiteX9" fmla="*/ 11345333 w 12261473"/>
              <a:gd name="connsiteY9" fmla="*/ 43082 h 603431"/>
              <a:gd name="connsiteX10" fmla="*/ 12183533 w 12261473"/>
              <a:gd name="connsiteY10" fmla="*/ 34615 h 603431"/>
              <a:gd name="connsiteX11" fmla="*/ 12175067 w 12261473"/>
              <a:gd name="connsiteY11" fmla="*/ 51549 h 603431"/>
              <a:gd name="connsiteX0" fmla="*/ 0 w 12261473"/>
              <a:gd name="connsiteY0" fmla="*/ 26149 h 601895"/>
              <a:gd name="connsiteX1" fmla="*/ 956734 w 12261473"/>
              <a:gd name="connsiteY1" fmla="*/ 60016 h 601895"/>
              <a:gd name="connsiteX2" fmla="*/ 2252133 w 12261473"/>
              <a:gd name="connsiteY2" fmla="*/ 601882 h 601895"/>
              <a:gd name="connsiteX3" fmla="*/ 3556000 w 12261473"/>
              <a:gd name="connsiteY3" fmla="*/ 43082 h 601895"/>
              <a:gd name="connsiteX4" fmla="*/ 4851400 w 12261473"/>
              <a:gd name="connsiteY4" fmla="*/ 593415 h 601895"/>
              <a:gd name="connsiteX5" fmla="*/ 6146800 w 12261473"/>
              <a:gd name="connsiteY5" fmla="*/ 34615 h 601895"/>
              <a:gd name="connsiteX6" fmla="*/ 7433733 w 12261473"/>
              <a:gd name="connsiteY6" fmla="*/ 584949 h 601895"/>
              <a:gd name="connsiteX7" fmla="*/ 8754533 w 12261473"/>
              <a:gd name="connsiteY7" fmla="*/ 34615 h 601895"/>
              <a:gd name="connsiteX8" fmla="*/ 10041467 w 12261473"/>
              <a:gd name="connsiteY8" fmla="*/ 584949 h 601895"/>
              <a:gd name="connsiteX9" fmla="*/ 11345333 w 12261473"/>
              <a:gd name="connsiteY9" fmla="*/ 43082 h 601895"/>
              <a:gd name="connsiteX10" fmla="*/ 12183533 w 12261473"/>
              <a:gd name="connsiteY10" fmla="*/ 34615 h 601895"/>
              <a:gd name="connsiteX11" fmla="*/ 12175067 w 12261473"/>
              <a:gd name="connsiteY11" fmla="*/ 51549 h 601895"/>
              <a:gd name="connsiteX0" fmla="*/ 0 w 12261473"/>
              <a:gd name="connsiteY0" fmla="*/ 26149 h 601895"/>
              <a:gd name="connsiteX1" fmla="*/ 956734 w 12261473"/>
              <a:gd name="connsiteY1" fmla="*/ 60016 h 601895"/>
              <a:gd name="connsiteX2" fmla="*/ 2252133 w 12261473"/>
              <a:gd name="connsiteY2" fmla="*/ 601882 h 601895"/>
              <a:gd name="connsiteX3" fmla="*/ 3556000 w 12261473"/>
              <a:gd name="connsiteY3" fmla="*/ 43082 h 601895"/>
              <a:gd name="connsiteX4" fmla="*/ 4851400 w 12261473"/>
              <a:gd name="connsiteY4" fmla="*/ 593415 h 601895"/>
              <a:gd name="connsiteX5" fmla="*/ 6146800 w 12261473"/>
              <a:gd name="connsiteY5" fmla="*/ 34615 h 601895"/>
              <a:gd name="connsiteX6" fmla="*/ 7433733 w 12261473"/>
              <a:gd name="connsiteY6" fmla="*/ 584949 h 601895"/>
              <a:gd name="connsiteX7" fmla="*/ 8754533 w 12261473"/>
              <a:gd name="connsiteY7" fmla="*/ 34615 h 601895"/>
              <a:gd name="connsiteX8" fmla="*/ 10041467 w 12261473"/>
              <a:gd name="connsiteY8" fmla="*/ 584949 h 601895"/>
              <a:gd name="connsiteX9" fmla="*/ 11345333 w 12261473"/>
              <a:gd name="connsiteY9" fmla="*/ 43082 h 601895"/>
              <a:gd name="connsiteX10" fmla="*/ 12183533 w 12261473"/>
              <a:gd name="connsiteY10" fmla="*/ 34615 h 601895"/>
              <a:gd name="connsiteX11" fmla="*/ 12175067 w 12261473"/>
              <a:gd name="connsiteY11" fmla="*/ 51549 h 601895"/>
              <a:gd name="connsiteX0" fmla="*/ 0 w 12261473"/>
              <a:gd name="connsiteY0" fmla="*/ 26149 h 603248"/>
              <a:gd name="connsiteX1" fmla="*/ 939800 w 12261473"/>
              <a:gd name="connsiteY1" fmla="*/ 195482 h 603248"/>
              <a:gd name="connsiteX2" fmla="*/ 2252133 w 12261473"/>
              <a:gd name="connsiteY2" fmla="*/ 601882 h 603248"/>
              <a:gd name="connsiteX3" fmla="*/ 3556000 w 12261473"/>
              <a:gd name="connsiteY3" fmla="*/ 43082 h 603248"/>
              <a:gd name="connsiteX4" fmla="*/ 4851400 w 12261473"/>
              <a:gd name="connsiteY4" fmla="*/ 593415 h 603248"/>
              <a:gd name="connsiteX5" fmla="*/ 6146800 w 12261473"/>
              <a:gd name="connsiteY5" fmla="*/ 34615 h 603248"/>
              <a:gd name="connsiteX6" fmla="*/ 7433733 w 12261473"/>
              <a:gd name="connsiteY6" fmla="*/ 584949 h 603248"/>
              <a:gd name="connsiteX7" fmla="*/ 8754533 w 12261473"/>
              <a:gd name="connsiteY7" fmla="*/ 34615 h 603248"/>
              <a:gd name="connsiteX8" fmla="*/ 10041467 w 12261473"/>
              <a:gd name="connsiteY8" fmla="*/ 584949 h 603248"/>
              <a:gd name="connsiteX9" fmla="*/ 11345333 w 12261473"/>
              <a:gd name="connsiteY9" fmla="*/ 43082 h 603248"/>
              <a:gd name="connsiteX10" fmla="*/ 12183533 w 12261473"/>
              <a:gd name="connsiteY10" fmla="*/ 34615 h 603248"/>
              <a:gd name="connsiteX11" fmla="*/ 12175067 w 12261473"/>
              <a:gd name="connsiteY11" fmla="*/ 51549 h 603248"/>
              <a:gd name="connsiteX0" fmla="*/ 0 w 12261473"/>
              <a:gd name="connsiteY0" fmla="*/ 26149 h 601905"/>
              <a:gd name="connsiteX1" fmla="*/ 939800 w 12261473"/>
              <a:gd name="connsiteY1" fmla="*/ 17682 h 601905"/>
              <a:gd name="connsiteX2" fmla="*/ 2252133 w 12261473"/>
              <a:gd name="connsiteY2" fmla="*/ 601882 h 601905"/>
              <a:gd name="connsiteX3" fmla="*/ 3556000 w 12261473"/>
              <a:gd name="connsiteY3" fmla="*/ 43082 h 601905"/>
              <a:gd name="connsiteX4" fmla="*/ 4851400 w 12261473"/>
              <a:gd name="connsiteY4" fmla="*/ 593415 h 601905"/>
              <a:gd name="connsiteX5" fmla="*/ 6146800 w 12261473"/>
              <a:gd name="connsiteY5" fmla="*/ 34615 h 601905"/>
              <a:gd name="connsiteX6" fmla="*/ 7433733 w 12261473"/>
              <a:gd name="connsiteY6" fmla="*/ 584949 h 601905"/>
              <a:gd name="connsiteX7" fmla="*/ 8754533 w 12261473"/>
              <a:gd name="connsiteY7" fmla="*/ 34615 h 601905"/>
              <a:gd name="connsiteX8" fmla="*/ 10041467 w 12261473"/>
              <a:gd name="connsiteY8" fmla="*/ 584949 h 601905"/>
              <a:gd name="connsiteX9" fmla="*/ 11345333 w 12261473"/>
              <a:gd name="connsiteY9" fmla="*/ 43082 h 601905"/>
              <a:gd name="connsiteX10" fmla="*/ 12183533 w 12261473"/>
              <a:gd name="connsiteY10" fmla="*/ 34615 h 601905"/>
              <a:gd name="connsiteX11" fmla="*/ 12175067 w 12261473"/>
              <a:gd name="connsiteY11" fmla="*/ 51549 h 601905"/>
              <a:gd name="connsiteX0" fmla="*/ 0 w 12261473"/>
              <a:gd name="connsiteY0" fmla="*/ 26149 h 601905"/>
              <a:gd name="connsiteX1" fmla="*/ 939800 w 12261473"/>
              <a:gd name="connsiteY1" fmla="*/ 17682 h 601905"/>
              <a:gd name="connsiteX2" fmla="*/ 2252133 w 12261473"/>
              <a:gd name="connsiteY2" fmla="*/ 601882 h 601905"/>
              <a:gd name="connsiteX3" fmla="*/ 3556000 w 12261473"/>
              <a:gd name="connsiteY3" fmla="*/ 43082 h 601905"/>
              <a:gd name="connsiteX4" fmla="*/ 4851400 w 12261473"/>
              <a:gd name="connsiteY4" fmla="*/ 593415 h 601905"/>
              <a:gd name="connsiteX5" fmla="*/ 6146800 w 12261473"/>
              <a:gd name="connsiteY5" fmla="*/ 34615 h 601905"/>
              <a:gd name="connsiteX6" fmla="*/ 7433733 w 12261473"/>
              <a:gd name="connsiteY6" fmla="*/ 584949 h 601905"/>
              <a:gd name="connsiteX7" fmla="*/ 8754533 w 12261473"/>
              <a:gd name="connsiteY7" fmla="*/ 34615 h 601905"/>
              <a:gd name="connsiteX8" fmla="*/ 10041467 w 12261473"/>
              <a:gd name="connsiteY8" fmla="*/ 584949 h 601905"/>
              <a:gd name="connsiteX9" fmla="*/ 11345333 w 12261473"/>
              <a:gd name="connsiteY9" fmla="*/ 43082 h 601905"/>
              <a:gd name="connsiteX10" fmla="*/ 12183533 w 12261473"/>
              <a:gd name="connsiteY10" fmla="*/ 34615 h 601905"/>
              <a:gd name="connsiteX11" fmla="*/ 12175067 w 12261473"/>
              <a:gd name="connsiteY11" fmla="*/ 51549 h 601905"/>
              <a:gd name="connsiteX0" fmla="*/ 0 w 12261473"/>
              <a:gd name="connsiteY0" fmla="*/ 8467 h 584223"/>
              <a:gd name="connsiteX1" fmla="*/ 939800 w 12261473"/>
              <a:gd name="connsiteY1" fmla="*/ 0 h 584223"/>
              <a:gd name="connsiteX2" fmla="*/ 2252133 w 12261473"/>
              <a:gd name="connsiteY2" fmla="*/ 584200 h 584223"/>
              <a:gd name="connsiteX3" fmla="*/ 3556000 w 12261473"/>
              <a:gd name="connsiteY3" fmla="*/ 25400 h 584223"/>
              <a:gd name="connsiteX4" fmla="*/ 4851400 w 12261473"/>
              <a:gd name="connsiteY4" fmla="*/ 575733 h 584223"/>
              <a:gd name="connsiteX5" fmla="*/ 6146800 w 12261473"/>
              <a:gd name="connsiteY5" fmla="*/ 16933 h 584223"/>
              <a:gd name="connsiteX6" fmla="*/ 7433733 w 12261473"/>
              <a:gd name="connsiteY6" fmla="*/ 567267 h 584223"/>
              <a:gd name="connsiteX7" fmla="*/ 8754533 w 12261473"/>
              <a:gd name="connsiteY7" fmla="*/ 16933 h 584223"/>
              <a:gd name="connsiteX8" fmla="*/ 10041467 w 12261473"/>
              <a:gd name="connsiteY8" fmla="*/ 567267 h 584223"/>
              <a:gd name="connsiteX9" fmla="*/ 11345333 w 12261473"/>
              <a:gd name="connsiteY9" fmla="*/ 25400 h 584223"/>
              <a:gd name="connsiteX10" fmla="*/ 12183533 w 12261473"/>
              <a:gd name="connsiteY10" fmla="*/ 16933 h 584223"/>
              <a:gd name="connsiteX11" fmla="*/ 12175067 w 12261473"/>
              <a:gd name="connsiteY11" fmla="*/ 33867 h 584223"/>
              <a:gd name="connsiteX0" fmla="*/ 0 w 12261473"/>
              <a:gd name="connsiteY0" fmla="*/ 8467 h 584223"/>
              <a:gd name="connsiteX1" fmla="*/ 939800 w 12261473"/>
              <a:gd name="connsiteY1" fmla="*/ 0 h 584223"/>
              <a:gd name="connsiteX2" fmla="*/ 2252133 w 12261473"/>
              <a:gd name="connsiteY2" fmla="*/ 584200 h 584223"/>
              <a:gd name="connsiteX3" fmla="*/ 3556000 w 12261473"/>
              <a:gd name="connsiteY3" fmla="*/ 25400 h 584223"/>
              <a:gd name="connsiteX4" fmla="*/ 4851400 w 12261473"/>
              <a:gd name="connsiteY4" fmla="*/ 575733 h 584223"/>
              <a:gd name="connsiteX5" fmla="*/ 6146800 w 12261473"/>
              <a:gd name="connsiteY5" fmla="*/ 16933 h 584223"/>
              <a:gd name="connsiteX6" fmla="*/ 7433733 w 12261473"/>
              <a:gd name="connsiteY6" fmla="*/ 567267 h 584223"/>
              <a:gd name="connsiteX7" fmla="*/ 8754533 w 12261473"/>
              <a:gd name="connsiteY7" fmla="*/ 16933 h 584223"/>
              <a:gd name="connsiteX8" fmla="*/ 10041467 w 12261473"/>
              <a:gd name="connsiteY8" fmla="*/ 567267 h 584223"/>
              <a:gd name="connsiteX9" fmla="*/ 11345333 w 12261473"/>
              <a:gd name="connsiteY9" fmla="*/ 25400 h 584223"/>
              <a:gd name="connsiteX10" fmla="*/ 12183533 w 12261473"/>
              <a:gd name="connsiteY10" fmla="*/ 16933 h 584223"/>
              <a:gd name="connsiteX11" fmla="*/ 12175067 w 12261473"/>
              <a:gd name="connsiteY11" fmla="*/ 33867 h 584223"/>
              <a:gd name="connsiteX0" fmla="*/ 0 w 12183533"/>
              <a:gd name="connsiteY0" fmla="*/ 8467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8467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321083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321083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321083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321083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322350 h 585490"/>
              <a:gd name="connsiteX1" fmla="*/ 939800 w 12183533"/>
              <a:gd name="connsiteY1" fmla="*/ 1267 h 585490"/>
              <a:gd name="connsiteX2" fmla="*/ 2252133 w 12183533"/>
              <a:gd name="connsiteY2" fmla="*/ 585467 h 585490"/>
              <a:gd name="connsiteX3" fmla="*/ 3556000 w 12183533"/>
              <a:gd name="connsiteY3" fmla="*/ 26667 h 585490"/>
              <a:gd name="connsiteX4" fmla="*/ 4851400 w 12183533"/>
              <a:gd name="connsiteY4" fmla="*/ 577000 h 585490"/>
              <a:gd name="connsiteX5" fmla="*/ 6146800 w 12183533"/>
              <a:gd name="connsiteY5" fmla="*/ 18200 h 585490"/>
              <a:gd name="connsiteX6" fmla="*/ 7433733 w 12183533"/>
              <a:gd name="connsiteY6" fmla="*/ 568534 h 585490"/>
              <a:gd name="connsiteX7" fmla="*/ 8754533 w 12183533"/>
              <a:gd name="connsiteY7" fmla="*/ 18200 h 585490"/>
              <a:gd name="connsiteX8" fmla="*/ 10041467 w 12183533"/>
              <a:gd name="connsiteY8" fmla="*/ 568534 h 585490"/>
              <a:gd name="connsiteX9" fmla="*/ 11345333 w 12183533"/>
              <a:gd name="connsiteY9" fmla="*/ 26667 h 585490"/>
              <a:gd name="connsiteX10" fmla="*/ 12183533 w 12183533"/>
              <a:gd name="connsiteY10" fmla="*/ 18200 h 585490"/>
              <a:gd name="connsiteX0" fmla="*/ 0 w 12183533"/>
              <a:gd name="connsiteY0" fmla="*/ 321110 h 584250"/>
              <a:gd name="connsiteX1" fmla="*/ 939800 w 12183533"/>
              <a:gd name="connsiteY1" fmla="*/ 27 h 584250"/>
              <a:gd name="connsiteX2" fmla="*/ 2252133 w 12183533"/>
              <a:gd name="connsiteY2" fmla="*/ 584227 h 584250"/>
              <a:gd name="connsiteX3" fmla="*/ 3556000 w 12183533"/>
              <a:gd name="connsiteY3" fmla="*/ 25427 h 584250"/>
              <a:gd name="connsiteX4" fmla="*/ 4851400 w 12183533"/>
              <a:gd name="connsiteY4" fmla="*/ 575760 h 584250"/>
              <a:gd name="connsiteX5" fmla="*/ 6146800 w 12183533"/>
              <a:gd name="connsiteY5" fmla="*/ 16960 h 584250"/>
              <a:gd name="connsiteX6" fmla="*/ 7433733 w 12183533"/>
              <a:gd name="connsiteY6" fmla="*/ 567294 h 584250"/>
              <a:gd name="connsiteX7" fmla="*/ 8754533 w 12183533"/>
              <a:gd name="connsiteY7" fmla="*/ 16960 h 584250"/>
              <a:gd name="connsiteX8" fmla="*/ 10041467 w 12183533"/>
              <a:gd name="connsiteY8" fmla="*/ 567294 h 584250"/>
              <a:gd name="connsiteX9" fmla="*/ 11345333 w 12183533"/>
              <a:gd name="connsiteY9" fmla="*/ 25427 h 584250"/>
              <a:gd name="connsiteX10" fmla="*/ 12183533 w 12183533"/>
              <a:gd name="connsiteY10" fmla="*/ 16960 h 584250"/>
              <a:gd name="connsiteX0" fmla="*/ 0 w 12199163"/>
              <a:gd name="connsiteY0" fmla="*/ 321110 h 584250"/>
              <a:gd name="connsiteX1" fmla="*/ 939800 w 12199163"/>
              <a:gd name="connsiteY1" fmla="*/ 27 h 584250"/>
              <a:gd name="connsiteX2" fmla="*/ 2252133 w 12199163"/>
              <a:gd name="connsiteY2" fmla="*/ 584227 h 584250"/>
              <a:gd name="connsiteX3" fmla="*/ 3556000 w 12199163"/>
              <a:gd name="connsiteY3" fmla="*/ 25427 h 584250"/>
              <a:gd name="connsiteX4" fmla="*/ 4851400 w 12199163"/>
              <a:gd name="connsiteY4" fmla="*/ 575760 h 584250"/>
              <a:gd name="connsiteX5" fmla="*/ 6146800 w 12199163"/>
              <a:gd name="connsiteY5" fmla="*/ 16960 h 584250"/>
              <a:gd name="connsiteX6" fmla="*/ 7433733 w 12199163"/>
              <a:gd name="connsiteY6" fmla="*/ 567294 h 584250"/>
              <a:gd name="connsiteX7" fmla="*/ 8754533 w 12199163"/>
              <a:gd name="connsiteY7" fmla="*/ 16960 h 584250"/>
              <a:gd name="connsiteX8" fmla="*/ 10041467 w 12199163"/>
              <a:gd name="connsiteY8" fmla="*/ 567294 h 584250"/>
              <a:gd name="connsiteX9" fmla="*/ 11345333 w 12199163"/>
              <a:gd name="connsiteY9" fmla="*/ 25427 h 584250"/>
              <a:gd name="connsiteX10" fmla="*/ 12199163 w 12199163"/>
              <a:gd name="connsiteY10" fmla="*/ 360837 h 584250"/>
              <a:gd name="connsiteX0" fmla="*/ 0 w 12199163"/>
              <a:gd name="connsiteY0" fmla="*/ 321110 h 584250"/>
              <a:gd name="connsiteX1" fmla="*/ 939800 w 12199163"/>
              <a:gd name="connsiteY1" fmla="*/ 27 h 584250"/>
              <a:gd name="connsiteX2" fmla="*/ 2252133 w 12199163"/>
              <a:gd name="connsiteY2" fmla="*/ 584227 h 584250"/>
              <a:gd name="connsiteX3" fmla="*/ 3556000 w 12199163"/>
              <a:gd name="connsiteY3" fmla="*/ 25427 h 584250"/>
              <a:gd name="connsiteX4" fmla="*/ 4851400 w 12199163"/>
              <a:gd name="connsiteY4" fmla="*/ 575760 h 584250"/>
              <a:gd name="connsiteX5" fmla="*/ 6146800 w 12199163"/>
              <a:gd name="connsiteY5" fmla="*/ 16960 h 584250"/>
              <a:gd name="connsiteX6" fmla="*/ 7433733 w 12199163"/>
              <a:gd name="connsiteY6" fmla="*/ 567294 h 584250"/>
              <a:gd name="connsiteX7" fmla="*/ 8754533 w 12199163"/>
              <a:gd name="connsiteY7" fmla="*/ 16960 h 584250"/>
              <a:gd name="connsiteX8" fmla="*/ 10041467 w 12199163"/>
              <a:gd name="connsiteY8" fmla="*/ 567294 h 584250"/>
              <a:gd name="connsiteX9" fmla="*/ 11345333 w 12199163"/>
              <a:gd name="connsiteY9" fmla="*/ 25427 h 584250"/>
              <a:gd name="connsiteX10" fmla="*/ 12199163 w 12199163"/>
              <a:gd name="connsiteY10" fmla="*/ 360837 h 584250"/>
              <a:gd name="connsiteX0" fmla="*/ 0 w 12935168"/>
              <a:gd name="connsiteY0" fmla="*/ 321110 h 584250"/>
              <a:gd name="connsiteX1" fmla="*/ 939800 w 12935168"/>
              <a:gd name="connsiteY1" fmla="*/ 27 h 584250"/>
              <a:gd name="connsiteX2" fmla="*/ 2252133 w 12935168"/>
              <a:gd name="connsiteY2" fmla="*/ 584227 h 584250"/>
              <a:gd name="connsiteX3" fmla="*/ 3556000 w 12935168"/>
              <a:gd name="connsiteY3" fmla="*/ 25427 h 584250"/>
              <a:gd name="connsiteX4" fmla="*/ 4851400 w 12935168"/>
              <a:gd name="connsiteY4" fmla="*/ 575760 h 584250"/>
              <a:gd name="connsiteX5" fmla="*/ 6146800 w 12935168"/>
              <a:gd name="connsiteY5" fmla="*/ 16960 h 584250"/>
              <a:gd name="connsiteX6" fmla="*/ 7433733 w 12935168"/>
              <a:gd name="connsiteY6" fmla="*/ 567294 h 584250"/>
              <a:gd name="connsiteX7" fmla="*/ 8754533 w 12935168"/>
              <a:gd name="connsiteY7" fmla="*/ 16960 h 584250"/>
              <a:gd name="connsiteX8" fmla="*/ 10041467 w 12935168"/>
              <a:gd name="connsiteY8" fmla="*/ 567294 h 584250"/>
              <a:gd name="connsiteX9" fmla="*/ 11345333 w 12935168"/>
              <a:gd name="connsiteY9" fmla="*/ 25427 h 584250"/>
              <a:gd name="connsiteX10" fmla="*/ 12935168 w 12935168"/>
              <a:gd name="connsiteY10" fmla="*/ 343519 h 584250"/>
              <a:gd name="connsiteX0" fmla="*/ 0 w 13506654"/>
              <a:gd name="connsiteY0" fmla="*/ 433665 h 584239"/>
              <a:gd name="connsiteX1" fmla="*/ 1511286 w 13506654"/>
              <a:gd name="connsiteY1" fmla="*/ 16 h 584239"/>
              <a:gd name="connsiteX2" fmla="*/ 2823619 w 13506654"/>
              <a:gd name="connsiteY2" fmla="*/ 584216 h 584239"/>
              <a:gd name="connsiteX3" fmla="*/ 4127486 w 13506654"/>
              <a:gd name="connsiteY3" fmla="*/ 25416 h 584239"/>
              <a:gd name="connsiteX4" fmla="*/ 5422886 w 13506654"/>
              <a:gd name="connsiteY4" fmla="*/ 575749 h 584239"/>
              <a:gd name="connsiteX5" fmla="*/ 6718286 w 13506654"/>
              <a:gd name="connsiteY5" fmla="*/ 16949 h 584239"/>
              <a:gd name="connsiteX6" fmla="*/ 8005219 w 13506654"/>
              <a:gd name="connsiteY6" fmla="*/ 567283 h 584239"/>
              <a:gd name="connsiteX7" fmla="*/ 9326019 w 13506654"/>
              <a:gd name="connsiteY7" fmla="*/ 16949 h 584239"/>
              <a:gd name="connsiteX8" fmla="*/ 10612953 w 13506654"/>
              <a:gd name="connsiteY8" fmla="*/ 567283 h 584239"/>
              <a:gd name="connsiteX9" fmla="*/ 11916819 w 13506654"/>
              <a:gd name="connsiteY9" fmla="*/ 25416 h 584239"/>
              <a:gd name="connsiteX10" fmla="*/ 13506654 w 13506654"/>
              <a:gd name="connsiteY10" fmla="*/ 343508 h 584239"/>
              <a:gd name="connsiteX0" fmla="*/ 0 w 13506654"/>
              <a:gd name="connsiteY0" fmla="*/ 537567 h 584235"/>
              <a:gd name="connsiteX1" fmla="*/ 1511286 w 13506654"/>
              <a:gd name="connsiteY1" fmla="*/ 12 h 584235"/>
              <a:gd name="connsiteX2" fmla="*/ 2823619 w 13506654"/>
              <a:gd name="connsiteY2" fmla="*/ 584212 h 584235"/>
              <a:gd name="connsiteX3" fmla="*/ 4127486 w 13506654"/>
              <a:gd name="connsiteY3" fmla="*/ 25412 h 584235"/>
              <a:gd name="connsiteX4" fmla="*/ 5422886 w 13506654"/>
              <a:gd name="connsiteY4" fmla="*/ 575745 h 584235"/>
              <a:gd name="connsiteX5" fmla="*/ 6718286 w 13506654"/>
              <a:gd name="connsiteY5" fmla="*/ 16945 h 584235"/>
              <a:gd name="connsiteX6" fmla="*/ 8005219 w 13506654"/>
              <a:gd name="connsiteY6" fmla="*/ 567279 h 584235"/>
              <a:gd name="connsiteX7" fmla="*/ 9326019 w 13506654"/>
              <a:gd name="connsiteY7" fmla="*/ 16945 h 584235"/>
              <a:gd name="connsiteX8" fmla="*/ 10612953 w 13506654"/>
              <a:gd name="connsiteY8" fmla="*/ 567279 h 584235"/>
              <a:gd name="connsiteX9" fmla="*/ 11916819 w 13506654"/>
              <a:gd name="connsiteY9" fmla="*/ 25412 h 584235"/>
              <a:gd name="connsiteX10" fmla="*/ 13506654 w 13506654"/>
              <a:gd name="connsiteY10" fmla="*/ 343504 h 584235"/>
              <a:gd name="connsiteX0" fmla="*/ 0 w 13506654"/>
              <a:gd name="connsiteY0" fmla="*/ 537569 h 584237"/>
              <a:gd name="connsiteX1" fmla="*/ 1511286 w 13506654"/>
              <a:gd name="connsiteY1" fmla="*/ 14 h 584237"/>
              <a:gd name="connsiteX2" fmla="*/ 2823619 w 13506654"/>
              <a:gd name="connsiteY2" fmla="*/ 584214 h 584237"/>
              <a:gd name="connsiteX3" fmla="*/ 4127486 w 13506654"/>
              <a:gd name="connsiteY3" fmla="*/ 25414 h 584237"/>
              <a:gd name="connsiteX4" fmla="*/ 5422886 w 13506654"/>
              <a:gd name="connsiteY4" fmla="*/ 575747 h 584237"/>
              <a:gd name="connsiteX5" fmla="*/ 6718286 w 13506654"/>
              <a:gd name="connsiteY5" fmla="*/ 16947 h 584237"/>
              <a:gd name="connsiteX6" fmla="*/ 8005219 w 13506654"/>
              <a:gd name="connsiteY6" fmla="*/ 567281 h 584237"/>
              <a:gd name="connsiteX7" fmla="*/ 9326019 w 13506654"/>
              <a:gd name="connsiteY7" fmla="*/ 16947 h 584237"/>
              <a:gd name="connsiteX8" fmla="*/ 10612953 w 13506654"/>
              <a:gd name="connsiteY8" fmla="*/ 567281 h 584237"/>
              <a:gd name="connsiteX9" fmla="*/ 11916819 w 13506654"/>
              <a:gd name="connsiteY9" fmla="*/ 25414 h 584237"/>
              <a:gd name="connsiteX10" fmla="*/ 13506654 w 13506654"/>
              <a:gd name="connsiteY10" fmla="*/ 343506 h 584237"/>
              <a:gd name="connsiteX0" fmla="*/ 0 w 13506654"/>
              <a:gd name="connsiteY0" fmla="*/ 537555 h 584223"/>
              <a:gd name="connsiteX1" fmla="*/ 1511286 w 13506654"/>
              <a:gd name="connsiteY1" fmla="*/ 0 h 584223"/>
              <a:gd name="connsiteX2" fmla="*/ 2823619 w 13506654"/>
              <a:gd name="connsiteY2" fmla="*/ 584200 h 584223"/>
              <a:gd name="connsiteX3" fmla="*/ 4127486 w 13506654"/>
              <a:gd name="connsiteY3" fmla="*/ 25400 h 584223"/>
              <a:gd name="connsiteX4" fmla="*/ 5422886 w 13506654"/>
              <a:gd name="connsiteY4" fmla="*/ 575733 h 584223"/>
              <a:gd name="connsiteX5" fmla="*/ 6718286 w 13506654"/>
              <a:gd name="connsiteY5" fmla="*/ 16933 h 584223"/>
              <a:gd name="connsiteX6" fmla="*/ 8005219 w 13506654"/>
              <a:gd name="connsiteY6" fmla="*/ 567267 h 584223"/>
              <a:gd name="connsiteX7" fmla="*/ 9326019 w 13506654"/>
              <a:gd name="connsiteY7" fmla="*/ 16933 h 584223"/>
              <a:gd name="connsiteX8" fmla="*/ 10612953 w 13506654"/>
              <a:gd name="connsiteY8" fmla="*/ 567267 h 584223"/>
              <a:gd name="connsiteX9" fmla="*/ 11916819 w 13506654"/>
              <a:gd name="connsiteY9" fmla="*/ 25400 h 584223"/>
              <a:gd name="connsiteX10" fmla="*/ 13506654 w 13506654"/>
              <a:gd name="connsiteY10" fmla="*/ 343492 h 584223"/>
              <a:gd name="connsiteX0" fmla="*/ 0 w 13506654"/>
              <a:gd name="connsiteY0" fmla="*/ 537555 h 584223"/>
              <a:gd name="connsiteX1" fmla="*/ 1511286 w 13506654"/>
              <a:gd name="connsiteY1" fmla="*/ 0 h 584223"/>
              <a:gd name="connsiteX2" fmla="*/ 2823619 w 13506654"/>
              <a:gd name="connsiteY2" fmla="*/ 584200 h 584223"/>
              <a:gd name="connsiteX3" fmla="*/ 4127486 w 13506654"/>
              <a:gd name="connsiteY3" fmla="*/ 25400 h 584223"/>
              <a:gd name="connsiteX4" fmla="*/ 5422886 w 13506654"/>
              <a:gd name="connsiteY4" fmla="*/ 575733 h 584223"/>
              <a:gd name="connsiteX5" fmla="*/ 6718286 w 13506654"/>
              <a:gd name="connsiteY5" fmla="*/ 16933 h 584223"/>
              <a:gd name="connsiteX6" fmla="*/ 8005219 w 13506654"/>
              <a:gd name="connsiteY6" fmla="*/ 567267 h 584223"/>
              <a:gd name="connsiteX7" fmla="*/ 9326019 w 13506654"/>
              <a:gd name="connsiteY7" fmla="*/ 16933 h 584223"/>
              <a:gd name="connsiteX8" fmla="*/ 10612953 w 13506654"/>
              <a:gd name="connsiteY8" fmla="*/ 567267 h 584223"/>
              <a:gd name="connsiteX9" fmla="*/ 11916819 w 13506654"/>
              <a:gd name="connsiteY9" fmla="*/ 25400 h 584223"/>
              <a:gd name="connsiteX10" fmla="*/ 13506654 w 13506654"/>
              <a:gd name="connsiteY10" fmla="*/ 343492 h 584223"/>
              <a:gd name="connsiteX0" fmla="*/ 0 w 13506654"/>
              <a:gd name="connsiteY0" fmla="*/ 537555 h 584223"/>
              <a:gd name="connsiteX1" fmla="*/ 1511286 w 13506654"/>
              <a:gd name="connsiteY1" fmla="*/ 0 h 584223"/>
              <a:gd name="connsiteX2" fmla="*/ 2823619 w 13506654"/>
              <a:gd name="connsiteY2" fmla="*/ 584200 h 584223"/>
              <a:gd name="connsiteX3" fmla="*/ 4127486 w 13506654"/>
              <a:gd name="connsiteY3" fmla="*/ 25400 h 584223"/>
              <a:gd name="connsiteX4" fmla="*/ 5422886 w 13506654"/>
              <a:gd name="connsiteY4" fmla="*/ 575733 h 584223"/>
              <a:gd name="connsiteX5" fmla="*/ 6718286 w 13506654"/>
              <a:gd name="connsiteY5" fmla="*/ 16933 h 584223"/>
              <a:gd name="connsiteX6" fmla="*/ 8005219 w 13506654"/>
              <a:gd name="connsiteY6" fmla="*/ 567267 h 584223"/>
              <a:gd name="connsiteX7" fmla="*/ 9326019 w 13506654"/>
              <a:gd name="connsiteY7" fmla="*/ 16933 h 584223"/>
              <a:gd name="connsiteX8" fmla="*/ 10612953 w 13506654"/>
              <a:gd name="connsiteY8" fmla="*/ 567267 h 584223"/>
              <a:gd name="connsiteX9" fmla="*/ 11916819 w 13506654"/>
              <a:gd name="connsiteY9" fmla="*/ 25400 h 584223"/>
              <a:gd name="connsiteX10" fmla="*/ 13506654 w 13506654"/>
              <a:gd name="connsiteY10" fmla="*/ 343492 h 584223"/>
              <a:gd name="connsiteX0" fmla="*/ 0 w 13506654"/>
              <a:gd name="connsiteY0" fmla="*/ 537555 h 584223"/>
              <a:gd name="connsiteX1" fmla="*/ 1511286 w 13506654"/>
              <a:gd name="connsiteY1" fmla="*/ 0 h 584223"/>
              <a:gd name="connsiteX2" fmla="*/ 2823619 w 13506654"/>
              <a:gd name="connsiteY2" fmla="*/ 584200 h 584223"/>
              <a:gd name="connsiteX3" fmla="*/ 4127486 w 13506654"/>
              <a:gd name="connsiteY3" fmla="*/ 25400 h 584223"/>
              <a:gd name="connsiteX4" fmla="*/ 5422886 w 13506654"/>
              <a:gd name="connsiteY4" fmla="*/ 575733 h 584223"/>
              <a:gd name="connsiteX5" fmla="*/ 6718286 w 13506654"/>
              <a:gd name="connsiteY5" fmla="*/ 16933 h 584223"/>
              <a:gd name="connsiteX6" fmla="*/ 8005219 w 13506654"/>
              <a:gd name="connsiteY6" fmla="*/ 567267 h 584223"/>
              <a:gd name="connsiteX7" fmla="*/ 9326019 w 13506654"/>
              <a:gd name="connsiteY7" fmla="*/ 16933 h 584223"/>
              <a:gd name="connsiteX8" fmla="*/ 10612953 w 13506654"/>
              <a:gd name="connsiteY8" fmla="*/ 567267 h 584223"/>
              <a:gd name="connsiteX9" fmla="*/ 11916819 w 13506654"/>
              <a:gd name="connsiteY9" fmla="*/ 25400 h 584223"/>
              <a:gd name="connsiteX10" fmla="*/ 13506654 w 13506654"/>
              <a:gd name="connsiteY10" fmla="*/ 343492 h 584223"/>
              <a:gd name="connsiteX0" fmla="*/ 0 w 13506654"/>
              <a:gd name="connsiteY0" fmla="*/ 537843 h 584511"/>
              <a:gd name="connsiteX1" fmla="*/ 1511286 w 13506654"/>
              <a:gd name="connsiteY1" fmla="*/ 288 h 584511"/>
              <a:gd name="connsiteX2" fmla="*/ 2823619 w 13506654"/>
              <a:gd name="connsiteY2" fmla="*/ 584488 h 584511"/>
              <a:gd name="connsiteX3" fmla="*/ 4127486 w 13506654"/>
              <a:gd name="connsiteY3" fmla="*/ 25688 h 584511"/>
              <a:gd name="connsiteX4" fmla="*/ 5422886 w 13506654"/>
              <a:gd name="connsiteY4" fmla="*/ 576021 h 584511"/>
              <a:gd name="connsiteX5" fmla="*/ 6718286 w 13506654"/>
              <a:gd name="connsiteY5" fmla="*/ 17221 h 584511"/>
              <a:gd name="connsiteX6" fmla="*/ 8005219 w 13506654"/>
              <a:gd name="connsiteY6" fmla="*/ 567555 h 584511"/>
              <a:gd name="connsiteX7" fmla="*/ 9326019 w 13506654"/>
              <a:gd name="connsiteY7" fmla="*/ 17221 h 584511"/>
              <a:gd name="connsiteX8" fmla="*/ 10612953 w 13506654"/>
              <a:gd name="connsiteY8" fmla="*/ 567555 h 584511"/>
              <a:gd name="connsiteX9" fmla="*/ 11916819 w 13506654"/>
              <a:gd name="connsiteY9" fmla="*/ 25688 h 584511"/>
              <a:gd name="connsiteX10" fmla="*/ 13506654 w 13506654"/>
              <a:gd name="connsiteY10" fmla="*/ 343780 h 58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06654" h="584511">
                <a:moveTo>
                  <a:pt x="0" y="537843"/>
                </a:moveTo>
                <a:cubicBezTo>
                  <a:pt x="283468" y="298177"/>
                  <a:pt x="771599" y="-10761"/>
                  <a:pt x="1511286" y="288"/>
                </a:cubicBezTo>
                <a:cubicBezTo>
                  <a:pt x="1832504" y="35632"/>
                  <a:pt x="2387586" y="580255"/>
                  <a:pt x="2823619" y="584488"/>
                </a:cubicBezTo>
                <a:cubicBezTo>
                  <a:pt x="3259652" y="588721"/>
                  <a:pt x="3694275" y="27099"/>
                  <a:pt x="4127486" y="25688"/>
                </a:cubicBezTo>
                <a:cubicBezTo>
                  <a:pt x="4560697" y="24277"/>
                  <a:pt x="4991086" y="577432"/>
                  <a:pt x="5422886" y="576021"/>
                </a:cubicBezTo>
                <a:cubicBezTo>
                  <a:pt x="5854686" y="574610"/>
                  <a:pt x="6287897" y="18632"/>
                  <a:pt x="6718286" y="17221"/>
                </a:cubicBezTo>
                <a:cubicBezTo>
                  <a:pt x="7148675" y="15810"/>
                  <a:pt x="7570597" y="567555"/>
                  <a:pt x="8005219" y="567555"/>
                </a:cubicBezTo>
                <a:cubicBezTo>
                  <a:pt x="8439841" y="567555"/>
                  <a:pt x="8891397" y="17221"/>
                  <a:pt x="9326019" y="17221"/>
                </a:cubicBezTo>
                <a:cubicBezTo>
                  <a:pt x="9760641" y="17221"/>
                  <a:pt x="10181153" y="566144"/>
                  <a:pt x="10612953" y="567555"/>
                </a:cubicBezTo>
                <a:cubicBezTo>
                  <a:pt x="11044753" y="568966"/>
                  <a:pt x="11434536" y="62984"/>
                  <a:pt x="11916819" y="25688"/>
                </a:cubicBezTo>
                <a:cubicBezTo>
                  <a:pt x="12399103" y="-11608"/>
                  <a:pt x="13506654" y="343780"/>
                  <a:pt x="13506654" y="343780"/>
                </a:cubicBezTo>
              </a:path>
            </a:pathLst>
          </a:cu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14" name="Rectangle 13">
            <a:extLst>
              <a:ext uri="{FF2B5EF4-FFF2-40B4-BE49-F238E27FC236}">
                <a16:creationId xmlns:a16="http://schemas.microsoft.com/office/drawing/2014/main" id="{131B5FC1-ED6C-BB40-8C48-E8F47EF52DC2}"/>
              </a:ext>
            </a:extLst>
          </p:cNvPr>
          <p:cNvSpPr/>
          <p:nvPr/>
        </p:nvSpPr>
        <p:spPr>
          <a:xfrm>
            <a:off x="3054182" y="5146061"/>
            <a:ext cx="75373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rPr>
              <a:t>Year 1</a:t>
            </a:r>
            <a:endParaRPr kumimoji="0" lang="en-GB"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endParaRPr>
          </a:p>
        </p:txBody>
      </p:sp>
      <p:sp>
        <p:nvSpPr>
          <p:cNvPr id="15" name="Rectangle 14">
            <a:extLst>
              <a:ext uri="{FF2B5EF4-FFF2-40B4-BE49-F238E27FC236}">
                <a16:creationId xmlns:a16="http://schemas.microsoft.com/office/drawing/2014/main" id="{A35C8655-1B9C-564E-A5EB-3FCD294B5EA7}"/>
              </a:ext>
            </a:extLst>
          </p:cNvPr>
          <p:cNvSpPr/>
          <p:nvPr/>
        </p:nvSpPr>
        <p:spPr>
          <a:xfrm>
            <a:off x="6277546" y="5165083"/>
            <a:ext cx="75373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rPr>
              <a:t>Year 2</a:t>
            </a:r>
            <a:endParaRPr kumimoji="0" lang="en-GB"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endParaRPr>
          </a:p>
        </p:txBody>
      </p:sp>
      <p:sp>
        <p:nvSpPr>
          <p:cNvPr id="16" name="Rectangle 15">
            <a:extLst>
              <a:ext uri="{FF2B5EF4-FFF2-40B4-BE49-F238E27FC236}">
                <a16:creationId xmlns:a16="http://schemas.microsoft.com/office/drawing/2014/main" id="{3FD53458-C15B-8945-A0D9-E06FD83A3E1A}"/>
              </a:ext>
            </a:extLst>
          </p:cNvPr>
          <p:cNvSpPr/>
          <p:nvPr/>
        </p:nvSpPr>
        <p:spPr>
          <a:xfrm>
            <a:off x="9356424" y="5121585"/>
            <a:ext cx="75373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rPr>
              <a:t>Year 3</a:t>
            </a:r>
            <a:endParaRPr kumimoji="0" lang="en-GB"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endParaRPr>
          </a:p>
        </p:txBody>
      </p:sp>
      <p:grpSp>
        <p:nvGrpSpPr>
          <p:cNvPr id="20" name="Group 19">
            <a:extLst>
              <a:ext uri="{FF2B5EF4-FFF2-40B4-BE49-F238E27FC236}">
                <a16:creationId xmlns:a16="http://schemas.microsoft.com/office/drawing/2014/main" id="{13C44327-9462-5193-108F-FE212B82083F}"/>
              </a:ext>
            </a:extLst>
          </p:cNvPr>
          <p:cNvGrpSpPr/>
          <p:nvPr/>
        </p:nvGrpSpPr>
        <p:grpSpPr>
          <a:xfrm>
            <a:off x="689431" y="4806251"/>
            <a:ext cx="625485" cy="611956"/>
            <a:chOff x="1045968" y="4818792"/>
            <a:chExt cx="625485" cy="611956"/>
          </a:xfrm>
        </p:grpSpPr>
        <p:sp>
          <p:nvSpPr>
            <p:cNvPr id="10" name="Oval 9">
              <a:extLst>
                <a:ext uri="{FF2B5EF4-FFF2-40B4-BE49-F238E27FC236}">
                  <a16:creationId xmlns:a16="http://schemas.microsoft.com/office/drawing/2014/main" id="{E0C15747-1BDA-E440-9364-55C0E246B1DF}"/>
                </a:ext>
              </a:extLst>
            </p:cNvPr>
            <p:cNvSpPr/>
            <p:nvPr/>
          </p:nvSpPr>
          <p:spPr>
            <a:xfrm>
              <a:off x="1045968" y="5063049"/>
              <a:ext cx="625485" cy="318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grpSp>
          <p:nvGrpSpPr>
            <p:cNvPr id="22" name="Group 21">
              <a:extLst>
                <a:ext uri="{FF2B5EF4-FFF2-40B4-BE49-F238E27FC236}">
                  <a16:creationId xmlns:a16="http://schemas.microsoft.com/office/drawing/2014/main" id="{FEA6C268-C9CE-2848-A2DF-73D0129F468E}"/>
                </a:ext>
              </a:extLst>
            </p:cNvPr>
            <p:cNvGrpSpPr/>
            <p:nvPr/>
          </p:nvGrpSpPr>
          <p:grpSpPr>
            <a:xfrm>
              <a:off x="1097094" y="4818792"/>
              <a:ext cx="567305" cy="611956"/>
              <a:chOff x="983457" y="2615010"/>
              <a:chExt cx="2057400" cy="2219325"/>
            </a:xfrm>
            <a:solidFill>
              <a:schemeClr val="accent2"/>
            </a:solidFill>
          </p:grpSpPr>
          <p:sp>
            <p:nvSpPr>
              <p:cNvPr id="23" name="Freeform: Shape 149">
                <a:extLst>
                  <a:ext uri="{FF2B5EF4-FFF2-40B4-BE49-F238E27FC236}">
                    <a16:creationId xmlns:a16="http://schemas.microsoft.com/office/drawing/2014/main" id="{D9042528-D91D-C140-8B94-FEAA5A36B00F}"/>
                  </a:ext>
                </a:extLst>
              </p:cNvPr>
              <p:cNvSpPr/>
              <p:nvPr/>
            </p:nvSpPr>
            <p:spPr>
              <a:xfrm>
                <a:off x="1393984" y="2767410"/>
                <a:ext cx="438150" cy="733425"/>
              </a:xfrm>
              <a:custGeom>
                <a:avLst/>
                <a:gdLst>
                  <a:gd name="connsiteX0" fmla="*/ 141446 w 438150"/>
                  <a:gd name="connsiteY0" fmla="*/ 413861 h 733425"/>
                  <a:gd name="connsiteX1" fmla="*/ 302419 w 438150"/>
                  <a:gd name="connsiteY1" fmla="*/ 413861 h 733425"/>
                  <a:gd name="connsiteX2" fmla="*/ 338614 w 438150"/>
                  <a:gd name="connsiteY2" fmla="*/ 450056 h 733425"/>
                  <a:gd name="connsiteX3" fmla="*/ 338614 w 438150"/>
                  <a:gd name="connsiteY3" fmla="*/ 469106 h 733425"/>
                  <a:gd name="connsiteX4" fmla="*/ 302419 w 438150"/>
                  <a:gd name="connsiteY4" fmla="*/ 505301 h 733425"/>
                  <a:gd name="connsiteX5" fmla="*/ 75724 w 438150"/>
                  <a:gd name="connsiteY5" fmla="*/ 505301 h 733425"/>
                  <a:gd name="connsiteX6" fmla="*/ 27146 w 438150"/>
                  <a:gd name="connsiteY6" fmla="*/ 553879 h 733425"/>
                  <a:gd name="connsiteX7" fmla="*/ 75724 w 438150"/>
                  <a:gd name="connsiteY7" fmla="*/ 602456 h 733425"/>
                  <a:gd name="connsiteX8" fmla="*/ 188119 w 438150"/>
                  <a:gd name="connsiteY8" fmla="*/ 602456 h 733425"/>
                  <a:gd name="connsiteX9" fmla="*/ 188119 w 438150"/>
                  <a:gd name="connsiteY9" fmla="*/ 679609 h 733425"/>
                  <a:gd name="connsiteX10" fmla="*/ 236696 w 438150"/>
                  <a:gd name="connsiteY10" fmla="*/ 728186 h 733425"/>
                  <a:gd name="connsiteX11" fmla="*/ 285274 w 438150"/>
                  <a:gd name="connsiteY11" fmla="*/ 679609 h 733425"/>
                  <a:gd name="connsiteX12" fmla="*/ 285274 w 438150"/>
                  <a:gd name="connsiteY12" fmla="*/ 602456 h 733425"/>
                  <a:gd name="connsiteX13" fmla="*/ 302419 w 438150"/>
                  <a:gd name="connsiteY13" fmla="*/ 602456 h 733425"/>
                  <a:gd name="connsiteX14" fmla="*/ 435769 w 438150"/>
                  <a:gd name="connsiteY14" fmla="*/ 469106 h 733425"/>
                  <a:gd name="connsiteX15" fmla="*/ 435769 w 438150"/>
                  <a:gd name="connsiteY15" fmla="*/ 450056 h 733425"/>
                  <a:gd name="connsiteX16" fmla="*/ 302419 w 438150"/>
                  <a:gd name="connsiteY16" fmla="*/ 316706 h 733425"/>
                  <a:gd name="connsiteX17" fmla="*/ 141446 w 438150"/>
                  <a:gd name="connsiteY17" fmla="*/ 316706 h 733425"/>
                  <a:gd name="connsiteX18" fmla="*/ 105251 w 438150"/>
                  <a:gd name="connsiteY18" fmla="*/ 280511 h 733425"/>
                  <a:gd name="connsiteX19" fmla="*/ 105251 w 438150"/>
                  <a:gd name="connsiteY19" fmla="*/ 261461 h 733425"/>
                  <a:gd name="connsiteX20" fmla="*/ 141446 w 438150"/>
                  <a:gd name="connsiteY20" fmla="*/ 225266 h 733425"/>
                  <a:gd name="connsiteX21" fmla="*/ 368141 w 438150"/>
                  <a:gd name="connsiteY21" fmla="*/ 225266 h 733425"/>
                  <a:gd name="connsiteX22" fmla="*/ 416719 w 438150"/>
                  <a:gd name="connsiteY22" fmla="*/ 176689 h 733425"/>
                  <a:gd name="connsiteX23" fmla="*/ 368141 w 438150"/>
                  <a:gd name="connsiteY23" fmla="*/ 128111 h 733425"/>
                  <a:gd name="connsiteX24" fmla="*/ 285274 w 438150"/>
                  <a:gd name="connsiteY24" fmla="*/ 128111 h 733425"/>
                  <a:gd name="connsiteX25" fmla="*/ 285274 w 438150"/>
                  <a:gd name="connsiteY25" fmla="*/ 55721 h 733425"/>
                  <a:gd name="connsiteX26" fmla="*/ 236696 w 438150"/>
                  <a:gd name="connsiteY26" fmla="*/ 7144 h 733425"/>
                  <a:gd name="connsiteX27" fmla="*/ 188119 w 438150"/>
                  <a:gd name="connsiteY27" fmla="*/ 55721 h 733425"/>
                  <a:gd name="connsiteX28" fmla="*/ 188119 w 438150"/>
                  <a:gd name="connsiteY28" fmla="*/ 128111 h 733425"/>
                  <a:gd name="connsiteX29" fmla="*/ 140494 w 438150"/>
                  <a:gd name="connsiteY29" fmla="*/ 128111 h 733425"/>
                  <a:gd name="connsiteX30" fmla="*/ 7144 w 438150"/>
                  <a:gd name="connsiteY30" fmla="*/ 261461 h 733425"/>
                  <a:gd name="connsiteX31" fmla="*/ 7144 w 438150"/>
                  <a:gd name="connsiteY31" fmla="*/ 280511 h 733425"/>
                  <a:gd name="connsiteX32" fmla="*/ 141446 w 438150"/>
                  <a:gd name="connsiteY32" fmla="*/ 413861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8150" h="733425">
                    <a:moveTo>
                      <a:pt x="141446" y="413861"/>
                    </a:moveTo>
                    <a:lnTo>
                      <a:pt x="302419" y="413861"/>
                    </a:lnTo>
                    <a:cubicBezTo>
                      <a:pt x="322421" y="413861"/>
                      <a:pt x="338614" y="430054"/>
                      <a:pt x="338614" y="450056"/>
                    </a:cubicBezTo>
                    <a:lnTo>
                      <a:pt x="338614" y="469106"/>
                    </a:lnTo>
                    <a:cubicBezTo>
                      <a:pt x="338614" y="489109"/>
                      <a:pt x="322421" y="505301"/>
                      <a:pt x="302419" y="505301"/>
                    </a:cubicBezTo>
                    <a:lnTo>
                      <a:pt x="75724" y="505301"/>
                    </a:lnTo>
                    <a:cubicBezTo>
                      <a:pt x="49054" y="505301"/>
                      <a:pt x="27146" y="527209"/>
                      <a:pt x="27146" y="553879"/>
                    </a:cubicBezTo>
                    <a:cubicBezTo>
                      <a:pt x="27146" y="580549"/>
                      <a:pt x="49054" y="602456"/>
                      <a:pt x="75724" y="602456"/>
                    </a:cubicBezTo>
                    <a:lnTo>
                      <a:pt x="188119" y="602456"/>
                    </a:lnTo>
                    <a:lnTo>
                      <a:pt x="188119" y="679609"/>
                    </a:lnTo>
                    <a:cubicBezTo>
                      <a:pt x="188119" y="706279"/>
                      <a:pt x="210026" y="728186"/>
                      <a:pt x="236696" y="728186"/>
                    </a:cubicBezTo>
                    <a:cubicBezTo>
                      <a:pt x="263366" y="728186"/>
                      <a:pt x="285274" y="706279"/>
                      <a:pt x="285274" y="679609"/>
                    </a:cubicBezTo>
                    <a:lnTo>
                      <a:pt x="285274" y="602456"/>
                    </a:lnTo>
                    <a:lnTo>
                      <a:pt x="302419" y="602456"/>
                    </a:lnTo>
                    <a:cubicBezTo>
                      <a:pt x="375761" y="602456"/>
                      <a:pt x="435769" y="542449"/>
                      <a:pt x="435769" y="469106"/>
                    </a:cubicBezTo>
                    <a:lnTo>
                      <a:pt x="435769" y="450056"/>
                    </a:lnTo>
                    <a:cubicBezTo>
                      <a:pt x="435769" y="376714"/>
                      <a:pt x="375761" y="316706"/>
                      <a:pt x="302419" y="316706"/>
                    </a:cubicBezTo>
                    <a:lnTo>
                      <a:pt x="141446" y="316706"/>
                    </a:lnTo>
                    <a:cubicBezTo>
                      <a:pt x="121444" y="316706"/>
                      <a:pt x="105251" y="300514"/>
                      <a:pt x="105251" y="280511"/>
                    </a:cubicBezTo>
                    <a:lnTo>
                      <a:pt x="105251" y="261461"/>
                    </a:lnTo>
                    <a:cubicBezTo>
                      <a:pt x="105251" y="241459"/>
                      <a:pt x="121444" y="225266"/>
                      <a:pt x="141446" y="225266"/>
                    </a:cubicBezTo>
                    <a:lnTo>
                      <a:pt x="368141" y="225266"/>
                    </a:lnTo>
                    <a:cubicBezTo>
                      <a:pt x="394811" y="225266"/>
                      <a:pt x="416719" y="203359"/>
                      <a:pt x="416719" y="176689"/>
                    </a:cubicBezTo>
                    <a:cubicBezTo>
                      <a:pt x="416719" y="150019"/>
                      <a:pt x="394811" y="128111"/>
                      <a:pt x="368141" y="128111"/>
                    </a:cubicBezTo>
                    <a:lnTo>
                      <a:pt x="285274" y="128111"/>
                    </a:lnTo>
                    <a:lnTo>
                      <a:pt x="285274" y="55721"/>
                    </a:lnTo>
                    <a:cubicBezTo>
                      <a:pt x="285274" y="29051"/>
                      <a:pt x="263366" y="7144"/>
                      <a:pt x="236696" y="7144"/>
                    </a:cubicBezTo>
                    <a:cubicBezTo>
                      <a:pt x="210026" y="7144"/>
                      <a:pt x="188119" y="29051"/>
                      <a:pt x="188119" y="55721"/>
                    </a:cubicBezTo>
                    <a:lnTo>
                      <a:pt x="188119" y="128111"/>
                    </a:lnTo>
                    <a:lnTo>
                      <a:pt x="140494" y="128111"/>
                    </a:lnTo>
                    <a:cubicBezTo>
                      <a:pt x="67151" y="128111"/>
                      <a:pt x="7144" y="188119"/>
                      <a:pt x="7144" y="261461"/>
                    </a:cubicBezTo>
                    <a:lnTo>
                      <a:pt x="7144" y="280511"/>
                    </a:lnTo>
                    <a:cubicBezTo>
                      <a:pt x="8096" y="353854"/>
                      <a:pt x="68104" y="413861"/>
                      <a:pt x="141446" y="4138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24" name="Freeform: Shape 150">
                <a:extLst>
                  <a:ext uri="{FF2B5EF4-FFF2-40B4-BE49-F238E27FC236}">
                    <a16:creationId xmlns:a16="http://schemas.microsoft.com/office/drawing/2014/main" id="{EB87A57F-0466-E44A-B4E1-C56E05CD5F99}"/>
                  </a:ext>
                </a:extLst>
              </p:cNvPr>
              <p:cNvSpPr/>
              <p:nvPr/>
            </p:nvSpPr>
            <p:spPr>
              <a:xfrm>
                <a:off x="983457" y="2615010"/>
                <a:ext cx="2057400" cy="2219325"/>
              </a:xfrm>
              <a:custGeom>
                <a:avLst/>
                <a:gdLst>
                  <a:gd name="connsiteX0" fmla="*/ 1518761 w 2057400"/>
                  <a:gd name="connsiteY0" fmla="*/ 7144 h 2219325"/>
                  <a:gd name="connsiteX1" fmla="*/ 982504 w 2057400"/>
                  <a:gd name="connsiteY1" fmla="*/ 226219 h 2219325"/>
                  <a:gd name="connsiteX2" fmla="*/ 1518761 w 2057400"/>
                  <a:gd name="connsiteY2" fmla="*/ 445294 h 2219325"/>
                  <a:gd name="connsiteX3" fmla="*/ 1957864 w 2057400"/>
                  <a:gd name="connsiteY3" fmla="*/ 356711 h 2219325"/>
                  <a:gd name="connsiteX4" fmla="*/ 1957864 w 2057400"/>
                  <a:gd name="connsiteY4" fmla="*/ 1717834 h 2219325"/>
                  <a:gd name="connsiteX5" fmla="*/ 1518761 w 2057400"/>
                  <a:gd name="connsiteY5" fmla="*/ 1840706 h 2219325"/>
                  <a:gd name="connsiteX6" fmla="*/ 1079659 w 2057400"/>
                  <a:gd name="connsiteY6" fmla="*/ 1717834 h 2219325"/>
                  <a:gd name="connsiteX7" fmla="*/ 1079659 w 2057400"/>
                  <a:gd name="connsiteY7" fmla="*/ 1594961 h 2219325"/>
                  <a:gd name="connsiteX8" fmla="*/ 1518761 w 2057400"/>
                  <a:gd name="connsiteY8" fmla="*/ 1683544 h 2219325"/>
                  <a:gd name="connsiteX9" fmla="*/ 1747361 w 2057400"/>
                  <a:gd name="connsiteY9" fmla="*/ 1664494 h 2219325"/>
                  <a:gd name="connsiteX10" fmla="*/ 1786414 w 2057400"/>
                  <a:gd name="connsiteY10" fmla="*/ 1608296 h 2219325"/>
                  <a:gd name="connsiteX11" fmla="*/ 1730216 w 2057400"/>
                  <a:gd name="connsiteY11" fmla="*/ 1569244 h 2219325"/>
                  <a:gd name="connsiteX12" fmla="*/ 1518761 w 2057400"/>
                  <a:gd name="connsiteY12" fmla="*/ 1586389 h 2219325"/>
                  <a:gd name="connsiteX13" fmla="*/ 1079659 w 2057400"/>
                  <a:gd name="connsiteY13" fmla="*/ 1463516 h 2219325"/>
                  <a:gd name="connsiteX14" fmla="*/ 1079659 w 2057400"/>
                  <a:gd name="connsiteY14" fmla="*/ 1463516 h 2219325"/>
                  <a:gd name="connsiteX15" fmla="*/ 1079659 w 2057400"/>
                  <a:gd name="connsiteY15" fmla="*/ 1347311 h 2219325"/>
                  <a:gd name="connsiteX16" fmla="*/ 1518761 w 2057400"/>
                  <a:gd name="connsiteY16" fmla="*/ 1435894 h 2219325"/>
                  <a:gd name="connsiteX17" fmla="*/ 1747361 w 2057400"/>
                  <a:gd name="connsiteY17" fmla="*/ 1416844 h 2219325"/>
                  <a:gd name="connsiteX18" fmla="*/ 1786414 w 2057400"/>
                  <a:gd name="connsiteY18" fmla="*/ 1360646 h 2219325"/>
                  <a:gd name="connsiteX19" fmla="*/ 1730216 w 2057400"/>
                  <a:gd name="connsiteY19" fmla="*/ 1321594 h 2219325"/>
                  <a:gd name="connsiteX20" fmla="*/ 1518761 w 2057400"/>
                  <a:gd name="connsiteY20" fmla="*/ 1338739 h 2219325"/>
                  <a:gd name="connsiteX21" fmla="*/ 1079659 w 2057400"/>
                  <a:gd name="connsiteY21" fmla="*/ 1216819 h 2219325"/>
                  <a:gd name="connsiteX22" fmla="*/ 1079659 w 2057400"/>
                  <a:gd name="connsiteY22" fmla="*/ 1099661 h 2219325"/>
                  <a:gd name="connsiteX23" fmla="*/ 1518761 w 2057400"/>
                  <a:gd name="connsiteY23" fmla="*/ 1188244 h 2219325"/>
                  <a:gd name="connsiteX24" fmla="*/ 1747361 w 2057400"/>
                  <a:gd name="connsiteY24" fmla="*/ 1169194 h 2219325"/>
                  <a:gd name="connsiteX25" fmla="*/ 1786414 w 2057400"/>
                  <a:gd name="connsiteY25" fmla="*/ 1112996 h 2219325"/>
                  <a:gd name="connsiteX26" fmla="*/ 1730216 w 2057400"/>
                  <a:gd name="connsiteY26" fmla="*/ 1073944 h 2219325"/>
                  <a:gd name="connsiteX27" fmla="*/ 1518761 w 2057400"/>
                  <a:gd name="connsiteY27" fmla="*/ 1091089 h 2219325"/>
                  <a:gd name="connsiteX28" fmla="*/ 1079659 w 2057400"/>
                  <a:gd name="connsiteY28" fmla="*/ 969169 h 2219325"/>
                  <a:gd name="connsiteX29" fmla="*/ 1079659 w 2057400"/>
                  <a:gd name="connsiteY29" fmla="*/ 852011 h 2219325"/>
                  <a:gd name="connsiteX30" fmla="*/ 1518761 w 2057400"/>
                  <a:gd name="connsiteY30" fmla="*/ 940594 h 2219325"/>
                  <a:gd name="connsiteX31" fmla="*/ 1747361 w 2057400"/>
                  <a:gd name="connsiteY31" fmla="*/ 921544 h 2219325"/>
                  <a:gd name="connsiteX32" fmla="*/ 1786414 w 2057400"/>
                  <a:gd name="connsiteY32" fmla="*/ 865346 h 2219325"/>
                  <a:gd name="connsiteX33" fmla="*/ 1730216 w 2057400"/>
                  <a:gd name="connsiteY33" fmla="*/ 826294 h 2219325"/>
                  <a:gd name="connsiteX34" fmla="*/ 1518761 w 2057400"/>
                  <a:gd name="connsiteY34" fmla="*/ 843439 h 2219325"/>
                  <a:gd name="connsiteX35" fmla="*/ 1079659 w 2057400"/>
                  <a:gd name="connsiteY35" fmla="*/ 721519 h 2219325"/>
                  <a:gd name="connsiteX36" fmla="*/ 1079659 w 2057400"/>
                  <a:gd name="connsiteY36" fmla="*/ 607219 h 2219325"/>
                  <a:gd name="connsiteX37" fmla="*/ 1183481 w 2057400"/>
                  <a:gd name="connsiteY37" fmla="*/ 651034 h 2219325"/>
                  <a:gd name="connsiteX38" fmla="*/ 1518761 w 2057400"/>
                  <a:gd name="connsiteY38" fmla="*/ 695801 h 2219325"/>
                  <a:gd name="connsiteX39" fmla="*/ 1747361 w 2057400"/>
                  <a:gd name="connsiteY39" fmla="*/ 676751 h 2219325"/>
                  <a:gd name="connsiteX40" fmla="*/ 1786414 w 2057400"/>
                  <a:gd name="connsiteY40" fmla="*/ 620554 h 2219325"/>
                  <a:gd name="connsiteX41" fmla="*/ 1730216 w 2057400"/>
                  <a:gd name="connsiteY41" fmla="*/ 581501 h 2219325"/>
                  <a:gd name="connsiteX42" fmla="*/ 1518761 w 2057400"/>
                  <a:gd name="connsiteY42" fmla="*/ 598646 h 2219325"/>
                  <a:gd name="connsiteX43" fmla="*/ 1080611 w 2057400"/>
                  <a:gd name="connsiteY43" fmla="*/ 482441 h 2219325"/>
                  <a:gd name="connsiteX44" fmla="*/ 1059656 w 2057400"/>
                  <a:gd name="connsiteY44" fmla="*/ 458629 h 2219325"/>
                  <a:gd name="connsiteX45" fmla="*/ 1031081 w 2057400"/>
                  <a:gd name="connsiteY45" fmla="*/ 449104 h 2219325"/>
                  <a:gd name="connsiteX46" fmla="*/ 982504 w 2057400"/>
                  <a:gd name="connsiteY46" fmla="*/ 497681 h 2219325"/>
                  <a:gd name="connsiteX47" fmla="*/ 982504 w 2057400"/>
                  <a:gd name="connsiteY47" fmla="*/ 1128236 h 2219325"/>
                  <a:gd name="connsiteX48" fmla="*/ 543401 w 2057400"/>
                  <a:gd name="connsiteY48" fmla="*/ 1039654 h 2219325"/>
                  <a:gd name="connsiteX49" fmla="*/ 7144 w 2057400"/>
                  <a:gd name="connsiteY49" fmla="*/ 1258729 h 2219325"/>
                  <a:gd name="connsiteX50" fmla="*/ 543401 w 2057400"/>
                  <a:gd name="connsiteY50" fmla="*/ 1477804 h 2219325"/>
                  <a:gd name="connsiteX51" fmla="*/ 982504 w 2057400"/>
                  <a:gd name="connsiteY51" fmla="*/ 1389221 h 2219325"/>
                  <a:gd name="connsiteX52" fmla="*/ 982504 w 2057400"/>
                  <a:gd name="connsiteY52" fmla="*/ 1464469 h 2219325"/>
                  <a:gd name="connsiteX53" fmla="*/ 982504 w 2057400"/>
                  <a:gd name="connsiteY53" fmla="*/ 1992154 h 2219325"/>
                  <a:gd name="connsiteX54" fmla="*/ 543401 w 2057400"/>
                  <a:gd name="connsiteY54" fmla="*/ 2115026 h 2219325"/>
                  <a:gd name="connsiteX55" fmla="*/ 104299 w 2057400"/>
                  <a:gd name="connsiteY55" fmla="*/ 1992154 h 2219325"/>
                  <a:gd name="connsiteX56" fmla="*/ 104299 w 2057400"/>
                  <a:gd name="connsiteY56" fmla="*/ 1880711 h 2219325"/>
                  <a:gd name="connsiteX57" fmla="*/ 543401 w 2057400"/>
                  <a:gd name="connsiteY57" fmla="*/ 1969294 h 2219325"/>
                  <a:gd name="connsiteX58" fmla="*/ 810101 w 2057400"/>
                  <a:gd name="connsiteY58" fmla="*/ 1942624 h 2219325"/>
                  <a:gd name="connsiteX59" fmla="*/ 847249 w 2057400"/>
                  <a:gd name="connsiteY59" fmla="*/ 1885474 h 2219325"/>
                  <a:gd name="connsiteX60" fmla="*/ 790099 w 2057400"/>
                  <a:gd name="connsiteY60" fmla="*/ 1848326 h 2219325"/>
                  <a:gd name="connsiteX61" fmla="*/ 544354 w 2057400"/>
                  <a:gd name="connsiteY61" fmla="*/ 1873091 h 2219325"/>
                  <a:gd name="connsiteX62" fmla="*/ 105251 w 2057400"/>
                  <a:gd name="connsiteY62" fmla="*/ 1750219 h 2219325"/>
                  <a:gd name="connsiteX63" fmla="*/ 105251 w 2057400"/>
                  <a:gd name="connsiteY63" fmla="*/ 1630204 h 2219325"/>
                  <a:gd name="connsiteX64" fmla="*/ 544354 w 2057400"/>
                  <a:gd name="connsiteY64" fmla="*/ 1718786 h 2219325"/>
                  <a:gd name="connsiteX65" fmla="*/ 808196 w 2057400"/>
                  <a:gd name="connsiteY65" fmla="*/ 1693069 h 2219325"/>
                  <a:gd name="connsiteX66" fmla="*/ 845344 w 2057400"/>
                  <a:gd name="connsiteY66" fmla="*/ 1635919 h 2219325"/>
                  <a:gd name="connsiteX67" fmla="*/ 788194 w 2057400"/>
                  <a:gd name="connsiteY67" fmla="*/ 1598771 h 2219325"/>
                  <a:gd name="connsiteX68" fmla="*/ 544354 w 2057400"/>
                  <a:gd name="connsiteY68" fmla="*/ 1622584 h 2219325"/>
                  <a:gd name="connsiteX69" fmla="*/ 106204 w 2057400"/>
                  <a:gd name="connsiteY69" fmla="*/ 1506379 h 2219325"/>
                  <a:gd name="connsiteX70" fmla="*/ 85249 w 2057400"/>
                  <a:gd name="connsiteY70" fmla="*/ 1483519 h 2219325"/>
                  <a:gd name="connsiteX71" fmla="*/ 55721 w 2057400"/>
                  <a:gd name="connsiteY71" fmla="*/ 1473994 h 2219325"/>
                  <a:gd name="connsiteX72" fmla="*/ 7144 w 2057400"/>
                  <a:gd name="connsiteY72" fmla="*/ 1522571 h 2219325"/>
                  <a:gd name="connsiteX73" fmla="*/ 7144 w 2057400"/>
                  <a:gd name="connsiteY73" fmla="*/ 1994059 h 2219325"/>
                  <a:gd name="connsiteX74" fmla="*/ 543401 w 2057400"/>
                  <a:gd name="connsiteY74" fmla="*/ 2213134 h 2219325"/>
                  <a:gd name="connsiteX75" fmla="*/ 1079659 w 2057400"/>
                  <a:gd name="connsiteY75" fmla="*/ 1994059 h 2219325"/>
                  <a:gd name="connsiteX76" fmla="*/ 1079659 w 2057400"/>
                  <a:gd name="connsiteY76" fmla="*/ 1850231 h 2219325"/>
                  <a:gd name="connsiteX77" fmla="*/ 1518761 w 2057400"/>
                  <a:gd name="connsiteY77" fmla="*/ 1938814 h 2219325"/>
                  <a:gd name="connsiteX78" fmla="*/ 2055019 w 2057400"/>
                  <a:gd name="connsiteY78" fmla="*/ 1719739 h 2219325"/>
                  <a:gd name="connsiteX79" fmla="*/ 2055019 w 2057400"/>
                  <a:gd name="connsiteY79" fmla="*/ 226219 h 2219325"/>
                  <a:gd name="connsiteX80" fmla="*/ 1518761 w 2057400"/>
                  <a:gd name="connsiteY80" fmla="*/ 7144 h 2219325"/>
                  <a:gd name="connsiteX81" fmla="*/ 543401 w 2057400"/>
                  <a:gd name="connsiteY81" fmla="*/ 1381601 h 2219325"/>
                  <a:gd name="connsiteX82" fmla="*/ 104299 w 2057400"/>
                  <a:gd name="connsiteY82" fmla="*/ 1258729 h 2219325"/>
                  <a:gd name="connsiteX83" fmla="*/ 104299 w 2057400"/>
                  <a:gd name="connsiteY83" fmla="*/ 1258729 h 2219325"/>
                  <a:gd name="connsiteX84" fmla="*/ 543401 w 2057400"/>
                  <a:gd name="connsiteY84" fmla="*/ 1135856 h 2219325"/>
                  <a:gd name="connsiteX85" fmla="*/ 982504 w 2057400"/>
                  <a:gd name="connsiteY85" fmla="*/ 1258729 h 2219325"/>
                  <a:gd name="connsiteX86" fmla="*/ 982504 w 2057400"/>
                  <a:gd name="connsiteY86" fmla="*/ 1258729 h 2219325"/>
                  <a:gd name="connsiteX87" fmla="*/ 543401 w 2057400"/>
                  <a:gd name="connsiteY87" fmla="*/ 1381601 h 2219325"/>
                  <a:gd name="connsiteX88" fmla="*/ 1518761 w 2057400"/>
                  <a:gd name="connsiteY88" fmla="*/ 348139 h 2219325"/>
                  <a:gd name="connsiteX89" fmla="*/ 1079659 w 2057400"/>
                  <a:gd name="connsiteY89" fmla="*/ 225266 h 2219325"/>
                  <a:gd name="connsiteX90" fmla="*/ 1518761 w 2057400"/>
                  <a:gd name="connsiteY90" fmla="*/ 102394 h 2219325"/>
                  <a:gd name="connsiteX91" fmla="*/ 1957864 w 2057400"/>
                  <a:gd name="connsiteY91" fmla="*/ 225266 h 2219325"/>
                  <a:gd name="connsiteX92" fmla="*/ 1518761 w 2057400"/>
                  <a:gd name="connsiteY92" fmla="*/ 348139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057400" h="2219325">
                    <a:moveTo>
                      <a:pt x="1518761" y="7144"/>
                    </a:moveTo>
                    <a:cubicBezTo>
                      <a:pt x="1252061" y="7144"/>
                      <a:pt x="982504" y="82391"/>
                      <a:pt x="982504" y="226219"/>
                    </a:cubicBezTo>
                    <a:cubicBezTo>
                      <a:pt x="982504" y="370046"/>
                      <a:pt x="1252061" y="445294"/>
                      <a:pt x="1518761" y="445294"/>
                    </a:cubicBezTo>
                    <a:cubicBezTo>
                      <a:pt x="1686401" y="445294"/>
                      <a:pt x="1855946" y="415766"/>
                      <a:pt x="1957864" y="356711"/>
                    </a:cubicBezTo>
                    <a:lnTo>
                      <a:pt x="1957864" y="1717834"/>
                    </a:lnTo>
                    <a:cubicBezTo>
                      <a:pt x="1957864" y="1760696"/>
                      <a:pt x="1791176" y="1840706"/>
                      <a:pt x="1518761" y="1840706"/>
                    </a:cubicBezTo>
                    <a:cubicBezTo>
                      <a:pt x="1246346" y="1840706"/>
                      <a:pt x="1079659" y="1761649"/>
                      <a:pt x="1079659" y="1717834"/>
                    </a:cubicBezTo>
                    <a:lnTo>
                      <a:pt x="1079659" y="1594961"/>
                    </a:lnTo>
                    <a:cubicBezTo>
                      <a:pt x="1181576" y="1653064"/>
                      <a:pt x="1351121" y="1683544"/>
                      <a:pt x="1518761" y="1683544"/>
                    </a:cubicBezTo>
                    <a:cubicBezTo>
                      <a:pt x="1598771" y="1683544"/>
                      <a:pt x="1675924" y="1676876"/>
                      <a:pt x="1747361" y="1664494"/>
                    </a:cubicBezTo>
                    <a:cubicBezTo>
                      <a:pt x="1774031" y="1659731"/>
                      <a:pt x="1791176" y="1634966"/>
                      <a:pt x="1786414" y="1608296"/>
                    </a:cubicBezTo>
                    <a:cubicBezTo>
                      <a:pt x="1781651" y="1581626"/>
                      <a:pt x="1756886" y="1564481"/>
                      <a:pt x="1730216" y="1569244"/>
                    </a:cubicBezTo>
                    <a:cubicBezTo>
                      <a:pt x="1665446" y="1580674"/>
                      <a:pt x="1592104" y="1586389"/>
                      <a:pt x="1518761" y="1586389"/>
                    </a:cubicBezTo>
                    <a:cubicBezTo>
                      <a:pt x="1246346" y="1586389"/>
                      <a:pt x="1079659" y="1507331"/>
                      <a:pt x="1079659" y="1463516"/>
                    </a:cubicBezTo>
                    <a:cubicBezTo>
                      <a:pt x="1079659" y="1463516"/>
                      <a:pt x="1079659" y="1463516"/>
                      <a:pt x="1079659" y="1463516"/>
                    </a:cubicBezTo>
                    <a:lnTo>
                      <a:pt x="1079659" y="1347311"/>
                    </a:lnTo>
                    <a:cubicBezTo>
                      <a:pt x="1181576" y="1405414"/>
                      <a:pt x="1351121" y="1435894"/>
                      <a:pt x="1518761" y="1435894"/>
                    </a:cubicBezTo>
                    <a:cubicBezTo>
                      <a:pt x="1598771" y="1435894"/>
                      <a:pt x="1675924" y="1429226"/>
                      <a:pt x="1747361" y="1416844"/>
                    </a:cubicBezTo>
                    <a:cubicBezTo>
                      <a:pt x="1774031" y="1412081"/>
                      <a:pt x="1791176" y="1387316"/>
                      <a:pt x="1786414" y="1360646"/>
                    </a:cubicBezTo>
                    <a:cubicBezTo>
                      <a:pt x="1781651" y="1333976"/>
                      <a:pt x="1756886" y="1316831"/>
                      <a:pt x="1730216" y="1321594"/>
                    </a:cubicBezTo>
                    <a:cubicBezTo>
                      <a:pt x="1665446" y="1333024"/>
                      <a:pt x="1592104" y="1338739"/>
                      <a:pt x="1518761" y="1338739"/>
                    </a:cubicBezTo>
                    <a:cubicBezTo>
                      <a:pt x="1246346" y="1338739"/>
                      <a:pt x="1079659" y="1259681"/>
                      <a:pt x="1079659" y="1216819"/>
                    </a:cubicBezTo>
                    <a:lnTo>
                      <a:pt x="1079659" y="1099661"/>
                    </a:lnTo>
                    <a:cubicBezTo>
                      <a:pt x="1181576" y="1157764"/>
                      <a:pt x="1351121" y="1188244"/>
                      <a:pt x="1518761" y="1188244"/>
                    </a:cubicBezTo>
                    <a:cubicBezTo>
                      <a:pt x="1598771" y="1188244"/>
                      <a:pt x="1675924" y="1181576"/>
                      <a:pt x="1747361" y="1169194"/>
                    </a:cubicBezTo>
                    <a:cubicBezTo>
                      <a:pt x="1774031" y="1164431"/>
                      <a:pt x="1791176" y="1139666"/>
                      <a:pt x="1786414" y="1112996"/>
                    </a:cubicBezTo>
                    <a:cubicBezTo>
                      <a:pt x="1781651" y="1086326"/>
                      <a:pt x="1756886" y="1069181"/>
                      <a:pt x="1730216" y="1073944"/>
                    </a:cubicBezTo>
                    <a:cubicBezTo>
                      <a:pt x="1665446" y="1085374"/>
                      <a:pt x="1592104" y="1091089"/>
                      <a:pt x="1518761" y="1091089"/>
                    </a:cubicBezTo>
                    <a:cubicBezTo>
                      <a:pt x="1246346" y="1091089"/>
                      <a:pt x="1079659" y="1012031"/>
                      <a:pt x="1079659" y="969169"/>
                    </a:cubicBezTo>
                    <a:lnTo>
                      <a:pt x="1079659" y="852011"/>
                    </a:lnTo>
                    <a:cubicBezTo>
                      <a:pt x="1181576" y="910114"/>
                      <a:pt x="1351121" y="940594"/>
                      <a:pt x="1518761" y="940594"/>
                    </a:cubicBezTo>
                    <a:cubicBezTo>
                      <a:pt x="1598771" y="940594"/>
                      <a:pt x="1675924" y="933926"/>
                      <a:pt x="1747361" y="921544"/>
                    </a:cubicBezTo>
                    <a:cubicBezTo>
                      <a:pt x="1774031" y="916781"/>
                      <a:pt x="1791176" y="892016"/>
                      <a:pt x="1786414" y="865346"/>
                    </a:cubicBezTo>
                    <a:cubicBezTo>
                      <a:pt x="1781651" y="838676"/>
                      <a:pt x="1756886" y="821531"/>
                      <a:pt x="1730216" y="826294"/>
                    </a:cubicBezTo>
                    <a:cubicBezTo>
                      <a:pt x="1665446" y="837724"/>
                      <a:pt x="1592104" y="843439"/>
                      <a:pt x="1518761" y="843439"/>
                    </a:cubicBezTo>
                    <a:cubicBezTo>
                      <a:pt x="1246346" y="843439"/>
                      <a:pt x="1079659" y="764381"/>
                      <a:pt x="1079659" y="721519"/>
                    </a:cubicBezTo>
                    <a:lnTo>
                      <a:pt x="1079659" y="607219"/>
                    </a:lnTo>
                    <a:cubicBezTo>
                      <a:pt x="1112996" y="626269"/>
                      <a:pt x="1150144" y="640556"/>
                      <a:pt x="1183481" y="651034"/>
                    </a:cubicBezTo>
                    <a:cubicBezTo>
                      <a:pt x="1276826" y="679609"/>
                      <a:pt x="1395889" y="695801"/>
                      <a:pt x="1518761" y="695801"/>
                    </a:cubicBezTo>
                    <a:cubicBezTo>
                      <a:pt x="1598771" y="695801"/>
                      <a:pt x="1675924" y="689134"/>
                      <a:pt x="1747361" y="676751"/>
                    </a:cubicBezTo>
                    <a:cubicBezTo>
                      <a:pt x="1774031" y="671989"/>
                      <a:pt x="1791176" y="647224"/>
                      <a:pt x="1786414" y="620554"/>
                    </a:cubicBezTo>
                    <a:cubicBezTo>
                      <a:pt x="1781651" y="593884"/>
                      <a:pt x="1756886" y="576739"/>
                      <a:pt x="1730216" y="581501"/>
                    </a:cubicBezTo>
                    <a:cubicBezTo>
                      <a:pt x="1665446" y="592931"/>
                      <a:pt x="1592104" y="598646"/>
                      <a:pt x="1518761" y="598646"/>
                    </a:cubicBezTo>
                    <a:cubicBezTo>
                      <a:pt x="1263491" y="598646"/>
                      <a:pt x="1100614" y="531019"/>
                      <a:pt x="1080611" y="482441"/>
                    </a:cubicBezTo>
                    <a:cubicBezTo>
                      <a:pt x="1076801" y="471964"/>
                      <a:pt x="1069181" y="464344"/>
                      <a:pt x="1059656" y="458629"/>
                    </a:cubicBezTo>
                    <a:cubicBezTo>
                      <a:pt x="1052036" y="452914"/>
                      <a:pt x="1041559" y="449104"/>
                      <a:pt x="1031081" y="449104"/>
                    </a:cubicBezTo>
                    <a:cubicBezTo>
                      <a:pt x="1004411" y="449104"/>
                      <a:pt x="982504" y="471011"/>
                      <a:pt x="982504" y="497681"/>
                    </a:cubicBezTo>
                    <a:lnTo>
                      <a:pt x="982504" y="1128236"/>
                    </a:lnTo>
                    <a:cubicBezTo>
                      <a:pt x="880586" y="1070134"/>
                      <a:pt x="711041" y="1039654"/>
                      <a:pt x="543401" y="1039654"/>
                    </a:cubicBezTo>
                    <a:cubicBezTo>
                      <a:pt x="276701" y="1039654"/>
                      <a:pt x="7144" y="1114901"/>
                      <a:pt x="7144" y="1258729"/>
                    </a:cubicBezTo>
                    <a:cubicBezTo>
                      <a:pt x="7144" y="1402556"/>
                      <a:pt x="276701" y="1477804"/>
                      <a:pt x="543401" y="1477804"/>
                    </a:cubicBezTo>
                    <a:cubicBezTo>
                      <a:pt x="711041" y="1477804"/>
                      <a:pt x="880586" y="1448276"/>
                      <a:pt x="982504" y="1389221"/>
                    </a:cubicBezTo>
                    <a:lnTo>
                      <a:pt x="982504" y="1464469"/>
                    </a:lnTo>
                    <a:lnTo>
                      <a:pt x="982504" y="1992154"/>
                    </a:lnTo>
                    <a:cubicBezTo>
                      <a:pt x="982504" y="2035016"/>
                      <a:pt x="815816" y="2115026"/>
                      <a:pt x="543401" y="2115026"/>
                    </a:cubicBezTo>
                    <a:cubicBezTo>
                      <a:pt x="270986" y="2115026"/>
                      <a:pt x="104299" y="2035969"/>
                      <a:pt x="104299" y="1992154"/>
                    </a:cubicBezTo>
                    <a:lnTo>
                      <a:pt x="104299" y="1880711"/>
                    </a:lnTo>
                    <a:cubicBezTo>
                      <a:pt x="206216" y="1938814"/>
                      <a:pt x="375761" y="1969294"/>
                      <a:pt x="543401" y="1969294"/>
                    </a:cubicBezTo>
                    <a:cubicBezTo>
                      <a:pt x="637699" y="1969294"/>
                      <a:pt x="730091" y="1959769"/>
                      <a:pt x="810101" y="1942624"/>
                    </a:cubicBezTo>
                    <a:cubicBezTo>
                      <a:pt x="835819" y="1936909"/>
                      <a:pt x="852964" y="1911191"/>
                      <a:pt x="847249" y="1885474"/>
                    </a:cubicBezTo>
                    <a:cubicBezTo>
                      <a:pt x="841534" y="1859756"/>
                      <a:pt x="815816" y="1842611"/>
                      <a:pt x="790099" y="1848326"/>
                    </a:cubicBezTo>
                    <a:cubicBezTo>
                      <a:pt x="716756" y="1864519"/>
                      <a:pt x="631984" y="1873091"/>
                      <a:pt x="544354" y="1873091"/>
                    </a:cubicBezTo>
                    <a:cubicBezTo>
                      <a:pt x="271939" y="1873091"/>
                      <a:pt x="105251" y="1794034"/>
                      <a:pt x="105251" y="1750219"/>
                    </a:cubicBezTo>
                    <a:lnTo>
                      <a:pt x="105251" y="1630204"/>
                    </a:lnTo>
                    <a:cubicBezTo>
                      <a:pt x="191929" y="1680686"/>
                      <a:pt x="339566" y="1718786"/>
                      <a:pt x="544354" y="1718786"/>
                    </a:cubicBezTo>
                    <a:cubicBezTo>
                      <a:pt x="637699" y="1718786"/>
                      <a:pt x="729139" y="1710214"/>
                      <a:pt x="808196" y="1693069"/>
                    </a:cubicBezTo>
                    <a:cubicBezTo>
                      <a:pt x="833914" y="1687354"/>
                      <a:pt x="851059" y="1661636"/>
                      <a:pt x="845344" y="1635919"/>
                    </a:cubicBezTo>
                    <a:cubicBezTo>
                      <a:pt x="839629" y="1610201"/>
                      <a:pt x="813911" y="1593056"/>
                      <a:pt x="788194" y="1598771"/>
                    </a:cubicBezTo>
                    <a:cubicBezTo>
                      <a:pt x="714851" y="1614011"/>
                      <a:pt x="631031" y="1622584"/>
                      <a:pt x="544354" y="1622584"/>
                    </a:cubicBezTo>
                    <a:cubicBezTo>
                      <a:pt x="290036" y="1622584"/>
                      <a:pt x="126206" y="1554956"/>
                      <a:pt x="106204" y="1506379"/>
                    </a:cubicBezTo>
                    <a:cubicBezTo>
                      <a:pt x="102394" y="1495901"/>
                      <a:pt x="94774" y="1488281"/>
                      <a:pt x="85249" y="1483519"/>
                    </a:cubicBezTo>
                    <a:cubicBezTo>
                      <a:pt x="76676" y="1477804"/>
                      <a:pt x="67151" y="1473994"/>
                      <a:pt x="55721" y="1473994"/>
                    </a:cubicBezTo>
                    <a:cubicBezTo>
                      <a:pt x="29051" y="1473994"/>
                      <a:pt x="7144" y="1495901"/>
                      <a:pt x="7144" y="1522571"/>
                    </a:cubicBezTo>
                    <a:lnTo>
                      <a:pt x="7144" y="1994059"/>
                    </a:lnTo>
                    <a:cubicBezTo>
                      <a:pt x="7144" y="2137886"/>
                      <a:pt x="276701" y="2213134"/>
                      <a:pt x="543401" y="2213134"/>
                    </a:cubicBezTo>
                    <a:cubicBezTo>
                      <a:pt x="810101" y="2213134"/>
                      <a:pt x="1079659" y="2137886"/>
                      <a:pt x="1079659" y="1994059"/>
                    </a:cubicBezTo>
                    <a:lnTo>
                      <a:pt x="1079659" y="1850231"/>
                    </a:lnTo>
                    <a:cubicBezTo>
                      <a:pt x="1181576" y="1908334"/>
                      <a:pt x="1351121" y="1938814"/>
                      <a:pt x="1518761" y="1938814"/>
                    </a:cubicBezTo>
                    <a:cubicBezTo>
                      <a:pt x="1785461" y="1938814"/>
                      <a:pt x="2055019" y="1863566"/>
                      <a:pt x="2055019" y="1719739"/>
                    </a:cubicBezTo>
                    <a:lnTo>
                      <a:pt x="2055019" y="226219"/>
                    </a:lnTo>
                    <a:cubicBezTo>
                      <a:pt x="2055019" y="82391"/>
                      <a:pt x="1784509" y="7144"/>
                      <a:pt x="1518761" y="7144"/>
                    </a:cubicBezTo>
                    <a:close/>
                    <a:moveTo>
                      <a:pt x="543401" y="1381601"/>
                    </a:moveTo>
                    <a:cubicBezTo>
                      <a:pt x="270986" y="1381601"/>
                      <a:pt x="104299" y="1302544"/>
                      <a:pt x="104299" y="1258729"/>
                    </a:cubicBezTo>
                    <a:cubicBezTo>
                      <a:pt x="104299" y="1258729"/>
                      <a:pt x="104299" y="1258729"/>
                      <a:pt x="104299" y="1258729"/>
                    </a:cubicBezTo>
                    <a:cubicBezTo>
                      <a:pt x="104299" y="1215866"/>
                      <a:pt x="270986" y="1135856"/>
                      <a:pt x="543401" y="1135856"/>
                    </a:cubicBezTo>
                    <a:cubicBezTo>
                      <a:pt x="815816" y="1135856"/>
                      <a:pt x="982504" y="1214914"/>
                      <a:pt x="982504" y="1258729"/>
                    </a:cubicBezTo>
                    <a:lnTo>
                      <a:pt x="982504" y="1258729"/>
                    </a:lnTo>
                    <a:cubicBezTo>
                      <a:pt x="982504" y="1302544"/>
                      <a:pt x="815816" y="1381601"/>
                      <a:pt x="543401" y="1381601"/>
                    </a:cubicBezTo>
                    <a:close/>
                    <a:moveTo>
                      <a:pt x="1518761" y="348139"/>
                    </a:moveTo>
                    <a:cubicBezTo>
                      <a:pt x="1246346" y="348139"/>
                      <a:pt x="1079659" y="269081"/>
                      <a:pt x="1079659" y="225266"/>
                    </a:cubicBezTo>
                    <a:cubicBezTo>
                      <a:pt x="1079659" y="181451"/>
                      <a:pt x="1246346" y="102394"/>
                      <a:pt x="1518761" y="102394"/>
                    </a:cubicBezTo>
                    <a:cubicBezTo>
                      <a:pt x="1791176" y="102394"/>
                      <a:pt x="1957864" y="181451"/>
                      <a:pt x="1957864" y="225266"/>
                    </a:cubicBezTo>
                    <a:cubicBezTo>
                      <a:pt x="1957864" y="269081"/>
                      <a:pt x="1791176" y="348139"/>
                      <a:pt x="1518761" y="3481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grpSp>
      <p:grpSp>
        <p:nvGrpSpPr>
          <p:cNvPr id="19" name="Group 18">
            <a:extLst>
              <a:ext uri="{FF2B5EF4-FFF2-40B4-BE49-F238E27FC236}">
                <a16:creationId xmlns:a16="http://schemas.microsoft.com/office/drawing/2014/main" id="{C29BDF07-3C46-BF16-DAE6-CB0281D7F89F}"/>
              </a:ext>
            </a:extLst>
          </p:cNvPr>
          <p:cNvGrpSpPr/>
          <p:nvPr/>
        </p:nvGrpSpPr>
        <p:grpSpPr>
          <a:xfrm>
            <a:off x="5038368" y="4784362"/>
            <a:ext cx="625485" cy="611956"/>
            <a:chOff x="3402019" y="4818792"/>
            <a:chExt cx="625485" cy="611956"/>
          </a:xfrm>
        </p:grpSpPr>
        <p:sp>
          <p:nvSpPr>
            <p:cNvPr id="50" name="Oval 49">
              <a:extLst>
                <a:ext uri="{FF2B5EF4-FFF2-40B4-BE49-F238E27FC236}">
                  <a16:creationId xmlns:a16="http://schemas.microsoft.com/office/drawing/2014/main" id="{9FD58B1F-04AB-0E4E-A5B8-7EBED07ADD33}"/>
                </a:ext>
              </a:extLst>
            </p:cNvPr>
            <p:cNvSpPr/>
            <p:nvPr/>
          </p:nvSpPr>
          <p:spPr>
            <a:xfrm>
              <a:off x="3402019" y="5063049"/>
              <a:ext cx="625485" cy="318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grpSp>
          <p:nvGrpSpPr>
            <p:cNvPr id="25" name="Group 24">
              <a:extLst>
                <a:ext uri="{FF2B5EF4-FFF2-40B4-BE49-F238E27FC236}">
                  <a16:creationId xmlns:a16="http://schemas.microsoft.com/office/drawing/2014/main" id="{2C459731-8196-C04D-823C-34AC2B1DB7A3}"/>
                </a:ext>
              </a:extLst>
            </p:cNvPr>
            <p:cNvGrpSpPr/>
            <p:nvPr/>
          </p:nvGrpSpPr>
          <p:grpSpPr>
            <a:xfrm>
              <a:off x="3441242" y="4818792"/>
              <a:ext cx="567305" cy="611956"/>
              <a:chOff x="983457" y="2615010"/>
              <a:chExt cx="2057400" cy="2219325"/>
            </a:xfrm>
            <a:solidFill>
              <a:schemeClr val="accent2"/>
            </a:solidFill>
          </p:grpSpPr>
          <p:sp>
            <p:nvSpPr>
              <p:cNvPr id="26" name="Freeform: Shape 149">
                <a:extLst>
                  <a:ext uri="{FF2B5EF4-FFF2-40B4-BE49-F238E27FC236}">
                    <a16:creationId xmlns:a16="http://schemas.microsoft.com/office/drawing/2014/main" id="{91467DD2-7130-0941-93A2-8343113AC375}"/>
                  </a:ext>
                </a:extLst>
              </p:cNvPr>
              <p:cNvSpPr/>
              <p:nvPr/>
            </p:nvSpPr>
            <p:spPr>
              <a:xfrm>
                <a:off x="1393984" y="2767410"/>
                <a:ext cx="438150" cy="733425"/>
              </a:xfrm>
              <a:custGeom>
                <a:avLst/>
                <a:gdLst>
                  <a:gd name="connsiteX0" fmla="*/ 141446 w 438150"/>
                  <a:gd name="connsiteY0" fmla="*/ 413861 h 733425"/>
                  <a:gd name="connsiteX1" fmla="*/ 302419 w 438150"/>
                  <a:gd name="connsiteY1" fmla="*/ 413861 h 733425"/>
                  <a:gd name="connsiteX2" fmla="*/ 338614 w 438150"/>
                  <a:gd name="connsiteY2" fmla="*/ 450056 h 733425"/>
                  <a:gd name="connsiteX3" fmla="*/ 338614 w 438150"/>
                  <a:gd name="connsiteY3" fmla="*/ 469106 h 733425"/>
                  <a:gd name="connsiteX4" fmla="*/ 302419 w 438150"/>
                  <a:gd name="connsiteY4" fmla="*/ 505301 h 733425"/>
                  <a:gd name="connsiteX5" fmla="*/ 75724 w 438150"/>
                  <a:gd name="connsiteY5" fmla="*/ 505301 h 733425"/>
                  <a:gd name="connsiteX6" fmla="*/ 27146 w 438150"/>
                  <a:gd name="connsiteY6" fmla="*/ 553879 h 733425"/>
                  <a:gd name="connsiteX7" fmla="*/ 75724 w 438150"/>
                  <a:gd name="connsiteY7" fmla="*/ 602456 h 733425"/>
                  <a:gd name="connsiteX8" fmla="*/ 188119 w 438150"/>
                  <a:gd name="connsiteY8" fmla="*/ 602456 h 733425"/>
                  <a:gd name="connsiteX9" fmla="*/ 188119 w 438150"/>
                  <a:gd name="connsiteY9" fmla="*/ 679609 h 733425"/>
                  <a:gd name="connsiteX10" fmla="*/ 236696 w 438150"/>
                  <a:gd name="connsiteY10" fmla="*/ 728186 h 733425"/>
                  <a:gd name="connsiteX11" fmla="*/ 285274 w 438150"/>
                  <a:gd name="connsiteY11" fmla="*/ 679609 h 733425"/>
                  <a:gd name="connsiteX12" fmla="*/ 285274 w 438150"/>
                  <a:gd name="connsiteY12" fmla="*/ 602456 h 733425"/>
                  <a:gd name="connsiteX13" fmla="*/ 302419 w 438150"/>
                  <a:gd name="connsiteY13" fmla="*/ 602456 h 733425"/>
                  <a:gd name="connsiteX14" fmla="*/ 435769 w 438150"/>
                  <a:gd name="connsiteY14" fmla="*/ 469106 h 733425"/>
                  <a:gd name="connsiteX15" fmla="*/ 435769 w 438150"/>
                  <a:gd name="connsiteY15" fmla="*/ 450056 h 733425"/>
                  <a:gd name="connsiteX16" fmla="*/ 302419 w 438150"/>
                  <a:gd name="connsiteY16" fmla="*/ 316706 h 733425"/>
                  <a:gd name="connsiteX17" fmla="*/ 141446 w 438150"/>
                  <a:gd name="connsiteY17" fmla="*/ 316706 h 733425"/>
                  <a:gd name="connsiteX18" fmla="*/ 105251 w 438150"/>
                  <a:gd name="connsiteY18" fmla="*/ 280511 h 733425"/>
                  <a:gd name="connsiteX19" fmla="*/ 105251 w 438150"/>
                  <a:gd name="connsiteY19" fmla="*/ 261461 h 733425"/>
                  <a:gd name="connsiteX20" fmla="*/ 141446 w 438150"/>
                  <a:gd name="connsiteY20" fmla="*/ 225266 h 733425"/>
                  <a:gd name="connsiteX21" fmla="*/ 368141 w 438150"/>
                  <a:gd name="connsiteY21" fmla="*/ 225266 h 733425"/>
                  <a:gd name="connsiteX22" fmla="*/ 416719 w 438150"/>
                  <a:gd name="connsiteY22" fmla="*/ 176689 h 733425"/>
                  <a:gd name="connsiteX23" fmla="*/ 368141 w 438150"/>
                  <a:gd name="connsiteY23" fmla="*/ 128111 h 733425"/>
                  <a:gd name="connsiteX24" fmla="*/ 285274 w 438150"/>
                  <a:gd name="connsiteY24" fmla="*/ 128111 h 733425"/>
                  <a:gd name="connsiteX25" fmla="*/ 285274 w 438150"/>
                  <a:gd name="connsiteY25" fmla="*/ 55721 h 733425"/>
                  <a:gd name="connsiteX26" fmla="*/ 236696 w 438150"/>
                  <a:gd name="connsiteY26" fmla="*/ 7144 h 733425"/>
                  <a:gd name="connsiteX27" fmla="*/ 188119 w 438150"/>
                  <a:gd name="connsiteY27" fmla="*/ 55721 h 733425"/>
                  <a:gd name="connsiteX28" fmla="*/ 188119 w 438150"/>
                  <a:gd name="connsiteY28" fmla="*/ 128111 h 733425"/>
                  <a:gd name="connsiteX29" fmla="*/ 140494 w 438150"/>
                  <a:gd name="connsiteY29" fmla="*/ 128111 h 733425"/>
                  <a:gd name="connsiteX30" fmla="*/ 7144 w 438150"/>
                  <a:gd name="connsiteY30" fmla="*/ 261461 h 733425"/>
                  <a:gd name="connsiteX31" fmla="*/ 7144 w 438150"/>
                  <a:gd name="connsiteY31" fmla="*/ 280511 h 733425"/>
                  <a:gd name="connsiteX32" fmla="*/ 141446 w 438150"/>
                  <a:gd name="connsiteY32" fmla="*/ 413861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8150" h="733425">
                    <a:moveTo>
                      <a:pt x="141446" y="413861"/>
                    </a:moveTo>
                    <a:lnTo>
                      <a:pt x="302419" y="413861"/>
                    </a:lnTo>
                    <a:cubicBezTo>
                      <a:pt x="322421" y="413861"/>
                      <a:pt x="338614" y="430054"/>
                      <a:pt x="338614" y="450056"/>
                    </a:cubicBezTo>
                    <a:lnTo>
                      <a:pt x="338614" y="469106"/>
                    </a:lnTo>
                    <a:cubicBezTo>
                      <a:pt x="338614" y="489109"/>
                      <a:pt x="322421" y="505301"/>
                      <a:pt x="302419" y="505301"/>
                    </a:cubicBezTo>
                    <a:lnTo>
                      <a:pt x="75724" y="505301"/>
                    </a:lnTo>
                    <a:cubicBezTo>
                      <a:pt x="49054" y="505301"/>
                      <a:pt x="27146" y="527209"/>
                      <a:pt x="27146" y="553879"/>
                    </a:cubicBezTo>
                    <a:cubicBezTo>
                      <a:pt x="27146" y="580549"/>
                      <a:pt x="49054" y="602456"/>
                      <a:pt x="75724" y="602456"/>
                    </a:cubicBezTo>
                    <a:lnTo>
                      <a:pt x="188119" y="602456"/>
                    </a:lnTo>
                    <a:lnTo>
                      <a:pt x="188119" y="679609"/>
                    </a:lnTo>
                    <a:cubicBezTo>
                      <a:pt x="188119" y="706279"/>
                      <a:pt x="210026" y="728186"/>
                      <a:pt x="236696" y="728186"/>
                    </a:cubicBezTo>
                    <a:cubicBezTo>
                      <a:pt x="263366" y="728186"/>
                      <a:pt x="285274" y="706279"/>
                      <a:pt x="285274" y="679609"/>
                    </a:cubicBezTo>
                    <a:lnTo>
                      <a:pt x="285274" y="602456"/>
                    </a:lnTo>
                    <a:lnTo>
                      <a:pt x="302419" y="602456"/>
                    </a:lnTo>
                    <a:cubicBezTo>
                      <a:pt x="375761" y="602456"/>
                      <a:pt x="435769" y="542449"/>
                      <a:pt x="435769" y="469106"/>
                    </a:cubicBezTo>
                    <a:lnTo>
                      <a:pt x="435769" y="450056"/>
                    </a:lnTo>
                    <a:cubicBezTo>
                      <a:pt x="435769" y="376714"/>
                      <a:pt x="375761" y="316706"/>
                      <a:pt x="302419" y="316706"/>
                    </a:cubicBezTo>
                    <a:lnTo>
                      <a:pt x="141446" y="316706"/>
                    </a:lnTo>
                    <a:cubicBezTo>
                      <a:pt x="121444" y="316706"/>
                      <a:pt x="105251" y="300514"/>
                      <a:pt x="105251" y="280511"/>
                    </a:cubicBezTo>
                    <a:lnTo>
                      <a:pt x="105251" y="261461"/>
                    </a:lnTo>
                    <a:cubicBezTo>
                      <a:pt x="105251" y="241459"/>
                      <a:pt x="121444" y="225266"/>
                      <a:pt x="141446" y="225266"/>
                    </a:cubicBezTo>
                    <a:lnTo>
                      <a:pt x="368141" y="225266"/>
                    </a:lnTo>
                    <a:cubicBezTo>
                      <a:pt x="394811" y="225266"/>
                      <a:pt x="416719" y="203359"/>
                      <a:pt x="416719" y="176689"/>
                    </a:cubicBezTo>
                    <a:cubicBezTo>
                      <a:pt x="416719" y="150019"/>
                      <a:pt x="394811" y="128111"/>
                      <a:pt x="368141" y="128111"/>
                    </a:cubicBezTo>
                    <a:lnTo>
                      <a:pt x="285274" y="128111"/>
                    </a:lnTo>
                    <a:lnTo>
                      <a:pt x="285274" y="55721"/>
                    </a:lnTo>
                    <a:cubicBezTo>
                      <a:pt x="285274" y="29051"/>
                      <a:pt x="263366" y="7144"/>
                      <a:pt x="236696" y="7144"/>
                    </a:cubicBezTo>
                    <a:cubicBezTo>
                      <a:pt x="210026" y="7144"/>
                      <a:pt x="188119" y="29051"/>
                      <a:pt x="188119" y="55721"/>
                    </a:cubicBezTo>
                    <a:lnTo>
                      <a:pt x="188119" y="128111"/>
                    </a:lnTo>
                    <a:lnTo>
                      <a:pt x="140494" y="128111"/>
                    </a:lnTo>
                    <a:cubicBezTo>
                      <a:pt x="67151" y="128111"/>
                      <a:pt x="7144" y="188119"/>
                      <a:pt x="7144" y="261461"/>
                    </a:cubicBezTo>
                    <a:lnTo>
                      <a:pt x="7144" y="280511"/>
                    </a:lnTo>
                    <a:cubicBezTo>
                      <a:pt x="8096" y="353854"/>
                      <a:pt x="68104" y="413861"/>
                      <a:pt x="141446" y="4138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30" name="Freeform: Shape 150">
                <a:extLst>
                  <a:ext uri="{FF2B5EF4-FFF2-40B4-BE49-F238E27FC236}">
                    <a16:creationId xmlns:a16="http://schemas.microsoft.com/office/drawing/2014/main" id="{BDA30067-6C0D-6343-9EF2-247A5E636407}"/>
                  </a:ext>
                </a:extLst>
              </p:cNvPr>
              <p:cNvSpPr/>
              <p:nvPr/>
            </p:nvSpPr>
            <p:spPr>
              <a:xfrm>
                <a:off x="983457" y="2615010"/>
                <a:ext cx="2057400" cy="2219325"/>
              </a:xfrm>
              <a:custGeom>
                <a:avLst/>
                <a:gdLst>
                  <a:gd name="connsiteX0" fmla="*/ 1518761 w 2057400"/>
                  <a:gd name="connsiteY0" fmla="*/ 7144 h 2219325"/>
                  <a:gd name="connsiteX1" fmla="*/ 982504 w 2057400"/>
                  <a:gd name="connsiteY1" fmla="*/ 226219 h 2219325"/>
                  <a:gd name="connsiteX2" fmla="*/ 1518761 w 2057400"/>
                  <a:gd name="connsiteY2" fmla="*/ 445294 h 2219325"/>
                  <a:gd name="connsiteX3" fmla="*/ 1957864 w 2057400"/>
                  <a:gd name="connsiteY3" fmla="*/ 356711 h 2219325"/>
                  <a:gd name="connsiteX4" fmla="*/ 1957864 w 2057400"/>
                  <a:gd name="connsiteY4" fmla="*/ 1717834 h 2219325"/>
                  <a:gd name="connsiteX5" fmla="*/ 1518761 w 2057400"/>
                  <a:gd name="connsiteY5" fmla="*/ 1840706 h 2219325"/>
                  <a:gd name="connsiteX6" fmla="*/ 1079659 w 2057400"/>
                  <a:gd name="connsiteY6" fmla="*/ 1717834 h 2219325"/>
                  <a:gd name="connsiteX7" fmla="*/ 1079659 w 2057400"/>
                  <a:gd name="connsiteY7" fmla="*/ 1594961 h 2219325"/>
                  <a:gd name="connsiteX8" fmla="*/ 1518761 w 2057400"/>
                  <a:gd name="connsiteY8" fmla="*/ 1683544 h 2219325"/>
                  <a:gd name="connsiteX9" fmla="*/ 1747361 w 2057400"/>
                  <a:gd name="connsiteY9" fmla="*/ 1664494 h 2219325"/>
                  <a:gd name="connsiteX10" fmla="*/ 1786414 w 2057400"/>
                  <a:gd name="connsiteY10" fmla="*/ 1608296 h 2219325"/>
                  <a:gd name="connsiteX11" fmla="*/ 1730216 w 2057400"/>
                  <a:gd name="connsiteY11" fmla="*/ 1569244 h 2219325"/>
                  <a:gd name="connsiteX12" fmla="*/ 1518761 w 2057400"/>
                  <a:gd name="connsiteY12" fmla="*/ 1586389 h 2219325"/>
                  <a:gd name="connsiteX13" fmla="*/ 1079659 w 2057400"/>
                  <a:gd name="connsiteY13" fmla="*/ 1463516 h 2219325"/>
                  <a:gd name="connsiteX14" fmla="*/ 1079659 w 2057400"/>
                  <a:gd name="connsiteY14" fmla="*/ 1463516 h 2219325"/>
                  <a:gd name="connsiteX15" fmla="*/ 1079659 w 2057400"/>
                  <a:gd name="connsiteY15" fmla="*/ 1347311 h 2219325"/>
                  <a:gd name="connsiteX16" fmla="*/ 1518761 w 2057400"/>
                  <a:gd name="connsiteY16" fmla="*/ 1435894 h 2219325"/>
                  <a:gd name="connsiteX17" fmla="*/ 1747361 w 2057400"/>
                  <a:gd name="connsiteY17" fmla="*/ 1416844 h 2219325"/>
                  <a:gd name="connsiteX18" fmla="*/ 1786414 w 2057400"/>
                  <a:gd name="connsiteY18" fmla="*/ 1360646 h 2219325"/>
                  <a:gd name="connsiteX19" fmla="*/ 1730216 w 2057400"/>
                  <a:gd name="connsiteY19" fmla="*/ 1321594 h 2219325"/>
                  <a:gd name="connsiteX20" fmla="*/ 1518761 w 2057400"/>
                  <a:gd name="connsiteY20" fmla="*/ 1338739 h 2219325"/>
                  <a:gd name="connsiteX21" fmla="*/ 1079659 w 2057400"/>
                  <a:gd name="connsiteY21" fmla="*/ 1216819 h 2219325"/>
                  <a:gd name="connsiteX22" fmla="*/ 1079659 w 2057400"/>
                  <a:gd name="connsiteY22" fmla="*/ 1099661 h 2219325"/>
                  <a:gd name="connsiteX23" fmla="*/ 1518761 w 2057400"/>
                  <a:gd name="connsiteY23" fmla="*/ 1188244 h 2219325"/>
                  <a:gd name="connsiteX24" fmla="*/ 1747361 w 2057400"/>
                  <a:gd name="connsiteY24" fmla="*/ 1169194 h 2219325"/>
                  <a:gd name="connsiteX25" fmla="*/ 1786414 w 2057400"/>
                  <a:gd name="connsiteY25" fmla="*/ 1112996 h 2219325"/>
                  <a:gd name="connsiteX26" fmla="*/ 1730216 w 2057400"/>
                  <a:gd name="connsiteY26" fmla="*/ 1073944 h 2219325"/>
                  <a:gd name="connsiteX27" fmla="*/ 1518761 w 2057400"/>
                  <a:gd name="connsiteY27" fmla="*/ 1091089 h 2219325"/>
                  <a:gd name="connsiteX28" fmla="*/ 1079659 w 2057400"/>
                  <a:gd name="connsiteY28" fmla="*/ 969169 h 2219325"/>
                  <a:gd name="connsiteX29" fmla="*/ 1079659 w 2057400"/>
                  <a:gd name="connsiteY29" fmla="*/ 852011 h 2219325"/>
                  <a:gd name="connsiteX30" fmla="*/ 1518761 w 2057400"/>
                  <a:gd name="connsiteY30" fmla="*/ 940594 h 2219325"/>
                  <a:gd name="connsiteX31" fmla="*/ 1747361 w 2057400"/>
                  <a:gd name="connsiteY31" fmla="*/ 921544 h 2219325"/>
                  <a:gd name="connsiteX32" fmla="*/ 1786414 w 2057400"/>
                  <a:gd name="connsiteY32" fmla="*/ 865346 h 2219325"/>
                  <a:gd name="connsiteX33" fmla="*/ 1730216 w 2057400"/>
                  <a:gd name="connsiteY33" fmla="*/ 826294 h 2219325"/>
                  <a:gd name="connsiteX34" fmla="*/ 1518761 w 2057400"/>
                  <a:gd name="connsiteY34" fmla="*/ 843439 h 2219325"/>
                  <a:gd name="connsiteX35" fmla="*/ 1079659 w 2057400"/>
                  <a:gd name="connsiteY35" fmla="*/ 721519 h 2219325"/>
                  <a:gd name="connsiteX36" fmla="*/ 1079659 w 2057400"/>
                  <a:gd name="connsiteY36" fmla="*/ 607219 h 2219325"/>
                  <a:gd name="connsiteX37" fmla="*/ 1183481 w 2057400"/>
                  <a:gd name="connsiteY37" fmla="*/ 651034 h 2219325"/>
                  <a:gd name="connsiteX38" fmla="*/ 1518761 w 2057400"/>
                  <a:gd name="connsiteY38" fmla="*/ 695801 h 2219325"/>
                  <a:gd name="connsiteX39" fmla="*/ 1747361 w 2057400"/>
                  <a:gd name="connsiteY39" fmla="*/ 676751 h 2219325"/>
                  <a:gd name="connsiteX40" fmla="*/ 1786414 w 2057400"/>
                  <a:gd name="connsiteY40" fmla="*/ 620554 h 2219325"/>
                  <a:gd name="connsiteX41" fmla="*/ 1730216 w 2057400"/>
                  <a:gd name="connsiteY41" fmla="*/ 581501 h 2219325"/>
                  <a:gd name="connsiteX42" fmla="*/ 1518761 w 2057400"/>
                  <a:gd name="connsiteY42" fmla="*/ 598646 h 2219325"/>
                  <a:gd name="connsiteX43" fmla="*/ 1080611 w 2057400"/>
                  <a:gd name="connsiteY43" fmla="*/ 482441 h 2219325"/>
                  <a:gd name="connsiteX44" fmla="*/ 1059656 w 2057400"/>
                  <a:gd name="connsiteY44" fmla="*/ 458629 h 2219325"/>
                  <a:gd name="connsiteX45" fmla="*/ 1031081 w 2057400"/>
                  <a:gd name="connsiteY45" fmla="*/ 449104 h 2219325"/>
                  <a:gd name="connsiteX46" fmla="*/ 982504 w 2057400"/>
                  <a:gd name="connsiteY46" fmla="*/ 497681 h 2219325"/>
                  <a:gd name="connsiteX47" fmla="*/ 982504 w 2057400"/>
                  <a:gd name="connsiteY47" fmla="*/ 1128236 h 2219325"/>
                  <a:gd name="connsiteX48" fmla="*/ 543401 w 2057400"/>
                  <a:gd name="connsiteY48" fmla="*/ 1039654 h 2219325"/>
                  <a:gd name="connsiteX49" fmla="*/ 7144 w 2057400"/>
                  <a:gd name="connsiteY49" fmla="*/ 1258729 h 2219325"/>
                  <a:gd name="connsiteX50" fmla="*/ 543401 w 2057400"/>
                  <a:gd name="connsiteY50" fmla="*/ 1477804 h 2219325"/>
                  <a:gd name="connsiteX51" fmla="*/ 982504 w 2057400"/>
                  <a:gd name="connsiteY51" fmla="*/ 1389221 h 2219325"/>
                  <a:gd name="connsiteX52" fmla="*/ 982504 w 2057400"/>
                  <a:gd name="connsiteY52" fmla="*/ 1464469 h 2219325"/>
                  <a:gd name="connsiteX53" fmla="*/ 982504 w 2057400"/>
                  <a:gd name="connsiteY53" fmla="*/ 1992154 h 2219325"/>
                  <a:gd name="connsiteX54" fmla="*/ 543401 w 2057400"/>
                  <a:gd name="connsiteY54" fmla="*/ 2115026 h 2219325"/>
                  <a:gd name="connsiteX55" fmla="*/ 104299 w 2057400"/>
                  <a:gd name="connsiteY55" fmla="*/ 1992154 h 2219325"/>
                  <a:gd name="connsiteX56" fmla="*/ 104299 w 2057400"/>
                  <a:gd name="connsiteY56" fmla="*/ 1880711 h 2219325"/>
                  <a:gd name="connsiteX57" fmla="*/ 543401 w 2057400"/>
                  <a:gd name="connsiteY57" fmla="*/ 1969294 h 2219325"/>
                  <a:gd name="connsiteX58" fmla="*/ 810101 w 2057400"/>
                  <a:gd name="connsiteY58" fmla="*/ 1942624 h 2219325"/>
                  <a:gd name="connsiteX59" fmla="*/ 847249 w 2057400"/>
                  <a:gd name="connsiteY59" fmla="*/ 1885474 h 2219325"/>
                  <a:gd name="connsiteX60" fmla="*/ 790099 w 2057400"/>
                  <a:gd name="connsiteY60" fmla="*/ 1848326 h 2219325"/>
                  <a:gd name="connsiteX61" fmla="*/ 544354 w 2057400"/>
                  <a:gd name="connsiteY61" fmla="*/ 1873091 h 2219325"/>
                  <a:gd name="connsiteX62" fmla="*/ 105251 w 2057400"/>
                  <a:gd name="connsiteY62" fmla="*/ 1750219 h 2219325"/>
                  <a:gd name="connsiteX63" fmla="*/ 105251 w 2057400"/>
                  <a:gd name="connsiteY63" fmla="*/ 1630204 h 2219325"/>
                  <a:gd name="connsiteX64" fmla="*/ 544354 w 2057400"/>
                  <a:gd name="connsiteY64" fmla="*/ 1718786 h 2219325"/>
                  <a:gd name="connsiteX65" fmla="*/ 808196 w 2057400"/>
                  <a:gd name="connsiteY65" fmla="*/ 1693069 h 2219325"/>
                  <a:gd name="connsiteX66" fmla="*/ 845344 w 2057400"/>
                  <a:gd name="connsiteY66" fmla="*/ 1635919 h 2219325"/>
                  <a:gd name="connsiteX67" fmla="*/ 788194 w 2057400"/>
                  <a:gd name="connsiteY67" fmla="*/ 1598771 h 2219325"/>
                  <a:gd name="connsiteX68" fmla="*/ 544354 w 2057400"/>
                  <a:gd name="connsiteY68" fmla="*/ 1622584 h 2219325"/>
                  <a:gd name="connsiteX69" fmla="*/ 106204 w 2057400"/>
                  <a:gd name="connsiteY69" fmla="*/ 1506379 h 2219325"/>
                  <a:gd name="connsiteX70" fmla="*/ 85249 w 2057400"/>
                  <a:gd name="connsiteY70" fmla="*/ 1483519 h 2219325"/>
                  <a:gd name="connsiteX71" fmla="*/ 55721 w 2057400"/>
                  <a:gd name="connsiteY71" fmla="*/ 1473994 h 2219325"/>
                  <a:gd name="connsiteX72" fmla="*/ 7144 w 2057400"/>
                  <a:gd name="connsiteY72" fmla="*/ 1522571 h 2219325"/>
                  <a:gd name="connsiteX73" fmla="*/ 7144 w 2057400"/>
                  <a:gd name="connsiteY73" fmla="*/ 1994059 h 2219325"/>
                  <a:gd name="connsiteX74" fmla="*/ 543401 w 2057400"/>
                  <a:gd name="connsiteY74" fmla="*/ 2213134 h 2219325"/>
                  <a:gd name="connsiteX75" fmla="*/ 1079659 w 2057400"/>
                  <a:gd name="connsiteY75" fmla="*/ 1994059 h 2219325"/>
                  <a:gd name="connsiteX76" fmla="*/ 1079659 w 2057400"/>
                  <a:gd name="connsiteY76" fmla="*/ 1850231 h 2219325"/>
                  <a:gd name="connsiteX77" fmla="*/ 1518761 w 2057400"/>
                  <a:gd name="connsiteY77" fmla="*/ 1938814 h 2219325"/>
                  <a:gd name="connsiteX78" fmla="*/ 2055019 w 2057400"/>
                  <a:gd name="connsiteY78" fmla="*/ 1719739 h 2219325"/>
                  <a:gd name="connsiteX79" fmla="*/ 2055019 w 2057400"/>
                  <a:gd name="connsiteY79" fmla="*/ 226219 h 2219325"/>
                  <a:gd name="connsiteX80" fmla="*/ 1518761 w 2057400"/>
                  <a:gd name="connsiteY80" fmla="*/ 7144 h 2219325"/>
                  <a:gd name="connsiteX81" fmla="*/ 543401 w 2057400"/>
                  <a:gd name="connsiteY81" fmla="*/ 1381601 h 2219325"/>
                  <a:gd name="connsiteX82" fmla="*/ 104299 w 2057400"/>
                  <a:gd name="connsiteY82" fmla="*/ 1258729 h 2219325"/>
                  <a:gd name="connsiteX83" fmla="*/ 104299 w 2057400"/>
                  <a:gd name="connsiteY83" fmla="*/ 1258729 h 2219325"/>
                  <a:gd name="connsiteX84" fmla="*/ 543401 w 2057400"/>
                  <a:gd name="connsiteY84" fmla="*/ 1135856 h 2219325"/>
                  <a:gd name="connsiteX85" fmla="*/ 982504 w 2057400"/>
                  <a:gd name="connsiteY85" fmla="*/ 1258729 h 2219325"/>
                  <a:gd name="connsiteX86" fmla="*/ 982504 w 2057400"/>
                  <a:gd name="connsiteY86" fmla="*/ 1258729 h 2219325"/>
                  <a:gd name="connsiteX87" fmla="*/ 543401 w 2057400"/>
                  <a:gd name="connsiteY87" fmla="*/ 1381601 h 2219325"/>
                  <a:gd name="connsiteX88" fmla="*/ 1518761 w 2057400"/>
                  <a:gd name="connsiteY88" fmla="*/ 348139 h 2219325"/>
                  <a:gd name="connsiteX89" fmla="*/ 1079659 w 2057400"/>
                  <a:gd name="connsiteY89" fmla="*/ 225266 h 2219325"/>
                  <a:gd name="connsiteX90" fmla="*/ 1518761 w 2057400"/>
                  <a:gd name="connsiteY90" fmla="*/ 102394 h 2219325"/>
                  <a:gd name="connsiteX91" fmla="*/ 1957864 w 2057400"/>
                  <a:gd name="connsiteY91" fmla="*/ 225266 h 2219325"/>
                  <a:gd name="connsiteX92" fmla="*/ 1518761 w 2057400"/>
                  <a:gd name="connsiteY92" fmla="*/ 348139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057400" h="2219325">
                    <a:moveTo>
                      <a:pt x="1518761" y="7144"/>
                    </a:moveTo>
                    <a:cubicBezTo>
                      <a:pt x="1252061" y="7144"/>
                      <a:pt x="982504" y="82391"/>
                      <a:pt x="982504" y="226219"/>
                    </a:cubicBezTo>
                    <a:cubicBezTo>
                      <a:pt x="982504" y="370046"/>
                      <a:pt x="1252061" y="445294"/>
                      <a:pt x="1518761" y="445294"/>
                    </a:cubicBezTo>
                    <a:cubicBezTo>
                      <a:pt x="1686401" y="445294"/>
                      <a:pt x="1855946" y="415766"/>
                      <a:pt x="1957864" y="356711"/>
                    </a:cubicBezTo>
                    <a:lnTo>
                      <a:pt x="1957864" y="1717834"/>
                    </a:lnTo>
                    <a:cubicBezTo>
                      <a:pt x="1957864" y="1760696"/>
                      <a:pt x="1791176" y="1840706"/>
                      <a:pt x="1518761" y="1840706"/>
                    </a:cubicBezTo>
                    <a:cubicBezTo>
                      <a:pt x="1246346" y="1840706"/>
                      <a:pt x="1079659" y="1761649"/>
                      <a:pt x="1079659" y="1717834"/>
                    </a:cubicBezTo>
                    <a:lnTo>
                      <a:pt x="1079659" y="1594961"/>
                    </a:lnTo>
                    <a:cubicBezTo>
                      <a:pt x="1181576" y="1653064"/>
                      <a:pt x="1351121" y="1683544"/>
                      <a:pt x="1518761" y="1683544"/>
                    </a:cubicBezTo>
                    <a:cubicBezTo>
                      <a:pt x="1598771" y="1683544"/>
                      <a:pt x="1675924" y="1676876"/>
                      <a:pt x="1747361" y="1664494"/>
                    </a:cubicBezTo>
                    <a:cubicBezTo>
                      <a:pt x="1774031" y="1659731"/>
                      <a:pt x="1791176" y="1634966"/>
                      <a:pt x="1786414" y="1608296"/>
                    </a:cubicBezTo>
                    <a:cubicBezTo>
                      <a:pt x="1781651" y="1581626"/>
                      <a:pt x="1756886" y="1564481"/>
                      <a:pt x="1730216" y="1569244"/>
                    </a:cubicBezTo>
                    <a:cubicBezTo>
                      <a:pt x="1665446" y="1580674"/>
                      <a:pt x="1592104" y="1586389"/>
                      <a:pt x="1518761" y="1586389"/>
                    </a:cubicBezTo>
                    <a:cubicBezTo>
                      <a:pt x="1246346" y="1586389"/>
                      <a:pt x="1079659" y="1507331"/>
                      <a:pt x="1079659" y="1463516"/>
                    </a:cubicBezTo>
                    <a:cubicBezTo>
                      <a:pt x="1079659" y="1463516"/>
                      <a:pt x="1079659" y="1463516"/>
                      <a:pt x="1079659" y="1463516"/>
                    </a:cubicBezTo>
                    <a:lnTo>
                      <a:pt x="1079659" y="1347311"/>
                    </a:lnTo>
                    <a:cubicBezTo>
                      <a:pt x="1181576" y="1405414"/>
                      <a:pt x="1351121" y="1435894"/>
                      <a:pt x="1518761" y="1435894"/>
                    </a:cubicBezTo>
                    <a:cubicBezTo>
                      <a:pt x="1598771" y="1435894"/>
                      <a:pt x="1675924" y="1429226"/>
                      <a:pt x="1747361" y="1416844"/>
                    </a:cubicBezTo>
                    <a:cubicBezTo>
                      <a:pt x="1774031" y="1412081"/>
                      <a:pt x="1791176" y="1387316"/>
                      <a:pt x="1786414" y="1360646"/>
                    </a:cubicBezTo>
                    <a:cubicBezTo>
                      <a:pt x="1781651" y="1333976"/>
                      <a:pt x="1756886" y="1316831"/>
                      <a:pt x="1730216" y="1321594"/>
                    </a:cubicBezTo>
                    <a:cubicBezTo>
                      <a:pt x="1665446" y="1333024"/>
                      <a:pt x="1592104" y="1338739"/>
                      <a:pt x="1518761" y="1338739"/>
                    </a:cubicBezTo>
                    <a:cubicBezTo>
                      <a:pt x="1246346" y="1338739"/>
                      <a:pt x="1079659" y="1259681"/>
                      <a:pt x="1079659" y="1216819"/>
                    </a:cubicBezTo>
                    <a:lnTo>
                      <a:pt x="1079659" y="1099661"/>
                    </a:lnTo>
                    <a:cubicBezTo>
                      <a:pt x="1181576" y="1157764"/>
                      <a:pt x="1351121" y="1188244"/>
                      <a:pt x="1518761" y="1188244"/>
                    </a:cubicBezTo>
                    <a:cubicBezTo>
                      <a:pt x="1598771" y="1188244"/>
                      <a:pt x="1675924" y="1181576"/>
                      <a:pt x="1747361" y="1169194"/>
                    </a:cubicBezTo>
                    <a:cubicBezTo>
                      <a:pt x="1774031" y="1164431"/>
                      <a:pt x="1791176" y="1139666"/>
                      <a:pt x="1786414" y="1112996"/>
                    </a:cubicBezTo>
                    <a:cubicBezTo>
                      <a:pt x="1781651" y="1086326"/>
                      <a:pt x="1756886" y="1069181"/>
                      <a:pt x="1730216" y="1073944"/>
                    </a:cubicBezTo>
                    <a:cubicBezTo>
                      <a:pt x="1665446" y="1085374"/>
                      <a:pt x="1592104" y="1091089"/>
                      <a:pt x="1518761" y="1091089"/>
                    </a:cubicBezTo>
                    <a:cubicBezTo>
                      <a:pt x="1246346" y="1091089"/>
                      <a:pt x="1079659" y="1012031"/>
                      <a:pt x="1079659" y="969169"/>
                    </a:cubicBezTo>
                    <a:lnTo>
                      <a:pt x="1079659" y="852011"/>
                    </a:lnTo>
                    <a:cubicBezTo>
                      <a:pt x="1181576" y="910114"/>
                      <a:pt x="1351121" y="940594"/>
                      <a:pt x="1518761" y="940594"/>
                    </a:cubicBezTo>
                    <a:cubicBezTo>
                      <a:pt x="1598771" y="940594"/>
                      <a:pt x="1675924" y="933926"/>
                      <a:pt x="1747361" y="921544"/>
                    </a:cubicBezTo>
                    <a:cubicBezTo>
                      <a:pt x="1774031" y="916781"/>
                      <a:pt x="1791176" y="892016"/>
                      <a:pt x="1786414" y="865346"/>
                    </a:cubicBezTo>
                    <a:cubicBezTo>
                      <a:pt x="1781651" y="838676"/>
                      <a:pt x="1756886" y="821531"/>
                      <a:pt x="1730216" y="826294"/>
                    </a:cubicBezTo>
                    <a:cubicBezTo>
                      <a:pt x="1665446" y="837724"/>
                      <a:pt x="1592104" y="843439"/>
                      <a:pt x="1518761" y="843439"/>
                    </a:cubicBezTo>
                    <a:cubicBezTo>
                      <a:pt x="1246346" y="843439"/>
                      <a:pt x="1079659" y="764381"/>
                      <a:pt x="1079659" y="721519"/>
                    </a:cubicBezTo>
                    <a:lnTo>
                      <a:pt x="1079659" y="607219"/>
                    </a:lnTo>
                    <a:cubicBezTo>
                      <a:pt x="1112996" y="626269"/>
                      <a:pt x="1150144" y="640556"/>
                      <a:pt x="1183481" y="651034"/>
                    </a:cubicBezTo>
                    <a:cubicBezTo>
                      <a:pt x="1276826" y="679609"/>
                      <a:pt x="1395889" y="695801"/>
                      <a:pt x="1518761" y="695801"/>
                    </a:cubicBezTo>
                    <a:cubicBezTo>
                      <a:pt x="1598771" y="695801"/>
                      <a:pt x="1675924" y="689134"/>
                      <a:pt x="1747361" y="676751"/>
                    </a:cubicBezTo>
                    <a:cubicBezTo>
                      <a:pt x="1774031" y="671989"/>
                      <a:pt x="1791176" y="647224"/>
                      <a:pt x="1786414" y="620554"/>
                    </a:cubicBezTo>
                    <a:cubicBezTo>
                      <a:pt x="1781651" y="593884"/>
                      <a:pt x="1756886" y="576739"/>
                      <a:pt x="1730216" y="581501"/>
                    </a:cubicBezTo>
                    <a:cubicBezTo>
                      <a:pt x="1665446" y="592931"/>
                      <a:pt x="1592104" y="598646"/>
                      <a:pt x="1518761" y="598646"/>
                    </a:cubicBezTo>
                    <a:cubicBezTo>
                      <a:pt x="1263491" y="598646"/>
                      <a:pt x="1100614" y="531019"/>
                      <a:pt x="1080611" y="482441"/>
                    </a:cubicBezTo>
                    <a:cubicBezTo>
                      <a:pt x="1076801" y="471964"/>
                      <a:pt x="1069181" y="464344"/>
                      <a:pt x="1059656" y="458629"/>
                    </a:cubicBezTo>
                    <a:cubicBezTo>
                      <a:pt x="1052036" y="452914"/>
                      <a:pt x="1041559" y="449104"/>
                      <a:pt x="1031081" y="449104"/>
                    </a:cubicBezTo>
                    <a:cubicBezTo>
                      <a:pt x="1004411" y="449104"/>
                      <a:pt x="982504" y="471011"/>
                      <a:pt x="982504" y="497681"/>
                    </a:cubicBezTo>
                    <a:lnTo>
                      <a:pt x="982504" y="1128236"/>
                    </a:lnTo>
                    <a:cubicBezTo>
                      <a:pt x="880586" y="1070134"/>
                      <a:pt x="711041" y="1039654"/>
                      <a:pt x="543401" y="1039654"/>
                    </a:cubicBezTo>
                    <a:cubicBezTo>
                      <a:pt x="276701" y="1039654"/>
                      <a:pt x="7144" y="1114901"/>
                      <a:pt x="7144" y="1258729"/>
                    </a:cubicBezTo>
                    <a:cubicBezTo>
                      <a:pt x="7144" y="1402556"/>
                      <a:pt x="276701" y="1477804"/>
                      <a:pt x="543401" y="1477804"/>
                    </a:cubicBezTo>
                    <a:cubicBezTo>
                      <a:pt x="711041" y="1477804"/>
                      <a:pt x="880586" y="1448276"/>
                      <a:pt x="982504" y="1389221"/>
                    </a:cubicBezTo>
                    <a:lnTo>
                      <a:pt x="982504" y="1464469"/>
                    </a:lnTo>
                    <a:lnTo>
                      <a:pt x="982504" y="1992154"/>
                    </a:lnTo>
                    <a:cubicBezTo>
                      <a:pt x="982504" y="2035016"/>
                      <a:pt x="815816" y="2115026"/>
                      <a:pt x="543401" y="2115026"/>
                    </a:cubicBezTo>
                    <a:cubicBezTo>
                      <a:pt x="270986" y="2115026"/>
                      <a:pt x="104299" y="2035969"/>
                      <a:pt x="104299" y="1992154"/>
                    </a:cubicBezTo>
                    <a:lnTo>
                      <a:pt x="104299" y="1880711"/>
                    </a:lnTo>
                    <a:cubicBezTo>
                      <a:pt x="206216" y="1938814"/>
                      <a:pt x="375761" y="1969294"/>
                      <a:pt x="543401" y="1969294"/>
                    </a:cubicBezTo>
                    <a:cubicBezTo>
                      <a:pt x="637699" y="1969294"/>
                      <a:pt x="730091" y="1959769"/>
                      <a:pt x="810101" y="1942624"/>
                    </a:cubicBezTo>
                    <a:cubicBezTo>
                      <a:pt x="835819" y="1936909"/>
                      <a:pt x="852964" y="1911191"/>
                      <a:pt x="847249" y="1885474"/>
                    </a:cubicBezTo>
                    <a:cubicBezTo>
                      <a:pt x="841534" y="1859756"/>
                      <a:pt x="815816" y="1842611"/>
                      <a:pt x="790099" y="1848326"/>
                    </a:cubicBezTo>
                    <a:cubicBezTo>
                      <a:pt x="716756" y="1864519"/>
                      <a:pt x="631984" y="1873091"/>
                      <a:pt x="544354" y="1873091"/>
                    </a:cubicBezTo>
                    <a:cubicBezTo>
                      <a:pt x="271939" y="1873091"/>
                      <a:pt x="105251" y="1794034"/>
                      <a:pt x="105251" y="1750219"/>
                    </a:cubicBezTo>
                    <a:lnTo>
                      <a:pt x="105251" y="1630204"/>
                    </a:lnTo>
                    <a:cubicBezTo>
                      <a:pt x="191929" y="1680686"/>
                      <a:pt x="339566" y="1718786"/>
                      <a:pt x="544354" y="1718786"/>
                    </a:cubicBezTo>
                    <a:cubicBezTo>
                      <a:pt x="637699" y="1718786"/>
                      <a:pt x="729139" y="1710214"/>
                      <a:pt x="808196" y="1693069"/>
                    </a:cubicBezTo>
                    <a:cubicBezTo>
                      <a:pt x="833914" y="1687354"/>
                      <a:pt x="851059" y="1661636"/>
                      <a:pt x="845344" y="1635919"/>
                    </a:cubicBezTo>
                    <a:cubicBezTo>
                      <a:pt x="839629" y="1610201"/>
                      <a:pt x="813911" y="1593056"/>
                      <a:pt x="788194" y="1598771"/>
                    </a:cubicBezTo>
                    <a:cubicBezTo>
                      <a:pt x="714851" y="1614011"/>
                      <a:pt x="631031" y="1622584"/>
                      <a:pt x="544354" y="1622584"/>
                    </a:cubicBezTo>
                    <a:cubicBezTo>
                      <a:pt x="290036" y="1622584"/>
                      <a:pt x="126206" y="1554956"/>
                      <a:pt x="106204" y="1506379"/>
                    </a:cubicBezTo>
                    <a:cubicBezTo>
                      <a:pt x="102394" y="1495901"/>
                      <a:pt x="94774" y="1488281"/>
                      <a:pt x="85249" y="1483519"/>
                    </a:cubicBezTo>
                    <a:cubicBezTo>
                      <a:pt x="76676" y="1477804"/>
                      <a:pt x="67151" y="1473994"/>
                      <a:pt x="55721" y="1473994"/>
                    </a:cubicBezTo>
                    <a:cubicBezTo>
                      <a:pt x="29051" y="1473994"/>
                      <a:pt x="7144" y="1495901"/>
                      <a:pt x="7144" y="1522571"/>
                    </a:cubicBezTo>
                    <a:lnTo>
                      <a:pt x="7144" y="1994059"/>
                    </a:lnTo>
                    <a:cubicBezTo>
                      <a:pt x="7144" y="2137886"/>
                      <a:pt x="276701" y="2213134"/>
                      <a:pt x="543401" y="2213134"/>
                    </a:cubicBezTo>
                    <a:cubicBezTo>
                      <a:pt x="810101" y="2213134"/>
                      <a:pt x="1079659" y="2137886"/>
                      <a:pt x="1079659" y="1994059"/>
                    </a:cubicBezTo>
                    <a:lnTo>
                      <a:pt x="1079659" y="1850231"/>
                    </a:lnTo>
                    <a:cubicBezTo>
                      <a:pt x="1181576" y="1908334"/>
                      <a:pt x="1351121" y="1938814"/>
                      <a:pt x="1518761" y="1938814"/>
                    </a:cubicBezTo>
                    <a:cubicBezTo>
                      <a:pt x="1785461" y="1938814"/>
                      <a:pt x="2055019" y="1863566"/>
                      <a:pt x="2055019" y="1719739"/>
                    </a:cubicBezTo>
                    <a:lnTo>
                      <a:pt x="2055019" y="226219"/>
                    </a:lnTo>
                    <a:cubicBezTo>
                      <a:pt x="2055019" y="82391"/>
                      <a:pt x="1784509" y="7144"/>
                      <a:pt x="1518761" y="7144"/>
                    </a:cubicBezTo>
                    <a:close/>
                    <a:moveTo>
                      <a:pt x="543401" y="1381601"/>
                    </a:moveTo>
                    <a:cubicBezTo>
                      <a:pt x="270986" y="1381601"/>
                      <a:pt x="104299" y="1302544"/>
                      <a:pt x="104299" y="1258729"/>
                    </a:cubicBezTo>
                    <a:cubicBezTo>
                      <a:pt x="104299" y="1258729"/>
                      <a:pt x="104299" y="1258729"/>
                      <a:pt x="104299" y="1258729"/>
                    </a:cubicBezTo>
                    <a:cubicBezTo>
                      <a:pt x="104299" y="1215866"/>
                      <a:pt x="270986" y="1135856"/>
                      <a:pt x="543401" y="1135856"/>
                    </a:cubicBezTo>
                    <a:cubicBezTo>
                      <a:pt x="815816" y="1135856"/>
                      <a:pt x="982504" y="1214914"/>
                      <a:pt x="982504" y="1258729"/>
                    </a:cubicBezTo>
                    <a:lnTo>
                      <a:pt x="982504" y="1258729"/>
                    </a:lnTo>
                    <a:cubicBezTo>
                      <a:pt x="982504" y="1302544"/>
                      <a:pt x="815816" y="1381601"/>
                      <a:pt x="543401" y="1381601"/>
                    </a:cubicBezTo>
                    <a:close/>
                    <a:moveTo>
                      <a:pt x="1518761" y="348139"/>
                    </a:moveTo>
                    <a:cubicBezTo>
                      <a:pt x="1246346" y="348139"/>
                      <a:pt x="1079659" y="269081"/>
                      <a:pt x="1079659" y="225266"/>
                    </a:cubicBezTo>
                    <a:cubicBezTo>
                      <a:pt x="1079659" y="181451"/>
                      <a:pt x="1246346" y="102394"/>
                      <a:pt x="1518761" y="102394"/>
                    </a:cubicBezTo>
                    <a:cubicBezTo>
                      <a:pt x="1791176" y="102394"/>
                      <a:pt x="1957864" y="181451"/>
                      <a:pt x="1957864" y="225266"/>
                    </a:cubicBezTo>
                    <a:cubicBezTo>
                      <a:pt x="1957864" y="269081"/>
                      <a:pt x="1791176" y="348139"/>
                      <a:pt x="1518761" y="3481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grpSp>
      <p:grpSp>
        <p:nvGrpSpPr>
          <p:cNvPr id="18" name="Group 17">
            <a:extLst>
              <a:ext uri="{FF2B5EF4-FFF2-40B4-BE49-F238E27FC236}">
                <a16:creationId xmlns:a16="http://schemas.microsoft.com/office/drawing/2014/main" id="{3CD23127-B3CE-31D3-6BCF-A4DC28430515}"/>
              </a:ext>
            </a:extLst>
          </p:cNvPr>
          <p:cNvGrpSpPr/>
          <p:nvPr/>
        </p:nvGrpSpPr>
        <p:grpSpPr>
          <a:xfrm>
            <a:off x="7635903" y="4728109"/>
            <a:ext cx="625485" cy="611956"/>
            <a:chOff x="5760822" y="4818792"/>
            <a:chExt cx="625485" cy="611956"/>
          </a:xfrm>
        </p:grpSpPr>
        <p:sp>
          <p:nvSpPr>
            <p:cNvPr id="52" name="Oval 51">
              <a:extLst>
                <a:ext uri="{FF2B5EF4-FFF2-40B4-BE49-F238E27FC236}">
                  <a16:creationId xmlns:a16="http://schemas.microsoft.com/office/drawing/2014/main" id="{6D627BC4-EDE3-FF4C-B66E-30E27604DFE0}"/>
                </a:ext>
              </a:extLst>
            </p:cNvPr>
            <p:cNvSpPr/>
            <p:nvPr/>
          </p:nvSpPr>
          <p:spPr>
            <a:xfrm>
              <a:off x="5760822" y="5063049"/>
              <a:ext cx="625485" cy="318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grpSp>
          <p:nvGrpSpPr>
            <p:cNvPr id="31" name="Group 30">
              <a:extLst>
                <a:ext uri="{FF2B5EF4-FFF2-40B4-BE49-F238E27FC236}">
                  <a16:creationId xmlns:a16="http://schemas.microsoft.com/office/drawing/2014/main" id="{F1B8CCEE-4F64-B945-8BF4-F1B91573407A}"/>
                </a:ext>
              </a:extLst>
            </p:cNvPr>
            <p:cNvGrpSpPr/>
            <p:nvPr/>
          </p:nvGrpSpPr>
          <p:grpSpPr>
            <a:xfrm>
              <a:off x="5785391" y="4818792"/>
              <a:ext cx="567305" cy="611956"/>
              <a:chOff x="983457" y="2615010"/>
              <a:chExt cx="2057400" cy="2219325"/>
            </a:xfrm>
            <a:solidFill>
              <a:schemeClr val="accent2"/>
            </a:solidFill>
          </p:grpSpPr>
          <p:sp>
            <p:nvSpPr>
              <p:cNvPr id="32" name="Freeform: Shape 149">
                <a:extLst>
                  <a:ext uri="{FF2B5EF4-FFF2-40B4-BE49-F238E27FC236}">
                    <a16:creationId xmlns:a16="http://schemas.microsoft.com/office/drawing/2014/main" id="{107FD076-B8B3-F44A-ADE2-61C6F8174910}"/>
                  </a:ext>
                </a:extLst>
              </p:cNvPr>
              <p:cNvSpPr/>
              <p:nvPr/>
            </p:nvSpPr>
            <p:spPr>
              <a:xfrm>
                <a:off x="1393984" y="2767410"/>
                <a:ext cx="438150" cy="733425"/>
              </a:xfrm>
              <a:custGeom>
                <a:avLst/>
                <a:gdLst>
                  <a:gd name="connsiteX0" fmla="*/ 141446 w 438150"/>
                  <a:gd name="connsiteY0" fmla="*/ 413861 h 733425"/>
                  <a:gd name="connsiteX1" fmla="*/ 302419 w 438150"/>
                  <a:gd name="connsiteY1" fmla="*/ 413861 h 733425"/>
                  <a:gd name="connsiteX2" fmla="*/ 338614 w 438150"/>
                  <a:gd name="connsiteY2" fmla="*/ 450056 h 733425"/>
                  <a:gd name="connsiteX3" fmla="*/ 338614 w 438150"/>
                  <a:gd name="connsiteY3" fmla="*/ 469106 h 733425"/>
                  <a:gd name="connsiteX4" fmla="*/ 302419 w 438150"/>
                  <a:gd name="connsiteY4" fmla="*/ 505301 h 733425"/>
                  <a:gd name="connsiteX5" fmla="*/ 75724 w 438150"/>
                  <a:gd name="connsiteY5" fmla="*/ 505301 h 733425"/>
                  <a:gd name="connsiteX6" fmla="*/ 27146 w 438150"/>
                  <a:gd name="connsiteY6" fmla="*/ 553879 h 733425"/>
                  <a:gd name="connsiteX7" fmla="*/ 75724 w 438150"/>
                  <a:gd name="connsiteY7" fmla="*/ 602456 h 733425"/>
                  <a:gd name="connsiteX8" fmla="*/ 188119 w 438150"/>
                  <a:gd name="connsiteY8" fmla="*/ 602456 h 733425"/>
                  <a:gd name="connsiteX9" fmla="*/ 188119 w 438150"/>
                  <a:gd name="connsiteY9" fmla="*/ 679609 h 733425"/>
                  <a:gd name="connsiteX10" fmla="*/ 236696 w 438150"/>
                  <a:gd name="connsiteY10" fmla="*/ 728186 h 733425"/>
                  <a:gd name="connsiteX11" fmla="*/ 285274 w 438150"/>
                  <a:gd name="connsiteY11" fmla="*/ 679609 h 733425"/>
                  <a:gd name="connsiteX12" fmla="*/ 285274 w 438150"/>
                  <a:gd name="connsiteY12" fmla="*/ 602456 h 733425"/>
                  <a:gd name="connsiteX13" fmla="*/ 302419 w 438150"/>
                  <a:gd name="connsiteY13" fmla="*/ 602456 h 733425"/>
                  <a:gd name="connsiteX14" fmla="*/ 435769 w 438150"/>
                  <a:gd name="connsiteY14" fmla="*/ 469106 h 733425"/>
                  <a:gd name="connsiteX15" fmla="*/ 435769 w 438150"/>
                  <a:gd name="connsiteY15" fmla="*/ 450056 h 733425"/>
                  <a:gd name="connsiteX16" fmla="*/ 302419 w 438150"/>
                  <a:gd name="connsiteY16" fmla="*/ 316706 h 733425"/>
                  <a:gd name="connsiteX17" fmla="*/ 141446 w 438150"/>
                  <a:gd name="connsiteY17" fmla="*/ 316706 h 733425"/>
                  <a:gd name="connsiteX18" fmla="*/ 105251 w 438150"/>
                  <a:gd name="connsiteY18" fmla="*/ 280511 h 733425"/>
                  <a:gd name="connsiteX19" fmla="*/ 105251 w 438150"/>
                  <a:gd name="connsiteY19" fmla="*/ 261461 h 733425"/>
                  <a:gd name="connsiteX20" fmla="*/ 141446 w 438150"/>
                  <a:gd name="connsiteY20" fmla="*/ 225266 h 733425"/>
                  <a:gd name="connsiteX21" fmla="*/ 368141 w 438150"/>
                  <a:gd name="connsiteY21" fmla="*/ 225266 h 733425"/>
                  <a:gd name="connsiteX22" fmla="*/ 416719 w 438150"/>
                  <a:gd name="connsiteY22" fmla="*/ 176689 h 733425"/>
                  <a:gd name="connsiteX23" fmla="*/ 368141 w 438150"/>
                  <a:gd name="connsiteY23" fmla="*/ 128111 h 733425"/>
                  <a:gd name="connsiteX24" fmla="*/ 285274 w 438150"/>
                  <a:gd name="connsiteY24" fmla="*/ 128111 h 733425"/>
                  <a:gd name="connsiteX25" fmla="*/ 285274 w 438150"/>
                  <a:gd name="connsiteY25" fmla="*/ 55721 h 733425"/>
                  <a:gd name="connsiteX26" fmla="*/ 236696 w 438150"/>
                  <a:gd name="connsiteY26" fmla="*/ 7144 h 733425"/>
                  <a:gd name="connsiteX27" fmla="*/ 188119 w 438150"/>
                  <a:gd name="connsiteY27" fmla="*/ 55721 h 733425"/>
                  <a:gd name="connsiteX28" fmla="*/ 188119 w 438150"/>
                  <a:gd name="connsiteY28" fmla="*/ 128111 h 733425"/>
                  <a:gd name="connsiteX29" fmla="*/ 140494 w 438150"/>
                  <a:gd name="connsiteY29" fmla="*/ 128111 h 733425"/>
                  <a:gd name="connsiteX30" fmla="*/ 7144 w 438150"/>
                  <a:gd name="connsiteY30" fmla="*/ 261461 h 733425"/>
                  <a:gd name="connsiteX31" fmla="*/ 7144 w 438150"/>
                  <a:gd name="connsiteY31" fmla="*/ 280511 h 733425"/>
                  <a:gd name="connsiteX32" fmla="*/ 141446 w 438150"/>
                  <a:gd name="connsiteY32" fmla="*/ 413861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8150" h="733425">
                    <a:moveTo>
                      <a:pt x="141446" y="413861"/>
                    </a:moveTo>
                    <a:lnTo>
                      <a:pt x="302419" y="413861"/>
                    </a:lnTo>
                    <a:cubicBezTo>
                      <a:pt x="322421" y="413861"/>
                      <a:pt x="338614" y="430054"/>
                      <a:pt x="338614" y="450056"/>
                    </a:cubicBezTo>
                    <a:lnTo>
                      <a:pt x="338614" y="469106"/>
                    </a:lnTo>
                    <a:cubicBezTo>
                      <a:pt x="338614" y="489109"/>
                      <a:pt x="322421" y="505301"/>
                      <a:pt x="302419" y="505301"/>
                    </a:cubicBezTo>
                    <a:lnTo>
                      <a:pt x="75724" y="505301"/>
                    </a:lnTo>
                    <a:cubicBezTo>
                      <a:pt x="49054" y="505301"/>
                      <a:pt x="27146" y="527209"/>
                      <a:pt x="27146" y="553879"/>
                    </a:cubicBezTo>
                    <a:cubicBezTo>
                      <a:pt x="27146" y="580549"/>
                      <a:pt x="49054" y="602456"/>
                      <a:pt x="75724" y="602456"/>
                    </a:cubicBezTo>
                    <a:lnTo>
                      <a:pt x="188119" y="602456"/>
                    </a:lnTo>
                    <a:lnTo>
                      <a:pt x="188119" y="679609"/>
                    </a:lnTo>
                    <a:cubicBezTo>
                      <a:pt x="188119" y="706279"/>
                      <a:pt x="210026" y="728186"/>
                      <a:pt x="236696" y="728186"/>
                    </a:cubicBezTo>
                    <a:cubicBezTo>
                      <a:pt x="263366" y="728186"/>
                      <a:pt x="285274" y="706279"/>
                      <a:pt x="285274" y="679609"/>
                    </a:cubicBezTo>
                    <a:lnTo>
                      <a:pt x="285274" y="602456"/>
                    </a:lnTo>
                    <a:lnTo>
                      <a:pt x="302419" y="602456"/>
                    </a:lnTo>
                    <a:cubicBezTo>
                      <a:pt x="375761" y="602456"/>
                      <a:pt x="435769" y="542449"/>
                      <a:pt x="435769" y="469106"/>
                    </a:cubicBezTo>
                    <a:lnTo>
                      <a:pt x="435769" y="450056"/>
                    </a:lnTo>
                    <a:cubicBezTo>
                      <a:pt x="435769" y="376714"/>
                      <a:pt x="375761" y="316706"/>
                      <a:pt x="302419" y="316706"/>
                    </a:cubicBezTo>
                    <a:lnTo>
                      <a:pt x="141446" y="316706"/>
                    </a:lnTo>
                    <a:cubicBezTo>
                      <a:pt x="121444" y="316706"/>
                      <a:pt x="105251" y="300514"/>
                      <a:pt x="105251" y="280511"/>
                    </a:cubicBezTo>
                    <a:lnTo>
                      <a:pt x="105251" y="261461"/>
                    </a:lnTo>
                    <a:cubicBezTo>
                      <a:pt x="105251" y="241459"/>
                      <a:pt x="121444" y="225266"/>
                      <a:pt x="141446" y="225266"/>
                    </a:cubicBezTo>
                    <a:lnTo>
                      <a:pt x="368141" y="225266"/>
                    </a:lnTo>
                    <a:cubicBezTo>
                      <a:pt x="394811" y="225266"/>
                      <a:pt x="416719" y="203359"/>
                      <a:pt x="416719" y="176689"/>
                    </a:cubicBezTo>
                    <a:cubicBezTo>
                      <a:pt x="416719" y="150019"/>
                      <a:pt x="394811" y="128111"/>
                      <a:pt x="368141" y="128111"/>
                    </a:cubicBezTo>
                    <a:lnTo>
                      <a:pt x="285274" y="128111"/>
                    </a:lnTo>
                    <a:lnTo>
                      <a:pt x="285274" y="55721"/>
                    </a:lnTo>
                    <a:cubicBezTo>
                      <a:pt x="285274" y="29051"/>
                      <a:pt x="263366" y="7144"/>
                      <a:pt x="236696" y="7144"/>
                    </a:cubicBezTo>
                    <a:cubicBezTo>
                      <a:pt x="210026" y="7144"/>
                      <a:pt x="188119" y="29051"/>
                      <a:pt x="188119" y="55721"/>
                    </a:cubicBezTo>
                    <a:lnTo>
                      <a:pt x="188119" y="128111"/>
                    </a:lnTo>
                    <a:lnTo>
                      <a:pt x="140494" y="128111"/>
                    </a:lnTo>
                    <a:cubicBezTo>
                      <a:pt x="67151" y="128111"/>
                      <a:pt x="7144" y="188119"/>
                      <a:pt x="7144" y="261461"/>
                    </a:cubicBezTo>
                    <a:lnTo>
                      <a:pt x="7144" y="280511"/>
                    </a:lnTo>
                    <a:cubicBezTo>
                      <a:pt x="8096" y="353854"/>
                      <a:pt x="68104" y="413861"/>
                      <a:pt x="141446" y="4138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33" name="Freeform: Shape 150">
                <a:extLst>
                  <a:ext uri="{FF2B5EF4-FFF2-40B4-BE49-F238E27FC236}">
                    <a16:creationId xmlns:a16="http://schemas.microsoft.com/office/drawing/2014/main" id="{4B80EA6B-297C-DA47-9695-B49BDEE61798}"/>
                  </a:ext>
                </a:extLst>
              </p:cNvPr>
              <p:cNvSpPr/>
              <p:nvPr/>
            </p:nvSpPr>
            <p:spPr>
              <a:xfrm>
                <a:off x="983457" y="2615010"/>
                <a:ext cx="2057400" cy="2219325"/>
              </a:xfrm>
              <a:custGeom>
                <a:avLst/>
                <a:gdLst>
                  <a:gd name="connsiteX0" fmla="*/ 1518761 w 2057400"/>
                  <a:gd name="connsiteY0" fmla="*/ 7144 h 2219325"/>
                  <a:gd name="connsiteX1" fmla="*/ 982504 w 2057400"/>
                  <a:gd name="connsiteY1" fmla="*/ 226219 h 2219325"/>
                  <a:gd name="connsiteX2" fmla="*/ 1518761 w 2057400"/>
                  <a:gd name="connsiteY2" fmla="*/ 445294 h 2219325"/>
                  <a:gd name="connsiteX3" fmla="*/ 1957864 w 2057400"/>
                  <a:gd name="connsiteY3" fmla="*/ 356711 h 2219325"/>
                  <a:gd name="connsiteX4" fmla="*/ 1957864 w 2057400"/>
                  <a:gd name="connsiteY4" fmla="*/ 1717834 h 2219325"/>
                  <a:gd name="connsiteX5" fmla="*/ 1518761 w 2057400"/>
                  <a:gd name="connsiteY5" fmla="*/ 1840706 h 2219325"/>
                  <a:gd name="connsiteX6" fmla="*/ 1079659 w 2057400"/>
                  <a:gd name="connsiteY6" fmla="*/ 1717834 h 2219325"/>
                  <a:gd name="connsiteX7" fmla="*/ 1079659 w 2057400"/>
                  <a:gd name="connsiteY7" fmla="*/ 1594961 h 2219325"/>
                  <a:gd name="connsiteX8" fmla="*/ 1518761 w 2057400"/>
                  <a:gd name="connsiteY8" fmla="*/ 1683544 h 2219325"/>
                  <a:gd name="connsiteX9" fmla="*/ 1747361 w 2057400"/>
                  <a:gd name="connsiteY9" fmla="*/ 1664494 h 2219325"/>
                  <a:gd name="connsiteX10" fmla="*/ 1786414 w 2057400"/>
                  <a:gd name="connsiteY10" fmla="*/ 1608296 h 2219325"/>
                  <a:gd name="connsiteX11" fmla="*/ 1730216 w 2057400"/>
                  <a:gd name="connsiteY11" fmla="*/ 1569244 h 2219325"/>
                  <a:gd name="connsiteX12" fmla="*/ 1518761 w 2057400"/>
                  <a:gd name="connsiteY12" fmla="*/ 1586389 h 2219325"/>
                  <a:gd name="connsiteX13" fmla="*/ 1079659 w 2057400"/>
                  <a:gd name="connsiteY13" fmla="*/ 1463516 h 2219325"/>
                  <a:gd name="connsiteX14" fmla="*/ 1079659 w 2057400"/>
                  <a:gd name="connsiteY14" fmla="*/ 1463516 h 2219325"/>
                  <a:gd name="connsiteX15" fmla="*/ 1079659 w 2057400"/>
                  <a:gd name="connsiteY15" fmla="*/ 1347311 h 2219325"/>
                  <a:gd name="connsiteX16" fmla="*/ 1518761 w 2057400"/>
                  <a:gd name="connsiteY16" fmla="*/ 1435894 h 2219325"/>
                  <a:gd name="connsiteX17" fmla="*/ 1747361 w 2057400"/>
                  <a:gd name="connsiteY17" fmla="*/ 1416844 h 2219325"/>
                  <a:gd name="connsiteX18" fmla="*/ 1786414 w 2057400"/>
                  <a:gd name="connsiteY18" fmla="*/ 1360646 h 2219325"/>
                  <a:gd name="connsiteX19" fmla="*/ 1730216 w 2057400"/>
                  <a:gd name="connsiteY19" fmla="*/ 1321594 h 2219325"/>
                  <a:gd name="connsiteX20" fmla="*/ 1518761 w 2057400"/>
                  <a:gd name="connsiteY20" fmla="*/ 1338739 h 2219325"/>
                  <a:gd name="connsiteX21" fmla="*/ 1079659 w 2057400"/>
                  <a:gd name="connsiteY21" fmla="*/ 1216819 h 2219325"/>
                  <a:gd name="connsiteX22" fmla="*/ 1079659 w 2057400"/>
                  <a:gd name="connsiteY22" fmla="*/ 1099661 h 2219325"/>
                  <a:gd name="connsiteX23" fmla="*/ 1518761 w 2057400"/>
                  <a:gd name="connsiteY23" fmla="*/ 1188244 h 2219325"/>
                  <a:gd name="connsiteX24" fmla="*/ 1747361 w 2057400"/>
                  <a:gd name="connsiteY24" fmla="*/ 1169194 h 2219325"/>
                  <a:gd name="connsiteX25" fmla="*/ 1786414 w 2057400"/>
                  <a:gd name="connsiteY25" fmla="*/ 1112996 h 2219325"/>
                  <a:gd name="connsiteX26" fmla="*/ 1730216 w 2057400"/>
                  <a:gd name="connsiteY26" fmla="*/ 1073944 h 2219325"/>
                  <a:gd name="connsiteX27" fmla="*/ 1518761 w 2057400"/>
                  <a:gd name="connsiteY27" fmla="*/ 1091089 h 2219325"/>
                  <a:gd name="connsiteX28" fmla="*/ 1079659 w 2057400"/>
                  <a:gd name="connsiteY28" fmla="*/ 969169 h 2219325"/>
                  <a:gd name="connsiteX29" fmla="*/ 1079659 w 2057400"/>
                  <a:gd name="connsiteY29" fmla="*/ 852011 h 2219325"/>
                  <a:gd name="connsiteX30" fmla="*/ 1518761 w 2057400"/>
                  <a:gd name="connsiteY30" fmla="*/ 940594 h 2219325"/>
                  <a:gd name="connsiteX31" fmla="*/ 1747361 w 2057400"/>
                  <a:gd name="connsiteY31" fmla="*/ 921544 h 2219325"/>
                  <a:gd name="connsiteX32" fmla="*/ 1786414 w 2057400"/>
                  <a:gd name="connsiteY32" fmla="*/ 865346 h 2219325"/>
                  <a:gd name="connsiteX33" fmla="*/ 1730216 w 2057400"/>
                  <a:gd name="connsiteY33" fmla="*/ 826294 h 2219325"/>
                  <a:gd name="connsiteX34" fmla="*/ 1518761 w 2057400"/>
                  <a:gd name="connsiteY34" fmla="*/ 843439 h 2219325"/>
                  <a:gd name="connsiteX35" fmla="*/ 1079659 w 2057400"/>
                  <a:gd name="connsiteY35" fmla="*/ 721519 h 2219325"/>
                  <a:gd name="connsiteX36" fmla="*/ 1079659 w 2057400"/>
                  <a:gd name="connsiteY36" fmla="*/ 607219 h 2219325"/>
                  <a:gd name="connsiteX37" fmla="*/ 1183481 w 2057400"/>
                  <a:gd name="connsiteY37" fmla="*/ 651034 h 2219325"/>
                  <a:gd name="connsiteX38" fmla="*/ 1518761 w 2057400"/>
                  <a:gd name="connsiteY38" fmla="*/ 695801 h 2219325"/>
                  <a:gd name="connsiteX39" fmla="*/ 1747361 w 2057400"/>
                  <a:gd name="connsiteY39" fmla="*/ 676751 h 2219325"/>
                  <a:gd name="connsiteX40" fmla="*/ 1786414 w 2057400"/>
                  <a:gd name="connsiteY40" fmla="*/ 620554 h 2219325"/>
                  <a:gd name="connsiteX41" fmla="*/ 1730216 w 2057400"/>
                  <a:gd name="connsiteY41" fmla="*/ 581501 h 2219325"/>
                  <a:gd name="connsiteX42" fmla="*/ 1518761 w 2057400"/>
                  <a:gd name="connsiteY42" fmla="*/ 598646 h 2219325"/>
                  <a:gd name="connsiteX43" fmla="*/ 1080611 w 2057400"/>
                  <a:gd name="connsiteY43" fmla="*/ 482441 h 2219325"/>
                  <a:gd name="connsiteX44" fmla="*/ 1059656 w 2057400"/>
                  <a:gd name="connsiteY44" fmla="*/ 458629 h 2219325"/>
                  <a:gd name="connsiteX45" fmla="*/ 1031081 w 2057400"/>
                  <a:gd name="connsiteY45" fmla="*/ 449104 h 2219325"/>
                  <a:gd name="connsiteX46" fmla="*/ 982504 w 2057400"/>
                  <a:gd name="connsiteY46" fmla="*/ 497681 h 2219325"/>
                  <a:gd name="connsiteX47" fmla="*/ 982504 w 2057400"/>
                  <a:gd name="connsiteY47" fmla="*/ 1128236 h 2219325"/>
                  <a:gd name="connsiteX48" fmla="*/ 543401 w 2057400"/>
                  <a:gd name="connsiteY48" fmla="*/ 1039654 h 2219325"/>
                  <a:gd name="connsiteX49" fmla="*/ 7144 w 2057400"/>
                  <a:gd name="connsiteY49" fmla="*/ 1258729 h 2219325"/>
                  <a:gd name="connsiteX50" fmla="*/ 543401 w 2057400"/>
                  <a:gd name="connsiteY50" fmla="*/ 1477804 h 2219325"/>
                  <a:gd name="connsiteX51" fmla="*/ 982504 w 2057400"/>
                  <a:gd name="connsiteY51" fmla="*/ 1389221 h 2219325"/>
                  <a:gd name="connsiteX52" fmla="*/ 982504 w 2057400"/>
                  <a:gd name="connsiteY52" fmla="*/ 1464469 h 2219325"/>
                  <a:gd name="connsiteX53" fmla="*/ 982504 w 2057400"/>
                  <a:gd name="connsiteY53" fmla="*/ 1992154 h 2219325"/>
                  <a:gd name="connsiteX54" fmla="*/ 543401 w 2057400"/>
                  <a:gd name="connsiteY54" fmla="*/ 2115026 h 2219325"/>
                  <a:gd name="connsiteX55" fmla="*/ 104299 w 2057400"/>
                  <a:gd name="connsiteY55" fmla="*/ 1992154 h 2219325"/>
                  <a:gd name="connsiteX56" fmla="*/ 104299 w 2057400"/>
                  <a:gd name="connsiteY56" fmla="*/ 1880711 h 2219325"/>
                  <a:gd name="connsiteX57" fmla="*/ 543401 w 2057400"/>
                  <a:gd name="connsiteY57" fmla="*/ 1969294 h 2219325"/>
                  <a:gd name="connsiteX58" fmla="*/ 810101 w 2057400"/>
                  <a:gd name="connsiteY58" fmla="*/ 1942624 h 2219325"/>
                  <a:gd name="connsiteX59" fmla="*/ 847249 w 2057400"/>
                  <a:gd name="connsiteY59" fmla="*/ 1885474 h 2219325"/>
                  <a:gd name="connsiteX60" fmla="*/ 790099 w 2057400"/>
                  <a:gd name="connsiteY60" fmla="*/ 1848326 h 2219325"/>
                  <a:gd name="connsiteX61" fmla="*/ 544354 w 2057400"/>
                  <a:gd name="connsiteY61" fmla="*/ 1873091 h 2219325"/>
                  <a:gd name="connsiteX62" fmla="*/ 105251 w 2057400"/>
                  <a:gd name="connsiteY62" fmla="*/ 1750219 h 2219325"/>
                  <a:gd name="connsiteX63" fmla="*/ 105251 w 2057400"/>
                  <a:gd name="connsiteY63" fmla="*/ 1630204 h 2219325"/>
                  <a:gd name="connsiteX64" fmla="*/ 544354 w 2057400"/>
                  <a:gd name="connsiteY64" fmla="*/ 1718786 h 2219325"/>
                  <a:gd name="connsiteX65" fmla="*/ 808196 w 2057400"/>
                  <a:gd name="connsiteY65" fmla="*/ 1693069 h 2219325"/>
                  <a:gd name="connsiteX66" fmla="*/ 845344 w 2057400"/>
                  <a:gd name="connsiteY66" fmla="*/ 1635919 h 2219325"/>
                  <a:gd name="connsiteX67" fmla="*/ 788194 w 2057400"/>
                  <a:gd name="connsiteY67" fmla="*/ 1598771 h 2219325"/>
                  <a:gd name="connsiteX68" fmla="*/ 544354 w 2057400"/>
                  <a:gd name="connsiteY68" fmla="*/ 1622584 h 2219325"/>
                  <a:gd name="connsiteX69" fmla="*/ 106204 w 2057400"/>
                  <a:gd name="connsiteY69" fmla="*/ 1506379 h 2219325"/>
                  <a:gd name="connsiteX70" fmla="*/ 85249 w 2057400"/>
                  <a:gd name="connsiteY70" fmla="*/ 1483519 h 2219325"/>
                  <a:gd name="connsiteX71" fmla="*/ 55721 w 2057400"/>
                  <a:gd name="connsiteY71" fmla="*/ 1473994 h 2219325"/>
                  <a:gd name="connsiteX72" fmla="*/ 7144 w 2057400"/>
                  <a:gd name="connsiteY72" fmla="*/ 1522571 h 2219325"/>
                  <a:gd name="connsiteX73" fmla="*/ 7144 w 2057400"/>
                  <a:gd name="connsiteY73" fmla="*/ 1994059 h 2219325"/>
                  <a:gd name="connsiteX74" fmla="*/ 543401 w 2057400"/>
                  <a:gd name="connsiteY74" fmla="*/ 2213134 h 2219325"/>
                  <a:gd name="connsiteX75" fmla="*/ 1079659 w 2057400"/>
                  <a:gd name="connsiteY75" fmla="*/ 1994059 h 2219325"/>
                  <a:gd name="connsiteX76" fmla="*/ 1079659 w 2057400"/>
                  <a:gd name="connsiteY76" fmla="*/ 1850231 h 2219325"/>
                  <a:gd name="connsiteX77" fmla="*/ 1518761 w 2057400"/>
                  <a:gd name="connsiteY77" fmla="*/ 1938814 h 2219325"/>
                  <a:gd name="connsiteX78" fmla="*/ 2055019 w 2057400"/>
                  <a:gd name="connsiteY78" fmla="*/ 1719739 h 2219325"/>
                  <a:gd name="connsiteX79" fmla="*/ 2055019 w 2057400"/>
                  <a:gd name="connsiteY79" fmla="*/ 226219 h 2219325"/>
                  <a:gd name="connsiteX80" fmla="*/ 1518761 w 2057400"/>
                  <a:gd name="connsiteY80" fmla="*/ 7144 h 2219325"/>
                  <a:gd name="connsiteX81" fmla="*/ 543401 w 2057400"/>
                  <a:gd name="connsiteY81" fmla="*/ 1381601 h 2219325"/>
                  <a:gd name="connsiteX82" fmla="*/ 104299 w 2057400"/>
                  <a:gd name="connsiteY82" fmla="*/ 1258729 h 2219325"/>
                  <a:gd name="connsiteX83" fmla="*/ 104299 w 2057400"/>
                  <a:gd name="connsiteY83" fmla="*/ 1258729 h 2219325"/>
                  <a:gd name="connsiteX84" fmla="*/ 543401 w 2057400"/>
                  <a:gd name="connsiteY84" fmla="*/ 1135856 h 2219325"/>
                  <a:gd name="connsiteX85" fmla="*/ 982504 w 2057400"/>
                  <a:gd name="connsiteY85" fmla="*/ 1258729 h 2219325"/>
                  <a:gd name="connsiteX86" fmla="*/ 982504 w 2057400"/>
                  <a:gd name="connsiteY86" fmla="*/ 1258729 h 2219325"/>
                  <a:gd name="connsiteX87" fmla="*/ 543401 w 2057400"/>
                  <a:gd name="connsiteY87" fmla="*/ 1381601 h 2219325"/>
                  <a:gd name="connsiteX88" fmla="*/ 1518761 w 2057400"/>
                  <a:gd name="connsiteY88" fmla="*/ 348139 h 2219325"/>
                  <a:gd name="connsiteX89" fmla="*/ 1079659 w 2057400"/>
                  <a:gd name="connsiteY89" fmla="*/ 225266 h 2219325"/>
                  <a:gd name="connsiteX90" fmla="*/ 1518761 w 2057400"/>
                  <a:gd name="connsiteY90" fmla="*/ 102394 h 2219325"/>
                  <a:gd name="connsiteX91" fmla="*/ 1957864 w 2057400"/>
                  <a:gd name="connsiteY91" fmla="*/ 225266 h 2219325"/>
                  <a:gd name="connsiteX92" fmla="*/ 1518761 w 2057400"/>
                  <a:gd name="connsiteY92" fmla="*/ 348139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057400" h="2219325">
                    <a:moveTo>
                      <a:pt x="1518761" y="7144"/>
                    </a:moveTo>
                    <a:cubicBezTo>
                      <a:pt x="1252061" y="7144"/>
                      <a:pt x="982504" y="82391"/>
                      <a:pt x="982504" y="226219"/>
                    </a:cubicBezTo>
                    <a:cubicBezTo>
                      <a:pt x="982504" y="370046"/>
                      <a:pt x="1252061" y="445294"/>
                      <a:pt x="1518761" y="445294"/>
                    </a:cubicBezTo>
                    <a:cubicBezTo>
                      <a:pt x="1686401" y="445294"/>
                      <a:pt x="1855946" y="415766"/>
                      <a:pt x="1957864" y="356711"/>
                    </a:cubicBezTo>
                    <a:lnTo>
                      <a:pt x="1957864" y="1717834"/>
                    </a:lnTo>
                    <a:cubicBezTo>
                      <a:pt x="1957864" y="1760696"/>
                      <a:pt x="1791176" y="1840706"/>
                      <a:pt x="1518761" y="1840706"/>
                    </a:cubicBezTo>
                    <a:cubicBezTo>
                      <a:pt x="1246346" y="1840706"/>
                      <a:pt x="1079659" y="1761649"/>
                      <a:pt x="1079659" y="1717834"/>
                    </a:cubicBezTo>
                    <a:lnTo>
                      <a:pt x="1079659" y="1594961"/>
                    </a:lnTo>
                    <a:cubicBezTo>
                      <a:pt x="1181576" y="1653064"/>
                      <a:pt x="1351121" y="1683544"/>
                      <a:pt x="1518761" y="1683544"/>
                    </a:cubicBezTo>
                    <a:cubicBezTo>
                      <a:pt x="1598771" y="1683544"/>
                      <a:pt x="1675924" y="1676876"/>
                      <a:pt x="1747361" y="1664494"/>
                    </a:cubicBezTo>
                    <a:cubicBezTo>
                      <a:pt x="1774031" y="1659731"/>
                      <a:pt x="1791176" y="1634966"/>
                      <a:pt x="1786414" y="1608296"/>
                    </a:cubicBezTo>
                    <a:cubicBezTo>
                      <a:pt x="1781651" y="1581626"/>
                      <a:pt x="1756886" y="1564481"/>
                      <a:pt x="1730216" y="1569244"/>
                    </a:cubicBezTo>
                    <a:cubicBezTo>
                      <a:pt x="1665446" y="1580674"/>
                      <a:pt x="1592104" y="1586389"/>
                      <a:pt x="1518761" y="1586389"/>
                    </a:cubicBezTo>
                    <a:cubicBezTo>
                      <a:pt x="1246346" y="1586389"/>
                      <a:pt x="1079659" y="1507331"/>
                      <a:pt x="1079659" y="1463516"/>
                    </a:cubicBezTo>
                    <a:cubicBezTo>
                      <a:pt x="1079659" y="1463516"/>
                      <a:pt x="1079659" y="1463516"/>
                      <a:pt x="1079659" y="1463516"/>
                    </a:cubicBezTo>
                    <a:lnTo>
                      <a:pt x="1079659" y="1347311"/>
                    </a:lnTo>
                    <a:cubicBezTo>
                      <a:pt x="1181576" y="1405414"/>
                      <a:pt x="1351121" y="1435894"/>
                      <a:pt x="1518761" y="1435894"/>
                    </a:cubicBezTo>
                    <a:cubicBezTo>
                      <a:pt x="1598771" y="1435894"/>
                      <a:pt x="1675924" y="1429226"/>
                      <a:pt x="1747361" y="1416844"/>
                    </a:cubicBezTo>
                    <a:cubicBezTo>
                      <a:pt x="1774031" y="1412081"/>
                      <a:pt x="1791176" y="1387316"/>
                      <a:pt x="1786414" y="1360646"/>
                    </a:cubicBezTo>
                    <a:cubicBezTo>
                      <a:pt x="1781651" y="1333976"/>
                      <a:pt x="1756886" y="1316831"/>
                      <a:pt x="1730216" y="1321594"/>
                    </a:cubicBezTo>
                    <a:cubicBezTo>
                      <a:pt x="1665446" y="1333024"/>
                      <a:pt x="1592104" y="1338739"/>
                      <a:pt x="1518761" y="1338739"/>
                    </a:cubicBezTo>
                    <a:cubicBezTo>
                      <a:pt x="1246346" y="1338739"/>
                      <a:pt x="1079659" y="1259681"/>
                      <a:pt x="1079659" y="1216819"/>
                    </a:cubicBezTo>
                    <a:lnTo>
                      <a:pt x="1079659" y="1099661"/>
                    </a:lnTo>
                    <a:cubicBezTo>
                      <a:pt x="1181576" y="1157764"/>
                      <a:pt x="1351121" y="1188244"/>
                      <a:pt x="1518761" y="1188244"/>
                    </a:cubicBezTo>
                    <a:cubicBezTo>
                      <a:pt x="1598771" y="1188244"/>
                      <a:pt x="1675924" y="1181576"/>
                      <a:pt x="1747361" y="1169194"/>
                    </a:cubicBezTo>
                    <a:cubicBezTo>
                      <a:pt x="1774031" y="1164431"/>
                      <a:pt x="1791176" y="1139666"/>
                      <a:pt x="1786414" y="1112996"/>
                    </a:cubicBezTo>
                    <a:cubicBezTo>
                      <a:pt x="1781651" y="1086326"/>
                      <a:pt x="1756886" y="1069181"/>
                      <a:pt x="1730216" y="1073944"/>
                    </a:cubicBezTo>
                    <a:cubicBezTo>
                      <a:pt x="1665446" y="1085374"/>
                      <a:pt x="1592104" y="1091089"/>
                      <a:pt x="1518761" y="1091089"/>
                    </a:cubicBezTo>
                    <a:cubicBezTo>
                      <a:pt x="1246346" y="1091089"/>
                      <a:pt x="1079659" y="1012031"/>
                      <a:pt x="1079659" y="969169"/>
                    </a:cubicBezTo>
                    <a:lnTo>
                      <a:pt x="1079659" y="852011"/>
                    </a:lnTo>
                    <a:cubicBezTo>
                      <a:pt x="1181576" y="910114"/>
                      <a:pt x="1351121" y="940594"/>
                      <a:pt x="1518761" y="940594"/>
                    </a:cubicBezTo>
                    <a:cubicBezTo>
                      <a:pt x="1598771" y="940594"/>
                      <a:pt x="1675924" y="933926"/>
                      <a:pt x="1747361" y="921544"/>
                    </a:cubicBezTo>
                    <a:cubicBezTo>
                      <a:pt x="1774031" y="916781"/>
                      <a:pt x="1791176" y="892016"/>
                      <a:pt x="1786414" y="865346"/>
                    </a:cubicBezTo>
                    <a:cubicBezTo>
                      <a:pt x="1781651" y="838676"/>
                      <a:pt x="1756886" y="821531"/>
                      <a:pt x="1730216" y="826294"/>
                    </a:cubicBezTo>
                    <a:cubicBezTo>
                      <a:pt x="1665446" y="837724"/>
                      <a:pt x="1592104" y="843439"/>
                      <a:pt x="1518761" y="843439"/>
                    </a:cubicBezTo>
                    <a:cubicBezTo>
                      <a:pt x="1246346" y="843439"/>
                      <a:pt x="1079659" y="764381"/>
                      <a:pt x="1079659" y="721519"/>
                    </a:cubicBezTo>
                    <a:lnTo>
                      <a:pt x="1079659" y="607219"/>
                    </a:lnTo>
                    <a:cubicBezTo>
                      <a:pt x="1112996" y="626269"/>
                      <a:pt x="1150144" y="640556"/>
                      <a:pt x="1183481" y="651034"/>
                    </a:cubicBezTo>
                    <a:cubicBezTo>
                      <a:pt x="1276826" y="679609"/>
                      <a:pt x="1395889" y="695801"/>
                      <a:pt x="1518761" y="695801"/>
                    </a:cubicBezTo>
                    <a:cubicBezTo>
                      <a:pt x="1598771" y="695801"/>
                      <a:pt x="1675924" y="689134"/>
                      <a:pt x="1747361" y="676751"/>
                    </a:cubicBezTo>
                    <a:cubicBezTo>
                      <a:pt x="1774031" y="671989"/>
                      <a:pt x="1791176" y="647224"/>
                      <a:pt x="1786414" y="620554"/>
                    </a:cubicBezTo>
                    <a:cubicBezTo>
                      <a:pt x="1781651" y="593884"/>
                      <a:pt x="1756886" y="576739"/>
                      <a:pt x="1730216" y="581501"/>
                    </a:cubicBezTo>
                    <a:cubicBezTo>
                      <a:pt x="1665446" y="592931"/>
                      <a:pt x="1592104" y="598646"/>
                      <a:pt x="1518761" y="598646"/>
                    </a:cubicBezTo>
                    <a:cubicBezTo>
                      <a:pt x="1263491" y="598646"/>
                      <a:pt x="1100614" y="531019"/>
                      <a:pt x="1080611" y="482441"/>
                    </a:cubicBezTo>
                    <a:cubicBezTo>
                      <a:pt x="1076801" y="471964"/>
                      <a:pt x="1069181" y="464344"/>
                      <a:pt x="1059656" y="458629"/>
                    </a:cubicBezTo>
                    <a:cubicBezTo>
                      <a:pt x="1052036" y="452914"/>
                      <a:pt x="1041559" y="449104"/>
                      <a:pt x="1031081" y="449104"/>
                    </a:cubicBezTo>
                    <a:cubicBezTo>
                      <a:pt x="1004411" y="449104"/>
                      <a:pt x="982504" y="471011"/>
                      <a:pt x="982504" y="497681"/>
                    </a:cubicBezTo>
                    <a:lnTo>
                      <a:pt x="982504" y="1128236"/>
                    </a:lnTo>
                    <a:cubicBezTo>
                      <a:pt x="880586" y="1070134"/>
                      <a:pt x="711041" y="1039654"/>
                      <a:pt x="543401" y="1039654"/>
                    </a:cubicBezTo>
                    <a:cubicBezTo>
                      <a:pt x="276701" y="1039654"/>
                      <a:pt x="7144" y="1114901"/>
                      <a:pt x="7144" y="1258729"/>
                    </a:cubicBezTo>
                    <a:cubicBezTo>
                      <a:pt x="7144" y="1402556"/>
                      <a:pt x="276701" y="1477804"/>
                      <a:pt x="543401" y="1477804"/>
                    </a:cubicBezTo>
                    <a:cubicBezTo>
                      <a:pt x="711041" y="1477804"/>
                      <a:pt x="880586" y="1448276"/>
                      <a:pt x="982504" y="1389221"/>
                    </a:cubicBezTo>
                    <a:lnTo>
                      <a:pt x="982504" y="1464469"/>
                    </a:lnTo>
                    <a:lnTo>
                      <a:pt x="982504" y="1992154"/>
                    </a:lnTo>
                    <a:cubicBezTo>
                      <a:pt x="982504" y="2035016"/>
                      <a:pt x="815816" y="2115026"/>
                      <a:pt x="543401" y="2115026"/>
                    </a:cubicBezTo>
                    <a:cubicBezTo>
                      <a:pt x="270986" y="2115026"/>
                      <a:pt x="104299" y="2035969"/>
                      <a:pt x="104299" y="1992154"/>
                    </a:cubicBezTo>
                    <a:lnTo>
                      <a:pt x="104299" y="1880711"/>
                    </a:lnTo>
                    <a:cubicBezTo>
                      <a:pt x="206216" y="1938814"/>
                      <a:pt x="375761" y="1969294"/>
                      <a:pt x="543401" y="1969294"/>
                    </a:cubicBezTo>
                    <a:cubicBezTo>
                      <a:pt x="637699" y="1969294"/>
                      <a:pt x="730091" y="1959769"/>
                      <a:pt x="810101" y="1942624"/>
                    </a:cubicBezTo>
                    <a:cubicBezTo>
                      <a:pt x="835819" y="1936909"/>
                      <a:pt x="852964" y="1911191"/>
                      <a:pt x="847249" y="1885474"/>
                    </a:cubicBezTo>
                    <a:cubicBezTo>
                      <a:pt x="841534" y="1859756"/>
                      <a:pt x="815816" y="1842611"/>
                      <a:pt x="790099" y="1848326"/>
                    </a:cubicBezTo>
                    <a:cubicBezTo>
                      <a:pt x="716756" y="1864519"/>
                      <a:pt x="631984" y="1873091"/>
                      <a:pt x="544354" y="1873091"/>
                    </a:cubicBezTo>
                    <a:cubicBezTo>
                      <a:pt x="271939" y="1873091"/>
                      <a:pt x="105251" y="1794034"/>
                      <a:pt x="105251" y="1750219"/>
                    </a:cubicBezTo>
                    <a:lnTo>
                      <a:pt x="105251" y="1630204"/>
                    </a:lnTo>
                    <a:cubicBezTo>
                      <a:pt x="191929" y="1680686"/>
                      <a:pt x="339566" y="1718786"/>
                      <a:pt x="544354" y="1718786"/>
                    </a:cubicBezTo>
                    <a:cubicBezTo>
                      <a:pt x="637699" y="1718786"/>
                      <a:pt x="729139" y="1710214"/>
                      <a:pt x="808196" y="1693069"/>
                    </a:cubicBezTo>
                    <a:cubicBezTo>
                      <a:pt x="833914" y="1687354"/>
                      <a:pt x="851059" y="1661636"/>
                      <a:pt x="845344" y="1635919"/>
                    </a:cubicBezTo>
                    <a:cubicBezTo>
                      <a:pt x="839629" y="1610201"/>
                      <a:pt x="813911" y="1593056"/>
                      <a:pt x="788194" y="1598771"/>
                    </a:cubicBezTo>
                    <a:cubicBezTo>
                      <a:pt x="714851" y="1614011"/>
                      <a:pt x="631031" y="1622584"/>
                      <a:pt x="544354" y="1622584"/>
                    </a:cubicBezTo>
                    <a:cubicBezTo>
                      <a:pt x="290036" y="1622584"/>
                      <a:pt x="126206" y="1554956"/>
                      <a:pt x="106204" y="1506379"/>
                    </a:cubicBezTo>
                    <a:cubicBezTo>
                      <a:pt x="102394" y="1495901"/>
                      <a:pt x="94774" y="1488281"/>
                      <a:pt x="85249" y="1483519"/>
                    </a:cubicBezTo>
                    <a:cubicBezTo>
                      <a:pt x="76676" y="1477804"/>
                      <a:pt x="67151" y="1473994"/>
                      <a:pt x="55721" y="1473994"/>
                    </a:cubicBezTo>
                    <a:cubicBezTo>
                      <a:pt x="29051" y="1473994"/>
                      <a:pt x="7144" y="1495901"/>
                      <a:pt x="7144" y="1522571"/>
                    </a:cubicBezTo>
                    <a:lnTo>
                      <a:pt x="7144" y="1994059"/>
                    </a:lnTo>
                    <a:cubicBezTo>
                      <a:pt x="7144" y="2137886"/>
                      <a:pt x="276701" y="2213134"/>
                      <a:pt x="543401" y="2213134"/>
                    </a:cubicBezTo>
                    <a:cubicBezTo>
                      <a:pt x="810101" y="2213134"/>
                      <a:pt x="1079659" y="2137886"/>
                      <a:pt x="1079659" y="1994059"/>
                    </a:cubicBezTo>
                    <a:lnTo>
                      <a:pt x="1079659" y="1850231"/>
                    </a:lnTo>
                    <a:cubicBezTo>
                      <a:pt x="1181576" y="1908334"/>
                      <a:pt x="1351121" y="1938814"/>
                      <a:pt x="1518761" y="1938814"/>
                    </a:cubicBezTo>
                    <a:cubicBezTo>
                      <a:pt x="1785461" y="1938814"/>
                      <a:pt x="2055019" y="1863566"/>
                      <a:pt x="2055019" y="1719739"/>
                    </a:cubicBezTo>
                    <a:lnTo>
                      <a:pt x="2055019" y="226219"/>
                    </a:lnTo>
                    <a:cubicBezTo>
                      <a:pt x="2055019" y="82391"/>
                      <a:pt x="1784509" y="7144"/>
                      <a:pt x="1518761" y="7144"/>
                    </a:cubicBezTo>
                    <a:close/>
                    <a:moveTo>
                      <a:pt x="543401" y="1381601"/>
                    </a:moveTo>
                    <a:cubicBezTo>
                      <a:pt x="270986" y="1381601"/>
                      <a:pt x="104299" y="1302544"/>
                      <a:pt x="104299" y="1258729"/>
                    </a:cubicBezTo>
                    <a:cubicBezTo>
                      <a:pt x="104299" y="1258729"/>
                      <a:pt x="104299" y="1258729"/>
                      <a:pt x="104299" y="1258729"/>
                    </a:cubicBezTo>
                    <a:cubicBezTo>
                      <a:pt x="104299" y="1215866"/>
                      <a:pt x="270986" y="1135856"/>
                      <a:pt x="543401" y="1135856"/>
                    </a:cubicBezTo>
                    <a:cubicBezTo>
                      <a:pt x="815816" y="1135856"/>
                      <a:pt x="982504" y="1214914"/>
                      <a:pt x="982504" y="1258729"/>
                    </a:cubicBezTo>
                    <a:lnTo>
                      <a:pt x="982504" y="1258729"/>
                    </a:lnTo>
                    <a:cubicBezTo>
                      <a:pt x="982504" y="1302544"/>
                      <a:pt x="815816" y="1381601"/>
                      <a:pt x="543401" y="1381601"/>
                    </a:cubicBezTo>
                    <a:close/>
                    <a:moveTo>
                      <a:pt x="1518761" y="348139"/>
                    </a:moveTo>
                    <a:cubicBezTo>
                      <a:pt x="1246346" y="348139"/>
                      <a:pt x="1079659" y="269081"/>
                      <a:pt x="1079659" y="225266"/>
                    </a:cubicBezTo>
                    <a:cubicBezTo>
                      <a:pt x="1079659" y="181451"/>
                      <a:pt x="1246346" y="102394"/>
                      <a:pt x="1518761" y="102394"/>
                    </a:cubicBezTo>
                    <a:cubicBezTo>
                      <a:pt x="1791176" y="102394"/>
                      <a:pt x="1957864" y="181451"/>
                      <a:pt x="1957864" y="225266"/>
                    </a:cubicBezTo>
                    <a:cubicBezTo>
                      <a:pt x="1957864" y="269081"/>
                      <a:pt x="1791176" y="348139"/>
                      <a:pt x="1518761" y="3481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grpSp>
      <p:grpSp>
        <p:nvGrpSpPr>
          <p:cNvPr id="11" name="Group 10">
            <a:extLst>
              <a:ext uri="{FF2B5EF4-FFF2-40B4-BE49-F238E27FC236}">
                <a16:creationId xmlns:a16="http://schemas.microsoft.com/office/drawing/2014/main" id="{56339A08-0565-38DD-194D-D60C0EB904A3}"/>
              </a:ext>
            </a:extLst>
          </p:cNvPr>
          <p:cNvGrpSpPr/>
          <p:nvPr/>
        </p:nvGrpSpPr>
        <p:grpSpPr>
          <a:xfrm>
            <a:off x="10668965" y="4697887"/>
            <a:ext cx="625485" cy="611956"/>
            <a:chOff x="8109819" y="4818792"/>
            <a:chExt cx="625485" cy="611956"/>
          </a:xfrm>
        </p:grpSpPr>
        <p:sp>
          <p:nvSpPr>
            <p:cNvPr id="53" name="Oval 52">
              <a:extLst>
                <a:ext uri="{FF2B5EF4-FFF2-40B4-BE49-F238E27FC236}">
                  <a16:creationId xmlns:a16="http://schemas.microsoft.com/office/drawing/2014/main" id="{E3669655-04D9-2D48-946A-116895B434DD}"/>
                </a:ext>
              </a:extLst>
            </p:cNvPr>
            <p:cNvSpPr/>
            <p:nvPr/>
          </p:nvSpPr>
          <p:spPr>
            <a:xfrm>
              <a:off x="8109819" y="5063049"/>
              <a:ext cx="625485" cy="318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grpSp>
          <p:nvGrpSpPr>
            <p:cNvPr id="34" name="Group 33">
              <a:extLst>
                <a:ext uri="{FF2B5EF4-FFF2-40B4-BE49-F238E27FC236}">
                  <a16:creationId xmlns:a16="http://schemas.microsoft.com/office/drawing/2014/main" id="{21FBEC78-57BA-0142-925F-329B9DCFBD98}"/>
                </a:ext>
              </a:extLst>
            </p:cNvPr>
            <p:cNvGrpSpPr/>
            <p:nvPr/>
          </p:nvGrpSpPr>
          <p:grpSpPr>
            <a:xfrm>
              <a:off x="8129539" y="4818792"/>
              <a:ext cx="567305" cy="611956"/>
              <a:chOff x="983457" y="2615010"/>
              <a:chExt cx="2057400" cy="2219325"/>
            </a:xfrm>
            <a:solidFill>
              <a:schemeClr val="accent2"/>
            </a:solidFill>
          </p:grpSpPr>
          <p:sp>
            <p:nvSpPr>
              <p:cNvPr id="35" name="Freeform: Shape 149">
                <a:extLst>
                  <a:ext uri="{FF2B5EF4-FFF2-40B4-BE49-F238E27FC236}">
                    <a16:creationId xmlns:a16="http://schemas.microsoft.com/office/drawing/2014/main" id="{3DC6DB57-240C-D747-AB60-98124B204330}"/>
                  </a:ext>
                </a:extLst>
              </p:cNvPr>
              <p:cNvSpPr/>
              <p:nvPr/>
            </p:nvSpPr>
            <p:spPr>
              <a:xfrm>
                <a:off x="1393984" y="2767410"/>
                <a:ext cx="438150" cy="733425"/>
              </a:xfrm>
              <a:custGeom>
                <a:avLst/>
                <a:gdLst>
                  <a:gd name="connsiteX0" fmla="*/ 141446 w 438150"/>
                  <a:gd name="connsiteY0" fmla="*/ 413861 h 733425"/>
                  <a:gd name="connsiteX1" fmla="*/ 302419 w 438150"/>
                  <a:gd name="connsiteY1" fmla="*/ 413861 h 733425"/>
                  <a:gd name="connsiteX2" fmla="*/ 338614 w 438150"/>
                  <a:gd name="connsiteY2" fmla="*/ 450056 h 733425"/>
                  <a:gd name="connsiteX3" fmla="*/ 338614 w 438150"/>
                  <a:gd name="connsiteY3" fmla="*/ 469106 h 733425"/>
                  <a:gd name="connsiteX4" fmla="*/ 302419 w 438150"/>
                  <a:gd name="connsiteY4" fmla="*/ 505301 h 733425"/>
                  <a:gd name="connsiteX5" fmla="*/ 75724 w 438150"/>
                  <a:gd name="connsiteY5" fmla="*/ 505301 h 733425"/>
                  <a:gd name="connsiteX6" fmla="*/ 27146 w 438150"/>
                  <a:gd name="connsiteY6" fmla="*/ 553879 h 733425"/>
                  <a:gd name="connsiteX7" fmla="*/ 75724 w 438150"/>
                  <a:gd name="connsiteY7" fmla="*/ 602456 h 733425"/>
                  <a:gd name="connsiteX8" fmla="*/ 188119 w 438150"/>
                  <a:gd name="connsiteY8" fmla="*/ 602456 h 733425"/>
                  <a:gd name="connsiteX9" fmla="*/ 188119 w 438150"/>
                  <a:gd name="connsiteY9" fmla="*/ 679609 h 733425"/>
                  <a:gd name="connsiteX10" fmla="*/ 236696 w 438150"/>
                  <a:gd name="connsiteY10" fmla="*/ 728186 h 733425"/>
                  <a:gd name="connsiteX11" fmla="*/ 285274 w 438150"/>
                  <a:gd name="connsiteY11" fmla="*/ 679609 h 733425"/>
                  <a:gd name="connsiteX12" fmla="*/ 285274 w 438150"/>
                  <a:gd name="connsiteY12" fmla="*/ 602456 h 733425"/>
                  <a:gd name="connsiteX13" fmla="*/ 302419 w 438150"/>
                  <a:gd name="connsiteY13" fmla="*/ 602456 h 733425"/>
                  <a:gd name="connsiteX14" fmla="*/ 435769 w 438150"/>
                  <a:gd name="connsiteY14" fmla="*/ 469106 h 733425"/>
                  <a:gd name="connsiteX15" fmla="*/ 435769 w 438150"/>
                  <a:gd name="connsiteY15" fmla="*/ 450056 h 733425"/>
                  <a:gd name="connsiteX16" fmla="*/ 302419 w 438150"/>
                  <a:gd name="connsiteY16" fmla="*/ 316706 h 733425"/>
                  <a:gd name="connsiteX17" fmla="*/ 141446 w 438150"/>
                  <a:gd name="connsiteY17" fmla="*/ 316706 h 733425"/>
                  <a:gd name="connsiteX18" fmla="*/ 105251 w 438150"/>
                  <a:gd name="connsiteY18" fmla="*/ 280511 h 733425"/>
                  <a:gd name="connsiteX19" fmla="*/ 105251 w 438150"/>
                  <a:gd name="connsiteY19" fmla="*/ 261461 h 733425"/>
                  <a:gd name="connsiteX20" fmla="*/ 141446 w 438150"/>
                  <a:gd name="connsiteY20" fmla="*/ 225266 h 733425"/>
                  <a:gd name="connsiteX21" fmla="*/ 368141 w 438150"/>
                  <a:gd name="connsiteY21" fmla="*/ 225266 h 733425"/>
                  <a:gd name="connsiteX22" fmla="*/ 416719 w 438150"/>
                  <a:gd name="connsiteY22" fmla="*/ 176689 h 733425"/>
                  <a:gd name="connsiteX23" fmla="*/ 368141 w 438150"/>
                  <a:gd name="connsiteY23" fmla="*/ 128111 h 733425"/>
                  <a:gd name="connsiteX24" fmla="*/ 285274 w 438150"/>
                  <a:gd name="connsiteY24" fmla="*/ 128111 h 733425"/>
                  <a:gd name="connsiteX25" fmla="*/ 285274 w 438150"/>
                  <a:gd name="connsiteY25" fmla="*/ 55721 h 733425"/>
                  <a:gd name="connsiteX26" fmla="*/ 236696 w 438150"/>
                  <a:gd name="connsiteY26" fmla="*/ 7144 h 733425"/>
                  <a:gd name="connsiteX27" fmla="*/ 188119 w 438150"/>
                  <a:gd name="connsiteY27" fmla="*/ 55721 h 733425"/>
                  <a:gd name="connsiteX28" fmla="*/ 188119 w 438150"/>
                  <a:gd name="connsiteY28" fmla="*/ 128111 h 733425"/>
                  <a:gd name="connsiteX29" fmla="*/ 140494 w 438150"/>
                  <a:gd name="connsiteY29" fmla="*/ 128111 h 733425"/>
                  <a:gd name="connsiteX30" fmla="*/ 7144 w 438150"/>
                  <a:gd name="connsiteY30" fmla="*/ 261461 h 733425"/>
                  <a:gd name="connsiteX31" fmla="*/ 7144 w 438150"/>
                  <a:gd name="connsiteY31" fmla="*/ 280511 h 733425"/>
                  <a:gd name="connsiteX32" fmla="*/ 141446 w 438150"/>
                  <a:gd name="connsiteY32" fmla="*/ 413861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8150" h="733425">
                    <a:moveTo>
                      <a:pt x="141446" y="413861"/>
                    </a:moveTo>
                    <a:lnTo>
                      <a:pt x="302419" y="413861"/>
                    </a:lnTo>
                    <a:cubicBezTo>
                      <a:pt x="322421" y="413861"/>
                      <a:pt x="338614" y="430054"/>
                      <a:pt x="338614" y="450056"/>
                    </a:cubicBezTo>
                    <a:lnTo>
                      <a:pt x="338614" y="469106"/>
                    </a:lnTo>
                    <a:cubicBezTo>
                      <a:pt x="338614" y="489109"/>
                      <a:pt x="322421" y="505301"/>
                      <a:pt x="302419" y="505301"/>
                    </a:cubicBezTo>
                    <a:lnTo>
                      <a:pt x="75724" y="505301"/>
                    </a:lnTo>
                    <a:cubicBezTo>
                      <a:pt x="49054" y="505301"/>
                      <a:pt x="27146" y="527209"/>
                      <a:pt x="27146" y="553879"/>
                    </a:cubicBezTo>
                    <a:cubicBezTo>
                      <a:pt x="27146" y="580549"/>
                      <a:pt x="49054" y="602456"/>
                      <a:pt x="75724" y="602456"/>
                    </a:cubicBezTo>
                    <a:lnTo>
                      <a:pt x="188119" y="602456"/>
                    </a:lnTo>
                    <a:lnTo>
                      <a:pt x="188119" y="679609"/>
                    </a:lnTo>
                    <a:cubicBezTo>
                      <a:pt x="188119" y="706279"/>
                      <a:pt x="210026" y="728186"/>
                      <a:pt x="236696" y="728186"/>
                    </a:cubicBezTo>
                    <a:cubicBezTo>
                      <a:pt x="263366" y="728186"/>
                      <a:pt x="285274" y="706279"/>
                      <a:pt x="285274" y="679609"/>
                    </a:cubicBezTo>
                    <a:lnTo>
                      <a:pt x="285274" y="602456"/>
                    </a:lnTo>
                    <a:lnTo>
                      <a:pt x="302419" y="602456"/>
                    </a:lnTo>
                    <a:cubicBezTo>
                      <a:pt x="375761" y="602456"/>
                      <a:pt x="435769" y="542449"/>
                      <a:pt x="435769" y="469106"/>
                    </a:cubicBezTo>
                    <a:lnTo>
                      <a:pt x="435769" y="450056"/>
                    </a:lnTo>
                    <a:cubicBezTo>
                      <a:pt x="435769" y="376714"/>
                      <a:pt x="375761" y="316706"/>
                      <a:pt x="302419" y="316706"/>
                    </a:cubicBezTo>
                    <a:lnTo>
                      <a:pt x="141446" y="316706"/>
                    </a:lnTo>
                    <a:cubicBezTo>
                      <a:pt x="121444" y="316706"/>
                      <a:pt x="105251" y="300514"/>
                      <a:pt x="105251" y="280511"/>
                    </a:cubicBezTo>
                    <a:lnTo>
                      <a:pt x="105251" y="261461"/>
                    </a:lnTo>
                    <a:cubicBezTo>
                      <a:pt x="105251" y="241459"/>
                      <a:pt x="121444" y="225266"/>
                      <a:pt x="141446" y="225266"/>
                    </a:cubicBezTo>
                    <a:lnTo>
                      <a:pt x="368141" y="225266"/>
                    </a:lnTo>
                    <a:cubicBezTo>
                      <a:pt x="394811" y="225266"/>
                      <a:pt x="416719" y="203359"/>
                      <a:pt x="416719" y="176689"/>
                    </a:cubicBezTo>
                    <a:cubicBezTo>
                      <a:pt x="416719" y="150019"/>
                      <a:pt x="394811" y="128111"/>
                      <a:pt x="368141" y="128111"/>
                    </a:cubicBezTo>
                    <a:lnTo>
                      <a:pt x="285274" y="128111"/>
                    </a:lnTo>
                    <a:lnTo>
                      <a:pt x="285274" y="55721"/>
                    </a:lnTo>
                    <a:cubicBezTo>
                      <a:pt x="285274" y="29051"/>
                      <a:pt x="263366" y="7144"/>
                      <a:pt x="236696" y="7144"/>
                    </a:cubicBezTo>
                    <a:cubicBezTo>
                      <a:pt x="210026" y="7144"/>
                      <a:pt x="188119" y="29051"/>
                      <a:pt x="188119" y="55721"/>
                    </a:cubicBezTo>
                    <a:lnTo>
                      <a:pt x="188119" y="128111"/>
                    </a:lnTo>
                    <a:lnTo>
                      <a:pt x="140494" y="128111"/>
                    </a:lnTo>
                    <a:cubicBezTo>
                      <a:pt x="67151" y="128111"/>
                      <a:pt x="7144" y="188119"/>
                      <a:pt x="7144" y="261461"/>
                    </a:cubicBezTo>
                    <a:lnTo>
                      <a:pt x="7144" y="280511"/>
                    </a:lnTo>
                    <a:cubicBezTo>
                      <a:pt x="8096" y="353854"/>
                      <a:pt x="68104" y="413861"/>
                      <a:pt x="141446" y="4138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36" name="Freeform: Shape 150">
                <a:extLst>
                  <a:ext uri="{FF2B5EF4-FFF2-40B4-BE49-F238E27FC236}">
                    <a16:creationId xmlns:a16="http://schemas.microsoft.com/office/drawing/2014/main" id="{C4BA670B-E70C-924D-9A91-0F2F19F624DF}"/>
                  </a:ext>
                </a:extLst>
              </p:cNvPr>
              <p:cNvSpPr/>
              <p:nvPr/>
            </p:nvSpPr>
            <p:spPr>
              <a:xfrm>
                <a:off x="983457" y="2615010"/>
                <a:ext cx="2057400" cy="2219325"/>
              </a:xfrm>
              <a:custGeom>
                <a:avLst/>
                <a:gdLst>
                  <a:gd name="connsiteX0" fmla="*/ 1518761 w 2057400"/>
                  <a:gd name="connsiteY0" fmla="*/ 7144 h 2219325"/>
                  <a:gd name="connsiteX1" fmla="*/ 982504 w 2057400"/>
                  <a:gd name="connsiteY1" fmla="*/ 226219 h 2219325"/>
                  <a:gd name="connsiteX2" fmla="*/ 1518761 w 2057400"/>
                  <a:gd name="connsiteY2" fmla="*/ 445294 h 2219325"/>
                  <a:gd name="connsiteX3" fmla="*/ 1957864 w 2057400"/>
                  <a:gd name="connsiteY3" fmla="*/ 356711 h 2219325"/>
                  <a:gd name="connsiteX4" fmla="*/ 1957864 w 2057400"/>
                  <a:gd name="connsiteY4" fmla="*/ 1717834 h 2219325"/>
                  <a:gd name="connsiteX5" fmla="*/ 1518761 w 2057400"/>
                  <a:gd name="connsiteY5" fmla="*/ 1840706 h 2219325"/>
                  <a:gd name="connsiteX6" fmla="*/ 1079659 w 2057400"/>
                  <a:gd name="connsiteY6" fmla="*/ 1717834 h 2219325"/>
                  <a:gd name="connsiteX7" fmla="*/ 1079659 w 2057400"/>
                  <a:gd name="connsiteY7" fmla="*/ 1594961 h 2219325"/>
                  <a:gd name="connsiteX8" fmla="*/ 1518761 w 2057400"/>
                  <a:gd name="connsiteY8" fmla="*/ 1683544 h 2219325"/>
                  <a:gd name="connsiteX9" fmla="*/ 1747361 w 2057400"/>
                  <a:gd name="connsiteY9" fmla="*/ 1664494 h 2219325"/>
                  <a:gd name="connsiteX10" fmla="*/ 1786414 w 2057400"/>
                  <a:gd name="connsiteY10" fmla="*/ 1608296 h 2219325"/>
                  <a:gd name="connsiteX11" fmla="*/ 1730216 w 2057400"/>
                  <a:gd name="connsiteY11" fmla="*/ 1569244 h 2219325"/>
                  <a:gd name="connsiteX12" fmla="*/ 1518761 w 2057400"/>
                  <a:gd name="connsiteY12" fmla="*/ 1586389 h 2219325"/>
                  <a:gd name="connsiteX13" fmla="*/ 1079659 w 2057400"/>
                  <a:gd name="connsiteY13" fmla="*/ 1463516 h 2219325"/>
                  <a:gd name="connsiteX14" fmla="*/ 1079659 w 2057400"/>
                  <a:gd name="connsiteY14" fmla="*/ 1463516 h 2219325"/>
                  <a:gd name="connsiteX15" fmla="*/ 1079659 w 2057400"/>
                  <a:gd name="connsiteY15" fmla="*/ 1347311 h 2219325"/>
                  <a:gd name="connsiteX16" fmla="*/ 1518761 w 2057400"/>
                  <a:gd name="connsiteY16" fmla="*/ 1435894 h 2219325"/>
                  <a:gd name="connsiteX17" fmla="*/ 1747361 w 2057400"/>
                  <a:gd name="connsiteY17" fmla="*/ 1416844 h 2219325"/>
                  <a:gd name="connsiteX18" fmla="*/ 1786414 w 2057400"/>
                  <a:gd name="connsiteY18" fmla="*/ 1360646 h 2219325"/>
                  <a:gd name="connsiteX19" fmla="*/ 1730216 w 2057400"/>
                  <a:gd name="connsiteY19" fmla="*/ 1321594 h 2219325"/>
                  <a:gd name="connsiteX20" fmla="*/ 1518761 w 2057400"/>
                  <a:gd name="connsiteY20" fmla="*/ 1338739 h 2219325"/>
                  <a:gd name="connsiteX21" fmla="*/ 1079659 w 2057400"/>
                  <a:gd name="connsiteY21" fmla="*/ 1216819 h 2219325"/>
                  <a:gd name="connsiteX22" fmla="*/ 1079659 w 2057400"/>
                  <a:gd name="connsiteY22" fmla="*/ 1099661 h 2219325"/>
                  <a:gd name="connsiteX23" fmla="*/ 1518761 w 2057400"/>
                  <a:gd name="connsiteY23" fmla="*/ 1188244 h 2219325"/>
                  <a:gd name="connsiteX24" fmla="*/ 1747361 w 2057400"/>
                  <a:gd name="connsiteY24" fmla="*/ 1169194 h 2219325"/>
                  <a:gd name="connsiteX25" fmla="*/ 1786414 w 2057400"/>
                  <a:gd name="connsiteY25" fmla="*/ 1112996 h 2219325"/>
                  <a:gd name="connsiteX26" fmla="*/ 1730216 w 2057400"/>
                  <a:gd name="connsiteY26" fmla="*/ 1073944 h 2219325"/>
                  <a:gd name="connsiteX27" fmla="*/ 1518761 w 2057400"/>
                  <a:gd name="connsiteY27" fmla="*/ 1091089 h 2219325"/>
                  <a:gd name="connsiteX28" fmla="*/ 1079659 w 2057400"/>
                  <a:gd name="connsiteY28" fmla="*/ 969169 h 2219325"/>
                  <a:gd name="connsiteX29" fmla="*/ 1079659 w 2057400"/>
                  <a:gd name="connsiteY29" fmla="*/ 852011 h 2219325"/>
                  <a:gd name="connsiteX30" fmla="*/ 1518761 w 2057400"/>
                  <a:gd name="connsiteY30" fmla="*/ 940594 h 2219325"/>
                  <a:gd name="connsiteX31" fmla="*/ 1747361 w 2057400"/>
                  <a:gd name="connsiteY31" fmla="*/ 921544 h 2219325"/>
                  <a:gd name="connsiteX32" fmla="*/ 1786414 w 2057400"/>
                  <a:gd name="connsiteY32" fmla="*/ 865346 h 2219325"/>
                  <a:gd name="connsiteX33" fmla="*/ 1730216 w 2057400"/>
                  <a:gd name="connsiteY33" fmla="*/ 826294 h 2219325"/>
                  <a:gd name="connsiteX34" fmla="*/ 1518761 w 2057400"/>
                  <a:gd name="connsiteY34" fmla="*/ 843439 h 2219325"/>
                  <a:gd name="connsiteX35" fmla="*/ 1079659 w 2057400"/>
                  <a:gd name="connsiteY35" fmla="*/ 721519 h 2219325"/>
                  <a:gd name="connsiteX36" fmla="*/ 1079659 w 2057400"/>
                  <a:gd name="connsiteY36" fmla="*/ 607219 h 2219325"/>
                  <a:gd name="connsiteX37" fmla="*/ 1183481 w 2057400"/>
                  <a:gd name="connsiteY37" fmla="*/ 651034 h 2219325"/>
                  <a:gd name="connsiteX38" fmla="*/ 1518761 w 2057400"/>
                  <a:gd name="connsiteY38" fmla="*/ 695801 h 2219325"/>
                  <a:gd name="connsiteX39" fmla="*/ 1747361 w 2057400"/>
                  <a:gd name="connsiteY39" fmla="*/ 676751 h 2219325"/>
                  <a:gd name="connsiteX40" fmla="*/ 1786414 w 2057400"/>
                  <a:gd name="connsiteY40" fmla="*/ 620554 h 2219325"/>
                  <a:gd name="connsiteX41" fmla="*/ 1730216 w 2057400"/>
                  <a:gd name="connsiteY41" fmla="*/ 581501 h 2219325"/>
                  <a:gd name="connsiteX42" fmla="*/ 1518761 w 2057400"/>
                  <a:gd name="connsiteY42" fmla="*/ 598646 h 2219325"/>
                  <a:gd name="connsiteX43" fmla="*/ 1080611 w 2057400"/>
                  <a:gd name="connsiteY43" fmla="*/ 482441 h 2219325"/>
                  <a:gd name="connsiteX44" fmla="*/ 1059656 w 2057400"/>
                  <a:gd name="connsiteY44" fmla="*/ 458629 h 2219325"/>
                  <a:gd name="connsiteX45" fmla="*/ 1031081 w 2057400"/>
                  <a:gd name="connsiteY45" fmla="*/ 449104 h 2219325"/>
                  <a:gd name="connsiteX46" fmla="*/ 982504 w 2057400"/>
                  <a:gd name="connsiteY46" fmla="*/ 497681 h 2219325"/>
                  <a:gd name="connsiteX47" fmla="*/ 982504 w 2057400"/>
                  <a:gd name="connsiteY47" fmla="*/ 1128236 h 2219325"/>
                  <a:gd name="connsiteX48" fmla="*/ 543401 w 2057400"/>
                  <a:gd name="connsiteY48" fmla="*/ 1039654 h 2219325"/>
                  <a:gd name="connsiteX49" fmla="*/ 7144 w 2057400"/>
                  <a:gd name="connsiteY49" fmla="*/ 1258729 h 2219325"/>
                  <a:gd name="connsiteX50" fmla="*/ 543401 w 2057400"/>
                  <a:gd name="connsiteY50" fmla="*/ 1477804 h 2219325"/>
                  <a:gd name="connsiteX51" fmla="*/ 982504 w 2057400"/>
                  <a:gd name="connsiteY51" fmla="*/ 1389221 h 2219325"/>
                  <a:gd name="connsiteX52" fmla="*/ 982504 w 2057400"/>
                  <a:gd name="connsiteY52" fmla="*/ 1464469 h 2219325"/>
                  <a:gd name="connsiteX53" fmla="*/ 982504 w 2057400"/>
                  <a:gd name="connsiteY53" fmla="*/ 1992154 h 2219325"/>
                  <a:gd name="connsiteX54" fmla="*/ 543401 w 2057400"/>
                  <a:gd name="connsiteY54" fmla="*/ 2115026 h 2219325"/>
                  <a:gd name="connsiteX55" fmla="*/ 104299 w 2057400"/>
                  <a:gd name="connsiteY55" fmla="*/ 1992154 h 2219325"/>
                  <a:gd name="connsiteX56" fmla="*/ 104299 w 2057400"/>
                  <a:gd name="connsiteY56" fmla="*/ 1880711 h 2219325"/>
                  <a:gd name="connsiteX57" fmla="*/ 543401 w 2057400"/>
                  <a:gd name="connsiteY57" fmla="*/ 1969294 h 2219325"/>
                  <a:gd name="connsiteX58" fmla="*/ 810101 w 2057400"/>
                  <a:gd name="connsiteY58" fmla="*/ 1942624 h 2219325"/>
                  <a:gd name="connsiteX59" fmla="*/ 847249 w 2057400"/>
                  <a:gd name="connsiteY59" fmla="*/ 1885474 h 2219325"/>
                  <a:gd name="connsiteX60" fmla="*/ 790099 w 2057400"/>
                  <a:gd name="connsiteY60" fmla="*/ 1848326 h 2219325"/>
                  <a:gd name="connsiteX61" fmla="*/ 544354 w 2057400"/>
                  <a:gd name="connsiteY61" fmla="*/ 1873091 h 2219325"/>
                  <a:gd name="connsiteX62" fmla="*/ 105251 w 2057400"/>
                  <a:gd name="connsiteY62" fmla="*/ 1750219 h 2219325"/>
                  <a:gd name="connsiteX63" fmla="*/ 105251 w 2057400"/>
                  <a:gd name="connsiteY63" fmla="*/ 1630204 h 2219325"/>
                  <a:gd name="connsiteX64" fmla="*/ 544354 w 2057400"/>
                  <a:gd name="connsiteY64" fmla="*/ 1718786 h 2219325"/>
                  <a:gd name="connsiteX65" fmla="*/ 808196 w 2057400"/>
                  <a:gd name="connsiteY65" fmla="*/ 1693069 h 2219325"/>
                  <a:gd name="connsiteX66" fmla="*/ 845344 w 2057400"/>
                  <a:gd name="connsiteY66" fmla="*/ 1635919 h 2219325"/>
                  <a:gd name="connsiteX67" fmla="*/ 788194 w 2057400"/>
                  <a:gd name="connsiteY67" fmla="*/ 1598771 h 2219325"/>
                  <a:gd name="connsiteX68" fmla="*/ 544354 w 2057400"/>
                  <a:gd name="connsiteY68" fmla="*/ 1622584 h 2219325"/>
                  <a:gd name="connsiteX69" fmla="*/ 106204 w 2057400"/>
                  <a:gd name="connsiteY69" fmla="*/ 1506379 h 2219325"/>
                  <a:gd name="connsiteX70" fmla="*/ 85249 w 2057400"/>
                  <a:gd name="connsiteY70" fmla="*/ 1483519 h 2219325"/>
                  <a:gd name="connsiteX71" fmla="*/ 55721 w 2057400"/>
                  <a:gd name="connsiteY71" fmla="*/ 1473994 h 2219325"/>
                  <a:gd name="connsiteX72" fmla="*/ 7144 w 2057400"/>
                  <a:gd name="connsiteY72" fmla="*/ 1522571 h 2219325"/>
                  <a:gd name="connsiteX73" fmla="*/ 7144 w 2057400"/>
                  <a:gd name="connsiteY73" fmla="*/ 1994059 h 2219325"/>
                  <a:gd name="connsiteX74" fmla="*/ 543401 w 2057400"/>
                  <a:gd name="connsiteY74" fmla="*/ 2213134 h 2219325"/>
                  <a:gd name="connsiteX75" fmla="*/ 1079659 w 2057400"/>
                  <a:gd name="connsiteY75" fmla="*/ 1994059 h 2219325"/>
                  <a:gd name="connsiteX76" fmla="*/ 1079659 w 2057400"/>
                  <a:gd name="connsiteY76" fmla="*/ 1850231 h 2219325"/>
                  <a:gd name="connsiteX77" fmla="*/ 1518761 w 2057400"/>
                  <a:gd name="connsiteY77" fmla="*/ 1938814 h 2219325"/>
                  <a:gd name="connsiteX78" fmla="*/ 2055019 w 2057400"/>
                  <a:gd name="connsiteY78" fmla="*/ 1719739 h 2219325"/>
                  <a:gd name="connsiteX79" fmla="*/ 2055019 w 2057400"/>
                  <a:gd name="connsiteY79" fmla="*/ 226219 h 2219325"/>
                  <a:gd name="connsiteX80" fmla="*/ 1518761 w 2057400"/>
                  <a:gd name="connsiteY80" fmla="*/ 7144 h 2219325"/>
                  <a:gd name="connsiteX81" fmla="*/ 543401 w 2057400"/>
                  <a:gd name="connsiteY81" fmla="*/ 1381601 h 2219325"/>
                  <a:gd name="connsiteX82" fmla="*/ 104299 w 2057400"/>
                  <a:gd name="connsiteY82" fmla="*/ 1258729 h 2219325"/>
                  <a:gd name="connsiteX83" fmla="*/ 104299 w 2057400"/>
                  <a:gd name="connsiteY83" fmla="*/ 1258729 h 2219325"/>
                  <a:gd name="connsiteX84" fmla="*/ 543401 w 2057400"/>
                  <a:gd name="connsiteY84" fmla="*/ 1135856 h 2219325"/>
                  <a:gd name="connsiteX85" fmla="*/ 982504 w 2057400"/>
                  <a:gd name="connsiteY85" fmla="*/ 1258729 h 2219325"/>
                  <a:gd name="connsiteX86" fmla="*/ 982504 w 2057400"/>
                  <a:gd name="connsiteY86" fmla="*/ 1258729 h 2219325"/>
                  <a:gd name="connsiteX87" fmla="*/ 543401 w 2057400"/>
                  <a:gd name="connsiteY87" fmla="*/ 1381601 h 2219325"/>
                  <a:gd name="connsiteX88" fmla="*/ 1518761 w 2057400"/>
                  <a:gd name="connsiteY88" fmla="*/ 348139 h 2219325"/>
                  <a:gd name="connsiteX89" fmla="*/ 1079659 w 2057400"/>
                  <a:gd name="connsiteY89" fmla="*/ 225266 h 2219325"/>
                  <a:gd name="connsiteX90" fmla="*/ 1518761 w 2057400"/>
                  <a:gd name="connsiteY90" fmla="*/ 102394 h 2219325"/>
                  <a:gd name="connsiteX91" fmla="*/ 1957864 w 2057400"/>
                  <a:gd name="connsiteY91" fmla="*/ 225266 h 2219325"/>
                  <a:gd name="connsiteX92" fmla="*/ 1518761 w 2057400"/>
                  <a:gd name="connsiteY92" fmla="*/ 348139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057400" h="2219325">
                    <a:moveTo>
                      <a:pt x="1518761" y="7144"/>
                    </a:moveTo>
                    <a:cubicBezTo>
                      <a:pt x="1252061" y="7144"/>
                      <a:pt x="982504" y="82391"/>
                      <a:pt x="982504" y="226219"/>
                    </a:cubicBezTo>
                    <a:cubicBezTo>
                      <a:pt x="982504" y="370046"/>
                      <a:pt x="1252061" y="445294"/>
                      <a:pt x="1518761" y="445294"/>
                    </a:cubicBezTo>
                    <a:cubicBezTo>
                      <a:pt x="1686401" y="445294"/>
                      <a:pt x="1855946" y="415766"/>
                      <a:pt x="1957864" y="356711"/>
                    </a:cubicBezTo>
                    <a:lnTo>
                      <a:pt x="1957864" y="1717834"/>
                    </a:lnTo>
                    <a:cubicBezTo>
                      <a:pt x="1957864" y="1760696"/>
                      <a:pt x="1791176" y="1840706"/>
                      <a:pt x="1518761" y="1840706"/>
                    </a:cubicBezTo>
                    <a:cubicBezTo>
                      <a:pt x="1246346" y="1840706"/>
                      <a:pt x="1079659" y="1761649"/>
                      <a:pt x="1079659" y="1717834"/>
                    </a:cubicBezTo>
                    <a:lnTo>
                      <a:pt x="1079659" y="1594961"/>
                    </a:lnTo>
                    <a:cubicBezTo>
                      <a:pt x="1181576" y="1653064"/>
                      <a:pt x="1351121" y="1683544"/>
                      <a:pt x="1518761" y="1683544"/>
                    </a:cubicBezTo>
                    <a:cubicBezTo>
                      <a:pt x="1598771" y="1683544"/>
                      <a:pt x="1675924" y="1676876"/>
                      <a:pt x="1747361" y="1664494"/>
                    </a:cubicBezTo>
                    <a:cubicBezTo>
                      <a:pt x="1774031" y="1659731"/>
                      <a:pt x="1791176" y="1634966"/>
                      <a:pt x="1786414" y="1608296"/>
                    </a:cubicBezTo>
                    <a:cubicBezTo>
                      <a:pt x="1781651" y="1581626"/>
                      <a:pt x="1756886" y="1564481"/>
                      <a:pt x="1730216" y="1569244"/>
                    </a:cubicBezTo>
                    <a:cubicBezTo>
                      <a:pt x="1665446" y="1580674"/>
                      <a:pt x="1592104" y="1586389"/>
                      <a:pt x="1518761" y="1586389"/>
                    </a:cubicBezTo>
                    <a:cubicBezTo>
                      <a:pt x="1246346" y="1586389"/>
                      <a:pt x="1079659" y="1507331"/>
                      <a:pt x="1079659" y="1463516"/>
                    </a:cubicBezTo>
                    <a:cubicBezTo>
                      <a:pt x="1079659" y="1463516"/>
                      <a:pt x="1079659" y="1463516"/>
                      <a:pt x="1079659" y="1463516"/>
                    </a:cubicBezTo>
                    <a:lnTo>
                      <a:pt x="1079659" y="1347311"/>
                    </a:lnTo>
                    <a:cubicBezTo>
                      <a:pt x="1181576" y="1405414"/>
                      <a:pt x="1351121" y="1435894"/>
                      <a:pt x="1518761" y="1435894"/>
                    </a:cubicBezTo>
                    <a:cubicBezTo>
                      <a:pt x="1598771" y="1435894"/>
                      <a:pt x="1675924" y="1429226"/>
                      <a:pt x="1747361" y="1416844"/>
                    </a:cubicBezTo>
                    <a:cubicBezTo>
                      <a:pt x="1774031" y="1412081"/>
                      <a:pt x="1791176" y="1387316"/>
                      <a:pt x="1786414" y="1360646"/>
                    </a:cubicBezTo>
                    <a:cubicBezTo>
                      <a:pt x="1781651" y="1333976"/>
                      <a:pt x="1756886" y="1316831"/>
                      <a:pt x="1730216" y="1321594"/>
                    </a:cubicBezTo>
                    <a:cubicBezTo>
                      <a:pt x="1665446" y="1333024"/>
                      <a:pt x="1592104" y="1338739"/>
                      <a:pt x="1518761" y="1338739"/>
                    </a:cubicBezTo>
                    <a:cubicBezTo>
                      <a:pt x="1246346" y="1338739"/>
                      <a:pt x="1079659" y="1259681"/>
                      <a:pt x="1079659" y="1216819"/>
                    </a:cubicBezTo>
                    <a:lnTo>
                      <a:pt x="1079659" y="1099661"/>
                    </a:lnTo>
                    <a:cubicBezTo>
                      <a:pt x="1181576" y="1157764"/>
                      <a:pt x="1351121" y="1188244"/>
                      <a:pt x="1518761" y="1188244"/>
                    </a:cubicBezTo>
                    <a:cubicBezTo>
                      <a:pt x="1598771" y="1188244"/>
                      <a:pt x="1675924" y="1181576"/>
                      <a:pt x="1747361" y="1169194"/>
                    </a:cubicBezTo>
                    <a:cubicBezTo>
                      <a:pt x="1774031" y="1164431"/>
                      <a:pt x="1791176" y="1139666"/>
                      <a:pt x="1786414" y="1112996"/>
                    </a:cubicBezTo>
                    <a:cubicBezTo>
                      <a:pt x="1781651" y="1086326"/>
                      <a:pt x="1756886" y="1069181"/>
                      <a:pt x="1730216" y="1073944"/>
                    </a:cubicBezTo>
                    <a:cubicBezTo>
                      <a:pt x="1665446" y="1085374"/>
                      <a:pt x="1592104" y="1091089"/>
                      <a:pt x="1518761" y="1091089"/>
                    </a:cubicBezTo>
                    <a:cubicBezTo>
                      <a:pt x="1246346" y="1091089"/>
                      <a:pt x="1079659" y="1012031"/>
                      <a:pt x="1079659" y="969169"/>
                    </a:cubicBezTo>
                    <a:lnTo>
                      <a:pt x="1079659" y="852011"/>
                    </a:lnTo>
                    <a:cubicBezTo>
                      <a:pt x="1181576" y="910114"/>
                      <a:pt x="1351121" y="940594"/>
                      <a:pt x="1518761" y="940594"/>
                    </a:cubicBezTo>
                    <a:cubicBezTo>
                      <a:pt x="1598771" y="940594"/>
                      <a:pt x="1675924" y="933926"/>
                      <a:pt x="1747361" y="921544"/>
                    </a:cubicBezTo>
                    <a:cubicBezTo>
                      <a:pt x="1774031" y="916781"/>
                      <a:pt x="1791176" y="892016"/>
                      <a:pt x="1786414" y="865346"/>
                    </a:cubicBezTo>
                    <a:cubicBezTo>
                      <a:pt x="1781651" y="838676"/>
                      <a:pt x="1756886" y="821531"/>
                      <a:pt x="1730216" y="826294"/>
                    </a:cubicBezTo>
                    <a:cubicBezTo>
                      <a:pt x="1665446" y="837724"/>
                      <a:pt x="1592104" y="843439"/>
                      <a:pt x="1518761" y="843439"/>
                    </a:cubicBezTo>
                    <a:cubicBezTo>
                      <a:pt x="1246346" y="843439"/>
                      <a:pt x="1079659" y="764381"/>
                      <a:pt x="1079659" y="721519"/>
                    </a:cubicBezTo>
                    <a:lnTo>
                      <a:pt x="1079659" y="607219"/>
                    </a:lnTo>
                    <a:cubicBezTo>
                      <a:pt x="1112996" y="626269"/>
                      <a:pt x="1150144" y="640556"/>
                      <a:pt x="1183481" y="651034"/>
                    </a:cubicBezTo>
                    <a:cubicBezTo>
                      <a:pt x="1276826" y="679609"/>
                      <a:pt x="1395889" y="695801"/>
                      <a:pt x="1518761" y="695801"/>
                    </a:cubicBezTo>
                    <a:cubicBezTo>
                      <a:pt x="1598771" y="695801"/>
                      <a:pt x="1675924" y="689134"/>
                      <a:pt x="1747361" y="676751"/>
                    </a:cubicBezTo>
                    <a:cubicBezTo>
                      <a:pt x="1774031" y="671989"/>
                      <a:pt x="1791176" y="647224"/>
                      <a:pt x="1786414" y="620554"/>
                    </a:cubicBezTo>
                    <a:cubicBezTo>
                      <a:pt x="1781651" y="593884"/>
                      <a:pt x="1756886" y="576739"/>
                      <a:pt x="1730216" y="581501"/>
                    </a:cubicBezTo>
                    <a:cubicBezTo>
                      <a:pt x="1665446" y="592931"/>
                      <a:pt x="1592104" y="598646"/>
                      <a:pt x="1518761" y="598646"/>
                    </a:cubicBezTo>
                    <a:cubicBezTo>
                      <a:pt x="1263491" y="598646"/>
                      <a:pt x="1100614" y="531019"/>
                      <a:pt x="1080611" y="482441"/>
                    </a:cubicBezTo>
                    <a:cubicBezTo>
                      <a:pt x="1076801" y="471964"/>
                      <a:pt x="1069181" y="464344"/>
                      <a:pt x="1059656" y="458629"/>
                    </a:cubicBezTo>
                    <a:cubicBezTo>
                      <a:pt x="1052036" y="452914"/>
                      <a:pt x="1041559" y="449104"/>
                      <a:pt x="1031081" y="449104"/>
                    </a:cubicBezTo>
                    <a:cubicBezTo>
                      <a:pt x="1004411" y="449104"/>
                      <a:pt x="982504" y="471011"/>
                      <a:pt x="982504" y="497681"/>
                    </a:cubicBezTo>
                    <a:lnTo>
                      <a:pt x="982504" y="1128236"/>
                    </a:lnTo>
                    <a:cubicBezTo>
                      <a:pt x="880586" y="1070134"/>
                      <a:pt x="711041" y="1039654"/>
                      <a:pt x="543401" y="1039654"/>
                    </a:cubicBezTo>
                    <a:cubicBezTo>
                      <a:pt x="276701" y="1039654"/>
                      <a:pt x="7144" y="1114901"/>
                      <a:pt x="7144" y="1258729"/>
                    </a:cubicBezTo>
                    <a:cubicBezTo>
                      <a:pt x="7144" y="1402556"/>
                      <a:pt x="276701" y="1477804"/>
                      <a:pt x="543401" y="1477804"/>
                    </a:cubicBezTo>
                    <a:cubicBezTo>
                      <a:pt x="711041" y="1477804"/>
                      <a:pt x="880586" y="1448276"/>
                      <a:pt x="982504" y="1389221"/>
                    </a:cubicBezTo>
                    <a:lnTo>
                      <a:pt x="982504" y="1464469"/>
                    </a:lnTo>
                    <a:lnTo>
                      <a:pt x="982504" y="1992154"/>
                    </a:lnTo>
                    <a:cubicBezTo>
                      <a:pt x="982504" y="2035016"/>
                      <a:pt x="815816" y="2115026"/>
                      <a:pt x="543401" y="2115026"/>
                    </a:cubicBezTo>
                    <a:cubicBezTo>
                      <a:pt x="270986" y="2115026"/>
                      <a:pt x="104299" y="2035969"/>
                      <a:pt x="104299" y="1992154"/>
                    </a:cubicBezTo>
                    <a:lnTo>
                      <a:pt x="104299" y="1880711"/>
                    </a:lnTo>
                    <a:cubicBezTo>
                      <a:pt x="206216" y="1938814"/>
                      <a:pt x="375761" y="1969294"/>
                      <a:pt x="543401" y="1969294"/>
                    </a:cubicBezTo>
                    <a:cubicBezTo>
                      <a:pt x="637699" y="1969294"/>
                      <a:pt x="730091" y="1959769"/>
                      <a:pt x="810101" y="1942624"/>
                    </a:cubicBezTo>
                    <a:cubicBezTo>
                      <a:pt x="835819" y="1936909"/>
                      <a:pt x="852964" y="1911191"/>
                      <a:pt x="847249" y="1885474"/>
                    </a:cubicBezTo>
                    <a:cubicBezTo>
                      <a:pt x="841534" y="1859756"/>
                      <a:pt x="815816" y="1842611"/>
                      <a:pt x="790099" y="1848326"/>
                    </a:cubicBezTo>
                    <a:cubicBezTo>
                      <a:pt x="716756" y="1864519"/>
                      <a:pt x="631984" y="1873091"/>
                      <a:pt x="544354" y="1873091"/>
                    </a:cubicBezTo>
                    <a:cubicBezTo>
                      <a:pt x="271939" y="1873091"/>
                      <a:pt x="105251" y="1794034"/>
                      <a:pt x="105251" y="1750219"/>
                    </a:cubicBezTo>
                    <a:lnTo>
                      <a:pt x="105251" y="1630204"/>
                    </a:lnTo>
                    <a:cubicBezTo>
                      <a:pt x="191929" y="1680686"/>
                      <a:pt x="339566" y="1718786"/>
                      <a:pt x="544354" y="1718786"/>
                    </a:cubicBezTo>
                    <a:cubicBezTo>
                      <a:pt x="637699" y="1718786"/>
                      <a:pt x="729139" y="1710214"/>
                      <a:pt x="808196" y="1693069"/>
                    </a:cubicBezTo>
                    <a:cubicBezTo>
                      <a:pt x="833914" y="1687354"/>
                      <a:pt x="851059" y="1661636"/>
                      <a:pt x="845344" y="1635919"/>
                    </a:cubicBezTo>
                    <a:cubicBezTo>
                      <a:pt x="839629" y="1610201"/>
                      <a:pt x="813911" y="1593056"/>
                      <a:pt x="788194" y="1598771"/>
                    </a:cubicBezTo>
                    <a:cubicBezTo>
                      <a:pt x="714851" y="1614011"/>
                      <a:pt x="631031" y="1622584"/>
                      <a:pt x="544354" y="1622584"/>
                    </a:cubicBezTo>
                    <a:cubicBezTo>
                      <a:pt x="290036" y="1622584"/>
                      <a:pt x="126206" y="1554956"/>
                      <a:pt x="106204" y="1506379"/>
                    </a:cubicBezTo>
                    <a:cubicBezTo>
                      <a:pt x="102394" y="1495901"/>
                      <a:pt x="94774" y="1488281"/>
                      <a:pt x="85249" y="1483519"/>
                    </a:cubicBezTo>
                    <a:cubicBezTo>
                      <a:pt x="76676" y="1477804"/>
                      <a:pt x="67151" y="1473994"/>
                      <a:pt x="55721" y="1473994"/>
                    </a:cubicBezTo>
                    <a:cubicBezTo>
                      <a:pt x="29051" y="1473994"/>
                      <a:pt x="7144" y="1495901"/>
                      <a:pt x="7144" y="1522571"/>
                    </a:cubicBezTo>
                    <a:lnTo>
                      <a:pt x="7144" y="1994059"/>
                    </a:lnTo>
                    <a:cubicBezTo>
                      <a:pt x="7144" y="2137886"/>
                      <a:pt x="276701" y="2213134"/>
                      <a:pt x="543401" y="2213134"/>
                    </a:cubicBezTo>
                    <a:cubicBezTo>
                      <a:pt x="810101" y="2213134"/>
                      <a:pt x="1079659" y="2137886"/>
                      <a:pt x="1079659" y="1994059"/>
                    </a:cubicBezTo>
                    <a:lnTo>
                      <a:pt x="1079659" y="1850231"/>
                    </a:lnTo>
                    <a:cubicBezTo>
                      <a:pt x="1181576" y="1908334"/>
                      <a:pt x="1351121" y="1938814"/>
                      <a:pt x="1518761" y="1938814"/>
                    </a:cubicBezTo>
                    <a:cubicBezTo>
                      <a:pt x="1785461" y="1938814"/>
                      <a:pt x="2055019" y="1863566"/>
                      <a:pt x="2055019" y="1719739"/>
                    </a:cubicBezTo>
                    <a:lnTo>
                      <a:pt x="2055019" y="226219"/>
                    </a:lnTo>
                    <a:cubicBezTo>
                      <a:pt x="2055019" y="82391"/>
                      <a:pt x="1784509" y="7144"/>
                      <a:pt x="1518761" y="7144"/>
                    </a:cubicBezTo>
                    <a:close/>
                    <a:moveTo>
                      <a:pt x="543401" y="1381601"/>
                    </a:moveTo>
                    <a:cubicBezTo>
                      <a:pt x="270986" y="1381601"/>
                      <a:pt x="104299" y="1302544"/>
                      <a:pt x="104299" y="1258729"/>
                    </a:cubicBezTo>
                    <a:cubicBezTo>
                      <a:pt x="104299" y="1258729"/>
                      <a:pt x="104299" y="1258729"/>
                      <a:pt x="104299" y="1258729"/>
                    </a:cubicBezTo>
                    <a:cubicBezTo>
                      <a:pt x="104299" y="1215866"/>
                      <a:pt x="270986" y="1135856"/>
                      <a:pt x="543401" y="1135856"/>
                    </a:cubicBezTo>
                    <a:cubicBezTo>
                      <a:pt x="815816" y="1135856"/>
                      <a:pt x="982504" y="1214914"/>
                      <a:pt x="982504" y="1258729"/>
                    </a:cubicBezTo>
                    <a:lnTo>
                      <a:pt x="982504" y="1258729"/>
                    </a:lnTo>
                    <a:cubicBezTo>
                      <a:pt x="982504" y="1302544"/>
                      <a:pt x="815816" y="1381601"/>
                      <a:pt x="543401" y="1381601"/>
                    </a:cubicBezTo>
                    <a:close/>
                    <a:moveTo>
                      <a:pt x="1518761" y="348139"/>
                    </a:moveTo>
                    <a:cubicBezTo>
                      <a:pt x="1246346" y="348139"/>
                      <a:pt x="1079659" y="269081"/>
                      <a:pt x="1079659" y="225266"/>
                    </a:cubicBezTo>
                    <a:cubicBezTo>
                      <a:pt x="1079659" y="181451"/>
                      <a:pt x="1246346" y="102394"/>
                      <a:pt x="1518761" y="102394"/>
                    </a:cubicBezTo>
                    <a:cubicBezTo>
                      <a:pt x="1791176" y="102394"/>
                      <a:pt x="1957864" y="181451"/>
                      <a:pt x="1957864" y="225266"/>
                    </a:cubicBezTo>
                    <a:cubicBezTo>
                      <a:pt x="1957864" y="269081"/>
                      <a:pt x="1791176" y="348139"/>
                      <a:pt x="1518761" y="3481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grpSp>
      <p:sp>
        <p:nvSpPr>
          <p:cNvPr id="37" name="Footer Placeholder 4">
            <a:extLst>
              <a:ext uri="{FF2B5EF4-FFF2-40B4-BE49-F238E27FC236}">
                <a16:creationId xmlns:a16="http://schemas.microsoft.com/office/drawing/2014/main" id="{F8713D14-1482-6776-BCC7-7F5363E2CD0A}"/>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
        <p:nvSpPr>
          <p:cNvPr id="4" name="TextBox 3">
            <a:extLst>
              <a:ext uri="{FF2B5EF4-FFF2-40B4-BE49-F238E27FC236}">
                <a16:creationId xmlns:a16="http://schemas.microsoft.com/office/drawing/2014/main" id="{FDDA22A3-337B-7586-2C05-928FEE6E5FC4}"/>
              </a:ext>
            </a:extLst>
          </p:cNvPr>
          <p:cNvSpPr txBox="1"/>
          <p:nvPr/>
        </p:nvSpPr>
        <p:spPr>
          <a:xfrm>
            <a:off x="9822426" y="68516"/>
            <a:ext cx="2369574" cy="327288"/>
          </a:xfrm>
          <a:prstGeom prst="rect">
            <a:avLst/>
          </a:prstGeom>
          <a:solidFill>
            <a:srgbClr val="FFFF00"/>
          </a:solidFill>
          <a:ln>
            <a:solidFill>
              <a:srgbClr val="FF0000"/>
            </a:solidFill>
          </a:ln>
        </p:spPr>
        <p:txBody>
          <a:bodyPr wrap="square" lIns="91440" tIns="45720" rIns="91440" bIns="45720" rtlCol="0" anchor="t">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Effra"/>
                <a:ea typeface="Effra"/>
                <a:cs typeface="Effra"/>
              </a:rPr>
              <a:t>Max Rollover Feature </a:t>
            </a:r>
            <a:endParaRPr kumimoji="0" lang="en-US" sz="1600" b="0" i="0" u="none" strike="noStrike" kern="1200" cap="none" spc="0" normalizeH="0" baseline="0" noProof="0">
              <a:ln>
                <a:noFill/>
              </a:ln>
              <a:solidFill>
                <a:srgbClr val="FF0000"/>
              </a:solidFill>
              <a:effectLst/>
              <a:uLnTx/>
              <a:uFillTx/>
              <a:latin typeface="Effra"/>
              <a:ea typeface="+mn-ea"/>
              <a:cs typeface="Arial"/>
            </a:endParaRPr>
          </a:p>
        </p:txBody>
      </p:sp>
    </p:spTree>
    <p:extLst>
      <p:ext uri="{BB962C8B-B14F-4D97-AF65-F5344CB8AC3E}">
        <p14:creationId xmlns:p14="http://schemas.microsoft.com/office/powerpoint/2010/main" val="1977868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8A91B8-2ABF-0A4B-A40E-0FCCF1F2D2C7}"/>
              </a:ext>
            </a:extLst>
          </p:cNvPr>
          <p:cNvSpPr/>
          <p:nvPr/>
        </p:nvSpPr>
        <p:spPr>
          <a:xfrm>
            <a:off x="0" y="2976480"/>
            <a:ext cx="12192000" cy="19136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13" name="Slide Number Placeholder 12">
            <a:extLst>
              <a:ext uri="{FF2B5EF4-FFF2-40B4-BE49-F238E27FC236}">
                <a16:creationId xmlns:a16="http://schemas.microsoft.com/office/drawing/2014/main" id="{02512DC2-D1B6-F74A-B1C0-C434F48498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7" name="Text Placeholder 6">
            <a:extLst>
              <a:ext uri="{FF2B5EF4-FFF2-40B4-BE49-F238E27FC236}">
                <a16:creationId xmlns:a16="http://schemas.microsoft.com/office/drawing/2014/main" id="{69630A45-E7C4-EA46-A2C5-97FAC415EF76}"/>
              </a:ext>
            </a:extLst>
          </p:cNvPr>
          <p:cNvSpPr>
            <a:spLocks noGrp="1"/>
          </p:cNvSpPr>
          <p:nvPr>
            <p:ph type="body" sz="quarter" idx="14"/>
          </p:nvPr>
        </p:nvSpPr>
        <p:spPr/>
        <p:txBody>
          <a:bodyPr>
            <a:noAutofit/>
          </a:bodyPr>
          <a:lstStyle/>
          <a:p>
            <a:r>
              <a:rPr lang="en-US" sz="800"/>
              <a:t>1 For illustrative purposed only. Covered benefits and benefit amounts may vary by employer-sponsored plan. See your plan for specific coverage amounts. 2 If a plan has a different annual maximum for PPO benefits vs non-PPO benefits, ($1500 PPO/$1,000 non-PPO for example) the non-PPO maximum determines the Maximum Rollover plan. </a:t>
            </a:r>
          </a:p>
        </p:txBody>
      </p:sp>
      <p:sp>
        <p:nvSpPr>
          <p:cNvPr id="2" name="Title 1">
            <a:extLst>
              <a:ext uri="{FF2B5EF4-FFF2-40B4-BE49-F238E27FC236}">
                <a16:creationId xmlns:a16="http://schemas.microsoft.com/office/drawing/2014/main" id="{C94D0958-689E-AC44-B4FC-C867873FE59B}"/>
              </a:ext>
            </a:extLst>
          </p:cNvPr>
          <p:cNvSpPr>
            <a:spLocks noGrp="1"/>
          </p:cNvSpPr>
          <p:nvPr>
            <p:ph type="title"/>
          </p:nvPr>
        </p:nvSpPr>
        <p:spPr/>
        <p:txBody>
          <a:bodyPr/>
          <a:lstStyle/>
          <a:p>
            <a:r>
              <a:rPr lang="en-US"/>
              <a:t>Get the ‘Maximum’ from Your Dental Benefits</a:t>
            </a:r>
            <a:endParaRPr lang="en-GB"/>
          </a:p>
        </p:txBody>
      </p:sp>
      <p:sp>
        <p:nvSpPr>
          <p:cNvPr id="6" name="Text Placeholder 5">
            <a:extLst>
              <a:ext uri="{FF2B5EF4-FFF2-40B4-BE49-F238E27FC236}">
                <a16:creationId xmlns:a16="http://schemas.microsoft.com/office/drawing/2014/main" id="{1238F269-60B9-3547-B7F2-832FC6B9EE30}"/>
              </a:ext>
            </a:extLst>
          </p:cNvPr>
          <p:cNvSpPr>
            <a:spLocks noGrp="1"/>
          </p:cNvSpPr>
          <p:nvPr>
            <p:ph type="body" sz="quarter" idx="13"/>
          </p:nvPr>
        </p:nvSpPr>
        <p:spPr/>
        <p:txBody>
          <a:bodyPr/>
          <a:lstStyle/>
          <a:p>
            <a:r>
              <a:rPr lang="en-US"/>
              <a:t>Here is an example of how the Maximum Rollover feature works</a:t>
            </a:r>
            <a:r>
              <a:rPr lang="en-US" baseline="30000"/>
              <a:t>1</a:t>
            </a:r>
          </a:p>
        </p:txBody>
      </p:sp>
      <p:sp>
        <p:nvSpPr>
          <p:cNvPr id="3" name="Content Placeholder 2">
            <a:extLst>
              <a:ext uri="{FF2B5EF4-FFF2-40B4-BE49-F238E27FC236}">
                <a16:creationId xmlns:a16="http://schemas.microsoft.com/office/drawing/2014/main" id="{A854D852-D220-834B-A2FE-23E6B363A7E6}"/>
              </a:ext>
            </a:extLst>
          </p:cNvPr>
          <p:cNvSpPr>
            <a:spLocks noGrp="1"/>
          </p:cNvSpPr>
          <p:nvPr>
            <p:ph idx="1"/>
          </p:nvPr>
        </p:nvSpPr>
        <p:spPr/>
        <p:txBody>
          <a:bodyPr>
            <a:normAutofit/>
          </a:bodyPr>
          <a:lstStyle/>
          <a:p>
            <a:pPr lvl="2">
              <a:buFont typeface="Arial" panose="020B0604020202020204" pitchFamily="34" charset="0"/>
              <a:buChar char="•"/>
            </a:pPr>
            <a:r>
              <a:rPr lang="en-US" sz="1600"/>
              <a:t>Guardian rolls over a portion of your unused annual maximum into your Maximum Rollover Account (MRA)</a:t>
            </a:r>
          </a:p>
          <a:p>
            <a:pPr lvl="2">
              <a:buFont typeface="Arial" panose="020B0604020202020204" pitchFamily="34" charset="0"/>
              <a:buChar char="•"/>
            </a:pPr>
            <a:r>
              <a:rPr lang="en-US" sz="1600"/>
              <a:t>To qualify you must have one visit with a paid claim and must not have exceeded the paid claims threshold </a:t>
            </a:r>
          </a:p>
          <a:p>
            <a:pPr lvl="2">
              <a:buFont typeface="Arial" panose="020B0604020202020204" pitchFamily="34" charset="0"/>
              <a:buChar char="•"/>
            </a:pPr>
            <a:r>
              <a:rPr lang="en-US" sz="1600"/>
              <a:t>Your MRA may not exceed the MRA limit. </a:t>
            </a:r>
          </a:p>
          <a:p>
            <a:endParaRPr lang="en-GB" sz="1400"/>
          </a:p>
        </p:txBody>
      </p:sp>
      <p:graphicFrame>
        <p:nvGraphicFramePr>
          <p:cNvPr id="8" name="Content Placeholder 9">
            <a:extLst>
              <a:ext uri="{FF2B5EF4-FFF2-40B4-BE49-F238E27FC236}">
                <a16:creationId xmlns:a16="http://schemas.microsoft.com/office/drawing/2014/main" id="{A2740A19-BF82-314C-9E08-01F0033C7F67}"/>
              </a:ext>
            </a:extLst>
          </p:cNvPr>
          <p:cNvGraphicFramePr>
            <a:graphicFrameLocks/>
          </p:cNvGraphicFramePr>
          <p:nvPr/>
        </p:nvGraphicFramePr>
        <p:xfrm>
          <a:off x="457200" y="3054171"/>
          <a:ext cx="11277600" cy="1904507"/>
        </p:xfrm>
        <a:graphic>
          <a:graphicData uri="http://schemas.openxmlformats.org/drawingml/2006/table">
            <a:tbl>
              <a:tblPr firstRow="1" bandRow="1">
                <a:tableStyleId>{5C22544A-7EE6-4342-B048-85BDC9FD1C3A}</a:tableStyleId>
              </a:tblPr>
              <a:tblGrid>
                <a:gridCol w="2040967">
                  <a:extLst>
                    <a:ext uri="{9D8B030D-6E8A-4147-A177-3AD203B41FA5}">
                      <a16:colId xmlns:a16="http://schemas.microsoft.com/office/drawing/2014/main" val="20000"/>
                    </a:ext>
                  </a:extLst>
                </a:gridCol>
                <a:gridCol w="2125305">
                  <a:extLst>
                    <a:ext uri="{9D8B030D-6E8A-4147-A177-3AD203B41FA5}">
                      <a16:colId xmlns:a16="http://schemas.microsoft.com/office/drawing/2014/main" val="3290644402"/>
                    </a:ext>
                  </a:extLst>
                </a:gridCol>
                <a:gridCol w="2108438">
                  <a:extLst>
                    <a:ext uri="{9D8B030D-6E8A-4147-A177-3AD203B41FA5}">
                      <a16:colId xmlns:a16="http://schemas.microsoft.com/office/drawing/2014/main" val="20001"/>
                    </a:ext>
                  </a:extLst>
                </a:gridCol>
                <a:gridCol w="274737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tblGrid>
              <a:tr h="3829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accent2"/>
                          </a:solidFill>
                        </a:rPr>
                        <a:t>Plan Annual Maximum</a:t>
                      </a:r>
                      <a:r>
                        <a:rPr lang="en-US" sz="1600" b="0" baseline="30000">
                          <a:solidFill>
                            <a:schemeClr val="accent2"/>
                          </a:solidFill>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accent2"/>
                          </a:solidFill>
                        </a:rPr>
                        <a:t>Threshold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rPr>
                        <a:t>Maximum </a:t>
                      </a:r>
                      <a:br>
                        <a:rPr lang="en-US" sz="1600">
                          <a:solidFill>
                            <a:schemeClr val="accent2"/>
                          </a:solidFill>
                        </a:rPr>
                      </a:br>
                      <a:r>
                        <a:rPr lang="en-US" sz="1600">
                          <a:solidFill>
                            <a:schemeClr val="accent2"/>
                          </a:solidFill>
                        </a:rPr>
                        <a:t>Rollover Amount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rPr>
                        <a:t>In-Network Only </a:t>
                      </a:r>
                      <a:br>
                        <a:rPr lang="en-US" sz="1600">
                          <a:solidFill>
                            <a:schemeClr val="accent2"/>
                          </a:solidFill>
                        </a:rPr>
                      </a:br>
                      <a:r>
                        <a:rPr lang="en-US" sz="1600">
                          <a:solidFill>
                            <a:schemeClr val="accent2"/>
                          </a:solidFill>
                        </a:rPr>
                        <a:t>Rollover Amount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rPr>
                        <a:t>Maximum Rollover Account Limit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4030905"/>
                  </a:ext>
                </a:extLst>
              </a:tr>
              <a:tr h="393126">
                <a:tc>
                  <a:txBody>
                    <a:bodyPr/>
                    <a:lstStyle/>
                    <a:p>
                      <a:pPr algn="l"/>
                      <a:r>
                        <a:rPr lang="en-US" sz="1400" b="0" i="0">
                          <a:solidFill>
                            <a:srgbClr val="FF0000"/>
                          </a:solidFill>
                          <a:latin typeface="Effra" panose="020B0603020203020204" pitchFamily="34" charset="0"/>
                          <a:cs typeface="Effra" panose="020B0603020203020204" pitchFamily="34" charset="0"/>
                        </a:rPr>
                        <a:t>$X,XXX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Effra" panose="020B0603020203020204" pitchFamily="34" charset="0"/>
                          <a:ea typeface="+mn-ea"/>
                          <a:cs typeface="Effra" panose="020B0603020203020204" pitchFamily="34" charset="0"/>
                        </a:rPr>
                        <a:t>$X,XXX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Effra" panose="020B0603020203020204" pitchFamily="34" charset="0"/>
                          <a:ea typeface="+mn-ea"/>
                          <a:cs typeface="Effra" panose="020B0603020203020204" pitchFamily="34" charset="0"/>
                        </a:rPr>
                        <a:t>$X,XXX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Effra" panose="020B0603020203020204" pitchFamily="34" charset="0"/>
                          <a:ea typeface="+mn-ea"/>
                          <a:cs typeface="Effra" panose="020B0603020203020204" pitchFamily="34" charset="0"/>
                        </a:rPr>
                        <a:t>$X,XXX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Effra" panose="020B0603020203020204" pitchFamily="34" charset="0"/>
                          <a:ea typeface="+mn-ea"/>
                          <a:cs typeface="Effra" panose="020B0603020203020204" pitchFamily="34" charset="0"/>
                        </a:rPr>
                        <a:t>$X,XXX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32261">
                <a:tc>
                  <a:txBody>
                    <a:bodyPr/>
                    <a:lstStyle/>
                    <a:p>
                      <a:pPr algn="l"/>
                      <a:r>
                        <a:rPr lang="en-US" sz="1200" b="0">
                          <a:solidFill>
                            <a:schemeClr val="tx1">
                              <a:lumMod val="75000"/>
                            </a:schemeClr>
                          </a:solidFill>
                        </a:rPr>
                        <a:t>Maximum Claims Reimbursements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a:solidFill>
                            <a:schemeClr val="tx1">
                              <a:lumMod val="75000"/>
                            </a:schemeClr>
                          </a:solidFill>
                        </a:rPr>
                        <a:t>Claims amount </a:t>
                      </a:r>
                      <a:br>
                        <a:rPr lang="en-US" sz="1200" b="0">
                          <a:solidFill>
                            <a:schemeClr val="tx1">
                              <a:lumMod val="75000"/>
                            </a:schemeClr>
                          </a:solidFill>
                        </a:rPr>
                      </a:br>
                      <a:r>
                        <a:rPr lang="en-US" sz="1200" b="0">
                          <a:solidFill>
                            <a:schemeClr val="tx1">
                              <a:lumMod val="75000"/>
                            </a:schemeClr>
                          </a:solidFill>
                        </a:rPr>
                        <a:t>that determines </a:t>
                      </a:r>
                      <a:br>
                        <a:rPr lang="en-US" sz="1200" b="0">
                          <a:solidFill>
                            <a:schemeClr val="tx1">
                              <a:lumMod val="75000"/>
                            </a:schemeClr>
                          </a:solidFill>
                        </a:rPr>
                      </a:br>
                      <a:r>
                        <a:rPr lang="en-US" sz="1200" b="0">
                          <a:solidFill>
                            <a:schemeClr val="tx1">
                              <a:lumMod val="75000"/>
                            </a:schemeClr>
                          </a:solidFill>
                        </a:rPr>
                        <a:t>rollover eligibility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a:solidFill>
                            <a:schemeClr val="tx1">
                              <a:lumMod val="75000"/>
                            </a:schemeClr>
                          </a:solidFill>
                        </a:rPr>
                        <a:t>Additional dollars added </a:t>
                      </a:r>
                      <a:br>
                        <a:rPr lang="en-US" sz="1200" b="0">
                          <a:solidFill>
                            <a:schemeClr val="tx1">
                              <a:lumMod val="75000"/>
                            </a:schemeClr>
                          </a:solidFill>
                        </a:rPr>
                      </a:br>
                      <a:r>
                        <a:rPr lang="en-US" sz="1200" b="0">
                          <a:solidFill>
                            <a:schemeClr val="tx1">
                              <a:lumMod val="75000"/>
                            </a:schemeClr>
                          </a:solidFill>
                        </a:rPr>
                        <a:t>to Plan Annual Maximum </a:t>
                      </a:r>
                      <a:br>
                        <a:rPr lang="en-US" sz="1200" b="0">
                          <a:solidFill>
                            <a:schemeClr val="tx1">
                              <a:lumMod val="75000"/>
                            </a:schemeClr>
                          </a:solidFill>
                        </a:rPr>
                      </a:br>
                      <a:r>
                        <a:rPr lang="en-US" sz="1200" b="0">
                          <a:solidFill>
                            <a:schemeClr val="tx1">
                              <a:lumMod val="75000"/>
                            </a:schemeClr>
                          </a:solidFill>
                        </a:rPr>
                        <a:t>for future years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a:solidFill>
                            <a:schemeClr val="tx1">
                              <a:lumMod val="75000"/>
                            </a:schemeClr>
                          </a:solidFill>
                        </a:rPr>
                        <a:t>Additional dollars added to Plan </a:t>
                      </a:r>
                      <a:br>
                        <a:rPr lang="en-US" sz="1200" b="0">
                          <a:solidFill>
                            <a:schemeClr val="tx1">
                              <a:lumMod val="75000"/>
                            </a:schemeClr>
                          </a:solidFill>
                        </a:rPr>
                      </a:br>
                      <a:r>
                        <a:rPr lang="en-US" sz="1200" b="0">
                          <a:solidFill>
                            <a:schemeClr val="tx1">
                              <a:lumMod val="75000"/>
                            </a:schemeClr>
                          </a:solidFill>
                        </a:rPr>
                        <a:t>Annual Maximum for future years </a:t>
                      </a:r>
                      <a:br>
                        <a:rPr lang="en-US" sz="1200" b="0">
                          <a:solidFill>
                            <a:schemeClr val="tx1">
                              <a:lumMod val="75000"/>
                            </a:schemeClr>
                          </a:solidFill>
                        </a:rPr>
                      </a:br>
                      <a:r>
                        <a:rPr lang="en-US" sz="1200" b="0">
                          <a:solidFill>
                            <a:schemeClr val="tx1">
                              <a:lumMod val="75000"/>
                            </a:schemeClr>
                          </a:solidFill>
                        </a:rPr>
                        <a:t>if only In-Network providers were </a:t>
                      </a:r>
                      <a:br>
                        <a:rPr lang="en-US" sz="1200" b="0">
                          <a:solidFill>
                            <a:schemeClr val="tx1">
                              <a:lumMod val="75000"/>
                            </a:schemeClr>
                          </a:solidFill>
                        </a:rPr>
                      </a:br>
                      <a:r>
                        <a:rPr lang="en-US" sz="1200" b="0">
                          <a:solidFill>
                            <a:schemeClr val="tx1">
                              <a:lumMod val="75000"/>
                            </a:schemeClr>
                          </a:solidFill>
                        </a:rPr>
                        <a:t>used during the benefit year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0">
                          <a:solidFill>
                            <a:schemeClr val="tx1">
                              <a:lumMod val="75000"/>
                            </a:schemeClr>
                          </a:solidFill>
                        </a:rPr>
                        <a:t>Plan Annual Maximum plus Maximum Rollover cannot exceed $</a:t>
                      </a:r>
                      <a:r>
                        <a:rPr lang="en-US" sz="1200" b="0">
                          <a:solidFill>
                            <a:srgbClr val="FF0000"/>
                          </a:solidFill>
                        </a:rPr>
                        <a:t>X,XXX </a:t>
                      </a:r>
                      <a:r>
                        <a:rPr lang="en-US" sz="1200" b="0">
                          <a:solidFill>
                            <a:schemeClr val="tx1">
                              <a:lumMod val="75000"/>
                            </a:schemeClr>
                          </a:solidFill>
                        </a:rPr>
                        <a:t>in total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51" name="Freeform 50">
            <a:extLst>
              <a:ext uri="{FF2B5EF4-FFF2-40B4-BE49-F238E27FC236}">
                <a16:creationId xmlns:a16="http://schemas.microsoft.com/office/drawing/2014/main" id="{E7665894-0F0E-2B4D-8C88-7D9694FB48B2}"/>
              </a:ext>
            </a:extLst>
          </p:cNvPr>
          <p:cNvSpPr/>
          <p:nvPr/>
        </p:nvSpPr>
        <p:spPr>
          <a:xfrm>
            <a:off x="1099" y="5117631"/>
            <a:ext cx="12190901" cy="496007"/>
          </a:xfrm>
          <a:custGeom>
            <a:avLst/>
            <a:gdLst>
              <a:gd name="connsiteX0" fmla="*/ 0 w 11313206"/>
              <a:gd name="connsiteY0" fmla="*/ 26149 h 601892"/>
              <a:gd name="connsiteX1" fmla="*/ 1303866 w 11313206"/>
              <a:gd name="connsiteY1" fmla="*/ 601882 h 601892"/>
              <a:gd name="connsiteX2" fmla="*/ 2607733 w 11313206"/>
              <a:gd name="connsiteY2" fmla="*/ 43082 h 601892"/>
              <a:gd name="connsiteX3" fmla="*/ 3903133 w 11313206"/>
              <a:gd name="connsiteY3" fmla="*/ 593415 h 601892"/>
              <a:gd name="connsiteX4" fmla="*/ 5198533 w 11313206"/>
              <a:gd name="connsiteY4" fmla="*/ 34615 h 601892"/>
              <a:gd name="connsiteX5" fmla="*/ 6485466 w 11313206"/>
              <a:gd name="connsiteY5" fmla="*/ 584949 h 601892"/>
              <a:gd name="connsiteX6" fmla="*/ 7806266 w 11313206"/>
              <a:gd name="connsiteY6" fmla="*/ 34615 h 601892"/>
              <a:gd name="connsiteX7" fmla="*/ 9093200 w 11313206"/>
              <a:gd name="connsiteY7" fmla="*/ 584949 h 601892"/>
              <a:gd name="connsiteX8" fmla="*/ 10397066 w 11313206"/>
              <a:gd name="connsiteY8" fmla="*/ 43082 h 601892"/>
              <a:gd name="connsiteX9" fmla="*/ 11235266 w 11313206"/>
              <a:gd name="connsiteY9" fmla="*/ 34615 h 601892"/>
              <a:gd name="connsiteX10" fmla="*/ 11226800 w 11313206"/>
              <a:gd name="connsiteY10" fmla="*/ 51549 h 601892"/>
              <a:gd name="connsiteX0" fmla="*/ 0 w 11313206"/>
              <a:gd name="connsiteY0" fmla="*/ 26149 h 603431"/>
              <a:gd name="connsiteX1" fmla="*/ 279400 w 11313206"/>
              <a:gd name="connsiteY1" fmla="*/ 203949 h 603431"/>
              <a:gd name="connsiteX2" fmla="*/ 1303866 w 11313206"/>
              <a:gd name="connsiteY2" fmla="*/ 601882 h 603431"/>
              <a:gd name="connsiteX3" fmla="*/ 2607733 w 11313206"/>
              <a:gd name="connsiteY3" fmla="*/ 43082 h 603431"/>
              <a:gd name="connsiteX4" fmla="*/ 3903133 w 11313206"/>
              <a:gd name="connsiteY4" fmla="*/ 593415 h 603431"/>
              <a:gd name="connsiteX5" fmla="*/ 5198533 w 11313206"/>
              <a:gd name="connsiteY5" fmla="*/ 34615 h 603431"/>
              <a:gd name="connsiteX6" fmla="*/ 6485466 w 11313206"/>
              <a:gd name="connsiteY6" fmla="*/ 584949 h 603431"/>
              <a:gd name="connsiteX7" fmla="*/ 7806266 w 11313206"/>
              <a:gd name="connsiteY7" fmla="*/ 34615 h 603431"/>
              <a:gd name="connsiteX8" fmla="*/ 9093200 w 11313206"/>
              <a:gd name="connsiteY8" fmla="*/ 584949 h 603431"/>
              <a:gd name="connsiteX9" fmla="*/ 10397066 w 11313206"/>
              <a:gd name="connsiteY9" fmla="*/ 43082 h 603431"/>
              <a:gd name="connsiteX10" fmla="*/ 11235266 w 11313206"/>
              <a:gd name="connsiteY10" fmla="*/ 34615 h 603431"/>
              <a:gd name="connsiteX11" fmla="*/ 11226800 w 11313206"/>
              <a:gd name="connsiteY11" fmla="*/ 51549 h 603431"/>
              <a:gd name="connsiteX0" fmla="*/ 0 w 12261473"/>
              <a:gd name="connsiteY0" fmla="*/ 26149 h 603431"/>
              <a:gd name="connsiteX1" fmla="*/ 1227667 w 12261473"/>
              <a:gd name="connsiteY1" fmla="*/ 203949 h 603431"/>
              <a:gd name="connsiteX2" fmla="*/ 2252133 w 12261473"/>
              <a:gd name="connsiteY2" fmla="*/ 601882 h 603431"/>
              <a:gd name="connsiteX3" fmla="*/ 3556000 w 12261473"/>
              <a:gd name="connsiteY3" fmla="*/ 43082 h 603431"/>
              <a:gd name="connsiteX4" fmla="*/ 4851400 w 12261473"/>
              <a:gd name="connsiteY4" fmla="*/ 593415 h 603431"/>
              <a:gd name="connsiteX5" fmla="*/ 6146800 w 12261473"/>
              <a:gd name="connsiteY5" fmla="*/ 34615 h 603431"/>
              <a:gd name="connsiteX6" fmla="*/ 7433733 w 12261473"/>
              <a:gd name="connsiteY6" fmla="*/ 584949 h 603431"/>
              <a:gd name="connsiteX7" fmla="*/ 8754533 w 12261473"/>
              <a:gd name="connsiteY7" fmla="*/ 34615 h 603431"/>
              <a:gd name="connsiteX8" fmla="*/ 10041467 w 12261473"/>
              <a:gd name="connsiteY8" fmla="*/ 584949 h 603431"/>
              <a:gd name="connsiteX9" fmla="*/ 11345333 w 12261473"/>
              <a:gd name="connsiteY9" fmla="*/ 43082 h 603431"/>
              <a:gd name="connsiteX10" fmla="*/ 12183533 w 12261473"/>
              <a:gd name="connsiteY10" fmla="*/ 34615 h 603431"/>
              <a:gd name="connsiteX11" fmla="*/ 12175067 w 12261473"/>
              <a:gd name="connsiteY11" fmla="*/ 51549 h 603431"/>
              <a:gd name="connsiteX0" fmla="*/ 0 w 12261473"/>
              <a:gd name="connsiteY0" fmla="*/ 26149 h 601895"/>
              <a:gd name="connsiteX1" fmla="*/ 956734 w 12261473"/>
              <a:gd name="connsiteY1" fmla="*/ 60016 h 601895"/>
              <a:gd name="connsiteX2" fmla="*/ 2252133 w 12261473"/>
              <a:gd name="connsiteY2" fmla="*/ 601882 h 601895"/>
              <a:gd name="connsiteX3" fmla="*/ 3556000 w 12261473"/>
              <a:gd name="connsiteY3" fmla="*/ 43082 h 601895"/>
              <a:gd name="connsiteX4" fmla="*/ 4851400 w 12261473"/>
              <a:gd name="connsiteY4" fmla="*/ 593415 h 601895"/>
              <a:gd name="connsiteX5" fmla="*/ 6146800 w 12261473"/>
              <a:gd name="connsiteY5" fmla="*/ 34615 h 601895"/>
              <a:gd name="connsiteX6" fmla="*/ 7433733 w 12261473"/>
              <a:gd name="connsiteY6" fmla="*/ 584949 h 601895"/>
              <a:gd name="connsiteX7" fmla="*/ 8754533 w 12261473"/>
              <a:gd name="connsiteY7" fmla="*/ 34615 h 601895"/>
              <a:gd name="connsiteX8" fmla="*/ 10041467 w 12261473"/>
              <a:gd name="connsiteY8" fmla="*/ 584949 h 601895"/>
              <a:gd name="connsiteX9" fmla="*/ 11345333 w 12261473"/>
              <a:gd name="connsiteY9" fmla="*/ 43082 h 601895"/>
              <a:gd name="connsiteX10" fmla="*/ 12183533 w 12261473"/>
              <a:gd name="connsiteY10" fmla="*/ 34615 h 601895"/>
              <a:gd name="connsiteX11" fmla="*/ 12175067 w 12261473"/>
              <a:gd name="connsiteY11" fmla="*/ 51549 h 601895"/>
              <a:gd name="connsiteX0" fmla="*/ 0 w 12261473"/>
              <a:gd name="connsiteY0" fmla="*/ 26149 h 601895"/>
              <a:gd name="connsiteX1" fmla="*/ 956734 w 12261473"/>
              <a:gd name="connsiteY1" fmla="*/ 60016 h 601895"/>
              <a:gd name="connsiteX2" fmla="*/ 2252133 w 12261473"/>
              <a:gd name="connsiteY2" fmla="*/ 601882 h 601895"/>
              <a:gd name="connsiteX3" fmla="*/ 3556000 w 12261473"/>
              <a:gd name="connsiteY3" fmla="*/ 43082 h 601895"/>
              <a:gd name="connsiteX4" fmla="*/ 4851400 w 12261473"/>
              <a:gd name="connsiteY4" fmla="*/ 593415 h 601895"/>
              <a:gd name="connsiteX5" fmla="*/ 6146800 w 12261473"/>
              <a:gd name="connsiteY5" fmla="*/ 34615 h 601895"/>
              <a:gd name="connsiteX6" fmla="*/ 7433733 w 12261473"/>
              <a:gd name="connsiteY6" fmla="*/ 584949 h 601895"/>
              <a:gd name="connsiteX7" fmla="*/ 8754533 w 12261473"/>
              <a:gd name="connsiteY7" fmla="*/ 34615 h 601895"/>
              <a:gd name="connsiteX8" fmla="*/ 10041467 w 12261473"/>
              <a:gd name="connsiteY8" fmla="*/ 584949 h 601895"/>
              <a:gd name="connsiteX9" fmla="*/ 11345333 w 12261473"/>
              <a:gd name="connsiteY9" fmla="*/ 43082 h 601895"/>
              <a:gd name="connsiteX10" fmla="*/ 12183533 w 12261473"/>
              <a:gd name="connsiteY10" fmla="*/ 34615 h 601895"/>
              <a:gd name="connsiteX11" fmla="*/ 12175067 w 12261473"/>
              <a:gd name="connsiteY11" fmla="*/ 51549 h 601895"/>
              <a:gd name="connsiteX0" fmla="*/ 0 w 12261473"/>
              <a:gd name="connsiteY0" fmla="*/ 26149 h 603248"/>
              <a:gd name="connsiteX1" fmla="*/ 939800 w 12261473"/>
              <a:gd name="connsiteY1" fmla="*/ 195482 h 603248"/>
              <a:gd name="connsiteX2" fmla="*/ 2252133 w 12261473"/>
              <a:gd name="connsiteY2" fmla="*/ 601882 h 603248"/>
              <a:gd name="connsiteX3" fmla="*/ 3556000 w 12261473"/>
              <a:gd name="connsiteY3" fmla="*/ 43082 h 603248"/>
              <a:gd name="connsiteX4" fmla="*/ 4851400 w 12261473"/>
              <a:gd name="connsiteY4" fmla="*/ 593415 h 603248"/>
              <a:gd name="connsiteX5" fmla="*/ 6146800 w 12261473"/>
              <a:gd name="connsiteY5" fmla="*/ 34615 h 603248"/>
              <a:gd name="connsiteX6" fmla="*/ 7433733 w 12261473"/>
              <a:gd name="connsiteY6" fmla="*/ 584949 h 603248"/>
              <a:gd name="connsiteX7" fmla="*/ 8754533 w 12261473"/>
              <a:gd name="connsiteY7" fmla="*/ 34615 h 603248"/>
              <a:gd name="connsiteX8" fmla="*/ 10041467 w 12261473"/>
              <a:gd name="connsiteY8" fmla="*/ 584949 h 603248"/>
              <a:gd name="connsiteX9" fmla="*/ 11345333 w 12261473"/>
              <a:gd name="connsiteY9" fmla="*/ 43082 h 603248"/>
              <a:gd name="connsiteX10" fmla="*/ 12183533 w 12261473"/>
              <a:gd name="connsiteY10" fmla="*/ 34615 h 603248"/>
              <a:gd name="connsiteX11" fmla="*/ 12175067 w 12261473"/>
              <a:gd name="connsiteY11" fmla="*/ 51549 h 603248"/>
              <a:gd name="connsiteX0" fmla="*/ 0 w 12261473"/>
              <a:gd name="connsiteY0" fmla="*/ 26149 h 601905"/>
              <a:gd name="connsiteX1" fmla="*/ 939800 w 12261473"/>
              <a:gd name="connsiteY1" fmla="*/ 17682 h 601905"/>
              <a:gd name="connsiteX2" fmla="*/ 2252133 w 12261473"/>
              <a:gd name="connsiteY2" fmla="*/ 601882 h 601905"/>
              <a:gd name="connsiteX3" fmla="*/ 3556000 w 12261473"/>
              <a:gd name="connsiteY3" fmla="*/ 43082 h 601905"/>
              <a:gd name="connsiteX4" fmla="*/ 4851400 w 12261473"/>
              <a:gd name="connsiteY4" fmla="*/ 593415 h 601905"/>
              <a:gd name="connsiteX5" fmla="*/ 6146800 w 12261473"/>
              <a:gd name="connsiteY5" fmla="*/ 34615 h 601905"/>
              <a:gd name="connsiteX6" fmla="*/ 7433733 w 12261473"/>
              <a:gd name="connsiteY6" fmla="*/ 584949 h 601905"/>
              <a:gd name="connsiteX7" fmla="*/ 8754533 w 12261473"/>
              <a:gd name="connsiteY7" fmla="*/ 34615 h 601905"/>
              <a:gd name="connsiteX8" fmla="*/ 10041467 w 12261473"/>
              <a:gd name="connsiteY8" fmla="*/ 584949 h 601905"/>
              <a:gd name="connsiteX9" fmla="*/ 11345333 w 12261473"/>
              <a:gd name="connsiteY9" fmla="*/ 43082 h 601905"/>
              <a:gd name="connsiteX10" fmla="*/ 12183533 w 12261473"/>
              <a:gd name="connsiteY10" fmla="*/ 34615 h 601905"/>
              <a:gd name="connsiteX11" fmla="*/ 12175067 w 12261473"/>
              <a:gd name="connsiteY11" fmla="*/ 51549 h 601905"/>
              <a:gd name="connsiteX0" fmla="*/ 0 w 12261473"/>
              <a:gd name="connsiteY0" fmla="*/ 26149 h 601905"/>
              <a:gd name="connsiteX1" fmla="*/ 939800 w 12261473"/>
              <a:gd name="connsiteY1" fmla="*/ 17682 h 601905"/>
              <a:gd name="connsiteX2" fmla="*/ 2252133 w 12261473"/>
              <a:gd name="connsiteY2" fmla="*/ 601882 h 601905"/>
              <a:gd name="connsiteX3" fmla="*/ 3556000 w 12261473"/>
              <a:gd name="connsiteY3" fmla="*/ 43082 h 601905"/>
              <a:gd name="connsiteX4" fmla="*/ 4851400 w 12261473"/>
              <a:gd name="connsiteY4" fmla="*/ 593415 h 601905"/>
              <a:gd name="connsiteX5" fmla="*/ 6146800 w 12261473"/>
              <a:gd name="connsiteY5" fmla="*/ 34615 h 601905"/>
              <a:gd name="connsiteX6" fmla="*/ 7433733 w 12261473"/>
              <a:gd name="connsiteY6" fmla="*/ 584949 h 601905"/>
              <a:gd name="connsiteX7" fmla="*/ 8754533 w 12261473"/>
              <a:gd name="connsiteY7" fmla="*/ 34615 h 601905"/>
              <a:gd name="connsiteX8" fmla="*/ 10041467 w 12261473"/>
              <a:gd name="connsiteY8" fmla="*/ 584949 h 601905"/>
              <a:gd name="connsiteX9" fmla="*/ 11345333 w 12261473"/>
              <a:gd name="connsiteY9" fmla="*/ 43082 h 601905"/>
              <a:gd name="connsiteX10" fmla="*/ 12183533 w 12261473"/>
              <a:gd name="connsiteY10" fmla="*/ 34615 h 601905"/>
              <a:gd name="connsiteX11" fmla="*/ 12175067 w 12261473"/>
              <a:gd name="connsiteY11" fmla="*/ 51549 h 601905"/>
              <a:gd name="connsiteX0" fmla="*/ 0 w 12261473"/>
              <a:gd name="connsiteY0" fmla="*/ 8467 h 584223"/>
              <a:gd name="connsiteX1" fmla="*/ 939800 w 12261473"/>
              <a:gd name="connsiteY1" fmla="*/ 0 h 584223"/>
              <a:gd name="connsiteX2" fmla="*/ 2252133 w 12261473"/>
              <a:gd name="connsiteY2" fmla="*/ 584200 h 584223"/>
              <a:gd name="connsiteX3" fmla="*/ 3556000 w 12261473"/>
              <a:gd name="connsiteY3" fmla="*/ 25400 h 584223"/>
              <a:gd name="connsiteX4" fmla="*/ 4851400 w 12261473"/>
              <a:gd name="connsiteY4" fmla="*/ 575733 h 584223"/>
              <a:gd name="connsiteX5" fmla="*/ 6146800 w 12261473"/>
              <a:gd name="connsiteY5" fmla="*/ 16933 h 584223"/>
              <a:gd name="connsiteX6" fmla="*/ 7433733 w 12261473"/>
              <a:gd name="connsiteY6" fmla="*/ 567267 h 584223"/>
              <a:gd name="connsiteX7" fmla="*/ 8754533 w 12261473"/>
              <a:gd name="connsiteY7" fmla="*/ 16933 h 584223"/>
              <a:gd name="connsiteX8" fmla="*/ 10041467 w 12261473"/>
              <a:gd name="connsiteY8" fmla="*/ 567267 h 584223"/>
              <a:gd name="connsiteX9" fmla="*/ 11345333 w 12261473"/>
              <a:gd name="connsiteY9" fmla="*/ 25400 h 584223"/>
              <a:gd name="connsiteX10" fmla="*/ 12183533 w 12261473"/>
              <a:gd name="connsiteY10" fmla="*/ 16933 h 584223"/>
              <a:gd name="connsiteX11" fmla="*/ 12175067 w 12261473"/>
              <a:gd name="connsiteY11" fmla="*/ 33867 h 584223"/>
              <a:gd name="connsiteX0" fmla="*/ 0 w 12261473"/>
              <a:gd name="connsiteY0" fmla="*/ 8467 h 584223"/>
              <a:gd name="connsiteX1" fmla="*/ 939800 w 12261473"/>
              <a:gd name="connsiteY1" fmla="*/ 0 h 584223"/>
              <a:gd name="connsiteX2" fmla="*/ 2252133 w 12261473"/>
              <a:gd name="connsiteY2" fmla="*/ 584200 h 584223"/>
              <a:gd name="connsiteX3" fmla="*/ 3556000 w 12261473"/>
              <a:gd name="connsiteY3" fmla="*/ 25400 h 584223"/>
              <a:gd name="connsiteX4" fmla="*/ 4851400 w 12261473"/>
              <a:gd name="connsiteY4" fmla="*/ 575733 h 584223"/>
              <a:gd name="connsiteX5" fmla="*/ 6146800 w 12261473"/>
              <a:gd name="connsiteY5" fmla="*/ 16933 h 584223"/>
              <a:gd name="connsiteX6" fmla="*/ 7433733 w 12261473"/>
              <a:gd name="connsiteY6" fmla="*/ 567267 h 584223"/>
              <a:gd name="connsiteX7" fmla="*/ 8754533 w 12261473"/>
              <a:gd name="connsiteY7" fmla="*/ 16933 h 584223"/>
              <a:gd name="connsiteX8" fmla="*/ 10041467 w 12261473"/>
              <a:gd name="connsiteY8" fmla="*/ 567267 h 584223"/>
              <a:gd name="connsiteX9" fmla="*/ 11345333 w 12261473"/>
              <a:gd name="connsiteY9" fmla="*/ 25400 h 584223"/>
              <a:gd name="connsiteX10" fmla="*/ 12183533 w 12261473"/>
              <a:gd name="connsiteY10" fmla="*/ 16933 h 584223"/>
              <a:gd name="connsiteX11" fmla="*/ 12175067 w 12261473"/>
              <a:gd name="connsiteY11" fmla="*/ 33867 h 584223"/>
              <a:gd name="connsiteX0" fmla="*/ 0 w 12183533"/>
              <a:gd name="connsiteY0" fmla="*/ 8467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8467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321083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321083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321083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321083 h 584223"/>
              <a:gd name="connsiteX1" fmla="*/ 939800 w 12183533"/>
              <a:gd name="connsiteY1" fmla="*/ 0 h 584223"/>
              <a:gd name="connsiteX2" fmla="*/ 2252133 w 12183533"/>
              <a:gd name="connsiteY2" fmla="*/ 584200 h 584223"/>
              <a:gd name="connsiteX3" fmla="*/ 3556000 w 12183533"/>
              <a:gd name="connsiteY3" fmla="*/ 25400 h 584223"/>
              <a:gd name="connsiteX4" fmla="*/ 4851400 w 12183533"/>
              <a:gd name="connsiteY4" fmla="*/ 575733 h 584223"/>
              <a:gd name="connsiteX5" fmla="*/ 6146800 w 12183533"/>
              <a:gd name="connsiteY5" fmla="*/ 16933 h 584223"/>
              <a:gd name="connsiteX6" fmla="*/ 7433733 w 12183533"/>
              <a:gd name="connsiteY6" fmla="*/ 567267 h 584223"/>
              <a:gd name="connsiteX7" fmla="*/ 8754533 w 12183533"/>
              <a:gd name="connsiteY7" fmla="*/ 16933 h 584223"/>
              <a:gd name="connsiteX8" fmla="*/ 10041467 w 12183533"/>
              <a:gd name="connsiteY8" fmla="*/ 567267 h 584223"/>
              <a:gd name="connsiteX9" fmla="*/ 11345333 w 12183533"/>
              <a:gd name="connsiteY9" fmla="*/ 25400 h 584223"/>
              <a:gd name="connsiteX10" fmla="*/ 12183533 w 12183533"/>
              <a:gd name="connsiteY10" fmla="*/ 16933 h 584223"/>
              <a:gd name="connsiteX0" fmla="*/ 0 w 12183533"/>
              <a:gd name="connsiteY0" fmla="*/ 322350 h 585490"/>
              <a:gd name="connsiteX1" fmla="*/ 939800 w 12183533"/>
              <a:gd name="connsiteY1" fmla="*/ 1267 h 585490"/>
              <a:gd name="connsiteX2" fmla="*/ 2252133 w 12183533"/>
              <a:gd name="connsiteY2" fmla="*/ 585467 h 585490"/>
              <a:gd name="connsiteX3" fmla="*/ 3556000 w 12183533"/>
              <a:gd name="connsiteY3" fmla="*/ 26667 h 585490"/>
              <a:gd name="connsiteX4" fmla="*/ 4851400 w 12183533"/>
              <a:gd name="connsiteY4" fmla="*/ 577000 h 585490"/>
              <a:gd name="connsiteX5" fmla="*/ 6146800 w 12183533"/>
              <a:gd name="connsiteY5" fmla="*/ 18200 h 585490"/>
              <a:gd name="connsiteX6" fmla="*/ 7433733 w 12183533"/>
              <a:gd name="connsiteY6" fmla="*/ 568534 h 585490"/>
              <a:gd name="connsiteX7" fmla="*/ 8754533 w 12183533"/>
              <a:gd name="connsiteY7" fmla="*/ 18200 h 585490"/>
              <a:gd name="connsiteX8" fmla="*/ 10041467 w 12183533"/>
              <a:gd name="connsiteY8" fmla="*/ 568534 h 585490"/>
              <a:gd name="connsiteX9" fmla="*/ 11345333 w 12183533"/>
              <a:gd name="connsiteY9" fmla="*/ 26667 h 585490"/>
              <a:gd name="connsiteX10" fmla="*/ 12183533 w 12183533"/>
              <a:gd name="connsiteY10" fmla="*/ 18200 h 585490"/>
              <a:gd name="connsiteX0" fmla="*/ 0 w 12183533"/>
              <a:gd name="connsiteY0" fmla="*/ 321110 h 584250"/>
              <a:gd name="connsiteX1" fmla="*/ 939800 w 12183533"/>
              <a:gd name="connsiteY1" fmla="*/ 27 h 584250"/>
              <a:gd name="connsiteX2" fmla="*/ 2252133 w 12183533"/>
              <a:gd name="connsiteY2" fmla="*/ 584227 h 584250"/>
              <a:gd name="connsiteX3" fmla="*/ 3556000 w 12183533"/>
              <a:gd name="connsiteY3" fmla="*/ 25427 h 584250"/>
              <a:gd name="connsiteX4" fmla="*/ 4851400 w 12183533"/>
              <a:gd name="connsiteY4" fmla="*/ 575760 h 584250"/>
              <a:gd name="connsiteX5" fmla="*/ 6146800 w 12183533"/>
              <a:gd name="connsiteY5" fmla="*/ 16960 h 584250"/>
              <a:gd name="connsiteX6" fmla="*/ 7433733 w 12183533"/>
              <a:gd name="connsiteY6" fmla="*/ 567294 h 584250"/>
              <a:gd name="connsiteX7" fmla="*/ 8754533 w 12183533"/>
              <a:gd name="connsiteY7" fmla="*/ 16960 h 584250"/>
              <a:gd name="connsiteX8" fmla="*/ 10041467 w 12183533"/>
              <a:gd name="connsiteY8" fmla="*/ 567294 h 584250"/>
              <a:gd name="connsiteX9" fmla="*/ 11345333 w 12183533"/>
              <a:gd name="connsiteY9" fmla="*/ 25427 h 584250"/>
              <a:gd name="connsiteX10" fmla="*/ 12183533 w 12183533"/>
              <a:gd name="connsiteY10" fmla="*/ 16960 h 584250"/>
              <a:gd name="connsiteX0" fmla="*/ 0 w 12199163"/>
              <a:gd name="connsiteY0" fmla="*/ 321110 h 584250"/>
              <a:gd name="connsiteX1" fmla="*/ 939800 w 12199163"/>
              <a:gd name="connsiteY1" fmla="*/ 27 h 584250"/>
              <a:gd name="connsiteX2" fmla="*/ 2252133 w 12199163"/>
              <a:gd name="connsiteY2" fmla="*/ 584227 h 584250"/>
              <a:gd name="connsiteX3" fmla="*/ 3556000 w 12199163"/>
              <a:gd name="connsiteY3" fmla="*/ 25427 h 584250"/>
              <a:gd name="connsiteX4" fmla="*/ 4851400 w 12199163"/>
              <a:gd name="connsiteY4" fmla="*/ 575760 h 584250"/>
              <a:gd name="connsiteX5" fmla="*/ 6146800 w 12199163"/>
              <a:gd name="connsiteY5" fmla="*/ 16960 h 584250"/>
              <a:gd name="connsiteX6" fmla="*/ 7433733 w 12199163"/>
              <a:gd name="connsiteY6" fmla="*/ 567294 h 584250"/>
              <a:gd name="connsiteX7" fmla="*/ 8754533 w 12199163"/>
              <a:gd name="connsiteY7" fmla="*/ 16960 h 584250"/>
              <a:gd name="connsiteX8" fmla="*/ 10041467 w 12199163"/>
              <a:gd name="connsiteY8" fmla="*/ 567294 h 584250"/>
              <a:gd name="connsiteX9" fmla="*/ 11345333 w 12199163"/>
              <a:gd name="connsiteY9" fmla="*/ 25427 h 584250"/>
              <a:gd name="connsiteX10" fmla="*/ 12199163 w 12199163"/>
              <a:gd name="connsiteY10" fmla="*/ 360837 h 584250"/>
              <a:gd name="connsiteX0" fmla="*/ 0 w 12199163"/>
              <a:gd name="connsiteY0" fmla="*/ 321110 h 584250"/>
              <a:gd name="connsiteX1" fmla="*/ 939800 w 12199163"/>
              <a:gd name="connsiteY1" fmla="*/ 27 h 584250"/>
              <a:gd name="connsiteX2" fmla="*/ 2252133 w 12199163"/>
              <a:gd name="connsiteY2" fmla="*/ 584227 h 584250"/>
              <a:gd name="connsiteX3" fmla="*/ 3556000 w 12199163"/>
              <a:gd name="connsiteY3" fmla="*/ 25427 h 584250"/>
              <a:gd name="connsiteX4" fmla="*/ 4851400 w 12199163"/>
              <a:gd name="connsiteY4" fmla="*/ 575760 h 584250"/>
              <a:gd name="connsiteX5" fmla="*/ 6146800 w 12199163"/>
              <a:gd name="connsiteY5" fmla="*/ 16960 h 584250"/>
              <a:gd name="connsiteX6" fmla="*/ 7433733 w 12199163"/>
              <a:gd name="connsiteY6" fmla="*/ 567294 h 584250"/>
              <a:gd name="connsiteX7" fmla="*/ 8754533 w 12199163"/>
              <a:gd name="connsiteY7" fmla="*/ 16960 h 584250"/>
              <a:gd name="connsiteX8" fmla="*/ 10041467 w 12199163"/>
              <a:gd name="connsiteY8" fmla="*/ 567294 h 584250"/>
              <a:gd name="connsiteX9" fmla="*/ 11345333 w 12199163"/>
              <a:gd name="connsiteY9" fmla="*/ 25427 h 584250"/>
              <a:gd name="connsiteX10" fmla="*/ 12199163 w 12199163"/>
              <a:gd name="connsiteY10" fmla="*/ 360837 h 584250"/>
              <a:gd name="connsiteX0" fmla="*/ 0 w 12935168"/>
              <a:gd name="connsiteY0" fmla="*/ 321110 h 584250"/>
              <a:gd name="connsiteX1" fmla="*/ 939800 w 12935168"/>
              <a:gd name="connsiteY1" fmla="*/ 27 h 584250"/>
              <a:gd name="connsiteX2" fmla="*/ 2252133 w 12935168"/>
              <a:gd name="connsiteY2" fmla="*/ 584227 h 584250"/>
              <a:gd name="connsiteX3" fmla="*/ 3556000 w 12935168"/>
              <a:gd name="connsiteY3" fmla="*/ 25427 h 584250"/>
              <a:gd name="connsiteX4" fmla="*/ 4851400 w 12935168"/>
              <a:gd name="connsiteY4" fmla="*/ 575760 h 584250"/>
              <a:gd name="connsiteX5" fmla="*/ 6146800 w 12935168"/>
              <a:gd name="connsiteY5" fmla="*/ 16960 h 584250"/>
              <a:gd name="connsiteX6" fmla="*/ 7433733 w 12935168"/>
              <a:gd name="connsiteY6" fmla="*/ 567294 h 584250"/>
              <a:gd name="connsiteX7" fmla="*/ 8754533 w 12935168"/>
              <a:gd name="connsiteY7" fmla="*/ 16960 h 584250"/>
              <a:gd name="connsiteX8" fmla="*/ 10041467 w 12935168"/>
              <a:gd name="connsiteY8" fmla="*/ 567294 h 584250"/>
              <a:gd name="connsiteX9" fmla="*/ 11345333 w 12935168"/>
              <a:gd name="connsiteY9" fmla="*/ 25427 h 584250"/>
              <a:gd name="connsiteX10" fmla="*/ 12935168 w 12935168"/>
              <a:gd name="connsiteY10" fmla="*/ 343519 h 584250"/>
              <a:gd name="connsiteX0" fmla="*/ 0 w 13506654"/>
              <a:gd name="connsiteY0" fmla="*/ 433665 h 584239"/>
              <a:gd name="connsiteX1" fmla="*/ 1511286 w 13506654"/>
              <a:gd name="connsiteY1" fmla="*/ 16 h 584239"/>
              <a:gd name="connsiteX2" fmla="*/ 2823619 w 13506654"/>
              <a:gd name="connsiteY2" fmla="*/ 584216 h 584239"/>
              <a:gd name="connsiteX3" fmla="*/ 4127486 w 13506654"/>
              <a:gd name="connsiteY3" fmla="*/ 25416 h 584239"/>
              <a:gd name="connsiteX4" fmla="*/ 5422886 w 13506654"/>
              <a:gd name="connsiteY4" fmla="*/ 575749 h 584239"/>
              <a:gd name="connsiteX5" fmla="*/ 6718286 w 13506654"/>
              <a:gd name="connsiteY5" fmla="*/ 16949 h 584239"/>
              <a:gd name="connsiteX6" fmla="*/ 8005219 w 13506654"/>
              <a:gd name="connsiteY6" fmla="*/ 567283 h 584239"/>
              <a:gd name="connsiteX7" fmla="*/ 9326019 w 13506654"/>
              <a:gd name="connsiteY7" fmla="*/ 16949 h 584239"/>
              <a:gd name="connsiteX8" fmla="*/ 10612953 w 13506654"/>
              <a:gd name="connsiteY8" fmla="*/ 567283 h 584239"/>
              <a:gd name="connsiteX9" fmla="*/ 11916819 w 13506654"/>
              <a:gd name="connsiteY9" fmla="*/ 25416 h 584239"/>
              <a:gd name="connsiteX10" fmla="*/ 13506654 w 13506654"/>
              <a:gd name="connsiteY10" fmla="*/ 343508 h 584239"/>
              <a:gd name="connsiteX0" fmla="*/ 0 w 13506654"/>
              <a:gd name="connsiteY0" fmla="*/ 537567 h 584235"/>
              <a:gd name="connsiteX1" fmla="*/ 1511286 w 13506654"/>
              <a:gd name="connsiteY1" fmla="*/ 12 h 584235"/>
              <a:gd name="connsiteX2" fmla="*/ 2823619 w 13506654"/>
              <a:gd name="connsiteY2" fmla="*/ 584212 h 584235"/>
              <a:gd name="connsiteX3" fmla="*/ 4127486 w 13506654"/>
              <a:gd name="connsiteY3" fmla="*/ 25412 h 584235"/>
              <a:gd name="connsiteX4" fmla="*/ 5422886 w 13506654"/>
              <a:gd name="connsiteY4" fmla="*/ 575745 h 584235"/>
              <a:gd name="connsiteX5" fmla="*/ 6718286 w 13506654"/>
              <a:gd name="connsiteY5" fmla="*/ 16945 h 584235"/>
              <a:gd name="connsiteX6" fmla="*/ 8005219 w 13506654"/>
              <a:gd name="connsiteY6" fmla="*/ 567279 h 584235"/>
              <a:gd name="connsiteX7" fmla="*/ 9326019 w 13506654"/>
              <a:gd name="connsiteY7" fmla="*/ 16945 h 584235"/>
              <a:gd name="connsiteX8" fmla="*/ 10612953 w 13506654"/>
              <a:gd name="connsiteY8" fmla="*/ 567279 h 584235"/>
              <a:gd name="connsiteX9" fmla="*/ 11916819 w 13506654"/>
              <a:gd name="connsiteY9" fmla="*/ 25412 h 584235"/>
              <a:gd name="connsiteX10" fmla="*/ 13506654 w 13506654"/>
              <a:gd name="connsiteY10" fmla="*/ 343504 h 584235"/>
              <a:gd name="connsiteX0" fmla="*/ 0 w 13506654"/>
              <a:gd name="connsiteY0" fmla="*/ 537569 h 584237"/>
              <a:gd name="connsiteX1" fmla="*/ 1511286 w 13506654"/>
              <a:gd name="connsiteY1" fmla="*/ 14 h 584237"/>
              <a:gd name="connsiteX2" fmla="*/ 2823619 w 13506654"/>
              <a:gd name="connsiteY2" fmla="*/ 584214 h 584237"/>
              <a:gd name="connsiteX3" fmla="*/ 4127486 w 13506654"/>
              <a:gd name="connsiteY3" fmla="*/ 25414 h 584237"/>
              <a:gd name="connsiteX4" fmla="*/ 5422886 w 13506654"/>
              <a:gd name="connsiteY4" fmla="*/ 575747 h 584237"/>
              <a:gd name="connsiteX5" fmla="*/ 6718286 w 13506654"/>
              <a:gd name="connsiteY5" fmla="*/ 16947 h 584237"/>
              <a:gd name="connsiteX6" fmla="*/ 8005219 w 13506654"/>
              <a:gd name="connsiteY6" fmla="*/ 567281 h 584237"/>
              <a:gd name="connsiteX7" fmla="*/ 9326019 w 13506654"/>
              <a:gd name="connsiteY7" fmla="*/ 16947 h 584237"/>
              <a:gd name="connsiteX8" fmla="*/ 10612953 w 13506654"/>
              <a:gd name="connsiteY8" fmla="*/ 567281 h 584237"/>
              <a:gd name="connsiteX9" fmla="*/ 11916819 w 13506654"/>
              <a:gd name="connsiteY9" fmla="*/ 25414 h 584237"/>
              <a:gd name="connsiteX10" fmla="*/ 13506654 w 13506654"/>
              <a:gd name="connsiteY10" fmla="*/ 343506 h 584237"/>
              <a:gd name="connsiteX0" fmla="*/ 0 w 13506654"/>
              <a:gd name="connsiteY0" fmla="*/ 537555 h 584223"/>
              <a:gd name="connsiteX1" fmla="*/ 1511286 w 13506654"/>
              <a:gd name="connsiteY1" fmla="*/ 0 h 584223"/>
              <a:gd name="connsiteX2" fmla="*/ 2823619 w 13506654"/>
              <a:gd name="connsiteY2" fmla="*/ 584200 h 584223"/>
              <a:gd name="connsiteX3" fmla="*/ 4127486 w 13506654"/>
              <a:gd name="connsiteY3" fmla="*/ 25400 h 584223"/>
              <a:gd name="connsiteX4" fmla="*/ 5422886 w 13506654"/>
              <a:gd name="connsiteY4" fmla="*/ 575733 h 584223"/>
              <a:gd name="connsiteX5" fmla="*/ 6718286 w 13506654"/>
              <a:gd name="connsiteY5" fmla="*/ 16933 h 584223"/>
              <a:gd name="connsiteX6" fmla="*/ 8005219 w 13506654"/>
              <a:gd name="connsiteY6" fmla="*/ 567267 h 584223"/>
              <a:gd name="connsiteX7" fmla="*/ 9326019 w 13506654"/>
              <a:gd name="connsiteY7" fmla="*/ 16933 h 584223"/>
              <a:gd name="connsiteX8" fmla="*/ 10612953 w 13506654"/>
              <a:gd name="connsiteY8" fmla="*/ 567267 h 584223"/>
              <a:gd name="connsiteX9" fmla="*/ 11916819 w 13506654"/>
              <a:gd name="connsiteY9" fmla="*/ 25400 h 584223"/>
              <a:gd name="connsiteX10" fmla="*/ 13506654 w 13506654"/>
              <a:gd name="connsiteY10" fmla="*/ 343492 h 584223"/>
              <a:gd name="connsiteX0" fmla="*/ 0 w 13506654"/>
              <a:gd name="connsiteY0" fmla="*/ 537555 h 584223"/>
              <a:gd name="connsiteX1" fmla="*/ 1511286 w 13506654"/>
              <a:gd name="connsiteY1" fmla="*/ 0 h 584223"/>
              <a:gd name="connsiteX2" fmla="*/ 2823619 w 13506654"/>
              <a:gd name="connsiteY2" fmla="*/ 584200 h 584223"/>
              <a:gd name="connsiteX3" fmla="*/ 4127486 w 13506654"/>
              <a:gd name="connsiteY3" fmla="*/ 25400 h 584223"/>
              <a:gd name="connsiteX4" fmla="*/ 5422886 w 13506654"/>
              <a:gd name="connsiteY4" fmla="*/ 575733 h 584223"/>
              <a:gd name="connsiteX5" fmla="*/ 6718286 w 13506654"/>
              <a:gd name="connsiteY5" fmla="*/ 16933 h 584223"/>
              <a:gd name="connsiteX6" fmla="*/ 8005219 w 13506654"/>
              <a:gd name="connsiteY6" fmla="*/ 567267 h 584223"/>
              <a:gd name="connsiteX7" fmla="*/ 9326019 w 13506654"/>
              <a:gd name="connsiteY7" fmla="*/ 16933 h 584223"/>
              <a:gd name="connsiteX8" fmla="*/ 10612953 w 13506654"/>
              <a:gd name="connsiteY8" fmla="*/ 567267 h 584223"/>
              <a:gd name="connsiteX9" fmla="*/ 11916819 w 13506654"/>
              <a:gd name="connsiteY9" fmla="*/ 25400 h 584223"/>
              <a:gd name="connsiteX10" fmla="*/ 13506654 w 13506654"/>
              <a:gd name="connsiteY10" fmla="*/ 343492 h 584223"/>
              <a:gd name="connsiteX0" fmla="*/ 0 w 13506654"/>
              <a:gd name="connsiteY0" fmla="*/ 537555 h 584223"/>
              <a:gd name="connsiteX1" fmla="*/ 1511286 w 13506654"/>
              <a:gd name="connsiteY1" fmla="*/ 0 h 584223"/>
              <a:gd name="connsiteX2" fmla="*/ 2823619 w 13506654"/>
              <a:gd name="connsiteY2" fmla="*/ 584200 h 584223"/>
              <a:gd name="connsiteX3" fmla="*/ 4127486 w 13506654"/>
              <a:gd name="connsiteY3" fmla="*/ 25400 h 584223"/>
              <a:gd name="connsiteX4" fmla="*/ 5422886 w 13506654"/>
              <a:gd name="connsiteY4" fmla="*/ 575733 h 584223"/>
              <a:gd name="connsiteX5" fmla="*/ 6718286 w 13506654"/>
              <a:gd name="connsiteY5" fmla="*/ 16933 h 584223"/>
              <a:gd name="connsiteX6" fmla="*/ 8005219 w 13506654"/>
              <a:gd name="connsiteY6" fmla="*/ 567267 h 584223"/>
              <a:gd name="connsiteX7" fmla="*/ 9326019 w 13506654"/>
              <a:gd name="connsiteY7" fmla="*/ 16933 h 584223"/>
              <a:gd name="connsiteX8" fmla="*/ 10612953 w 13506654"/>
              <a:gd name="connsiteY8" fmla="*/ 567267 h 584223"/>
              <a:gd name="connsiteX9" fmla="*/ 11916819 w 13506654"/>
              <a:gd name="connsiteY9" fmla="*/ 25400 h 584223"/>
              <a:gd name="connsiteX10" fmla="*/ 13506654 w 13506654"/>
              <a:gd name="connsiteY10" fmla="*/ 343492 h 584223"/>
              <a:gd name="connsiteX0" fmla="*/ 0 w 13506654"/>
              <a:gd name="connsiteY0" fmla="*/ 537555 h 584223"/>
              <a:gd name="connsiteX1" fmla="*/ 1511286 w 13506654"/>
              <a:gd name="connsiteY1" fmla="*/ 0 h 584223"/>
              <a:gd name="connsiteX2" fmla="*/ 2823619 w 13506654"/>
              <a:gd name="connsiteY2" fmla="*/ 584200 h 584223"/>
              <a:gd name="connsiteX3" fmla="*/ 4127486 w 13506654"/>
              <a:gd name="connsiteY3" fmla="*/ 25400 h 584223"/>
              <a:gd name="connsiteX4" fmla="*/ 5422886 w 13506654"/>
              <a:gd name="connsiteY4" fmla="*/ 575733 h 584223"/>
              <a:gd name="connsiteX5" fmla="*/ 6718286 w 13506654"/>
              <a:gd name="connsiteY5" fmla="*/ 16933 h 584223"/>
              <a:gd name="connsiteX6" fmla="*/ 8005219 w 13506654"/>
              <a:gd name="connsiteY6" fmla="*/ 567267 h 584223"/>
              <a:gd name="connsiteX7" fmla="*/ 9326019 w 13506654"/>
              <a:gd name="connsiteY7" fmla="*/ 16933 h 584223"/>
              <a:gd name="connsiteX8" fmla="*/ 10612953 w 13506654"/>
              <a:gd name="connsiteY8" fmla="*/ 567267 h 584223"/>
              <a:gd name="connsiteX9" fmla="*/ 11916819 w 13506654"/>
              <a:gd name="connsiteY9" fmla="*/ 25400 h 584223"/>
              <a:gd name="connsiteX10" fmla="*/ 13506654 w 13506654"/>
              <a:gd name="connsiteY10" fmla="*/ 343492 h 584223"/>
              <a:gd name="connsiteX0" fmla="*/ 0 w 13506654"/>
              <a:gd name="connsiteY0" fmla="*/ 537843 h 584511"/>
              <a:gd name="connsiteX1" fmla="*/ 1511286 w 13506654"/>
              <a:gd name="connsiteY1" fmla="*/ 288 h 584511"/>
              <a:gd name="connsiteX2" fmla="*/ 2823619 w 13506654"/>
              <a:gd name="connsiteY2" fmla="*/ 584488 h 584511"/>
              <a:gd name="connsiteX3" fmla="*/ 4127486 w 13506654"/>
              <a:gd name="connsiteY3" fmla="*/ 25688 h 584511"/>
              <a:gd name="connsiteX4" fmla="*/ 5422886 w 13506654"/>
              <a:gd name="connsiteY4" fmla="*/ 576021 h 584511"/>
              <a:gd name="connsiteX5" fmla="*/ 6718286 w 13506654"/>
              <a:gd name="connsiteY5" fmla="*/ 17221 h 584511"/>
              <a:gd name="connsiteX6" fmla="*/ 8005219 w 13506654"/>
              <a:gd name="connsiteY6" fmla="*/ 567555 h 584511"/>
              <a:gd name="connsiteX7" fmla="*/ 9326019 w 13506654"/>
              <a:gd name="connsiteY7" fmla="*/ 17221 h 584511"/>
              <a:gd name="connsiteX8" fmla="*/ 10612953 w 13506654"/>
              <a:gd name="connsiteY8" fmla="*/ 567555 h 584511"/>
              <a:gd name="connsiteX9" fmla="*/ 11916819 w 13506654"/>
              <a:gd name="connsiteY9" fmla="*/ 25688 h 584511"/>
              <a:gd name="connsiteX10" fmla="*/ 13506654 w 13506654"/>
              <a:gd name="connsiteY10" fmla="*/ 343780 h 58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06654" h="584511">
                <a:moveTo>
                  <a:pt x="0" y="537843"/>
                </a:moveTo>
                <a:cubicBezTo>
                  <a:pt x="283468" y="298177"/>
                  <a:pt x="771599" y="-10761"/>
                  <a:pt x="1511286" y="288"/>
                </a:cubicBezTo>
                <a:cubicBezTo>
                  <a:pt x="1832504" y="35632"/>
                  <a:pt x="2387586" y="580255"/>
                  <a:pt x="2823619" y="584488"/>
                </a:cubicBezTo>
                <a:cubicBezTo>
                  <a:pt x="3259652" y="588721"/>
                  <a:pt x="3694275" y="27099"/>
                  <a:pt x="4127486" y="25688"/>
                </a:cubicBezTo>
                <a:cubicBezTo>
                  <a:pt x="4560697" y="24277"/>
                  <a:pt x="4991086" y="577432"/>
                  <a:pt x="5422886" y="576021"/>
                </a:cubicBezTo>
                <a:cubicBezTo>
                  <a:pt x="5854686" y="574610"/>
                  <a:pt x="6287897" y="18632"/>
                  <a:pt x="6718286" y="17221"/>
                </a:cubicBezTo>
                <a:cubicBezTo>
                  <a:pt x="7148675" y="15810"/>
                  <a:pt x="7570597" y="567555"/>
                  <a:pt x="8005219" y="567555"/>
                </a:cubicBezTo>
                <a:cubicBezTo>
                  <a:pt x="8439841" y="567555"/>
                  <a:pt x="8891397" y="17221"/>
                  <a:pt x="9326019" y="17221"/>
                </a:cubicBezTo>
                <a:cubicBezTo>
                  <a:pt x="9760641" y="17221"/>
                  <a:pt x="10181153" y="566144"/>
                  <a:pt x="10612953" y="567555"/>
                </a:cubicBezTo>
                <a:cubicBezTo>
                  <a:pt x="11044753" y="568966"/>
                  <a:pt x="11434536" y="62984"/>
                  <a:pt x="11916819" y="25688"/>
                </a:cubicBezTo>
                <a:cubicBezTo>
                  <a:pt x="12399103" y="-11608"/>
                  <a:pt x="13506654" y="343780"/>
                  <a:pt x="13506654" y="343780"/>
                </a:cubicBezTo>
              </a:path>
            </a:pathLst>
          </a:cu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10" name="Oval 9">
            <a:extLst>
              <a:ext uri="{FF2B5EF4-FFF2-40B4-BE49-F238E27FC236}">
                <a16:creationId xmlns:a16="http://schemas.microsoft.com/office/drawing/2014/main" id="{E0C15747-1BDA-E440-9364-55C0E246B1DF}"/>
              </a:ext>
            </a:extLst>
          </p:cNvPr>
          <p:cNvSpPr/>
          <p:nvPr/>
        </p:nvSpPr>
        <p:spPr>
          <a:xfrm>
            <a:off x="1045968" y="5063049"/>
            <a:ext cx="625485" cy="318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50" name="Oval 49">
            <a:extLst>
              <a:ext uri="{FF2B5EF4-FFF2-40B4-BE49-F238E27FC236}">
                <a16:creationId xmlns:a16="http://schemas.microsoft.com/office/drawing/2014/main" id="{9FD58B1F-04AB-0E4E-A5B8-7EBED07ADD33}"/>
              </a:ext>
            </a:extLst>
          </p:cNvPr>
          <p:cNvSpPr/>
          <p:nvPr/>
        </p:nvSpPr>
        <p:spPr>
          <a:xfrm>
            <a:off x="3402019" y="5063049"/>
            <a:ext cx="625485" cy="318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52" name="Oval 51">
            <a:extLst>
              <a:ext uri="{FF2B5EF4-FFF2-40B4-BE49-F238E27FC236}">
                <a16:creationId xmlns:a16="http://schemas.microsoft.com/office/drawing/2014/main" id="{6D627BC4-EDE3-FF4C-B66E-30E27604DFE0}"/>
              </a:ext>
            </a:extLst>
          </p:cNvPr>
          <p:cNvSpPr/>
          <p:nvPr/>
        </p:nvSpPr>
        <p:spPr>
          <a:xfrm>
            <a:off x="5760822" y="5063049"/>
            <a:ext cx="625485" cy="318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53" name="Oval 52">
            <a:extLst>
              <a:ext uri="{FF2B5EF4-FFF2-40B4-BE49-F238E27FC236}">
                <a16:creationId xmlns:a16="http://schemas.microsoft.com/office/drawing/2014/main" id="{E3669655-04D9-2D48-946A-116895B434DD}"/>
              </a:ext>
            </a:extLst>
          </p:cNvPr>
          <p:cNvSpPr/>
          <p:nvPr/>
        </p:nvSpPr>
        <p:spPr>
          <a:xfrm>
            <a:off x="8109819" y="5063049"/>
            <a:ext cx="625485" cy="318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54" name="Oval 53">
            <a:extLst>
              <a:ext uri="{FF2B5EF4-FFF2-40B4-BE49-F238E27FC236}">
                <a16:creationId xmlns:a16="http://schemas.microsoft.com/office/drawing/2014/main" id="{9001B7B5-30C2-FD41-802F-44CB7321267D}"/>
              </a:ext>
            </a:extLst>
          </p:cNvPr>
          <p:cNvSpPr/>
          <p:nvPr/>
        </p:nvSpPr>
        <p:spPr>
          <a:xfrm>
            <a:off x="10447461" y="5063049"/>
            <a:ext cx="625485" cy="318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14" name="Rectangle 13">
            <a:extLst>
              <a:ext uri="{FF2B5EF4-FFF2-40B4-BE49-F238E27FC236}">
                <a16:creationId xmlns:a16="http://schemas.microsoft.com/office/drawing/2014/main" id="{131B5FC1-ED6C-BB40-8C48-E8F47EF52DC2}"/>
              </a:ext>
            </a:extLst>
          </p:cNvPr>
          <p:cNvSpPr/>
          <p:nvPr/>
        </p:nvSpPr>
        <p:spPr>
          <a:xfrm>
            <a:off x="2199555" y="5228758"/>
            <a:ext cx="75373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rPr>
              <a:t>Year 1</a:t>
            </a:r>
            <a:endParaRPr kumimoji="0" lang="en-GB"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endParaRPr>
          </a:p>
        </p:txBody>
      </p:sp>
      <p:sp>
        <p:nvSpPr>
          <p:cNvPr id="15" name="Rectangle 14">
            <a:extLst>
              <a:ext uri="{FF2B5EF4-FFF2-40B4-BE49-F238E27FC236}">
                <a16:creationId xmlns:a16="http://schemas.microsoft.com/office/drawing/2014/main" id="{A35C8655-1B9C-564E-A5EB-3FCD294B5EA7}"/>
              </a:ext>
            </a:extLst>
          </p:cNvPr>
          <p:cNvSpPr/>
          <p:nvPr/>
        </p:nvSpPr>
        <p:spPr>
          <a:xfrm>
            <a:off x="4589576" y="5608276"/>
            <a:ext cx="75373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rPr>
              <a:t>Year 2</a:t>
            </a:r>
            <a:endParaRPr kumimoji="0" lang="en-GB"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endParaRPr>
          </a:p>
        </p:txBody>
      </p:sp>
      <p:sp>
        <p:nvSpPr>
          <p:cNvPr id="16" name="Rectangle 15">
            <a:extLst>
              <a:ext uri="{FF2B5EF4-FFF2-40B4-BE49-F238E27FC236}">
                <a16:creationId xmlns:a16="http://schemas.microsoft.com/office/drawing/2014/main" id="{3FD53458-C15B-8945-A0D9-E06FD83A3E1A}"/>
              </a:ext>
            </a:extLst>
          </p:cNvPr>
          <p:cNvSpPr/>
          <p:nvPr/>
        </p:nvSpPr>
        <p:spPr>
          <a:xfrm>
            <a:off x="6900964" y="5235885"/>
            <a:ext cx="75373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rPr>
              <a:t>Year 3</a:t>
            </a:r>
            <a:endParaRPr kumimoji="0" lang="en-GB"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endParaRPr>
          </a:p>
        </p:txBody>
      </p:sp>
      <p:sp>
        <p:nvSpPr>
          <p:cNvPr id="17" name="Rectangle 16">
            <a:extLst>
              <a:ext uri="{FF2B5EF4-FFF2-40B4-BE49-F238E27FC236}">
                <a16:creationId xmlns:a16="http://schemas.microsoft.com/office/drawing/2014/main" id="{628A92DB-B038-5E48-9A97-517F58FDF803}"/>
              </a:ext>
            </a:extLst>
          </p:cNvPr>
          <p:cNvSpPr/>
          <p:nvPr/>
        </p:nvSpPr>
        <p:spPr>
          <a:xfrm>
            <a:off x="9306092" y="5607900"/>
            <a:ext cx="75373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rPr>
              <a:t>Year 4</a:t>
            </a:r>
            <a:endParaRPr kumimoji="0" lang="en-GB" sz="1600" b="0" i="0" u="none" strike="noStrike" kern="1200" cap="none" spc="0" normalizeH="0" baseline="0" noProof="0">
              <a:ln>
                <a:noFill/>
              </a:ln>
              <a:solidFill>
                <a:srgbClr val="0CA766"/>
              </a:solidFill>
              <a:effectLst/>
              <a:uLnTx/>
              <a:uFillTx/>
              <a:latin typeface="Effra Medium" panose="020B0603020203020204" pitchFamily="34" charset="0"/>
              <a:ea typeface="+mn-ea"/>
              <a:cs typeface="Effra Medium" panose="020B0603020203020204" pitchFamily="34" charset="0"/>
            </a:endParaRPr>
          </a:p>
        </p:txBody>
      </p:sp>
      <p:grpSp>
        <p:nvGrpSpPr>
          <p:cNvPr id="22" name="Group 21">
            <a:extLst>
              <a:ext uri="{FF2B5EF4-FFF2-40B4-BE49-F238E27FC236}">
                <a16:creationId xmlns:a16="http://schemas.microsoft.com/office/drawing/2014/main" id="{FEA6C268-C9CE-2848-A2DF-73D0129F468E}"/>
              </a:ext>
            </a:extLst>
          </p:cNvPr>
          <p:cNvGrpSpPr/>
          <p:nvPr/>
        </p:nvGrpSpPr>
        <p:grpSpPr>
          <a:xfrm>
            <a:off x="1097094" y="4818792"/>
            <a:ext cx="567305" cy="611956"/>
            <a:chOff x="983457" y="2615010"/>
            <a:chExt cx="2057400" cy="2219325"/>
          </a:xfrm>
          <a:solidFill>
            <a:schemeClr val="accent2"/>
          </a:solidFill>
        </p:grpSpPr>
        <p:sp>
          <p:nvSpPr>
            <p:cNvPr id="23" name="Freeform: Shape 149">
              <a:extLst>
                <a:ext uri="{FF2B5EF4-FFF2-40B4-BE49-F238E27FC236}">
                  <a16:creationId xmlns:a16="http://schemas.microsoft.com/office/drawing/2014/main" id="{D9042528-D91D-C140-8B94-FEAA5A36B00F}"/>
                </a:ext>
              </a:extLst>
            </p:cNvPr>
            <p:cNvSpPr/>
            <p:nvPr/>
          </p:nvSpPr>
          <p:spPr>
            <a:xfrm>
              <a:off x="1393984" y="2767410"/>
              <a:ext cx="438150" cy="733425"/>
            </a:xfrm>
            <a:custGeom>
              <a:avLst/>
              <a:gdLst>
                <a:gd name="connsiteX0" fmla="*/ 141446 w 438150"/>
                <a:gd name="connsiteY0" fmla="*/ 413861 h 733425"/>
                <a:gd name="connsiteX1" fmla="*/ 302419 w 438150"/>
                <a:gd name="connsiteY1" fmla="*/ 413861 h 733425"/>
                <a:gd name="connsiteX2" fmla="*/ 338614 w 438150"/>
                <a:gd name="connsiteY2" fmla="*/ 450056 h 733425"/>
                <a:gd name="connsiteX3" fmla="*/ 338614 w 438150"/>
                <a:gd name="connsiteY3" fmla="*/ 469106 h 733425"/>
                <a:gd name="connsiteX4" fmla="*/ 302419 w 438150"/>
                <a:gd name="connsiteY4" fmla="*/ 505301 h 733425"/>
                <a:gd name="connsiteX5" fmla="*/ 75724 w 438150"/>
                <a:gd name="connsiteY5" fmla="*/ 505301 h 733425"/>
                <a:gd name="connsiteX6" fmla="*/ 27146 w 438150"/>
                <a:gd name="connsiteY6" fmla="*/ 553879 h 733425"/>
                <a:gd name="connsiteX7" fmla="*/ 75724 w 438150"/>
                <a:gd name="connsiteY7" fmla="*/ 602456 h 733425"/>
                <a:gd name="connsiteX8" fmla="*/ 188119 w 438150"/>
                <a:gd name="connsiteY8" fmla="*/ 602456 h 733425"/>
                <a:gd name="connsiteX9" fmla="*/ 188119 w 438150"/>
                <a:gd name="connsiteY9" fmla="*/ 679609 h 733425"/>
                <a:gd name="connsiteX10" fmla="*/ 236696 w 438150"/>
                <a:gd name="connsiteY10" fmla="*/ 728186 h 733425"/>
                <a:gd name="connsiteX11" fmla="*/ 285274 w 438150"/>
                <a:gd name="connsiteY11" fmla="*/ 679609 h 733425"/>
                <a:gd name="connsiteX12" fmla="*/ 285274 w 438150"/>
                <a:gd name="connsiteY12" fmla="*/ 602456 h 733425"/>
                <a:gd name="connsiteX13" fmla="*/ 302419 w 438150"/>
                <a:gd name="connsiteY13" fmla="*/ 602456 h 733425"/>
                <a:gd name="connsiteX14" fmla="*/ 435769 w 438150"/>
                <a:gd name="connsiteY14" fmla="*/ 469106 h 733425"/>
                <a:gd name="connsiteX15" fmla="*/ 435769 w 438150"/>
                <a:gd name="connsiteY15" fmla="*/ 450056 h 733425"/>
                <a:gd name="connsiteX16" fmla="*/ 302419 w 438150"/>
                <a:gd name="connsiteY16" fmla="*/ 316706 h 733425"/>
                <a:gd name="connsiteX17" fmla="*/ 141446 w 438150"/>
                <a:gd name="connsiteY17" fmla="*/ 316706 h 733425"/>
                <a:gd name="connsiteX18" fmla="*/ 105251 w 438150"/>
                <a:gd name="connsiteY18" fmla="*/ 280511 h 733425"/>
                <a:gd name="connsiteX19" fmla="*/ 105251 w 438150"/>
                <a:gd name="connsiteY19" fmla="*/ 261461 h 733425"/>
                <a:gd name="connsiteX20" fmla="*/ 141446 w 438150"/>
                <a:gd name="connsiteY20" fmla="*/ 225266 h 733425"/>
                <a:gd name="connsiteX21" fmla="*/ 368141 w 438150"/>
                <a:gd name="connsiteY21" fmla="*/ 225266 h 733425"/>
                <a:gd name="connsiteX22" fmla="*/ 416719 w 438150"/>
                <a:gd name="connsiteY22" fmla="*/ 176689 h 733425"/>
                <a:gd name="connsiteX23" fmla="*/ 368141 w 438150"/>
                <a:gd name="connsiteY23" fmla="*/ 128111 h 733425"/>
                <a:gd name="connsiteX24" fmla="*/ 285274 w 438150"/>
                <a:gd name="connsiteY24" fmla="*/ 128111 h 733425"/>
                <a:gd name="connsiteX25" fmla="*/ 285274 w 438150"/>
                <a:gd name="connsiteY25" fmla="*/ 55721 h 733425"/>
                <a:gd name="connsiteX26" fmla="*/ 236696 w 438150"/>
                <a:gd name="connsiteY26" fmla="*/ 7144 h 733425"/>
                <a:gd name="connsiteX27" fmla="*/ 188119 w 438150"/>
                <a:gd name="connsiteY27" fmla="*/ 55721 h 733425"/>
                <a:gd name="connsiteX28" fmla="*/ 188119 w 438150"/>
                <a:gd name="connsiteY28" fmla="*/ 128111 h 733425"/>
                <a:gd name="connsiteX29" fmla="*/ 140494 w 438150"/>
                <a:gd name="connsiteY29" fmla="*/ 128111 h 733425"/>
                <a:gd name="connsiteX30" fmla="*/ 7144 w 438150"/>
                <a:gd name="connsiteY30" fmla="*/ 261461 h 733425"/>
                <a:gd name="connsiteX31" fmla="*/ 7144 w 438150"/>
                <a:gd name="connsiteY31" fmla="*/ 280511 h 733425"/>
                <a:gd name="connsiteX32" fmla="*/ 141446 w 438150"/>
                <a:gd name="connsiteY32" fmla="*/ 413861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8150" h="733425">
                  <a:moveTo>
                    <a:pt x="141446" y="413861"/>
                  </a:moveTo>
                  <a:lnTo>
                    <a:pt x="302419" y="413861"/>
                  </a:lnTo>
                  <a:cubicBezTo>
                    <a:pt x="322421" y="413861"/>
                    <a:pt x="338614" y="430054"/>
                    <a:pt x="338614" y="450056"/>
                  </a:cubicBezTo>
                  <a:lnTo>
                    <a:pt x="338614" y="469106"/>
                  </a:lnTo>
                  <a:cubicBezTo>
                    <a:pt x="338614" y="489109"/>
                    <a:pt x="322421" y="505301"/>
                    <a:pt x="302419" y="505301"/>
                  </a:cubicBezTo>
                  <a:lnTo>
                    <a:pt x="75724" y="505301"/>
                  </a:lnTo>
                  <a:cubicBezTo>
                    <a:pt x="49054" y="505301"/>
                    <a:pt x="27146" y="527209"/>
                    <a:pt x="27146" y="553879"/>
                  </a:cubicBezTo>
                  <a:cubicBezTo>
                    <a:pt x="27146" y="580549"/>
                    <a:pt x="49054" y="602456"/>
                    <a:pt x="75724" y="602456"/>
                  </a:cubicBezTo>
                  <a:lnTo>
                    <a:pt x="188119" y="602456"/>
                  </a:lnTo>
                  <a:lnTo>
                    <a:pt x="188119" y="679609"/>
                  </a:lnTo>
                  <a:cubicBezTo>
                    <a:pt x="188119" y="706279"/>
                    <a:pt x="210026" y="728186"/>
                    <a:pt x="236696" y="728186"/>
                  </a:cubicBezTo>
                  <a:cubicBezTo>
                    <a:pt x="263366" y="728186"/>
                    <a:pt x="285274" y="706279"/>
                    <a:pt x="285274" y="679609"/>
                  </a:cubicBezTo>
                  <a:lnTo>
                    <a:pt x="285274" y="602456"/>
                  </a:lnTo>
                  <a:lnTo>
                    <a:pt x="302419" y="602456"/>
                  </a:lnTo>
                  <a:cubicBezTo>
                    <a:pt x="375761" y="602456"/>
                    <a:pt x="435769" y="542449"/>
                    <a:pt x="435769" y="469106"/>
                  </a:cubicBezTo>
                  <a:lnTo>
                    <a:pt x="435769" y="450056"/>
                  </a:lnTo>
                  <a:cubicBezTo>
                    <a:pt x="435769" y="376714"/>
                    <a:pt x="375761" y="316706"/>
                    <a:pt x="302419" y="316706"/>
                  </a:cubicBezTo>
                  <a:lnTo>
                    <a:pt x="141446" y="316706"/>
                  </a:lnTo>
                  <a:cubicBezTo>
                    <a:pt x="121444" y="316706"/>
                    <a:pt x="105251" y="300514"/>
                    <a:pt x="105251" y="280511"/>
                  </a:cubicBezTo>
                  <a:lnTo>
                    <a:pt x="105251" y="261461"/>
                  </a:lnTo>
                  <a:cubicBezTo>
                    <a:pt x="105251" y="241459"/>
                    <a:pt x="121444" y="225266"/>
                    <a:pt x="141446" y="225266"/>
                  </a:cubicBezTo>
                  <a:lnTo>
                    <a:pt x="368141" y="225266"/>
                  </a:lnTo>
                  <a:cubicBezTo>
                    <a:pt x="394811" y="225266"/>
                    <a:pt x="416719" y="203359"/>
                    <a:pt x="416719" y="176689"/>
                  </a:cubicBezTo>
                  <a:cubicBezTo>
                    <a:pt x="416719" y="150019"/>
                    <a:pt x="394811" y="128111"/>
                    <a:pt x="368141" y="128111"/>
                  </a:cubicBezTo>
                  <a:lnTo>
                    <a:pt x="285274" y="128111"/>
                  </a:lnTo>
                  <a:lnTo>
                    <a:pt x="285274" y="55721"/>
                  </a:lnTo>
                  <a:cubicBezTo>
                    <a:pt x="285274" y="29051"/>
                    <a:pt x="263366" y="7144"/>
                    <a:pt x="236696" y="7144"/>
                  </a:cubicBezTo>
                  <a:cubicBezTo>
                    <a:pt x="210026" y="7144"/>
                    <a:pt x="188119" y="29051"/>
                    <a:pt x="188119" y="55721"/>
                  </a:cubicBezTo>
                  <a:lnTo>
                    <a:pt x="188119" y="128111"/>
                  </a:lnTo>
                  <a:lnTo>
                    <a:pt x="140494" y="128111"/>
                  </a:lnTo>
                  <a:cubicBezTo>
                    <a:pt x="67151" y="128111"/>
                    <a:pt x="7144" y="188119"/>
                    <a:pt x="7144" y="261461"/>
                  </a:cubicBezTo>
                  <a:lnTo>
                    <a:pt x="7144" y="280511"/>
                  </a:lnTo>
                  <a:cubicBezTo>
                    <a:pt x="8096" y="353854"/>
                    <a:pt x="68104" y="413861"/>
                    <a:pt x="141446" y="4138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24" name="Freeform: Shape 150">
              <a:extLst>
                <a:ext uri="{FF2B5EF4-FFF2-40B4-BE49-F238E27FC236}">
                  <a16:creationId xmlns:a16="http://schemas.microsoft.com/office/drawing/2014/main" id="{EB87A57F-0466-E44A-B4E1-C56E05CD5F99}"/>
                </a:ext>
              </a:extLst>
            </p:cNvPr>
            <p:cNvSpPr/>
            <p:nvPr/>
          </p:nvSpPr>
          <p:spPr>
            <a:xfrm>
              <a:off x="983457" y="2615010"/>
              <a:ext cx="2057400" cy="2219325"/>
            </a:xfrm>
            <a:custGeom>
              <a:avLst/>
              <a:gdLst>
                <a:gd name="connsiteX0" fmla="*/ 1518761 w 2057400"/>
                <a:gd name="connsiteY0" fmla="*/ 7144 h 2219325"/>
                <a:gd name="connsiteX1" fmla="*/ 982504 w 2057400"/>
                <a:gd name="connsiteY1" fmla="*/ 226219 h 2219325"/>
                <a:gd name="connsiteX2" fmla="*/ 1518761 w 2057400"/>
                <a:gd name="connsiteY2" fmla="*/ 445294 h 2219325"/>
                <a:gd name="connsiteX3" fmla="*/ 1957864 w 2057400"/>
                <a:gd name="connsiteY3" fmla="*/ 356711 h 2219325"/>
                <a:gd name="connsiteX4" fmla="*/ 1957864 w 2057400"/>
                <a:gd name="connsiteY4" fmla="*/ 1717834 h 2219325"/>
                <a:gd name="connsiteX5" fmla="*/ 1518761 w 2057400"/>
                <a:gd name="connsiteY5" fmla="*/ 1840706 h 2219325"/>
                <a:gd name="connsiteX6" fmla="*/ 1079659 w 2057400"/>
                <a:gd name="connsiteY6" fmla="*/ 1717834 h 2219325"/>
                <a:gd name="connsiteX7" fmla="*/ 1079659 w 2057400"/>
                <a:gd name="connsiteY7" fmla="*/ 1594961 h 2219325"/>
                <a:gd name="connsiteX8" fmla="*/ 1518761 w 2057400"/>
                <a:gd name="connsiteY8" fmla="*/ 1683544 h 2219325"/>
                <a:gd name="connsiteX9" fmla="*/ 1747361 w 2057400"/>
                <a:gd name="connsiteY9" fmla="*/ 1664494 h 2219325"/>
                <a:gd name="connsiteX10" fmla="*/ 1786414 w 2057400"/>
                <a:gd name="connsiteY10" fmla="*/ 1608296 h 2219325"/>
                <a:gd name="connsiteX11" fmla="*/ 1730216 w 2057400"/>
                <a:gd name="connsiteY11" fmla="*/ 1569244 h 2219325"/>
                <a:gd name="connsiteX12" fmla="*/ 1518761 w 2057400"/>
                <a:gd name="connsiteY12" fmla="*/ 1586389 h 2219325"/>
                <a:gd name="connsiteX13" fmla="*/ 1079659 w 2057400"/>
                <a:gd name="connsiteY13" fmla="*/ 1463516 h 2219325"/>
                <a:gd name="connsiteX14" fmla="*/ 1079659 w 2057400"/>
                <a:gd name="connsiteY14" fmla="*/ 1463516 h 2219325"/>
                <a:gd name="connsiteX15" fmla="*/ 1079659 w 2057400"/>
                <a:gd name="connsiteY15" fmla="*/ 1347311 h 2219325"/>
                <a:gd name="connsiteX16" fmla="*/ 1518761 w 2057400"/>
                <a:gd name="connsiteY16" fmla="*/ 1435894 h 2219325"/>
                <a:gd name="connsiteX17" fmla="*/ 1747361 w 2057400"/>
                <a:gd name="connsiteY17" fmla="*/ 1416844 h 2219325"/>
                <a:gd name="connsiteX18" fmla="*/ 1786414 w 2057400"/>
                <a:gd name="connsiteY18" fmla="*/ 1360646 h 2219325"/>
                <a:gd name="connsiteX19" fmla="*/ 1730216 w 2057400"/>
                <a:gd name="connsiteY19" fmla="*/ 1321594 h 2219325"/>
                <a:gd name="connsiteX20" fmla="*/ 1518761 w 2057400"/>
                <a:gd name="connsiteY20" fmla="*/ 1338739 h 2219325"/>
                <a:gd name="connsiteX21" fmla="*/ 1079659 w 2057400"/>
                <a:gd name="connsiteY21" fmla="*/ 1216819 h 2219325"/>
                <a:gd name="connsiteX22" fmla="*/ 1079659 w 2057400"/>
                <a:gd name="connsiteY22" fmla="*/ 1099661 h 2219325"/>
                <a:gd name="connsiteX23" fmla="*/ 1518761 w 2057400"/>
                <a:gd name="connsiteY23" fmla="*/ 1188244 h 2219325"/>
                <a:gd name="connsiteX24" fmla="*/ 1747361 w 2057400"/>
                <a:gd name="connsiteY24" fmla="*/ 1169194 h 2219325"/>
                <a:gd name="connsiteX25" fmla="*/ 1786414 w 2057400"/>
                <a:gd name="connsiteY25" fmla="*/ 1112996 h 2219325"/>
                <a:gd name="connsiteX26" fmla="*/ 1730216 w 2057400"/>
                <a:gd name="connsiteY26" fmla="*/ 1073944 h 2219325"/>
                <a:gd name="connsiteX27" fmla="*/ 1518761 w 2057400"/>
                <a:gd name="connsiteY27" fmla="*/ 1091089 h 2219325"/>
                <a:gd name="connsiteX28" fmla="*/ 1079659 w 2057400"/>
                <a:gd name="connsiteY28" fmla="*/ 969169 h 2219325"/>
                <a:gd name="connsiteX29" fmla="*/ 1079659 w 2057400"/>
                <a:gd name="connsiteY29" fmla="*/ 852011 h 2219325"/>
                <a:gd name="connsiteX30" fmla="*/ 1518761 w 2057400"/>
                <a:gd name="connsiteY30" fmla="*/ 940594 h 2219325"/>
                <a:gd name="connsiteX31" fmla="*/ 1747361 w 2057400"/>
                <a:gd name="connsiteY31" fmla="*/ 921544 h 2219325"/>
                <a:gd name="connsiteX32" fmla="*/ 1786414 w 2057400"/>
                <a:gd name="connsiteY32" fmla="*/ 865346 h 2219325"/>
                <a:gd name="connsiteX33" fmla="*/ 1730216 w 2057400"/>
                <a:gd name="connsiteY33" fmla="*/ 826294 h 2219325"/>
                <a:gd name="connsiteX34" fmla="*/ 1518761 w 2057400"/>
                <a:gd name="connsiteY34" fmla="*/ 843439 h 2219325"/>
                <a:gd name="connsiteX35" fmla="*/ 1079659 w 2057400"/>
                <a:gd name="connsiteY35" fmla="*/ 721519 h 2219325"/>
                <a:gd name="connsiteX36" fmla="*/ 1079659 w 2057400"/>
                <a:gd name="connsiteY36" fmla="*/ 607219 h 2219325"/>
                <a:gd name="connsiteX37" fmla="*/ 1183481 w 2057400"/>
                <a:gd name="connsiteY37" fmla="*/ 651034 h 2219325"/>
                <a:gd name="connsiteX38" fmla="*/ 1518761 w 2057400"/>
                <a:gd name="connsiteY38" fmla="*/ 695801 h 2219325"/>
                <a:gd name="connsiteX39" fmla="*/ 1747361 w 2057400"/>
                <a:gd name="connsiteY39" fmla="*/ 676751 h 2219325"/>
                <a:gd name="connsiteX40" fmla="*/ 1786414 w 2057400"/>
                <a:gd name="connsiteY40" fmla="*/ 620554 h 2219325"/>
                <a:gd name="connsiteX41" fmla="*/ 1730216 w 2057400"/>
                <a:gd name="connsiteY41" fmla="*/ 581501 h 2219325"/>
                <a:gd name="connsiteX42" fmla="*/ 1518761 w 2057400"/>
                <a:gd name="connsiteY42" fmla="*/ 598646 h 2219325"/>
                <a:gd name="connsiteX43" fmla="*/ 1080611 w 2057400"/>
                <a:gd name="connsiteY43" fmla="*/ 482441 h 2219325"/>
                <a:gd name="connsiteX44" fmla="*/ 1059656 w 2057400"/>
                <a:gd name="connsiteY44" fmla="*/ 458629 h 2219325"/>
                <a:gd name="connsiteX45" fmla="*/ 1031081 w 2057400"/>
                <a:gd name="connsiteY45" fmla="*/ 449104 h 2219325"/>
                <a:gd name="connsiteX46" fmla="*/ 982504 w 2057400"/>
                <a:gd name="connsiteY46" fmla="*/ 497681 h 2219325"/>
                <a:gd name="connsiteX47" fmla="*/ 982504 w 2057400"/>
                <a:gd name="connsiteY47" fmla="*/ 1128236 h 2219325"/>
                <a:gd name="connsiteX48" fmla="*/ 543401 w 2057400"/>
                <a:gd name="connsiteY48" fmla="*/ 1039654 h 2219325"/>
                <a:gd name="connsiteX49" fmla="*/ 7144 w 2057400"/>
                <a:gd name="connsiteY49" fmla="*/ 1258729 h 2219325"/>
                <a:gd name="connsiteX50" fmla="*/ 543401 w 2057400"/>
                <a:gd name="connsiteY50" fmla="*/ 1477804 h 2219325"/>
                <a:gd name="connsiteX51" fmla="*/ 982504 w 2057400"/>
                <a:gd name="connsiteY51" fmla="*/ 1389221 h 2219325"/>
                <a:gd name="connsiteX52" fmla="*/ 982504 w 2057400"/>
                <a:gd name="connsiteY52" fmla="*/ 1464469 h 2219325"/>
                <a:gd name="connsiteX53" fmla="*/ 982504 w 2057400"/>
                <a:gd name="connsiteY53" fmla="*/ 1992154 h 2219325"/>
                <a:gd name="connsiteX54" fmla="*/ 543401 w 2057400"/>
                <a:gd name="connsiteY54" fmla="*/ 2115026 h 2219325"/>
                <a:gd name="connsiteX55" fmla="*/ 104299 w 2057400"/>
                <a:gd name="connsiteY55" fmla="*/ 1992154 h 2219325"/>
                <a:gd name="connsiteX56" fmla="*/ 104299 w 2057400"/>
                <a:gd name="connsiteY56" fmla="*/ 1880711 h 2219325"/>
                <a:gd name="connsiteX57" fmla="*/ 543401 w 2057400"/>
                <a:gd name="connsiteY57" fmla="*/ 1969294 h 2219325"/>
                <a:gd name="connsiteX58" fmla="*/ 810101 w 2057400"/>
                <a:gd name="connsiteY58" fmla="*/ 1942624 h 2219325"/>
                <a:gd name="connsiteX59" fmla="*/ 847249 w 2057400"/>
                <a:gd name="connsiteY59" fmla="*/ 1885474 h 2219325"/>
                <a:gd name="connsiteX60" fmla="*/ 790099 w 2057400"/>
                <a:gd name="connsiteY60" fmla="*/ 1848326 h 2219325"/>
                <a:gd name="connsiteX61" fmla="*/ 544354 w 2057400"/>
                <a:gd name="connsiteY61" fmla="*/ 1873091 h 2219325"/>
                <a:gd name="connsiteX62" fmla="*/ 105251 w 2057400"/>
                <a:gd name="connsiteY62" fmla="*/ 1750219 h 2219325"/>
                <a:gd name="connsiteX63" fmla="*/ 105251 w 2057400"/>
                <a:gd name="connsiteY63" fmla="*/ 1630204 h 2219325"/>
                <a:gd name="connsiteX64" fmla="*/ 544354 w 2057400"/>
                <a:gd name="connsiteY64" fmla="*/ 1718786 h 2219325"/>
                <a:gd name="connsiteX65" fmla="*/ 808196 w 2057400"/>
                <a:gd name="connsiteY65" fmla="*/ 1693069 h 2219325"/>
                <a:gd name="connsiteX66" fmla="*/ 845344 w 2057400"/>
                <a:gd name="connsiteY66" fmla="*/ 1635919 h 2219325"/>
                <a:gd name="connsiteX67" fmla="*/ 788194 w 2057400"/>
                <a:gd name="connsiteY67" fmla="*/ 1598771 h 2219325"/>
                <a:gd name="connsiteX68" fmla="*/ 544354 w 2057400"/>
                <a:gd name="connsiteY68" fmla="*/ 1622584 h 2219325"/>
                <a:gd name="connsiteX69" fmla="*/ 106204 w 2057400"/>
                <a:gd name="connsiteY69" fmla="*/ 1506379 h 2219325"/>
                <a:gd name="connsiteX70" fmla="*/ 85249 w 2057400"/>
                <a:gd name="connsiteY70" fmla="*/ 1483519 h 2219325"/>
                <a:gd name="connsiteX71" fmla="*/ 55721 w 2057400"/>
                <a:gd name="connsiteY71" fmla="*/ 1473994 h 2219325"/>
                <a:gd name="connsiteX72" fmla="*/ 7144 w 2057400"/>
                <a:gd name="connsiteY72" fmla="*/ 1522571 h 2219325"/>
                <a:gd name="connsiteX73" fmla="*/ 7144 w 2057400"/>
                <a:gd name="connsiteY73" fmla="*/ 1994059 h 2219325"/>
                <a:gd name="connsiteX74" fmla="*/ 543401 w 2057400"/>
                <a:gd name="connsiteY74" fmla="*/ 2213134 h 2219325"/>
                <a:gd name="connsiteX75" fmla="*/ 1079659 w 2057400"/>
                <a:gd name="connsiteY75" fmla="*/ 1994059 h 2219325"/>
                <a:gd name="connsiteX76" fmla="*/ 1079659 w 2057400"/>
                <a:gd name="connsiteY76" fmla="*/ 1850231 h 2219325"/>
                <a:gd name="connsiteX77" fmla="*/ 1518761 w 2057400"/>
                <a:gd name="connsiteY77" fmla="*/ 1938814 h 2219325"/>
                <a:gd name="connsiteX78" fmla="*/ 2055019 w 2057400"/>
                <a:gd name="connsiteY78" fmla="*/ 1719739 h 2219325"/>
                <a:gd name="connsiteX79" fmla="*/ 2055019 w 2057400"/>
                <a:gd name="connsiteY79" fmla="*/ 226219 h 2219325"/>
                <a:gd name="connsiteX80" fmla="*/ 1518761 w 2057400"/>
                <a:gd name="connsiteY80" fmla="*/ 7144 h 2219325"/>
                <a:gd name="connsiteX81" fmla="*/ 543401 w 2057400"/>
                <a:gd name="connsiteY81" fmla="*/ 1381601 h 2219325"/>
                <a:gd name="connsiteX82" fmla="*/ 104299 w 2057400"/>
                <a:gd name="connsiteY82" fmla="*/ 1258729 h 2219325"/>
                <a:gd name="connsiteX83" fmla="*/ 104299 w 2057400"/>
                <a:gd name="connsiteY83" fmla="*/ 1258729 h 2219325"/>
                <a:gd name="connsiteX84" fmla="*/ 543401 w 2057400"/>
                <a:gd name="connsiteY84" fmla="*/ 1135856 h 2219325"/>
                <a:gd name="connsiteX85" fmla="*/ 982504 w 2057400"/>
                <a:gd name="connsiteY85" fmla="*/ 1258729 h 2219325"/>
                <a:gd name="connsiteX86" fmla="*/ 982504 w 2057400"/>
                <a:gd name="connsiteY86" fmla="*/ 1258729 h 2219325"/>
                <a:gd name="connsiteX87" fmla="*/ 543401 w 2057400"/>
                <a:gd name="connsiteY87" fmla="*/ 1381601 h 2219325"/>
                <a:gd name="connsiteX88" fmla="*/ 1518761 w 2057400"/>
                <a:gd name="connsiteY88" fmla="*/ 348139 h 2219325"/>
                <a:gd name="connsiteX89" fmla="*/ 1079659 w 2057400"/>
                <a:gd name="connsiteY89" fmla="*/ 225266 h 2219325"/>
                <a:gd name="connsiteX90" fmla="*/ 1518761 w 2057400"/>
                <a:gd name="connsiteY90" fmla="*/ 102394 h 2219325"/>
                <a:gd name="connsiteX91" fmla="*/ 1957864 w 2057400"/>
                <a:gd name="connsiteY91" fmla="*/ 225266 h 2219325"/>
                <a:gd name="connsiteX92" fmla="*/ 1518761 w 2057400"/>
                <a:gd name="connsiteY92" fmla="*/ 348139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057400" h="2219325">
                  <a:moveTo>
                    <a:pt x="1518761" y="7144"/>
                  </a:moveTo>
                  <a:cubicBezTo>
                    <a:pt x="1252061" y="7144"/>
                    <a:pt x="982504" y="82391"/>
                    <a:pt x="982504" y="226219"/>
                  </a:cubicBezTo>
                  <a:cubicBezTo>
                    <a:pt x="982504" y="370046"/>
                    <a:pt x="1252061" y="445294"/>
                    <a:pt x="1518761" y="445294"/>
                  </a:cubicBezTo>
                  <a:cubicBezTo>
                    <a:pt x="1686401" y="445294"/>
                    <a:pt x="1855946" y="415766"/>
                    <a:pt x="1957864" y="356711"/>
                  </a:cubicBezTo>
                  <a:lnTo>
                    <a:pt x="1957864" y="1717834"/>
                  </a:lnTo>
                  <a:cubicBezTo>
                    <a:pt x="1957864" y="1760696"/>
                    <a:pt x="1791176" y="1840706"/>
                    <a:pt x="1518761" y="1840706"/>
                  </a:cubicBezTo>
                  <a:cubicBezTo>
                    <a:pt x="1246346" y="1840706"/>
                    <a:pt x="1079659" y="1761649"/>
                    <a:pt x="1079659" y="1717834"/>
                  </a:cubicBezTo>
                  <a:lnTo>
                    <a:pt x="1079659" y="1594961"/>
                  </a:lnTo>
                  <a:cubicBezTo>
                    <a:pt x="1181576" y="1653064"/>
                    <a:pt x="1351121" y="1683544"/>
                    <a:pt x="1518761" y="1683544"/>
                  </a:cubicBezTo>
                  <a:cubicBezTo>
                    <a:pt x="1598771" y="1683544"/>
                    <a:pt x="1675924" y="1676876"/>
                    <a:pt x="1747361" y="1664494"/>
                  </a:cubicBezTo>
                  <a:cubicBezTo>
                    <a:pt x="1774031" y="1659731"/>
                    <a:pt x="1791176" y="1634966"/>
                    <a:pt x="1786414" y="1608296"/>
                  </a:cubicBezTo>
                  <a:cubicBezTo>
                    <a:pt x="1781651" y="1581626"/>
                    <a:pt x="1756886" y="1564481"/>
                    <a:pt x="1730216" y="1569244"/>
                  </a:cubicBezTo>
                  <a:cubicBezTo>
                    <a:pt x="1665446" y="1580674"/>
                    <a:pt x="1592104" y="1586389"/>
                    <a:pt x="1518761" y="1586389"/>
                  </a:cubicBezTo>
                  <a:cubicBezTo>
                    <a:pt x="1246346" y="1586389"/>
                    <a:pt x="1079659" y="1507331"/>
                    <a:pt x="1079659" y="1463516"/>
                  </a:cubicBezTo>
                  <a:cubicBezTo>
                    <a:pt x="1079659" y="1463516"/>
                    <a:pt x="1079659" y="1463516"/>
                    <a:pt x="1079659" y="1463516"/>
                  </a:cubicBezTo>
                  <a:lnTo>
                    <a:pt x="1079659" y="1347311"/>
                  </a:lnTo>
                  <a:cubicBezTo>
                    <a:pt x="1181576" y="1405414"/>
                    <a:pt x="1351121" y="1435894"/>
                    <a:pt x="1518761" y="1435894"/>
                  </a:cubicBezTo>
                  <a:cubicBezTo>
                    <a:pt x="1598771" y="1435894"/>
                    <a:pt x="1675924" y="1429226"/>
                    <a:pt x="1747361" y="1416844"/>
                  </a:cubicBezTo>
                  <a:cubicBezTo>
                    <a:pt x="1774031" y="1412081"/>
                    <a:pt x="1791176" y="1387316"/>
                    <a:pt x="1786414" y="1360646"/>
                  </a:cubicBezTo>
                  <a:cubicBezTo>
                    <a:pt x="1781651" y="1333976"/>
                    <a:pt x="1756886" y="1316831"/>
                    <a:pt x="1730216" y="1321594"/>
                  </a:cubicBezTo>
                  <a:cubicBezTo>
                    <a:pt x="1665446" y="1333024"/>
                    <a:pt x="1592104" y="1338739"/>
                    <a:pt x="1518761" y="1338739"/>
                  </a:cubicBezTo>
                  <a:cubicBezTo>
                    <a:pt x="1246346" y="1338739"/>
                    <a:pt x="1079659" y="1259681"/>
                    <a:pt x="1079659" y="1216819"/>
                  </a:cubicBezTo>
                  <a:lnTo>
                    <a:pt x="1079659" y="1099661"/>
                  </a:lnTo>
                  <a:cubicBezTo>
                    <a:pt x="1181576" y="1157764"/>
                    <a:pt x="1351121" y="1188244"/>
                    <a:pt x="1518761" y="1188244"/>
                  </a:cubicBezTo>
                  <a:cubicBezTo>
                    <a:pt x="1598771" y="1188244"/>
                    <a:pt x="1675924" y="1181576"/>
                    <a:pt x="1747361" y="1169194"/>
                  </a:cubicBezTo>
                  <a:cubicBezTo>
                    <a:pt x="1774031" y="1164431"/>
                    <a:pt x="1791176" y="1139666"/>
                    <a:pt x="1786414" y="1112996"/>
                  </a:cubicBezTo>
                  <a:cubicBezTo>
                    <a:pt x="1781651" y="1086326"/>
                    <a:pt x="1756886" y="1069181"/>
                    <a:pt x="1730216" y="1073944"/>
                  </a:cubicBezTo>
                  <a:cubicBezTo>
                    <a:pt x="1665446" y="1085374"/>
                    <a:pt x="1592104" y="1091089"/>
                    <a:pt x="1518761" y="1091089"/>
                  </a:cubicBezTo>
                  <a:cubicBezTo>
                    <a:pt x="1246346" y="1091089"/>
                    <a:pt x="1079659" y="1012031"/>
                    <a:pt x="1079659" y="969169"/>
                  </a:cubicBezTo>
                  <a:lnTo>
                    <a:pt x="1079659" y="852011"/>
                  </a:lnTo>
                  <a:cubicBezTo>
                    <a:pt x="1181576" y="910114"/>
                    <a:pt x="1351121" y="940594"/>
                    <a:pt x="1518761" y="940594"/>
                  </a:cubicBezTo>
                  <a:cubicBezTo>
                    <a:pt x="1598771" y="940594"/>
                    <a:pt x="1675924" y="933926"/>
                    <a:pt x="1747361" y="921544"/>
                  </a:cubicBezTo>
                  <a:cubicBezTo>
                    <a:pt x="1774031" y="916781"/>
                    <a:pt x="1791176" y="892016"/>
                    <a:pt x="1786414" y="865346"/>
                  </a:cubicBezTo>
                  <a:cubicBezTo>
                    <a:pt x="1781651" y="838676"/>
                    <a:pt x="1756886" y="821531"/>
                    <a:pt x="1730216" y="826294"/>
                  </a:cubicBezTo>
                  <a:cubicBezTo>
                    <a:pt x="1665446" y="837724"/>
                    <a:pt x="1592104" y="843439"/>
                    <a:pt x="1518761" y="843439"/>
                  </a:cubicBezTo>
                  <a:cubicBezTo>
                    <a:pt x="1246346" y="843439"/>
                    <a:pt x="1079659" y="764381"/>
                    <a:pt x="1079659" y="721519"/>
                  </a:cubicBezTo>
                  <a:lnTo>
                    <a:pt x="1079659" y="607219"/>
                  </a:lnTo>
                  <a:cubicBezTo>
                    <a:pt x="1112996" y="626269"/>
                    <a:pt x="1150144" y="640556"/>
                    <a:pt x="1183481" y="651034"/>
                  </a:cubicBezTo>
                  <a:cubicBezTo>
                    <a:pt x="1276826" y="679609"/>
                    <a:pt x="1395889" y="695801"/>
                    <a:pt x="1518761" y="695801"/>
                  </a:cubicBezTo>
                  <a:cubicBezTo>
                    <a:pt x="1598771" y="695801"/>
                    <a:pt x="1675924" y="689134"/>
                    <a:pt x="1747361" y="676751"/>
                  </a:cubicBezTo>
                  <a:cubicBezTo>
                    <a:pt x="1774031" y="671989"/>
                    <a:pt x="1791176" y="647224"/>
                    <a:pt x="1786414" y="620554"/>
                  </a:cubicBezTo>
                  <a:cubicBezTo>
                    <a:pt x="1781651" y="593884"/>
                    <a:pt x="1756886" y="576739"/>
                    <a:pt x="1730216" y="581501"/>
                  </a:cubicBezTo>
                  <a:cubicBezTo>
                    <a:pt x="1665446" y="592931"/>
                    <a:pt x="1592104" y="598646"/>
                    <a:pt x="1518761" y="598646"/>
                  </a:cubicBezTo>
                  <a:cubicBezTo>
                    <a:pt x="1263491" y="598646"/>
                    <a:pt x="1100614" y="531019"/>
                    <a:pt x="1080611" y="482441"/>
                  </a:cubicBezTo>
                  <a:cubicBezTo>
                    <a:pt x="1076801" y="471964"/>
                    <a:pt x="1069181" y="464344"/>
                    <a:pt x="1059656" y="458629"/>
                  </a:cubicBezTo>
                  <a:cubicBezTo>
                    <a:pt x="1052036" y="452914"/>
                    <a:pt x="1041559" y="449104"/>
                    <a:pt x="1031081" y="449104"/>
                  </a:cubicBezTo>
                  <a:cubicBezTo>
                    <a:pt x="1004411" y="449104"/>
                    <a:pt x="982504" y="471011"/>
                    <a:pt x="982504" y="497681"/>
                  </a:cubicBezTo>
                  <a:lnTo>
                    <a:pt x="982504" y="1128236"/>
                  </a:lnTo>
                  <a:cubicBezTo>
                    <a:pt x="880586" y="1070134"/>
                    <a:pt x="711041" y="1039654"/>
                    <a:pt x="543401" y="1039654"/>
                  </a:cubicBezTo>
                  <a:cubicBezTo>
                    <a:pt x="276701" y="1039654"/>
                    <a:pt x="7144" y="1114901"/>
                    <a:pt x="7144" y="1258729"/>
                  </a:cubicBezTo>
                  <a:cubicBezTo>
                    <a:pt x="7144" y="1402556"/>
                    <a:pt x="276701" y="1477804"/>
                    <a:pt x="543401" y="1477804"/>
                  </a:cubicBezTo>
                  <a:cubicBezTo>
                    <a:pt x="711041" y="1477804"/>
                    <a:pt x="880586" y="1448276"/>
                    <a:pt x="982504" y="1389221"/>
                  </a:cubicBezTo>
                  <a:lnTo>
                    <a:pt x="982504" y="1464469"/>
                  </a:lnTo>
                  <a:lnTo>
                    <a:pt x="982504" y="1992154"/>
                  </a:lnTo>
                  <a:cubicBezTo>
                    <a:pt x="982504" y="2035016"/>
                    <a:pt x="815816" y="2115026"/>
                    <a:pt x="543401" y="2115026"/>
                  </a:cubicBezTo>
                  <a:cubicBezTo>
                    <a:pt x="270986" y="2115026"/>
                    <a:pt x="104299" y="2035969"/>
                    <a:pt x="104299" y="1992154"/>
                  </a:cubicBezTo>
                  <a:lnTo>
                    <a:pt x="104299" y="1880711"/>
                  </a:lnTo>
                  <a:cubicBezTo>
                    <a:pt x="206216" y="1938814"/>
                    <a:pt x="375761" y="1969294"/>
                    <a:pt x="543401" y="1969294"/>
                  </a:cubicBezTo>
                  <a:cubicBezTo>
                    <a:pt x="637699" y="1969294"/>
                    <a:pt x="730091" y="1959769"/>
                    <a:pt x="810101" y="1942624"/>
                  </a:cubicBezTo>
                  <a:cubicBezTo>
                    <a:pt x="835819" y="1936909"/>
                    <a:pt x="852964" y="1911191"/>
                    <a:pt x="847249" y="1885474"/>
                  </a:cubicBezTo>
                  <a:cubicBezTo>
                    <a:pt x="841534" y="1859756"/>
                    <a:pt x="815816" y="1842611"/>
                    <a:pt x="790099" y="1848326"/>
                  </a:cubicBezTo>
                  <a:cubicBezTo>
                    <a:pt x="716756" y="1864519"/>
                    <a:pt x="631984" y="1873091"/>
                    <a:pt x="544354" y="1873091"/>
                  </a:cubicBezTo>
                  <a:cubicBezTo>
                    <a:pt x="271939" y="1873091"/>
                    <a:pt x="105251" y="1794034"/>
                    <a:pt x="105251" y="1750219"/>
                  </a:cubicBezTo>
                  <a:lnTo>
                    <a:pt x="105251" y="1630204"/>
                  </a:lnTo>
                  <a:cubicBezTo>
                    <a:pt x="191929" y="1680686"/>
                    <a:pt x="339566" y="1718786"/>
                    <a:pt x="544354" y="1718786"/>
                  </a:cubicBezTo>
                  <a:cubicBezTo>
                    <a:pt x="637699" y="1718786"/>
                    <a:pt x="729139" y="1710214"/>
                    <a:pt x="808196" y="1693069"/>
                  </a:cubicBezTo>
                  <a:cubicBezTo>
                    <a:pt x="833914" y="1687354"/>
                    <a:pt x="851059" y="1661636"/>
                    <a:pt x="845344" y="1635919"/>
                  </a:cubicBezTo>
                  <a:cubicBezTo>
                    <a:pt x="839629" y="1610201"/>
                    <a:pt x="813911" y="1593056"/>
                    <a:pt x="788194" y="1598771"/>
                  </a:cubicBezTo>
                  <a:cubicBezTo>
                    <a:pt x="714851" y="1614011"/>
                    <a:pt x="631031" y="1622584"/>
                    <a:pt x="544354" y="1622584"/>
                  </a:cubicBezTo>
                  <a:cubicBezTo>
                    <a:pt x="290036" y="1622584"/>
                    <a:pt x="126206" y="1554956"/>
                    <a:pt x="106204" y="1506379"/>
                  </a:cubicBezTo>
                  <a:cubicBezTo>
                    <a:pt x="102394" y="1495901"/>
                    <a:pt x="94774" y="1488281"/>
                    <a:pt x="85249" y="1483519"/>
                  </a:cubicBezTo>
                  <a:cubicBezTo>
                    <a:pt x="76676" y="1477804"/>
                    <a:pt x="67151" y="1473994"/>
                    <a:pt x="55721" y="1473994"/>
                  </a:cubicBezTo>
                  <a:cubicBezTo>
                    <a:pt x="29051" y="1473994"/>
                    <a:pt x="7144" y="1495901"/>
                    <a:pt x="7144" y="1522571"/>
                  </a:cubicBezTo>
                  <a:lnTo>
                    <a:pt x="7144" y="1994059"/>
                  </a:lnTo>
                  <a:cubicBezTo>
                    <a:pt x="7144" y="2137886"/>
                    <a:pt x="276701" y="2213134"/>
                    <a:pt x="543401" y="2213134"/>
                  </a:cubicBezTo>
                  <a:cubicBezTo>
                    <a:pt x="810101" y="2213134"/>
                    <a:pt x="1079659" y="2137886"/>
                    <a:pt x="1079659" y="1994059"/>
                  </a:cubicBezTo>
                  <a:lnTo>
                    <a:pt x="1079659" y="1850231"/>
                  </a:lnTo>
                  <a:cubicBezTo>
                    <a:pt x="1181576" y="1908334"/>
                    <a:pt x="1351121" y="1938814"/>
                    <a:pt x="1518761" y="1938814"/>
                  </a:cubicBezTo>
                  <a:cubicBezTo>
                    <a:pt x="1785461" y="1938814"/>
                    <a:pt x="2055019" y="1863566"/>
                    <a:pt x="2055019" y="1719739"/>
                  </a:cubicBezTo>
                  <a:lnTo>
                    <a:pt x="2055019" y="226219"/>
                  </a:lnTo>
                  <a:cubicBezTo>
                    <a:pt x="2055019" y="82391"/>
                    <a:pt x="1784509" y="7144"/>
                    <a:pt x="1518761" y="7144"/>
                  </a:cubicBezTo>
                  <a:close/>
                  <a:moveTo>
                    <a:pt x="543401" y="1381601"/>
                  </a:moveTo>
                  <a:cubicBezTo>
                    <a:pt x="270986" y="1381601"/>
                    <a:pt x="104299" y="1302544"/>
                    <a:pt x="104299" y="1258729"/>
                  </a:cubicBezTo>
                  <a:cubicBezTo>
                    <a:pt x="104299" y="1258729"/>
                    <a:pt x="104299" y="1258729"/>
                    <a:pt x="104299" y="1258729"/>
                  </a:cubicBezTo>
                  <a:cubicBezTo>
                    <a:pt x="104299" y="1215866"/>
                    <a:pt x="270986" y="1135856"/>
                    <a:pt x="543401" y="1135856"/>
                  </a:cubicBezTo>
                  <a:cubicBezTo>
                    <a:pt x="815816" y="1135856"/>
                    <a:pt x="982504" y="1214914"/>
                    <a:pt x="982504" y="1258729"/>
                  </a:cubicBezTo>
                  <a:lnTo>
                    <a:pt x="982504" y="1258729"/>
                  </a:lnTo>
                  <a:cubicBezTo>
                    <a:pt x="982504" y="1302544"/>
                    <a:pt x="815816" y="1381601"/>
                    <a:pt x="543401" y="1381601"/>
                  </a:cubicBezTo>
                  <a:close/>
                  <a:moveTo>
                    <a:pt x="1518761" y="348139"/>
                  </a:moveTo>
                  <a:cubicBezTo>
                    <a:pt x="1246346" y="348139"/>
                    <a:pt x="1079659" y="269081"/>
                    <a:pt x="1079659" y="225266"/>
                  </a:cubicBezTo>
                  <a:cubicBezTo>
                    <a:pt x="1079659" y="181451"/>
                    <a:pt x="1246346" y="102394"/>
                    <a:pt x="1518761" y="102394"/>
                  </a:cubicBezTo>
                  <a:cubicBezTo>
                    <a:pt x="1791176" y="102394"/>
                    <a:pt x="1957864" y="181451"/>
                    <a:pt x="1957864" y="225266"/>
                  </a:cubicBezTo>
                  <a:cubicBezTo>
                    <a:pt x="1957864" y="269081"/>
                    <a:pt x="1791176" y="348139"/>
                    <a:pt x="1518761" y="3481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grpSp>
        <p:nvGrpSpPr>
          <p:cNvPr id="25" name="Group 24">
            <a:extLst>
              <a:ext uri="{FF2B5EF4-FFF2-40B4-BE49-F238E27FC236}">
                <a16:creationId xmlns:a16="http://schemas.microsoft.com/office/drawing/2014/main" id="{2C459731-8196-C04D-823C-34AC2B1DB7A3}"/>
              </a:ext>
            </a:extLst>
          </p:cNvPr>
          <p:cNvGrpSpPr/>
          <p:nvPr/>
        </p:nvGrpSpPr>
        <p:grpSpPr>
          <a:xfrm>
            <a:off x="3441242" y="4818792"/>
            <a:ext cx="567305" cy="611956"/>
            <a:chOff x="983457" y="2615010"/>
            <a:chExt cx="2057400" cy="2219325"/>
          </a:xfrm>
          <a:solidFill>
            <a:schemeClr val="accent2"/>
          </a:solidFill>
        </p:grpSpPr>
        <p:sp>
          <p:nvSpPr>
            <p:cNvPr id="26" name="Freeform: Shape 149">
              <a:extLst>
                <a:ext uri="{FF2B5EF4-FFF2-40B4-BE49-F238E27FC236}">
                  <a16:creationId xmlns:a16="http://schemas.microsoft.com/office/drawing/2014/main" id="{91467DD2-7130-0941-93A2-8343113AC375}"/>
                </a:ext>
              </a:extLst>
            </p:cNvPr>
            <p:cNvSpPr/>
            <p:nvPr/>
          </p:nvSpPr>
          <p:spPr>
            <a:xfrm>
              <a:off x="1393984" y="2767410"/>
              <a:ext cx="438150" cy="733425"/>
            </a:xfrm>
            <a:custGeom>
              <a:avLst/>
              <a:gdLst>
                <a:gd name="connsiteX0" fmla="*/ 141446 w 438150"/>
                <a:gd name="connsiteY0" fmla="*/ 413861 h 733425"/>
                <a:gd name="connsiteX1" fmla="*/ 302419 w 438150"/>
                <a:gd name="connsiteY1" fmla="*/ 413861 h 733425"/>
                <a:gd name="connsiteX2" fmla="*/ 338614 w 438150"/>
                <a:gd name="connsiteY2" fmla="*/ 450056 h 733425"/>
                <a:gd name="connsiteX3" fmla="*/ 338614 w 438150"/>
                <a:gd name="connsiteY3" fmla="*/ 469106 h 733425"/>
                <a:gd name="connsiteX4" fmla="*/ 302419 w 438150"/>
                <a:gd name="connsiteY4" fmla="*/ 505301 h 733425"/>
                <a:gd name="connsiteX5" fmla="*/ 75724 w 438150"/>
                <a:gd name="connsiteY5" fmla="*/ 505301 h 733425"/>
                <a:gd name="connsiteX6" fmla="*/ 27146 w 438150"/>
                <a:gd name="connsiteY6" fmla="*/ 553879 h 733425"/>
                <a:gd name="connsiteX7" fmla="*/ 75724 w 438150"/>
                <a:gd name="connsiteY7" fmla="*/ 602456 h 733425"/>
                <a:gd name="connsiteX8" fmla="*/ 188119 w 438150"/>
                <a:gd name="connsiteY8" fmla="*/ 602456 h 733425"/>
                <a:gd name="connsiteX9" fmla="*/ 188119 w 438150"/>
                <a:gd name="connsiteY9" fmla="*/ 679609 h 733425"/>
                <a:gd name="connsiteX10" fmla="*/ 236696 w 438150"/>
                <a:gd name="connsiteY10" fmla="*/ 728186 h 733425"/>
                <a:gd name="connsiteX11" fmla="*/ 285274 w 438150"/>
                <a:gd name="connsiteY11" fmla="*/ 679609 h 733425"/>
                <a:gd name="connsiteX12" fmla="*/ 285274 w 438150"/>
                <a:gd name="connsiteY12" fmla="*/ 602456 h 733425"/>
                <a:gd name="connsiteX13" fmla="*/ 302419 w 438150"/>
                <a:gd name="connsiteY13" fmla="*/ 602456 h 733425"/>
                <a:gd name="connsiteX14" fmla="*/ 435769 w 438150"/>
                <a:gd name="connsiteY14" fmla="*/ 469106 h 733425"/>
                <a:gd name="connsiteX15" fmla="*/ 435769 w 438150"/>
                <a:gd name="connsiteY15" fmla="*/ 450056 h 733425"/>
                <a:gd name="connsiteX16" fmla="*/ 302419 w 438150"/>
                <a:gd name="connsiteY16" fmla="*/ 316706 h 733425"/>
                <a:gd name="connsiteX17" fmla="*/ 141446 w 438150"/>
                <a:gd name="connsiteY17" fmla="*/ 316706 h 733425"/>
                <a:gd name="connsiteX18" fmla="*/ 105251 w 438150"/>
                <a:gd name="connsiteY18" fmla="*/ 280511 h 733425"/>
                <a:gd name="connsiteX19" fmla="*/ 105251 w 438150"/>
                <a:gd name="connsiteY19" fmla="*/ 261461 h 733425"/>
                <a:gd name="connsiteX20" fmla="*/ 141446 w 438150"/>
                <a:gd name="connsiteY20" fmla="*/ 225266 h 733425"/>
                <a:gd name="connsiteX21" fmla="*/ 368141 w 438150"/>
                <a:gd name="connsiteY21" fmla="*/ 225266 h 733425"/>
                <a:gd name="connsiteX22" fmla="*/ 416719 w 438150"/>
                <a:gd name="connsiteY22" fmla="*/ 176689 h 733425"/>
                <a:gd name="connsiteX23" fmla="*/ 368141 w 438150"/>
                <a:gd name="connsiteY23" fmla="*/ 128111 h 733425"/>
                <a:gd name="connsiteX24" fmla="*/ 285274 w 438150"/>
                <a:gd name="connsiteY24" fmla="*/ 128111 h 733425"/>
                <a:gd name="connsiteX25" fmla="*/ 285274 w 438150"/>
                <a:gd name="connsiteY25" fmla="*/ 55721 h 733425"/>
                <a:gd name="connsiteX26" fmla="*/ 236696 w 438150"/>
                <a:gd name="connsiteY26" fmla="*/ 7144 h 733425"/>
                <a:gd name="connsiteX27" fmla="*/ 188119 w 438150"/>
                <a:gd name="connsiteY27" fmla="*/ 55721 h 733425"/>
                <a:gd name="connsiteX28" fmla="*/ 188119 w 438150"/>
                <a:gd name="connsiteY28" fmla="*/ 128111 h 733425"/>
                <a:gd name="connsiteX29" fmla="*/ 140494 w 438150"/>
                <a:gd name="connsiteY29" fmla="*/ 128111 h 733425"/>
                <a:gd name="connsiteX30" fmla="*/ 7144 w 438150"/>
                <a:gd name="connsiteY30" fmla="*/ 261461 h 733425"/>
                <a:gd name="connsiteX31" fmla="*/ 7144 w 438150"/>
                <a:gd name="connsiteY31" fmla="*/ 280511 h 733425"/>
                <a:gd name="connsiteX32" fmla="*/ 141446 w 438150"/>
                <a:gd name="connsiteY32" fmla="*/ 413861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8150" h="733425">
                  <a:moveTo>
                    <a:pt x="141446" y="413861"/>
                  </a:moveTo>
                  <a:lnTo>
                    <a:pt x="302419" y="413861"/>
                  </a:lnTo>
                  <a:cubicBezTo>
                    <a:pt x="322421" y="413861"/>
                    <a:pt x="338614" y="430054"/>
                    <a:pt x="338614" y="450056"/>
                  </a:cubicBezTo>
                  <a:lnTo>
                    <a:pt x="338614" y="469106"/>
                  </a:lnTo>
                  <a:cubicBezTo>
                    <a:pt x="338614" y="489109"/>
                    <a:pt x="322421" y="505301"/>
                    <a:pt x="302419" y="505301"/>
                  </a:cubicBezTo>
                  <a:lnTo>
                    <a:pt x="75724" y="505301"/>
                  </a:lnTo>
                  <a:cubicBezTo>
                    <a:pt x="49054" y="505301"/>
                    <a:pt x="27146" y="527209"/>
                    <a:pt x="27146" y="553879"/>
                  </a:cubicBezTo>
                  <a:cubicBezTo>
                    <a:pt x="27146" y="580549"/>
                    <a:pt x="49054" y="602456"/>
                    <a:pt x="75724" y="602456"/>
                  </a:cubicBezTo>
                  <a:lnTo>
                    <a:pt x="188119" y="602456"/>
                  </a:lnTo>
                  <a:lnTo>
                    <a:pt x="188119" y="679609"/>
                  </a:lnTo>
                  <a:cubicBezTo>
                    <a:pt x="188119" y="706279"/>
                    <a:pt x="210026" y="728186"/>
                    <a:pt x="236696" y="728186"/>
                  </a:cubicBezTo>
                  <a:cubicBezTo>
                    <a:pt x="263366" y="728186"/>
                    <a:pt x="285274" y="706279"/>
                    <a:pt x="285274" y="679609"/>
                  </a:cubicBezTo>
                  <a:lnTo>
                    <a:pt x="285274" y="602456"/>
                  </a:lnTo>
                  <a:lnTo>
                    <a:pt x="302419" y="602456"/>
                  </a:lnTo>
                  <a:cubicBezTo>
                    <a:pt x="375761" y="602456"/>
                    <a:pt x="435769" y="542449"/>
                    <a:pt x="435769" y="469106"/>
                  </a:cubicBezTo>
                  <a:lnTo>
                    <a:pt x="435769" y="450056"/>
                  </a:lnTo>
                  <a:cubicBezTo>
                    <a:pt x="435769" y="376714"/>
                    <a:pt x="375761" y="316706"/>
                    <a:pt x="302419" y="316706"/>
                  </a:cubicBezTo>
                  <a:lnTo>
                    <a:pt x="141446" y="316706"/>
                  </a:lnTo>
                  <a:cubicBezTo>
                    <a:pt x="121444" y="316706"/>
                    <a:pt x="105251" y="300514"/>
                    <a:pt x="105251" y="280511"/>
                  </a:cubicBezTo>
                  <a:lnTo>
                    <a:pt x="105251" y="261461"/>
                  </a:lnTo>
                  <a:cubicBezTo>
                    <a:pt x="105251" y="241459"/>
                    <a:pt x="121444" y="225266"/>
                    <a:pt x="141446" y="225266"/>
                  </a:cubicBezTo>
                  <a:lnTo>
                    <a:pt x="368141" y="225266"/>
                  </a:lnTo>
                  <a:cubicBezTo>
                    <a:pt x="394811" y="225266"/>
                    <a:pt x="416719" y="203359"/>
                    <a:pt x="416719" y="176689"/>
                  </a:cubicBezTo>
                  <a:cubicBezTo>
                    <a:pt x="416719" y="150019"/>
                    <a:pt x="394811" y="128111"/>
                    <a:pt x="368141" y="128111"/>
                  </a:cubicBezTo>
                  <a:lnTo>
                    <a:pt x="285274" y="128111"/>
                  </a:lnTo>
                  <a:lnTo>
                    <a:pt x="285274" y="55721"/>
                  </a:lnTo>
                  <a:cubicBezTo>
                    <a:pt x="285274" y="29051"/>
                    <a:pt x="263366" y="7144"/>
                    <a:pt x="236696" y="7144"/>
                  </a:cubicBezTo>
                  <a:cubicBezTo>
                    <a:pt x="210026" y="7144"/>
                    <a:pt x="188119" y="29051"/>
                    <a:pt x="188119" y="55721"/>
                  </a:cubicBezTo>
                  <a:lnTo>
                    <a:pt x="188119" y="128111"/>
                  </a:lnTo>
                  <a:lnTo>
                    <a:pt x="140494" y="128111"/>
                  </a:lnTo>
                  <a:cubicBezTo>
                    <a:pt x="67151" y="128111"/>
                    <a:pt x="7144" y="188119"/>
                    <a:pt x="7144" y="261461"/>
                  </a:cubicBezTo>
                  <a:lnTo>
                    <a:pt x="7144" y="280511"/>
                  </a:lnTo>
                  <a:cubicBezTo>
                    <a:pt x="8096" y="353854"/>
                    <a:pt x="68104" y="413861"/>
                    <a:pt x="141446" y="4138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30" name="Freeform: Shape 150">
              <a:extLst>
                <a:ext uri="{FF2B5EF4-FFF2-40B4-BE49-F238E27FC236}">
                  <a16:creationId xmlns:a16="http://schemas.microsoft.com/office/drawing/2014/main" id="{BDA30067-6C0D-6343-9EF2-247A5E636407}"/>
                </a:ext>
              </a:extLst>
            </p:cNvPr>
            <p:cNvSpPr/>
            <p:nvPr/>
          </p:nvSpPr>
          <p:spPr>
            <a:xfrm>
              <a:off x="983457" y="2615010"/>
              <a:ext cx="2057400" cy="2219325"/>
            </a:xfrm>
            <a:custGeom>
              <a:avLst/>
              <a:gdLst>
                <a:gd name="connsiteX0" fmla="*/ 1518761 w 2057400"/>
                <a:gd name="connsiteY0" fmla="*/ 7144 h 2219325"/>
                <a:gd name="connsiteX1" fmla="*/ 982504 w 2057400"/>
                <a:gd name="connsiteY1" fmla="*/ 226219 h 2219325"/>
                <a:gd name="connsiteX2" fmla="*/ 1518761 w 2057400"/>
                <a:gd name="connsiteY2" fmla="*/ 445294 h 2219325"/>
                <a:gd name="connsiteX3" fmla="*/ 1957864 w 2057400"/>
                <a:gd name="connsiteY3" fmla="*/ 356711 h 2219325"/>
                <a:gd name="connsiteX4" fmla="*/ 1957864 w 2057400"/>
                <a:gd name="connsiteY4" fmla="*/ 1717834 h 2219325"/>
                <a:gd name="connsiteX5" fmla="*/ 1518761 w 2057400"/>
                <a:gd name="connsiteY5" fmla="*/ 1840706 h 2219325"/>
                <a:gd name="connsiteX6" fmla="*/ 1079659 w 2057400"/>
                <a:gd name="connsiteY6" fmla="*/ 1717834 h 2219325"/>
                <a:gd name="connsiteX7" fmla="*/ 1079659 w 2057400"/>
                <a:gd name="connsiteY7" fmla="*/ 1594961 h 2219325"/>
                <a:gd name="connsiteX8" fmla="*/ 1518761 w 2057400"/>
                <a:gd name="connsiteY8" fmla="*/ 1683544 h 2219325"/>
                <a:gd name="connsiteX9" fmla="*/ 1747361 w 2057400"/>
                <a:gd name="connsiteY9" fmla="*/ 1664494 h 2219325"/>
                <a:gd name="connsiteX10" fmla="*/ 1786414 w 2057400"/>
                <a:gd name="connsiteY10" fmla="*/ 1608296 h 2219325"/>
                <a:gd name="connsiteX11" fmla="*/ 1730216 w 2057400"/>
                <a:gd name="connsiteY11" fmla="*/ 1569244 h 2219325"/>
                <a:gd name="connsiteX12" fmla="*/ 1518761 w 2057400"/>
                <a:gd name="connsiteY12" fmla="*/ 1586389 h 2219325"/>
                <a:gd name="connsiteX13" fmla="*/ 1079659 w 2057400"/>
                <a:gd name="connsiteY13" fmla="*/ 1463516 h 2219325"/>
                <a:gd name="connsiteX14" fmla="*/ 1079659 w 2057400"/>
                <a:gd name="connsiteY14" fmla="*/ 1463516 h 2219325"/>
                <a:gd name="connsiteX15" fmla="*/ 1079659 w 2057400"/>
                <a:gd name="connsiteY15" fmla="*/ 1347311 h 2219325"/>
                <a:gd name="connsiteX16" fmla="*/ 1518761 w 2057400"/>
                <a:gd name="connsiteY16" fmla="*/ 1435894 h 2219325"/>
                <a:gd name="connsiteX17" fmla="*/ 1747361 w 2057400"/>
                <a:gd name="connsiteY17" fmla="*/ 1416844 h 2219325"/>
                <a:gd name="connsiteX18" fmla="*/ 1786414 w 2057400"/>
                <a:gd name="connsiteY18" fmla="*/ 1360646 h 2219325"/>
                <a:gd name="connsiteX19" fmla="*/ 1730216 w 2057400"/>
                <a:gd name="connsiteY19" fmla="*/ 1321594 h 2219325"/>
                <a:gd name="connsiteX20" fmla="*/ 1518761 w 2057400"/>
                <a:gd name="connsiteY20" fmla="*/ 1338739 h 2219325"/>
                <a:gd name="connsiteX21" fmla="*/ 1079659 w 2057400"/>
                <a:gd name="connsiteY21" fmla="*/ 1216819 h 2219325"/>
                <a:gd name="connsiteX22" fmla="*/ 1079659 w 2057400"/>
                <a:gd name="connsiteY22" fmla="*/ 1099661 h 2219325"/>
                <a:gd name="connsiteX23" fmla="*/ 1518761 w 2057400"/>
                <a:gd name="connsiteY23" fmla="*/ 1188244 h 2219325"/>
                <a:gd name="connsiteX24" fmla="*/ 1747361 w 2057400"/>
                <a:gd name="connsiteY24" fmla="*/ 1169194 h 2219325"/>
                <a:gd name="connsiteX25" fmla="*/ 1786414 w 2057400"/>
                <a:gd name="connsiteY25" fmla="*/ 1112996 h 2219325"/>
                <a:gd name="connsiteX26" fmla="*/ 1730216 w 2057400"/>
                <a:gd name="connsiteY26" fmla="*/ 1073944 h 2219325"/>
                <a:gd name="connsiteX27" fmla="*/ 1518761 w 2057400"/>
                <a:gd name="connsiteY27" fmla="*/ 1091089 h 2219325"/>
                <a:gd name="connsiteX28" fmla="*/ 1079659 w 2057400"/>
                <a:gd name="connsiteY28" fmla="*/ 969169 h 2219325"/>
                <a:gd name="connsiteX29" fmla="*/ 1079659 w 2057400"/>
                <a:gd name="connsiteY29" fmla="*/ 852011 h 2219325"/>
                <a:gd name="connsiteX30" fmla="*/ 1518761 w 2057400"/>
                <a:gd name="connsiteY30" fmla="*/ 940594 h 2219325"/>
                <a:gd name="connsiteX31" fmla="*/ 1747361 w 2057400"/>
                <a:gd name="connsiteY31" fmla="*/ 921544 h 2219325"/>
                <a:gd name="connsiteX32" fmla="*/ 1786414 w 2057400"/>
                <a:gd name="connsiteY32" fmla="*/ 865346 h 2219325"/>
                <a:gd name="connsiteX33" fmla="*/ 1730216 w 2057400"/>
                <a:gd name="connsiteY33" fmla="*/ 826294 h 2219325"/>
                <a:gd name="connsiteX34" fmla="*/ 1518761 w 2057400"/>
                <a:gd name="connsiteY34" fmla="*/ 843439 h 2219325"/>
                <a:gd name="connsiteX35" fmla="*/ 1079659 w 2057400"/>
                <a:gd name="connsiteY35" fmla="*/ 721519 h 2219325"/>
                <a:gd name="connsiteX36" fmla="*/ 1079659 w 2057400"/>
                <a:gd name="connsiteY36" fmla="*/ 607219 h 2219325"/>
                <a:gd name="connsiteX37" fmla="*/ 1183481 w 2057400"/>
                <a:gd name="connsiteY37" fmla="*/ 651034 h 2219325"/>
                <a:gd name="connsiteX38" fmla="*/ 1518761 w 2057400"/>
                <a:gd name="connsiteY38" fmla="*/ 695801 h 2219325"/>
                <a:gd name="connsiteX39" fmla="*/ 1747361 w 2057400"/>
                <a:gd name="connsiteY39" fmla="*/ 676751 h 2219325"/>
                <a:gd name="connsiteX40" fmla="*/ 1786414 w 2057400"/>
                <a:gd name="connsiteY40" fmla="*/ 620554 h 2219325"/>
                <a:gd name="connsiteX41" fmla="*/ 1730216 w 2057400"/>
                <a:gd name="connsiteY41" fmla="*/ 581501 h 2219325"/>
                <a:gd name="connsiteX42" fmla="*/ 1518761 w 2057400"/>
                <a:gd name="connsiteY42" fmla="*/ 598646 h 2219325"/>
                <a:gd name="connsiteX43" fmla="*/ 1080611 w 2057400"/>
                <a:gd name="connsiteY43" fmla="*/ 482441 h 2219325"/>
                <a:gd name="connsiteX44" fmla="*/ 1059656 w 2057400"/>
                <a:gd name="connsiteY44" fmla="*/ 458629 h 2219325"/>
                <a:gd name="connsiteX45" fmla="*/ 1031081 w 2057400"/>
                <a:gd name="connsiteY45" fmla="*/ 449104 h 2219325"/>
                <a:gd name="connsiteX46" fmla="*/ 982504 w 2057400"/>
                <a:gd name="connsiteY46" fmla="*/ 497681 h 2219325"/>
                <a:gd name="connsiteX47" fmla="*/ 982504 w 2057400"/>
                <a:gd name="connsiteY47" fmla="*/ 1128236 h 2219325"/>
                <a:gd name="connsiteX48" fmla="*/ 543401 w 2057400"/>
                <a:gd name="connsiteY48" fmla="*/ 1039654 h 2219325"/>
                <a:gd name="connsiteX49" fmla="*/ 7144 w 2057400"/>
                <a:gd name="connsiteY49" fmla="*/ 1258729 h 2219325"/>
                <a:gd name="connsiteX50" fmla="*/ 543401 w 2057400"/>
                <a:gd name="connsiteY50" fmla="*/ 1477804 h 2219325"/>
                <a:gd name="connsiteX51" fmla="*/ 982504 w 2057400"/>
                <a:gd name="connsiteY51" fmla="*/ 1389221 h 2219325"/>
                <a:gd name="connsiteX52" fmla="*/ 982504 w 2057400"/>
                <a:gd name="connsiteY52" fmla="*/ 1464469 h 2219325"/>
                <a:gd name="connsiteX53" fmla="*/ 982504 w 2057400"/>
                <a:gd name="connsiteY53" fmla="*/ 1992154 h 2219325"/>
                <a:gd name="connsiteX54" fmla="*/ 543401 w 2057400"/>
                <a:gd name="connsiteY54" fmla="*/ 2115026 h 2219325"/>
                <a:gd name="connsiteX55" fmla="*/ 104299 w 2057400"/>
                <a:gd name="connsiteY55" fmla="*/ 1992154 h 2219325"/>
                <a:gd name="connsiteX56" fmla="*/ 104299 w 2057400"/>
                <a:gd name="connsiteY56" fmla="*/ 1880711 h 2219325"/>
                <a:gd name="connsiteX57" fmla="*/ 543401 w 2057400"/>
                <a:gd name="connsiteY57" fmla="*/ 1969294 h 2219325"/>
                <a:gd name="connsiteX58" fmla="*/ 810101 w 2057400"/>
                <a:gd name="connsiteY58" fmla="*/ 1942624 h 2219325"/>
                <a:gd name="connsiteX59" fmla="*/ 847249 w 2057400"/>
                <a:gd name="connsiteY59" fmla="*/ 1885474 h 2219325"/>
                <a:gd name="connsiteX60" fmla="*/ 790099 w 2057400"/>
                <a:gd name="connsiteY60" fmla="*/ 1848326 h 2219325"/>
                <a:gd name="connsiteX61" fmla="*/ 544354 w 2057400"/>
                <a:gd name="connsiteY61" fmla="*/ 1873091 h 2219325"/>
                <a:gd name="connsiteX62" fmla="*/ 105251 w 2057400"/>
                <a:gd name="connsiteY62" fmla="*/ 1750219 h 2219325"/>
                <a:gd name="connsiteX63" fmla="*/ 105251 w 2057400"/>
                <a:gd name="connsiteY63" fmla="*/ 1630204 h 2219325"/>
                <a:gd name="connsiteX64" fmla="*/ 544354 w 2057400"/>
                <a:gd name="connsiteY64" fmla="*/ 1718786 h 2219325"/>
                <a:gd name="connsiteX65" fmla="*/ 808196 w 2057400"/>
                <a:gd name="connsiteY65" fmla="*/ 1693069 h 2219325"/>
                <a:gd name="connsiteX66" fmla="*/ 845344 w 2057400"/>
                <a:gd name="connsiteY66" fmla="*/ 1635919 h 2219325"/>
                <a:gd name="connsiteX67" fmla="*/ 788194 w 2057400"/>
                <a:gd name="connsiteY67" fmla="*/ 1598771 h 2219325"/>
                <a:gd name="connsiteX68" fmla="*/ 544354 w 2057400"/>
                <a:gd name="connsiteY68" fmla="*/ 1622584 h 2219325"/>
                <a:gd name="connsiteX69" fmla="*/ 106204 w 2057400"/>
                <a:gd name="connsiteY69" fmla="*/ 1506379 h 2219325"/>
                <a:gd name="connsiteX70" fmla="*/ 85249 w 2057400"/>
                <a:gd name="connsiteY70" fmla="*/ 1483519 h 2219325"/>
                <a:gd name="connsiteX71" fmla="*/ 55721 w 2057400"/>
                <a:gd name="connsiteY71" fmla="*/ 1473994 h 2219325"/>
                <a:gd name="connsiteX72" fmla="*/ 7144 w 2057400"/>
                <a:gd name="connsiteY72" fmla="*/ 1522571 h 2219325"/>
                <a:gd name="connsiteX73" fmla="*/ 7144 w 2057400"/>
                <a:gd name="connsiteY73" fmla="*/ 1994059 h 2219325"/>
                <a:gd name="connsiteX74" fmla="*/ 543401 w 2057400"/>
                <a:gd name="connsiteY74" fmla="*/ 2213134 h 2219325"/>
                <a:gd name="connsiteX75" fmla="*/ 1079659 w 2057400"/>
                <a:gd name="connsiteY75" fmla="*/ 1994059 h 2219325"/>
                <a:gd name="connsiteX76" fmla="*/ 1079659 w 2057400"/>
                <a:gd name="connsiteY76" fmla="*/ 1850231 h 2219325"/>
                <a:gd name="connsiteX77" fmla="*/ 1518761 w 2057400"/>
                <a:gd name="connsiteY77" fmla="*/ 1938814 h 2219325"/>
                <a:gd name="connsiteX78" fmla="*/ 2055019 w 2057400"/>
                <a:gd name="connsiteY78" fmla="*/ 1719739 h 2219325"/>
                <a:gd name="connsiteX79" fmla="*/ 2055019 w 2057400"/>
                <a:gd name="connsiteY79" fmla="*/ 226219 h 2219325"/>
                <a:gd name="connsiteX80" fmla="*/ 1518761 w 2057400"/>
                <a:gd name="connsiteY80" fmla="*/ 7144 h 2219325"/>
                <a:gd name="connsiteX81" fmla="*/ 543401 w 2057400"/>
                <a:gd name="connsiteY81" fmla="*/ 1381601 h 2219325"/>
                <a:gd name="connsiteX82" fmla="*/ 104299 w 2057400"/>
                <a:gd name="connsiteY82" fmla="*/ 1258729 h 2219325"/>
                <a:gd name="connsiteX83" fmla="*/ 104299 w 2057400"/>
                <a:gd name="connsiteY83" fmla="*/ 1258729 h 2219325"/>
                <a:gd name="connsiteX84" fmla="*/ 543401 w 2057400"/>
                <a:gd name="connsiteY84" fmla="*/ 1135856 h 2219325"/>
                <a:gd name="connsiteX85" fmla="*/ 982504 w 2057400"/>
                <a:gd name="connsiteY85" fmla="*/ 1258729 h 2219325"/>
                <a:gd name="connsiteX86" fmla="*/ 982504 w 2057400"/>
                <a:gd name="connsiteY86" fmla="*/ 1258729 h 2219325"/>
                <a:gd name="connsiteX87" fmla="*/ 543401 w 2057400"/>
                <a:gd name="connsiteY87" fmla="*/ 1381601 h 2219325"/>
                <a:gd name="connsiteX88" fmla="*/ 1518761 w 2057400"/>
                <a:gd name="connsiteY88" fmla="*/ 348139 h 2219325"/>
                <a:gd name="connsiteX89" fmla="*/ 1079659 w 2057400"/>
                <a:gd name="connsiteY89" fmla="*/ 225266 h 2219325"/>
                <a:gd name="connsiteX90" fmla="*/ 1518761 w 2057400"/>
                <a:gd name="connsiteY90" fmla="*/ 102394 h 2219325"/>
                <a:gd name="connsiteX91" fmla="*/ 1957864 w 2057400"/>
                <a:gd name="connsiteY91" fmla="*/ 225266 h 2219325"/>
                <a:gd name="connsiteX92" fmla="*/ 1518761 w 2057400"/>
                <a:gd name="connsiteY92" fmla="*/ 348139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057400" h="2219325">
                  <a:moveTo>
                    <a:pt x="1518761" y="7144"/>
                  </a:moveTo>
                  <a:cubicBezTo>
                    <a:pt x="1252061" y="7144"/>
                    <a:pt x="982504" y="82391"/>
                    <a:pt x="982504" y="226219"/>
                  </a:cubicBezTo>
                  <a:cubicBezTo>
                    <a:pt x="982504" y="370046"/>
                    <a:pt x="1252061" y="445294"/>
                    <a:pt x="1518761" y="445294"/>
                  </a:cubicBezTo>
                  <a:cubicBezTo>
                    <a:pt x="1686401" y="445294"/>
                    <a:pt x="1855946" y="415766"/>
                    <a:pt x="1957864" y="356711"/>
                  </a:cubicBezTo>
                  <a:lnTo>
                    <a:pt x="1957864" y="1717834"/>
                  </a:lnTo>
                  <a:cubicBezTo>
                    <a:pt x="1957864" y="1760696"/>
                    <a:pt x="1791176" y="1840706"/>
                    <a:pt x="1518761" y="1840706"/>
                  </a:cubicBezTo>
                  <a:cubicBezTo>
                    <a:pt x="1246346" y="1840706"/>
                    <a:pt x="1079659" y="1761649"/>
                    <a:pt x="1079659" y="1717834"/>
                  </a:cubicBezTo>
                  <a:lnTo>
                    <a:pt x="1079659" y="1594961"/>
                  </a:lnTo>
                  <a:cubicBezTo>
                    <a:pt x="1181576" y="1653064"/>
                    <a:pt x="1351121" y="1683544"/>
                    <a:pt x="1518761" y="1683544"/>
                  </a:cubicBezTo>
                  <a:cubicBezTo>
                    <a:pt x="1598771" y="1683544"/>
                    <a:pt x="1675924" y="1676876"/>
                    <a:pt x="1747361" y="1664494"/>
                  </a:cubicBezTo>
                  <a:cubicBezTo>
                    <a:pt x="1774031" y="1659731"/>
                    <a:pt x="1791176" y="1634966"/>
                    <a:pt x="1786414" y="1608296"/>
                  </a:cubicBezTo>
                  <a:cubicBezTo>
                    <a:pt x="1781651" y="1581626"/>
                    <a:pt x="1756886" y="1564481"/>
                    <a:pt x="1730216" y="1569244"/>
                  </a:cubicBezTo>
                  <a:cubicBezTo>
                    <a:pt x="1665446" y="1580674"/>
                    <a:pt x="1592104" y="1586389"/>
                    <a:pt x="1518761" y="1586389"/>
                  </a:cubicBezTo>
                  <a:cubicBezTo>
                    <a:pt x="1246346" y="1586389"/>
                    <a:pt x="1079659" y="1507331"/>
                    <a:pt x="1079659" y="1463516"/>
                  </a:cubicBezTo>
                  <a:cubicBezTo>
                    <a:pt x="1079659" y="1463516"/>
                    <a:pt x="1079659" y="1463516"/>
                    <a:pt x="1079659" y="1463516"/>
                  </a:cubicBezTo>
                  <a:lnTo>
                    <a:pt x="1079659" y="1347311"/>
                  </a:lnTo>
                  <a:cubicBezTo>
                    <a:pt x="1181576" y="1405414"/>
                    <a:pt x="1351121" y="1435894"/>
                    <a:pt x="1518761" y="1435894"/>
                  </a:cubicBezTo>
                  <a:cubicBezTo>
                    <a:pt x="1598771" y="1435894"/>
                    <a:pt x="1675924" y="1429226"/>
                    <a:pt x="1747361" y="1416844"/>
                  </a:cubicBezTo>
                  <a:cubicBezTo>
                    <a:pt x="1774031" y="1412081"/>
                    <a:pt x="1791176" y="1387316"/>
                    <a:pt x="1786414" y="1360646"/>
                  </a:cubicBezTo>
                  <a:cubicBezTo>
                    <a:pt x="1781651" y="1333976"/>
                    <a:pt x="1756886" y="1316831"/>
                    <a:pt x="1730216" y="1321594"/>
                  </a:cubicBezTo>
                  <a:cubicBezTo>
                    <a:pt x="1665446" y="1333024"/>
                    <a:pt x="1592104" y="1338739"/>
                    <a:pt x="1518761" y="1338739"/>
                  </a:cubicBezTo>
                  <a:cubicBezTo>
                    <a:pt x="1246346" y="1338739"/>
                    <a:pt x="1079659" y="1259681"/>
                    <a:pt x="1079659" y="1216819"/>
                  </a:cubicBezTo>
                  <a:lnTo>
                    <a:pt x="1079659" y="1099661"/>
                  </a:lnTo>
                  <a:cubicBezTo>
                    <a:pt x="1181576" y="1157764"/>
                    <a:pt x="1351121" y="1188244"/>
                    <a:pt x="1518761" y="1188244"/>
                  </a:cubicBezTo>
                  <a:cubicBezTo>
                    <a:pt x="1598771" y="1188244"/>
                    <a:pt x="1675924" y="1181576"/>
                    <a:pt x="1747361" y="1169194"/>
                  </a:cubicBezTo>
                  <a:cubicBezTo>
                    <a:pt x="1774031" y="1164431"/>
                    <a:pt x="1791176" y="1139666"/>
                    <a:pt x="1786414" y="1112996"/>
                  </a:cubicBezTo>
                  <a:cubicBezTo>
                    <a:pt x="1781651" y="1086326"/>
                    <a:pt x="1756886" y="1069181"/>
                    <a:pt x="1730216" y="1073944"/>
                  </a:cubicBezTo>
                  <a:cubicBezTo>
                    <a:pt x="1665446" y="1085374"/>
                    <a:pt x="1592104" y="1091089"/>
                    <a:pt x="1518761" y="1091089"/>
                  </a:cubicBezTo>
                  <a:cubicBezTo>
                    <a:pt x="1246346" y="1091089"/>
                    <a:pt x="1079659" y="1012031"/>
                    <a:pt x="1079659" y="969169"/>
                  </a:cubicBezTo>
                  <a:lnTo>
                    <a:pt x="1079659" y="852011"/>
                  </a:lnTo>
                  <a:cubicBezTo>
                    <a:pt x="1181576" y="910114"/>
                    <a:pt x="1351121" y="940594"/>
                    <a:pt x="1518761" y="940594"/>
                  </a:cubicBezTo>
                  <a:cubicBezTo>
                    <a:pt x="1598771" y="940594"/>
                    <a:pt x="1675924" y="933926"/>
                    <a:pt x="1747361" y="921544"/>
                  </a:cubicBezTo>
                  <a:cubicBezTo>
                    <a:pt x="1774031" y="916781"/>
                    <a:pt x="1791176" y="892016"/>
                    <a:pt x="1786414" y="865346"/>
                  </a:cubicBezTo>
                  <a:cubicBezTo>
                    <a:pt x="1781651" y="838676"/>
                    <a:pt x="1756886" y="821531"/>
                    <a:pt x="1730216" y="826294"/>
                  </a:cubicBezTo>
                  <a:cubicBezTo>
                    <a:pt x="1665446" y="837724"/>
                    <a:pt x="1592104" y="843439"/>
                    <a:pt x="1518761" y="843439"/>
                  </a:cubicBezTo>
                  <a:cubicBezTo>
                    <a:pt x="1246346" y="843439"/>
                    <a:pt x="1079659" y="764381"/>
                    <a:pt x="1079659" y="721519"/>
                  </a:cubicBezTo>
                  <a:lnTo>
                    <a:pt x="1079659" y="607219"/>
                  </a:lnTo>
                  <a:cubicBezTo>
                    <a:pt x="1112996" y="626269"/>
                    <a:pt x="1150144" y="640556"/>
                    <a:pt x="1183481" y="651034"/>
                  </a:cubicBezTo>
                  <a:cubicBezTo>
                    <a:pt x="1276826" y="679609"/>
                    <a:pt x="1395889" y="695801"/>
                    <a:pt x="1518761" y="695801"/>
                  </a:cubicBezTo>
                  <a:cubicBezTo>
                    <a:pt x="1598771" y="695801"/>
                    <a:pt x="1675924" y="689134"/>
                    <a:pt x="1747361" y="676751"/>
                  </a:cubicBezTo>
                  <a:cubicBezTo>
                    <a:pt x="1774031" y="671989"/>
                    <a:pt x="1791176" y="647224"/>
                    <a:pt x="1786414" y="620554"/>
                  </a:cubicBezTo>
                  <a:cubicBezTo>
                    <a:pt x="1781651" y="593884"/>
                    <a:pt x="1756886" y="576739"/>
                    <a:pt x="1730216" y="581501"/>
                  </a:cubicBezTo>
                  <a:cubicBezTo>
                    <a:pt x="1665446" y="592931"/>
                    <a:pt x="1592104" y="598646"/>
                    <a:pt x="1518761" y="598646"/>
                  </a:cubicBezTo>
                  <a:cubicBezTo>
                    <a:pt x="1263491" y="598646"/>
                    <a:pt x="1100614" y="531019"/>
                    <a:pt x="1080611" y="482441"/>
                  </a:cubicBezTo>
                  <a:cubicBezTo>
                    <a:pt x="1076801" y="471964"/>
                    <a:pt x="1069181" y="464344"/>
                    <a:pt x="1059656" y="458629"/>
                  </a:cubicBezTo>
                  <a:cubicBezTo>
                    <a:pt x="1052036" y="452914"/>
                    <a:pt x="1041559" y="449104"/>
                    <a:pt x="1031081" y="449104"/>
                  </a:cubicBezTo>
                  <a:cubicBezTo>
                    <a:pt x="1004411" y="449104"/>
                    <a:pt x="982504" y="471011"/>
                    <a:pt x="982504" y="497681"/>
                  </a:cubicBezTo>
                  <a:lnTo>
                    <a:pt x="982504" y="1128236"/>
                  </a:lnTo>
                  <a:cubicBezTo>
                    <a:pt x="880586" y="1070134"/>
                    <a:pt x="711041" y="1039654"/>
                    <a:pt x="543401" y="1039654"/>
                  </a:cubicBezTo>
                  <a:cubicBezTo>
                    <a:pt x="276701" y="1039654"/>
                    <a:pt x="7144" y="1114901"/>
                    <a:pt x="7144" y="1258729"/>
                  </a:cubicBezTo>
                  <a:cubicBezTo>
                    <a:pt x="7144" y="1402556"/>
                    <a:pt x="276701" y="1477804"/>
                    <a:pt x="543401" y="1477804"/>
                  </a:cubicBezTo>
                  <a:cubicBezTo>
                    <a:pt x="711041" y="1477804"/>
                    <a:pt x="880586" y="1448276"/>
                    <a:pt x="982504" y="1389221"/>
                  </a:cubicBezTo>
                  <a:lnTo>
                    <a:pt x="982504" y="1464469"/>
                  </a:lnTo>
                  <a:lnTo>
                    <a:pt x="982504" y="1992154"/>
                  </a:lnTo>
                  <a:cubicBezTo>
                    <a:pt x="982504" y="2035016"/>
                    <a:pt x="815816" y="2115026"/>
                    <a:pt x="543401" y="2115026"/>
                  </a:cubicBezTo>
                  <a:cubicBezTo>
                    <a:pt x="270986" y="2115026"/>
                    <a:pt x="104299" y="2035969"/>
                    <a:pt x="104299" y="1992154"/>
                  </a:cubicBezTo>
                  <a:lnTo>
                    <a:pt x="104299" y="1880711"/>
                  </a:lnTo>
                  <a:cubicBezTo>
                    <a:pt x="206216" y="1938814"/>
                    <a:pt x="375761" y="1969294"/>
                    <a:pt x="543401" y="1969294"/>
                  </a:cubicBezTo>
                  <a:cubicBezTo>
                    <a:pt x="637699" y="1969294"/>
                    <a:pt x="730091" y="1959769"/>
                    <a:pt x="810101" y="1942624"/>
                  </a:cubicBezTo>
                  <a:cubicBezTo>
                    <a:pt x="835819" y="1936909"/>
                    <a:pt x="852964" y="1911191"/>
                    <a:pt x="847249" y="1885474"/>
                  </a:cubicBezTo>
                  <a:cubicBezTo>
                    <a:pt x="841534" y="1859756"/>
                    <a:pt x="815816" y="1842611"/>
                    <a:pt x="790099" y="1848326"/>
                  </a:cubicBezTo>
                  <a:cubicBezTo>
                    <a:pt x="716756" y="1864519"/>
                    <a:pt x="631984" y="1873091"/>
                    <a:pt x="544354" y="1873091"/>
                  </a:cubicBezTo>
                  <a:cubicBezTo>
                    <a:pt x="271939" y="1873091"/>
                    <a:pt x="105251" y="1794034"/>
                    <a:pt x="105251" y="1750219"/>
                  </a:cubicBezTo>
                  <a:lnTo>
                    <a:pt x="105251" y="1630204"/>
                  </a:lnTo>
                  <a:cubicBezTo>
                    <a:pt x="191929" y="1680686"/>
                    <a:pt x="339566" y="1718786"/>
                    <a:pt x="544354" y="1718786"/>
                  </a:cubicBezTo>
                  <a:cubicBezTo>
                    <a:pt x="637699" y="1718786"/>
                    <a:pt x="729139" y="1710214"/>
                    <a:pt x="808196" y="1693069"/>
                  </a:cubicBezTo>
                  <a:cubicBezTo>
                    <a:pt x="833914" y="1687354"/>
                    <a:pt x="851059" y="1661636"/>
                    <a:pt x="845344" y="1635919"/>
                  </a:cubicBezTo>
                  <a:cubicBezTo>
                    <a:pt x="839629" y="1610201"/>
                    <a:pt x="813911" y="1593056"/>
                    <a:pt x="788194" y="1598771"/>
                  </a:cubicBezTo>
                  <a:cubicBezTo>
                    <a:pt x="714851" y="1614011"/>
                    <a:pt x="631031" y="1622584"/>
                    <a:pt x="544354" y="1622584"/>
                  </a:cubicBezTo>
                  <a:cubicBezTo>
                    <a:pt x="290036" y="1622584"/>
                    <a:pt x="126206" y="1554956"/>
                    <a:pt x="106204" y="1506379"/>
                  </a:cubicBezTo>
                  <a:cubicBezTo>
                    <a:pt x="102394" y="1495901"/>
                    <a:pt x="94774" y="1488281"/>
                    <a:pt x="85249" y="1483519"/>
                  </a:cubicBezTo>
                  <a:cubicBezTo>
                    <a:pt x="76676" y="1477804"/>
                    <a:pt x="67151" y="1473994"/>
                    <a:pt x="55721" y="1473994"/>
                  </a:cubicBezTo>
                  <a:cubicBezTo>
                    <a:pt x="29051" y="1473994"/>
                    <a:pt x="7144" y="1495901"/>
                    <a:pt x="7144" y="1522571"/>
                  </a:cubicBezTo>
                  <a:lnTo>
                    <a:pt x="7144" y="1994059"/>
                  </a:lnTo>
                  <a:cubicBezTo>
                    <a:pt x="7144" y="2137886"/>
                    <a:pt x="276701" y="2213134"/>
                    <a:pt x="543401" y="2213134"/>
                  </a:cubicBezTo>
                  <a:cubicBezTo>
                    <a:pt x="810101" y="2213134"/>
                    <a:pt x="1079659" y="2137886"/>
                    <a:pt x="1079659" y="1994059"/>
                  </a:cubicBezTo>
                  <a:lnTo>
                    <a:pt x="1079659" y="1850231"/>
                  </a:lnTo>
                  <a:cubicBezTo>
                    <a:pt x="1181576" y="1908334"/>
                    <a:pt x="1351121" y="1938814"/>
                    <a:pt x="1518761" y="1938814"/>
                  </a:cubicBezTo>
                  <a:cubicBezTo>
                    <a:pt x="1785461" y="1938814"/>
                    <a:pt x="2055019" y="1863566"/>
                    <a:pt x="2055019" y="1719739"/>
                  </a:cubicBezTo>
                  <a:lnTo>
                    <a:pt x="2055019" y="226219"/>
                  </a:lnTo>
                  <a:cubicBezTo>
                    <a:pt x="2055019" y="82391"/>
                    <a:pt x="1784509" y="7144"/>
                    <a:pt x="1518761" y="7144"/>
                  </a:cubicBezTo>
                  <a:close/>
                  <a:moveTo>
                    <a:pt x="543401" y="1381601"/>
                  </a:moveTo>
                  <a:cubicBezTo>
                    <a:pt x="270986" y="1381601"/>
                    <a:pt x="104299" y="1302544"/>
                    <a:pt x="104299" y="1258729"/>
                  </a:cubicBezTo>
                  <a:cubicBezTo>
                    <a:pt x="104299" y="1258729"/>
                    <a:pt x="104299" y="1258729"/>
                    <a:pt x="104299" y="1258729"/>
                  </a:cubicBezTo>
                  <a:cubicBezTo>
                    <a:pt x="104299" y="1215866"/>
                    <a:pt x="270986" y="1135856"/>
                    <a:pt x="543401" y="1135856"/>
                  </a:cubicBezTo>
                  <a:cubicBezTo>
                    <a:pt x="815816" y="1135856"/>
                    <a:pt x="982504" y="1214914"/>
                    <a:pt x="982504" y="1258729"/>
                  </a:cubicBezTo>
                  <a:lnTo>
                    <a:pt x="982504" y="1258729"/>
                  </a:lnTo>
                  <a:cubicBezTo>
                    <a:pt x="982504" y="1302544"/>
                    <a:pt x="815816" y="1381601"/>
                    <a:pt x="543401" y="1381601"/>
                  </a:cubicBezTo>
                  <a:close/>
                  <a:moveTo>
                    <a:pt x="1518761" y="348139"/>
                  </a:moveTo>
                  <a:cubicBezTo>
                    <a:pt x="1246346" y="348139"/>
                    <a:pt x="1079659" y="269081"/>
                    <a:pt x="1079659" y="225266"/>
                  </a:cubicBezTo>
                  <a:cubicBezTo>
                    <a:pt x="1079659" y="181451"/>
                    <a:pt x="1246346" y="102394"/>
                    <a:pt x="1518761" y="102394"/>
                  </a:cubicBezTo>
                  <a:cubicBezTo>
                    <a:pt x="1791176" y="102394"/>
                    <a:pt x="1957864" y="181451"/>
                    <a:pt x="1957864" y="225266"/>
                  </a:cubicBezTo>
                  <a:cubicBezTo>
                    <a:pt x="1957864" y="269081"/>
                    <a:pt x="1791176" y="348139"/>
                    <a:pt x="1518761" y="3481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grpSp>
        <p:nvGrpSpPr>
          <p:cNvPr id="31" name="Group 30">
            <a:extLst>
              <a:ext uri="{FF2B5EF4-FFF2-40B4-BE49-F238E27FC236}">
                <a16:creationId xmlns:a16="http://schemas.microsoft.com/office/drawing/2014/main" id="{F1B8CCEE-4F64-B945-8BF4-F1B91573407A}"/>
              </a:ext>
            </a:extLst>
          </p:cNvPr>
          <p:cNvGrpSpPr/>
          <p:nvPr/>
        </p:nvGrpSpPr>
        <p:grpSpPr>
          <a:xfrm>
            <a:off x="5785391" y="4818792"/>
            <a:ext cx="567305" cy="611956"/>
            <a:chOff x="983457" y="2615010"/>
            <a:chExt cx="2057400" cy="2219325"/>
          </a:xfrm>
          <a:solidFill>
            <a:schemeClr val="accent2"/>
          </a:solidFill>
        </p:grpSpPr>
        <p:sp>
          <p:nvSpPr>
            <p:cNvPr id="32" name="Freeform: Shape 149">
              <a:extLst>
                <a:ext uri="{FF2B5EF4-FFF2-40B4-BE49-F238E27FC236}">
                  <a16:creationId xmlns:a16="http://schemas.microsoft.com/office/drawing/2014/main" id="{107FD076-B8B3-F44A-ADE2-61C6F8174910}"/>
                </a:ext>
              </a:extLst>
            </p:cNvPr>
            <p:cNvSpPr/>
            <p:nvPr/>
          </p:nvSpPr>
          <p:spPr>
            <a:xfrm>
              <a:off x="1393984" y="2767410"/>
              <a:ext cx="438150" cy="733425"/>
            </a:xfrm>
            <a:custGeom>
              <a:avLst/>
              <a:gdLst>
                <a:gd name="connsiteX0" fmla="*/ 141446 w 438150"/>
                <a:gd name="connsiteY0" fmla="*/ 413861 h 733425"/>
                <a:gd name="connsiteX1" fmla="*/ 302419 w 438150"/>
                <a:gd name="connsiteY1" fmla="*/ 413861 h 733425"/>
                <a:gd name="connsiteX2" fmla="*/ 338614 w 438150"/>
                <a:gd name="connsiteY2" fmla="*/ 450056 h 733425"/>
                <a:gd name="connsiteX3" fmla="*/ 338614 w 438150"/>
                <a:gd name="connsiteY3" fmla="*/ 469106 h 733425"/>
                <a:gd name="connsiteX4" fmla="*/ 302419 w 438150"/>
                <a:gd name="connsiteY4" fmla="*/ 505301 h 733425"/>
                <a:gd name="connsiteX5" fmla="*/ 75724 w 438150"/>
                <a:gd name="connsiteY5" fmla="*/ 505301 h 733425"/>
                <a:gd name="connsiteX6" fmla="*/ 27146 w 438150"/>
                <a:gd name="connsiteY6" fmla="*/ 553879 h 733425"/>
                <a:gd name="connsiteX7" fmla="*/ 75724 w 438150"/>
                <a:gd name="connsiteY7" fmla="*/ 602456 h 733425"/>
                <a:gd name="connsiteX8" fmla="*/ 188119 w 438150"/>
                <a:gd name="connsiteY8" fmla="*/ 602456 h 733425"/>
                <a:gd name="connsiteX9" fmla="*/ 188119 w 438150"/>
                <a:gd name="connsiteY9" fmla="*/ 679609 h 733425"/>
                <a:gd name="connsiteX10" fmla="*/ 236696 w 438150"/>
                <a:gd name="connsiteY10" fmla="*/ 728186 h 733425"/>
                <a:gd name="connsiteX11" fmla="*/ 285274 w 438150"/>
                <a:gd name="connsiteY11" fmla="*/ 679609 h 733425"/>
                <a:gd name="connsiteX12" fmla="*/ 285274 w 438150"/>
                <a:gd name="connsiteY12" fmla="*/ 602456 h 733425"/>
                <a:gd name="connsiteX13" fmla="*/ 302419 w 438150"/>
                <a:gd name="connsiteY13" fmla="*/ 602456 h 733425"/>
                <a:gd name="connsiteX14" fmla="*/ 435769 w 438150"/>
                <a:gd name="connsiteY14" fmla="*/ 469106 h 733425"/>
                <a:gd name="connsiteX15" fmla="*/ 435769 w 438150"/>
                <a:gd name="connsiteY15" fmla="*/ 450056 h 733425"/>
                <a:gd name="connsiteX16" fmla="*/ 302419 w 438150"/>
                <a:gd name="connsiteY16" fmla="*/ 316706 h 733425"/>
                <a:gd name="connsiteX17" fmla="*/ 141446 w 438150"/>
                <a:gd name="connsiteY17" fmla="*/ 316706 h 733425"/>
                <a:gd name="connsiteX18" fmla="*/ 105251 w 438150"/>
                <a:gd name="connsiteY18" fmla="*/ 280511 h 733425"/>
                <a:gd name="connsiteX19" fmla="*/ 105251 w 438150"/>
                <a:gd name="connsiteY19" fmla="*/ 261461 h 733425"/>
                <a:gd name="connsiteX20" fmla="*/ 141446 w 438150"/>
                <a:gd name="connsiteY20" fmla="*/ 225266 h 733425"/>
                <a:gd name="connsiteX21" fmla="*/ 368141 w 438150"/>
                <a:gd name="connsiteY21" fmla="*/ 225266 h 733425"/>
                <a:gd name="connsiteX22" fmla="*/ 416719 w 438150"/>
                <a:gd name="connsiteY22" fmla="*/ 176689 h 733425"/>
                <a:gd name="connsiteX23" fmla="*/ 368141 w 438150"/>
                <a:gd name="connsiteY23" fmla="*/ 128111 h 733425"/>
                <a:gd name="connsiteX24" fmla="*/ 285274 w 438150"/>
                <a:gd name="connsiteY24" fmla="*/ 128111 h 733425"/>
                <a:gd name="connsiteX25" fmla="*/ 285274 w 438150"/>
                <a:gd name="connsiteY25" fmla="*/ 55721 h 733425"/>
                <a:gd name="connsiteX26" fmla="*/ 236696 w 438150"/>
                <a:gd name="connsiteY26" fmla="*/ 7144 h 733425"/>
                <a:gd name="connsiteX27" fmla="*/ 188119 w 438150"/>
                <a:gd name="connsiteY27" fmla="*/ 55721 h 733425"/>
                <a:gd name="connsiteX28" fmla="*/ 188119 w 438150"/>
                <a:gd name="connsiteY28" fmla="*/ 128111 h 733425"/>
                <a:gd name="connsiteX29" fmla="*/ 140494 w 438150"/>
                <a:gd name="connsiteY29" fmla="*/ 128111 h 733425"/>
                <a:gd name="connsiteX30" fmla="*/ 7144 w 438150"/>
                <a:gd name="connsiteY30" fmla="*/ 261461 h 733425"/>
                <a:gd name="connsiteX31" fmla="*/ 7144 w 438150"/>
                <a:gd name="connsiteY31" fmla="*/ 280511 h 733425"/>
                <a:gd name="connsiteX32" fmla="*/ 141446 w 438150"/>
                <a:gd name="connsiteY32" fmla="*/ 413861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8150" h="733425">
                  <a:moveTo>
                    <a:pt x="141446" y="413861"/>
                  </a:moveTo>
                  <a:lnTo>
                    <a:pt x="302419" y="413861"/>
                  </a:lnTo>
                  <a:cubicBezTo>
                    <a:pt x="322421" y="413861"/>
                    <a:pt x="338614" y="430054"/>
                    <a:pt x="338614" y="450056"/>
                  </a:cubicBezTo>
                  <a:lnTo>
                    <a:pt x="338614" y="469106"/>
                  </a:lnTo>
                  <a:cubicBezTo>
                    <a:pt x="338614" y="489109"/>
                    <a:pt x="322421" y="505301"/>
                    <a:pt x="302419" y="505301"/>
                  </a:cubicBezTo>
                  <a:lnTo>
                    <a:pt x="75724" y="505301"/>
                  </a:lnTo>
                  <a:cubicBezTo>
                    <a:pt x="49054" y="505301"/>
                    <a:pt x="27146" y="527209"/>
                    <a:pt x="27146" y="553879"/>
                  </a:cubicBezTo>
                  <a:cubicBezTo>
                    <a:pt x="27146" y="580549"/>
                    <a:pt x="49054" y="602456"/>
                    <a:pt x="75724" y="602456"/>
                  </a:cubicBezTo>
                  <a:lnTo>
                    <a:pt x="188119" y="602456"/>
                  </a:lnTo>
                  <a:lnTo>
                    <a:pt x="188119" y="679609"/>
                  </a:lnTo>
                  <a:cubicBezTo>
                    <a:pt x="188119" y="706279"/>
                    <a:pt x="210026" y="728186"/>
                    <a:pt x="236696" y="728186"/>
                  </a:cubicBezTo>
                  <a:cubicBezTo>
                    <a:pt x="263366" y="728186"/>
                    <a:pt x="285274" y="706279"/>
                    <a:pt x="285274" y="679609"/>
                  </a:cubicBezTo>
                  <a:lnTo>
                    <a:pt x="285274" y="602456"/>
                  </a:lnTo>
                  <a:lnTo>
                    <a:pt x="302419" y="602456"/>
                  </a:lnTo>
                  <a:cubicBezTo>
                    <a:pt x="375761" y="602456"/>
                    <a:pt x="435769" y="542449"/>
                    <a:pt x="435769" y="469106"/>
                  </a:cubicBezTo>
                  <a:lnTo>
                    <a:pt x="435769" y="450056"/>
                  </a:lnTo>
                  <a:cubicBezTo>
                    <a:pt x="435769" y="376714"/>
                    <a:pt x="375761" y="316706"/>
                    <a:pt x="302419" y="316706"/>
                  </a:cubicBezTo>
                  <a:lnTo>
                    <a:pt x="141446" y="316706"/>
                  </a:lnTo>
                  <a:cubicBezTo>
                    <a:pt x="121444" y="316706"/>
                    <a:pt x="105251" y="300514"/>
                    <a:pt x="105251" y="280511"/>
                  </a:cubicBezTo>
                  <a:lnTo>
                    <a:pt x="105251" y="261461"/>
                  </a:lnTo>
                  <a:cubicBezTo>
                    <a:pt x="105251" y="241459"/>
                    <a:pt x="121444" y="225266"/>
                    <a:pt x="141446" y="225266"/>
                  </a:cubicBezTo>
                  <a:lnTo>
                    <a:pt x="368141" y="225266"/>
                  </a:lnTo>
                  <a:cubicBezTo>
                    <a:pt x="394811" y="225266"/>
                    <a:pt x="416719" y="203359"/>
                    <a:pt x="416719" y="176689"/>
                  </a:cubicBezTo>
                  <a:cubicBezTo>
                    <a:pt x="416719" y="150019"/>
                    <a:pt x="394811" y="128111"/>
                    <a:pt x="368141" y="128111"/>
                  </a:cubicBezTo>
                  <a:lnTo>
                    <a:pt x="285274" y="128111"/>
                  </a:lnTo>
                  <a:lnTo>
                    <a:pt x="285274" y="55721"/>
                  </a:lnTo>
                  <a:cubicBezTo>
                    <a:pt x="285274" y="29051"/>
                    <a:pt x="263366" y="7144"/>
                    <a:pt x="236696" y="7144"/>
                  </a:cubicBezTo>
                  <a:cubicBezTo>
                    <a:pt x="210026" y="7144"/>
                    <a:pt x="188119" y="29051"/>
                    <a:pt x="188119" y="55721"/>
                  </a:cubicBezTo>
                  <a:lnTo>
                    <a:pt x="188119" y="128111"/>
                  </a:lnTo>
                  <a:lnTo>
                    <a:pt x="140494" y="128111"/>
                  </a:lnTo>
                  <a:cubicBezTo>
                    <a:pt x="67151" y="128111"/>
                    <a:pt x="7144" y="188119"/>
                    <a:pt x="7144" y="261461"/>
                  </a:cubicBezTo>
                  <a:lnTo>
                    <a:pt x="7144" y="280511"/>
                  </a:lnTo>
                  <a:cubicBezTo>
                    <a:pt x="8096" y="353854"/>
                    <a:pt x="68104" y="413861"/>
                    <a:pt x="141446" y="4138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33" name="Freeform: Shape 150">
              <a:extLst>
                <a:ext uri="{FF2B5EF4-FFF2-40B4-BE49-F238E27FC236}">
                  <a16:creationId xmlns:a16="http://schemas.microsoft.com/office/drawing/2014/main" id="{4B80EA6B-297C-DA47-9695-B49BDEE61798}"/>
                </a:ext>
              </a:extLst>
            </p:cNvPr>
            <p:cNvSpPr/>
            <p:nvPr/>
          </p:nvSpPr>
          <p:spPr>
            <a:xfrm>
              <a:off x="983457" y="2615010"/>
              <a:ext cx="2057400" cy="2219325"/>
            </a:xfrm>
            <a:custGeom>
              <a:avLst/>
              <a:gdLst>
                <a:gd name="connsiteX0" fmla="*/ 1518761 w 2057400"/>
                <a:gd name="connsiteY0" fmla="*/ 7144 h 2219325"/>
                <a:gd name="connsiteX1" fmla="*/ 982504 w 2057400"/>
                <a:gd name="connsiteY1" fmla="*/ 226219 h 2219325"/>
                <a:gd name="connsiteX2" fmla="*/ 1518761 w 2057400"/>
                <a:gd name="connsiteY2" fmla="*/ 445294 h 2219325"/>
                <a:gd name="connsiteX3" fmla="*/ 1957864 w 2057400"/>
                <a:gd name="connsiteY3" fmla="*/ 356711 h 2219325"/>
                <a:gd name="connsiteX4" fmla="*/ 1957864 w 2057400"/>
                <a:gd name="connsiteY4" fmla="*/ 1717834 h 2219325"/>
                <a:gd name="connsiteX5" fmla="*/ 1518761 w 2057400"/>
                <a:gd name="connsiteY5" fmla="*/ 1840706 h 2219325"/>
                <a:gd name="connsiteX6" fmla="*/ 1079659 w 2057400"/>
                <a:gd name="connsiteY6" fmla="*/ 1717834 h 2219325"/>
                <a:gd name="connsiteX7" fmla="*/ 1079659 w 2057400"/>
                <a:gd name="connsiteY7" fmla="*/ 1594961 h 2219325"/>
                <a:gd name="connsiteX8" fmla="*/ 1518761 w 2057400"/>
                <a:gd name="connsiteY8" fmla="*/ 1683544 h 2219325"/>
                <a:gd name="connsiteX9" fmla="*/ 1747361 w 2057400"/>
                <a:gd name="connsiteY9" fmla="*/ 1664494 h 2219325"/>
                <a:gd name="connsiteX10" fmla="*/ 1786414 w 2057400"/>
                <a:gd name="connsiteY10" fmla="*/ 1608296 h 2219325"/>
                <a:gd name="connsiteX11" fmla="*/ 1730216 w 2057400"/>
                <a:gd name="connsiteY11" fmla="*/ 1569244 h 2219325"/>
                <a:gd name="connsiteX12" fmla="*/ 1518761 w 2057400"/>
                <a:gd name="connsiteY12" fmla="*/ 1586389 h 2219325"/>
                <a:gd name="connsiteX13" fmla="*/ 1079659 w 2057400"/>
                <a:gd name="connsiteY13" fmla="*/ 1463516 h 2219325"/>
                <a:gd name="connsiteX14" fmla="*/ 1079659 w 2057400"/>
                <a:gd name="connsiteY14" fmla="*/ 1463516 h 2219325"/>
                <a:gd name="connsiteX15" fmla="*/ 1079659 w 2057400"/>
                <a:gd name="connsiteY15" fmla="*/ 1347311 h 2219325"/>
                <a:gd name="connsiteX16" fmla="*/ 1518761 w 2057400"/>
                <a:gd name="connsiteY16" fmla="*/ 1435894 h 2219325"/>
                <a:gd name="connsiteX17" fmla="*/ 1747361 w 2057400"/>
                <a:gd name="connsiteY17" fmla="*/ 1416844 h 2219325"/>
                <a:gd name="connsiteX18" fmla="*/ 1786414 w 2057400"/>
                <a:gd name="connsiteY18" fmla="*/ 1360646 h 2219325"/>
                <a:gd name="connsiteX19" fmla="*/ 1730216 w 2057400"/>
                <a:gd name="connsiteY19" fmla="*/ 1321594 h 2219325"/>
                <a:gd name="connsiteX20" fmla="*/ 1518761 w 2057400"/>
                <a:gd name="connsiteY20" fmla="*/ 1338739 h 2219325"/>
                <a:gd name="connsiteX21" fmla="*/ 1079659 w 2057400"/>
                <a:gd name="connsiteY21" fmla="*/ 1216819 h 2219325"/>
                <a:gd name="connsiteX22" fmla="*/ 1079659 w 2057400"/>
                <a:gd name="connsiteY22" fmla="*/ 1099661 h 2219325"/>
                <a:gd name="connsiteX23" fmla="*/ 1518761 w 2057400"/>
                <a:gd name="connsiteY23" fmla="*/ 1188244 h 2219325"/>
                <a:gd name="connsiteX24" fmla="*/ 1747361 w 2057400"/>
                <a:gd name="connsiteY24" fmla="*/ 1169194 h 2219325"/>
                <a:gd name="connsiteX25" fmla="*/ 1786414 w 2057400"/>
                <a:gd name="connsiteY25" fmla="*/ 1112996 h 2219325"/>
                <a:gd name="connsiteX26" fmla="*/ 1730216 w 2057400"/>
                <a:gd name="connsiteY26" fmla="*/ 1073944 h 2219325"/>
                <a:gd name="connsiteX27" fmla="*/ 1518761 w 2057400"/>
                <a:gd name="connsiteY27" fmla="*/ 1091089 h 2219325"/>
                <a:gd name="connsiteX28" fmla="*/ 1079659 w 2057400"/>
                <a:gd name="connsiteY28" fmla="*/ 969169 h 2219325"/>
                <a:gd name="connsiteX29" fmla="*/ 1079659 w 2057400"/>
                <a:gd name="connsiteY29" fmla="*/ 852011 h 2219325"/>
                <a:gd name="connsiteX30" fmla="*/ 1518761 w 2057400"/>
                <a:gd name="connsiteY30" fmla="*/ 940594 h 2219325"/>
                <a:gd name="connsiteX31" fmla="*/ 1747361 w 2057400"/>
                <a:gd name="connsiteY31" fmla="*/ 921544 h 2219325"/>
                <a:gd name="connsiteX32" fmla="*/ 1786414 w 2057400"/>
                <a:gd name="connsiteY32" fmla="*/ 865346 h 2219325"/>
                <a:gd name="connsiteX33" fmla="*/ 1730216 w 2057400"/>
                <a:gd name="connsiteY33" fmla="*/ 826294 h 2219325"/>
                <a:gd name="connsiteX34" fmla="*/ 1518761 w 2057400"/>
                <a:gd name="connsiteY34" fmla="*/ 843439 h 2219325"/>
                <a:gd name="connsiteX35" fmla="*/ 1079659 w 2057400"/>
                <a:gd name="connsiteY35" fmla="*/ 721519 h 2219325"/>
                <a:gd name="connsiteX36" fmla="*/ 1079659 w 2057400"/>
                <a:gd name="connsiteY36" fmla="*/ 607219 h 2219325"/>
                <a:gd name="connsiteX37" fmla="*/ 1183481 w 2057400"/>
                <a:gd name="connsiteY37" fmla="*/ 651034 h 2219325"/>
                <a:gd name="connsiteX38" fmla="*/ 1518761 w 2057400"/>
                <a:gd name="connsiteY38" fmla="*/ 695801 h 2219325"/>
                <a:gd name="connsiteX39" fmla="*/ 1747361 w 2057400"/>
                <a:gd name="connsiteY39" fmla="*/ 676751 h 2219325"/>
                <a:gd name="connsiteX40" fmla="*/ 1786414 w 2057400"/>
                <a:gd name="connsiteY40" fmla="*/ 620554 h 2219325"/>
                <a:gd name="connsiteX41" fmla="*/ 1730216 w 2057400"/>
                <a:gd name="connsiteY41" fmla="*/ 581501 h 2219325"/>
                <a:gd name="connsiteX42" fmla="*/ 1518761 w 2057400"/>
                <a:gd name="connsiteY42" fmla="*/ 598646 h 2219325"/>
                <a:gd name="connsiteX43" fmla="*/ 1080611 w 2057400"/>
                <a:gd name="connsiteY43" fmla="*/ 482441 h 2219325"/>
                <a:gd name="connsiteX44" fmla="*/ 1059656 w 2057400"/>
                <a:gd name="connsiteY44" fmla="*/ 458629 h 2219325"/>
                <a:gd name="connsiteX45" fmla="*/ 1031081 w 2057400"/>
                <a:gd name="connsiteY45" fmla="*/ 449104 h 2219325"/>
                <a:gd name="connsiteX46" fmla="*/ 982504 w 2057400"/>
                <a:gd name="connsiteY46" fmla="*/ 497681 h 2219325"/>
                <a:gd name="connsiteX47" fmla="*/ 982504 w 2057400"/>
                <a:gd name="connsiteY47" fmla="*/ 1128236 h 2219325"/>
                <a:gd name="connsiteX48" fmla="*/ 543401 w 2057400"/>
                <a:gd name="connsiteY48" fmla="*/ 1039654 h 2219325"/>
                <a:gd name="connsiteX49" fmla="*/ 7144 w 2057400"/>
                <a:gd name="connsiteY49" fmla="*/ 1258729 h 2219325"/>
                <a:gd name="connsiteX50" fmla="*/ 543401 w 2057400"/>
                <a:gd name="connsiteY50" fmla="*/ 1477804 h 2219325"/>
                <a:gd name="connsiteX51" fmla="*/ 982504 w 2057400"/>
                <a:gd name="connsiteY51" fmla="*/ 1389221 h 2219325"/>
                <a:gd name="connsiteX52" fmla="*/ 982504 w 2057400"/>
                <a:gd name="connsiteY52" fmla="*/ 1464469 h 2219325"/>
                <a:gd name="connsiteX53" fmla="*/ 982504 w 2057400"/>
                <a:gd name="connsiteY53" fmla="*/ 1992154 h 2219325"/>
                <a:gd name="connsiteX54" fmla="*/ 543401 w 2057400"/>
                <a:gd name="connsiteY54" fmla="*/ 2115026 h 2219325"/>
                <a:gd name="connsiteX55" fmla="*/ 104299 w 2057400"/>
                <a:gd name="connsiteY55" fmla="*/ 1992154 h 2219325"/>
                <a:gd name="connsiteX56" fmla="*/ 104299 w 2057400"/>
                <a:gd name="connsiteY56" fmla="*/ 1880711 h 2219325"/>
                <a:gd name="connsiteX57" fmla="*/ 543401 w 2057400"/>
                <a:gd name="connsiteY57" fmla="*/ 1969294 h 2219325"/>
                <a:gd name="connsiteX58" fmla="*/ 810101 w 2057400"/>
                <a:gd name="connsiteY58" fmla="*/ 1942624 h 2219325"/>
                <a:gd name="connsiteX59" fmla="*/ 847249 w 2057400"/>
                <a:gd name="connsiteY59" fmla="*/ 1885474 h 2219325"/>
                <a:gd name="connsiteX60" fmla="*/ 790099 w 2057400"/>
                <a:gd name="connsiteY60" fmla="*/ 1848326 h 2219325"/>
                <a:gd name="connsiteX61" fmla="*/ 544354 w 2057400"/>
                <a:gd name="connsiteY61" fmla="*/ 1873091 h 2219325"/>
                <a:gd name="connsiteX62" fmla="*/ 105251 w 2057400"/>
                <a:gd name="connsiteY62" fmla="*/ 1750219 h 2219325"/>
                <a:gd name="connsiteX63" fmla="*/ 105251 w 2057400"/>
                <a:gd name="connsiteY63" fmla="*/ 1630204 h 2219325"/>
                <a:gd name="connsiteX64" fmla="*/ 544354 w 2057400"/>
                <a:gd name="connsiteY64" fmla="*/ 1718786 h 2219325"/>
                <a:gd name="connsiteX65" fmla="*/ 808196 w 2057400"/>
                <a:gd name="connsiteY65" fmla="*/ 1693069 h 2219325"/>
                <a:gd name="connsiteX66" fmla="*/ 845344 w 2057400"/>
                <a:gd name="connsiteY66" fmla="*/ 1635919 h 2219325"/>
                <a:gd name="connsiteX67" fmla="*/ 788194 w 2057400"/>
                <a:gd name="connsiteY67" fmla="*/ 1598771 h 2219325"/>
                <a:gd name="connsiteX68" fmla="*/ 544354 w 2057400"/>
                <a:gd name="connsiteY68" fmla="*/ 1622584 h 2219325"/>
                <a:gd name="connsiteX69" fmla="*/ 106204 w 2057400"/>
                <a:gd name="connsiteY69" fmla="*/ 1506379 h 2219325"/>
                <a:gd name="connsiteX70" fmla="*/ 85249 w 2057400"/>
                <a:gd name="connsiteY70" fmla="*/ 1483519 h 2219325"/>
                <a:gd name="connsiteX71" fmla="*/ 55721 w 2057400"/>
                <a:gd name="connsiteY71" fmla="*/ 1473994 h 2219325"/>
                <a:gd name="connsiteX72" fmla="*/ 7144 w 2057400"/>
                <a:gd name="connsiteY72" fmla="*/ 1522571 h 2219325"/>
                <a:gd name="connsiteX73" fmla="*/ 7144 w 2057400"/>
                <a:gd name="connsiteY73" fmla="*/ 1994059 h 2219325"/>
                <a:gd name="connsiteX74" fmla="*/ 543401 w 2057400"/>
                <a:gd name="connsiteY74" fmla="*/ 2213134 h 2219325"/>
                <a:gd name="connsiteX75" fmla="*/ 1079659 w 2057400"/>
                <a:gd name="connsiteY75" fmla="*/ 1994059 h 2219325"/>
                <a:gd name="connsiteX76" fmla="*/ 1079659 w 2057400"/>
                <a:gd name="connsiteY76" fmla="*/ 1850231 h 2219325"/>
                <a:gd name="connsiteX77" fmla="*/ 1518761 w 2057400"/>
                <a:gd name="connsiteY77" fmla="*/ 1938814 h 2219325"/>
                <a:gd name="connsiteX78" fmla="*/ 2055019 w 2057400"/>
                <a:gd name="connsiteY78" fmla="*/ 1719739 h 2219325"/>
                <a:gd name="connsiteX79" fmla="*/ 2055019 w 2057400"/>
                <a:gd name="connsiteY79" fmla="*/ 226219 h 2219325"/>
                <a:gd name="connsiteX80" fmla="*/ 1518761 w 2057400"/>
                <a:gd name="connsiteY80" fmla="*/ 7144 h 2219325"/>
                <a:gd name="connsiteX81" fmla="*/ 543401 w 2057400"/>
                <a:gd name="connsiteY81" fmla="*/ 1381601 h 2219325"/>
                <a:gd name="connsiteX82" fmla="*/ 104299 w 2057400"/>
                <a:gd name="connsiteY82" fmla="*/ 1258729 h 2219325"/>
                <a:gd name="connsiteX83" fmla="*/ 104299 w 2057400"/>
                <a:gd name="connsiteY83" fmla="*/ 1258729 h 2219325"/>
                <a:gd name="connsiteX84" fmla="*/ 543401 w 2057400"/>
                <a:gd name="connsiteY84" fmla="*/ 1135856 h 2219325"/>
                <a:gd name="connsiteX85" fmla="*/ 982504 w 2057400"/>
                <a:gd name="connsiteY85" fmla="*/ 1258729 h 2219325"/>
                <a:gd name="connsiteX86" fmla="*/ 982504 w 2057400"/>
                <a:gd name="connsiteY86" fmla="*/ 1258729 h 2219325"/>
                <a:gd name="connsiteX87" fmla="*/ 543401 w 2057400"/>
                <a:gd name="connsiteY87" fmla="*/ 1381601 h 2219325"/>
                <a:gd name="connsiteX88" fmla="*/ 1518761 w 2057400"/>
                <a:gd name="connsiteY88" fmla="*/ 348139 h 2219325"/>
                <a:gd name="connsiteX89" fmla="*/ 1079659 w 2057400"/>
                <a:gd name="connsiteY89" fmla="*/ 225266 h 2219325"/>
                <a:gd name="connsiteX90" fmla="*/ 1518761 w 2057400"/>
                <a:gd name="connsiteY90" fmla="*/ 102394 h 2219325"/>
                <a:gd name="connsiteX91" fmla="*/ 1957864 w 2057400"/>
                <a:gd name="connsiteY91" fmla="*/ 225266 h 2219325"/>
                <a:gd name="connsiteX92" fmla="*/ 1518761 w 2057400"/>
                <a:gd name="connsiteY92" fmla="*/ 348139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057400" h="2219325">
                  <a:moveTo>
                    <a:pt x="1518761" y="7144"/>
                  </a:moveTo>
                  <a:cubicBezTo>
                    <a:pt x="1252061" y="7144"/>
                    <a:pt x="982504" y="82391"/>
                    <a:pt x="982504" y="226219"/>
                  </a:cubicBezTo>
                  <a:cubicBezTo>
                    <a:pt x="982504" y="370046"/>
                    <a:pt x="1252061" y="445294"/>
                    <a:pt x="1518761" y="445294"/>
                  </a:cubicBezTo>
                  <a:cubicBezTo>
                    <a:pt x="1686401" y="445294"/>
                    <a:pt x="1855946" y="415766"/>
                    <a:pt x="1957864" y="356711"/>
                  </a:cubicBezTo>
                  <a:lnTo>
                    <a:pt x="1957864" y="1717834"/>
                  </a:lnTo>
                  <a:cubicBezTo>
                    <a:pt x="1957864" y="1760696"/>
                    <a:pt x="1791176" y="1840706"/>
                    <a:pt x="1518761" y="1840706"/>
                  </a:cubicBezTo>
                  <a:cubicBezTo>
                    <a:pt x="1246346" y="1840706"/>
                    <a:pt x="1079659" y="1761649"/>
                    <a:pt x="1079659" y="1717834"/>
                  </a:cubicBezTo>
                  <a:lnTo>
                    <a:pt x="1079659" y="1594961"/>
                  </a:lnTo>
                  <a:cubicBezTo>
                    <a:pt x="1181576" y="1653064"/>
                    <a:pt x="1351121" y="1683544"/>
                    <a:pt x="1518761" y="1683544"/>
                  </a:cubicBezTo>
                  <a:cubicBezTo>
                    <a:pt x="1598771" y="1683544"/>
                    <a:pt x="1675924" y="1676876"/>
                    <a:pt x="1747361" y="1664494"/>
                  </a:cubicBezTo>
                  <a:cubicBezTo>
                    <a:pt x="1774031" y="1659731"/>
                    <a:pt x="1791176" y="1634966"/>
                    <a:pt x="1786414" y="1608296"/>
                  </a:cubicBezTo>
                  <a:cubicBezTo>
                    <a:pt x="1781651" y="1581626"/>
                    <a:pt x="1756886" y="1564481"/>
                    <a:pt x="1730216" y="1569244"/>
                  </a:cubicBezTo>
                  <a:cubicBezTo>
                    <a:pt x="1665446" y="1580674"/>
                    <a:pt x="1592104" y="1586389"/>
                    <a:pt x="1518761" y="1586389"/>
                  </a:cubicBezTo>
                  <a:cubicBezTo>
                    <a:pt x="1246346" y="1586389"/>
                    <a:pt x="1079659" y="1507331"/>
                    <a:pt x="1079659" y="1463516"/>
                  </a:cubicBezTo>
                  <a:cubicBezTo>
                    <a:pt x="1079659" y="1463516"/>
                    <a:pt x="1079659" y="1463516"/>
                    <a:pt x="1079659" y="1463516"/>
                  </a:cubicBezTo>
                  <a:lnTo>
                    <a:pt x="1079659" y="1347311"/>
                  </a:lnTo>
                  <a:cubicBezTo>
                    <a:pt x="1181576" y="1405414"/>
                    <a:pt x="1351121" y="1435894"/>
                    <a:pt x="1518761" y="1435894"/>
                  </a:cubicBezTo>
                  <a:cubicBezTo>
                    <a:pt x="1598771" y="1435894"/>
                    <a:pt x="1675924" y="1429226"/>
                    <a:pt x="1747361" y="1416844"/>
                  </a:cubicBezTo>
                  <a:cubicBezTo>
                    <a:pt x="1774031" y="1412081"/>
                    <a:pt x="1791176" y="1387316"/>
                    <a:pt x="1786414" y="1360646"/>
                  </a:cubicBezTo>
                  <a:cubicBezTo>
                    <a:pt x="1781651" y="1333976"/>
                    <a:pt x="1756886" y="1316831"/>
                    <a:pt x="1730216" y="1321594"/>
                  </a:cubicBezTo>
                  <a:cubicBezTo>
                    <a:pt x="1665446" y="1333024"/>
                    <a:pt x="1592104" y="1338739"/>
                    <a:pt x="1518761" y="1338739"/>
                  </a:cubicBezTo>
                  <a:cubicBezTo>
                    <a:pt x="1246346" y="1338739"/>
                    <a:pt x="1079659" y="1259681"/>
                    <a:pt x="1079659" y="1216819"/>
                  </a:cubicBezTo>
                  <a:lnTo>
                    <a:pt x="1079659" y="1099661"/>
                  </a:lnTo>
                  <a:cubicBezTo>
                    <a:pt x="1181576" y="1157764"/>
                    <a:pt x="1351121" y="1188244"/>
                    <a:pt x="1518761" y="1188244"/>
                  </a:cubicBezTo>
                  <a:cubicBezTo>
                    <a:pt x="1598771" y="1188244"/>
                    <a:pt x="1675924" y="1181576"/>
                    <a:pt x="1747361" y="1169194"/>
                  </a:cubicBezTo>
                  <a:cubicBezTo>
                    <a:pt x="1774031" y="1164431"/>
                    <a:pt x="1791176" y="1139666"/>
                    <a:pt x="1786414" y="1112996"/>
                  </a:cubicBezTo>
                  <a:cubicBezTo>
                    <a:pt x="1781651" y="1086326"/>
                    <a:pt x="1756886" y="1069181"/>
                    <a:pt x="1730216" y="1073944"/>
                  </a:cubicBezTo>
                  <a:cubicBezTo>
                    <a:pt x="1665446" y="1085374"/>
                    <a:pt x="1592104" y="1091089"/>
                    <a:pt x="1518761" y="1091089"/>
                  </a:cubicBezTo>
                  <a:cubicBezTo>
                    <a:pt x="1246346" y="1091089"/>
                    <a:pt x="1079659" y="1012031"/>
                    <a:pt x="1079659" y="969169"/>
                  </a:cubicBezTo>
                  <a:lnTo>
                    <a:pt x="1079659" y="852011"/>
                  </a:lnTo>
                  <a:cubicBezTo>
                    <a:pt x="1181576" y="910114"/>
                    <a:pt x="1351121" y="940594"/>
                    <a:pt x="1518761" y="940594"/>
                  </a:cubicBezTo>
                  <a:cubicBezTo>
                    <a:pt x="1598771" y="940594"/>
                    <a:pt x="1675924" y="933926"/>
                    <a:pt x="1747361" y="921544"/>
                  </a:cubicBezTo>
                  <a:cubicBezTo>
                    <a:pt x="1774031" y="916781"/>
                    <a:pt x="1791176" y="892016"/>
                    <a:pt x="1786414" y="865346"/>
                  </a:cubicBezTo>
                  <a:cubicBezTo>
                    <a:pt x="1781651" y="838676"/>
                    <a:pt x="1756886" y="821531"/>
                    <a:pt x="1730216" y="826294"/>
                  </a:cubicBezTo>
                  <a:cubicBezTo>
                    <a:pt x="1665446" y="837724"/>
                    <a:pt x="1592104" y="843439"/>
                    <a:pt x="1518761" y="843439"/>
                  </a:cubicBezTo>
                  <a:cubicBezTo>
                    <a:pt x="1246346" y="843439"/>
                    <a:pt x="1079659" y="764381"/>
                    <a:pt x="1079659" y="721519"/>
                  </a:cubicBezTo>
                  <a:lnTo>
                    <a:pt x="1079659" y="607219"/>
                  </a:lnTo>
                  <a:cubicBezTo>
                    <a:pt x="1112996" y="626269"/>
                    <a:pt x="1150144" y="640556"/>
                    <a:pt x="1183481" y="651034"/>
                  </a:cubicBezTo>
                  <a:cubicBezTo>
                    <a:pt x="1276826" y="679609"/>
                    <a:pt x="1395889" y="695801"/>
                    <a:pt x="1518761" y="695801"/>
                  </a:cubicBezTo>
                  <a:cubicBezTo>
                    <a:pt x="1598771" y="695801"/>
                    <a:pt x="1675924" y="689134"/>
                    <a:pt x="1747361" y="676751"/>
                  </a:cubicBezTo>
                  <a:cubicBezTo>
                    <a:pt x="1774031" y="671989"/>
                    <a:pt x="1791176" y="647224"/>
                    <a:pt x="1786414" y="620554"/>
                  </a:cubicBezTo>
                  <a:cubicBezTo>
                    <a:pt x="1781651" y="593884"/>
                    <a:pt x="1756886" y="576739"/>
                    <a:pt x="1730216" y="581501"/>
                  </a:cubicBezTo>
                  <a:cubicBezTo>
                    <a:pt x="1665446" y="592931"/>
                    <a:pt x="1592104" y="598646"/>
                    <a:pt x="1518761" y="598646"/>
                  </a:cubicBezTo>
                  <a:cubicBezTo>
                    <a:pt x="1263491" y="598646"/>
                    <a:pt x="1100614" y="531019"/>
                    <a:pt x="1080611" y="482441"/>
                  </a:cubicBezTo>
                  <a:cubicBezTo>
                    <a:pt x="1076801" y="471964"/>
                    <a:pt x="1069181" y="464344"/>
                    <a:pt x="1059656" y="458629"/>
                  </a:cubicBezTo>
                  <a:cubicBezTo>
                    <a:pt x="1052036" y="452914"/>
                    <a:pt x="1041559" y="449104"/>
                    <a:pt x="1031081" y="449104"/>
                  </a:cubicBezTo>
                  <a:cubicBezTo>
                    <a:pt x="1004411" y="449104"/>
                    <a:pt x="982504" y="471011"/>
                    <a:pt x="982504" y="497681"/>
                  </a:cubicBezTo>
                  <a:lnTo>
                    <a:pt x="982504" y="1128236"/>
                  </a:lnTo>
                  <a:cubicBezTo>
                    <a:pt x="880586" y="1070134"/>
                    <a:pt x="711041" y="1039654"/>
                    <a:pt x="543401" y="1039654"/>
                  </a:cubicBezTo>
                  <a:cubicBezTo>
                    <a:pt x="276701" y="1039654"/>
                    <a:pt x="7144" y="1114901"/>
                    <a:pt x="7144" y="1258729"/>
                  </a:cubicBezTo>
                  <a:cubicBezTo>
                    <a:pt x="7144" y="1402556"/>
                    <a:pt x="276701" y="1477804"/>
                    <a:pt x="543401" y="1477804"/>
                  </a:cubicBezTo>
                  <a:cubicBezTo>
                    <a:pt x="711041" y="1477804"/>
                    <a:pt x="880586" y="1448276"/>
                    <a:pt x="982504" y="1389221"/>
                  </a:cubicBezTo>
                  <a:lnTo>
                    <a:pt x="982504" y="1464469"/>
                  </a:lnTo>
                  <a:lnTo>
                    <a:pt x="982504" y="1992154"/>
                  </a:lnTo>
                  <a:cubicBezTo>
                    <a:pt x="982504" y="2035016"/>
                    <a:pt x="815816" y="2115026"/>
                    <a:pt x="543401" y="2115026"/>
                  </a:cubicBezTo>
                  <a:cubicBezTo>
                    <a:pt x="270986" y="2115026"/>
                    <a:pt x="104299" y="2035969"/>
                    <a:pt x="104299" y="1992154"/>
                  </a:cubicBezTo>
                  <a:lnTo>
                    <a:pt x="104299" y="1880711"/>
                  </a:lnTo>
                  <a:cubicBezTo>
                    <a:pt x="206216" y="1938814"/>
                    <a:pt x="375761" y="1969294"/>
                    <a:pt x="543401" y="1969294"/>
                  </a:cubicBezTo>
                  <a:cubicBezTo>
                    <a:pt x="637699" y="1969294"/>
                    <a:pt x="730091" y="1959769"/>
                    <a:pt x="810101" y="1942624"/>
                  </a:cubicBezTo>
                  <a:cubicBezTo>
                    <a:pt x="835819" y="1936909"/>
                    <a:pt x="852964" y="1911191"/>
                    <a:pt x="847249" y="1885474"/>
                  </a:cubicBezTo>
                  <a:cubicBezTo>
                    <a:pt x="841534" y="1859756"/>
                    <a:pt x="815816" y="1842611"/>
                    <a:pt x="790099" y="1848326"/>
                  </a:cubicBezTo>
                  <a:cubicBezTo>
                    <a:pt x="716756" y="1864519"/>
                    <a:pt x="631984" y="1873091"/>
                    <a:pt x="544354" y="1873091"/>
                  </a:cubicBezTo>
                  <a:cubicBezTo>
                    <a:pt x="271939" y="1873091"/>
                    <a:pt x="105251" y="1794034"/>
                    <a:pt x="105251" y="1750219"/>
                  </a:cubicBezTo>
                  <a:lnTo>
                    <a:pt x="105251" y="1630204"/>
                  </a:lnTo>
                  <a:cubicBezTo>
                    <a:pt x="191929" y="1680686"/>
                    <a:pt x="339566" y="1718786"/>
                    <a:pt x="544354" y="1718786"/>
                  </a:cubicBezTo>
                  <a:cubicBezTo>
                    <a:pt x="637699" y="1718786"/>
                    <a:pt x="729139" y="1710214"/>
                    <a:pt x="808196" y="1693069"/>
                  </a:cubicBezTo>
                  <a:cubicBezTo>
                    <a:pt x="833914" y="1687354"/>
                    <a:pt x="851059" y="1661636"/>
                    <a:pt x="845344" y="1635919"/>
                  </a:cubicBezTo>
                  <a:cubicBezTo>
                    <a:pt x="839629" y="1610201"/>
                    <a:pt x="813911" y="1593056"/>
                    <a:pt x="788194" y="1598771"/>
                  </a:cubicBezTo>
                  <a:cubicBezTo>
                    <a:pt x="714851" y="1614011"/>
                    <a:pt x="631031" y="1622584"/>
                    <a:pt x="544354" y="1622584"/>
                  </a:cubicBezTo>
                  <a:cubicBezTo>
                    <a:pt x="290036" y="1622584"/>
                    <a:pt x="126206" y="1554956"/>
                    <a:pt x="106204" y="1506379"/>
                  </a:cubicBezTo>
                  <a:cubicBezTo>
                    <a:pt x="102394" y="1495901"/>
                    <a:pt x="94774" y="1488281"/>
                    <a:pt x="85249" y="1483519"/>
                  </a:cubicBezTo>
                  <a:cubicBezTo>
                    <a:pt x="76676" y="1477804"/>
                    <a:pt x="67151" y="1473994"/>
                    <a:pt x="55721" y="1473994"/>
                  </a:cubicBezTo>
                  <a:cubicBezTo>
                    <a:pt x="29051" y="1473994"/>
                    <a:pt x="7144" y="1495901"/>
                    <a:pt x="7144" y="1522571"/>
                  </a:cubicBezTo>
                  <a:lnTo>
                    <a:pt x="7144" y="1994059"/>
                  </a:lnTo>
                  <a:cubicBezTo>
                    <a:pt x="7144" y="2137886"/>
                    <a:pt x="276701" y="2213134"/>
                    <a:pt x="543401" y="2213134"/>
                  </a:cubicBezTo>
                  <a:cubicBezTo>
                    <a:pt x="810101" y="2213134"/>
                    <a:pt x="1079659" y="2137886"/>
                    <a:pt x="1079659" y="1994059"/>
                  </a:cubicBezTo>
                  <a:lnTo>
                    <a:pt x="1079659" y="1850231"/>
                  </a:lnTo>
                  <a:cubicBezTo>
                    <a:pt x="1181576" y="1908334"/>
                    <a:pt x="1351121" y="1938814"/>
                    <a:pt x="1518761" y="1938814"/>
                  </a:cubicBezTo>
                  <a:cubicBezTo>
                    <a:pt x="1785461" y="1938814"/>
                    <a:pt x="2055019" y="1863566"/>
                    <a:pt x="2055019" y="1719739"/>
                  </a:cubicBezTo>
                  <a:lnTo>
                    <a:pt x="2055019" y="226219"/>
                  </a:lnTo>
                  <a:cubicBezTo>
                    <a:pt x="2055019" y="82391"/>
                    <a:pt x="1784509" y="7144"/>
                    <a:pt x="1518761" y="7144"/>
                  </a:cubicBezTo>
                  <a:close/>
                  <a:moveTo>
                    <a:pt x="543401" y="1381601"/>
                  </a:moveTo>
                  <a:cubicBezTo>
                    <a:pt x="270986" y="1381601"/>
                    <a:pt x="104299" y="1302544"/>
                    <a:pt x="104299" y="1258729"/>
                  </a:cubicBezTo>
                  <a:cubicBezTo>
                    <a:pt x="104299" y="1258729"/>
                    <a:pt x="104299" y="1258729"/>
                    <a:pt x="104299" y="1258729"/>
                  </a:cubicBezTo>
                  <a:cubicBezTo>
                    <a:pt x="104299" y="1215866"/>
                    <a:pt x="270986" y="1135856"/>
                    <a:pt x="543401" y="1135856"/>
                  </a:cubicBezTo>
                  <a:cubicBezTo>
                    <a:pt x="815816" y="1135856"/>
                    <a:pt x="982504" y="1214914"/>
                    <a:pt x="982504" y="1258729"/>
                  </a:cubicBezTo>
                  <a:lnTo>
                    <a:pt x="982504" y="1258729"/>
                  </a:lnTo>
                  <a:cubicBezTo>
                    <a:pt x="982504" y="1302544"/>
                    <a:pt x="815816" y="1381601"/>
                    <a:pt x="543401" y="1381601"/>
                  </a:cubicBezTo>
                  <a:close/>
                  <a:moveTo>
                    <a:pt x="1518761" y="348139"/>
                  </a:moveTo>
                  <a:cubicBezTo>
                    <a:pt x="1246346" y="348139"/>
                    <a:pt x="1079659" y="269081"/>
                    <a:pt x="1079659" y="225266"/>
                  </a:cubicBezTo>
                  <a:cubicBezTo>
                    <a:pt x="1079659" y="181451"/>
                    <a:pt x="1246346" y="102394"/>
                    <a:pt x="1518761" y="102394"/>
                  </a:cubicBezTo>
                  <a:cubicBezTo>
                    <a:pt x="1791176" y="102394"/>
                    <a:pt x="1957864" y="181451"/>
                    <a:pt x="1957864" y="225266"/>
                  </a:cubicBezTo>
                  <a:cubicBezTo>
                    <a:pt x="1957864" y="269081"/>
                    <a:pt x="1791176" y="348139"/>
                    <a:pt x="1518761" y="3481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grpSp>
        <p:nvGrpSpPr>
          <p:cNvPr id="34" name="Group 33">
            <a:extLst>
              <a:ext uri="{FF2B5EF4-FFF2-40B4-BE49-F238E27FC236}">
                <a16:creationId xmlns:a16="http://schemas.microsoft.com/office/drawing/2014/main" id="{21FBEC78-57BA-0142-925F-329B9DCFBD98}"/>
              </a:ext>
            </a:extLst>
          </p:cNvPr>
          <p:cNvGrpSpPr/>
          <p:nvPr/>
        </p:nvGrpSpPr>
        <p:grpSpPr>
          <a:xfrm>
            <a:off x="8129539" y="4818792"/>
            <a:ext cx="567305" cy="611956"/>
            <a:chOff x="983457" y="2615010"/>
            <a:chExt cx="2057400" cy="2219325"/>
          </a:xfrm>
          <a:solidFill>
            <a:schemeClr val="accent2"/>
          </a:solidFill>
        </p:grpSpPr>
        <p:sp>
          <p:nvSpPr>
            <p:cNvPr id="35" name="Freeform: Shape 149">
              <a:extLst>
                <a:ext uri="{FF2B5EF4-FFF2-40B4-BE49-F238E27FC236}">
                  <a16:creationId xmlns:a16="http://schemas.microsoft.com/office/drawing/2014/main" id="{3DC6DB57-240C-D747-AB60-98124B204330}"/>
                </a:ext>
              </a:extLst>
            </p:cNvPr>
            <p:cNvSpPr/>
            <p:nvPr/>
          </p:nvSpPr>
          <p:spPr>
            <a:xfrm>
              <a:off x="1393984" y="2767410"/>
              <a:ext cx="438150" cy="733425"/>
            </a:xfrm>
            <a:custGeom>
              <a:avLst/>
              <a:gdLst>
                <a:gd name="connsiteX0" fmla="*/ 141446 w 438150"/>
                <a:gd name="connsiteY0" fmla="*/ 413861 h 733425"/>
                <a:gd name="connsiteX1" fmla="*/ 302419 w 438150"/>
                <a:gd name="connsiteY1" fmla="*/ 413861 h 733425"/>
                <a:gd name="connsiteX2" fmla="*/ 338614 w 438150"/>
                <a:gd name="connsiteY2" fmla="*/ 450056 h 733425"/>
                <a:gd name="connsiteX3" fmla="*/ 338614 w 438150"/>
                <a:gd name="connsiteY3" fmla="*/ 469106 h 733425"/>
                <a:gd name="connsiteX4" fmla="*/ 302419 w 438150"/>
                <a:gd name="connsiteY4" fmla="*/ 505301 h 733425"/>
                <a:gd name="connsiteX5" fmla="*/ 75724 w 438150"/>
                <a:gd name="connsiteY5" fmla="*/ 505301 h 733425"/>
                <a:gd name="connsiteX6" fmla="*/ 27146 w 438150"/>
                <a:gd name="connsiteY6" fmla="*/ 553879 h 733425"/>
                <a:gd name="connsiteX7" fmla="*/ 75724 w 438150"/>
                <a:gd name="connsiteY7" fmla="*/ 602456 h 733425"/>
                <a:gd name="connsiteX8" fmla="*/ 188119 w 438150"/>
                <a:gd name="connsiteY8" fmla="*/ 602456 h 733425"/>
                <a:gd name="connsiteX9" fmla="*/ 188119 w 438150"/>
                <a:gd name="connsiteY9" fmla="*/ 679609 h 733425"/>
                <a:gd name="connsiteX10" fmla="*/ 236696 w 438150"/>
                <a:gd name="connsiteY10" fmla="*/ 728186 h 733425"/>
                <a:gd name="connsiteX11" fmla="*/ 285274 w 438150"/>
                <a:gd name="connsiteY11" fmla="*/ 679609 h 733425"/>
                <a:gd name="connsiteX12" fmla="*/ 285274 w 438150"/>
                <a:gd name="connsiteY12" fmla="*/ 602456 h 733425"/>
                <a:gd name="connsiteX13" fmla="*/ 302419 w 438150"/>
                <a:gd name="connsiteY13" fmla="*/ 602456 h 733425"/>
                <a:gd name="connsiteX14" fmla="*/ 435769 w 438150"/>
                <a:gd name="connsiteY14" fmla="*/ 469106 h 733425"/>
                <a:gd name="connsiteX15" fmla="*/ 435769 w 438150"/>
                <a:gd name="connsiteY15" fmla="*/ 450056 h 733425"/>
                <a:gd name="connsiteX16" fmla="*/ 302419 w 438150"/>
                <a:gd name="connsiteY16" fmla="*/ 316706 h 733425"/>
                <a:gd name="connsiteX17" fmla="*/ 141446 w 438150"/>
                <a:gd name="connsiteY17" fmla="*/ 316706 h 733425"/>
                <a:gd name="connsiteX18" fmla="*/ 105251 w 438150"/>
                <a:gd name="connsiteY18" fmla="*/ 280511 h 733425"/>
                <a:gd name="connsiteX19" fmla="*/ 105251 w 438150"/>
                <a:gd name="connsiteY19" fmla="*/ 261461 h 733425"/>
                <a:gd name="connsiteX20" fmla="*/ 141446 w 438150"/>
                <a:gd name="connsiteY20" fmla="*/ 225266 h 733425"/>
                <a:gd name="connsiteX21" fmla="*/ 368141 w 438150"/>
                <a:gd name="connsiteY21" fmla="*/ 225266 h 733425"/>
                <a:gd name="connsiteX22" fmla="*/ 416719 w 438150"/>
                <a:gd name="connsiteY22" fmla="*/ 176689 h 733425"/>
                <a:gd name="connsiteX23" fmla="*/ 368141 w 438150"/>
                <a:gd name="connsiteY23" fmla="*/ 128111 h 733425"/>
                <a:gd name="connsiteX24" fmla="*/ 285274 w 438150"/>
                <a:gd name="connsiteY24" fmla="*/ 128111 h 733425"/>
                <a:gd name="connsiteX25" fmla="*/ 285274 w 438150"/>
                <a:gd name="connsiteY25" fmla="*/ 55721 h 733425"/>
                <a:gd name="connsiteX26" fmla="*/ 236696 w 438150"/>
                <a:gd name="connsiteY26" fmla="*/ 7144 h 733425"/>
                <a:gd name="connsiteX27" fmla="*/ 188119 w 438150"/>
                <a:gd name="connsiteY27" fmla="*/ 55721 h 733425"/>
                <a:gd name="connsiteX28" fmla="*/ 188119 w 438150"/>
                <a:gd name="connsiteY28" fmla="*/ 128111 h 733425"/>
                <a:gd name="connsiteX29" fmla="*/ 140494 w 438150"/>
                <a:gd name="connsiteY29" fmla="*/ 128111 h 733425"/>
                <a:gd name="connsiteX30" fmla="*/ 7144 w 438150"/>
                <a:gd name="connsiteY30" fmla="*/ 261461 h 733425"/>
                <a:gd name="connsiteX31" fmla="*/ 7144 w 438150"/>
                <a:gd name="connsiteY31" fmla="*/ 280511 h 733425"/>
                <a:gd name="connsiteX32" fmla="*/ 141446 w 438150"/>
                <a:gd name="connsiteY32" fmla="*/ 413861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8150" h="733425">
                  <a:moveTo>
                    <a:pt x="141446" y="413861"/>
                  </a:moveTo>
                  <a:lnTo>
                    <a:pt x="302419" y="413861"/>
                  </a:lnTo>
                  <a:cubicBezTo>
                    <a:pt x="322421" y="413861"/>
                    <a:pt x="338614" y="430054"/>
                    <a:pt x="338614" y="450056"/>
                  </a:cubicBezTo>
                  <a:lnTo>
                    <a:pt x="338614" y="469106"/>
                  </a:lnTo>
                  <a:cubicBezTo>
                    <a:pt x="338614" y="489109"/>
                    <a:pt x="322421" y="505301"/>
                    <a:pt x="302419" y="505301"/>
                  </a:cubicBezTo>
                  <a:lnTo>
                    <a:pt x="75724" y="505301"/>
                  </a:lnTo>
                  <a:cubicBezTo>
                    <a:pt x="49054" y="505301"/>
                    <a:pt x="27146" y="527209"/>
                    <a:pt x="27146" y="553879"/>
                  </a:cubicBezTo>
                  <a:cubicBezTo>
                    <a:pt x="27146" y="580549"/>
                    <a:pt x="49054" y="602456"/>
                    <a:pt x="75724" y="602456"/>
                  </a:cubicBezTo>
                  <a:lnTo>
                    <a:pt x="188119" y="602456"/>
                  </a:lnTo>
                  <a:lnTo>
                    <a:pt x="188119" y="679609"/>
                  </a:lnTo>
                  <a:cubicBezTo>
                    <a:pt x="188119" y="706279"/>
                    <a:pt x="210026" y="728186"/>
                    <a:pt x="236696" y="728186"/>
                  </a:cubicBezTo>
                  <a:cubicBezTo>
                    <a:pt x="263366" y="728186"/>
                    <a:pt x="285274" y="706279"/>
                    <a:pt x="285274" y="679609"/>
                  </a:cubicBezTo>
                  <a:lnTo>
                    <a:pt x="285274" y="602456"/>
                  </a:lnTo>
                  <a:lnTo>
                    <a:pt x="302419" y="602456"/>
                  </a:lnTo>
                  <a:cubicBezTo>
                    <a:pt x="375761" y="602456"/>
                    <a:pt x="435769" y="542449"/>
                    <a:pt x="435769" y="469106"/>
                  </a:cubicBezTo>
                  <a:lnTo>
                    <a:pt x="435769" y="450056"/>
                  </a:lnTo>
                  <a:cubicBezTo>
                    <a:pt x="435769" y="376714"/>
                    <a:pt x="375761" y="316706"/>
                    <a:pt x="302419" y="316706"/>
                  </a:cubicBezTo>
                  <a:lnTo>
                    <a:pt x="141446" y="316706"/>
                  </a:lnTo>
                  <a:cubicBezTo>
                    <a:pt x="121444" y="316706"/>
                    <a:pt x="105251" y="300514"/>
                    <a:pt x="105251" y="280511"/>
                  </a:cubicBezTo>
                  <a:lnTo>
                    <a:pt x="105251" y="261461"/>
                  </a:lnTo>
                  <a:cubicBezTo>
                    <a:pt x="105251" y="241459"/>
                    <a:pt x="121444" y="225266"/>
                    <a:pt x="141446" y="225266"/>
                  </a:cubicBezTo>
                  <a:lnTo>
                    <a:pt x="368141" y="225266"/>
                  </a:lnTo>
                  <a:cubicBezTo>
                    <a:pt x="394811" y="225266"/>
                    <a:pt x="416719" y="203359"/>
                    <a:pt x="416719" y="176689"/>
                  </a:cubicBezTo>
                  <a:cubicBezTo>
                    <a:pt x="416719" y="150019"/>
                    <a:pt x="394811" y="128111"/>
                    <a:pt x="368141" y="128111"/>
                  </a:cubicBezTo>
                  <a:lnTo>
                    <a:pt x="285274" y="128111"/>
                  </a:lnTo>
                  <a:lnTo>
                    <a:pt x="285274" y="55721"/>
                  </a:lnTo>
                  <a:cubicBezTo>
                    <a:pt x="285274" y="29051"/>
                    <a:pt x="263366" y="7144"/>
                    <a:pt x="236696" y="7144"/>
                  </a:cubicBezTo>
                  <a:cubicBezTo>
                    <a:pt x="210026" y="7144"/>
                    <a:pt x="188119" y="29051"/>
                    <a:pt x="188119" y="55721"/>
                  </a:cubicBezTo>
                  <a:lnTo>
                    <a:pt x="188119" y="128111"/>
                  </a:lnTo>
                  <a:lnTo>
                    <a:pt x="140494" y="128111"/>
                  </a:lnTo>
                  <a:cubicBezTo>
                    <a:pt x="67151" y="128111"/>
                    <a:pt x="7144" y="188119"/>
                    <a:pt x="7144" y="261461"/>
                  </a:cubicBezTo>
                  <a:lnTo>
                    <a:pt x="7144" y="280511"/>
                  </a:lnTo>
                  <a:cubicBezTo>
                    <a:pt x="8096" y="353854"/>
                    <a:pt x="68104" y="413861"/>
                    <a:pt x="141446" y="4138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36" name="Freeform: Shape 150">
              <a:extLst>
                <a:ext uri="{FF2B5EF4-FFF2-40B4-BE49-F238E27FC236}">
                  <a16:creationId xmlns:a16="http://schemas.microsoft.com/office/drawing/2014/main" id="{C4BA670B-E70C-924D-9A91-0F2F19F624DF}"/>
                </a:ext>
              </a:extLst>
            </p:cNvPr>
            <p:cNvSpPr/>
            <p:nvPr/>
          </p:nvSpPr>
          <p:spPr>
            <a:xfrm>
              <a:off x="983457" y="2615010"/>
              <a:ext cx="2057400" cy="2219325"/>
            </a:xfrm>
            <a:custGeom>
              <a:avLst/>
              <a:gdLst>
                <a:gd name="connsiteX0" fmla="*/ 1518761 w 2057400"/>
                <a:gd name="connsiteY0" fmla="*/ 7144 h 2219325"/>
                <a:gd name="connsiteX1" fmla="*/ 982504 w 2057400"/>
                <a:gd name="connsiteY1" fmla="*/ 226219 h 2219325"/>
                <a:gd name="connsiteX2" fmla="*/ 1518761 w 2057400"/>
                <a:gd name="connsiteY2" fmla="*/ 445294 h 2219325"/>
                <a:gd name="connsiteX3" fmla="*/ 1957864 w 2057400"/>
                <a:gd name="connsiteY3" fmla="*/ 356711 h 2219325"/>
                <a:gd name="connsiteX4" fmla="*/ 1957864 w 2057400"/>
                <a:gd name="connsiteY4" fmla="*/ 1717834 h 2219325"/>
                <a:gd name="connsiteX5" fmla="*/ 1518761 w 2057400"/>
                <a:gd name="connsiteY5" fmla="*/ 1840706 h 2219325"/>
                <a:gd name="connsiteX6" fmla="*/ 1079659 w 2057400"/>
                <a:gd name="connsiteY6" fmla="*/ 1717834 h 2219325"/>
                <a:gd name="connsiteX7" fmla="*/ 1079659 w 2057400"/>
                <a:gd name="connsiteY7" fmla="*/ 1594961 h 2219325"/>
                <a:gd name="connsiteX8" fmla="*/ 1518761 w 2057400"/>
                <a:gd name="connsiteY8" fmla="*/ 1683544 h 2219325"/>
                <a:gd name="connsiteX9" fmla="*/ 1747361 w 2057400"/>
                <a:gd name="connsiteY9" fmla="*/ 1664494 h 2219325"/>
                <a:gd name="connsiteX10" fmla="*/ 1786414 w 2057400"/>
                <a:gd name="connsiteY10" fmla="*/ 1608296 h 2219325"/>
                <a:gd name="connsiteX11" fmla="*/ 1730216 w 2057400"/>
                <a:gd name="connsiteY11" fmla="*/ 1569244 h 2219325"/>
                <a:gd name="connsiteX12" fmla="*/ 1518761 w 2057400"/>
                <a:gd name="connsiteY12" fmla="*/ 1586389 h 2219325"/>
                <a:gd name="connsiteX13" fmla="*/ 1079659 w 2057400"/>
                <a:gd name="connsiteY13" fmla="*/ 1463516 h 2219325"/>
                <a:gd name="connsiteX14" fmla="*/ 1079659 w 2057400"/>
                <a:gd name="connsiteY14" fmla="*/ 1463516 h 2219325"/>
                <a:gd name="connsiteX15" fmla="*/ 1079659 w 2057400"/>
                <a:gd name="connsiteY15" fmla="*/ 1347311 h 2219325"/>
                <a:gd name="connsiteX16" fmla="*/ 1518761 w 2057400"/>
                <a:gd name="connsiteY16" fmla="*/ 1435894 h 2219325"/>
                <a:gd name="connsiteX17" fmla="*/ 1747361 w 2057400"/>
                <a:gd name="connsiteY17" fmla="*/ 1416844 h 2219325"/>
                <a:gd name="connsiteX18" fmla="*/ 1786414 w 2057400"/>
                <a:gd name="connsiteY18" fmla="*/ 1360646 h 2219325"/>
                <a:gd name="connsiteX19" fmla="*/ 1730216 w 2057400"/>
                <a:gd name="connsiteY19" fmla="*/ 1321594 h 2219325"/>
                <a:gd name="connsiteX20" fmla="*/ 1518761 w 2057400"/>
                <a:gd name="connsiteY20" fmla="*/ 1338739 h 2219325"/>
                <a:gd name="connsiteX21" fmla="*/ 1079659 w 2057400"/>
                <a:gd name="connsiteY21" fmla="*/ 1216819 h 2219325"/>
                <a:gd name="connsiteX22" fmla="*/ 1079659 w 2057400"/>
                <a:gd name="connsiteY22" fmla="*/ 1099661 h 2219325"/>
                <a:gd name="connsiteX23" fmla="*/ 1518761 w 2057400"/>
                <a:gd name="connsiteY23" fmla="*/ 1188244 h 2219325"/>
                <a:gd name="connsiteX24" fmla="*/ 1747361 w 2057400"/>
                <a:gd name="connsiteY24" fmla="*/ 1169194 h 2219325"/>
                <a:gd name="connsiteX25" fmla="*/ 1786414 w 2057400"/>
                <a:gd name="connsiteY25" fmla="*/ 1112996 h 2219325"/>
                <a:gd name="connsiteX26" fmla="*/ 1730216 w 2057400"/>
                <a:gd name="connsiteY26" fmla="*/ 1073944 h 2219325"/>
                <a:gd name="connsiteX27" fmla="*/ 1518761 w 2057400"/>
                <a:gd name="connsiteY27" fmla="*/ 1091089 h 2219325"/>
                <a:gd name="connsiteX28" fmla="*/ 1079659 w 2057400"/>
                <a:gd name="connsiteY28" fmla="*/ 969169 h 2219325"/>
                <a:gd name="connsiteX29" fmla="*/ 1079659 w 2057400"/>
                <a:gd name="connsiteY29" fmla="*/ 852011 h 2219325"/>
                <a:gd name="connsiteX30" fmla="*/ 1518761 w 2057400"/>
                <a:gd name="connsiteY30" fmla="*/ 940594 h 2219325"/>
                <a:gd name="connsiteX31" fmla="*/ 1747361 w 2057400"/>
                <a:gd name="connsiteY31" fmla="*/ 921544 h 2219325"/>
                <a:gd name="connsiteX32" fmla="*/ 1786414 w 2057400"/>
                <a:gd name="connsiteY32" fmla="*/ 865346 h 2219325"/>
                <a:gd name="connsiteX33" fmla="*/ 1730216 w 2057400"/>
                <a:gd name="connsiteY33" fmla="*/ 826294 h 2219325"/>
                <a:gd name="connsiteX34" fmla="*/ 1518761 w 2057400"/>
                <a:gd name="connsiteY34" fmla="*/ 843439 h 2219325"/>
                <a:gd name="connsiteX35" fmla="*/ 1079659 w 2057400"/>
                <a:gd name="connsiteY35" fmla="*/ 721519 h 2219325"/>
                <a:gd name="connsiteX36" fmla="*/ 1079659 w 2057400"/>
                <a:gd name="connsiteY36" fmla="*/ 607219 h 2219325"/>
                <a:gd name="connsiteX37" fmla="*/ 1183481 w 2057400"/>
                <a:gd name="connsiteY37" fmla="*/ 651034 h 2219325"/>
                <a:gd name="connsiteX38" fmla="*/ 1518761 w 2057400"/>
                <a:gd name="connsiteY38" fmla="*/ 695801 h 2219325"/>
                <a:gd name="connsiteX39" fmla="*/ 1747361 w 2057400"/>
                <a:gd name="connsiteY39" fmla="*/ 676751 h 2219325"/>
                <a:gd name="connsiteX40" fmla="*/ 1786414 w 2057400"/>
                <a:gd name="connsiteY40" fmla="*/ 620554 h 2219325"/>
                <a:gd name="connsiteX41" fmla="*/ 1730216 w 2057400"/>
                <a:gd name="connsiteY41" fmla="*/ 581501 h 2219325"/>
                <a:gd name="connsiteX42" fmla="*/ 1518761 w 2057400"/>
                <a:gd name="connsiteY42" fmla="*/ 598646 h 2219325"/>
                <a:gd name="connsiteX43" fmla="*/ 1080611 w 2057400"/>
                <a:gd name="connsiteY43" fmla="*/ 482441 h 2219325"/>
                <a:gd name="connsiteX44" fmla="*/ 1059656 w 2057400"/>
                <a:gd name="connsiteY44" fmla="*/ 458629 h 2219325"/>
                <a:gd name="connsiteX45" fmla="*/ 1031081 w 2057400"/>
                <a:gd name="connsiteY45" fmla="*/ 449104 h 2219325"/>
                <a:gd name="connsiteX46" fmla="*/ 982504 w 2057400"/>
                <a:gd name="connsiteY46" fmla="*/ 497681 h 2219325"/>
                <a:gd name="connsiteX47" fmla="*/ 982504 w 2057400"/>
                <a:gd name="connsiteY47" fmla="*/ 1128236 h 2219325"/>
                <a:gd name="connsiteX48" fmla="*/ 543401 w 2057400"/>
                <a:gd name="connsiteY48" fmla="*/ 1039654 h 2219325"/>
                <a:gd name="connsiteX49" fmla="*/ 7144 w 2057400"/>
                <a:gd name="connsiteY49" fmla="*/ 1258729 h 2219325"/>
                <a:gd name="connsiteX50" fmla="*/ 543401 w 2057400"/>
                <a:gd name="connsiteY50" fmla="*/ 1477804 h 2219325"/>
                <a:gd name="connsiteX51" fmla="*/ 982504 w 2057400"/>
                <a:gd name="connsiteY51" fmla="*/ 1389221 h 2219325"/>
                <a:gd name="connsiteX52" fmla="*/ 982504 w 2057400"/>
                <a:gd name="connsiteY52" fmla="*/ 1464469 h 2219325"/>
                <a:gd name="connsiteX53" fmla="*/ 982504 w 2057400"/>
                <a:gd name="connsiteY53" fmla="*/ 1992154 h 2219325"/>
                <a:gd name="connsiteX54" fmla="*/ 543401 w 2057400"/>
                <a:gd name="connsiteY54" fmla="*/ 2115026 h 2219325"/>
                <a:gd name="connsiteX55" fmla="*/ 104299 w 2057400"/>
                <a:gd name="connsiteY55" fmla="*/ 1992154 h 2219325"/>
                <a:gd name="connsiteX56" fmla="*/ 104299 w 2057400"/>
                <a:gd name="connsiteY56" fmla="*/ 1880711 h 2219325"/>
                <a:gd name="connsiteX57" fmla="*/ 543401 w 2057400"/>
                <a:gd name="connsiteY57" fmla="*/ 1969294 h 2219325"/>
                <a:gd name="connsiteX58" fmla="*/ 810101 w 2057400"/>
                <a:gd name="connsiteY58" fmla="*/ 1942624 h 2219325"/>
                <a:gd name="connsiteX59" fmla="*/ 847249 w 2057400"/>
                <a:gd name="connsiteY59" fmla="*/ 1885474 h 2219325"/>
                <a:gd name="connsiteX60" fmla="*/ 790099 w 2057400"/>
                <a:gd name="connsiteY60" fmla="*/ 1848326 h 2219325"/>
                <a:gd name="connsiteX61" fmla="*/ 544354 w 2057400"/>
                <a:gd name="connsiteY61" fmla="*/ 1873091 h 2219325"/>
                <a:gd name="connsiteX62" fmla="*/ 105251 w 2057400"/>
                <a:gd name="connsiteY62" fmla="*/ 1750219 h 2219325"/>
                <a:gd name="connsiteX63" fmla="*/ 105251 w 2057400"/>
                <a:gd name="connsiteY63" fmla="*/ 1630204 h 2219325"/>
                <a:gd name="connsiteX64" fmla="*/ 544354 w 2057400"/>
                <a:gd name="connsiteY64" fmla="*/ 1718786 h 2219325"/>
                <a:gd name="connsiteX65" fmla="*/ 808196 w 2057400"/>
                <a:gd name="connsiteY65" fmla="*/ 1693069 h 2219325"/>
                <a:gd name="connsiteX66" fmla="*/ 845344 w 2057400"/>
                <a:gd name="connsiteY66" fmla="*/ 1635919 h 2219325"/>
                <a:gd name="connsiteX67" fmla="*/ 788194 w 2057400"/>
                <a:gd name="connsiteY67" fmla="*/ 1598771 h 2219325"/>
                <a:gd name="connsiteX68" fmla="*/ 544354 w 2057400"/>
                <a:gd name="connsiteY68" fmla="*/ 1622584 h 2219325"/>
                <a:gd name="connsiteX69" fmla="*/ 106204 w 2057400"/>
                <a:gd name="connsiteY69" fmla="*/ 1506379 h 2219325"/>
                <a:gd name="connsiteX70" fmla="*/ 85249 w 2057400"/>
                <a:gd name="connsiteY70" fmla="*/ 1483519 h 2219325"/>
                <a:gd name="connsiteX71" fmla="*/ 55721 w 2057400"/>
                <a:gd name="connsiteY71" fmla="*/ 1473994 h 2219325"/>
                <a:gd name="connsiteX72" fmla="*/ 7144 w 2057400"/>
                <a:gd name="connsiteY72" fmla="*/ 1522571 h 2219325"/>
                <a:gd name="connsiteX73" fmla="*/ 7144 w 2057400"/>
                <a:gd name="connsiteY73" fmla="*/ 1994059 h 2219325"/>
                <a:gd name="connsiteX74" fmla="*/ 543401 w 2057400"/>
                <a:gd name="connsiteY74" fmla="*/ 2213134 h 2219325"/>
                <a:gd name="connsiteX75" fmla="*/ 1079659 w 2057400"/>
                <a:gd name="connsiteY75" fmla="*/ 1994059 h 2219325"/>
                <a:gd name="connsiteX76" fmla="*/ 1079659 w 2057400"/>
                <a:gd name="connsiteY76" fmla="*/ 1850231 h 2219325"/>
                <a:gd name="connsiteX77" fmla="*/ 1518761 w 2057400"/>
                <a:gd name="connsiteY77" fmla="*/ 1938814 h 2219325"/>
                <a:gd name="connsiteX78" fmla="*/ 2055019 w 2057400"/>
                <a:gd name="connsiteY78" fmla="*/ 1719739 h 2219325"/>
                <a:gd name="connsiteX79" fmla="*/ 2055019 w 2057400"/>
                <a:gd name="connsiteY79" fmla="*/ 226219 h 2219325"/>
                <a:gd name="connsiteX80" fmla="*/ 1518761 w 2057400"/>
                <a:gd name="connsiteY80" fmla="*/ 7144 h 2219325"/>
                <a:gd name="connsiteX81" fmla="*/ 543401 w 2057400"/>
                <a:gd name="connsiteY81" fmla="*/ 1381601 h 2219325"/>
                <a:gd name="connsiteX82" fmla="*/ 104299 w 2057400"/>
                <a:gd name="connsiteY82" fmla="*/ 1258729 h 2219325"/>
                <a:gd name="connsiteX83" fmla="*/ 104299 w 2057400"/>
                <a:gd name="connsiteY83" fmla="*/ 1258729 h 2219325"/>
                <a:gd name="connsiteX84" fmla="*/ 543401 w 2057400"/>
                <a:gd name="connsiteY84" fmla="*/ 1135856 h 2219325"/>
                <a:gd name="connsiteX85" fmla="*/ 982504 w 2057400"/>
                <a:gd name="connsiteY85" fmla="*/ 1258729 h 2219325"/>
                <a:gd name="connsiteX86" fmla="*/ 982504 w 2057400"/>
                <a:gd name="connsiteY86" fmla="*/ 1258729 h 2219325"/>
                <a:gd name="connsiteX87" fmla="*/ 543401 w 2057400"/>
                <a:gd name="connsiteY87" fmla="*/ 1381601 h 2219325"/>
                <a:gd name="connsiteX88" fmla="*/ 1518761 w 2057400"/>
                <a:gd name="connsiteY88" fmla="*/ 348139 h 2219325"/>
                <a:gd name="connsiteX89" fmla="*/ 1079659 w 2057400"/>
                <a:gd name="connsiteY89" fmla="*/ 225266 h 2219325"/>
                <a:gd name="connsiteX90" fmla="*/ 1518761 w 2057400"/>
                <a:gd name="connsiteY90" fmla="*/ 102394 h 2219325"/>
                <a:gd name="connsiteX91" fmla="*/ 1957864 w 2057400"/>
                <a:gd name="connsiteY91" fmla="*/ 225266 h 2219325"/>
                <a:gd name="connsiteX92" fmla="*/ 1518761 w 2057400"/>
                <a:gd name="connsiteY92" fmla="*/ 348139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057400" h="2219325">
                  <a:moveTo>
                    <a:pt x="1518761" y="7144"/>
                  </a:moveTo>
                  <a:cubicBezTo>
                    <a:pt x="1252061" y="7144"/>
                    <a:pt x="982504" y="82391"/>
                    <a:pt x="982504" y="226219"/>
                  </a:cubicBezTo>
                  <a:cubicBezTo>
                    <a:pt x="982504" y="370046"/>
                    <a:pt x="1252061" y="445294"/>
                    <a:pt x="1518761" y="445294"/>
                  </a:cubicBezTo>
                  <a:cubicBezTo>
                    <a:pt x="1686401" y="445294"/>
                    <a:pt x="1855946" y="415766"/>
                    <a:pt x="1957864" y="356711"/>
                  </a:cubicBezTo>
                  <a:lnTo>
                    <a:pt x="1957864" y="1717834"/>
                  </a:lnTo>
                  <a:cubicBezTo>
                    <a:pt x="1957864" y="1760696"/>
                    <a:pt x="1791176" y="1840706"/>
                    <a:pt x="1518761" y="1840706"/>
                  </a:cubicBezTo>
                  <a:cubicBezTo>
                    <a:pt x="1246346" y="1840706"/>
                    <a:pt x="1079659" y="1761649"/>
                    <a:pt x="1079659" y="1717834"/>
                  </a:cubicBezTo>
                  <a:lnTo>
                    <a:pt x="1079659" y="1594961"/>
                  </a:lnTo>
                  <a:cubicBezTo>
                    <a:pt x="1181576" y="1653064"/>
                    <a:pt x="1351121" y="1683544"/>
                    <a:pt x="1518761" y="1683544"/>
                  </a:cubicBezTo>
                  <a:cubicBezTo>
                    <a:pt x="1598771" y="1683544"/>
                    <a:pt x="1675924" y="1676876"/>
                    <a:pt x="1747361" y="1664494"/>
                  </a:cubicBezTo>
                  <a:cubicBezTo>
                    <a:pt x="1774031" y="1659731"/>
                    <a:pt x="1791176" y="1634966"/>
                    <a:pt x="1786414" y="1608296"/>
                  </a:cubicBezTo>
                  <a:cubicBezTo>
                    <a:pt x="1781651" y="1581626"/>
                    <a:pt x="1756886" y="1564481"/>
                    <a:pt x="1730216" y="1569244"/>
                  </a:cubicBezTo>
                  <a:cubicBezTo>
                    <a:pt x="1665446" y="1580674"/>
                    <a:pt x="1592104" y="1586389"/>
                    <a:pt x="1518761" y="1586389"/>
                  </a:cubicBezTo>
                  <a:cubicBezTo>
                    <a:pt x="1246346" y="1586389"/>
                    <a:pt x="1079659" y="1507331"/>
                    <a:pt x="1079659" y="1463516"/>
                  </a:cubicBezTo>
                  <a:cubicBezTo>
                    <a:pt x="1079659" y="1463516"/>
                    <a:pt x="1079659" y="1463516"/>
                    <a:pt x="1079659" y="1463516"/>
                  </a:cubicBezTo>
                  <a:lnTo>
                    <a:pt x="1079659" y="1347311"/>
                  </a:lnTo>
                  <a:cubicBezTo>
                    <a:pt x="1181576" y="1405414"/>
                    <a:pt x="1351121" y="1435894"/>
                    <a:pt x="1518761" y="1435894"/>
                  </a:cubicBezTo>
                  <a:cubicBezTo>
                    <a:pt x="1598771" y="1435894"/>
                    <a:pt x="1675924" y="1429226"/>
                    <a:pt x="1747361" y="1416844"/>
                  </a:cubicBezTo>
                  <a:cubicBezTo>
                    <a:pt x="1774031" y="1412081"/>
                    <a:pt x="1791176" y="1387316"/>
                    <a:pt x="1786414" y="1360646"/>
                  </a:cubicBezTo>
                  <a:cubicBezTo>
                    <a:pt x="1781651" y="1333976"/>
                    <a:pt x="1756886" y="1316831"/>
                    <a:pt x="1730216" y="1321594"/>
                  </a:cubicBezTo>
                  <a:cubicBezTo>
                    <a:pt x="1665446" y="1333024"/>
                    <a:pt x="1592104" y="1338739"/>
                    <a:pt x="1518761" y="1338739"/>
                  </a:cubicBezTo>
                  <a:cubicBezTo>
                    <a:pt x="1246346" y="1338739"/>
                    <a:pt x="1079659" y="1259681"/>
                    <a:pt x="1079659" y="1216819"/>
                  </a:cubicBezTo>
                  <a:lnTo>
                    <a:pt x="1079659" y="1099661"/>
                  </a:lnTo>
                  <a:cubicBezTo>
                    <a:pt x="1181576" y="1157764"/>
                    <a:pt x="1351121" y="1188244"/>
                    <a:pt x="1518761" y="1188244"/>
                  </a:cubicBezTo>
                  <a:cubicBezTo>
                    <a:pt x="1598771" y="1188244"/>
                    <a:pt x="1675924" y="1181576"/>
                    <a:pt x="1747361" y="1169194"/>
                  </a:cubicBezTo>
                  <a:cubicBezTo>
                    <a:pt x="1774031" y="1164431"/>
                    <a:pt x="1791176" y="1139666"/>
                    <a:pt x="1786414" y="1112996"/>
                  </a:cubicBezTo>
                  <a:cubicBezTo>
                    <a:pt x="1781651" y="1086326"/>
                    <a:pt x="1756886" y="1069181"/>
                    <a:pt x="1730216" y="1073944"/>
                  </a:cubicBezTo>
                  <a:cubicBezTo>
                    <a:pt x="1665446" y="1085374"/>
                    <a:pt x="1592104" y="1091089"/>
                    <a:pt x="1518761" y="1091089"/>
                  </a:cubicBezTo>
                  <a:cubicBezTo>
                    <a:pt x="1246346" y="1091089"/>
                    <a:pt x="1079659" y="1012031"/>
                    <a:pt x="1079659" y="969169"/>
                  </a:cubicBezTo>
                  <a:lnTo>
                    <a:pt x="1079659" y="852011"/>
                  </a:lnTo>
                  <a:cubicBezTo>
                    <a:pt x="1181576" y="910114"/>
                    <a:pt x="1351121" y="940594"/>
                    <a:pt x="1518761" y="940594"/>
                  </a:cubicBezTo>
                  <a:cubicBezTo>
                    <a:pt x="1598771" y="940594"/>
                    <a:pt x="1675924" y="933926"/>
                    <a:pt x="1747361" y="921544"/>
                  </a:cubicBezTo>
                  <a:cubicBezTo>
                    <a:pt x="1774031" y="916781"/>
                    <a:pt x="1791176" y="892016"/>
                    <a:pt x="1786414" y="865346"/>
                  </a:cubicBezTo>
                  <a:cubicBezTo>
                    <a:pt x="1781651" y="838676"/>
                    <a:pt x="1756886" y="821531"/>
                    <a:pt x="1730216" y="826294"/>
                  </a:cubicBezTo>
                  <a:cubicBezTo>
                    <a:pt x="1665446" y="837724"/>
                    <a:pt x="1592104" y="843439"/>
                    <a:pt x="1518761" y="843439"/>
                  </a:cubicBezTo>
                  <a:cubicBezTo>
                    <a:pt x="1246346" y="843439"/>
                    <a:pt x="1079659" y="764381"/>
                    <a:pt x="1079659" y="721519"/>
                  </a:cubicBezTo>
                  <a:lnTo>
                    <a:pt x="1079659" y="607219"/>
                  </a:lnTo>
                  <a:cubicBezTo>
                    <a:pt x="1112996" y="626269"/>
                    <a:pt x="1150144" y="640556"/>
                    <a:pt x="1183481" y="651034"/>
                  </a:cubicBezTo>
                  <a:cubicBezTo>
                    <a:pt x="1276826" y="679609"/>
                    <a:pt x="1395889" y="695801"/>
                    <a:pt x="1518761" y="695801"/>
                  </a:cubicBezTo>
                  <a:cubicBezTo>
                    <a:pt x="1598771" y="695801"/>
                    <a:pt x="1675924" y="689134"/>
                    <a:pt x="1747361" y="676751"/>
                  </a:cubicBezTo>
                  <a:cubicBezTo>
                    <a:pt x="1774031" y="671989"/>
                    <a:pt x="1791176" y="647224"/>
                    <a:pt x="1786414" y="620554"/>
                  </a:cubicBezTo>
                  <a:cubicBezTo>
                    <a:pt x="1781651" y="593884"/>
                    <a:pt x="1756886" y="576739"/>
                    <a:pt x="1730216" y="581501"/>
                  </a:cubicBezTo>
                  <a:cubicBezTo>
                    <a:pt x="1665446" y="592931"/>
                    <a:pt x="1592104" y="598646"/>
                    <a:pt x="1518761" y="598646"/>
                  </a:cubicBezTo>
                  <a:cubicBezTo>
                    <a:pt x="1263491" y="598646"/>
                    <a:pt x="1100614" y="531019"/>
                    <a:pt x="1080611" y="482441"/>
                  </a:cubicBezTo>
                  <a:cubicBezTo>
                    <a:pt x="1076801" y="471964"/>
                    <a:pt x="1069181" y="464344"/>
                    <a:pt x="1059656" y="458629"/>
                  </a:cubicBezTo>
                  <a:cubicBezTo>
                    <a:pt x="1052036" y="452914"/>
                    <a:pt x="1041559" y="449104"/>
                    <a:pt x="1031081" y="449104"/>
                  </a:cubicBezTo>
                  <a:cubicBezTo>
                    <a:pt x="1004411" y="449104"/>
                    <a:pt x="982504" y="471011"/>
                    <a:pt x="982504" y="497681"/>
                  </a:cubicBezTo>
                  <a:lnTo>
                    <a:pt x="982504" y="1128236"/>
                  </a:lnTo>
                  <a:cubicBezTo>
                    <a:pt x="880586" y="1070134"/>
                    <a:pt x="711041" y="1039654"/>
                    <a:pt x="543401" y="1039654"/>
                  </a:cubicBezTo>
                  <a:cubicBezTo>
                    <a:pt x="276701" y="1039654"/>
                    <a:pt x="7144" y="1114901"/>
                    <a:pt x="7144" y="1258729"/>
                  </a:cubicBezTo>
                  <a:cubicBezTo>
                    <a:pt x="7144" y="1402556"/>
                    <a:pt x="276701" y="1477804"/>
                    <a:pt x="543401" y="1477804"/>
                  </a:cubicBezTo>
                  <a:cubicBezTo>
                    <a:pt x="711041" y="1477804"/>
                    <a:pt x="880586" y="1448276"/>
                    <a:pt x="982504" y="1389221"/>
                  </a:cubicBezTo>
                  <a:lnTo>
                    <a:pt x="982504" y="1464469"/>
                  </a:lnTo>
                  <a:lnTo>
                    <a:pt x="982504" y="1992154"/>
                  </a:lnTo>
                  <a:cubicBezTo>
                    <a:pt x="982504" y="2035016"/>
                    <a:pt x="815816" y="2115026"/>
                    <a:pt x="543401" y="2115026"/>
                  </a:cubicBezTo>
                  <a:cubicBezTo>
                    <a:pt x="270986" y="2115026"/>
                    <a:pt x="104299" y="2035969"/>
                    <a:pt x="104299" y="1992154"/>
                  </a:cubicBezTo>
                  <a:lnTo>
                    <a:pt x="104299" y="1880711"/>
                  </a:lnTo>
                  <a:cubicBezTo>
                    <a:pt x="206216" y="1938814"/>
                    <a:pt x="375761" y="1969294"/>
                    <a:pt x="543401" y="1969294"/>
                  </a:cubicBezTo>
                  <a:cubicBezTo>
                    <a:pt x="637699" y="1969294"/>
                    <a:pt x="730091" y="1959769"/>
                    <a:pt x="810101" y="1942624"/>
                  </a:cubicBezTo>
                  <a:cubicBezTo>
                    <a:pt x="835819" y="1936909"/>
                    <a:pt x="852964" y="1911191"/>
                    <a:pt x="847249" y="1885474"/>
                  </a:cubicBezTo>
                  <a:cubicBezTo>
                    <a:pt x="841534" y="1859756"/>
                    <a:pt x="815816" y="1842611"/>
                    <a:pt x="790099" y="1848326"/>
                  </a:cubicBezTo>
                  <a:cubicBezTo>
                    <a:pt x="716756" y="1864519"/>
                    <a:pt x="631984" y="1873091"/>
                    <a:pt x="544354" y="1873091"/>
                  </a:cubicBezTo>
                  <a:cubicBezTo>
                    <a:pt x="271939" y="1873091"/>
                    <a:pt x="105251" y="1794034"/>
                    <a:pt x="105251" y="1750219"/>
                  </a:cubicBezTo>
                  <a:lnTo>
                    <a:pt x="105251" y="1630204"/>
                  </a:lnTo>
                  <a:cubicBezTo>
                    <a:pt x="191929" y="1680686"/>
                    <a:pt x="339566" y="1718786"/>
                    <a:pt x="544354" y="1718786"/>
                  </a:cubicBezTo>
                  <a:cubicBezTo>
                    <a:pt x="637699" y="1718786"/>
                    <a:pt x="729139" y="1710214"/>
                    <a:pt x="808196" y="1693069"/>
                  </a:cubicBezTo>
                  <a:cubicBezTo>
                    <a:pt x="833914" y="1687354"/>
                    <a:pt x="851059" y="1661636"/>
                    <a:pt x="845344" y="1635919"/>
                  </a:cubicBezTo>
                  <a:cubicBezTo>
                    <a:pt x="839629" y="1610201"/>
                    <a:pt x="813911" y="1593056"/>
                    <a:pt x="788194" y="1598771"/>
                  </a:cubicBezTo>
                  <a:cubicBezTo>
                    <a:pt x="714851" y="1614011"/>
                    <a:pt x="631031" y="1622584"/>
                    <a:pt x="544354" y="1622584"/>
                  </a:cubicBezTo>
                  <a:cubicBezTo>
                    <a:pt x="290036" y="1622584"/>
                    <a:pt x="126206" y="1554956"/>
                    <a:pt x="106204" y="1506379"/>
                  </a:cubicBezTo>
                  <a:cubicBezTo>
                    <a:pt x="102394" y="1495901"/>
                    <a:pt x="94774" y="1488281"/>
                    <a:pt x="85249" y="1483519"/>
                  </a:cubicBezTo>
                  <a:cubicBezTo>
                    <a:pt x="76676" y="1477804"/>
                    <a:pt x="67151" y="1473994"/>
                    <a:pt x="55721" y="1473994"/>
                  </a:cubicBezTo>
                  <a:cubicBezTo>
                    <a:pt x="29051" y="1473994"/>
                    <a:pt x="7144" y="1495901"/>
                    <a:pt x="7144" y="1522571"/>
                  </a:cubicBezTo>
                  <a:lnTo>
                    <a:pt x="7144" y="1994059"/>
                  </a:lnTo>
                  <a:cubicBezTo>
                    <a:pt x="7144" y="2137886"/>
                    <a:pt x="276701" y="2213134"/>
                    <a:pt x="543401" y="2213134"/>
                  </a:cubicBezTo>
                  <a:cubicBezTo>
                    <a:pt x="810101" y="2213134"/>
                    <a:pt x="1079659" y="2137886"/>
                    <a:pt x="1079659" y="1994059"/>
                  </a:cubicBezTo>
                  <a:lnTo>
                    <a:pt x="1079659" y="1850231"/>
                  </a:lnTo>
                  <a:cubicBezTo>
                    <a:pt x="1181576" y="1908334"/>
                    <a:pt x="1351121" y="1938814"/>
                    <a:pt x="1518761" y="1938814"/>
                  </a:cubicBezTo>
                  <a:cubicBezTo>
                    <a:pt x="1785461" y="1938814"/>
                    <a:pt x="2055019" y="1863566"/>
                    <a:pt x="2055019" y="1719739"/>
                  </a:cubicBezTo>
                  <a:lnTo>
                    <a:pt x="2055019" y="226219"/>
                  </a:lnTo>
                  <a:cubicBezTo>
                    <a:pt x="2055019" y="82391"/>
                    <a:pt x="1784509" y="7144"/>
                    <a:pt x="1518761" y="7144"/>
                  </a:cubicBezTo>
                  <a:close/>
                  <a:moveTo>
                    <a:pt x="543401" y="1381601"/>
                  </a:moveTo>
                  <a:cubicBezTo>
                    <a:pt x="270986" y="1381601"/>
                    <a:pt x="104299" y="1302544"/>
                    <a:pt x="104299" y="1258729"/>
                  </a:cubicBezTo>
                  <a:cubicBezTo>
                    <a:pt x="104299" y="1258729"/>
                    <a:pt x="104299" y="1258729"/>
                    <a:pt x="104299" y="1258729"/>
                  </a:cubicBezTo>
                  <a:cubicBezTo>
                    <a:pt x="104299" y="1215866"/>
                    <a:pt x="270986" y="1135856"/>
                    <a:pt x="543401" y="1135856"/>
                  </a:cubicBezTo>
                  <a:cubicBezTo>
                    <a:pt x="815816" y="1135856"/>
                    <a:pt x="982504" y="1214914"/>
                    <a:pt x="982504" y="1258729"/>
                  </a:cubicBezTo>
                  <a:lnTo>
                    <a:pt x="982504" y="1258729"/>
                  </a:lnTo>
                  <a:cubicBezTo>
                    <a:pt x="982504" y="1302544"/>
                    <a:pt x="815816" y="1381601"/>
                    <a:pt x="543401" y="1381601"/>
                  </a:cubicBezTo>
                  <a:close/>
                  <a:moveTo>
                    <a:pt x="1518761" y="348139"/>
                  </a:moveTo>
                  <a:cubicBezTo>
                    <a:pt x="1246346" y="348139"/>
                    <a:pt x="1079659" y="269081"/>
                    <a:pt x="1079659" y="225266"/>
                  </a:cubicBezTo>
                  <a:cubicBezTo>
                    <a:pt x="1079659" y="181451"/>
                    <a:pt x="1246346" y="102394"/>
                    <a:pt x="1518761" y="102394"/>
                  </a:cubicBezTo>
                  <a:cubicBezTo>
                    <a:pt x="1791176" y="102394"/>
                    <a:pt x="1957864" y="181451"/>
                    <a:pt x="1957864" y="225266"/>
                  </a:cubicBezTo>
                  <a:cubicBezTo>
                    <a:pt x="1957864" y="269081"/>
                    <a:pt x="1791176" y="348139"/>
                    <a:pt x="1518761" y="3481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grpSp>
        <p:nvGrpSpPr>
          <p:cNvPr id="37" name="Group 36">
            <a:extLst>
              <a:ext uri="{FF2B5EF4-FFF2-40B4-BE49-F238E27FC236}">
                <a16:creationId xmlns:a16="http://schemas.microsoft.com/office/drawing/2014/main" id="{97C71C3A-D61D-FB48-88E3-668C73E0B11A}"/>
              </a:ext>
            </a:extLst>
          </p:cNvPr>
          <p:cNvGrpSpPr/>
          <p:nvPr/>
        </p:nvGrpSpPr>
        <p:grpSpPr>
          <a:xfrm>
            <a:off x="10473688" y="4818792"/>
            <a:ext cx="567305" cy="611956"/>
            <a:chOff x="983457" y="2615010"/>
            <a:chExt cx="2057400" cy="2219325"/>
          </a:xfrm>
          <a:solidFill>
            <a:schemeClr val="accent2"/>
          </a:solidFill>
        </p:grpSpPr>
        <p:sp>
          <p:nvSpPr>
            <p:cNvPr id="38" name="Freeform: Shape 149">
              <a:extLst>
                <a:ext uri="{FF2B5EF4-FFF2-40B4-BE49-F238E27FC236}">
                  <a16:creationId xmlns:a16="http://schemas.microsoft.com/office/drawing/2014/main" id="{5666592C-78A6-3444-A948-DD2EB89BB725}"/>
                </a:ext>
              </a:extLst>
            </p:cNvPr>
            <p:cNvSpPr/>
            <p:nvPr/>
          </p:nvSpPr>
          <p:spPr>
            <a:xfrm>
              <a:off x="1393984" y="2767410"/>
              <a:ext cx="438150" cy="733425"/>
            </a:xfrm>
            <a:custGeom>
              <a:avLst/>
              <a:gdLst>
                <a:gd name="connsiteX0" fmla="*/ 141446 w 438150"/>
                <a:gd name="connsiteY0" fmla="*/ 413861 h 733425"/>
                <a:gd name="connsiteX1" fmla="*/ 302419 w 438150"/>
                <a:gd name="connsiteY1" fmla="*/ 413861 h 733425"/>
                <a:gd name="connsiteX2" fmla="*/ 338614 w 438150"/>
                <a:gd name="connsiteY2" fmla="*/ 450056 h 733425"/>
                <a:gd name="connsiteX3" fmla="*/ 338614 w 438150"/>
                <a:gd name="connsiteY3" fmla="*/ 469106 h 733425"/>
                <a:gd name="connsiteX4" fmla="*/ 302419 w 438150"/>
                <a:gd name="connsiteY4" fmla="*/ 505301 h 733425"/>
                <a:gd name="connsiteX5" fmla="*/ 75724 w 438150"/>
                <a:gd name="connsiteY5" fmla="*/ 505301 h 733425"/>
                <a:gd name="connsiteX6" fmla="*/ 27146 w 438150"/>
                <a:gd name="connsiteY6" fmla="*/ 553879 h 733425"/>
                <a:gd name="connsiteX7" fmla="*/ 75724 w 438150"/>
                <a:gd name="connsiteY7" fmla="*/ 602456 h 733425"/>
                <a:gd name="connsiteX8" fmla="*/ 188119 w 438150"/>
                <a:gd name="connsiteY8" fmla="*/ 602456 h 733425"/>
                <a:gd name="connsiteX9" fmla="*/ 188119 w 438150"/>
                <a:gd name="connsiteY9" fmla="*/ 679609 h 733425"/>
                <a:gd name="connsiteX10" fmla="*/ 236696 w 438150"/>
                <a:gd name="connsiteY10" fmla="*/ 728186 h 733425"/>
                <a:gd name="connsiteX11" fmla="*/ 285274 w 438150"/>
                <a:gd name="connsiteY11" fmla="*/ 679609 h 733425"/>
                <a:gd name="connsiteX12" fmla="*/ 285274 w 438150"/>
                <a:gd name="connsiteY12" fmla="*/ 602456 h 733425"/>
                <a:gd name="connsiteX13" fmla="*/ 302419 w 438150"/>
                <a:gd name="connsiteY13" fmla="*/ 602456 h 733425"/>
                <a:gd name="connsiteX14" fmla="*/ 435769 w 438150"/>
                <a:gd name="connsiteY14" fmla="*/ 469106 h 733425"/>
                <a:gd name="connsiteX15" fmla="*/ 435769 w 438150"/>
                <a:gd name="connsiteY15" fmla="*/ 450056 h 733425"/>
                <a:gd name="connsiteX16" fmla="*/ 302419 w 438150"/>
                <a:gd name="connsiteY16" fmla="*/ 316706 h 733425"/>
                <a:gd name="connsiteX17" fmla="*/ 141446 w 438150"/>
                <a:gd name="connsiteY17" fmla="*/ 316706 h 733425"/>
                <a:gd name="connsiteX18" fmla="*/ 105251 w 438150"/>
                <a:gd name="connsiteY18" fmla="*/ 280511 h 733425"/>
                <a:gd name="connsiteX19" fmla="*/ 105251 w 438150"/>
                <a:gd name="connsiteY19" fmla="*/ 261461 h 733425"/>
                <a:gd name="connsiteX20" fmla="*/ 141446 w 438150"/>
                <a:gd name="connsiteY20" fmla="*/ 225266 h 733425"/>
                <a:gd name="connsiteX21" fmla="*/ 368141 w 438150"/>
                <a:gd name="connsiteY21" fmla="*/ 225266 h 733425"/>
                <a:gd name="connsiteX22" fmla="*/ 416719 w 438150"/>
                <a:gd name="connsiteY22" fmla="*/ 176689 h 733425"/>
                <a:gd name="connsiteX23" fmla="*/ 368141 w 438150"/>
                <a:gd name="connsiteY23" fmla="*/ 128111 h 733425"/>
                <a:gd name="connsiteX24" fmla="*/ 285274 w 438150"/>
                <a:gd name="connsiteY24" fmla="*/ 128111 h 733425"/>
                <a:gd name="connsiteX25" fmla="*/ 285274 w 438150"/>
                <a:gd name="connsiteY25" fmla="*/ 55721 h 733425"/>
                <a:gd name="connsiteX26" fmla="*/ 236696 w 438150"/>
                <a:gd name="connsiteY26" fmla="*/ 7144 h 733425"/>
                <a:gd name="connsiteX27" fmla="*/ 188119 w 438150"/>
                <a:gd name="connsiteY27" fmla="*/ 55721 h 733425"/>
                <a:gd name="connsiteX28" fmla="*/ 188119 w 438150"/>
                <a:gd name="connsiteY28" fmla="*/ 128111 h 733425"/>
                <a:gd name="connsiteX29" fmla="*/ 140494 w 438150"/>
                <a:gd name="connsiteY29" fmla="*/ 128111 h 733425"/>
                <a:gd name="connsiteX30" fmla="*/ 7144 w 438150"/>
                <a:gd name="connsiteY30" fmla="*/ 261461 h 733425"/>
                <a:gd name="connsiteX31" fmla="*/ 7144 w 438150"/>
                <a:gd name="connsiteY31" fmla="*/ 280511 h 733425"/>
                <a:gd name="connsiteX32" fmla="*/ 141446 w 438150"/>
                <a:gd name="connsiteY32" fmla="*/ 413861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8150" h="733425">
                  <a:moveTo>
                    <a:pt x="141446" y="413861"/>
                  </a:moveTo>
                  <a:lnTo>
                    <a:pt x="302419" y="413861"/>
                  </a:lnTo>
                  <a:cubicBezTo>
                    <a:pt x="322421" y="413861"/>
                    <a:pt x="338614" y="430054"/>
                    <a:pt x="338614" y="450056"/>
                  </a:cubicBezTo>
                  <a:lnTo>
                    <a:pt x="338614" y="469106"/>
                  </a:lnTo>
                  <a:cubicBezTo>
                    <a:pt x="338614" y="489109"/>
                    <a:pt x="322421" y="505301"/>
                    <a:pt x="302419" y="505301"/>
                  </a:cubicBezTo>
                  <a:lnTo>
                    <a:pt x="75724" y="505301"/>
                  </a:lnTo>
                  <a:cubicBezTo>
                    <a:pt x="49054" y="505301"/>
                    <a:pt x="27146" y="527209"/>
                    <a:pt x="27146" y="553879"/>
                  </a:cubicBezTo>
                  <a:cubicBezTo>
                    <a:pt x="27146" y="580549"/>
                    <a:pt x="49054" y="602456"/>
                    <a:pt x="75724" y="602456"/>
                  </a:cubicBezTo>
                  <a:lnTo>
                    <a:pt x="188119" y="602456"/>
                  </a:lnTo>
                  <a:lnTo>
                    <a:pt x="188119" y="679609"/>
                  </a:lnTo>
                  <a:cubicBezTo>
                    <a:pt x="188119" y="706279"/>
                    <a:pt x="210026" y="728186"/>
                    <a:pt x="236696" y="728186"/>
                  </a:cubicBezTo>
                  <a:cubicBezTo>
                    <a:pt x="263366" y="728186"/>
                    <a:pt x="285274" y="706279"/>
                    <a:pt x="285274" y="679609"/>
                  </a:cubicBezTo>
                  <a:lnTo>
                    <a:pt x="285274" y="602456"/>
                  </a:lnTo>
                  <a:lnTo>
                    <a:pt x="302419" y="602456"/>
                  </a:lnTo>
                  <a:cubicBezTo>
                    <a:pt x="375761" y="602456"/>
                    <a:pt x="435769" y="542449"/>
                    <a:pt x="435769" y="469106"/>
                  </a:cubicBezTo>
                  <a:lnTo>
                    <a:pt x="435769" y="450056"/>
                  </a:lnTo>
                  <a:cubicBezTo>
                    <a:pt x="435769" y="376714"/>
                    <a:pt x="375761" y="316706"/>
                    <a:pt x="302419" y="316706"/>
                  </a:cubicBezTo>
                  <a:lnTo>
                    <a:pt x="141446" y="316706"/>
                  </a:lnTo>
                  <a:cubicBezTo>
                    <a:pt x="121444" y="316706"/>
                    <a:pt x="105251" y="300514"/>
                    <a:pt x="105251" y="280511"/>
                  </a:cubicBezTo>
                  <a:lnTo>
                    <a:pt x="105251" y="261461"/>
                  </a:lnTo>
                  <a:cubicBezTo>
                    <a:pt x="105251" y="241459"/>
                    <a:pt x="121444" y="225266"/>
                    <a:pt x="141446" y="225266"/>
                  </a:cubicBezTo>
                  <a:lnTo>
                    <a:pt x="368141" y="225266"/>
                  </a:lnTo>
                  <a:cubicBezTo>
                    <a:pt x="394811" y="225266"/>
                    <a:pt x="416719" y="203359"/>
                    <a:pt x="416719" y="176689"/>
                  </a:cubicBezTo>
                  <a:cubicBezTo>
                    <a:pt x="416719" y="150019"/>
                    <a:pt x="394811" y="128111"/>
                    <a:pt x="368141" y="128111"/>
                  </a:cubicBezTo>
                  <a:lnTo>
                    <a:pt x="285274" y="128111"/>
                  </a:lnTo>
                  <a:lnTo>
                    <a:pt x="285274" y="55721"/>
                  </a:lnTo>
                  <a:cubicBezTo>
                    <a:pt x="285274" y="29051"/>
                    <a:pt x="263366" y="7144"/>
                    <a:pt x="236696" y="7144"/>
                  </a:cubicBezTo>
                  <a:cubicBezTo>
                    <a:pt x="210026" y="7144"/>
                    <a:pt x="188119" y="29051"/>
                    <a:pt x="188119" y="55721"/>
                  </a:cubicBezTo>
                  <a:lnTo>
                    <a:pt x="188119" y="128111"/>
                  </a:lnTo>
                  <a:lnTo>
                    <a:pt x="140494" y="128111"/>
                  </a:lnTo>
                  <a:cubicBezTo>
                    <a:pt x="67151" y="128111"/>
                    <a:pt x="7144" y="188119"/>
                    <a:pt x="7144" y="261461"/>
                  </a:cubicBezTo>
                  <a:lnTo>
                    <a:pt x="7144" y="280511"/>
                  </a:lnTo>
                  <a:cubicBezTo>
                    <a:pt x="8096" y="353854"/>
                    <a:pt x="68104" y="413861"/>
                    <a:pt x="141446" y="4138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39" name="Freeform: Shape 150">
              <a:extLst>
                <a:ext uri="{FF2B5EF4-FFF2-40B4-BE49-F238E27FC236}">
                  <a16:creationId xmlns:a16="http://schemas.microsoft.com/office/drawing/2014/main" id="{6D64B013-4552-BA4C-96C5-F55559EDD13C}"/>
                </a:ext>
              </a:extLst>
            </p:cNvPr>
            <p:cNvSpPr/>
            <p:nvPr/>
          </p:nvSpPr>
          <p:spPr>
            <a:xfrm>
              <a:off x="983457" y="2615010"/>
              <a:ext cx="2057400" cy="2219325"/>
            </a:xfrm>
            <a:custGeom>
              <a:avLst/>
              <a:gdLst>
                <a:gd name="connsiteX0" fmla="*/ 1518761 w 2057400"/>
                <a:gd name="connsiteY0" fmla="*/ 7144 h 2219325"/>
                <a:gd name="connsiteX1" fmla="*/ 982504 w 2057400"/>
                <a:gd name="connsiteY1" fmla="*/ 226219 h 2219325"/>
                <a:gd name="connsiteX2" fmla="*/ 1518761 w 2057400"/>
                <a:gd name="connsiteY2" fmla="*/ 445294 h 2219325"/>
                <a:gd name="connsiteX3" fmla="*/ 1957864 w 2057400"/>
                <a:gd name="connsiteY3" fmla="*/ 356711 h 2219325"/>
                <a:gd name="connsiteX4" fmla="*/ 1957864 w 2057400"/>
                <a:gd name="connsiteY4" fmla="*/ 1717834 h 2219325"/>
                <a:gd name="connsiteX5" fmla="*/ 1518761 w 2057400"/>
                <a:gd name="connsiteY5" fmla="*/ 1840706 h 2219325"/>
                <a:gd name="connsiteX6" fmla="*/ 1079659 w 2057400"/>
                <a:gd name="connsiteY6" fmla="*/ 1717834 h 2219325"/>
                <a:gd name="connsiteX7" fmla="*/ 1079659 w 2057400"/>
                <a:gd name="connsiteY7" fmla="*/ 1594961 h 2219325"/>
                <a:gd name="connsiteX8" fmla="*/ 1518761 w 2057400"/>
                <a:gd name="connsiteY8" fmla="*/ 1683544 h 2219325"/>
                <a:gd name="connsiteX9" fmla="*/ 1747361 w 2057400"/>
                <a:gd name="connsiteY9" fmla="*/ 1664494 h 2219325"/>
                <a:gd name="connsiteX10" fmla="*/ 1786414 w 2057400"/>
                <a:gd name="connsiteY10" fmla="*/ 1608296 h 2219325"/>
                <a:gd name="connsiteX11" fmla="*/ 1730216 w 2057400"/>
                <a:gd name="connsiteY11" fmla="*/ 1569244 h 2219325"/>
                <a:gd name="connsiteX12" fmla="*/ 1518761 w 2057400"/>
                <a:gd name="connsiteY12" fmla="*/ 1586389 h 2219325"/>
                <a:gd name="connsiteX13" fmla="*/ 1079659 w 2057400"/>
                <a:gd name="connsiteY13" fmla="*/ 1463516 h 2219325"/>
                <a:gd name="connsiteX14" fmla="*/ 1079659 w 2057400"/>
                <a:gd name="connsiteY14" fmla="*/ 1463516 h 2219325"/>
                <a:gd name="connsiteX15" fmla="*/ 1079659 w 2057400"/>
                <a:gd name="connsiteY15" fmla="*/ 1347311 h 2219325"/>
                <a:gd name="connsiteX16" fmla="*/ 1518761 w 2057400"/>
                <a:gd name="connsiteY16" fmla="*/ 1435894 h 2219325"/>
                <a:gd name="connsiteX17" fmla="*/ 1747361 w 2057400"/>
                <a:gd name="connsiteY17" fmla="*/ 1416844 h 2219325"/>
                <a:gd name="connsiteX18" fmla="*/ 1786414 w 2057400"/>
                <a:gd name="connsiteY18" fmla="*/ 1360646 h 2219325"/>
                <a:gd name="connsiteX19" fmla="*/ 1730216 w 2057400"/>
                <a:gd name="connsiteY19" fmla="*/ 1321594 h 2219325"/>
                <a:gd name="connsiteX20" fmla="*/ 1518761 w 2057400"/>
                <a:gd name="connsiteY20" fmla="*/ 1338739 h 2219325"/>
                <a:gd name="connsiteX21" fmla="*/ 1079659 w 2057400"/>
                <a:gd name="connsiteY21" fmla="*/ 1216819 h 2219325"/>
                <a:gd name="connsiteX22" fmla="*/ 1079659 w 2057400"/>
                <a:gd name="connsiteY22" fmla="*/ 1099661 h 2219325"/>
                <a:gd name="connsiteX23" fmla="*/ 1518761 w 2057400"/>
                <a:gd name="connsiteY23" fmla="*/ 1188244 h 2219325"/>
                <a:gd name="connsiteX24" fmla="*/ 1747361 w 2057400"/>
                <a:gd name="connsiteY24" fmla="*/ 1169194 h 2219325"/>
                <a:gd name="connsiteX25" fmla="*/ 1786414 w 2057400"/>
                <a:gd name="connsiteY25" fmla="*/ 1112996 h 2219325"/>
                <a:gd name="connsiteX26" fmla="*/ 1730216 w 2057400"/>
                <a:gd name="connsiteY26" fmla="*/ 1073944 h 2219325"/>
                <a:gd name="connsiteX27" fmla="*/ 1518761 w 2057400"/>
                <a:gd name="connsiteY27" fmla="*/ 1091089 h 2219325"/>
                <a:gd name="connsiteX28" fmla="*/ 1079659 w 2057400"/>
                <a:gd name="connsiteY28" fmla="*/ 969169 h 2219325"/>
                <a:gd name="connsiteX29" fmla="*/ 1079659 w 2057400"/>
                <a:gd name="connsiteY29" fmla="*/ 852011 h 2219325"/>
                <a:gd name="connsiteX30" fmla="*/ 1518761 w 2057400"/>
                <a:gd name="connsiteY30" fmla="*/ 940594 h 2219325"/>
                <a:gd name="connsiteX31" fmla="*/ 1747361 w 2057400"/>
                <a:gd name="connsiteY31" fmla="*/ 921544 h 2219325"/>
                <a:gd name="connsiteX32" fmla="*/ 1786414 w 2057400"/>
                <a:gd name="connsiteY32" fmla="*/ 865346 h 2219325"/>
                <a:gd name="connsiteX33" fmla="*/ 1730216 w 2057400"/>
                <a:gd name="connsiteY33" fmla="*/ 826294 h 2219325"/>
                <a:gd name="connsiteX34" fmla="*/ 1518761 w 2057400"/>
                <a:gd name="connsiteY34" fmla="*/ 843439 h 2219325"/>
                <a:gd name="connsiteX35" fmla="*/ 1079659 w 2057400"/>
                <a:gd name="connsiteY35" fmla="*/ 721519 h 2219325"/>
                <a:gd name="connsiteX36" fmla="*/ 1079659 w 2057400"/>
                <a:gd name="connsiteY36" fmla="*/ 607219 h 2219325"/>
                <a:gd name="connsiteX37" fmla="*/ 1183481 w 2057400"/>
                <a:gd name="connsiteY37" fmla="*/ 651034 h 2219325"/>
                <a:gd name="connsiteX38" fmla="*/ 1518761 w 2057400"/>
                <a:gd name="connsiteY38" fmla="*/ 695801 h 2219325"/>
                <a:gd name="connsiteX39" fmla="*/ 1747361 w 2057400"/>
                <a:gd name="connsiteY39" fmla="*/ 676751 h 2219325"/>
                <a:gd name="connsiteX40" fmla="*/ 1786414 w 2057400"/>
                <a:gd name="connsiteY40" fmla="*/ 620554 h 2219325"/>
                <a:gd name="connsiteX41" fmla="*/ 1730216 w 2057400"/>
                <a:gd name="connsiteY41" fmla="*/ 581501 h 2219325"/>
                <a:gd name="connsiteX42" fmla="*/ 1518761 w 2057400"/>
                <a:gd name="connsiteY42" fmla="*/ 598646 h 2219325"/>
                <a:gd name="connsiteX43" fmla="*/ 1080611 w 2057400"/>
                <a:gd name="connsiteY43" fmla="*/ 482441 h 2219325"/>
                <a:gd name="connsiteX44" fmla="*/ 1059656 w 2057400"/>
                <a:gd name="connsiteY44" fmla="*/ 458629 h 2219325"/>
                <a:gd name="connsiteX45" fmla="*/ 1031081 w 2057400"/>
                <a:gd name="connsiteY45" fmla="*/ 449104 h 2219325"/>
                <a:gd name="connsiteX46" fmla="*/ 982504 w 2057400"/>
                <a:gd name="connsiteY46" fmla="*/ 497681 h 2219325"/>
                <a:gd name="connsiteX47" fmla="*/ 982504 w 2057400"/>
                <a:gd name="connsiteY47" fmla="*/ 1128236 h 2219325"/>
                <a:gd name="connsiteX48" fmla="*/ 543401 w 2057400"/>
                <a:gd name="connsiteY48" fmla="*/ 1039654 h 2219325"/>
                <a:gd name="connsiteX49" fmla="*/ 7144 w 2057400"/>
                <a:gd name="connsiteY49" fmla="*/ 1258729 h 2219325"/>
                <a:gd name="connsiteX50" fmla="*/ 543401 w 2057400"/>
                <a:gd name="connsiteY50" fmla="*/ 1477804 h 2219325"/>
                <a:gd name="connsiteX51" fmla="*/ 982504 w 2057400"/>
                <a:gd name="connsiteY51" fmla="*/ 1389221 h 2219325"/>
                <a:gd name="connsiteX52" fmla="*/ 982504 w 2057400"/>
                <a:gd name="connsiteY52" fmla="*/ 1464469 h 2219325"/>
                <a:gd name="connsiteX53" fmla="*/ 982504 w 2057400"/>
                <a:gd name="connsiteY53" fmla="*/ 1992154 h 2219325"/>
                <a:gd name="connsiteX54" fmla="*/ 543401 w 2057400"/>
                <a:gd name="connsiteY54" fmla="*/ 2115026 h 2219325"/>
                <a:gd name="connsiteX55" fmla="*/ 104299 w 2057400"/>
                <a:gd name="connsiteY55" fmla="*/ 1992154 h 2219325"/>
                <a:gd name="connsiteX56" fmla="*/ 104299 w 2057400"/>
                <a:gd name="connsiteY56" fmla="*/ 1880711 h 2219325"/>
                <a:gd name="connsiteX57" fmla="*/ 543401 w 2057400"/>
                <a:gd name="connsiteY57" fmla="*/ 1969294 h 2219325"/>
                <a:gd name="connsiteX58" fmla="*/ 810101 w 2057400"/>
                <a:gd name="connsiteY58" fmla="*/ 1942624 h 2219325"/>
                <a:gd name="connsiteX59" fmla="*/ 847249 w 2057400"/>
                <a:gd name="connsiteY59" fmla="*/ 1885474 h 2219325"/>
                <a:gd name="connsiteX60" fmla="*/ 790099 w 2057400"/>
                <a:gd name="connsiteY60" fmla="*/ 1848326 h 2219325"/>
                <a:gd name="connsiteX61" fmla="*/ 544354 w 2057400"/>
                <a:gd name="connsiteY61" fmla="*/ 1873091 h 2219325"/>
                <a:gd name="connsiteX62" fmla="*/ 105251 w 2057400"/>
                <a:gd name="connsiteY62" fmla="*/ 1750219 h 2219325"/>
                <a:gd name="connsiteX63" fmla="*/ 105251 w 2057400"/>
                <a:gd name="connsiteY63" fmla="*/ 1630204 h 2219325"/>
                <a:gd name="connsiteX64" fmla="*/ 544354 w 2057400"/>
                <a:gd name="connsiteY64" fmla="*/ 1718786 h 2219325"/>
                <a:gd name="connsiteX65" fmla="*/ 808196 w 2057400"/>
                <a:gd name="connsiteY65" fmla="*/ 1693069 h 2219325"/>
                <a:gd name="connsiteX66" fmla="*/ 845344 w 2057400"/>
                <a:gd name="connsiteY66" fmla="*/ 1635919 h 2219325"/>
                <a:gd name="connsiteX67" fmla="*/ 788194 w 2057400"/>
                <a:gd name="connsiteY67" fmla="*/ 1598771 h 2219325"/>
                <a:gd name="connsiteX68" fmla="*/ 544354 w 2057400"/>
                <a:gd name="connsiteY68" fmla="*/ 1622584 h 2219325"/>
                <a:gd name="connsiteX69" fmla="*/ 106204 w 2057400"/>
                <a:gd name="connsiteY69" fmla="*/ 1506379 h 2219325"/>
                <a:gd name="connsiteX70" fmla="*/ 85249 w 2057400"/>
                <a:gd name="connsiteY70" fmla="*/ 1483519 h 2219325"/>
                <a:gd name="connsiteX71" fmla="*/ 55721 w 2057400"/>
                <a:gd name="connsiteY71" fmla="*/ 1473994 h 2219325"/>
                <a:gd name="connsiteX72" fmla="*/ 7144 w 2057400"/>
                <a:gd name="connsiteY72" fmla="*/ 1522571 h 2219325"/>
                <a:gd name="connsiteX73" fmla="*/ 7144 w 2057400"/>
                <a:gd name="connsiteY73" fmla="*/ 1994059 h 2219325"/>
                <a:gd name="connsiteX74" fmla="*/ 543401 w 2057400"/>
                <a:gd name="connsiteY74" fmla="*/ 2213134 h 2219325"/>
                <a:gd name="connsiteX75" fmla="*/ 1079659 w 2057400"/>
                <a:gd name="connsiteY75" fmla="*/ 1994059 h 2219325"/>
                <a:gd name="connsiteX76" fmla="*/ 1079659 w 2057400"/>
                <a:gd name="connsiteY76" fmla="*/ 1850231 h 2219325"/>
                <a:gd name="connsiteX77" fmla="*/ 1518761 w 2057400"/>
                <a:gd name="connsiteY77" fmla="*/ 1938814 h 2219325"/>
                <a:gd name="connsiteX78" fmla="*/ 2055019 w 2057400"/>
                <a:gd name="connsiteY78" fmla="*/ 1719739 h 2219325"/>
                <a:gd name="connsiteX79" fmla="*/ 2055019 w 2057400"/>
                <a:gd name="connsiteY79" fmla="*/ 226219 h 2219325"/>
                <a:gd name="connsiteX80" fmla="*/ 1518761 w 2057400"/>
                <a:gd name="connsiteY80" fmla="*/ 7144 h 2219325"/>
                <a:gd name="connsiteX81" fmla="*/ 543401 w 2057400"/>
                <a:gd name="connsiteY81" fmla="*/ 1381601 h 2219325"/>
                <a:gd name="connsiteX82" fmla="*/ 104299 w 2057400"/>
                <a:gd name="connsiteY82" fmla="*/ 1258729 h 2219325"/>
                <a:gd name="connsiteX83" fmla="*/ 104299 w 2057400"/>
                <a:gd name="connsiteY83" fmla="*/ 1258729 h 2219325"/>
                <a:gd name="connsiteX84" fmla="*/ 543401 w 2057400"/>
                <a:gd name="connsiteY84" fmla="*/ 1135856 h 2219325"/>
                <a:gd name="connsiteX85" fmla="*/ 982504 w 2057400"/>
                <a:gd name="connsiteY85" fmla="*/ 1258729 h 2219325"/>
                <a:gd name="connsiteX86" fmla="*/ 982504 w 2057400"/>
                <a:gd name="connsiteY86" fmla="*/ 1258729 h 2219325"/>
                <a:gd name="connsiteX87" fmla="*/ 543401 w 2057400"/>
                <a:gd name="connsiteY87" fmla="*/ 1381601 h 2219325"/>
                <a:gd name="connsiteX88" fmla="*/ 1518761 w 2057400"/>
                <a:gd name="connsiteY88" fmla="*/ 348139 h 2219325"/>
                <a:gd name="connsiteX89" fmla="*/ 1079659 w 2057400"/>
                <a:gd name="connsiteY89" fmla="*/ 225266 h 2219325"/>
                <a:gd name="connsiteX90" fmla="*/ 1518761 w 2057400"/>
                <a:gd name="connsiteY90" fmla="*/ 102394 h 2219325"/>
                <a:gd name="connsiteX91" fmla="*/ 1957864 w 2057400"/>
                <a:gd name="connsiteY91" fmla="*/ 225266 h 2219325"/>
                <a:gd name="connsiteX92" fmla="*/ 1518761 w 2057400"/>
                <a:gd name="connsiteY92" fmla="*/ 348139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057400" h="2219325">
                  <a:moveTo>
                    <a:pt x="1518761" y="7144"/>
                  </a:moveTo>
                  <a:cubicBezTo>
                    <a:pt x="1252061" y="7144"/>
                    <a:pt x="982504" y="82391"/>
                    <a:pt x="982504" y="226219"/>
                  </a:cubicBezTo>
                  <a:cubicBezTo>
                    <a:pt x="982504" y="370046"/>
                    <a:pt x="1252061" y="445294"/>
                    <a:pt x="1518761" y="445294"/>
                  </a:cubicBezTo>
                  <a:cubicBezTo>
                    <a:pt x="1686401" y="445294"/>
                    <a:pt x="1855946" y="415766"/>
                    <a:pt x="1957864" y="356711"/>
                  </a:cubicBezTo>
                  <a:lnTo>
                    <a:pt x="1957864" y="1717834"/>
                  </a:lnTo>
                  <a:cubicBezTo>
                    <a:pt x="1957864" y="1760696"/>
                    <a:pt x="1791176" y="1840706"/>
                    <a:pt x="1518761" y="1840706"/>
                  </a:cubicBezTo>
                  <a:cubicBezTo>
                    <a:pt x="1246346" y="1840706"/>
                    <a:pt x="1079659" y="1761649"/>
                    <a:pt x="1079659" y="1717834"/>
                  </a:cubicBezTo>
                  <a:lnTo>
                    <a:pt x="1079659" y="1594961"/>
                  </a:lnTo>
                  <a:cubicBezTo>
                    <a:pt x="1181576" y="1653064"/>
                    <a:pt x="1351121" y="1683544"/>
                    <a:pt x="1518761" y="1683544"/>
                  </a:cubicBezTo>
                  <a:cubicBezTo>
                    <a:pt x="1598771" y="1683544"/>
                    <a:pt x="1675924" y="1676876"/>
                    <a:pt x="1747361" y="1664494"/>
                  </a:cubicBezTo>
                  <a:cubicBezTo>
                    <a:pt x="1774031" y="1659731"/>
                    <a:pt x="1791176" y="1634966"/>
                    <a:pt x="1786414" y="1608296"/>
                  </a:cubicBezTo>
                  <a:cubicBezTo>
                    <a:pt x="1781651" y="1581626"/>
                    <a:pt x="1756886" y="1564481"/>
                    <a:pt x="1730216" y="1569244"/>
                  </a:cubicBezTo>
                  <a:cubicBezTo>
                    <a:pt x="1665446" y="1580674"/>
                    <a:pt x="1592104" y="1586389"/>
                    <a:pt x="1518761" y="1586389"/>
                  </a:cubicBezTo>
                  <a:cubicBezTo>
                    <a:pt x="1246346" y="1586389"/>
                    <a:pt x="1079659" y="1507331"/>
                    <a:pt x="1079659" y="1463516"/>
                  </a:cubicBezTo>
                  <a:cubicBezTo>
                    <a:pt x="1079659" y="1463516"/>
                    <a:pt x="1079659" y="1463516"/>
                    <a:pt x="1079659" y="1463516"/>
                  </a:cubicBezTo>
                  <a:lnTo>
                    <a:pt x="1079659" y="1347311"/>
                  </a:lnTo>
                  <a:cubicBezTo>
                    <a:pt x="1181576" y="1405414"/>
                    <a:pt x="1351121" y="1435894"/>
                    <a:pt x="1518761" y="1435894"/>
                  </a:cubicBezTo>
                  <a:cubicBezTo>
                    <a:pt x="1598771" y="1435894"/>
                    <a:pt x="1675924" y="1429226"/>
                    <a:pt x="1747361" y="1416844"/>
                  </a:cubicBezTo>
                  <a:cubicBezTo>
                    <a:pt x="1774031" y="1412081"/>
                    <a:pt x="1791176" y="1387316"/>
                    <a:pt x="1786414" y="1360646"/>
                  </a:cubicBezTo>
                  <a:cubicBezTo>
                    <a:pt x="1781651" y="1333976"/>
                    <a:pt x="1756886" y="1316831"/>
                    <a:pt x="1730216" y="1321594"/>
                  </a:cubicBezTo>
                  <a:cubicBezTo>
                    <a:pt x="1665446" y="1333024"/>
                    <a:pt x="1592104" y="1338739"/>
                    <a:pt x="1518761" y="1338739"/>
                  </a:cubicBezTo>
                  <a:cubicBezTo>
                    <a:pt x="1246346" y="1338739"/>
                    <a:pt x="1079659" y="1259681"/>
                    <a:pt x="1079659" y="1216819"/>
                  </a:cubicBezTo>
                  <a:lnTo>
                    <a:pt x="1079659" y="1099661"/>
                  </a:lnTo>
                  <a:cubicBezTo>
                    <a:pt x="1181576" y="1157764"/>
                    <a:pt x="1351121" y="1188244"/>
                    <a:pt x="1518761" y="1188244"/>
                  </a:cubicBezTo>
                  <a:cubicBezTo>
                    <a:pt x="1598771" y="1188244"/>
                    <a:pt x="1675924" y="1181576"/>
                    <a:pt x="1747361" y="1169194"/>
                  </a:cubicBezTo>
                  <a:cubicBezTo>
                    <a:pt x="1774031" y="1164431"/>
                    <a:pt x="1791176" y="1139666"/>
                    <a:pt x="1786414" y="1112996"/>
                  </a:cubicBezTo>
                  <a:cubicBezTo>
                    <a:pt x="1781651" y="1086326"/>
                    <a:pt x="1756886" y="1069181"/>
                    <a:pt x="1730216" y="1073944"/>
                  </a:cubicBezTo>
                  <a:cubicBezTo>
                    <a:pt x="1665446" y="1085374"/>
                    <a:pt x="1592104" y="1091089"/>
                    <a:pt x="1518761" y="1091089"/>
                  </a:cubicBezTo>
                  <a:cubicBezTo>
                    <a:pt x="1246346" y="1091089"/>
                    <a:pt x="1079659" y="1012031"/>
                    <a:pt x="1079659" y="969169"/>
                  </a:cubicBezTo>
                  <a:lnTo>
                    <a:pt x="1079659" y="852011"/>
                  </a:lnTo>
                  <a:cubicBezTo>
                    <a:pt x="1181576" y="910114"/>
                    <a:pt x="1351121" y="940594"/>
                    <a:pt x="1518761" y="940594"/>
                  </a:cubicBezTo>
                  <a:cubicBezTo>
                    <a:pt x="1598771" y="940594"/>
                    <a:pt x="1675924" y="933926"/>
                    <a:pt x="1747361" y="921544"/>
                  </a:cubicBezTo>
                  <a:cubicBezTo>
                    <a:pt x="1774031" y="916781"/>
                    <a:pt x="1791176" y="892016"/>
                    <a:pt x="1786414" y="865346"/>
                  </a:cubicBezTo>
                  <a:cubicBezTo>
                    <a:pt x="1781651" y="838676"/>
                    <a:pt x="1756886" y="821531"/>
                    <a:pt x="1730216" y="826294"/>
                  </a:cubicBezTo>
                  <a:cubicBezTo>
                    <a:pt x="1665446" y="837724"/>
                    <a:pt x="1592104" y="843439"/>
                    <a:pt x="1518761" y="843439"/>
                  </a:cubicBezTo>
                  <a:cubicBezTo>
                    <a:pt x="1246346" y="843439"/>
                    <a:pt x="1079659" y="764381"/>
                    <a:pt x="1079659" y="721519"/>
                  </a:cubicBezTo>
                  <a:lnTo>
                    <a:pt x="1079659" y="607219"/>
                  </a:lnTo>
                  <a:cubicBezTo>
                    <a:pt x="1112996" y="626269"/>
                    <a:pt x="1150144" y="640556"/>
                    <a:pt x="1183481" y="651034"/>
                  </a:cubicBezTo>
                  <a:cubicBezTo>
                    <a:pt x="1276826" y="679609"/>
                    <a:pt x="1395889" y="695801"/>
                    <a:pt x="1518761" y="695801"/>
                  </a:cubicBezTo>
                  <a:cubicBezTo>
                    <a:pt x="1598771" y="695801"/>
                    <a:pt x="1675924" y="689134"/>
                    <a:pt x="1747361" y="676751"/>
                  </a:cubicBezTo>
                  <a:cubicBezTo>
                    <a:pt x="1774031" y="671989"/>
                    <a:pt x="1791176" y="647224"/>
                    <a:pt x="1786414" y="620554"/>
                  </a:cubicBezTo>
                  <a:cubicBezTo>
                    <a:pt x="1781651" y="593884"/>
                    <a:pt x="1756886" y="576739"/>
                    <a:pt x="1730216" y="581501"/>
                  </a:cubicBezTo>
                  <a:cubicBezTo>
                    <a:pt x="1665446" y="592931"/>
                    <a:pt x="1592104" y="598646"/>
                    <a:pt x="1518761" y="598646"/>
                  </a:cubicBezTo>
                  <a:cubicBezTo>
                    <a:pt x="1263491" y="598646"/>
                    <a:pt x="1100614" y="531019"/>
                    <a:pt x="1080611" y="482441"/>
                  </a:cubicBezTo>
                  <a:cubicBezTo>
                    <a:pt x="1076801" y="471964"/>
                    <a:pt x="1069181" y="464344"/>
                    <a:pt x="1059656" y="458629"/>
                  </a:cubicBezTo>
                  <a:cubicBezTo>
                    <a:pt x="1052036" y="452914"/>
                    <a:pt x="1041559" y="449104"/>
                    <a:pt x="1031081" y="449104"/>
                  </a:cubicBezTo>
                  <a:cubicBezTo>
                    <a:pt x="1004411" y="449104"/>
                    <a:pt x="982504" y="471011"/>
                    <a:pt x="982504" y="497681"/>
                  </a:cubicBezTo>
                  <a:lnTo>
                    <a:pt x="982504" y="1128236"/>
                  </a:lnTo>
                  <a:cubicBezTo>
                    <a:pt x="880586" y="1070134"/>
                    <a:pt x="711041" y="1039654"/>
                    <a:pt x="543401" y="1039654"/>
                  </a:cubicBezTo>
                  <a:cubicBezTo>
                    <a:pt x="276701" y="1039654"/>
                    <a:pt x="7144" y="1114901"/>
                    <a:pt x="7144" y="1258729"/>
                  </a:cubicBezTo>
                  <a:cubicBezTo>
                    <a:pt x="7144" y="1402556"/>
                    <a:pt x="276701" y="1477804"/>
                    <a:pt x="543401" y="1477804"/>
                  </a:cubicBezTo>
                  <a:cubicBezTo>
                    <a:pt x="711041" y="1477804"/>
                    <a:pt x="880586" y="1448276"/>
                    <a:pt x="982504" y="1389221"/>
                  </a:cubicBezTo>
                  <a:lnTo>
                    <a:pt x="982504" y="1464469"/>
                  </a:lnTo>
                  <a:lnTo>
                    <a:pt x="982504" y="1992154"/>
                  </a:lnTo>
                  <a:cubicBezTo>
                    <a:pt x="982504" y="2035016"/>
                    <a:pt x="815816" y="2115026"/>
                    <a:pt x="543401" y="2115026"/>
                  </a:cubicBezTo>
                  <a:cubicBezTo>
                    <a:pt x="270986" y="2115026"/>
                    <a:pt x="104299" y="2035969"/>
                    <a:pt x="104299" y="1992154"/>
                  </a:cubicBezTo>
                  <a:lnTo>
                    <a:pt x="104299" y="1880711"/>
                  </a:lnTo>
                  <a:cubicBezTo>
                    <a:pt x="206216" y="1938814"/>
                    <a:pt x="375761" y="1969294"/>
                    <a:pt x="543401" y="1969294"/>
                  </a:cubicBezTo>
                  <a:cubicBezTo>
                    <a:pt x="637699" y="1969294"/>
                    <a:pt x="730091" y="1959769"/>
                    <a:pt x="810101" y="1942624"/>
                  </a:cubicBezTo>
                  <a:cubicBezTo>
                    <a:pt x="835819" y="1936909"/>
                    <a:pt x="852964" y="1911191"/>
                    <a:pt x="847249" y="1885474"/>
                  </a:cubicBezTo>
                  <a:cubicBezTo>
                    <a:pt x="841534" y="1859756"/>
                    <a:pt x="815816" y="1842611"/>
                    <a:pt x="790099" y="1848326"/>
                  </a:cubicBezTo>
                  <a:cubicBezTo>
                    <a:pt x="716756" y="1864519"/>
                    <a:pt x="631984" y="1873091"/>
                    <a:pt x="544354" y="1873091"/>
                  </a:cubicBezTo>
                  <a:cubicBezTo>
                    <a:pt x="271939" y="1873091"/>
                    <a:pt x="105251" y="1794034"/>
                    <a:pt x="105251" y="1750219"/>
                  </a:cubicBezTo>
                  <a:lnTo>
                    <a:pt x="105251" y="1630204"/>
                  </a:lnTo>
                  <a:cubicBezTo>
                    <a:pt x="191929" y="1680686"/>
                    <a:pt x="339566" y="1718786"/>
                    <a:pt x="544354" y="1718786"/>
                  </a:cubicBezTo>
                  <a:cubicBezTo>
                    <a:pt x="637699" y="1718786"/>
                    <a:pt x="729139" y="1710214"/>
                    <a:pt x="808196" y="1693069"/>
                  </a:cubicBezTo>
                  <a:cubicBezTo>
                    <a:pt x="833914" y="1687354"/>
                    <a:pt x="851059" y="1661636"/>
                    <a:pt x="845344" y="1635919"/>
                  </a:cubicBezTo>
                  <a:cubicBezTo>
                    <a:pt x="839629" y="1610201"/>
                    <a:pt x="813911" y="1593056"/>
                    <a:pt x="788194" y="1598771"/>
                  </a:cubicBezTo>
                  <a:cubicBezTo>
                    <a:pt x="714851" y="1614011"/>
                    <a:pt x="631031" y="1622584"/>
                    <a:pt x="544354" y="1622584"/>
                  </a:cubicBezTo>
                  <a:cubicBezTo>
                    <a:pt x="290036" y="1622584"/>
                    <a:pt x="126206" y="1554956"/>
                    <a:pt x="106204" y="1506379"/>
                  </a:cubicBezTo>
                  <a:cubicBezTo>
                    <a:pt x="102394" y="1495901"/>
                    <a:pt x="94774" y="1488281"/>
                    <a:pt x="85249" y="1483519"/>
                  </a:cubicBezTo>
                  <a:cubicBezTo>
                    <a:pt x="76676" y="1477804"/>
                    <a:pt x="67151" y="1473994"/>
                    <a:pt x="55721" y="1473994"/>
                  </a:cubicBezTo>
                  <a:cubicBezTo>
                    <a:pt x="29051" y="1473994"/>
                    <a:pt x="7144" y="1495901"/>
                    <a:pt x="7144" y="1522571"/>
                  </a:cubicBezTo>
                  <a:lnTo>
                    <a:pt x="7144" y="1994059"/>
                  </a:lnTo>
                  <a:cubicBezTo>
                    <a:pt x="7144" y="2137886"/>
                    <a:pt x="276701" y="2213134"/>
                    <a:pt x="543401" y="2213134"/>
                  </a:cubicBezTo>
                  <a:cubicBezTo>
                    <a:pt x="810101" y="2213134"/>
                    <a:pt x="1079659" y="2137886"/>
                    <a:pt x="1079659" y="1994059"/>
                  </a:cubicBezTo>
                  <a:lnTo>
                    <a:pt x="1079659" y="1850231"/>
                  </a:lnTo>
                  <a:cubicBezTo>
                    <a:pt x="1181576" y="1908334"/>
                    <a:pt x="1351121" y="1938814"/>
                    <a:pt x="1518761" y="1938814"/>
                  </a:cubicBezTo>
                  <a:cubicBezTo>
                    <a:pt x="1785461" y="1938814"/>
                    <a:pt x="2055019" y="1863566"/>
                    <a:pt x="2055019" y="1719739"/>
                  </a:cubicBezTo>
                  <a:lnTo>
                    <a:pt x="2055019" y="226219"/>
                  </a:lnTo>
                  <a:cubicBezTo>
                    <a:pt x="2055019" y="82391"/>
                    <a:pt x="1784509" y="7144"/>
                    <a:pt x="1518761" y="7144"/>
                  </a:cubicBezTo>
                  <a:close/>
                  <a:moveTo>
                    <a:pt x="543401" y="1381601"/>
                  </a:moveTo>
                  <a:cubicBezTo>
                    <a:pt x="270986" y="1381601"/>
                    <a:pt x="104299" y="1302544"/>
                    <a:pt x="104299" y="1258729"/>
                  </a:cubicBezTo>
                  <a:cubicBezTo>
                    <a:pt x="104299" y="1258729"/>
                    <a:pt x="104299" y="1258729"/>
                    <a:pt x="104299" y="1258729"/>
                  </a:cubicBezTo>
                  <a:cubicBezTo>
                    <a:pt x="104299" y="1215866"/>
                    <a:pt x="270986" y="1135856"/>
                    <a:pt x="543401" y="1135856"/>
                  </a:cubicBezTo>
                  <a:cubicBezTo>
                    <a:pt x="815816" y="1135856"/>
                    <a:pt x="982504" y="1214914"/>
                    <a:pt x="982504" y="1258729"/>
                  </a:cubicBezTo>
                  <a:lnTo>
                    <a:pt x="982504" y="1258729"/>
                  </a:lnTo>
                  <a:cubicBezTo>
                    <a:pt x="982504" y="1302544"/>
                    <a:pt x="815816" y="1381601"/>
                    <a:pt x="543401" y="1381601"/>
                  </a:cubicBezTo>
                  <a:close/>
                  <a:moveTo>
                    <a:pt x="1518761" y="348139"/>
                  </a:moveTo>
                  <a:cubicBezTo>
                    <a:pt x="1246346" y="348139"/>
                    <a:pt x="1079659" y="269081"/>
                    <a:pt x="1079659" y="225266"/>
                  </a:cubicBezTo>
                  <a:cubicBezTo>
                    <a:pt x="1079659" y="181451"/>
                    <a:pt x="1246346" y="102394"/>
                    <a:pt x="1518761" y="102394"/>
                  </a:cubicBezTo>
                  <a:cubicBezTo>
                    <a:pt x="1791176" y="102394"/>
                    <a:pt x="1957864" y="181451"/>
                    <a:pt x="1957864" y="225266"/>
                  </a:cubicBezTo>
                  <a:cubicBezTo>
                    <a:pt x="1957864" y="269081"/>
                    <a:pt x="1791176" y="348139"/>
                    <a:pt x="1518761" y="3481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sp>
        <p:nvSpPr>
          <p:cNvPr id="40" name="Footer Placeholder 4">
            <a:extLst>
              <a:ext uri="{FF2B5EF4-FFF2-40B4-BE49-F238E27FC236}">
                <a16:creationId xmlns:a16="http://schemas.microsoft.com/office/drawing/2014/main" id="{3CAD998C-4BAE-3D87-73FD-F6EF8C1E1896}"/>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
        <p:nvSpPr>
          <p:cNvPr id="5" name="TextBox 4">
            <a:extLst>
              <a:ext uri="{FF2B5EF4-FFF2-40B4-BE49-F238E27FC236}">
                <a16:creationId xmlns:a16="http://schemas.microsoft.com/office/drawing/2014/main" id="{246A2F66-44BF-3145-E7BF-40A667478290}"/>
              </a:ext>
            </a:extLst>
          </p:cNvPr>
          <p:cNvSpPr txBox="1"/>
          <p:nvPr/>
        </p:nvSpPr>
        <p:spPr>
          <a:xfrm>
            <a:off x="9407600" y="99402"/>
            <a:ext cx="2593900" cy="502920"/>
          </a:xfrm>
          <a:prstGeom prst="rect">
            <a:avLst/>
          </a:prstGeom>
          <a:solidFill>
            <a:srgbClr val="FFFF00"/>
          </a:solidFill>
          <a:ln>
            <a:solidFill>
              <a:srgbClr val="FF0000"/>
            </a:solidFill>
          </a:ln>
        </p:spPr>
        <p:txBody>
          <a:bodyPr wrap="square" lIns="91440" tIns="45720" rIns="91440" bIns="45720" rtlCol="0" anchor="t">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Effra"/>
                <a:ea typeface="Effra"/>
                <a:cs typeface="Effra"/>
              </a:rPr>
              <a:t>Max Rollover Feature – with an In-Network Rollover</a:t>
            </a:r>
          </a:p>
        </p:txBody>
      </p:sp>
    </p:spTree>
    <p:extLst>
      <p:ext uri="{BB962C8B-B14F-4D97-AF65-F5344CB8AC3E}">
        <p14:creationId xmlns:p14="http://schemas.microsoft.com/office/powerpoint/2010/main" val="984665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CA5060A2-83D4-4C44-F1CA-3248730FA082}"/>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p:pic>
      <p:sp>
        <p:nvSpPr>
          <p:cNvPr id="4" name="Slide Number Placeholder 3">
            <a:extLst>
              <a:ext uri="{FF2B5EF4-FFF2-40B4-BE49-F238E27FC236}">
                <a16:creationId xmlns:a16="http://schemas.microsoft.com/office/drawing/2014/main" id="{2CC8F576-593E-479D-994D-8FB9C9F915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prstClr val="whit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1" i="0" u="none" strike="noStrike" kern="1200" cap="none" spc="0" normalizeH="0" baseline="0" noProof="0">
              <a:ln>
                <a:noFill/>
              </a:ln>
              <a:solidFill>
                <a:prstClr val="white"/>
              </a:solidFill>
              <a:effectLst/>
              <a:uLnTx/>
              <a:uFillTx/>
              <a:latin typeface="Effra"/>
              <a:ea typeface="+mn-ea"/>
              <a:cs typeface="+mn-cs"/>
            </a:endParaRPr>
          </a:p>
        </p:txBody>
      </p:sp>
      <p:sp>
        <p:nvSpPr>
          <p:cNvPr id="5" name="Title 4">
            <a:extLst>
              <a:ext uri="{FF2B5EF4-FFF2-40B4-BE49-F238E27FC236}">
                <a16:creationId xmlns:a16="http://schemas.microsoft.com/office/drawing/2014/main" id="{F7340D88-191B-59B3-66F7-64486349B7C0}"/>
              </a:ext>
            </a:extLst>
          </p:cNvPr>
          <p:cNvSpPr>
            <a:spLocks noGrp="1"/>
          </p:cNvSpPr>
          <p:nvPr>
            <p:ph type="title"/>
          </p:nvPr>
        </p:nvSpPr>
        <p:spPr/>
        <p:txBody>
          <a:bodyPr/>
          <a:lstStyle/>
          <a:p>
            <a:r>
              <a:rPr lang="en-US"/>
              <a:t>It’s easy to use your </a:t>
            </a:r>
            <a:br>
              <a:rPr lang="en-US"/>
            </a:br>
            <a:r>
              <a:rPr lang="en-US"/>
              <a:t>Guardian dental benefits</a:t>
            </a:r>
          </a:p>
        </p:txBody>
      </p:sp>
      <p:sp>
        <p:nvSpPr>
          <p:cNvPr id="9" name="Text Placeholder 8">
            <a:extLst>
              <a:ext uri="{FF2B5EF4-FFF2-40B4-BE49-F238E27FC236}">
                <a16:creationId xmlns:a16="http://schemas.microsoft.com/office/drawing/2014/main" id="{93019150-FEEC-D31A-701D-E651E1F49D3A}"/>
              </a:ext>
            </a:extLst>
          </p:cNvPr>
          <p:cNvSpPr>
            <a:spLocks noGrp="1"/>
          </p:cNvSpPr>
          <p:nvPr>
            <p:ph type="body" sz="quarter" idx="13"/>
          </p:nvPr>
        </p:nvSpPr>
        <p:spPr>
          <a:xfrm>
            <a:off x="455638" y="1779043"/>
            <a:ext cx="5404104" cy="365760"/>
          </a:xfrm>
        </p:spPr>
        <p:txBody>
          <a:bodyPr>
            <a:normAutofit/>
          </a:bodyPr>
          <a:lstStyle/>
          <a:p>
            <a:r>
              <a:rPr lang="en-US"/>
              <a:t>No ID cards needed</a:t>
            </a:r>
          </a:p>
        </p:txBody>
      </p:sp>
      <p:sp>
        <p:nvSpPr>
          <p:cNvPr id="2" name="Content Placeholder 1">
            <a:extLst>
              <a:ext uri="{FF2B5EF4-FFF2-40B4-BE49-F238E27FC236}">
                <a16:creationId xmlns:a16="http://schemas.microsoft.com/office/drawing/2014/main" id="{F7A708B5-3258-494F-86B0-7DCE94B4CED7}"/>
              </a:ext>
            </a:extLst>
          </p:cNvPr>
          <p:cNvSpPr>
            <a:spLocks noGrp="1"/>
          </p:cNvSpPr>
          <p:nvPr>
            <p:ph idx="1"/>
          </p:nvPr>
        </p:nvSpPr>
        <p:spPr>
          <a:xfrm>
            <a:off x="457200" y="2492940"/>
            <a:ext cx="5404104" cy="3496379"/>
          </a:xfrm>
        </p:spPr>
        <p:txBody>
          <a:bodyPr/>
          <a:lstStyle/>
          <a:p>
            <a:pPr lvl="0">
              <a:spcBef>
                <a:spcPts val="800"/>
              </a:spcBef>
              <a:spcAft>
                <a:spcPts val="0"/>
              </a:spcAft>
            </a:pPr>
            <a:r>
              <a:rPr lang="en-US" sz="2000">
                <a:solidFill>
                  <a:schemeClr val="tx1"/>
                </a:solidFill>
                <a:ea typeface="+mn-ea"/>
                <a:cs typeface="+mn-cs"/>
              </a:rPr>
              <a:t>Simply provide your Group ID number at your first office visit: </a:t>
            </a:r>
            <a:r>
              <a:rPr lang="en-US" sz="2000" b="0">
                <a:solidFill>
                  <a:srgbClr val="FF0000"/>
                </a:solidFill>
                <a:ea typeface="+mn-ea"/>
                <a:cs typeface="+mn-cs"/>
              </a:rPr>
              <a:t>[XXXXXX]</a:t>
            </a:r>
          </a:p>
          <a:p>
            <a:pPr lvl="0">
              <a:spcBef>
                <a:spcPts val="800"/>
              </a:spcBef>
              <a:spcAft>
                <a:spcPts val="0"/>
              </a:spcAft>
            </a:pPr>
            <a:r>
              <a:rPr lang="en-US" sz="2000">
                <a:solidFill>
                  <a:schemeClr val="tx1"/>
                </a:solidFill>
                <a:ea typeface="+mn-ea"/>
                <a:cs typeface="+mn-cs"/>
              </a:rPr>
              <a:t>Or, access your ID card online:</a:t>
            </a:r>
          </a:p>
          <a:p>
            <a:pPr marL="285750" lvl="0" indent="-285750">
              <a:spcBef>
                <a:spcPts val="800"/>
              </a:spcBef>
              <a:spcAft>
                <a:spcPts val="0"/>
              </a:spcAft>
              <a:buFont typeface="Arial" panose="020B0604020202020204" pitchFamily="34" charset="0"/>
              <a:buChar char="•"/>
            </a:pPr>
            <a:r>
              <a:rPr lang="en-US" sz="1800" b="1">
                <a:solidFill>
                  <a:schemeClr val="tx1"/>
                </a:solidFill>
                <a:ea typeface="+mn-ea"/>
                <a:cs typeface="+mn-cs"/>
              </a:rPr>
              <a:t>Mobile App: </a:t>
            </a:r>
            <a:r>
              <a:rPr lang="en-US" sz="1800" b="0">
                <a:solidFill>
                  <a:schemeClr val="tx1"/>
                </a:solidFill>
                <a:ea typeface="+mn-ea"/>
                <a:cs typeface="+mn-cs"/>
              </a:rPr>
              <a:t>Download Guardian’s Provider and ID Card app to your mobile phone or tablet</a:t>
            </a:r>
          </a:p>
          <a:p>
            <a:pPr marL="285750" lvl="0" indent="-285750">
              <a:spcBef>
                <a:spcPts val="800"/>
              </a:spcBef>
              <a:spcAft>
                <a:spcPts val="0"/>
              </a:spcAft>
              <a:buFont typeface="Arial" panose="020B0604020202020204" pitchFamily="34" charset="0"/>
              <a:buChar char="•"/>
            </a:pPr>
            <a:r>
              <a:rPr lang="en-US" sz="1800" b="1">
                <a:solidFill>
                  <a:schemeClr val="tx1"/>
                </a:solidFill>
              </a:rPr>
              <a:t>Online:</a:t>
            </a:r>
            <a:r>
              <a:rPr lang="en-US" sz="1800" b="0">
                <a:solidFill>
                  <a:schemeClr val="tx1"/>
                </a:solidFill>
              </a:rPr>
              <a:t> Go to </a:t>
            </a:r>
            <a:r>
              <a:rPr lang="en-US" sz="1800" b="0">
                <a:solidFill>
                  <a:schemeClr val="accent2"/>
                </a:solidFill>
                <a:hlinkClick r:id="rId4">
                  <a:extLst>
                    <a:ext uri="{A12FA001-AC4F-418D-AE19-62706E023703}">
                      <ahyp:hlinkClr xmlns:ahyp="http://schemas.microsoft.com/office/drawing/2018/hyperlinkcolor" val="tx"/>
                    </a:ext>
                  </a:extLst>
                </a:hlinkClick>
              </a:rPr>
              <a:t>guardianlife.com </a:t>
            </a:r>
            <a:r>
              <a:rPr lang="en-US" sz="1800" b="0">
                <a:solidFill>
                  <a:schemeClr val="tx1"/>
                </a:solidFill>
              </a:rPr>
              <a:t>and select Register &amp; Login, then access your ID card in the Forms and Materials section</a:t>
            </a:r>
            <a:endParaRPr lang="en-US">
              <a:solidFill>
                <a:schemeClr val="tx1"/>
              </a:solidFill>
            </a:endParaRPr>
          </a:p>
        </p:txBody>
      </p:sp>
      <p:sp>
        <p:nvSpPr>
          <p:cNvPr id="8" name="Text Placeholder 8">
            <a:extLst>
              <a:ext uri="{FF2B5EF4-FFF2-40B4-BE49-F238E27FC236}">
                <a16:creationId xmlns:a16="http://schemas.microsoft.com/office/drawing/2014/main" id="{A20469DB-82CF-40A5-BC6B-8241A7FD664A}"/>
              </a:ext>
            </a:extLst>
          </p:cNvPr>
          <p:cNvSpPr txBox="1">
            <a:spLocks/>
          </p:cNvSpPr>
          <p:nvPr/>
        </p:nvSpPr>
        <p:spPr>
          <a:xfrm>
            <a:off x="457200" y="1862704"/>
            <a:ext cx="5410200" cy="630237"/>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8EB1"/>
              </a:solidFill>
              <a:effectLst/>
              <a:uLnTx/>
              <a:uFillTx/>
              <a:latin typeface="Effra"/>
              <a:ea typeface="+mn-ea"/>
              <a:cs typeface="+mn-cs"/>
            </a:endParaRPr>
          </a:p>
        </p:txBody>
      </p:sp>
      <p:sp>
        <p:nvSpPr>
          <p:cNvPr id="10" name="Footer Placeholder 4">
            <a:extLst>
              <a:ext uri="{FF2B5EF4-FFF2-40B4-BE49-F238E27FC236}">
                <a16:creationId xmlns:a16="http://schemas.microsoft.com/office/drawing/2014/main" id="{ECD69CBA-5175-1F9C-C0D1-6ACFEC53ED28}"/>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2788534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A51741-9993-4A85-8504-942664D3F789}"/>
              </a:ext>
            </a:extLst>
          </p:cNvPr>
          <p:cNvSpPr/>
          <p:nvPr/>
        </p:nvSpPr>
        <p:spPr>
          <a:xfrm>
            <a:off x="4410117" y="0"/>
            <a:ext cx="776523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4" name="Footer Placeholder 3">
            <a:extLst>
              <a:ext uri="{FF2B5EF4-FFF2-40B4-BE49-F238E27FC236}">
                <a16:creationId xmlns:a16="http://schemas.microsoft.com/office/drawing/2014/main" id="{DBB682D9-AEFC-4B0E-8F8C-8DB42FEBE1B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D3F5E"/>
              </a:solidFill>
              <a:effectLst/>
              <a:uLnTx/>
              <a:uFillTx/>
              <a:latin typeface="Effra"/>
              <a:ea typeface="+mn-ea"/>
              <a:cs typeface="+mn-cs"/>
            </a:endParaRPr>
          </a:p>
        </p:txBody>
      </p:sp>
      <p:sp>
        <p:nvSpPr>
          <p:cNvPr id="5" name="Slide Number Placeholder 4">
            <a:extLst>
              <a:ext uri="{FF2B5EF4-FFF2-40B4-BE49-F238E27FC236}">
                <a16:creationId xmlns:a16="http://schemas.microsoft.com/office/drawing/2014/main" id="{FD0BA7EE-E5D2-48F7-A188-316B05A6D8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prstClr val="whit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1" i="0" u="none" strike="noStrike" kern="1200" cap="none" spc="0" normalizeH="0" baseline="0" noProof="0">
              <a:ln>
                <a:noFill/>
              </a:ln>
              <a:solidFill>
                <a:prstClr val="white"/>
              </a:solidFill>
              <a:effectLst/>
              <a:uLnTx/>
              <a:uFillTx/>
              <a:latin typeface="Effra"/>
              <a:ea typeface="+mn-ea"/>
              <a:cs typeface="+mn-cs"/>
            </a:endParaRPr>
          </a:p>
        </p:txBody>
      </p:sp>
      <p:sp>
        <p:nvSpPr>
          <p:cNvPr id="12" name="Title 11">
            <a:extLst>
              <a:ext uri="{FF2B5EF4-FFF2-40B4-BE49-F238E27FC236}">
                <a16:creationId xmlns:a16="http://schemas.microsoft.com/office/drawing/2014/main" id="{60A96402-41BB-DFE8-FEA8-D0C53B629664}"/>
              </a:ext>
            </a:extLst>
          </p:cNvPr>
          <p:cNvSpPr>
            <a:spLocks noGrp="1"/>
          </p:cNvSpPr>
          <p:nvPr>
            <p:ph type="title"/>
          </p:nvPr>
        </p:nvSpPr>
        <p:spPr>
          <a:xfrm>
            <a:off x="457200" y="457200"/>
            <a:ext cx="3622041" cy="502920"/>
          </a:xfrm>
        </p:spPr>
        <p:txBody>
          <a:bodyPr/>
          <a:lstStyle/>
          <a:p>
            <a:r>
              <a:rPr lang="en-US"/>
              <a:t>How to Find a Dental Provider</a:t>
            </a:r>
            <a:br>
              <a:rPr lang="en-US"/>
            </a:br>
            <a:endParaRPr lang="en-US"/>
          </a:p>
        </p:txBody>
      </p:sp>
      <p:sp>
        <p:nvSpPr>
          <p:cNvPr id="8" name="Content Placeholder 7">
            <a:extLst>
              <a:ext uri="{FF2B5EF4-FFF2-40B4-BE49-F238E27FC236}">
                <a16:creationId xmlns:a16="http://schemas.microsoft.com/office/drawing/2014/main" id="{13AAB54D-FA32-4944-AB62-D8C5468CA4E2}"/>
              </a:ext>
            </a:extLst>
          </p:cNvPr>
          <p:cNvSpPr>
            <a:spLocks noGrp="1"/>
          </p:cNvSpPr>
          <p:nvPr>
            <p:ph type="body" sz="quarter" idx="13"/>
          </p:nvPr>
        </p:nvSpPr>
        <p:spPr>
          <a:xfrm>
            <a:off x="457200" y="1415427"/>
            <a:ext cx="3622041" cy="664384"/>
          </a:xfrm>
        </p:spPr>
        <p:txBody>
          <a:bodyPr>
            <a:normAutofit/>
          </a:bodyPr>
          <a:lstStyle/>
          <a:p>
            <a:r>
              <a:rPr lang="en-US"/>
              <a:t>Smile. Finding a dentist in the Guardian network is easy.</a:t>
            </a:r>
          </a:p>
        </p:txBody>
      </p:sp>
      <p:sp>
        <p:nvSpPr>
          <p:cNvPr id="13" name="Content Placeholder 12">
            <a:extLst>
              <a:ext uri="{FF2B5EF4-FFF2-40B4-BE49-F238E27FC236}">
                <a16:creationId xmlns:a16="http://schemas.microsoft.com/office/drawing/2014/main" id="{2A4A4C71-C72F-9108-182F-CD3A9C70860D}"/>
              </a:ext>
            </a:extLst>
          </p:cNvPr>
          <p:cNvSpPr>
            <a:spLocks noGrp="1"/>
          </p:cNvSpPr>
          <p:nvPr>
            <p:ph idx="1"/>
          </p:nvPr>
        </p:nvSpPr>
        <p:spPr>
          <a:xfrm>
            <a:off x="457200" y="2145720"/>
            <a:ext cx="3712133" cy="4173800"/>
          </a:xfrm>
        </p:spPr>
        <p:txBody>
          <a:bodyPr>
            <a:normAutofit fontScale="85000" lnSpcReduction="10000"/>
          </a:bodyPr>
          <a:lstStyle/>
          <a:p>
            <a:pPr marL="342900" lvl="2" indent="-342900">
              <a:buFont typeface="+mj-lt"/>
              <a:buAutoNum type="arabicPeriod"/>
            </a:pPr>
            <a:r>
              <a:rPr lang="en-US" sz="1700">
                <a:solidFill>
                  <a:schemeClr val="tx1"/>
                </a:solidFill>
              </a:rPr>
              <a:t>Go to </a:t>
            </a:r>
            <a:r>
              <a:rPr lang="en-US" sz="1700" u="sng">
                <a:solidFill>
                  <a:srgbClr val="0D3F5E"/>
                </a:solidFill>
                <a:hlinkClick r:id="rId3">
                  <a:extLst>
                    <a:ext uri="{A12FA001-AC4F-418D-AE19-62706E023703}">
                      <ahyp:hlinkClr xmlns:ahyp="http://schemas.microsoft.com/office/drawing/2018/hyperlinkcolor" val="tx"/>
                    </a:ext>
                  </a:extLst>
                </a:hlinkClick>
              </a:rPr>
              <a:t>guardianlife.com</a:t>
            </a:r>
            <a:r>
              <a:rPr lang="en-US" sz="1700">
                <a:solidFill>
                  <a:schemeClr val="accent2"/>
                </a:solidFill>
                <a:hlinkClick r:id="rId3">
                  <a:extLst>
                    <a:ext uri="{A12FA001-AC4F-418D-AE19-62706E023703}">
                      <ahyp:hlinkClr xmlns:ahyp="http://schemas.microsoft.com/office/drawing/2018/hyperlinkcolor" val="tx"/>
                    </a:ext>
                  </a:extLst>
                </a:hlinkClick>
              </a:rPr>
              <a:t> </a:t>
            </a:r>
            <a:r>
              <a:rPr lang="en-US" sz="1700">
                <a:solidFill>
                  <a:schemeClr val="tx1"/>
                </a:solidFill>
              </a:rPr>
              <a:t>and click  “Find a dentist”</a:t>
            </a:r>
          </a:p>
          <a:p>
            <a:pPr marL="342900" lvl="2" indent="-342900">
              <a:buFont typeface="+mj-lt"/>
              <a:buAutoNum type="arabicPeriod"/>
            </a:pPr>
            <a:r>
              <a:rPr lang="en-US" sz="1700">
                <a:solidFill>
                  <a:schemeClr val="tx1"/>
                </a:solidFill>
              </a:rPr>
              <a:t>Under “Dental benefits from your workplace” click “Find a dentist”</a:t>
            </a:r>
          </a:p>
          <a:p>
            <a:pPr marL="342900" lvl="2" indent="-342900">
              <a:buFont typeface="+mj-lt"/>
              <a:buAutoNum type="arabicPeriod"/>
            </a:pPr>
            <a:r>
              <a:rPr lang="en-US" sz="1700">
                <a:solidFill>
                  <a:schemeClr val="tx1"/>
                </a:solidFill>
              </a:rPr>
              <a:t>Search for a dentist in your area</a:t>
            </a:r>
          </a:p>
          <a:p>
            <a:pPr marL="574675" lvl="3" indent="-285750"/>
            <a:r>
              <a:rPr lang="en-US" sz="1700">
                <a:solidFill>
                  <a:schemeClr val="tx1"/>
                </a:solidFill>
              </a:rPr>
              <a:t>Select the Plan Type</a:t>
            </a:r>
          </a:p>
          <a:p>
            <a:pPr marL="574675" lvl="3" indent="-285750"/>
            <a:r>
              <a:rPr lang="en-US" sz="1700">
                <a:solidFill>
                  <a:schemeClr val="tx1"/>
                </a:solidFill>
              </a:rPr>
              <a:t>Enter your search parameters</a:t>
            </a:r>
          </a:p>
          <a:p>
            <a:pPr marL="342900" lvl="2" indent="-342900">
              <a:buFont typeface="+mj-lt"/>
              <a:buAutoNum type="arabicPeriod"/>
            </a:pPr>
            <a:r>
              <a:rPr lang="en-US" sz="1700">
                <a:solidFill>
                  <a:schemeClr val="tx1"/>
                </a:solidFill>
              </a:rPr>
              <a:t>Customize your search by distance, specialty, and language spoken</a:t>
            </a:r>
          </a:p>
          <a:p>
            <a:pPr marL="342900" lvl="2" indent="-342900">
              <a:buFont typeface="+mj-lt"/>
              <a:buAutoNum type="arabicPeriod"/>
            </a:pPr>
            <a:r>
              <a:rPr lang="en-US" sz="1700">
                <a:solidFill>
                  <a:srgbClr val="FF0000"/>
                </a:solidFill>
              </a:rPr>
              <a:t>[</a:t>
            </a:r>
            <a:r>
              <a:rPr lang="en-US" sz="1700" b="1">
                <a:solidFill>
                  <a:srgbClr val="FF0000"/>
                </a:solidFill>
              </a:rPr>
              <a:t>Include for Tiered Dental Plans only: </a:t>
            </a:r>
            <a:r>
              <a:rPr lang="en-US" sz="1700">
                <a:solidFill>
                  <a:srgbClr val="FF0000"/>
                </a:solidFill>
              </a:rPr>
              <a:t>Click on “Greater Savings Potential to sort the providers who offer the largest discount]</a:t>
            </a:r>
          </a:p>
          <a:p>
            <a:pPr marL="342900" lvl="2" indent="-342900">
              <a:buFont typeface="+mj-lt"/>
              <a:buAutoNum type="arabicPeriod"/>
            </a:pPr>
            <a:r>
              <a:rPr lang="en-US" sz="1700">
                <a:solidFill>
                  <a:srgbClr val="FF0000"/>
                </a:solidFill>
              </a:rPr>
              <a:t>[To find dentists in Mexico, scroll to the bottom of the “Find a Provider” page and click the following link: For dentists in Mexico, download a directory]</a:t>
            </a:r>
          </a:p>
          <a:p>
            <a:pPr marL="342900" lvl="2" indent="-342900">
              <a:buFont typeface="+mj-lt"/>
              <a:buAutoNum type="arabicPeriod"/>
            </a:pPr>
            <a:endParaRPr lang="en-US" sz="1700">
              <a:solidFill>
                <a:schemeClr val="tx1"/>
              </a:solidFill>
            </a:endParaRPr>
          </a:p>
        </p:txBody>
      </p:sp>
      <p:sp>
        <p:nvSpPr>
          <p:cNvPr id="29" name="Content Placeholder 2">
            <a:extLst>
              <a:ext uri="{FF2B5EF4-FFF2-40B4-BE49-F238E27FC236}">
                <a16:creationId xmlns:a16="http://schemas.microsoft.com/office/drawing/2014/main" id="{F0D0888B-56DA-4CC8-8B30-47F2DB24E5D0}"/>
              </a:ext>
            </a:extLst>
          </p:cNvPr>
          <p:cNvSpPr txBox="1">
            <a:spLocks/>
          </p:cNvSpPr>
          <p:nvPr/>
        </p:nvSpPr>
        <p:spPr>
          <a:xfrm>
            <a:off x="4957894" y="6015021"/>
            <a:ext cx="6456414" cy="697663"/>
          </a:xfrm>
          <a:prstGeom prst="rect">
            <a:avLst/>
          </a:prstGeom>
          <a:no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60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white"/>
                </a:solidFill>
                <a:effectLst/>
                <a:uLnTx/>
                <a:uFillTx/>
                <a:latin typeface="Effra"/>
                <a:ea typeface="+mn-ea"/>
                <a:cs typeface="+mn-cs"/>
              </a:rPr>
              <a:t>Away from your computer?  No problem.</a:t>
            </a:r>
          </a:p>
          <a:p>
            <a:pPr marL="0" marR="0" lvl="0" indent="0" algn="l" defTabSz="914400" rtl="0" eaLnBrk="1" fontAlgn="auto" latinLnBrk="0" hangingPunct="1">
              <a:lnSpc>
                <a:spcPct val="95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white"/>
                </a:solidFill>
                <a:effectLst/>
                <a:uLnTx/>
                <a:uFillTx/>
                <a:latin typeface="Effra" panose="020B0603020203020204" pitchFamily="34" charset="0"/>
                <a:ea typeface="+mn-ea"/>
                <a:cs typeface="Effra" panose="020B0603020203020204" pitchFamily="34" charset="0"/>
              </a:rPr>
              <a:t>Download the GUARDIAN® Providers &amp; ID Card app to your mobile phone or tablet and find a dentist on the go. Visit guardianlife.com to download the app.</a:t>
            </a:r>
          </a:p>
        </p:txBody>
      </p:sp>
      <p:pic>
        <p:nvPicPr>
          <p:cNvPr id="30" name="Picture 29">
            <a:extLst>
              <a:ext uri="{FF2B5EF4-FFF2-40B4-BE49-F238E27FC236}">
                <a16:creationId xmlns:a16="http://schemas.microsoft.com/office/drawing/2014/main" id="{7DA15F61-E112-4611-B8DC-AA85DD79DBE0}"/>
              </a:ext>
            </a:extLst>
          </p:cNvPr>
          <p:cNvPicPr>
            <a:picLocks noChangeAspect="1"/>
          </p:cNvPicPr>
          <p:nvPr/>
        </p:nvPicPr>
        <p:blipFill>
          <a:blip r:embed="rId4"/>
          <a:stretch>
            <a:fillRect/>
          </a:stretch>
        </p:blipFill>
        <p:spPr>
          <a:xfrm>
            <a:off x="10047091" y="391116"/>
            <a:ext cx="1367217" cy="3491883"/>
          </a:xfrm>
          <a:prstGeom prst="rect">
            <a:avLst/>
          </a:prstGeom>
        </p:spPr>
      </p:pic>
      <p:sp>
        <p:nvSpPr>
          <p:cNvPr id="32" name="object 27">
            <a:extLst>
              <a:ext uri="{FF2B5EF4-FFF2-40B4-BE49-F238E27FC236}">
                <a16:creationId xmlns:a16="http://schemas.microsoft.com/office/drawing/2014/main" id="{0AEF2253-0FAB-4FB1-96A1-F8F28FA3FDB1}"/>
              </a:ext>
            </a:extLst>
          </p:cNvPr>
          <p:cNvSpPr/>
          <p:nvPr/>
        </p:nvSpPr>
        <p:spPr>
          <a:xfrm>
            <a:off x="11185708" y="294063"/>
            <a:ext cx="457200" cy="457200"/>
          </a:xfrm>
          <a:custGeom>
            <a:avLst/>
            <a:gdLst/>
            <a:ahLst/>
            <a:cxnLst/>
            <a:rect l="l" t="t" r="r" b="b"/>
            <a:pathLst>
              <a:path w="1168400" h="1168400">
                <a:moveTo>
                  <a:pt x="584200" y="0"/>
                </a:moveTo>
                <a:lnTo>
                  <a:pt x="536286" y="1936"/>
                </a:lnTo>
                <a:lnTo>
                  <a:pt x="489440" y="7646"/>
                </a:lnTo>
                <a:lnTo>
                  <a:pt x="443810" y="16978"/>
                </a:lnTo>
                <a:lnTo>
                  <a:pt x="399548" y="29783"/>
                </a:lnTo>
                <a:lnTo>
                  <a:pt x="356803" y="45909"/>
                </a:lnTo>
                <a:lnTo>
                  <a:pt x="315727" y="65207"/>
                </a:lnTo>
                <a:lnTo>
                  <a:pt x="276468" y="87526"/>
                </a:lnTo>
                <a:lnTo>
                  <a:pt x="239179" y="112717"/>
                </a:lnTo>
                <a:lnTo>
                  <a:pt x="204009" y="140627"/>
                </a:lnTo>
                <a:lnTo>
                  <a:pt x="171108" y="171108"/>
                </a:lnTo>
                <a:lnTo>
                  <a:pt x="140627" y="204009"/>
                </a:lnTo>
                <a:lnTo>
                  <a:pt x="112717" y="239179"/>
                </a:lnTo>
                <a:lnTo>
                  <a:pt x="87526" y="276468"/>
                </a:lnTo>
                <a:lnTo>
                  <a:pt x="65207" y="315727"/>
                </a:lnTo>
                <a:lnTo>
                  <a:pt x="45909" y="356803"/>
                </a:lnTo>
                <a:lnTo>
                  <a:pt x="29783" y="399548"/>
                </a:lnTo>
                <a:lnTo>
                  <a:pt x="16978" y="443810"/>
                </a:lnTo>
                <a:lnTo>
                  <a:pt x="7646" y="489440"/>
                </a:lnTo>
                <a:lnTo>
                  <a:pt x="1936" y="536286"/>
                </a:lnTo>
                <a:lnTo>
                  <a:pt x="0" y="584200"/>
                </a:lnTo>
                <a:lnTo>
                  <a:pt x="1936" y="632113"/>
                </a:lnTo>
                <a:lnTo>
                  <a:pt x="7646" y="678959"/>
                </a:lnTo>
                <a:lnTo>
                  <a:pt x="16978" y="724589"/>
                </a:lnTo>
                <a:lnTo>
                  <a:pt x="29783" y="768851"/>
                </a:lnTo>
                <a:lnTo>
                  <a:pt x="45909" y="811596"/>
                </a:lnTo>
                <a:lnTo>
                  <a:pt x="65207" y="852672"/>
                </a:lnTo>
                <a:lnTo>
                  <a:pt x="87526" y="891931"/>
                </a:lnTo>
                <a:lnTo>
                  <a:pt x="112717" y="929220"/>
                </a:lnTo>
                <a:lnTo>
                  <a:pt x="140627" y="964390"/>
                </a:lnTo>
                <a:lnTo>
                  <a:pt x="171108" y="997291"/>
                </a:lnTo>
                <a:lnTo>
                  <a:pt x="204009" y="1027772"/>
                </a:lnTo>
                <a:lnTo>
                  <a:pt x="239179" y="1055682"/>
                </a:lnTo>
                <a:lnTo>
                  <a:pt x="276468" y="1080873"/>
                </a:lnTo>
                <a:lnTo>
                  <a:pt x="315727" y="1103192"/>
                </a:lnTo>
                <a:lnTo>
                  <a:pt x="356803" y="1122490"/>
                </a:lnTo>
                <a:lnTo>
                  <a:pt x="399548" y="1138616"/>
                </a:lnTo>
                <a:lnTo>
                  <a:pt x="443810" y="1151421"/>
                </a:lnTo>
                <a:lnTo>
                  <a:pt x="489440" y="1160753"/>
                </a:lnTo>
                <a:lnTo>
                  <a:pt x="536286" y="1166463"/>
                </a:lnTo>
                <a:lnTo>
                  <a:pt x="584200" y="1168400"/>
                </a:lnTo>
                <a:lnTo>
                  <a:pt x="632113" y="1166463"/>
                </a:lnTo>
                <a:lnTo>
                  <a:pt x="678959" y="1160753"/>
                </a:lnTo>
                <a:lnTo>
                  <a:pt x="724589" y="1151421"/>
                </a:lnTo>
                <a:lnTo>
                  <a:pt x="768851" y="1138616"/>
                </a:lnTo>
                <a:lnTo>
                  <a:pt x="811596" y="1122490"/>
                </a:lnTo>
                <a:lnTo>
                  <a:pt x="852672" y="1103192"/>
                </a:lnTo>
                <a:lnTo>
                  <a:pt x="891931" y="1080873"/>
                </a:lnTo>
                <a:lnTo>
                  <a:pt x="929220" y="1055682"/>
                </a:lnTo>
                <a:lnTo>
                  <a:pt x="964390" y="1027772"/>
                </a:lnTo>
                <a:lnTo>
                  <a:pt x="997291" y="997291"/>
                </a:lnTo>
                <a:lnTo>
                  <a:pt x="1027772" y="964390"/>
                </a:lnTo>
                <a:lnTo>
                  <a:pt x="1055682" y="929220"/>
                </a:lnTo>
                <a:lnTo>
                  <a:pt x="1080873" y="891931"/>
                </a:lnTo>
                <a:lnTo>
                  <a:pt x="1103192" y="852672"/>
                </a:lnTo>
                <a:lnTo>
                  <a:pt x="1122490" y="811596"/>
                </a:lnTo>
                <a:lnTo>
                  <a:pt x="1138616" y="768851"/>
                </a:lnTo>
                <a:lnTo>
                  <a:pt x="1151421" y="724589"/>
                </a:lnTo>
                <a:lnTo>
                  <a:pt x="1160753" y="678959"/>
                </a:lnTo>
                <a:lnTo>
                  <a:pt x="1166463" y="632113"/>
                </a:lnTo>
                <a:lnTo>
                  <a:pt x="1168400" y="584200"/>
                </a:lnTo>
                <a:lnTo>
                  <a:pt x="1166463" y="536286"/>
                </a:lnTo>
                <a:lnTo>
                  <a:pt x="1160753" y="489440"/>
                </a:lnTo>
                <a:lnTo>
                  <a:pt x="1151421" y="443810"/>
                </a:lnTo>
                <a:lnTo>
                  <a:pt x="1138616" y="399548"/>
                </a:lnTo>
                <a:lnTo>
                  <a:pt x="1122490" y="356803"/>
                </a:lnTo>
                <a:lnTo>
                  <a:pt x="1103192" y="315727"/>
                </a:lnTo>
                <a:lnTo>
                  <a:pt x="1080873" y="276468"/>
                </a:lnTo>
                <a:lnTo>
                  <a:pt x="1055682" y="239179"/>
                </a:lnTo>
                <a:lnTo>
                  <a:pt x="1027772" y="204009"/>
                </a:lnTo>
                <a:lnTo>
                  <a:pt x="997291" y="171108"/>
                </a:lnTo>
                <a:lnTo>
                  <a:pt x="964390" y="140627"/>
                </a:lnTo>
                <a:lnTo>
                  <a:pt x="929220" y="112717"/>
                </a:lnTo>
                <a:lnTo>
                  <a:pt x="891931" y="87526"/>
                </a:lnTo>
                <a:lnTo>
                  <a:pt x="852672" y="65207"/>
                </a:lnTo>
                <a:lnTo>
                  <a:pt x="811596" y="45909"/>
                </a:lnTo>
                <a:lnTo>
                  <a:pt x="768851" y="29783"/>
                </a:lnTo>
                <a:lnTo>
                  <a:pt x="724589" y="16978"/>
                </a:lnTo>
                <a:lnTo>
                  <a:pt x="678959" y="7646"/>
                </a:lnTo>
                <a:lnTo>
                  <a:pt x="632113" y="1936"/>
                </a:lnTo>
                <a:lnTo>
                  <a:pt x="584200" y="0"/>
                </a:lnTo>
                <a:close/>
              </a:path>
            </a:pathLst>
          </a:custGeom>
          <a:solidFill>
            <a:schemeClr val="accent2"/>
          </a:solidFill>
          <a:effectLst/>
        </p:spPr>
        <p:txBody>
          <a:bodyPr wrap="square" lIns="0" tIns="4572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rPr>
              <a:t>4</a:t>
            </a:r>
            <a:endParaRPr kumimoji="0"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endParaRPr>
          </a:p>
        </p:txBody>
      </p:sp>
      <p:pic>
        <p:nvPicPr>
          <p:cNvPr id="7" name="Picture 6">
            <a:extLst>
              <a:ext uri="{FF2B5EF4-FFF2-40B4-BE49-F238E27FC236}">
                <a16:creationId xmlns:a16="http://schemas.microsoft.com/office/drawing/2014/main" id="{873C7ADC-0312-FC4C-680C-91DC3AAEDAF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57894" y="3081620"/>
            <a:ext cx="4557895" cy="1590855"/>
          </a:xfrm>
          <a:prstGeom prst="rect">
            <a:avLst/>
          </a:prstGeom>
        </p:spPr>
      </p:pic>
      <p:pic>
        <p:nvPicPr>
          <p:cNvPr id="6" name="Picture 5">
            <a:extLst>
              <a:ext uri="{FF2B5EF4-FFF2-40B4-BE49-F238E27FC236}">
                <a16:creationId xmlns:a16="http://schemas.microsoft.com/office/drawing/2014/main" id="{7963666B-0B23-9E8E-7AB3-1C1246FAFB93}"/>
              </a:ext>
            </a:extLst>
          </p:cNvPr>
          <p:cNvPicPr>
            <a:picLocks noChangeAspect="1"/>
          </p:cNvPicPr>
          <p:nvPr/>
        </p:nvPicPr>
        <p:blipFill>
          <a:blip r:embed="rId6"/>
          <a:stretch>
            <a:fillRect/>
          </a:stretch>
        </p:blipFill>
        <p:spPr>
          <a:xfrm>
            <a:off x="4957894" y="382177"/>
            <a:ext cx="4557895" cy="2501108"/>
          </a:xfrm>
          <a:prstGeom prst="rect">
            <a:avLst/>
          </a:prstGeom>
          <a:ln>
            <a:solidFill>
              <a:schemeClr val="bg1"/>
            </a:solidFill>
          </a:ln>
        </p:spPr>
      </p:pic>
      <p:sp>
        <p:nvSpPr>
          <p:cNvPr id="21" name="object 27">
            <a:extLst>
              <a:ext uri="{FF2B5EF4-FFF2-40B4-BE49-F238E27FC236}">
                <a16:creationId xmlns:a16="http://schemas.microsoft.com/office/drawing/2014/main" id="{957FA66A-54B3-4209-9971-344B6EDCC3D0}"/>
              </a:ext>
            </a:extLst>
          </p:cNvPr>
          <p:cNvSpPr/>
          <p:nvPr/>
        </p:nvSpPr>
        <p:spPr>
          <a:xfrm>
            <a:off x="4572182" y="126119"/>
            <a:ext cx="457200" cy="431249"/>
          </a:xfrm>
          <a:custGeom>
            <a:avLst/>
            <a:gdLst/>
            <a:ahLst/>
            <a:cxnLst/>
            <a:rect l="l" t="t" r="r" b="b"/>
            <a:pathLst>
              <a:path w="1168400" h="1168400">
                <a:moveTo>
                  <a:pt x="584200" y="0"/>
                </a:moveTo>
                <a:lnTo>
                  <a:pt x="536286" y="1936"/>
                </a:lnTo>
                <a:lnTo>
                  <a:pt x="489440" y="7646"/>
                </a:lnTo>
                <a:lnTo>
                  <a:pt x="443810" y="16978"/>
                </a:lnTo>
                <a:lnTo>
                  <a:pt x="399548" y="29783"/>
                </a:lnTo>
                <a:lnTo>
                  <a:pt x="356803" y="45909"/>
                </a:lnTo>
                <a:lnTo>
                  <a:pt x="315727" y="65207"/>
                </a:lnTo>
                <a:lnTo>
                  <a:pt x="276468" y="87526"/>
                </a:lnTo>
                <a:lnTo>
                  <a:pt x="239179" y="112717"/>
                </a:lnTo>
                <a:lnTo>
                  <a:pt x="204009" y="140627"/>
                </a:lnTo>
                <a:lnTo>
                  <a:pt x="171108" y="171108"/>
                </a:lnTo>
                <a:lnTo>
                  <a:pt x="140627" y="204009"/>
                </a:lnTo>
                <a:lnTo>
                  <a:pt x="112717" y="239179"/>
                </a:lnTo>
                <a:lnTo>
                  <a:pt x="87526" y="276468"/>
                </a:lnTo>
                <a:lnTo>
                  <a:pt x="65207" y="315727"/>
                </a:lnTo>
                <a:lnTo>
                  <a:pt x="45909" y="356803"/>
                </a:lnTo>
                <a:lnTo>
                  <a:pt x="29783" y="399548"/>
                </a:lnTo>
                <a:lnTo>
                  <a:pt x="16978" y="443810"/>
                </a:lnTo>
                <a:lnTo>
                  <a:pt x="7646" y="489440"/>
                </a:lnTo>
                <a:lnTo>
                  <a:pt x="1936" y="536286"/>
                </a:lnTo>
                <a:lnTo>
                  <a:pt x="0" y="584200"/>
                </a:lnTo>
                <a:lnTo>
                  <a:pt x="1936" y="632113"/>
                </a:lnTo>
                <a:lnTo>
                  <a:pt x="7646" y="678959"/>
                </a:lnTo>
                <a:lnTo>
                  <a:pt x="16978" y="724589"/>
                </a:lnTo>
                <a:lnTo>
                  <a:pt x="29783" y="768851"/>
                </a:lnTo>
                <a:lnTo>
                  <a:pt x="45909" y="811596"/>
                </a:lnTo>
                <a:lnTo>
                  <a:pt x="65207" y="852672"/>
                </a:lnTo>
                <a:lnTo>
                  <a:pt x="87526" y="891931"/>
                </a:lnTo>
                <a:lnTo>
                  <a:pt x="112717" y="929220"/>
                </a:lnTo>
                <a:lnTo>
                  <a:pt x="140627" y="964390"/>
                </a:lnTo>
                <a:lnTo>
                  <a:pt x="171108" y="997291"/>
                </a:lnTo>
                <a:lnTo>
                  <a:pt x="204009" y="1027772"/>
                </a:lnTo>
                <a:lnTo>
                  <a:pt x="239179" y="1055682"/>
                </a:lnTo>
                <a:lnTo>
                  <a:pt x="276468" y="1080873"/>
                </a:lnTo>
                <a:lnTo>
                  <a:pt x="315727" y="1103192"/>
                </a:lnTo>
                <a:lnTo>
                  <a:pt x="356803" y="1122490"/>
                </a:lnTo>
                <a:lnTo>
                  <a:pt x="399548" y="1138616"/>
                </a:lnTo>
                <a:lnTo>
                  <a:pt x="443810" y="1151421"/>
                </a:lnTo>
                <a:lnTo>
                  <a:pt x="489440" y="1160753"/>
                </a:lnTo>
                <a:lnTo>
                  <a:pt x="536286" y="1166463"/>
                </a:lnTo>
                <a:lnTo>
                  <a:pt x="584200" y="1168400"/>
                </a:lnTo>
                <a:lnTo>
                  <a:pt x="632113" y="1166463"/>
                </a:lnTo>
                <a:lnTo>
                  <a:pt x="678959" y="1160753"/>
                </a:lnTo>
                <a:lnTo>
                  <a:pt x="724589" y="1151421"/>
                </a:lnTo>
                <a:lnTo>
                  <a:pt x="768851" y="1138616"/>
                </a:lnTo>
                <a:lnTo>
                  <a:pt x="811596" y="1122490"/>
                </a:lnTo>
                <a:lnTo>
                  <a:pt x="852672" y="1103192"/>
                </a:lnTo>
                <a:lnTo>
                  <a:pt x="891931" y="1080873"/>
                </a:lnTo>
                <a:lnTo>
                  <a:pt x="929220" y="1055682"/>
                </a:lnTo>
                <a:lnTo>
                  <a:pt x="964390" y="1027772"/>
                </a:lnTo>
                <a:lnTo>
                  <a:pt x="997291" y="997291"/>
                </a:lnTo>
                <a:lnTo>
                  <a:pt x="1027772" y="964390"/>
                </a:lnTo>
                <a:lnTo>
                  <a:pt x="1055682" y="929220"/>
                </a:lnTo>
                <a:lnTo>
                  <a:pt x="1080873" y="891931"/>
                </a:lnTo>
                <a:lnTo>
                  <a:pt x="1103192" y="852672"/>
                </a:lnTo>
                <a:lnTo>
                  <a:pt x="1122490" y="811596"/>
                </a:lnTo>
                <a:lnTo>
                  <a:pt x="1138616" y="768851"/>
                </a:lnTo>
                <a:lnTo>
                  <a:pt x="1151421" y="724589"/>
                </a:lnTo>
                <a:lnTo>
                  <a:pt x="1160753" y="678959"/>
                </a:lnTo>
                <a:lnTo>
                  <a:pt x="1166463" y="632113"/>
                </a:lnTo>
                <a:lnTo>
                  <a:pt x="1168400" y="584200"/>
                </a:lnTo>
                <a:lnTo>
                  <a:pt x="1166463" y="536286"/>
                </a:lnTo>
                <a:lnTo>
                  <a:pt x="1160753" y="489440"/>
                </a:lnTo>
                <a:lnTo>
                  <a:pt x="1151421" y="443810"/>
                </a:lnTo>
                <a:lnTo>
                  <a:pt x="1138616" y="399548"/>
                </a:lnTo>
                <a:lnTo>
                  <a:pt x="1122490" y="356803"/>
                </a:lnTo>
                <a:lnTo>
                  <a:pt x="1103192" y="315727"/>
                </a:lnTo>
                <a:lnTo>
                  <a:pt x="1080873" y="276468"/>
                </a:lnTo>
                <a:lnTo>
                  <a:pt x="1055682" y="239179"/>
                </a:lnTo>
                <a:lnTo>
                  <a:pt x="1027772" y="204009"/>
                </a:lnTo>
                <a:lnTo>
                  <a:pt x="997291" y="171108"/>
                </a:lnTo>
                <a:lnTo>
                  <a:pt x="964390" y="140627"/>
                </a:lnTo>
                <a:lnTo>
                  <a:pt x="929220" y="112717"/>
                </a:lnTo>
                <a:lnTo>
                  <a:pt x="891931" y="87526"/>
                </a:lnTo>
                <a:lnTo>
                  <a:pt x="852672" y="65207"/>
                </a:lnTo>
                <a:lnTo>
                  <a:pt x="811596" y="45909"/>
                </a:lnTo>
                <a:lnTo>
                  <a:pt x="768851" y="29783"/>
                </a:lnTo>
                <a:lnTo>
                  <a:pt x="724589" y="16978"/>
                </a:lnTo>
                <a:lnTo>
                  <a:pt x="678959" y="7646"/>
                </a:lnTo>
                <a:lnTo>
                  <a:pt x="632113" y="1936"/>
                </a:lnTo>
                <a:lnTo>
                  <a:pt x="584200" y="0"/>
                </a:lnTo>
                <a:close/>
              </a:path>
            </a:pathLst>
          </a:custGeom>
          <a:solidFill>
            <a:schemeClr val="accent2"/>
          </a:solidFill>
          <a:effectLst/>
        </p:spPr>
        <p:txBody>
          <a:bodyPr wrap="square" lIns="0" tIns="4572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rPr>
              <a:t>1</a:t>
            </a:r>
            <a:endParaRPr kumimoji="0"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endParaRPr>
          </a:p>
        </p:txBody>
      </p:sp>
      <p:sp>
        <p:nvSpPr>
          <p:cNvPr id="23" name="object 27">
            <a:extLst>
              <a:ext uri="{FF2B5EF4-FFF2-40B4-BE49-F238E27FC236}">
                <a16:creationId xmlns:a16="http://schemas.microsoft.com/office/drawing/2014/main" id="{44C5B0E7-72B6-42EF-9938-3F189634ED90}"/>
              </a:ext>
            </a:extLst>
          </p:cNvPr>
          <p:cNvSpPr/>
          <p:nvPr/>
        </p:nvSpPr>
        <p:spPr>
          <a:xfrm>
            <a:off x="4572182" y="3160368"/>
            <a:ext cx="457200" cy="451894"/>
          </a:xfrm>
          <a:custGeom>
            <a:avLst/>
            <a:gdLst/>
            <a:ahLst/>
            <a:cxnLst/>
            <a:rect l="l" t="t" r="r" b="b"/>
            <a:pathLst>
              <a:path w="1168400" h="1168400">
                <a:moveTo>
                  <a:pt x="584200" y="0"/>
                </a:moveTo>
                <a:lnTo>
                  <a:pt x="536286" y="1936"/>
                </a:lnTo>
                <a:lnTo>
                  <a:pt x="489440" y="7646"/>
                </a:lnTo>
                <a:lnTo>
                  <a:pt x="443810" y="16978"/>
                </a:lnTo>
                <a:lnTo>
                  <a:pt x="399548" y="29783"/>
                </a:lnTo>
                <a:lnTo>
                  <a:pt x="356803" y="45909"/>
                </a:lnTo>
                <a:lnTo>
                  <a:pt x="315727" y="65207"/>
                </a:lnTo>
                <a:lnTo>
                  <a:pt x="276468" y="87526"/>
                </a:lnTo>
                <a:lnTo>
                  <a:pt x="239179" y="112717"/>
                </a:lnTo>
                <a:lnTo>
                  <a:pt x="204009" y="140627"/>
                </a:lnTo>
                <a:lnTo>
                  <a:pt x="171108" y="171108"/>
                </a:lnTo>
                <a:lnTo>
                  <a:pt x="140627" y="204009"/>
                </a:lnTo>
                <a:lnTo>
                  <a:pt x="112717" y="239179"/>
                </a:lnTo>
                <a:lnTo>
                  <a:pt x="87526" y="276468"/>
                </a:lnTo>
                <a:lnTo>
                  <a:pt x="65207" y="315727"/>
                </a:lnTo>
                <a:lnTo>
                  <a:pt x="45909" y="356803"/>
                </a:lnTo>
                <a:lnTo>
                  <a:pt x="29783" y="399548"/>
                </a:lnTo>
                <a:lnTo>
                  <a:pt x="16978" y="443810"/>
                </a:lnTo>
                <a:lnTo>
                  <a:pt x="7646" y="489440"/>
                </a:lnTo>
                <a:lnTo>
                  <a:pt x="1936" y="536286"/>
                </a:lnTo>
                <a:lnTo>
                  <a:pt x="0" y="584200"/>
                </a:lnTo>
                <a:lnTo>
                  <a:pt x="1936" y="632113"/>
                </a:lnTo>
                <a:lnTo>
                  <a:pt x="7646" y="678959"/>
                </a:lnTo>
                <a:lnTo>
                  <a:pt x="16978" y="724589"/>
                </a:lnTo>
                <a:lnTo>
                  <a:pt x="29783" y="768851"/>
                </a:lnTo>
                <a:lnTo>
                  <a:pt x="45909" y="811596"/>
                </a:lnTo>
                <a:lnTo>
                  <a:pt x="65207" y="852672"/>
                </a:lnTo>
                <a:lnTo>
                  <a:pt x="87526" y="891931"/>
                </a:lnTo>
                <a:lnTo>
                  <a:pt x="112717" y="929220"/>
                </a:lnTo>
                <a:lnTo>
                  <a:pt x="140627" y="964390"/>
                </a:lnTo>
                <a:lnTo>
                  <a:pt x="171108" y="997291"/>
                </a:lnTo>
                <a:lnTo>
                  <a:pt x="204009" y="1027772"/>
                </a:lnTo>
                <a:lnTo>
                  <a:pt x="239179" y="1055682"/>
                </a:lnTo>
                <a:lnTo>
                  <a:pt x="276468" y="1080873"/>
                </a:lnTo>
                <a:lnTo>
                  <a:pt x="315727" y="1103192"/>
                </a:lnTo>
                <a:lnTo>
                  <a:pt x="356803" y="1122490"/>
                </a:lnTo>
                <a:lnTo>
                  <a:pt x="399548" y="1138616"/>
                </a:lnTo>
                <a:lnTo>
                  <a:pt x="443810" y="1151421"/>
                </a:lnTo>
                <a:lnTo>
                  <a:pt x="489440" y="1160753"/>
                </a:lnTo>
                <a:lnTo>
                  <a:pt x="536286" y="1166463"/>
                </a:lnTo>
                <a:lnTo>
                  <a:pt x="584200" y="1168400"/>
                </a:lnTo>
                <a:lnTo>
                  <a:pt x="632113" y="1166463"/>
                </a:lnTo>
                <a:lnTo>
                  <a:pt x="678959" y="1160753"/>
                </a:lnTo>
                <a:lnTo>
                  <a:pt x="724589" y="1151421"/>
                </a:lnTo>
                <a:lnTo>
                  <a:pt x="768851" y="1138616"/>
                </a:lnTo>
                <a:lnTo>
                  <a:pt x="811596" y="1122490"/>
                </a:lnTo>
                <a:lnTo>
                  <a:pt x="852672" y="1103192"/>
                </a:lnTo>
                <a:lnTo>
                  <a:pt x="891931" y="1080873"/>
                </a:lnTo>
                <a:lnTo>
                  <a:pt x="929220" y="1055682"/>
                </a:lnTo>
                <a:lnTo>
                  <a:pt x="964390" y="1027772"/>
                </a:lnTo>
                <a:lnTo>
                  <a:pt x="997291" y="997291"/>
                </a:lnTo>
                <a:lnTo>
                  <a:pt x="1027772" y="964390"/>
                </a:lnTo>
                <a:lnTo>
                  <a:pt x="1055682" y="929220"/>
                </a:lnTo>
                <a:lnTo>
                  <a:pt x="1080873" y="891931"/>
                </a:lnTo>
                <a:lnTo>
                  <a:pt x="1103192" y="852672"/>
                </a:lnTo>
                <a:lnTo>
                  <a:pt x="1122490" y="811596"/>
                </a:lnTo>
                <a:lnTo>
                  <a:pt x="1138616" y="768851"/>
                </a:lnTo>
                <a:lnTo>
                  <a:pt x="1151421" y="724589"/>
                </a:lnTo>
                <a:lnTo>
                  <a:pt x="1160753" y="678959"/>
                </a:lnTo>
                <a:lnTo>
                  <a:pt x="1166463" y="632113"/>
                </a:lnTo>
                <a:lnTo>
                  <a:pt x="1168400" y="584200"/>
                </a:lnTo>
                <a:lnTo>
                  <a:pt x="1166463" y="536286"/>
                </a:lnTo>
                <a:lnTo>
                  <a:pt x="1160753" y="489440"/>
                </a:lnTo>
                <a:lnTo>
                  <a:pt x="1151421" y="443810"/>
                </a:lnTo>
                <a:lnTo>
                  <a:pt x="1138616" y="399548"/>
                </a:lnTo>
                <a:lnTo>
                  <a:pt x="1122490" y="356803"/>
                </a:lnTo>
                <a:lnTo>
                  <a:pt x="1103192" y="315727"/>
                </a:lnTo>
                <a:lnTo>
                  <a:pt x="1080873" y="276468"/>
                </a:lnTo>
                <a:lnTo>
                  <a:pt x="1055682" y="239179"/>
                </a:lnTo>
                <a:lnTo>
                  <a:pt x="1027772" y="204009"/>
                </a:lnTo>
                <a:lnTo>
                  <a:pt x="997291" y="171108"/>
                </a:lnTo>
                <a:lnTo>
                  <a:pt x="964390" y="140627"/>
                </a:lnTo>
                <a:lnTo>
                  <a:pt x="929220" y="112717"/>
                </a:lnTo>
                <a:lnTo>
                  <a:pt x="891931" y="87526"/>
                </a:lnTo>
                <a:lnTo>
                  <a:pt x="852672" y="65207"/>
                </a:lnTo>
                <a:lnTo>
                  <a:pt x="811596" y="45909"/>
                </a:lnTo>
                <a:lnTo>
                  <a:pt x="768851" y="29783"/>
                </a:lnTo>
                <a:lnTo>
                  <a:pt x="724589" y="16978"/>
                </a:lnTo>
                <a:lnTo>
                  <a:pt x="678959" y="7646"/>
                </a:lnTo>
                <a:lnTo>
                  <a:pt x="632113" y="1936"/>
                </a:lnTo>
                <a:lnTo>
                  <a:pt x="584200" y="0"/>
                </a:lnTo>
                <a:close/>
              </a:path>
            </a:pathLst>
          </a:custGeom>
          <a:solidFill>
            <a:schemeClr val="accent2"/>
          </a:solidFill>
          <a:effectLst/>
        </p:spPr>
        <p:txBody>
          <a:bodyPr wrap="square" lIns="0" tIns="4572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rPr>
              <a:t>2</a:t>
            </a:r>
            <a:endParaRPr kumimoji="0"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endParaRPr>
          </a:p>
        </p:txBody>
      </p:sp>
      <p:sp>
        <p:nvSpPr>
          <p:cNvPr id="22" name="Oval 21">
            <a:extLst>
              <a:ext uri="{FF2B5EF4-FFF2-40B4-BE49-F238E27FC236}">
                <a16:creationId xmlns:a16="http://schemas.microsoft.com/office/drawing/2014/main" id="{9C945C75-DA90-4827-BA6C-A4F70F31CD82}"/>
              </a:ext>
            </a:extLst>
          </p:cNvPr>
          <p:cNvSpPr/>
          <p:nvPr/>
        </p:nvSpPr>
        <p:spPr>
          <a:xfrm>
            <a:off x="7033361" y="326518"/>
            <a:ext cx="536796" cy="203366"/>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Effra"/>
              <a:ea typeface="+mn-ea"/>
              <a:cs typeface="+mn-cs"/>
            </a:endParaRPr>
          </a:p>
        </p:txBody>
      </p:sp>
      <p:pic>
        <p:nvPicPr>
          <p:cNvPr id="11" name="Picture 10">
            <a:extLst>
              <a:ext uri="{FF2B5EF4-FFF2-40B4-BE49-F238E27FC236}">
                <a16:creationId xmlns:a16="http://schemas.microsoft.com/office/drawing/2014/main" id="{81D45CBA-6B32-BB77-90DA-96D1AEDDD3EA}"/>
              </a:ext>
            </a:extLst>
          </p:cNvPr>
          <p:cNvPicPr>
            <a:picLocks noChangeAspect="1"/>
          </p:cNvPicPr>
          <p:nvPr/>
        </p:nvPicPr>
        <p:blipFill>
          <a:blip r:embed="rId7"/>
          <a:stretch>
            <a:fillRect/>
          </a:stretch>
        </p:blipFill>
        <p:spPr>
          <a:xfrm>
            <a:off x="4957894" y="4883520"/>
            <a:ext cx="4557895" cy="986186"/>
          </a:xfrm>
          <a:prstGeom prst="rect">
            <a:avLst/>
          </a:prstGeom>
        </p:spPr>
      </p:pic>
      <p:sp>
        <p:nvSpPr>
          <p:cNvPr id="26" name="object 27">
            <a:extLst>
              <a:ext uri="{FF2B5EF4-FFF2-40B4-BE49-F238E27FC236}">
                <a16:creationId xmlns:a16="http://schemas.microsoft.com/office/drawing/2014/main" id="{49D3DB39-78D7-46A9-92A1-8A1B2A8E543F}"/>
              </a:ext>
            </a:extLst>
          </p:cNvPr>
          <p:cNvSpPr/>
          <p:nvPr/>
        </p:nvSpPr>
        <p:spPr>
          <a:xfrm>
            <a:off x="4572182" y="4998890"/>
            <a:ext cx="457200" cy="457200"/>
          </a:xfrm>
          <a:custGeom>
            <a:avLst/>
            <a:gdLst/>
            <a:ahLst/>
            <a:cxnLst/>
            <a:rect l="l" t="t" r="r" b="b"/>
            <a:pathLst>
              <a:path w="1168400" h="1168400">
                <a:moveTo>
                  <a:pt x="584200" y="0"/>
                </a:moveTo>
                <a:lnTo>
                  <a:pt x="536286" y="1936"/>
                </a:lnTo>
                <a:lnTo>
                  <a:pt x="489440" y="7646"/>
                </a:lnTo>
                <a:lnTo>
                  <a:pt x="443810" y="16978"/>
                </a:lnTo>
                <a:lnTo>
                  <a:pt x="399548" y="29783"/>
                </a:lnTo>
                <a:lnTo>
                  <a:pt x="356803" y="45909"/>
                </a:lnTo>
                <a:lnTo>
                  <a:pt x="315727" y="65207"/>
                </a:lnTo>
                <a:lnTo>
                  <a:pt x="276468" y="87526"/>
                </a:lnTo>
                <a:lnTo>
                  <a:pt x="239179" y="112717"/>
                </a:lnTo>
                <a:lnTo>
                  <a:pt x="204009" y="140627"/>
                </a:lnTo>
                <a:lnTo>
                  <a:pt x="171108" y="171108"/>
                </a:lnTo>
                <a:lnTo>
                  <a:pt x="140627" y="204009"/>
                </a:lnTo>
                <a:lnTo>
                  <a:pt x="112717" y="239179"/>
                </a:lnTo>
                <a:lnTo>
                  <a:pt x="87526" y="276468"/>
                </a:lnTo>
                <a:lnTo>
                  <a:pt x="65207" y="315727"/>
                </a:lnTo>
                <a:lnTo>
                  <a:pt x="45909" y="356803"/>
                </a:lnTo>
                <a:lnTo>
                  <a:pt x="29783" y="399548"/>
                </a:lnTo>
                <a:lnTo>
                  <a:pt x="16978" y="443810"/>
                </a:lnTo>
                <a:lnTo>
                  <a:pt x="7646" y="489440"/>
                </a:lnTo>
                <a:lnTo>
                  <a:pt x="1936" y="536286"/>
                </a:lnTo>
                <a:lnTo>
                  <a:pt x="0" y="584200"/>
                </a:lnTo>
                <a:lnTo>
                  <a:pt x="1936" y="632113"/>
                </a:lnTo>
                <a:lnTo>
                  <a:pt x="7646" y="678959"/>
                </a:lnTo>
                <a:lnTo>
                  <a:pt x="16978" y="724589"/>
                </a:lnTo>
                <a:lnTo>
                  <a:pt x="29783" y="768851"/>
                </a:lnTo>
                <a:lnTo>
                  <a:pt x="45909" y="811596"/>
                </a:lnTo>
                <a:lnTo>
                  <a:pt x="65207" y="852672"/>
                </a:lnTo>
                <a:lnTo>
                  <a:pt x="87526" y="891931"/>
                </a:lnTo>
                <a:lnTo>
                  <a:pt x="112717" y="929220"/>
                </a:lnTo>
                <a:lnTo>
                  <a:pt x="140627" y="964390"/>
                </a:lnTo>
                <a:lnTo>
                  <a:pt x="171108" y="997291"/>
                </a:lnTo>
                <a:lnTo>
                  <a:pt x="204009" y="1027772"/>
                </a:lnTo>
                <a:lnTo>
                  <a:pt x="239179" y="1055682"/>
                </a:lnTo>
                <a:lnTo>
                  <a:pt x="276468" y="1080873"/>
                </a:lnTo>
                <a:lnTo>
                  <a:pt x="315727" y="1103192"/>
                </a:lnTo>
                <a:lnTo>
                  <a:pt x="356803" y="1122490"/>
                </a:lnTo>
                <a:lnTo>
                  <a:pt x="399548" y="1138616"/>
                </a:lnTo>
                <a:lnTo>
                  <a:pt x="443810" y="1151421"/>
                </a:lnTo>
                <a:lnTo>
                  <a:pt x="489440" y="1160753"/>
                </a:lnTo>
                <a:lnTo>
                  <a:pt x="536286" y="1166463"/>
                </a:lnTo>
                <a:lnTo>
                  <a:pt x="584200" y="1168400"/>
                </a:lnTo>
                <a:lnTo>
                  <a:pt x="632113" y="1166463"/>
                </a:lnTo>
                <a:lnTo>
                  <a:pt x="678959" y="1160753"/>
                </a:lnTo>
                <a:lnTo>
                  <a:pt x="724589" y="1151421"/>
                </a:lnTo>
                <a:lnTo>
                  <a:pt x="768851" y="1138616"/>
                </a:lnTo>
                <a:lnTo>
                  <a:pt x="811596" y="1122490"/>
                </a:lnTo>
                <a:lnTo>
                  <a:pt x="852672" y="1103192"/>
                </a:lnTo>
                <a:lnTo>
                  <a:pt x="891931" y="1080873"/>
                </a:lnTo>
                <a:lnTo>
                  <a:pt x="929220" y="1055682"/>
                </a:lnTo>
                <a:lnTo>
                  <a:pt x="964390" y="1027772"/>
                </a:lnTo>
                <a:lnTo>
                  <a:pt x="997291" y="997291"/>
                </a:lnTo>
                <a:lnTo>
                  <a:pt x="1027772" y="964390"/>
                </a:lnTo>
                <a:lnTo>
                  <a:pt x="1055682" y="929220"/>
                </a:lnTo>
                <a:lnTo>
                  <a:pt x="1080873" y="891931"/>
                </a:lnTo>
                <a:lnTo>
                  <a:pt x="1103192" y="852672"/>
                </a:lnTo>
                <a:lnTo>
                  <a:pt x="1122490" y="811596"/>
                </a:lnTo>
                <a:lnTo>
                  <a:pt x="1138616" y="768851"/>
                </a:lnTo>
                <a:lnTo>
                  <a:pt x="1151421" y="724589"/>
                </a:lnTo>
                <a:lnTo>
                  <a:pt x="1160753" y="678959"/>
                </a:lnTo>
                <a:lnTo>
                  <a:pt x="1166463" y="632113"/>
                </a:lnTo>
                <a:lnTo>
                  <a:pt x="1168400" y="584200"/>
                </a:lnTo>
                <a:lnTo>
                  <a:pt x="1166463" y="536286"/>
                </a:lnTo>
                <a:lnTo>
                  <a:pt x="1160753" y="489440"/>
                </a:lnTo>
                <a:lnTo>
                  <a:pt x="1151421" y="443810"/>
                </a:lnTo>
                <a:lnTo>
                  <a:pt x="1138616" y="399548"/>
                </a:lnTo>
                <a:lnTo>
                  <a:pt x="1122490" y="356803"/>
                </a:lnTo>
                <a:lnTo>
                  <a:pt x="1103192" y="315727"/>
                </a:lnTo>
                <a:lnTo>
                  <a:pt x="1080873" y="276468"/>
                </a:lnTo>
                <a:lnTo>
                  <a:pt x="1055682" y="239179"/>
                </a:lnTo>
                <a:lnTo>
                  <a:pt x="1027772" y="204009"/>
                </a:lnTo>
                <a:lnTo>
                  <a:pt x="997291" y="171108"/>
                </a:lnTo>
                <a:lnTo>
                  <a:pt x="964390" y="140627"/>
                </a:lnTo>
                <a:lnTo>
                  <a:pt x="929220" y="112717"/>
                </a:lnTo>
                <a:lnTo>
                  <a:pt x="891931" y="87526"/>
                </a:lnTo>
                <a:lnTo>
                  <a:pt x="852672" y="65207"/>
                </a:lnTo>
                <a:lnTo>
                  <a:pt x="811596" y="45909"/>
                </a:lnTo>
                <a:lnTo>
                  <a:pt x="768851" y="29783"/>
                </a:lnTo>
                <a:lnTo>
                  <a:pt x="724589" y="16978"/>
                </a:lnTo>
                <a:lnTo>
                  <a:pt x="678959" y="7646"/>
                </a:lnTo>
                <a:lnTo>
                  <a:pt x="632113" y="1936"/>
                </a:lnTo>
                <a:lnTo>
                  <a:pt x="584200" y="0"/>
                </a:lnTo>
                <a:close/>
              </a:path>
            </a:pathLst>
          </a:custGeom>
          <a:solidFill>
            <a:schemeClr val="accent2"/>
          </a:solidFill>
          <a:effectLst/>
        </p:spPr>
        <p:txBody>
          <a:bodyPr wrap="square" lIns="0" tIns="4572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rPr>
              <a:t>3</a:t>
            </a:r>
            <a:endParaRPr kumimoji="0"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endParaRPr>
          </a:p>
        </p:txBody>
      </p:sp>
      <p:sp>
        <p:nvSpPr>
          <p:cNvPr id="14" name="Oval 13">
            <a:extLst>
              <a:ext uri="{FF2B5EF4-FFF2-40B4-BE49-F238E27FC236}">
                <a16:creationId xmlns:a16="http://schemas.microsoft.com/office/drawing/2014/main" id="{604BEFA1-FF74-5552-3CDE-48307E101A31}"/>
              </a:ext>
            </a:extLst>
          </p:cNvPr>
          <p:cNvSpPr/>
          <p:nvPr/>
        </p:nvSpPr>
        <p:spPr>
          <a:xfrm>
            <a:off x="5230718" y="4393723"/>
            <a:ext cx="536796" cy="203366"/>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Effra"/>
              <a:ea typeface="+mn-ea"/>
              <a:cs typeface="+mn-cs"/>
            </a:endParaRPr>
          </a:p>
        </p:txBody>
      </p:sp>
      <p:sp>
        <p:nvSpPr>
          <p:cNvPr id="16" name="Oval 15">
            <a:extLst>
              <a:ext uri="{FF2B5EF4-FFF2-40B4-BE49-F238E27FC236}">
                <a16:creationId xmlns:a16="http://schemas.microsoft.com/office/drawing/2014/main" id="{39A0AF08-D15F-CE11-A78E-A82A417F11F5}"/>
              </a:ext>
            </a:extLst>
          </p:cNvPr>
          <p:cNvSpPr/>
          <p:nvPr/>
        </p:nvSpPr>
        <p:spPr>
          <a:xfrm>
            <a:off x="4923049" y="5379720"/>
            <a:ext cx="536796" cy="133788"/>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Effra"/>
              <a:ea typeface="+mn-ea"/>
              <a:cs typeface="+mn-cs"/>
            </a:endParaRPr>
          </a:p>
        </p:txBody>
      </p:sp>
    </p:spTree>
    <p:extLst>
      <p:ext uri="{BB962C8B-B14F-4D97-AF65-F5344CB8AC3E}">
        <p14:creationId xmlns:p14="http://schemas.microsoft.com/office/powerpoint/2010/main" val="1435139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3AB334-F1D1-49D4-BE7A-078D83F32207}"/>
              </a:ext>
            </a:extLst>
          </p:cNvPr>
          <p:cNvSpPr/>
          <p:nvPr/>
        </p:nvSpPr>
        <p:spPr>
          <a:xfrm>
            <a:off x="8077200" y="0"/>
            <a:ext cx="41148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8" name="Footer Placeholder 7">
            <a:extLst>
              <a:ext uri="{FF2B5EF4-FFF2-40B4-BE49-F238E27FC236}">
                <a16:creationId xmlns:a16="http://schemas.microsoft.com/office/drawing/2014/main" id="{B9691442-E7B7-7E4E-A877-92E631CB76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75787B">
                    <a:tint val="75000"/>
                  </a:srgbClr>
                </a:solidFill>
                <a:effectLst/>
                <a:uLnTx/>
                <a:uFillTx/>
                <a:latin typeface="Effra"/>
                <a:ea typeface="+mn-ea"/>
                <a:cs typeface="+mn-cs"/>
              </a:rPr>
              <a:t>Enrollment   |   Client Name</a:t>
            </a:r>
          </a:p>
        </p:txBody>
      </p:sp>
      <p:sp>
        <p:nvSpPr>
          <p:cNvPr id="9" name="Slide Number Placeholder 8">
            <a:extLst>
              <a:ext uri="{FF2B5EF4-FFF2-40B4-BE49-F238E27FC236}">
                <a16:creationId xmlns:a16="http://schemas.microsoft.com/office/drawing/2014/main" id="{16B9C6E4-9D10-9D47-9DB3-AEEDD7D4E0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3" name="Text Placeholder 2">
            <a:extLst>
              <a:ext uri="{FF2B5EF4-FFF2-40B4-BE49-F238E27FC236}">
                <a16:creationId xmlns:a16="http://schemas.microsoft.com/office/drawing/2014/main" id="{2B78E80A-9DB8-AAC3-3F4A-50C4919DC52D}"/>
              </a:ext>
            </a:extLst>
          </p:cNvPr>
          <p:cNvSpPr>
            <a:spLocks noGrp="1"/>
          </p:cNvSpPr>
          <p:nvPr>
            <p:ph type="body" sz="quarter" idx="14"/>
          </p:nvPr>
        </p:nvSpPr>
        <p:spPr/>
        <p:txBody>
          <a:bodyPr/>
          <a:lstStyle/>
          <a:p>
            <a:r>
              <a:rPr lang="en-US" sz="800" baseline="30000"/>
              <a:t>1 </a:t>
            </a:r>
            <a:r>
              <a:rPr lang="en-US" sz="800"/>
              <a:t>American Academy of Ophthalmology, 20 Surprising Health Problems an Eye Exam Can Catch, https://www.aao.org/eye-health/tips-prevention/surprising-health-conditions-eye-exam-detects, 2020. </a:t>
            </a:r>
          </a:p>
        </p:txBody>
      </p:sp>
      <p:sp>
        <p:nvSpPr>
          <p:cNvPr id="2" name="Title 1">
            <a:extLst>
              <a:ext uri="{FF2B5EF4-FFF2-40B4-BE49-F238E27FC236}">
                <a16:creationId xmlns:a16="http://schemas.microsoft.com/office/drawing/2014/main" id="{A01AB2DF-D2AD-E54A-9EAE-230222166733}"/>
              </a:ext>
            </a:extLst>
          </p:cNvPr>
          <p:cNvSpPr>
            <a:spLocks noGrp="1"/>
          </p:cNvSpPr>
          <p:nvPr>
            <p:ph type="title"/>
          </p:nvPr>
        </p:nvSpPr>
        <p:spPr/>
        <p:txBody>
          <a:bodyPr/>
          <a:lstStyle/>
          <a:p>
            <a:r>
              <a:rPr lang="en-US"/>
              <a:t>Why do you need Vision insurance? </a:t>
            </a:r>
            <a:endParaRPr lang="en-GB" sz="2000">
              <a:solidFill>
                <a:schemeClr val="accent1"/>
              </a:solidFill>
            </a:endParaRPr>
          </a:p>
        </p:txBody>
      </p:sp>
      <p:sp>
        <p:nvSpPr>
          <p:cNvPr id="5" name="Text Placeholder 4">
            <a:extLst>
              <a:ext uri="{FF2B5EF4-FFF2-40B4-BE49-F238E27FC236}">
                <a16:creationId xmlns:a16="http://schemas.microsoft.com/office/drawing/2014/main" id="{976BC49C-1C6F-A54A-AE4D-05A785286370}"/>
              </a:ext>
            </a:extLst>
          </p:cNvPr>
          <p:cNvSpPr>
            <a:spLocks noGrp="1"/>
          </p:cNvSpPr>
          <p:nvPr>
            <p:ph type="body" sz="quarter" idx="13"/>
          </p:nvPr>
        </p:nvSpPr>
        <p:spPr>
          <a:xfrm>
            <a:off x="455638" y="1359635"/>
            <a:ext cx="5404104" cy="365760"/>
          </a:xfrm>
        </p:spPr>
        <p:txBody>
          <a:bodyPr>
            <a:normAutofit/>
          </a:bodyPr>
          <a:lstStyle/>
          <a:p>
            <a:r>
              <a:rPr lang="en-US"/>
              <a:t>Keep an eye on your vision health and savings</a:t>
            </a:r>
          </a:p>
        </p:txBody>
      </p:sp>
      <p:sp>
        <p:nvSpPr>
          <p:cNvPr id="6" name="Content Placeholder 5">
            <a:extLst>
              <a:ext uri="{FF2B5EF4-FFF2-40B4-BE49-F238E27FC236}">
                <a16:creationId xmlns:a16="http://schemas.microsoft.com/office/drawing/2014/main" id="{B68C59E0-2630-B942-A176-2B95B5E5A581}"/>
              </a:ext>
            </a:extLst>
          </p:cNvPr>
          <p:cNvSpPr>
            <a:spLocks noGrp="1"/>
          </p:cNvSpPr>
          <p:nvPr>
            <p:ph idx="1"/>
          </p:nvPr>
        </p:nvSpPr>
        <p:spPr>
          <a:xfrm>
            <a:off x="455638" y="1801181"/>
            <a:ext cx="5404104" cy="4114265"/>
          </a:xfrm>
        </p:spPr>
        <p:txBody>
          <a:bodyPr>
            <a:normAutofit/>
          </a:bodyPr>
          <a:lstStyle/>
          <a:p>
            <a:pPr>
              <a:lnSpc>
                <a:spcPts val="1860"/>
              </a:lnSpc>
            </a:pPr>
            <a:r>
              <a:rPr lang="en-US" sz="1600" b="0"/>
              <a:t>Regular vision exams can detect major medical problems, such as</a:t>
            </a:r>
            <a:r>
              <a:rPr lang="en-US" sz="1600" b="0" baseline="30000"/>
              <a:t>1</a:t>
            </a:r>
            <a:r>
              <a:rPr lang="en-US" sz="1600" b="0"/>
              <a:t>:</a:t>
            </a:r>
          </a:p>
          <a:p>
            <a:pPr marL="514350" lvl="2" indent="-285750">
              <a:lnSpc>
                <a:spcPts val="1860"/>
              </a:lnSpc>
              <a:buFont typeface="System Font Regular"/>
              <a:buChar char="–"/>
            </a:pPr>
            <a:r>
              <a:rPr lang="en-US" sz="1600"/>
              <a:t>Glaucoma </a:t>
            </a:r>
          </a:p>
          <a:p>
            <a:pPr marL="514350" lvl="2" indent="-285750">
              <a:lnSpc>
                <a:spcPts val="1860"/>
              </a:lnSpc>
              <a:buFont typeface="System Font Regular"/>
              <a:buChar char="–"/>
            </a:pPr>
            <a:r>
              <a:rPr lang="en-US" sz="1600"/>
              <a:t>Diabetes</a:t>
            </a:r>
          </a:p>
          <a:p>
            <a:pPr marL="514350" lvl="2" indent="-285750">
              <a:lnSpc>
                <a:spcPts val="1860"/>
              </a:lnSpc>
              <a:buFont typeface="System Font Regular"/>
              <a:buChar char="–"/>
            </a:pPr>
            <a:r>
              <a:rPr lang="en-US" sz="1600"/>
              <a:t>High blood pressure</a:t>
            </a:r>
          </a:p>
          <a:p>
            <a:pPr marL="514350" lvl="2" indent="-285750">
              <a:lnSpc>
                <a:spcPts val="1860"/>
              </a:lnSpc>
              <a:buFont typeface="System Font Regular"/>
              <a:buChar char="–"/>
            </a:pPr>
            <a:r>
              <a:rPr lang="en-US" sz="1600"/>
              <a:t>Increased stroke risk</a:t>
            </a:r>
          </a:p>
          <a:p>
            <a:pPr marL="285750" indent="-285750">
              <a:buFont typeface="Arial" panose="020B0604020202020204" pitchFamily="34" charset="0"/>
              <a:buChar char="•"/>
            </a:pPr>
            <a:r>
              <a:rPr lang="en-US" sz="1600" b="0" i="0" u="none" strike="noStrike" baseline="0">
                <a:solidFill>
                  <a:srgbClr val="0C3E5E"/>
                </a:solidFill>
              </a:rPr>
              <a:t>Pays for services and eyesight correction that medical insurance plans don’t typically cover</a:t>
            </a:r>
          </a:p>
          <a:p>
            <a:pPr marL="285750" indent="-285750">
              <a:buFont typeface="Arial" panose="020B0604020202020204" pitchFamily="34" charset="0"/>
              <a:buChar char="•"/>
            </a:pPr>
            <a:r>
              <a:rPr lang="en-US" sz="1600" b="0" i="0" u="none" strike="noStrike" baseline="0">
                <a:solidFill>
                  <a:srgbClr val="0C3E5E"/>
                </a:solidFill>
              </a:rPr>
              <a:t>Covers preventive care like routine eye wellness exams and retinal screenings</a:t>
            </a:r>
          </a:p>
          <a:p>
            <a:pPr marL="285750" indent="-285750">
              <a:buFont typeface="Arial" panose="020B0604020202020204" pitchFamily="34" charset="0"/>
              <a:buChar char="•"/>
            </a:pPr>
            <a:r>
              <a:rPr lang="en-US" sz="1600" b="0" i="0" u="none" strike="noStrike" baseline="0">
                <a:solidFill>
                  <a:srgbClr val="0C3E5E"/>
                </a:solidFill>
              </a:rPr>
              <a:t>Provides discounts on new eyeglasses, contact lenses, and corrective surgery like Lasik</a:t>
            </a:r>
          </a:p>
          <a:p>
            <a:pPr marL="285750" indent="-285750">
              <a:buFont typeface="Arial" panose="020B0604020202020204" pitchFamily="34" charset="0"/>
              <a:buChar char="•"/>
            </a:pPr>
            <a:endParaRPr lang="en-US" sz="1800" b="0" i="0" u="none" strike="noStrike" baseline="0">
              <a:solidFill>
                <a:srgbClr val="0C3E5E"/>
              </a:solidFill>
              <a:latin typeface="Effra" panose="020B0603020203020204" pitchFamily="34" charset="0"/>
            </a:endParaRPr>
          </a:p>
        </p:txBody>
      </p:sp>
      <p:pic>
        <p:nvPicPr>
          <p:cNvPr id="17" name="Picture Placeholder 16">
            <a:extLst>
              <a:ext uri="{FF2B5EF4-FFF2-40B4-BE49-F238E27FC236}">
                <a16:creationId xmlns:a16="http://schemas.microsoft.com/office/drawing/2014/main" id="{1CCEA929-A0E2-89AC-2C3F-95679E3AD4BA}"/>
              </a:ext>
            </a:extLst>
          </p:cNvPr>
          <p:cNvPicPr>
            <a:picLocks noGrp="1" noChangeAspect="1"/>
          </p:cNvPicPr>
          <p:nvPr>
            <p:ph type="pic" sz="quarter" idx="15"/>
          </p:nvPr>
        </p:nvPicPr>
        <p:blipFill rotWithShape="1">
          <a:blip r:embed="rId3"/>
          <a:srcRect l="16269" r="16269"/>
          <a:stretch/>
        </p:blipFill>
        <p:spPr/>
      </p:pic>
    </p:spTree>
    <p:extLst>
      <p:ext uri="{BB962C8B-B14F-4D97-AF65-F5344CB8AC3E}">
        <p14:creationId xmlns:p14="http://schemas.microsoft.com/office/powerpoint/2010/main" val="3458605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ACA1AB0-CDDB-B949-955A-424CC8002027}"/>
              </a:ext>
            </a:extLst>
          </p:cNvPr>
          <p:cNvSpPr txBox="1"/>
          <p:nvPr/>
        </p:nvSpPr>
        <p:spPr>
          <a:xfrm>
            <a:off x="-557939" y="51144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2" name="Footer Placeholder 1">
            <a:extLst>
              <a:ext uri="{FF2B5EF4-FFF2-40B4-BE49-F238E27FC236}">
                <a16:creationId xmlns:a16="http://schemas.microsoft.com/office/drawing/2014/main" id="{4052E91A-48C1-3C46-867E-95B0A4DA427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75787B">
                    <a:tint val="75000"/>
                  </a:srgbClr>
                </a:solidFill>
                <a:effectLst/>
                <a:uLnTx/>
                <a:uFillTx/>
                <a:latin typeface="Effra"/>
                <a:ea typeface="+mn-ea"/>
                <a:cs typeface="+mn-cs"/>
              </a:rPr>
              <a:t>Enrollment   |   Client Name</a:t>
            </a:r>
          </a:p>
        </p:txBody>
      </p:sp>
      <p:sp>
        <p:nvSpPr>
          <p:cNvPr id="6" name="Slide Number Placeholder 5">
            <a:extLst>
              <a:ext uri="{FF2B5EF4-FFF2-40B4-BE49-F238E27FC236}">
                <a16:creationId xmlns:a16="http://schemas.microsoft.com/office/drawing/2014/main" id="{16849135-AD70-6A4A-8548-20C5FEDA39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4" name="Title 3">
            <a:extLst>
              <a:ext uri="{FF2B5EF4-FFF2-40B4-BE49-F238E27FC236}">
                <a16:creationId xmlns:a16="http://schemas.microsoft.com/office/drawing/2014/main" id="{A1DEDA61-1E4D-BC8F-F457-3F8B5EC8A251}"/>
              </a:ext>
            </a:extLst>
          </p:cNvPr>
          <p:cNvSpPr>
            <a:spLocks noGrp="1"/>
          </p:cNvSpPr>
          <p:nvPr>
            <p:ph type="title"/>
          </p:nvPr>
        </p:nvSpPr>
        <p:spPr/>
        <p:txBody>
          <a:bodyPr/>
          <a:lstStyle/>
          <a:p>
            <a:r>
              <a:rPr lang="en-US"/>
              <a:t>It’s easy with Guardian Vision insurance</a:t>
            </a:r>
          </a:p>
        </p:txBody>
      </p:sp>
      <p:sp>
        <p:nvSpPr>
          <p:cNvPr id="15" name="Content Placeholder 14">
            <a:extLst>
              <a:ext uri="{FF2B5EF4-FFF2-40B4-BE49-F238E27FC236}">
                <a16:creationId xmlns:a16="http://schemas.microsoft.com/office/drawing/2014/main" id="{EED70C32-F067-AD48-BB7B-44736A931A12}"/>
              </a:ext>
            </a:extLst>
          </p:cNvPr>
          <p:cNvSpPr>
            <a:spLocks noGrp="1"/>
          </p:cNvSpPr>
          <p:nvPr>
            <p:ph idx="1"/>
          </p:nvPr>
        </p:nvSpPr>
        <p:spPr>
          <a:xfrm>
            <a:off x="457200" y="2064903"/>
            <a:ext cx="5131837" cy="3924416"/>
          </a:xfrm>
        </p:spPr>
        <p:txBody>
          <a:bodyPr>
            <a:normAutofit/>
          </a:bodyPr>
          <a:lstStyle/>
          <a:p>
            <a:r>
              <a:rPr lang="en-US" b="0"/>
              <a:t>For just a few dollars a month, you get affordable coverage that saves you time and money</a:t>
            </a:r>
          </a:p>
          <a:p>
            <a:pPr marL="285750" indent="-285750">
              <a:buFont typeface="Arial" panose="020B0604020202020204" pitchFamily="34" charset="0"/>
              <a:buChar char="•"/>
            </a:pPr>
            <a:r>
              <a:rPr lang="en-GB"/>
              <a:t>[No ID cards needed] </a:t>
            </a:r>
            <a:r>
              <a:rPr lang="en-GB">
                <a:highlight>
                  <a:srgbClr val="FFFF00"/>
                </a:highlight>
              </a:rPr>
              <a:t>[Remove for NM]</a:t>
            </a:r>
            <a:endParaRPr lang="en-GB" i="1">
              <a:solidFill>
                <a:srgbClr val="FF0000"/>
              </a:solidFill>
              <a:highlight>
                <a:srgbClr val="FFFF00"/>
              </a:highlight>
            </a:endParaRPr>
          </a:p>
          <a:p>
            <a:pPr marL="285750" indent="-285750">
              <a:buFont typeface="Arial" panose="020B0604020202020204" pitchFamily="34" charset="0"/>
              <a:buChar char="•"/>
            </a:pPr>
            <a:r>
              <a:rPr lang="en-US"/>
              <a:t>Convenient payroll deductions</a:t>
            </a:r>
          </a:p>
          <a:p>
            <a:pPr marL="285750" indent="-285750">
              <a:buFont typeface="Arial" panose="020B0604020202020204" pitchFamily="34" charset="0"/>
              <a:buChar char="•"/>
            </a:pPr>
            <a:r>
              <a:rPr lang="en-US" b="0"/>
              <a:t>A strong nationwide network of providers, including retail locations such as Costco, Walmart, and </a:t>
            </a:r>
            <a:r>
              <a:rPr lang="en-US" b="0" err="1"/>
              <a:t>Visionworks</a:t>
            </a:r>
            <a:endParaRPr lang="en-US" b="0"/>
          </a:p>
          <a:p>
            <a:pPr marL="285750" indent="-285750">
              <a:buFont typeface="Arial" panose="020B0604020202020204" pitchFamily="34" charset="0"/>
              <a:buChar char="•"/>
            </a:pPr>
            <a:endParaRPr lang="en-US" b="0"/>
          </a:p>
          <a:p>
            <a:endParaRPr lang="en-GB"/>
          </a:p>
          <a:p>
            <a:endParaRPr lang="en-GB"/>
          </a:p>
        </p:txBody>
      </p:sp>
      <p:sp>
        <p:nvSpPr>
          <p:cNvPr id="19" name="Text Placeholder 7">
            <a:extLst>
              <a:ext uri="{FF2B5EF4-FFF2-40B4-BE49-F238E27FC236}">
                <a16:creationId xmlns:a16="http://schemas.microsoft.com/office/drawing/2014/main" id="{2F029B4D-2841-CA4A-B00C-B1117DB3A382}"/>
              </a:ext>
            </a:extLst>
          </p:cNvPr>
          <p:cNvSpPr txBox="1">
            <a:spLocks/>
          </p:cNvSpPr>
          <p:nvPr/>
        </p:nvSpPr>
        <p:spPr>
          <a:xfrm>
            <a:off x="444500" y="945933"/>
            <a:ext cx="11277600" cy="630237"/>
          </a:xfrm>
          <a:prstGeom prst="rect">
            <a:avLst/>
          </a:prstGeom>
        </p:spPr>
        <p:txBody>
          <a:bodyPr l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8EB1"/>
              </a:solidFill>
              <a:effectLst/>
              <a:uLnTx/>
              <a:uFillTx/>
              <a:latin typeface="Effra"/>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75787B"/>
              </a:solidFill>
              <a:effectLst/>
              <a:uLnTx/>
              <a:uFillTx/>
              <a:latin typeface="Effra"/>
              <a:ea typeface="+mn-ea"/>
              <a:cs typeface="+mn-cs"/>
            </a:endParaRPr>
          </a:p>
        </p:txBody>
      </p:sp>
      <p:pic>
        <p:nvPicPr>
          <p:cNvPr id="17" name="Picture Placeholder 16" descr="A picture containing person, indoor&#10;&#10;Description automatically generated">
            <a:extLst>
              <a:ext uri="{FF2B5EF4-FFF2-40B4-BE49-F238E27FC236}">
                <a16:creationId xmlns:a16="http://schemas.microsoft.com/office/drawing/2014/main" id="{41AD9F6B-79F2-9015-1507-BB98B3B0C5AD}"/>
              </a:ext>
            </a:extLst>
          </p:cNvPr>
          <p:cNvPicPr>
            <a:picLocks noGrp="1" noChangeAspect="1"/>
          </p:cNvPicPr>
          <p:nvPr>
            <p:ph type="pic" sz="quarter" idx="15"/>
          </p:nvPr>
        </p:nvPicPr>
        <p:blipFill>
          <a:blip r:embed="rId3">
            <a:extLst>
              <a:ext uri="{28A0092B-C50C-407E-A947-70E740481C1C}">
                <a14:useLocalDpi xmlns:a14="http://schemas.microsoft.com/office/drawing/2010/main"/>
              </a:ext>
            </a:extLst>
          </a:blip>
          <a:srcRect l="20917" r="20917"/>
          <a:stretch>
            <a:fillRect/>
          </a:stretch>
        </p:blipFill>
        <p:spPr/>
      </p:pic>
      <p:sp>
        <p:nvSpPr>
          <p:cNvPr id="10" name="Text Placeholder 4">
            <a:extLst>
              <a:ext uri="{FF2B5EF4-FFF2-40B4-BE49-F238E27FC236}">
                <a16:creationId xmlns:a16="http://schemas.microsoft.com/office/drawing/2014/main" id="{12882ADB-0CC4-6AE1-42A3-3B7E7E47B2A8}"/>
              </a:ext>
            </a:extLst>
          </p:cNvPr>
          <p:cNvSpPr>
            <a:spLocks noGrp="1"/>
          </p:cNvSpPr>
          <p:nvPr>
            <p:ph type="body" sz="quarter" idx="13"/>
          </p:nvPr>
        </p:nvSpPr>
        <p:spPr>
          <a:xfrm>
            <a:off x="444500" y="1434889"/>
            <a:ext cx="5404104" cy="502920"/>
          </a:xfrm>
        </p:spPr>
        <p:txBody>
          <a:bodyPr>
            <a:normAutofit/>
          </a:bodyPr>
          <a:lstStyle/>
          <a:p>
            <a:r>
              <a:rPr lang="en-US">
                <a:solidFill>
                  <a:schemeClr val="accent2"/>
                </a:solidFill>
              </a:rPr>
              <a:t>Providing everyone in the family with quality eye care</a:t>
            </a:r>
          </a:p>
        </p:txBody>
      </p:sp>
    </p:spTree>
    <p:extLst>
      <p:ext uri="{BB962C8B-B14F-4D97-AF65-F5344CB8AC3E}">
        <p14:creationId xmlns:p14="http://schemas.microsoft.com/office/powerpoint/2010/main" val="3271969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019152-4BFC-0445-B01D-FB3FDA7454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2" name="Title 1">
            <a:extLst>
              <a:ext uri="{FF2B5EF4-FFF2-40B4-BE49-F238E27FC236}">
                <a16:creationId xmlns:a16="http://schemas.microsoft.com/office/drawing/2014/main" id="{E1BC5E53-4588-114A-8040-0FF01E33A572}"/>
              </a:ext>
            </a:extLst>
          </p:cNvPr>
          <p:cNvSpPr>
            <a:spLocks noGrp="1"/>
          </p:cNvSpPr>
          <p:nvPr>
            <p:ph type="title"/>
          </p:nvPr>
        </p:nvSpPr>
        <p:spPr/>
        <p:txBody>
          <a:bodyPr/>
          <a:lstStyle/>
          <a:p>
            <a:r>
              <a:rPr lang="en-US"/>
              <a:t>Your Guardian Vision Plan - </a:t>
            </a:r>
            <a:r>
              <a:rPr lang="en-US">
                <a:solidFill>
                  <a:srgbClr val="FF0000"/>
                </a:solidFill>
              </a:rPr>
              <a:t>[Avesis][VSP][Davis] </a:t>
            </a:r>
            <a:r>
              <a:rPr lang="en-US"/>
              <a:t>Network</a:t>
            </a:r>
            <a:br>
              <a:rPr lang="en-US">
                <a:solidFill>
                  <a:srgbClr val="FF0000"/>
                </a:solidFill>
              </a:rPr>
            </a:br>
            <a:endParaRPr lang="en-GB" sz="2800">
              <a:solidFill>
                <a:srgbClr val="FF0000"/>
              </a:solidFill>
            </a:endParaRPr>
          </a:p>
        </p:txBody>
      </p:sp>
      <p:graphicFrame>
        <p:nvGraphicFramePr>
          <p:cNvPr id="12" name="Content Placeholder 9">
            <a:extLst>
              <a:ext uri="{FF2B5EF4-FFF2-40B4-BE49-F238E27FC236}">
                <a16:creationId xmlns:a16="http://schemas.microsoft.com/office/drawing/2014/main" id="{C0598DB6-244C-4F58-9229-DFE302E1B7C4}"/>
              </a:ext>
            </a:extLst>
          </p:cNvPr>
          <p:cNvGraphicFramePr>
            <a:graphicFrameLocks noGrp="1"/>
          </p:cNvGraphicFramePr>
          <p:nvPr>
            <p:ph idx="1"/>
            <p:extLst>
              <p:ext uri="{D42A27DB-BD31-4B8C-83A1-F6EECF244321}">
                <p14:modId xmlns:p14="http://schemas.microsoft.com/office/powerpoint/2010/main" val="1664263712"/>
              </p:ext>
            </p:extLst>
          </p:nvPr>
        </p:nvGraphicFramePr>
        <p:xfrm>
          <a:off x="457199" y="1441704"/>
          <a:ext cx="11277599" cy="4470669"/>
        </p:xfrm>
        <a:graphic>
          <a:graphicData uri="http://schemas.openxmlformats.org/drawingml/2006/table">
            <a:tbl>
              <a:tblPr firstRow="1" bandRow="1">
                <a:tableStyleId>{3B4B98B0-60AC-42C2-AFA5-B58CD77FA1E5}</a:tableStyleId>
              </a:tblPr>
              <a:tblGrid>
                <a:gridCol w="5098443">
                  <a:extLst>
                    <a:ext uri="{9D8B030D-6E8A-4147-A177-3AD203B41FA5}">
                      <a16:colId xmlns:a16="http://schemas.microsoft.com/office/drawing/2014/main" val="20000"/>
                    </a:ext>
                  </a:extLst>
                </a:gridCol>
                <a:gridCol w="3089578">
                  <a:extLst>
                    <a:ext uri="{9D8B030D-6E8A-4147-A177-3AD203B41FA5}">
                      <a16:colId xmlns:a16="http://schemas.microsoft.com/office/drawing/2014/main" val="454559167"/>
                    </a:ext>
                  </a:extLst>
                </a:gridCol>
                <a:gridCol w="3089578">
                  <a:extLst>
                    <a:ext uri="{9D8B030D-6E8A-4147-A177-3AD203B41FA5}">
                      <a16:colId xmlns:a16="http://schemas.microsoft.com/office/drawing/2014/main" val="427526593"/>
                    </a:ext>
                  </a:extLst>
                </a:gridCol>
              </a:tblGrid>
              <a:tr h="349005">
                <a:tc>
                  <a:txBody>
                    <a:bodyPr/>
                    <a:lstStyle/>
                    <a:p>
                      <a:pPr algn="l"/>
                      <a:r>
                        <a:rPr lang="en-US" sz="1100" b="1" dirty="0">
                          <a:solidFill>
                            <a:schemeClr val="accent1"/>
                          </a:solidFill>
                          <a:latin typeface="+mn-lt"/>
                        </a:rPr>
                        <a:t>Covered Services:</a:t>
                      </a:r>
                    </a:p>
                  </a:txBody>
                  <a:tcPr marL="63069" marR="63069"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accent1"/>
                          </a:solidFill>
                          <a:latin typeface="+mn-lt"/>
                          <a:ea typeface="+mn-ea"/>
                          <a:cs typeface="+mn-cs"/>
                        </a:rPr>
                        <a:t>In-Network</a:t>
                      </a:r>
                    </a:p>
                  </a:txBody>
                  <a:tcPr marL="63069" marR="63069"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accent1"/>
                          </a:solidFill>
                          <a:latin typeface="+mn-lt"/>
                          <a:ea typeface="+mn-ea"/>
                          <a:cs typeface="+mn-cs"/>
                        </a:rPr>
                        <a:t>Out-of-Network</a:t>
                      </a:r>
                    </a:p>
                  </a:txBody>
                  <a:tcPr marL="63069" marR="63069" anchor="b"/>
                </a:tc>
                <a:extLst>
                  <a:ext uri="{0D108BD9-81ED-4DB2-BD59-A6C34878D82A}">
                    <a16:rowId xmlns:a16="http://schemas.microsoft.com/office/drawing/2014/main" val="10000"/>
                  </a:ext>
                </a:extLst>
              </a:tr>
              <a:tr h="1849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ヒラギノ角ゴ Pro W3"/>
                          <a:cs typeface="Effra" panose="020B0603020203020204" pitchFamily="34" charset="0"/>
                        </a:rPr>
                        <a:t>Office Visit Copay</a:t>
                      </a:r>
                    </a:p>
                  </a:txBody>
                  <a:tcPr marL="72220" marR="7222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100" b="0" i="0" kern="1200" dirty="0">
                          <a:solidFill>
                            <a:srgbClr val="FF0000"/>
                          </a:solidFill>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Amount over </a:t>
                      </a: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up to </a:t>
                      </a: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85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ヒラギノ角ゴ Pro W3"/>
                          <a:cs typeface="Effra" panose="020B0603020203020204" pitchFamily="34" charset="0"/>
                        </a:rPr>
                        <a:t>Materials Copay</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kern="1200" dirty="0">
                          <a:solidFill>
                            <a:srgbClr val="FF0000"/>
                          </a:solidFill>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You pay based on a schedule</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endParaRPr kumimoji="0" lang="en-US" sz="1100" b="0" i="0" u="none" strike="noStrike" kern="1200" cap="none" spc="0" normalizeH="0" baseline="0" noProof="0">
                        <a:ln>
                          <a:noFill/>
                        </a:ln>
                        <a:solidFill>
                          <a:schemeClr val="accent1"/>
                        </a:solidFill>
                        <a:effectLst/>
                        <a:uLnTx/>
                        <a:uFillTx/>
                        <a:latin typeface="+mn-lt"/>
                        <a:ea typeface="ヒラギノ角ゴ Pro W3"/>
                        <a:cs typeface="Effra" panose="020B06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see your kit for details</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0807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ヒラギノ角ゴ Pro W3"/>
                          <a:cs typeface="Effra" panose="020B0603020203020204" pitchFamily="34" charset="0"/>
                        </a:rPr>
                        <a:t>Frames</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strike="noStrike" cap="none" spc="0" baseline="0" dirty="0">
                          <a:solidFill>
                            <a:srgbClr val="FF0000"/>
                          </a:solidFill>
                          <a:effectLst/>
                          <a:latin typeface="+mn-lt"/>
                          <a:ea typeface="Effra"/>
                          <a:cs typeface="Effra"/>
                        </a:rPr>
                        <a:t>[XX% of amount over $XX]</a:t>
                      </a:r>
                      <a:endParaRPr lang="es-LA" sz="1100" b="0" i="0" strike="noStrike" cap="none" spc="0" baseline="0" dirty="0">
                        <a:solidFill>
                          <a:srgbClr val="FF0000"/>
                        </a:solidFill>
                        <a:effectLst/>
                        <a:latin typeface="+mn-lt"/>
                        <a:ea typeface="Effra"/>
                        <a:cs typeface="Effra"/>
                      </a:endParaRP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US" sz="1100" b="0" i="0" u="none" strike="noStrike" kern="1200" cap="none" spc="0" normalizeH="0" baseline="0" noProof="0" dirty="0">
                          <a:ln>
                            <a:noFill/>
                          </a:ln>
                          <a:solidFill>
                            <a:schemeClr val="accent1"/>
                          </a:solidFill>
                          <a:effectLst/>
                          <a:uLnTx/>
                          <a:uFillTx/>
                          <a:latin typeface="Effra"/>
                        </a:rPr>
                        <a:t>Amount over</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up to </a:t>
                      </a: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7887781"/>
                  </a:ext>
                </a:extLst>
              </a:tr>
              <a:tr h="308077">
                <a:tc>
                  <a:txBody>
                    <a:bodyPr/>
                    <a:lstStyle/>
                    <a:p>
                      <a:pPr marL="0" marR="0" indent="0" algn="l" rtl="0" eaLnBrk="1" fontAlgn="auto" latinLnBrk="0" hangingPunct="1">
                        <a:lnSpc>
                          <a:spcPct val="100000"/>
                        </a:lnSpc>
                        <a:spcBef>
                          <a:spcPts val="0"/>
                        </a:spcBef>
                        <a:spcAft>
                          <a:spcPts val="0"/>
                        </a:spcAft>
                        <a:buClrTx/>
                        <a:buSzTx/>
                        <a:buFontTx/>
                        <a:buNone/>
                      </a:pPr>
                      <a:r>
                        <a:rPr lang="en-US" sz="1100" b="1" i="0" dirty="0">
                          <a:solidFill>
                            <a:schemeClr val="tx1"/>
                          </a:solidFill>
                          <a:latin typeface="+mn-lt"/>
                          <a:ea typeface="ヒラギノ角ゴ Pro W3"/>
                          <a:cs typeface="Effra" panose="020B0603020203020204" pitchFamily="34" charset="0"/>
                        </a:rPr>
                        <a:t>Costco Frame Allowance </a:t>
                      </a:r>
                      <a:endParaRPr lang="en-US" sz="1100" b="1" i="0">
                        <a:solidFill>
                          <a:schemeClr val="tx1"/>
                        </a:solidFill>
                        <a:latin typeface="+mn-lt"/>
                        <a:ea typeface="ヒラギノ角ゴ Pro W3"/>
                        <a:cs typeface="Effra" panose="020B0603020203020204" pitchFamily="34" charset="0"/>
                      </a:endParaRP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kern="1200" dirty="0">
                          <a:solidFill>
                            <a:srgbClr val="FF0000"/>
                          </a:solidFill>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Not applicable</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endParaRPr kumimoji="0" lang="en-US" sz="1100" b="0" i="0" u="none" strike="noStrike" kern="1200" cap="none" spc="0" normalizeH="0" baseline="0" noProof="0">
                        <a:ln>
                          <a:noFill/>
                        </a:ln>
                        <a:solidFill>
                          <a:schemeClr val="accent1"/>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1965902"/>
                  </a:ext>
                </a:extLst>
              </a:tr>
              <a:tr h="317241">
                <a:tc>
                  <a:txBody>
                    <a:bodyPr/>
                    <a:lstStyle/>
                    <a:p>
                      <a:pPr marL="0" marR="0" indent="0" algn="l" rtl="0" eaLnBrk="1" fontAlgn="auto" latinLnBrk="0" hangingPunct="1">
                        <a:lnSpc>
                          <a:spcPct val="100000"/>
                        </a:lnSpc>
                        <a:spcBef>
                          <a:spcPts val="0"/>
                        </a:spcBef>
                        <a:spcAft>
                          <a:spcPts val="0"/>
                        </a:spcAft>
                        <a:buClrTx/>
                        <a:buSzTx/>
                        <a:buFontTx/>
                        <a:buNone/>
                      </a:pPr>
                      <a:r>
                        <a:rPr lang="en-US" sz="1100" b="1" i="0" dirty="0">
                          <a:solidFill>
                            <a:schemeClr val="tx1"/>
                          </a:solidFill>
                          <a:latin typeface="+mn-lt"/>
                          <a:ea typeface="ヒラギノ角ゴ Pro W3"/>
                          <a:cs typeface="Effra" panose="020B0603020203020204" pitchFamily="34" charset="0"/>
                        </a:rPr>
                        <a:t>Elective Contact Lenses </a:t>
                      </a:r>
                      <a:endParaRPr lang="en-US" sz="1100" b="1" i="0">
                        <a:solidFill>
                          <a:schemeClr val="tx1"/>
                        </a:solidFill>
                        <a:latin typeface="+mn-lt"/>
                        <a:ea typeface="ヒラギノ角ゴ Pro W3"/>
                        <a:cs typeface="Effra" panose="020B0603020203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ヒラギノ角ゴ Pro W3"/>
                          <a:cs typeface="Effra" panose="020B0603020203020204" pitchFamily="34" charset="0"/>
                        </a:rPr>
                        <a:t>(In lieu of frames and lenses)</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[Amount over $XX]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US" sz="1100" b="0" i="0" u="none" strike="noStrike" kern="1200" cap="none" spc="0" normalizeH="0" baseline="0" noProof="0" dirty="0">
                          <a:ln>
                            <a:noFill/>
                          </a:ln>
                          <a:solidFill>
                            <a:schemeClr val="accent1"/>
                          </a:solidFill>
                          <a:effectLst/>
                          <a:uLnTx/>
                          <a:uFillTx/>
                          <a:latin typeface="Effra"/>
                        </a:rPr>
                        <a:t>Amount over</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up to </a:t>
                      </a: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2084112"/>
                  </a:ext>
                </a:extLst>
              </a:tr>
              <a:tr h="317241">
                <a:tc>
                  <a:txBody>
                    <a:bodyPr/>
                    <a:lstStyle/>
                    <a:p>
                      <a:pPr marL="0" marR="0" indent="0" algn="l" rtl="0" eaLnBrk="1" fontAlgn="auto" latinLnBrk="0" hangingPunct="1">
                        <a:lnSpc>
                          <a:spcPct val="100000"/>
                        </a:lnSpc>
                        <a:spcBef>
                          <a:spcPts val="0"/>
                        </a:spcBef>
                        <a:spcAft>
                          <a:spcPts val="0"/>
                        </a:spcAft>
                        <a:buClrTx/>
                        <a:buSzTx/>
                        <a:buFontTx/>
                        <a:buNone/>
                      </a:pPr>
                      <a:r>
                        <a:rPr lang="en-US" sz="1100" b="1" i="0" dirty="0">
                          <a:solidFill>
                            <a:schemeClr val="tx1"/>
                          </a:solidFill>
                          <a:latin typeface="+mn-lt"/>
                          <a:ea typeface="ヒラギノ角ゴ Pro W3"/>
                          <a:cs typeface="Effra" panose="020B0603020203020204" pitchFamily="34" charset="0"/>
                        </a:rPr>
                        <a:t>Contact Lenses </a:t>
                      </a:r>
                      <a:endParaRPr lang="en-US" sz="1100" b="1" i="0">
                        <a:solidFill>
                          <a:schemeClr val="tx1"/>
                        </a:solidFill>
                        <a:latin typeface="+mn-lt"/>
                        <a:ea typeface="ヒラギノ角ゴ Pro W3"/>
                        <a:cs typeface="Effra" panose="020B0603020203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ヒラギノ角ゴ Pro W3"/>
                          <a:cs typeface="Effra" panose="020B0603020203020204" pitchFamily="34" charset="0"/>
                        </a:rPr>
                        <a:t>(Medically Necessary* with prior approval)</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kern="1200" dirty="0">
                          <a:solidFill>
                            <a:srgbClr val="FF0000"/>
                          </a:solidFill>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US" sz="1100" b="0" i="0" u="none" strike="noStrike" kern="1200" cap="none" spc="0" normalizeH="0" baseline="0" noProof="0" dirty="0">
                          <a:ln>
                            <a:noFill/>
                          </a:ln>
                          <a:solidFill>
                            <a:schemeClr val="accent1"/>
                          </a:solidFill>
                          <a:effectLst/>
                          <a:uLnTx/>
                          <a:uFillTx/>
                          <a:latin typeface="Effra"/>
                        </a:rPr>
                        <a:t>Amount over</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up to </a:t>
                      </a: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079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ヒラギノ角ゴ Pro W3"/>
                          <a:cs typeface="Effra" panose="020B0603020203020204" pitchFamily="34" charset="0"/>
                        </a:rPr>
                        <a:t>Contact Lenses</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ヒラギノ角ゴ Pro W3"/>
                          <a:cs typeface="Effra" panose="020B0603020203020204" pitchFamily="34" charset="0"/>
                        </a:rPr>
                        <a:t>(Fitting and Evaluation) </a:t>
                      </a:r>
                      <a:r>
                        <a:rPr lang="en-US" sz="1100" b="1" i="0" dirty="0">
                          <a:solidFill>
                            <a:srgbClr val="FF0000"/>
                          </a:solidFill>
                          <a:latin typeface="+mn-lt"/>
                          <a:ea typeface="ヒラギノ角ゴ Pro W3"/>
                          <a:cs typeface="Effra" panose="020B0603020203020204" pitchFamily="34" charset="0"/>
                        </a:rPr>
                        <a:t>(if included in the plan)</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[XX%] </a:t>
                      </a:r>
                      <a:r>
                        <a:rPr kumimoji="0" lang="en-US" sz="11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rPr>
                        <a:t>off UCR</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Not Applicable</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endParaRPr kumimoji="0" lang="en-US" sz="1100" b="0" i="0" u="none" strike="noStrike" kern="1200" cap="none" spc="0" normalizeH="0" baseline="0" noProof="0">
                        <a:ln>
                          <a:noFill/>
                        </a:ln>
                        <a:solidFill>
                          <a:schemeClr val="accent1"/>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079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ヒラギノ角ゴ Pro W3"/>
                          <a:cs typeface="Effra" panose="020B0603020203020204" pitchFamily="34" charset="0"/>
                        </a:rPr>
                        <a:t>Laser Correction Surgery Discount</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Average </a:t>
                      </a: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[0%] </a:t>
                      </a: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discount</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endParaRPr kumimoji="0" lang="en-US" sz="1100" b="0" i="0" u="none" strike="noStrike" kern="1200" cap="none" spc="0" normalizeH="0" baseline="0" noProof="0">
                        <a:ln>
                          <a:noFill/>
                        </a:ln>
                        <a:solidFill>
                          <a:schemeClr val="accent1"/>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Not applicable</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endParaRPr kumimoji="0" lang="en-US" sz="1100" b="0" i="0" u="none" strike="noStrike" kern="1200" cap="none" spc="0" normalizeH="0" baseline="0" noProof="0">
                        <a:ln>
                          <a:noFill/>
                        </a:ln>
                        <a:solidFill>
                          <a:schemeClr val="accent1"/>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9632170"/>
                  </a:ext>
                </a:extLst>
              </a:tr>
              <a:tr h="307910">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accent1"/>
                          </a:solidFill>
                          <a:effectLst/>
                          <a:uLnTx/>
                          <a:uFillTx/>
                          <a:latin typeface="+mn-lt"/>
                          <a:ea typeface="+mn-ea"/>
                          <a:cs typeface="+mn-cs"/>
                        </a:rPr>
                        <a:t>Service Frequencies:</a:t>
                      </a:r>
                    </a:p>
                  </a:txBody>
                  <a:tcPr marL="72220" marR="7222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200" b="0" i="0" kern="1200">
                        <a:solidFill>
                          <a:schemeClr val="tx1"/>
                        </a:solidFill>
                        <a:latin typeface="+mn-lt"/>
                        <a:ea typeface="ヒラギノ角ゴ Pro W3"/>
                        <a:cs typeface="Effra" panose="020B0603020203020204" pitchFamily="34" charset="0"/>
                      </a:endParaRPr>
                    </a:p>
                  </a:txBody>
                  <a:tcPr marL="72220" marR="72220" anchor="ctr"/>
                </a:tc>
                <a:tc hMerge="1">
                  <a:txBody>
                    <a:bodyPr/>
                    <a:lstStyle/>
                    <a:p>
                      <a:pPr algn="l"/>
                      <a:endParaRPr lang="en-US" sz="1200" b="0" i="0" kern="1200">
                        <a:solidFill>
                          <a:schemeClr val="tx1"/>
                        </a:solidFill>
                        <a:latin typeface="+mn-lt"/>
                        <a:ea typeface="ヒラギノ角ゴ Pro W3"/>
                        <a:cs typeface="Effra" panose="020B0603020203020204" pitchFamily="34" charset="0"/>
                      </a:endParaRPr>
                    </a:p>
                  </a:txBody>
                  <a:tcPr marL="72220" marR="72220" anchor="ctr"/>
                </a:tc>
                <a:extLst>
                  <a:ext uri="{0D108BD9-81ED-4DB2-BD59-A6C34878D82A}">
                    <a16:rowId xmlns:a16="http://schemas.microsoft.com/office/drawing/2014/main" val="3362019631"/>
                  </a:ext>
                </a:extLst>
              </a:tr>
              <a:tr h="307910">
                <a:tc>
                  <a:txBody>
                    <a:bodyPr/>
                    <a:lstStyle/>
                    <a:p>
                      <a:pPr algn="l"/>
                      <a:r>
                        <a:rPr lang="en-US" sz="1100" b="1" i="0" u="none" strike="noStrike" kern="1200" baseline="0" dirty="0">
                          <a:solidFill>
                            <a:schemeClr val="tx1"/>
                          </a:solidFill>
                          <a:latin typeface="+mn-lt"/>
                          <a:ea typeface="ヒラギノ角ゴ Pro W3"/>
                          <a:cs typeface="Effra" panose="020B0603020203020204" pitchFamily="34" charset="0"/>
                        </a:rPr>
                        <a:t>Exams</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036456"/>
                  </a:ext>
                </a:extLst>
              </a:tr>
              <a:tr h="307910">
                <a:tc>
                  <a:txBody>
                    <a:bodyPr/>
                    <a:lstStyle/>
                    <a:p>
                      <a:pPr algn="l"/>
                      <a:r>
                        <a:rPr lang="en-US" sz="1100" b="1" i="0" u="none" strike="noStrike" kern="1200" baseline="0" dirty="0">
                          <a:solidFill>
                            <a:schemeClr val="tx1"/>
                          </a:solidFill>
                          <a:latin typeface="+mn-lt"/>
                          <a:ea typeface="ヒラギノ角ゴ Pro W3"/>
                          <a:cs typeface="Effra" panose="020B0603020203020204" pitchFamily="34" charset="0"/>
                        </a:rPr>
                        <a:t>Lenses</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90273"/>
                  </a:ext>
                </a:extLst>
              </a:tr>
              <a:tr h="307910">
                <a:tc>
                  <a:txBody>
                    <a:bodyPr/>
                    <a:lstStyle/>
                    <a:p>
                      <a:pPr algn="l"/>
                      <a:r>
                        <a:rPr lang="en-US" sz="1100" b="1" i="0" u="none" strike="noStrike" kern="1200" baseline="0" dirty="0">
                          <a:solidFill>
                            <a:schemeClr val="tx1"/>
                          </a:solidFill>
                          <a:latin typeface="+mn-lt"/>
                          <a:ea typeface="ヒラギノ角ゴ Pro W3"/>
                          <a:cs typeface="Effra" panose="020B0603020203020204" pitchFamily="34" charset="0"/>
                        </a:rPr>
                        <a:t>Frames</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88676713"/>
                  </a:ext>
                </a:extLst>
              </a:tr>
            </a:tbl>
          </a:graphicData>
        </a:graphic>
      </p:graphicFrame>
      <p:sp>
        <p:nvSpPr>
          <p:cNvPr id="9" name="TextBox 8">
            <a:extLst>
              <a:ext uri="{FF2B5EF4-FFF2-40B4-BE49-F238E27FC236}">
                <a16:creationId xmlns:a16="http://schemas.microsoft.com/office/drawing/2014/main" id="{02C4B895-D546-0444-A638-3B229F471422}"/>
              </a:ext>
            </a:extLst>
          </p:cNvPr>
          <p:cNvSpPr txBox="1"/>
          <p:nvPr/>
        </p:nvSpPr>
        <p:spPr>
          <a:xfrm>
            <a:off x="12533376" y="270662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7" name="Footer Placeholder 4">
            <a:extLst>
              <a:ext uri="{FF2B5EF4-FFF2-40B4-BE49-F238E27FC236}">
                <a16:creationId xmlns:a16="http://schemas.microsoft.com/office/drawing/2014/main" id="{C4EEDC95-4B99-2381-C747-EA575F9D379D}"/>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
        <p:nvSpPr>
          <p:cNvPr id="3" name="TextBox 2">
            <a:extLst>
              <a:ext uri="{FF2B5EF4-FFF2-40B4-BE49-F238E27FC236}">
                <a16:creationId xmlns:a16="http://schemas.microsoft.com/office/drawing/2014/main" id="{993CF0F9-91D8-3A86-0384-FEF488A70C53}"/>
              </a:ext>
            </a:extLst>
          </p:cNvPr>
          <p:cNvSpPr txBox="1"/>
          <p:nvPr/>
        </p:nvSpPr>
        <p:spPr>
          <a:xfrm>
            <a:off x="6095999" y="5691354"/>
            <a:ext cx="5553074" cy="553998"/>
          </a:xfrm>
          <a:prstGeom prst="rect">
            <a:avLst/>
          </a:prstGeom>
          <a:solidFill>
            <a:srgbClr val="FFFF00"/>
          </a:solidFill>
          <a:ln>
            <a:solidFill>
              <a:schemeClr val="accent1"/>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D3F5E"/>
                </a:solidFill>
                <a:effectLst/>
                <a:uLnTx/>
                <a:uFillTx/>
                <a:latin typeface="Effra"/>
                <a:ea typeface="+mn-ea"/>
                <a:cs typeface="+mn-cs"/>
              </a:rPr>
              <a:t>NOTE: Insert appropriate frequency in chart above for Exams/ Lenses/Frames: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D3F5E"/>
                </a:solidFill>
                <a:effectLst/>
                <a:uLnTx/>
                <a:uFillTx/>
                <a:latin typeface="Effra"/>
                <a:ea typeface="+mn-ea"/>
                <a:cs typeface="+mn-cs"/>
              </a:rPr>
              <a:t>[Every calendar year][Every 2 calendar years]</a:t>
            </a:r>
            <a:r>
              <a:rPr kumimoji="0" lang="en-US" sz="1200" b="0" i="0" u="none" strike="noStrike" kern="1200" cap="none" spc="0" normalizeH="0" baseline="0" noProof="0">
                <a:ln>
                  <a:noFill/>
                </a:ln>
                <a:solidFill>
                  <a:srgbClr val="0A2C41"/>
                </a:solidFill>
                <a:effectLst/>
                <a:uLnTx/>
                <a:uFillTx/>
                <a:latin typeface="Effra"/>
                <a:ea typeface="+mn-lt"/>
                <a:cs typeface="Effra"/>
              </a:rPr>
              <a:t>[Every 12 months][Every 24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Effra"/>
                <a:ea typeface="+mn-ea"/>
                <a:cs typeface="+mn-cs"/>
              </a:rPr>
              <a:t>DELETE THIS BOX ONCE DONE</a:t>
            </a:r>
            <a:endParaRPr kumimoji="0" lang="en-US" sz="1200" b="0" i="0" u="none" strike="noStrike" kern="1200" cap="none" spc="0" normalizeH="0" baseline="0" noProof="0">
              <a:ln>
                <a:noFill/>
              </a:ln>
              <a:solidFill>
                <a:srgbClr val="FF0000"/>
              </a:solidFill>
              <a:effectLst/>
              <a:uLnTx/>
              <a:uFillTx/>
              <a:latin typeface="Effra"/>
              <a:ea typeface="+mn-ea"/>
              <a:cs typeface="+mn-cs"/>
            </a:endParaRPr>
          </a:p>
        </p:txBody>
      </p:sp>
    </p:spTree>
    <p:extLst>
      <p:ext uri="{BB962C8B-B14F-4D97-AF65-F5344CB8AC3E}">
        <p14:creationId xmlns:p14="http://schemas.microsoft.com/office/powerpoint/2010/main" val="3593162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019152-4BFC-0445-B01D-FB3FDA7454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2" name="Title 1">
            <a:extLst>
              <a:ext uri="{FF2B5EF4-FFF2-40B4-BE49-F238E27FC236}">
                <a16:creationId xmlns:a16="http://schemas.microsoft.com/office/drawing/2014/main" id="{E1BC5E53-4588-114A-8040-0FF01E33A572}"/>
              </a:ext>
            </a:extLst>
          </p:cNvPr>
          <p:cNvSpPr>
            <a:spLocks noGrp="1"/>
          </p:cNvSpPr>
          <p:nvPr>
            <p:ph type="title"/>
          </p:nvPr>
        </p:nvSpPr>
        <p:spPr/>
        <p:txBody>
          <a:bodyPr/>
          <a:lstStyle/>
          <a:p>
            <a:r>
              <a:rPr lang="en-US"/>
              <a:t>Your Guardian Vision Plan Choices –</a:t>
            </a:r>
            <a:r>
              <a:rPr lang="en-US">
                <a:solidFill>
                  <a:srgbClr val="FF0000"/>
                </a:solidFill>
              </a:rPr>
              <a:t>[VSP and Davis Vision]</a:t>
            </a:r>
            <a:br>
              <a:rPr lang="en-US">
                <a:solidFill>
                  <a:srgbClr val="FF0000"/>
                </a:solidFill>
              </a:rPr>
            </a:br>
            <a:endParaRPr lang="en-GB" sz="2800">
              <a:solidFill>
                <a:srgbClr val="FF0000"/>
              </a:solidFill>
            </a:endParaRPr>
          </a:p>
        </p:txBody>
      </p:sp>
      <p:graphicFrame>
        <p:nvGraphicFramePr>
          <p:cNvPr id="12" name="Content Placeholder 9">
            <a:extLst>
              <a:ext uri="{FF2B5EF4-FFF2-40B4-BE49-F238E27FC236}">
                <a16:creationId xmlns:a16="http://schemas.microsoft.com/office/drawing/2014/main" id="{C0598DB6-244C-4F58-9229-DFE302E1B7C4}"/>
              </a:ext>
            </a:extLst>
          </p:cNvPr>
          <p:cNvGraphicFramePr>
            <a:graphicFrameLocks noGrp="1"/>
          </p:cNvGraphicFramePr>
          <p:nvPr>
            <p:ph idx="1"/>
            <p:extLst>
              <p:ext uri="{D42A27DB-BD31-4B8C-83A1-F6EECF244321}">
                <p14:modId xmlns:p14="http://schemas.microsoft.com/office/powerpoint/2010/main" val="2639036642"/>
              </p:ext>
            </p:extLst>
          </p:nvPr>
        </p:nvGraphicFramePr>
        <p:xfrm>
          <a:off x="457200" y="1152279"/>
          <a:ext cx="11277596" cy="4819674"/>
        </p:xfrm>
        <a:graphic>
          <a:graphicData uri="http://schemas.openxmlformats.org/drawingml/2006/table">
            <a:tbl>
              <a:tblPr firstRow="1" bandRow="1">
                <a:tableStyleId>{3B4B98B0-60AC-42C2-AFA5-B58CD77FA1E5}</a:tableStyleId>
              </a:tblPr>
              <a:tblGrid>
                <a:gridCol w="3273152">
                  <a:extLst>
                    <a:ext uri="{9D8B030D-6E8A-4147-A177-3AD203B41FA5}">
                      <a16:colId xmlns:a16="http://schemas.microsoft.com/office/drawing/2014/main" val="20000"/>
                    </a:ext>
                  </a:extLst>
                </a:gridCol>
                <a:gridCol w="2001111">
                  <a:extLst>
                    <a:ext uri="{9D8B030D-6E8A-4147-A177-3AD203B41FA5}">
                      <a16:colId xmlns:a16="http://schemas.microsoft.com/office/drawing/2014/main" val="454559167"/>
                    </a:ext>
                  </a:extLst>
                </a:gridCol>
                <a:gridCol w="2001111">
                  <a:extLst>
                    <a:ext uri="{9D8B030D-6E8A-4147-A177-3AD203B41FA5}">
                      <a16:colId xmlns:a16="http://schemas.microsoft.com/office/drawing/2014/main" val="1446652783"/>
                    </a:ext>
                  </a:extLst>
                </a:gridCol>
                <a:gridCol w="2001111">
                  <a:extLst>
                    <a:ext uri="{9D8B030D-6E8A-4147-A177-3AD203B41FA5}">
                      <a16:colId xmlns:a16="http://schemas.microsoft.com/office/drawing/2014/main" val="3855086507"/>
                    </a:ext>
                  </a:extLst>
                </a:gridCol>
                <a:gridCol w="2001111">
                  <a:extLst>
                    <a:ext uri="{9D8B030D-6E8A-4147-A177-3AD203B41FA5}">
                      <a16:colId xmlns:a16="http://schemas.microsoft.com/office/drawing/2014/main" val="3321830121"/>
                    </a:ext>
                  </a:extLst>
                </a:gridCol>
              </a:tblGrid>
              <a:tr h="349005">
                <a:tc>
                  <a:txBody>
                    <a:bodyPr/>
                    <a:lstStyle/>
                    <a:p>
                      <a:pPr algn="l"/>
                      <a:r>
                        <a:rPr lang="en-US" sz="1100" b="1" dirty="0">
                          <a:solidFill>
                            <a:schemeClr val="accent1"/>
                          </a:solidFill>
                          <a:latin typeface="+mn-lt"/>
                        </a:rPr>
                        <a:t>Plan Choices:</a:t>
                      </a:r>
                    </a:p>
                  </a:txBody>
                  <a:tcPr marL="63069" marR="63069" anchor="b"/>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rgbClr val="FF0000"/>
                          </a:solidFill>
                          <a:latin typeface="+mn-lt"/>
                          <a:ea typeface="+mn-ea"/>
                          <a:cs typeface="+mn-cs"/>
                        </a:rPr>
                        <a:t>[VSP Vision]</a:t>
                      </a:r>
                    </a:p>
                  </a:txBody>
                  <a:tcPr marL="63069" marR="63069" anchor="b"/>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a:solidFill>
                          <a:schemeClr val="accent1"/>
                        </a:solidFill>
                        <a:latin typeface="+mn-lt"/>
                        <a:ea typeface="+mn-ea"/>
                        <a:cs typeface="+mn-cs"/>
                      </a:endParaRPr>
                    </a:p>
                  </a:txBody>
                  <a:tcPr marL="63069" marR="63069" anchor="b"/>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rgbClr val="FF0000"/>
                          </a:solidFill>
                          <a:latin typeface="+mn-lt"/>
                          <a:ea typeface="+mn-ea"/>
                          <a:cs typeface="+mn-cs"/>
                        </a:rPr>
                        <a:t>[Davis Vision]</a:t>
                      </a:r>
                    </a:p>
                  </a:txBody>
                  <a:tcPr marL="63069" marR="63069" anchor="b"/>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1"/>
                          </a:solidFill>
                          <a:latin typeface="+mn-lt"/>
                          <a:ea typeface="+mn-ea"/>
                          <a:cs typeface="+mn-cs"/>
                        </a:rPr>
                        <a:t>Out of network</a:t>
                      </a:r>
                    </a:p>
                  </a:txBody>
                  <a:tcPr marL="63069" marR="63069" anchor="b"/>
                </a:tc>
                <a:extLst>
                  <a:ext uri="{0D108BD9-81ED-4DB2-BD59-A6C34878D82A}">
                    <a16:rowId xmlns:a16="http://schemas.microsoft.com/office/drawing/2014/main" val="10000"/>
                  </a:ext>
                </a:extLst>
              </a:tr>
              <a:tr h="349005">
                <a:tc>
                  <a:txBody>
                    <a:bodyPr/>
                    <a:lstStyle/>
                    <a:p>
                      <a:pPr algn="l"/>
                      <a:r>
                        <a:rPr lang="en-US" sz="1100" b="1" dirty="0">
                          <a:solidFill>
                            <a:schemeClr val="accent1"/>
                          </a:solidFill>
                          <a:latin typeface="+mn-lt"/>
                        </a:rPr>
                        <a:t>Covered Services: </a:t>
                      </a:r>
                      <a:endParaRPr lang="en-US" sz="1100" b="1">
                        <a:solidFill>
                          <a:schemeClr val="accent1"/>
                        </a:solidFill>
                        <a:latin typeface="+mn-lt"/>
                      </a:endParaRPr>
                    </a:p>
                  </a:txBody>
                  <a:tcPr marL="63069" marR="63069"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accent1"/>
                          </a:solidFill>
                          <a:latin typeface="+mn-lt"/>
                          <a:ea typeface="+mn-ea"/>
                          <a:cs typeface="+mn-cs"/>
                        </a:rPr>
                        <a:t>In-Network</a:t>
                      </a: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accent1"/>
                          </a:solidFill>
                          <a:latin typeface="+mn-lt"/>
                          <a:ea typeface="+mn-ea"/>
                          <a:cs typeface="+mn-cs"/>
                        </a:rPr>
                        <a:t>Out-of-Network</a:t>
                      </a: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accent1"/>
                          </a:solidFill>
                          <a:latin typeface="+mn-lt"/>
                          <a:ea typeface="+mn-ea"/>
                          <a:cs typeface="+mn-cs"/>
                        </a:rPr>
                        <a:t>In-Network</a:t>
                      </a: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accent1"/>
                          </a:solidFill>
                          <a:latin typeface="+mn-lt"/>
                          <a:ea typeface="+mn-ea"/>
                          <a:cs typeface="+mn-cs"/>
                        </a:rPr>
                        <a:t>Out-of-Network</a:t>
                      </a:r>
                    </a:p>
                  </a:txBody>
                  <a:tcPr marL="63069" marR="63069"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310079"/>
                  </a:ext>
                </a:extLst>
              </a:tr>
              <a:tr h="1849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ヒラギノ角ゴ Pro W3"/>
                          <a:cs typeface="Effra" panose="020B0603020203020204" pitchFamily="34" charset="0"/>
                        </a:rPr>
                        <a:t>Office Visit Copay</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kern="1200" dirty="0">
                          <a:solidFill>
                            <a:srgbClr val="FF0000"/>
                          </a:solidFill>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US" sz="1100" b="0" i="0" u="none" strike="noStrike" kern="1200" cap="none" spc="0" normalizeH="0" baseline="0" noProof="0" dirty="0">
                          <a:ln>
                            <a:noFill/>
                          </a:ln>
                          <a:solidFill>
                            <a:schemeClr val="accent1"/>
                          </a:solidFill>
                          <a:effectLst/>
                          <a:uLnTx/>
                          <a:uFillTx/>
                          <a:latin typeface="Effra"/>
                        </a:rPr>
                        <a:t>Amount over</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up to </a:t>
                      </a: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kern="1200" dirty="0">
                          <a:solidFill>
                            <a:srgbClr val="FF0000"/>
                          </a:solidFill>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US" sz="1100" b="0" i="0" u="none" strike="noStrike" kern="1200" cap="none" spc="0" normalizeH="0" baseline="0" noProof="0" dirty="0">
                          <a:ln>
                            <a:noFill/>
                          </a:ln>
                          <a:solidFill>
                            <a:schemeClr val="accent1"/>
                          </a:solidFill>
                          <a:effectLst/>
                          <a:uLnTx/>
                          <a:uFillTx/>
                          <a:latin typeface="Effra"/>
                        </a:rPr>
                        <a:t>Amount over</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up to </a:t>
                      </a: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85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ヒラギノ角ゴ Pro W3"/>
                          <a:cs typeface="Effra" panose="020B0603020203020204" pitchFamily="34" charset="0"/>
                        </a:rPr>
                        <a:t>Materials Copay</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kern="1200" dirty="0">
                          <a:solidFill>
                            <a:srgbClr val="FF0000"/>
                          </a:solidFill>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You pay based on a schedule – see your kit for details</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kern="1200" dirty="0">
                          <a:solidFill>
                            <a:srgbClr val="FF0000"/>
                          </a:solidFill>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You pay based on a schedule – see your kit for details</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0807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ヒラギノ角ゴ Pro W3"/>
                          <a:cs typeface="Effra" panose="020B0603020203020204" pitchFamily="34" charset="0"/>
                        </a:rPr>
                        <a:t>Frames</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strike="noStrike" cap="none" spc="0" baseline="0" dirty="0">
                          <a:solidFill>
                            <a:srgbClr val="FF0000"/>
                          </a:solidFill>
                          <a:effectLst/>
                          <a:latin typeface="+mn-lt"/>
                          <a:ea typeface="Effra"/>
                          <a:cs typeface="Effra"/>
                        </a:rPr>
                        <a:t>[XX% of amount over $XX]</a:t>
                      </a:r>
                      <a:endParaRPr lang="es-LA" sz="1100" b="0" i="0" strike="noStrike" cap="none" spc="0" baseline="0" dirty="0">
                        <a:solidFill>
                          <a:srgbClr val="FF0000"/>
                        </a:solidFill>
                        <a:effectLst/>
                        <a:latin typeface="+mn-lt"/>
                        <a:ea typeface="Effra"/>
                        <a:cs typeface="Effra"/>
                      </a:endParaRP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US" sz="1100" b="0" i="0" u="none" strike="noStrike" kern="1200" cap="none" spc="0" normalizeH="0" baseline="0" noProof="0" dirty="0">
                          <a:ln>
                            <a:noFill/>
                          </a:ln>
                          <a:solidFill>
                            <a:schemeClr val="accent1"/>
                          </a:solidFill>
                          <a:effectLst/>
                          <a:uLnTx/>
                          <a:uFillTx/>
                          <a:latin typeface="Effra"/>
                        </a:rPr>
                        <a:t>Amount over</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up to </a:t>
                      </a: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strike="noStrike" cap="none" spc="0" baseline="0" dirty="0">
                          <a:solidFill>
                            <a:srgbClr val="FF0000"/>
                          </a:solidFill>
                          <a:effectLst/>
                          <a:latin typeface="+mn-lt"/>
                          <a:ea typeface="Effra"/>
                          <a:cs typeface="Effra"/>
                        </a:rPr>
                        <a:t>[XX% of amount over $XX]</a:t>
                      </a:r>
                      <a:endParaRPr lang="es-LA" sz="1100" b="0" i="0" strike="noStrike" cap="none" spc="0" baseline="0" dirty="0">
                        <a:solidFill>
                          <a:srgbClr val="FF0000"/>
                        </a:solidFill>
                        <a:effectLst/>
                        <a:latin typeface="+mn-lt"/>
                        <a:ea typeface="Effra"/>
                        <a:cs typeface="Effra"/>
                      </a:endParaRP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US" sz="1100" b="0" i="0" u="none" strike="noStrike" kern="1200" cap="none" spc="0" normalizeH="0" baseline="0" noProof="0" dirty="0">
                          <a:ln>
                            <a:noFill/>
                          </a:ln>
                          <a:solidFill>
                            <a:schemeClr val="accent1"/>
                          </a:solidFill>
                          <a:effectLst/>
                          <a:uLnTx/>
                          <a:uFillTx/>
                          <a:latin typeface="Effra"/>
                        </a:rPr>
                        <a:t>Amount over</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up to </a:t>
                      </a: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4515029"/>
                  </a:ext>
                </a:extLst>
              </a:tr>
              <a:tr h="308077">
                <a:tc>
                  <a:txBody>
                    <a:bodyPr/>
                    <a:lstStyle/>
                    <a:p>
                      <a:pPr marL="0" marR="0" indent="0" algn="l" rtl="0" eaLnBrk="1" fontAlgn="auto" latinLnBrk="0" hangingPunct="1">
                        <a:lnSpc>
                          <a:spcPct val="100000"/>
                        </a:lnSpc>
                        <a:spcBef>
                          <a:spcPts val="0"/>
                        </a:spcBef>
                        <a:spcAft>
                          <a:spcPts val="0"/>
                        </a:spcAft>
                        <a:buClrTx/>
                        <a:buSzTx/>
                        <a:buFontTx/>
                        <a:buNone/>
                      </a:pPr>
                      <a:r>
                        <a:rPr lang="en-US" sz="1100" b="1" i="0" dirty="0">
                          <a:solidFill>
                            <a:schemeClr val="tx1"/>
                          </a:solidFill>
                          <a:latin typeface="+mn-lt"/>
                          <a:ea typeface="ヒラギノ角ゴ Pro W3"/>
                          <a:cs typeface="Effra" panose="020B0603020203020204" pitchFamily="34" charset="0"/>
                        </a:rPr>
                        <a:t>Costco Frame Allowance </a:t>
                      </a:r>
                      <a:endParaRPr lang="en-US" sz="1100" b="1" i="0">
                        <a:solidFill>
                          <a:schemeClr val="tx1"/>
                        </a:solidFill>
                        <a:latin typeface="+mn-lt"/>
                        <a:ea typeface="ヒラギノ角ゴ Pro W3"/>
                        <a:cs typeface="Effra" panose="020B0603020203020204" pitchFamily="34" charset="0"/>
                      </a:endParaRP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kern="1200" dirty="0">
                          <a:solidFill>
                            <a:srgbClr val="FF0000"/>
                          </a:solidFill>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Not applicable</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endParaRPr kumimoji="0" lang="en-US" sz="1100" b="0" i="0" u="none" strike="noStrike" kern="1200" cap="none" spc="0" normalizeH="0" baseline="0" noProof="0">
                        <a:ln>
                          <a:noFill/>
                        </a:ln>
                        <a:solidFill>
                          <a:schemeClr val="accent1"/>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kern="1200" dirty="0">
                          <a:solidFill>
                            <a:srgbClr val="FF0000"/>
                          </a:solidFill>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Not applicable</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endParaRPr kumimoji="0" lang="en-US" sz="1100" b="0" i="0" u="none" strike="noStrike" kern="1200" cap="none" spc="0" normalizeH="0" baseline="0" noProof="0">
                        <a:ln>
                          <a:noFill/>
                        </a:ln>
                        <a:solidFill>
                          <a:schemeClr val="accent1"/>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1965902"/>
                  </a:ext>
                </a:extLst>
              </a:tr>
              <a:tr h="317241">
                <a:tc>
                  <a:txBody>
                    <a:bodyPr/>
                    <a:lstStyle/>
                    <a:p>
                      <a:pPr marL="0" marR="0" indent="0" algn="l" rtl="0" eaLnBrk="1" fontAlgn="auto" latinLnBrk="0" hangingPunct="1">
                        <a:lnSpc>
                          <a:spcPct val="100000"/>
                        </a:lnSpc>
                        <a:spcBef>
                          <a:spcPts val="0"/>
                        </a:spcBef>
                        <a:spcAft>
                          <a:spcPts val="0"/>
                        </a:spcAft>
                        <a:buClrTx/>
                        <a:buSzTx/>
                        <a:buFontTx/>
                        <a:buNone/>
                      </a:pPr>
                      <a:r>
                        <a:rPr lang="en-US" sz="1100" b="1" i="0" dirty="0">
                          <a:solidFill>
                            <a:schemeClr val="tx1"/>
                          </a:solidFill>
                          <a:latin typeface="+mn-lt"/>
                          <a:ea typeface="ヒラギノ角ゴ Pro W3"/>
                          <a:cs typeface="Effra" panose="020B0603020203020204" pitchFamily="34" charset="0"/>
                        </a:rPr>
                        <a:t>Elective Contact Lenses </a:t>
                      </a:r>
                      <a:endParaRPr lang="en-US" sz="1100" b="1" i="0">
                        <a:solidFill>
                          <a:schemeClr val="tx1"/>
                        </a:solidFill>
                        <a:latin typeface="+mn-lt"/>
                        <a:ea typeface="ヒラギノ角ゴ Pro W3"/>
                        <a:cs typeface="Effra" panose="020B0603020203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ヒラギノ角ゴ Pro W3"/>
                          <a:cs typeface="Effra" panose="020B0603020203020204" pitchFamily="34" charset="0"/>
                        </a:rPr>
                        <a:t>(In lieu of frames and lenses)</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[Amount over $XX]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US" sz="1100" b="0" i="0" u="none" strike="noStrike" kern="1200" cap="none" spc="0" normalizeH="0" baseline="0" noProof="0" dirty="0">
                          <a:ln>
                            <a:noFill/>
                          </a:ln>
                          <a:solidFill>
                            <a:schemeClr val="accent1"/>
                          </a:solidFill>
                          <a:effectLst/>
                          <a:uLnTx/>
                          <a:uFillTx/>
                          <a:latin typeface="Effra"/>
                        </a:rPr>
                        <a:t>Amount over</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up to </a:t>
                      </a: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[Amount over $XX]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US" sz="1100" b="0" i="0" u="none" strike="noStrike" kern="1200" cap="none" spc="0" normalizeH="0" baseline="0" noProof="0" dirty="0">
                          <a:ln>
                            <a:noFill/>
                          </a:ln>
                          <a:solidFill>
                            <a:schemeClr val="accent1"/>
                          </a:solidFill>
                          <a:effectLst/>
                          <a:uLnTx/>
                          <a:uFillTx/>
                          <a:latin typeface="Effra"/>
                        </a:rPr>
                        <a:t>Amount over</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up to </a:t>
                      </a: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26572">
                <a:tc>
                  <a:txBody>
                    <a:bodyPr/>
                    <a:lstStyle/>
                    <a:p>
                      <a:pPr marL="0" marR="0" indent="0" algn="l" rtl="0" eaLnBrk="1" fontAlgn="auto" latinLnBrk="0" hangingPunct="1">
                        <a:lnSpc>
                          <a:spcPct val="100000"/>
                        </a:lnSpc>
                        <a:spcBef>
                          <a:spcPts val="0"/>
                        </a:spcBef>
                        <a:spcAft>
                          <a:spcPts val="0"/>
                        </a:spcAft>
                        <a:buClrTx/>
                        <a:buSzTx/>
                        <a:buFontTx/>
                        <a:buNone/>
                      </a:pPr>
                      <a:r>
                        <a:rPr lang="en-US" sz="1100" b="1" i="0" dirty="0">
                          <a:solidFill>
                            <a:schemeClr val="tx1"/>
                          </a:solidFill>
                          <a:latin typeface="+mn-lt"/>
                          <a:ea typeface="ヒラギノ角ゴ Pro W3"/>
                          <a:cs typeface="Effra" panose="020B0603020203020204" pitchFamily="34" charset="0"/>
                        </a:rPr>
                        <a:t>Contact Lenses </a:t>
                      </a:r>
                      <a:endParaRPr lang="en-US" sz="1100" b="1" i="0">
                        <a:solidFill>
                          <a:schemeClr val="tx1"/>
                        </a:solidFill>
                        <a:latin typeface="+mn-lt"/>
                        <a:ea typeface="ヒラギノ角ゴ Pro W3"/>
                        <a:cs typeface="Effra" panose="020B0603020203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ヒラギノ角ゴ Pro W3"/>
                          <a:cs typeface="Effra" panose="020B0603020203020204" pitchFamily="34" charset="0"/>
                        </a:rPr>
                        <a:t>(Medically Necessary* with prior approval)</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kern="1200" dirty="0">
                          <a:solidFill>
                            <a:srgbClr val="FF0000"/>
                          </a:solidFill>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US" sz="1100" b="0" i="0" u="none" strike="noStrike" kern="1200" cap="none" spc="0" normalizeH="0" baseline="0" noProof="0" dirty="0">
                          <a:ln>
                            <a:noFill/>
                          </a:ln>
                          <a:solidFill>
                            <a:schemeClr val="accent1"/>
                          </a:solidFill>
                          <a:effectLst/>
                          <a:uLnTx/>
                          <a:uFillTx/>
                          <a:latin typeface="Effra"/>
                        </a:rPr>
                        <a:t>Amount over </a:t>
                      </a: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up to </a:t>
                      </a: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kern="1200" dirty="0">
                          <a:solidFill>
                            <a:srgbClr val="FF0000"/>
                          </a:solidFill>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a:lnSpc>
                          <a:spcPct val="100000"/>
                        </a:lnSpc>
                        <a:spcBef>
                          <a:spcPts val="0"/>
                        </a:spcBef>
                        <a:spcAft>
                          <a:spcPts val="0"/>
                        </a:spcAft>
                        <a:buNone/>
                      </a:pPr>
                      <a:r>
                        <a:rPr lang="en-US" sz="1100" b="0" i="0" u="none" strike="noStrike" kern="1200" cap="none" spc="0" normalizeH="0" baseline="0" noProof="0" dirty="0">
                          <a:ln>
                            <a:noFill/>
                          </a:ln>
                          <a:solidFill>
                            <a:schemeClr val="accent1"/>
                          </a:solidFill>
                          <a:effectLst/>
                          <a:uLnTx/>
                          <a:uFillTx/>
                          <a:latin typeface="Effra"/>
                        </a:rPr>
                        <a:t>Amount over</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up to </a:t>
                      </a: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[$XX]</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0103830"/>
                  </a:ext>
                </a:extLst>
              </a:tr>
              <a:tr h="409989">
                <a:tc>
                  <a:txBody>
                    <a:bodyPr/>
                    <a:lstStyle/>
                    <a:p>
                      <a:pPr marL="0" marR="0" indent="0" algn="l" rtl="0" eaLnBrk="1" fontAlgn="auto" latinLnBrk="0" hangingPunct="1">
                        <a:lnSpc>
                          <a:spcPct val="100000"/>
                        </a:lnSpc>
                        <a:spcBef>
                          <a:spcPts val="0"/>
                        </a:spcBef>
                        <a:spcAft>
                          <a:spcPts val="0"/>
                        </a:spcAft>
                        <a:buClrTx/>
                        <a:buSzTx/>
                        <a:buFontTx/>
                        <a:buNone/>
                      </a:pPr>
                      <a:r>
                        <a:rPr lang="en-US" sz="1100" b="1" i="0" dirty="0">
                          <a:solidFill>
                            <a:schemeClr val="tx1"/>
                          </a:solidFill>
                          <a:latin typeface="+mn-lt"/>
                          <a:ea typeface="ヒラギノ角ゴ Pro W3"/>
                          <a:cs typeface="Effra" panose="020B0603020203020204" pitchFamily="34" charset="0"/>
                        </a:rPr>
                        <a:t>Contact Lenses </a:t>
                      </a:r>
                      <a:endParaRPr lang="en-US" sz="1100" b="1" i="0">
                        <a:solidFill>
                          <a:schemeClr val="tx1"/>
                        </a:solidFill>
                        <a:latin typeface="+mn-lt"/>
                        <a:ea typeface="ヒラギノ角ゴ Pro W3"/>
                        <a:cs typeface="Effra" panose="020B0603020203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ヒラギノ角ゴ Pro W3"/>
                          <a:cs typeface="Effra" panose="020B0603020203020204" pitchFamily="34" charset="0"/>
                        </a:rPr>
                        <a:t>(Fitting and Evaluation) </a:t>
                      </a:r>
                      <a:r>
                        <a:rPr lang="en-US" sz="1100" b="1" i="0" dirty="0">
                          <a:solidFill>
                            <a:srgbClr val="FF0000"/>
                          </a:solidFill>
                          <a:latin typeface="+mn-lt"/>
                          <a:ea typeface="ヒラギノ角ゴ Pro W3"/>
                          <a:cs typeface="Effra" panose="020B0603020203020204" pitchFamily="34" charset="0"/>
                        </a:rPr>
                        <a:t>(if included in the plan)</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[XX%] </a:t>
                      </a:r>
                      <a:r>
                        <a:rPr kumimoji="0" lang="en-US" sz="11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rPr>
                        <a:t>off UCR</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Not Applicable</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endParaRPr kumimoji="0" lang="en-US" sz="1100" b="0" i="0" u="none" strike="noStrike" kern="1200" cap="none" spc="0" normalizeH="0" baseline="0" noProof="0">
                        <a:ln>
                          <a:noFill/>
                        </a:ln>
                        <a:solidFill>
                          <a:schemeClr val="accent1"/>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[XX%] </a:t>
                      </a:r>
                      <a:r>
                        <a:rPr kumimoji="0" lang="en-US" sz="1100" b="0" i="0" u="none" strike="noStrike" kern="1200" cap="none" spc="0" normalizeH="0" baseline="0" noProof="0" dirty="0">
                          <a:ln>
                            <a:noFill/>
                          </a:ln>
                          <a:solidFill>
                            <a:schemeClr val="tx1"/>
                          </a:solidFill>
                          <a:effectLst/>
                          <a:uLnTx/>
                          <a:uFillTx/>
                          <a:latin typeface="+mn-lt"/>
                          <a:ea typeface="ヒラギノ角ゴ Pro W3"/>
                          <a:cs typeface="Effra" panose="020B0603020203020204" pitchFamily="34" charset="0"/>
                        </a:rPr>
                        <a:t>off UCR</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Not Applicable</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endParaRPr kumimoji="0" lang="en-US" sz="1100" b="0" i="0" u="none" strike="noStrike" kern="1200" cap="none" spc="0" normalizeH="0" baseline="0" noProof="0">
                        <a:ln>
                          <a:noFill/>
                        </a:ln>
                        <a:solidFill>
                          <a:schemeClr val="accent1"/>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079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ヒラギノ角ゴ Pro W3"/>
                          <a:cs typeface="Effra" panose="020B0603020203020204" pitchFamily="34" charset="0"/>
                        </a:rPr>
                        <a:t>Laser Correction Surgery Discount</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Average </a:t>
                      </a: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[0%] </a:t>
                      </a: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discount</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endParaRPr kumimoji="0" lang="en-US" sz="1100" b="0" i="0" u="none" strike="noStrike" kern="1200" cap="none" spc="0" normalizeH="0" baseline="0" noProof="0">
                        <a:ln>
                          <a:noFill/>
                        </a:ln>
                        <a:solidFill>
                          <a:schemeClr val="accent1"/>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Not applicable</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endParaRPr kumimoji="0" lang="en-US" sz="1100" b="0" i="0" u="none" strike="noStrike" kern="1200" cap="none" spc="0" normalizeH="0" baseline="0" noProof="0">
                        <a:ln>
                          <a:noFill/>
                        </a:ln>
                        <a:solidFill>
                          <a:schemeClr val="accent1"/>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Average</a:t>
                      </a:r>
                      <a:r>
                        <a:rPr kumimoji="0" lang="en-US" sz="1100" b="0" i="0" u="none" strike="noStrike" kern="1200" cap="none" spc="0" normalizeH="0" baseline="0" noProof="0" dirty="0">
                          <a:ln>
                            <a:noFill/>
                          </a:ln>
                          <a:solidFill>
                            <a:srgbClr val="75787B"/>
                          </a:solidFill>
                          <a:effectLst/>
                          <a:uLnTx/>
                          <a:uFillTx/>
                          <a:latin typeface="+mn-lt"/>
                          <a:ea typeface="ヒラギノ角ゴ Pro W3"/>
                          <a:cs typeface="Effra" panose="020B0603020203020204" pitchFamily="34" charset="0"/>
                        </a:rPr>
                        <a:t> </a:t>
                      </a:r>
                      <a:r>
                        <a:rPr kumimoji="0" lang="en-US" sz="1100" b="0" i="0" u="none" strike="noStrike" kern="1200" cap="none" spc="0" normalizeH="0" baseline="0" noProof="0" dirty="0">
                          <a:ln>
                            <a:noFill/>
                          </a:ln>
                          <a:solidFill>
                            <a:srgbClr val="FF0000"/>
                          </a:solidFill>
                          <a:effectLst/>
                          <a:uLnTx/>
                          <a:uFillTx/>
                          <a:latin typeface="+mn-lt"/>
                          <a:ea typeface="ヒラギノ角ゴ Pro W3"/>
                          <a:cs typeface="Effra" panose="020B0603020203020204" pitchFamily="34" charset="0"/>
                        </a:rPr>
                        <a:t>[0%] </a:t>
                      </a: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discount</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endParaRPr kumimoji="0" lang="en-US" sz="1100" b="0" i="0" u="none" strike="noStrike" kern="1200" cap="none" spc="0" normalizeH="0" baseline="0" noProof="0">
                        <a:ln>
                          <a:noFill/>
                        </a:ln>
                        <a:solidFill>
                          <a:schemeClr val="accent1"/>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Not applicable</a:t>
                      </a:r>
                      <a:r>
                        <a:rPr lang="en-US" sz="1100" b="0" i="0" u="none" strike="noStrike" kern="1200" cap="none" spc="0" normalizeH="0" baseline="0" noProof="0" dirty="0">
                          <a:ln>
                            <a:noFill/>
                          </a:ln>
                          <a:solidFill>
                            <a:schemeClr val="accent1"/>
                          </a:solidFill>
                          <a:effectLst/>
                          <a:uLnTx/>
                          <a:uFillTx/>
                          <a:latin typeface="+mn-lt"/>
                          <a:ea typeface="ヒラギノ角ゴ Pro W3"/>
                          <a:cs typeface="Effra" panose="020B0603020203020204" pitchFamily="34" charset="0"/>
                        </a:rPr>
                        <a:t> </a:t>
                      </a:r>
                      <a:endParaRPr kumimoji="0" lang="en-US" sz="1100" b="0" i="0" u="none" strike="noStrike" kern="1200" cap="none" spc="0" normalizeH="0" baseline="0" noProof="0">
                        <a:ln>
                          <a:noFill/>
                        </a:ln>
                        <a:solidFill>
                          <a:schemeClr val="accent1"/>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9632170"/>
                  </a:ext>
                </a:extLst>
              </a:tr>
              <a:tr h="3079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accent1"/>
                          </a:solidFill>
                          <a:latin typeface="+mn-lt"/>
                          <a:ea typeface="ヒラギノ角ゴ Pro W3"/>
                          <a:cs typeface="Effra" panose="020B0603020203020204" pitchFamily="34" charset="0"/>
                        </a:rPr>
                        <a:t>Service Frequencies:</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75787B"/>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75787B"/>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75787B"/>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75787B"/>
                        </a:solidFill>
                        <a:effectLst/>
                        <a:uLnTx/>
                        <a:uFillTx/>
                        <a:latin typeface="+mn-lt"/>
                        <a:ea typeface="ヒラギノ角ゴ Pro W3"/>
                        <a:cs typeface="Effra" panose="020B0603020203020204" pitchFamily="34" charset="0"/>
                      </a:endParaRP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536334"/>
                  </a:ext>
                </a:extLst>
              </a:tr>
              <a:tr h="307910">
                <a:tc>
                  <a:txBody>
                    <a:bodyPr/>
                    <a:lstStyle/>
                    <a:p>
                      <a:pPr algn="l"/>
                      <a:r>
                        <a:rPr lang="en-US" sz="1100" b="1" i="0" u="none" strike="noStrike" kern="1200" baseline="0" dirty="0">
                          <a:solidFill>
                            <a:schemeClr val="accent1"/>
                          </a:solidFill>
                          <a:latin typeface="+mn-lt"/>
                          <a:ea typeface="ヒラギノ角ゴ Pro W3"/>
                          <a:cs typeface="Effra" panose="020B0603020203020204" pitchFamily="34" charset="0"/>
                        </a:rPr>
                        <a:t>Exams</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036456"/>
                  </a:ext>
                </a:extLst>
              </a:tr>
              <a:tr h="307910">
                <a:tc>
                  <a:txBody>
                    <a:bodyPr/>
                    <a:lstStyle/>
                    <a:p>
                      <a:pPr algn="l"/>
                      <a:r>
                        <a:rPr lang="en-US" sz="1100" b="1" i="0" u="none" strike="noStrike" kern="1200" baseline="0" dirty="0">
                          <a:solidFill>
                            <a:schemeClr val="accent1"/>
                          </a:solidFill>
                          <a:latin typeface="+mn-lt"/>
                          <a:ea typeface="ヒラギノ角ゴ Pro W3"/>
                          <a:cs typeface="Effra" panose="020B0603020203020204" pitchFamily="34" charset="0"/>
                        </a:rPr>
                        <a:t>Lenses</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90273"/>
                  </a:ext>
                </a:extLst>
              </a:tr>
              <a:tr h="307910">
                <a:tc>
                  <a:txBody>
                    <a:bodyPr/>
                    <a:lstStyle/>
                    <a:p>
                      <a:pPr algn="l"/>
                      <a:r>
                        <a:rPr lang="en-US" sz="1100" b="1" i="0" u="none" strike="noStrike" kern="1200" baseline="0" dirty="0">
                          <a:solidFill>
                            <a:schemeClr val="accent1"/>
                          </a:solidFill>
                          <a:latin typeface="+mn-lt"/>
                          <a:ea typeface="ヒラギノ角ゴ Pro W3"/>
                          <a:cs typeface="Effra" panose="020B0603020203020204" pitchFamily="34" charset="0"/>
                        </a:rPr>
                        <a:t>Frames</a:t>
                      </a:r>
                    </a:p>
                  </a:txBody>
                  <a:tcPr marL="72220" marR="722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b="0" i="0" u="none" strike="noStrike" kern="1200" baseline="0" dirty="0">
                          <a:solidFill>
                            <a:srgbClr val="FF0000"/>
                          </a:solidFill>
                          <a:latin typeface="+mn-lt"/>
                          <a:ea typeface="ヒラギノ角ゴ Pro W3"/>
                          <a:cs typeface="Effra" panose="020B0603020203020204" pitchFamily="34" charset="0"/>
                        </a:rPr>
                        <a:t>[Insert frequency]</a:t>
                      </a:r>
                    </a:p>
                  </a:txBody>
                  <a:tcPr marL="72220" marR="722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88676713"/>
                  </a:ext>
                </a:extLst>
              </a:tr>
            </a:tbl>
          </a:graphicData>
        </a:graphic>
      </p:graphicFrame>
      <p:sp>
        <p:nvSpPr>
          <p:cNvPr id="9" name="TextBox 8">
            <a:extLst>
              <a:ext uri="{FF2B5EF4-FFF2-40B4-BE49-F238E27FC236}">
                <a16:creationId xmlns:a16="http://schemas.microsoft.com/office/drawing/2014/main" id="{02C4B895-D546-0444-A638-3B229F471422}"/>
              </a:ext>
            </a:extLst>
          </p:cNvPr>
          <p:cNvSpPr txBox="1"/>
          <p:nvPr/>
        </p:nvSpPr>
        <p:spPr>
          <a:xfrm>
            <a:off x="12533376" y="270662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7" name="Footer Placeholder 4">
            <a:extLst>
              <a:ext uri="{FF2B5EF4-FFF2-40B4-BE49-F238E27FC236}">
                <a16:creationId xmlns:a16="http://schemas.microsoft.com/office/drawing/2014/main" id="{A2FA38D0-3478-60BA-C901-4BC48D6987D1}"/>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
        <p:nvSpPr>
          <p:cNvPr id="4" name="TextBox 3">
            <a:extLst>
              <a:ext uri="{FF2B5EF4-FFF2-40B4-BE49-F238E27FC236}">
                <a16:creationId xmlns:a16="http://schemas.microsoft.com/office/drawing/2014/main" id="{8E4BCBB1-4AB7-608F-8097-AF2BAD031BDC}"/>
              </a:ext>
            </a:extLst>
          </p:cNvPr>
          <p:cNvSpPr txBox="1"/>
          <p:nvPr/>
        </p:nvSpPr>
        <p:spPr>
          <a:xfrm>
            <a:off x="6181722" y="6035904"/>
            <a:ext cx="5553074" cy="553998"/>
          </a:xfrm>
          <a:prstGeom prst="rect">
            <a:avLst/>
          </a:prstGeom>
          <a:solidFill>
            <a:srgbClr val="FFFF00"/>
          </a:solidFill>
          <a:ln>
            <a:solidFill>
              <a:schemeClr val="accent1"/>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D3F5E"/>
                </a:solidFill>
                <a:effectLst/>
                <a:uLnTx/>
                <a:uFillTx/>
                <a:latin typeface="Effra"/>
                <a:ea typeface="+mn-ea"/>
                <a:cs typeface="+mn-cs"/>
              </a:rPr>
              <a:t>NOTE: Insert appropriate frequency in chart above for Exams/ Lenses/Frames: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D3F5E"/>
                </a:solidFill>
                <a:effectLst/>
                <a:uLnTx/>
                <a:uFillTx/>
                <a:latin typeface="Effra"/>
                <a:ea typeface="+mn-ea"/>
                <a:cs typeface="+mn-cs"/>
              </a:rPr>
              <a:t>[Every calendar year][Every 2 calendar years]</a:t>
            </a:r>
            <a:r>
              <a:rPr kumimoji="0" lang="en-US" sz="1200" b="0" i="0" u="none" strike="noStrike" kern="1200" cap="none" spc="0" normalizeH="0" baseline="0" noProof="0">
                <a:ln>
                  <a:noFill/>
                </a:ln>
                <a:solidFill>
                  <a:srgbClr val="0A2C41"/>
                </a:solidFill>
                <a:effectLst/>
                <a:uLnTx/>
                <a:uFillTx/>
                <a:latin typeface="Effra"/>
                <a:ea typeface="+mn-lt"/>
                <a:cs typeface="Effra"/>
              </a:rPr>
              <a:t>[Every 12 months][Every 24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Effra"/>
                <a:ea typeface="+mn-ea"/>
                <a:cs typeface="+mn-cs"/>
              </a:rPr>
              <a:t>DELETE THIS BOX ONCE DONE</a:t>
            </a:r>
            <a:endParaRPr kumimoji="0" lang="en-US" sz="1200" b="0" i="0" u="none" strike="noStrike" kern="1200" cap="none" spc="0" normalizeH="0" baseline="0" noProof="0">
              <a:ln>
                <a:noFill/>
              </a:ln>
              <a:solidFill>
                <a:srgbClr val="FF0000"/>
              </a:solidFill>
              <a:effectLst/>
              <a:uLnTx/>
              <a:uFillTx/>
              <a:latin typeface="Effra"/>
              <a:ea typeface="+mn-ea"/>
              <a:cs typeface="+mn-cs"/>
            </a:endParaRPr>
          </a:p>
        </p:txBody>
      </p:sp>
    </p:spTree>
    <p:extLst>
      <p:ext uri="{BB962C8B-B14F-4D97-AF65-F5344CB8AC3E}">
        <p14:creationId xmlns:p14="http://schemas.microsoft.com/office/powerpoint/2010/main" val="3736392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CCC4F6A7-ED74-704A-8052-BAC414773DCF}"/>
              </a:ext>
            </a:extLst>
          </p:cNvPr>
          <p:cNvSpPr>
            <a:spLocks noGrp="1"/>
          </p:cNvSpPr>
          <p:nvPr>
            <p:ph type="subTitle" idx="1"/>
          </p:nvPr>
        </p:nvSpPr>
        <p:spPr/>
        <p:txBody>
          <a:bodyPr/>
          <a:lstStyle/>
          <a:p>
            <a:r>
              <a:rPr lang="en-US">
                <a:solidFill>
                  <a:srgbClr val="FF0000"/>
                </a:solidFill>
              </a:rPr>
              <a:t>Date</a:t>
            </a:r>
          </a:p>
        </p:txBody>
      </p:sp>
      <p:sp>
        <p:nvSpPr>
          <p:cNvPr id="5" name="Title 4">
            <a:extLst>
              <a:ext uri="{FF2B5EF4-FFF2-40B4-BE49-F238E27FC236}">
                <a16:creationId xmlns:a16="http://schemas.microsoft.com/office/drawing/2014/main" id="{4C8E409B-E586-F24D-81F5-A1C679D54342}"/>
              </a:ext>
            </a:extLst>
          </p:cNvPr>
          <p:cNvSpPr>
            <a:spLocks noGrp="1"/>
          </p:cNvSpPr>
          <p:nvPr>
            <p:ph type="ctrTitle"/>
          </p:nvPr>
        </p:nvSpPr>
        <p:spPr/>
        <p:txBody>
          <a:bodyPr/>
          <a:lstStyle/>
          <a:p>
            <a:r>
              <a:rPr lang="en-US">
                <a:solidFill>
                  <a:srgbClr val="FF0000"/>
                </a:solidFill>
              </a:rPr>
              <a:t>XYZ Company</a:t>
            </a:r>
          </a:p>
        </p:txBody>
      </p:sp>
      <p:sp>
        <p:nvSpPr>
          <p:cNvPr id="7" name="Text Placeholder 6">
            <a:extLst>
              <a:ext uri="{FF2B5EF4-FFF2-40B4-BE49-F238E27FC236}">
                <a16:creationId xmlns:a16="http://schemas.microsoft.com/office/drawing/2014/main" id="{6DC13C07-46D8-D14E-B6C8-193D066D4A8F}"/>
              </a:ext>
            </a:extLst>
          </p:cNvPr>
          <p:cNvSpPr>
            <a:spLocks noGrp="1"/>
          </p:cNvSpPr>
          <p:nvPr>
            <p:ph type="body" sz="quarter" idx="10"/>
          </p:nvPr>
        </p:nvSpPr>
        <p:spPr/>
        <p:txBody>
          <a:bodyPr>
            <a:normAutofit/>
          </a:bodyPr>
          <a:lstStyle/>
          <a:p>
            <a:r>
              <a:rPr lang="en-US"/>
              <a:t>[Presenter Name]</a:t>
            </a:r>
          </a:p>
        </p:txBody>
      </p:sp>
      <p:sp>
        <p:nvSpPr>
          <p:cNvPr id="8" name="Text Placeholder 1">
            <a:extLst>
              <a:ext uri="{FF2B5EF4-FFF2-40B4-BE49-F238E27FC236}">
                <a16:creationId xmlns:a16="http://schemas.microsoft.com/office/drawing/2014/main" id="{BCBBAD06-590F-E135-4E37-24EECFFDAE13}"/>
              </a:ext>
            </a:extLst>
          </p:cNvPr>
          <p:cNvSpPr txBox="1">
            <a:spLocks/>
          </p:cNvSpPr>
          <p:nvPr/>
        </p:nvSpPr>
        <p:spPr>
          <a:xfrm>
            <a:off x="457200" y="5943600"/>
            <a:ext cx="7380514" cy="342900"/>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0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000" kern="1200">
                <a:solidFill>
                  <a:schemeClr val="accent1"/>
                </a:solidFill>
                <a:latin typeface="+mn-lt"/>
                <a:ea typeface="+mn-ea"/>
                <a:cs typeface="+mn-cs"/>
              </a:defRPr>
            </a:lvl2pPr>
            <a:lvl3pPr marL="457200" indent="-228600" algn="l" defTabSz="914400" rtl="0" eaLnBrk="1" latinLnBrk="0" hangingPunct="1">
              <a:lnSpc>
                <a:spcPct val="100000"/>
              </a:lnSpc>
              <a:spcBef>
                <a:spcPts val="0"/>
              </a:spcBef>
              <a:spcAft>
                <a:spcPts val="1000"/>
              </a:spcAft>
              <a:buClr>
                <a:schemeClr val="accent1"/>
              </a:buClr>
              <a:buFont typeface="System Font Regular"/>
              <a:buChar char="–"/>
              <a:tabLst/>
              <a:defRPr sz="1000" kern="1200">
                <a:solidFill>
                  <a:schemeClr val="accent1"/>
                </a:solidFill>
                <a:latin typeface="+mn-lt"/>
                <a:ea typeface="+mn-ea"/>
                <a:cs typeface="+mn-cs"/>
              </a:defRPr>
            </a:lvl3pPr>
            <a:lvl4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000" kern="1200">
                <a:solidFill>
                  <a:schemeClr val="accent1"/>
                </a:solidFill>
                <a:latin typeface="+mn-lt"/>
                <a:ea typeface="+mn-ea"/>
                <a:cs typeface="+mn-cs"/>
              </a:defRPr>
            </a:lvl4pPr>
            <a:lvl5pPr marL="914400" indent="-228600" algn="l" defTabSz="914400" rtl="0" eaLnBrk="1" latinLnBrk="0" hangingPunct="1">
              <a:lnSpc>
                <a:spcPct val="100000"/>
              </a:lnSpc>
              <a:spcBef>
                <a:spcPts val="0"/>
              </a:spcBef>
              <a:spcAft>
                <a:spcPts val="800"/>
              </a:spcAft>
              <a:buClr>
                <a:schemeClr val="accent1"/>
              </a:buClr>
              <a:buFont typeface="System Font Regular"/>
              <a:buChar char="–"/>
              <a:defRPr sz="1000" kern="1200">
                <a:solidFill>
                  <a:schemeClr val="accent1"/>
                </a:solidFill>
                <a:latin typeface="+mn-lt"/>
                <a:ea typeface="+mn-ea"/>
                <a:cs typeface="+mn-cs"/>
              </a:defRPr>
            </a:lvl5pPr>
            <a:lvl6pPr marL="1097280" indent="-18288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1"/>
                </a:solidFill>
                <a:latin typeface="+mn-lt"/>
                <a:ea typeface="+mn-ea"/>
                <a:cs typeface="+mn-cs"/>
              </a:defRPr>
            </a:lvl6pPr>
            <a:lvl7pPr marL="1280160" indent="-182880" algn="l" defTabSz="914400" rtl="0" eaLnBrk="1" latinLnBrk="0" hangingPunct="1">
              <a:lnSpc>
                <a:spcPct val="100000"/>
              </a:lnSpc>
              <a:spcBef>
                <a:spcPts val="0"/>
              </a:spcBef>
              <a:spcAft>
                <a:spcPts val="600"/>
              </a:spcAft>
              <a:buClr>
                <a:schemeClr val="accent1"/>
              </a:buClr>
              <a:buFont typeface="System Font Regular"/>
              <a:buChar char="–"/>
              <a:defRPr sz="1400" kern="1200">
                <a:solidFill>
                  <a:schemeClr val="accent1"/>
                </a:solidFill>
                <a:latin typeface="+mn-lt"/>
                <a:ea typeface="+mn-ea"/>
                <a:cs typeface="+mn-cs"/>
              </a:defRPr>
            </a:lvl7pPr>
            <a:lvl8pPr marL="1399032" indent="-118872"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200" i="1" kern="1200">
                <a:solidFill>
                  <a:schemeClr val="accent1"/>
                </a:solidFill>
                <a:latin typeface="+mn-lt"/>
                <a:ea typeface="+mn-ea"/>
                <a:cs typeface="+mn-cs"/>
              </a:defRPr>
            </a:lvl9pPr>
          </a:lstStyle>
          <a:p>
            <a:r>
              <a:rPr lang="en-US" sz="800"/>
              <a:t>GUARDIAN® is a registered service mark of The Guardian Life Insurance Company of America®. ©Copyright 2022 The Guardian Life Insurance Company of America.</a:t>
            </a:r>
            <a:br>
              <a:rPr lang="en-US" sz="800"/>
            </a:br>
            <a:r>
              <a:rPr lang="en-US" sz="800"/>
              <a:t>2022-139974 (07/24)</a:t>
            </a:r>
          </a:p>
        </p:txBody>
      </p:sp>
      <p:sp>
        <p:nvSpPr>
          <p:cNvPr id="9" name="TextBox 8">
            <a:extLst>
              <a:ext uri="{FF2B5EF4-FFF2-40B4-BE49-F238E27FC236}">
                <a16:creationId xmlns:a16="http://schemas.microsoft.com/office/drawing/2014/main" id="{46606A8F-0951-4546-4FC8-ACBDA7B23355}"/>
              </a:ext>
            </a:extLst>
          </p:cNvPr>
          <p:cNvSpPr txBox="1"/>
          <p:nvPr/>
        </p:nvSpPr>
        <p:spPr>
          <a:xfrm>
            <a:off x="6890657" y="135138"/>
            <a:ext cx="5301343" cy="615976"/>
          </a:xfrm>
          <a:prstGeom prst="rect">
            <a:avLst/>
          </a:prstGeom>
          <a:solidFill>
            <a:srgbClr val="FFFF00"/>
          </a:solidFill>
        </p:spPr>
        <p:txBody>
          <a:bodyPr wrap="square" rtlCol="0">
            <a:noAutofit/>
          </a:bodyPr>
          <a:lstStyle/>
          <a:p>
            <a:pPr marR="0" lvl="0" defTabSz="914400" rtl="0" eaLnBrk="1" fontAlgn="auto" latinLnBrk="0" hangingPunct="1">
              <a:lnSpc>
                <a:spcPct val="100000"/>
              </a:lnSpc>
              <a:spcBef>
                <a:spcPts val="0"/>
              </a:spcBef>
              <a:spcAft>
                <a:spcPts val="0"/>
              </a:spcAft>
              <a:buClrTx/>
              <a:buSzTx/>
              <a:tabLst/>
              <a:defRPr/>
            </a:pPr>
            <a:r>
              <a:rPr kumimoji="0" lang="en-US" sz="1800" b="1" i="0" u="sng" strike="noStrike" kern="1200" cap="none" spc="0" normalizeH="0" baseline="0" noProof="0">
                <a:ln>
                  <a:noFill/>
                </a:ln>
                <a:solidFill>
                  <a:srgbClr val="FF0000"/>
                </a:solidFill>
                <a:effectLst/>
                <a:uLnTx/>
                <a:uFillTx/>
                <a:latin typeface="Effra"/>
                <a:ea typeface="+mn-ea"/>
                <a:cs typeface="+mn-cs"/>
              </a:rPr>
              <a:t>Change all Red text to White on this slide before presenting</a:t>
            </a:r>
            <a:endParaRPr lang="en-US">
              <a:solidFill>
                <a:srgbClr val="FF0000"/>
              </a:solidFill>
              <a:latin typeface="Effra"/>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sng" strike="noStrike" kern="1200" cap="none" spc="0" normalizeH="0" baseline="0" noProof="0">
              <a:ln>
                <a:noFill/>
              </a:ln>
              <a:solidFill>
                <a:srgbClr val="FF0000"/>
              </a:solidFill>
              <a:effectLst/>
              <a:uLnTx/>
              <a:uFillTx/>
              <a:latin typeface="Effra"/>
              <a:ea typeface="+mn-ea"/>
              <a:cs typeface="+mn-cs"/>
            </a:endParaRPr>
          </a:p>
        </p:txBody>
      </p:sp>
    </p:spTree>
    <p:extLst>
      <p:ext uri="{BB962C8B-B14F-4D97-AF65-F5344CB8AC3E}">
        <p14:creationId xmlns:p14="http://schemas.microsoft.com/office/powerpoint/2010/main" val="222175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person, indoor, spectacles, goggles&#10;&#10;Description automatically generated">
            <a:extLst>
              <a:ext uri="{FF2B5EF4-FFF2-40B4-BE49-F238E27FC236}">
                <a16:creationId xmlns:a16="http://schemas.microsoft.com/office/drawing/2014/main" id="{F4A74CBB-E56D-0A30-DE3B-593DA3EEFB8C}"/>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p:pic>
      <p:sp>
        <p:nvSpPr>
          <p:cNvPr id="3" name="Footer Placeholder 2">
            <a:extLst>
              <a:ext uri="{FF2B5EF4-FFF2-40B4-BE49-F238E27FC236}">
                <a16:creationId xmlns:a16="http://schemas.microsoft.com/office/drawing/2014/main" id="{FD28D51C-1B1B-4E16-A0D1-78BD53DA618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Effra"/>
                <a:ea typeface="+mn-ea"/>
                <a:cs typeface="+mn-cs"/>
              </a:rPr>
              <a:t>Enrollment   |   Client Name</a:t>
            </a:r>
          </a:p>
        </p:txBody>
      </p:sp>
      <p:sp>
        <p:nvSpPr>
          <p:cNvPr id="4" name="Slide Number Placeholder 3">
            <a:extLst>
              <a:ext uri="{FF2B5EF4-FFF2-40B4-BE49-F238E27FC236}">
                <a16:creationId xmlns:a16="http://schemas.microsoft.com/office/drawing/2014/main" id="{2CC8F576-593E-479D-994D-8FB9C9F915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prstClr val="whit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1" i="0" u="none" strike="noStrike" kern="1200" cap="none" spc="0" normalizeH="0" baseline="0" noProof="0">
              <a:ln>
                <a:noFill/>
              </a:ln>
              <a:solidFill>
                <a:prstClr val="white"/>
              </a:solidFill>
              <a:effectLst/>
              <a:uLnTx/>
              <a:uFillTx/>
              <a:latin typeface="Effra"/>
              <a:ea typeface="+mn-ea"/>
              <a:cs typeface="+mn-cs"/>
            </a:endParaRPr>
          </a:p>
        </p:txBody>
      </p:sp>
      <p:sp>
        <p:nvSpPr>
          <p:cNvPr id="5" name="Title 4">
            <a:extLst>
              <a:ext uri="{FF2B5EF4-FFF2-40B4-BE49-F238E27FC236}">
                <a16:creationId xmlns:a16="http://schemas.microsoft.com/office/drawing/2014/main" id="{BCE6CB1B-21CA-7A2E-9D9B-19D72852408C}"/>
              </a:ext>
            </a:extLst>
          </p:cNvPr>
          <p:cNvSpPr>
            <a:spLocks noGrp="1"/>
          </p:cNvSpPr>
          <p:nvPr>
            <p:ph type="title"/>
          </p:nvPr>
        </p:nvSpPr>
        <p:spPr>
          <a:xfrm>
            <a:off x="457199" y="457200"/>
            <a:ext cx="5402543" cy="808122"/>
          </a:xfrm>
        </p:spPr>
        <p:txBody>
          <a:bodyPr/>
          <a:lstStyle/>
          <a:p>
            <a:r>
              <a:rPr lang="en-US"/>
              <a:t>How to use your Guardian </a:t>
            </a:r>
            <a:br>
              <a:rPr lang="en-US"/>
            </a:br>
            <a:r>
              <a:rPr lang="en-US">
                <a:solidFill>
                  <a:schemeClr val="tx1"/>
                </a:solidFill>
              </a:rPr>
              <a:t>vision</a:t>
            </a:r>
            <a:r>
              <a:rPr lang="en-US">
                <a:solidFill>
                  <a:srgbClr val="FF0000"/>
                </a:solidFill>
              </a:rPr>
              <a:t> [and dental] </a:t>
            </a:r>
            <a:r>
              <a:rPr lang="en-US"/>
              <a:t>benefits</a:t>
            </a:r>
          </a:p>
        </p:txBody>
      </p:sp>
      <p:sp>
        <p:nvSpPr>
          <p:cNvPr id="8" name="Text Placeholder 7">
            <a:extLst>
              <a:ext uri="{FF2B5EF4-FFF2-40B4-BE49-F238E27FC236}">
                <a16:creationId xmlns:a16="http://schemas.microsoft.com/office/drawing/2014/main" id="{24FD9E70-C44A-B12F-BA8E-80FC9F1B1521}"/>
              </a:ext>
            </a:extLst>
          </p:cNvPr>
          <p:cNvSpPr>
            <a:spLocks noGrp="1"/>
          </p:cNvSpPr>
          <p:nvPr>
            <p:ph type="body" sz="quarter" idx="13"/>
          </p:nvPr>
        </p:nvSpPr>
        <p:spPr>
          <a:xfrm>
            <a:off x="455638" y="1449271"/>
            <a:ext cx="5404104" cy="365760"/>
          </a:xfrm>
        </p:spPr>
        <p:txBody>
          <a:bodyPr>
            <a:normAutofit/>
          </a:bodyPr>
          <a:lstStyle/>
          <a:p>
            <a:r>
              <a:rPr lang="en-US"/>
              <a:t>No ID Cards needed </a:t>
            </a:r>
          </a:p>
        </p:txBody>
      </p:sp>
      <p:sp>
        <p:nvSpPr>
          <p:cNvPr id="2" name="Content Placeholder 1">
            <a:extLst>
              <a:ext uri="{FF2B5EF4-FFF2-40B4-BE49-F238E27FC236}">
                <a16:creationId xmlns:a16="http://schemas.microsoft.com/office/drawing/2014/main" id="{F7A708B5-3258-494F-86B0-7DCE94B4CED7}"/>
              </a:ext>
            </a:extLst>
          </p:cNvPr>
          <p:cNvSpPr>
            <a:spLocks noGrp="1"/>
          </p:cNvSpPr>
          <p:nvPr>
            <p:ph idx="1"/>
          </p:nvPr>
        </p:nvSpPr>
        <p:spPr>
          <a:xfrm>
            <a:off x="457200" y="2225040"/>
            <a:ext cx="5404104" cy="3764280"/>
          </a:xfrm>
        </p:spPr>
        <p:txBody>
          <a:bodyPr>
            <a:normAutofit/>
          </a:bodyPr>
          <a:lstStyle/>
          <a:p>
            <a:pPr lvl="0">
              <a:spcBef>
                <a:spcPts val="800"/>
              </a:spcBef>
              <a:spcAft>
                <a:spcPts val="0"/>
              </a:spcAft>
            </a:pPr>
            <a:r>
              <a:rPr lang="en-US">
                <a:ea typeface="+mn-ea"/>
                <a:cs typeface="+mn-cs"/>
              </a:rPr>
              <a:t>Simply provide your Group ID number at your first office visit: </a:t>
            </a:r>
            <a:r>
              <a:rPr lang="en-US" b="0">
                <a:solidFill>
                  <a:srgbClr val="FF0000"/>
                </a:solidFill>
                <a:ea typeface="+mn-ea"/>
                <a:cs typeface="+mn-cs"/>
              </a:rPr>
              <a:t>[XXXXXX]</a:t>
            </a:r>
          </a:p>
          <a:p>
            <a:pPr lvl="0">
              <a:spcBef>
                <a:spcPts val="800"/>
              </a:spcBef>
              <a:spcAft>
                <a:spcPts val="0"/>
              </a:spcAft>
            </a:pPr>
            <a:r>
              <a:rPr lang="en-US">
                <a:ea typeface="+mn-ea"/>
                <a:cs typeface="+mn-cs"/>
              </a:rPr>
              <a:t>Or, access your ID card online:</a:t>
            </a:r>
          </a:p>
          <a:p>
            <a:pPr marL="285750" lvl="0" indent="-285750">
              <a:spcBef>
                <a:spcPts val="800"/>
              </a:spcBef>
              <a:spcAft>
                <a:spcPts val="0"/>
              </a:spcAft>
              <a:buFont typeface="Arial" panose="020B0604020202020204" pitchFamily="34" charset="0"/>
              <a:buChar char="•"/>
            </a:pPr>
            <a:r>
              <a:rPr lang="en-US" b="1">
                <a:ea typeface="+mn-ea"/>
                <a:cs typeface="+mn-cs"/>
              </a:rPr>
              <a:t>Mobile App: </a:t>
            </a:r>
            <a:r>
              <a:rPr lang="en-US" b="0">
                <a:ea typeface="+mn-ea"/>
                <a:cs typeface="+mn-cs"/>
              </a:rPr>
              <a:t>Download Guardian’s Provider and ID Card app to your phone or tablet.</a:t>
            </a:r>
          </a:p>
          <a:p>
            <a:pPr marL="285750" lvl="0" indent="-285750">
              <a:spcBef>
                <a:spcPts val="800"/>
              </a:spcBef>
              <a:spcAft>
                <a:spcPts val="0"/>
              </a:spcAft>
              <a:buFont typeface="Arial" panose="020B0604020202020204" pitchFamily="34" charset="0"/>
              <a:buChar char="•"/>
            </a:pPr>
            <a:r>
              <a:rPr lang="en-US" b="1"/>
              <a:t>Online:</a:t>
            </a:r>
            <a:r>
              <a:rPr lang="en-US" b="0"/>
              <a:t> Go to </a:t>
            </a:r>
            <a:r>
              <a:rPr lang="en-US" b="0">
                <a:solidFill>
                  <a:schemeClr val="accent2"/>
                </a:solidFill>
                <a:hlinkClick r:id="rId4">
                  <a:extLst>
                    <a:ext uri="{A12FA001-AC4F-418D-AE19-62706E023703}">
                      <ahyp:hlinkClr xmlns:ahyp="http://schemas.microsoft.com/office/drawing/2018/hyperlinkcolor" val="tx"/>
                    </a:ext>
                  </a:extLst>
                </a:hlinkClick>
              </a:rPr>
              <a:t>guardianlife.com </a:t>
            </a:r>
            <a:r>
              <a:rPr lang="en-US" b="0"/>
              <a:t>and select “Log in.”  From the  homepage you can access your ID card.</a:t>
            </a:r>
          </a:p>
        </p:txBody>
      </p:sp>
      <p:sp>
        <p:nvSpPr>
          <p:cNvPr id="7" name="Title 1">
            <a:extLst>
              <a:ext uri="{FF2B5EF4-FFF2-40B4-BE49-F238E27FC236}">
                <a16:creationId xmlns:a16="http://schemas.microsoft.com/office/drawing/2014/main" id="{78C9E7DF-37E6-49A8-ADB2-D9CF217672B9}"/>
              </a:ext>
            </a:extLst>
          </p:cNvPr>
          <p:cNvSpPr txBox="1">
            <a:spLocks/>
          </p:cNvSpPr>
          <p:nvPr/>
        </p:nvSpPr>
        <p:spPr>
          <a:xfrm>
            <a:off x="1065238" y="-447293"/>
            <a:ext cx="5638800" cy="800100"/>
          </a:xfrm>
          <a:prstGeom prst="rect">
            <a:avLst/>
          </a:prstGeom>
        </p:spPr>
        <p:txBody>
          <a:bodyPr/>
          <a:lstStyle>
            <a:lvl1pPr algn="l" defTabSz="914400" rtl="0" eaLnBrk="1" latinLnBrk="0" hangingPunct="1">
              <a:lnSpc>
                <a:spcPct val="90000"/>
              </a:lnSpc>
              <a:spcBef>
                <a:spcPct val="0"/>
              </a:spcBef>
              <a:buNone/>
              <a:defRPr sz="3200" b="1" kern="1200">
                <a:solidFill>
                  <a:schemeClr val="accent3"/>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1" i="0" u="none" strike="noStrike" kern="1200" cap="none" spc="0" normalizeH="0" baseline="0" noProof="0">
              <a:ln>
                <a:noFill/>
              </a:ln>
              <a:solidFill>
                <a:srgbClr val="0D3F5E"/>
              </a:solidFill>
              <a:effectLst/>
              <a:uLnTx/>
              <a:uFillTx/>
              <a:latin typeface="Effra"/>
              <a:ea typeface="+mj-ea"/>
              <a:cs typeface="+mj-cs"/>
            </a:endParaRPr>
          </a:p>
        </p:txBody>
      </p:sp>
      <p:sp>
        <p:nvSpPr>
          <p:cNvPr id="11" name="Footer Placeholder 4">
            <a:extLst>
              <a:ext uri="{FF2B5EF4-FFF2-40B4-BE49-F238E27FC236}">
                <a16:creationId xmlns:a16="http://schemas.microsoft.com/office/drawing/2014/main" id="{DC92D694-1439-C0A8-2F84-3CCF110579EB}"/>
              </a:ext>
            </a:extLst>
          </p:cNvPr>
          <p:cNvSpPr txBox="1">
            <a:spLocks/>
          </p:cNvSpPr>
          <p:nvPr/>
        </p:nvSpPr>
        <p:spPr>
          <a:xfrm>
            <a:off x="1909534" y="6463245"/>
            <a:ext cx="3950208" cy="228600"/>
          </a:xfrm>
          <a:prstGeom prst="rect">
            <a:avLst/>
          </a:prstGeom>
        </p:spPr>
        <p:txBody>
          <a:bodyPr vert="horz" wrap="none" lIns="0" tIns="0" rIns="0" bIns="0" rtlCol="0" anchor="t" anchorCtr="0"/>
          <a:lstStyle>
            <a:defPPr>
              <a:defRPr lang="en-US"/>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
        <p:nvSpPr>
          <p:cNvPr id="6" name="TextBox 5">
            <a:extLst>
              <a:ext uri="{FF2B5EF4-FFF2-40B4-BE49-F238E27FC236}">
                <a16:creationId xmlns:a16="http://schemas.microsoft.com/office/drawing/2014/main" id="{ACE3F52E-60F3-E83A-679F-823602909DAE}"/>
              </a:ext>
            </a:extLst>
          </p:cNvPr>
          <p:cNvSpPr txBox="1"/>
          <p:nvPr/>
        </p:nvSpPr>
        <p:spPr>
          <a:xfrm>
            <a:off x="9112828" y="30699"/>
            <a:ext cx="3099626" cy="352192"/>
          </a:xfrm>
          <a:prstGeom prst="rect">
            <a:avLst/>
          </a:prstGeom>
          <a:solidFill>
            <a:srgbClr val="FFFF00"/>
          </a:solidFill>
          <a:ln>
            <a:solidFill>
              <a:srgbClr val="FF000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Effra"/>
                <a:ea typeface="+mn-ea"/>
                <a:cs typeface="+mn-cs"/>
              </a:rPr>
              <a:t>Use in all states </a:t>
            </a:r>
            <a:r>
              <a:rPr kumimoji="0" lang="en-US" sz="1800" b="0" i="0" u="sng" strike="noStrike" kern="1200" cap="none" spc="0" normalizeH="0" baseline="0" noProof="0">
                <a:ln>
                  <a:noFill/>
                </a:ln>
                <a:solidFill>
                  <a:srgbClr val="FF0000"/>
                </a:solidFill>
                <a:effectLst/>
                <a:uLnTx/>
                <a:uFillTx/>
                <a:latin typeface="Effra"/>
                <a:ea typeface="+mn-ea"/>
                <a:cs typeface="+mn-cs"/>
              </a:rPr>
              <a:t>except</a:t>
            </a:r>
            <a:r>
              <a:rPr kumimoji="0" lang="en-US" sz="1800" b="0" i="0" u="none" strike="noStrike" kern="1200" cap="none" spc="0" normalizeH="0" baseline="0" noProof="0">
                <a:ln>
                  <a:noFill/>
                </a:ln>
                <a:solidFill>
                  <a:srgbClr val="FF0000"/>
                </a:solidFill>
                <a:effectLst/>
                <a:uLnTx/>
                <a:uFillTx/>
                <a:latin typeface="Effra"/>
                <a:ea typeface="+mn-ea"/>
                <a:cs typeface="+mn-cs"/>
              </a:rPr>
              <a:t> NM</a:t>
            </a:r>
          </a:p>
        </p:txBody>
      </p:sp>
    </p:spTree>
    <p:extLst>
      <p:ext uri="{BB962C8B-B14F-4D97-AF65-F5344CB8AC3E}">
        <p14:creationId xmlns:p14="http://schemas.microsoft.com/office/powerpoint/2010/main" val="3161108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person, indoor, spectacles, goggles&#10;&#10;Description automatically generated">
            <a:extLst>
              <a:ext uri="{FF2B5EF4-FFF2-40B4-BE49-F238E27FC236}">
                <a16:creationId xmlns:a16="http://schemas.microsoft.com/office/drawing/2014/main" id="{F4A74CBB-E56D-0A30-DE3B-593DA3EEFB8C}"/>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p:pic>
      <p:sp>
        <p:nvSpPr>
          <p:cNvPr id="4" name="Slide Number Placeholder 3">
            <a:extLst>
              <a:ext uri="{FF2B5EF4-FFF2-40B4-BE49-F238E27FC236}">
                <a16:creationId xmlns:a16="http://schemas.microsoft.com/office/drawing/2014/main" id="{2CC8F576-593E-479D-994D-8FB9C9F915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prstClr val="whit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1" i="0" u="none" strike="noStrike" kern="1200" cap="none" spc="0" normalizeH="0" baseline="0" noProof="0">
              <a:ln>
                <a:noFill/>
              </a:ln>
              <a:solidFill>
                <a:prstClr val="white"/>
              </a:solidFill>
              <a:effectLst/>
              <a:uLnTx/>
              <a:uFillTx/>
              <a:latin typeface="Effra"/>
              <a:ea typeface="+mn-ea"/>
              <a:cs typeface="+mn-cs"/>
            </a:endParaRPr>
          </a:p>
        </p:txBody>
      </p:sp>
      <p:sp>
        <p:nvSpPr>
          <p:cNvPr id="5" name="Title 4">
            <a:extLst>
              <a:ext uri="{FF2B5EF4-FFF2-40B4-BE49-F238E27FC236}">
                <a16:creationId xmlns:a16="http://schemas.microsoft.com/office/drawing/2014/main" id="{BCE6CB1B-21CA-7A2E-9D9B-19D72852408C}"/>
              </a:ext>
            </a:extLst>
          </p:cNvPr>
          <p:cNvSpPr>
            <a:spLocks noGrp="1"/>
          </p:cNvSpPr>
          <p:nvPr>
            <p:ph type="title"/>
          </p:nvPr>
        </p:nvSpPr>
        <p:spPr>
          <a:xfrm>
            <a:off x="457199" y="457200"/>
            <a:ext cx="5522977" cy="808122"/>
          </a:xfrm>
        </p:spPr>
        <p:txBody>
          <a:bodyPr/>
          <a:lstStyle/>
          <a:p>
            <a:r>
              <a:rPr lang="en-US"/>
              <a:t>How to use your Guardian </a:t>
            </a:r>
            <a:br>
              <a:rPr lang="en-US"/>
            </a:br>
            <a:r>
              <a:rPr lang="en-US"/>
              <a:t>vision </a:t>
            </a:r>
            <a:r>
              <a:rPr lang="en-US">
                <a:solidFill>
                  <a:srgbClr val="FF0000"/>
                </a:solidFill>
              </a:rPr>
              <a:t>[and dental] </a:t>
            </a:r>
            <a:r>
              <a:rPr lang="en-US"/>
              <a:t>benefits</a:t>
            </a:r>
          </a:p>
        </p:txBody>
      </p:sp>
      <p:sp>
        <p:nvSpPr>
          <p:cNvPr id="8" name="Text Placeholder 7">
            <a:extLst>
              <a:ext uri="{FF2B5EF4-FFF2-40B4-BE49-F238E27FC236}">
                <a16:creationId xmlns:a16="http://schemas.microsoft.com/office/drawing/2014/main" id="{24FD9E70-C44A-B12F-BA8E-80FC9F1B1521}"/>
              </a:ext>
            </a:extLst>
          </p:cNvPr>
          <p:cNvSpPr>
            <a:spLocks noGrp="1"/>
          </p:cNvSpPr>
          <p:nvPr>
            <p:ph type="body" sz="quarter" idx="13"/>
          </p:nvPr>
        </p:nvSpPr>
        <p:spPr>
          <a:xfrm>
            <a:off x="455638" y="1449271"/>
            <a:ext cx="5404104" cy="365760"/>
          </a:xfrm>
        </p:spPr>
        <p:txBody>
          <a:bodyPr>
            <a:normAutofit/>
          </a:bodyPr>
          <a:lstStyle/>
          <a:p>
            <a:r>
              <a:rPr lang="en-US"/>
              <a:t>Access your ID card online</a:t>
            </a:r>
          </a:p>
        </p:txBody>
      </p:sp>
      <p:sp>
        <p:nvSpPr>
          <p:cNvPr id="2" name="Content Placeholder 1">
            <a:extLst>
              <a:ext uri="{FF2B5EF4-FFF2-40B4-BE49-F238E27FC236}">
                <a16:creationId xmlns:a16="http://schemas.microsoft.com/office/drawing/2014/main" id="{F7A708B5-3258-494F-86B0-7DCE94B4CED7}"/>
              </a:ext>
            </a:extLst>
          </p:cNvPr>
          <p:cNvSpPr>
            <a:spLocks noGrp="1"/>
          </p:cNvSpPr>
          <p:nvPr>
            <p:ph idx="1"/>
          </p:nvPr>
        </p:nvSpPr>
        <p:spPr>
          <a:xfrm>
            <a:off x="457200" y="1998980"/>
            <a:ext cx="5215467" cy="3990340"/>
          </a:xfrm>
        </p:spPr>
        <p:txBody>
          <a:bodyPr>
            <a:normAutofit/>
          </a:bodyPr>
          <a:lstStyle/>
          <a:p>
            <a:pPr marL="285750" lvl="0" indent="-285750">
              <a:spcBef>
                <a:spcPts val="1800"/>
              </a:spcBef>
              <a:spcAft>
                <a:spcPts val="0"/>
              </a:spcAft>
              <a:buFont typeface="Arial" panose="020B0604020202020204" pitchFamily="34" charset="0"/>
              <a:buChar char="•"/>
            </a:pPr>
            <a:r>
              <a:rPr lang="en-US" sz="2000" b="1">
                <a:solidFill>
                  <a:schemeClr val="tx1"/>
                </a:solidFill>
                <a:ea typeface="+mn-ea"/>
                <a:cs typeface="+mn-cs"/>
              </a:rPr>
              <a:t>Mobile App: </a:t>
            </a:r>
            <a:r>
              <a:rPr lang="en-US" sz="2000" b="0">
                <a:solidFill>
                  <a:schemeClr val="tx1"/>
                </a:solidFill>
                <a:ea typeface="+mn-ea"/>
                <a:cs typeface="+mn-cs"/>
              </a:rPr>
              <a:t>Download Guardian’s Provider and ID Card app to your phone or tablet.</a:t>
            </a:r>
          </a:p>
          <a:p>
            <a:pPr marL="285750" lvl="0" indent="-285750">
              <a:spcBef>
                <a:spcPts val="1800"/>
              </a:spcBef>
              <a:spcAft>
                <a:spcPts val="0"/>
              </a:spcAft>
              <a:buFont typeface="Arial" panose="020B0604020202020204" pitchFamily="34" charset="0"/>
              <a:buChar char="•"/>
            </a:pPr>
            <a:r>
              <a:rPr lang="en-US" sz="2000" b="1">
                <a:solidFill>
                  <a:schemeClr val="tx1"/>
                </a:solidFill>
              </a:rPr>
              <a:t>Online:</a:t>
            </a:r>
            <a:r>
              <a:rPr lang="en-US" sz="2000" b="0">
                <a:solidFill>
                  <a:schemeClr val="tx1"/>
                </a:solidFill>
              </a:rPr>
              <a:t> Go to </a:t>
            </a:r>
            <a:r>
              <a:rPr lang="en-US" sz="2000" b="0">
                <a:solidFill>
                  <a:schemeClr val="accent2"/>
                </a:solidFill>
                <a:hlinkClick r:id="rId4">
                  <a:extLst>
                    <a:ext uri="{A12FA001-AC4F-418D-AE19-62706E023703}">
                      <ahyp:hlinkClr xmlns:ahyp="http://schemas.microsoft.com/office/drawing/2018/hyperlinkcolor" val="tx"/>
                    </a:ext>
                  </a:extLst>
                </a:hlinkClick>
              </a:rPr>
              <a:t>guardianlife.com </a:t>
            </a:r>
            <a:r>
              <a:rPr lang="en-US" sz="2000" b="0">
                <a:solidFill>
                  <a:schemeClr val="tx1"/>
                </a:solidFill>
              </a:rPr>
              <a:t>and select “Log in.” Once logged in to your Guardian account, click “View all” to view, print or download your ID card.</a:t>
            </a:r>
          </a:p>
        </p:txBody>
      </p:sp>
      <p:sp>
        <p:nvSpPr>
          <p:cNvPr id="7" name="Title 1">
            <a:extLst>
              <a:ext uri="{FF2B5EF4-FFF2-40B4-BE49-F238E27FC236}">
                <a16:creationId xmlns:a16="http://schemas.microsoft.com/office/drawing/2014/main" id="{78C9E7DF-37E6-49A8-ADB2-D9CF217672B9}"/>
              </a:ext>
            </a:extLst>
          </p:cNvPr>
          <p:cNvSpPr txBox="1">
            <a:spLocks/>
          </p:cNvSpPr>
          <p:nvPr/>
        </p:nvSpPr>
        <p:spPr>
          <a:xfrm>
            <a:off x="1065238" y="-447293"/>
            <a:ext cx="5638800" cy="800100"/>
          </a:xfrm>
          <a:prstGeom prst="rect">
            <a:avLst/>
          </a:prstGeom>
        </p:spPr>
        <p:txBody>
          <a:bodyPr/>
          <a:lstStyle>
            <a:lvl1pPr algn="l" defTabSz="914400" rtl="0" eaLnBrk="1" latinLnBrk="0" hangingPunct="1">
              <a:lnSpc>
                <a:spcPct val="90000"/>
              </a:lnSpc>
              <a:spcBef>
                <a:spcPct val="0"/>
              </a:spcBef>
              <a:buNone/>
              <a:defRPr sz="3200" b="1" kern="1200">
                <a:solidFill>
                  <a:schemeClr val="accent3"/>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1" i="0" u="none" strike="noStrike" kern="1200" cap="none" spc="0" normalizeH="0" baseline="0" noProof="0">
              <a:ln>
                <a:noFill/>
              </a:ln>
              <a:solidFill>
                <a:srgbClr val="0D3F5E"/>
              </a:solidFill>
              <a:effectLst/>
              <a:uLnTx/>
              <a:uFillTx/>
              <a:latin typeface="Effra"/>
              <a:ea typeface="+mj-ea"/>
              <a:cs typeface="+mj-cs"/>
            </a:endParaRPr>
          </a:p>
        </p:txBody>
      </p:sp>
      <p:sp>
        <p:nvSpPr>
          <p:cNvPr id="11" name="TextBox 10">
            <a:extLst>
              <a:ext uri="{FF2B5EF4-FFF2-40B4-BE49-F238E27FC236}">
                <a16:creationId xmlns:a16="http://schemas.microsoft.com/office/drawing/2014/main" id="{23C01FD4-6453-3885-7CC6-B42F945E5430}"/>
              </a:ext>
            </a:extLst>
          </p:cNvPr>
          <p:cNvSpPr txBox="1"/>
          <p:nvPr/>
        </p:nvSpPr>
        <p:spPr>
          <a:xfrm>
            <a:off x="9673936" y="30698"/>
            <a:ext cx="2538517" cy="540801"/>
          </a:xfrm>
          <a:prstGeom prst="rect">
            <a:avLst/>
          </a:prstGeom>
          <a:solidFill>
            <a:srgbClr val="FFFF00"/>
          </a:solidFill>
          <a:ln>
            <a:solidFill>
              <a:srgbClr val="FF000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Effra"/>
                <a:ea typeface="+mn-ea"/>
                <a:cs typeface="+mn-cs"/>
              </a:rPr>
              <a:t>Use this slide in NM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Effra"/>
                <a:ea typeface="+mn-ea"/>
                <a:cs typeface="+mn-cs"/>
              </a:rPr>
              <a:t>ID Cards are required</a:t>
            </a:r>
          </a:p>
        </p:txBody>
      </p:sp>
      <p:sp>
        <p:nvSpPr>
          <p:cNvPr id="6" name="Footer Placeholder 4">
            <a:extLst>
              <a:ext uri="{FF2B5EF4-FFF2-40B4-BE49-F238E27FC236}">
                <a16:creationId xmlns:a16="http://schemas.microsoft.com/office/drawing/2014/main" id="{E06D553B-DF2B-DD0A-60F4-EA6C6B9EC66C}"/>
              </a:ext>
            </a:extLst>
          </p:cNvPr>
          <p:cNvSpPr txBox="1">
            <a:spLocks/>
          </p:cNvSpPr>
          <p:nvPr/>
        </p:nvSpPr>
        <p:spPr>
          <a:xfrm>
            <a:off x="1909534" y="6463245"/>
            <a:ext cx="3950208" cy="228600"/>
          </a:xfrm>
          <a:prstGeom prst="rect">
            <a:avLst/>
          </a:prstGeom>
        </p:spPr>
        <p:txBody>
          <a:bodyPr vert="horz" wrap="none" lIns="0" tIns="0" rIns="0" bIns="0" rtlCol="0" anchor="t" anchorCtr="0"/>
          <a:lstStyle>
            <a:defPPr>
              <a:defRPr lang="en-US"/>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2495235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0E2A7C-7E5D-4C15-96E0-A8458DB088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58622" y="1010139"/>
            <a:ext cx="5444204" cy="2997209"/>
          </a:xfrm>
          <a:prstGeom prst="rect">
            <a:avLst/>
          </a:prstGeom>
          <a:effectLst>
            <a:outerShdw blurRad="50800" dist="381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479E9285-87E6-FC4A-B1EE-5914882936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A7A8AA"/>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1" i="0" u="none" strike="noStrike" kern="1200" cap="none" spc="0" normalizeH="0" baseline="0" noProof="0">
              <a:ln>
                <a:noFill/>
              </a:ln>
              <a:solidFill>
                <a:srgbClr val="A7A8AA"/>
              </a:solidFill>
              <a:effectLst/>
              <a:uLnTx/>
              <a:uFillTx/>
              <a:latin typeface="Effra"/>
              <a:ea typeface="+mn-ea"/>
              <a:cs typeface="+mn-cs"/>
            </a:endParaRPr>
          </a:p>
        </p:txBody>
      </p:sp>
      <p:sp>
        <p:nvSpPr>
          <p:cNvPr id="2" name="Title 1">
            <a:extLst>
              <a:ext uri="{FF2B5EF4-FFF2-40B4-BE49-F238E27FC236}">
                <a16:creationId xmlns:a16="http://schemas.microsoft.com/office/drawing/2014/main" id="{2326C1CC-07C2-1F4A-8E45-BB463DD10075}"/>
              </a:ext>
            </a:extLst>
          </p:cNvPr>
          <p:cNvSpPr>
            <a:spLocks noGrp="1"/>
          </p:cNvSpPr>
          <p:nvPr>
            <p:ph type="title"/>
          </p:nvPr>
        </p:nvSpPr>
        <p:spPr/>
        <p:txBody>
          <a:bodyPr/>
          <a:lstStyle/>
          <a:p>
            <a:r>
              <a:rPr lang="en-US"/>
              <a:t>How to Find a Vision Provider</a:t>
            </a:r>
            <a:endParaRPr lang="en-GB"/>
          </a:p>
        </p:txBody>
      </p:sp>
      <p:sp>
        <p:nvSpPr>
          <p:cNvPr id="30" name="Text Placeholder 29">
            <a:extLst>
              <a:ext uri="{FF2B5EF4-FFF2-40B4-BE49-F238E27FC236}">
                <a16:creationId xmlns:a16="http://schemas.microsoft.com/office/drawing/2014/main" id="{DA9E1D89-7B34-CA4C-94C8-C6B9FA8177F0}"/>
              </a:ext>
            </a:extLst>
          </p:cNvPr>
          <p:cNvSpPr>
            <a:spLocks noGrp="1"/>
          </p:cNvSpPr>
          <p:nvPr>
            <p:ph type="body" sz="quarter" idx="13"/>
          </p:nvPr>
        </p:nvSpPr>
        <p:spPr>
          <a:xfrm>
            <a:off x="457200" y="933258"/>
            <a:ext cx="5000625" cy="545360"/>
          </a:xfrm>
        </p:spPr>
        <p:txBody>
          <a:bodyPr>
            <a:normAutofit fontScale="92500" lnSpcReduction="10000"/>
          </a:bodyPr>
          <a:lstStyle/>
          <a:p>
            <a:r>
              <a:rPr lang="en-US" sz="2100"/>
              <a:t>Finding a vision provider in the Guardian network is easy</a:t>
            </a:r>
          </a:p>
        </p:txBody>
      </p:sp>
      <p:sp>
        <p:nvSpPr>
          <p:cNvPr id="29" name="Content Placeholder 28">
            <a:extLst>
              <a:ext uri="{FF2B5EF4-FFF2-40B4-BE49-F238E27FC236}">
                <a16:creationId xmlns:a16="http://schemas.microsoft.com/office/drawing/2014/main" id="{EFAF59A1-7D3C-754D-8680-44A8F60D03A9}"/>
              </a:ext>
            </a:extLst>
          </p:cNvPr>
          <p:cNvSpPr>
            <a:spLocks noGrp="1"/>
          </p:cNvSpPr>
          <p:nvPr>
            <p:ph idx="1"/>
          </p:nvPr>
        </p:nvSpPr>
        <p:spPr>
          <a:xfrm>
            <a:off x="457200" y="1964901"/>
            <a:ext cx="5095875" cy="4024418"/>
          </a:xfrm>
        </p:spPr>
        <p:txBody>
          <a:bodyPr/>
          <a:lstStyle/>
          <a:p>
            <a:pPr marL="342900" lvl="2" indent="-342900">
              <a:buFont typeface="+mj-lt"/>
              <a:buAutoNum type="arabicPeriod"/>
            </a:pPr>
            <a:r>
              <a:rPr lang="en-US" sz="1800"/>
              <a:t>Go to </a:t>
            </a:r>
            <a:r>
              <a:rPr lang="en-US" sz="1800">
                <a:solidFill>
                  <a:schemeClr val="accent2"/>
                </a:solidFill>
                <a:hlinkClick r:id="rId4">
                  <a:extLst>
                    <a:ext uri="{A12FA001-AC4F-418D-AE19-62706E023703}">
                      <ahyp:hlinkClr xmlns:ahyp="http://schemas.microsoft.com/office/drawing/2018/hyperlinkcolor" val="tx"/>
                    </a:ext>
                  </a:extLst>
                </a:hlinkClick>
              </a:rPr>
              <a:t>guardianlife.com </a:t>
            </a:r>
            <a:endParaRPr lang="en-US" sz="1800">
              <a:solidFill>
                <a:schemeClr val="accent2"/>
              </a:solidFill>
            </a:endParaRPr>
          </a:p>
          <a:p>
            <a:pPr marL="342900" lvl="2" indent="-342900">
              <a:buFont typeface="+mj-lt"/>
              <a:buAutoNum type="arabicPeriod"/>
            </a:pPr>
            <a:r>
              <a:rPr lang="en-US" sz="1800"/>
              <a:t>Click “ Find a vision provider”</a:t>
            </a:r>
          </a:p>
          <a:p>
            <a:pPr marL="342900" lvl="2" indent="-342900">
              <a:buFont typeface="+mj-lt"/>
              <a:buAutoNum type="arabicPeriod"/>
            </a:pPr>
            <a:r>
              <a:rPr lang="en-US"/>
              <a:t>Select your vision network</a:t>
            </a:r>
          </a:p>
          <a:p>
            <a:pPr lvl="3"/>
            <a:r>
              <a:rPr lang="en-US"/>
              <a:t>Enter your search parameters</a:t>
            </a:r>
          </a:p>
          <a:p>
            <a:pPr lvl="3"/>
            <a:r>
              <a:rPr lang="en-US"/>
              <a:t>Follow the directions for a list of vision </a:t>
            </a:r>
            <a:br>
              <a:rPr lang="en-US"/>
            </a:br>
            <a:r>
              <a:rPr lang="en-US"/>
              <a:t>providers convenient to you</a:t>
            </a:r>
          </a:p>
          <a:p>
            <a:endParaRPr lang="en-US" sz="1800"/>
          </a:p>
        </p:txBody>
      </p:sp>
      <p:grpSp>
        <p:nvGrpSpPr>
          <p:cNvPr id="3" name="Group 2">
            <a:extLst>
              <a:ext uri="{FF2B5EF4-FFF2-40B4-BE49-F238E27FC236}">
                <a16:creationId xmlns:a16="http://schemas.microsoft.com/office/drawing/2014/main" id="{069DA98D-6266-BD0C-E97B-2531AF2549CD}"/>
              </a:ext>
            </a:extLst>
          </p:cNvPr>
          <p:cNvGrpSpPr/>
          <p:nvPr/>
        </p:nvGrpSpPr>
        <p:grpSpPr>
          <a:xfrm>
            <a:off x="457200" y="4590462"/>
            <a:ext cx="4646141" cy="1398857"/>
            <a:chOff x="457200" y="4797132"/>
            <a:chExt cx="4646141" cy="1398857"/>
          </a:xfrm>
        </p:grpSpPr>
        <p:sp>
          <p:nvSpPr>
            <p:cNvPr id="5" name="Rectangle 4">
              <a:extLst>
                <a:ext uri="{FF2B5EF4-FFF2-40B4-BE49-F238E27FC236}">
                  <a16:creationId xmlns:a16="http://schemas.microsoft.com/office/drawing/2014/main" id="{E3FBF331-B465-F347-AB68-BDCFAB775CC9}"/>
                </a:ext>
              </a:extLst>
            </p:cNvPr>
            <p:cNvSpPr/>
            <p:nvPr/>
          </p:nvSpPr>
          <p:spPr>
            <a:xfrm>
              <a:off x="457200" y="4797132"/>
              <a:ext cx="4646141" cy="13988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34" name="Content Placeholder 2">
              <a:extLst>
                <a:ext uri="{FF2B5EF4-FFF2-40B4-BE49-F238E27FC236}">
                  <a16:creationId xmlns:a16="http://schemas.microsoft.com/office/drawing/2014/main" id="{31ADDDAA-386A-3248-94F1-33FF98211271}"/>
                </a:ext>
              </a:extLst>
            </p:cNvPr>
            <p:cNvSpPr txBox="1">
              <a:spLocks/>
            </p:cNvSpPr>
            <p:nvPr/>
          </p:nvSpPr>
          <p:spPr>
            <a:xfrm>
              <a:off x="589174" y="4871897"/>
              <a:ext cx="4428699" cy="1249325"/>
            </a:xfrm>
            <a:prstGeom prst="rect">
              <a:avLst/>
            </a:prstGeom>
            <a:no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uLnTx/>
                  <a:uFillTx/>
                  <a:latin typeface="Effra"/>
                  <a:ea typeface="+mn-ea"/>
                  <a:cs typeface="+mn-cs"/>
                </a:rPr>
                <a:t>Away from your computer? </a:t>
              </a:r>
              <a:br>
                <a:rPr kumimoji="0" lang="en-US" sz="1600" b="1" i="0" u="none" strike="noStrike" kern="1200" cap="none" spc="0" normalizeH="0" baseline="0" noProof="0">
                  <a:ln>
                    <a:noFill/>
                  </a:ln>
                  <a:solidFill>
                    <a:prstClr val="white"/>
                  </a:solidFill>
                  <a:effectLst/>
                  <a:uLnTx/>
                  <a:uFillTx/>
                  <a:latin typeface="Effra"/>
                  <a:ea typeface="+mn-ea"/>
                  <a:cs typeface="+mn-cs"/>
                </a:rPr>
              </a:br>
              <a:r>
                <a:rPr kumimoji="0" lang="en-US" sz="1600" b="1" i="0" u="none" strike="noStrike" kern="1200" cap="none" spc="0" normalizeH="0" baseline="0" noProof="0">
                  <a:ln>
                    <a:noFill/>
                  </a:ln>
                  <a:solidFill>
                    <a:prstClr val="white"/>
                  </a:solidFill>
                  <a:effectLst/>
                  <a:uLnTx/>
                  <a:uFillTx/>
                  <a:latin typeface="Effra"/>
                  <a:ea typeface="+mn-ea"/>
                  <a:cs typeface="+mn-cs"/>
                </a:rPr>
                <a:t>No problem.</a:t>
              </a:r>
            </a:p>
            <a:p>
              <a:pPr marL="0" marR="0" lvl="0" indent="0" algn="l" defTabSz="914400" rtl="0" eaLnBrk="1" fontAlgn="auto" latinLnBrk="0" hangingPunct="1">
                <a:lnSpc>
                  <a:spcPct val="95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Effra" panose="020B0603020203020204" pitchFamily="34" charset="0"/>
                  <a:ea typeface="+mn-ea"/>
                  <a:cs typeface="Effra" panose="020B0603020203020204" pitchFamily="34" charset="0"/>
                </a:rPr>
                <a:t>Download the Guardian Provider app for your phone or tablet and find a vision provider on the go. Visit guardianlife.com to download the app.</a:t>
              </a:r>
            </a:p>
          </p:txBody>
        </p:sp>
      </p:grpSp>
      <p:sp>
        <p:nvSpPr>
          <p:cNvPr id="48" name="Oval 47">
            <a:extLst>
              <a:ext uri="{FF2B5EF4-FFF2-40B4-BE49-F238E27FC236}">
                <a16:creationId xmlns:a16="http://schemas.microsoft.com/office/drawing/2014/main" id="{7F765E2B-9460-1243-B3B8-6E6A993926AA}"/>
              </a:ext>
            </a:extLst>
          </p:cNvPr>
          <p:cNvSpPr/>
          <p:nvPr/>
        </p:nvSpPr>
        <p:spPr>
          <a:xfrm>
            <a:off x="9167071" y="945191"/>
            <a:ext cx="554285" cy="24553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Effra"/>
              <a:ea typeface="+mn-ea"/>
              <a:cs typeface="+mn-cs"/>
            </a:endParaRPr>
          </a:p>
        </p:txBody>
      </p:sp>
      <p:sp>
        <p:nvSpPr>
          <p:cNvPr id="49" name="object 27">
            <a:extLst>
              <a:ext uri="{FF2B5EF4-FFF2-40B4-BE49-F238E27FC236}">
                <a16:creationId xmlns:a16="http://schemas.microsoft.com/office/drawing/2014/main" id="{709E3A89-A828-7A4C-A737-0084AFE3BDB3}"/>
              </a:ext>
            </a:extLst>
          </p:cNvPr>
          <p:cNvSpPr/>
          <p:nvPr/>
        </p:nvSpPr>
        <p:spPr>
          <a:xfrm>
            <a:off x="9264156" y="512445"/>
            <a:ext cx="457200" cy="457200"/>
          </a:xfrm>
          <a:custGeom>
            <a:avLst/>
            <a:gdLst/>
            <a:ahLst/>
            <a:cxnLst/>
            <a:rect l="l" t="t" r="r" b="b"/>
            <a:pathLst>
              <a:path w="1168400" h="1168400">
                <a:moveTo>
                  <a:pt x="584200" y="0"/>
                </a:moveTo>
                <a:lnTo>
                  <a:pt x="536286" y="1936"/>
                </a:lnTo>
                <a:lnTo>
                  <a:pt x="489440" y="7646"/>
                </a:lnTo>
                <a:lnTo>
                  <a:pt x="443810" y="16978"/>
                </a:lnTo>
                <a:lnTo>
                  <a:pt x="399548" y="29783"/>
                </a:lnTo>
                <a:lnTo>
                  <a:pt x="356803" y="45909"/>
                </a:lnTo>
                <a:lnTo>
                  <a:pt x="315727" y="65207"/>
                </a:lnTo>
                <a:lnTo>
                  <a:pt x="276468" y="87526"/>
                </a:lnTo>
                <a:lnTo>
                  <a:pt x="239179" y="112717"/>
                </a:lnTo>
                <a:lnTo>
                  <a:pt x="204009" y="140627"/>
                </a:lnTo>
                <a:lnTo>
                  <a:pt x="171108" y="171108"/>
                </a:lnTo>
                <a:lnTo>
                  <a:pt x="140627" y="204009"/>
                </a:lnTo>
                <a:lnTo>
                  <a:pt x="112717" y="239179"/>
                </a:lnTo>
                <a:lnTo>
                  <a:pt x="87526" y="276468"/>
                </a:lnTo>
                <a:lnTo>
                  <a:pt x="65207" y="315727"/>
                </a:lnTo>
                <a:lnTo>
                  <a:pt x="45909" y="356803"/>
                </a:lnTo>
                <a:lnTo>
                  <a:pt x="29783" y="399548"/>
                </a:lnTo>
                <a:lnTo>
                  <a:pt x="16978" y="443810"/>
                </a:lnTo>
                <a:lnTo>
                  <a:pt x="7646" y="489440"/>
                </a:lnTo>
                <a:lnTo>
                  <a:pt x="1936" y="536286"/>
                </a:lnTo>
                <a:lnTo>
                  <a:pt x="0" y="584200"/>
                </a:lnTo>
                <a:lnTo>
                  <a:pt x="1936" y="632113"/>
                </a:lnTo>
                <a:lnTo>
                  <a:pt x="7646" y="678959"/>
                </a:lnTo>
                <a:lnTo>
                  <a:pt x="16978" y="724589"/>
                </a:lnTo>
                <a:lnTo>
                  <a:pt x="29783" y="768851"/>
                </a:lnTo>
                <a:lnTo>
                  <a:pt x="45909" y="811596"/>
                </a:lnTo>
                <a:lnTo>
                  <a:pt x="65207" y="852672"/>
                </a:lnTo>
                <a:lnTo>
                  <a:pt x="87526" y="891931"/>
                </a:lnTo>
                <a:lnTo>
                  <a:pt x="112717" y="929220"/>
                </a:lnTo>
                <a:lnTo>
                  <a:pt x="140627" y="964390"/>
                </a:lnTo>
                <a:lnTo>
                  <a:pt x="171108" y="997291"/>
                </a:lnTo>
                <a:lnTo>
                  <a:pt x="204009" y="1027772"/>
                </a:lnTo>
                <a:lnTo>
                  <a:pt x="239179" y="1055682"/>
                </a:lnTo>
                <a:lnTo>
                  <a:pt x="276468" y="1080873"/>
                </a:lnTo>
                <a:lnTo>
                  <a:pt x="315727" y="1103192"/>
                </a:lnTo>
                <a:lnTo>
                  <a:pt x="356803" y="1122490"/>
                </a:lnTo>
                <a:lnTo>
                  <a:pt x="399548" y="1138616"/>
                </a:lnTo>
                <a:lnTo>
                  <a:pt x="443810" y="1151421"/>
                </a:lnTo>
                <a:lnTo>
                  <a:pt x="489440" y="1160753"/>
                </a:lnTo>
                <a:lnTo>
                  <a:pt x="536286" y="1166463"/>
                </a:lnTo>
                <a:lnTo>
                  <a:pt x="584200" y="1168400"/>
                </a:lnTo>
                <a:lnTo>
                  <a:pt x="632113" y="1166463"/>
                </a:lnTo>
                <a:lnTo>
                  <a:pt x="678959" y="1160753"/>
                </a:lnTo>
                <a:lnTo>
                  <a:pt x="724589" y="1151421"/>
                </a:lnTo>
                <a:lnTo>
                  <a:pt x="768851" y="1138616"/>
                </a:lnTo>
                <a:lnTo>
                  <a:pt x="811596" y="1122490"/>
                </a:lnTo>
                <a:lnTo>
                  <a:pt x="852672" y="1103192"/>
                </a:lnTo>
                <a:lnTo>
                  <a:pt x="891931" y="1080873"/>
                </a:lnTo>
                <a:lnTo>
                  <a:pt x="929220" y="1055682"/>
                </a:lnTo>
                <a:lnTo>
                  <a:pt x="964390" y="1027772"/>
                </a:lnTo>
                <a:lnTo>
                  <a:pt x="997291" y="997291"/>
                </a:lnTo>
                <a:lnTo>
                  <a:pt x="1027772" y="964390"/>
                </a:lnTo>
                <a:lnTo>
                  <a:pt x="1055682" y="929220"/>
                </a:lnTo>
                <a:lnTo>
                  <a:pt x="1080873" y="891931"/>
                </a:lnTo>
                <a:lnTo>
                  <a:pt x="1103192" y="852672"/>
                </a:lnTo>
                <a:lnTo>
                  <a:pt x="1122490" y="811596"/>
                </a:lnTo>
                <a:lnTo>
                  <a:pt x="1138616" y="768851"/>
                </a:lnTo>
                <a:lnTo>
                  <a:pt x="1151421" y="724589"/>
                </a:lnTo>
                <a:lnTo>
                  <a:pt x="1160753" y="678959"/>
                </a:lnTo>
                <a:lnTo>
                  <a:pt x="1166463" y="632113"/>
                </a:lnTo>
                <a:lnTo>
                  <a:pt x="1168400" y="584200"/>
                </a:lnTo>
                <a:lnTo>
                  <a:pt x="1166463" y="536286"/>
                </a:lnTo>
                <a:lnTo>
                  <a:pt x="1160753" y="489440"/>
                </a:lnTo>
                <a:lnTo>
                  <a:pt x="1151421" y="443810"/>
                </a:lnTo>
                <a:lnTo>
                  <a:pt x="1138616" y="399548"/>
                </a:lnTo>
                <a:lnTo>
                  <a:pt x="1122490" y="356803"/>
                </a:lnTo>
                <a:lnTo>
                  <a:pt x="1103192" y="315727"/>
                </a:lnTo>
                <a:lnTo>
                  <a:pt x="1080873" y="276468"/>
                </a:lnTo>
                <a:lnTo>
                  <a:pt x="1055682" y="239179"/>
                </a:lnTo>
                <a:lnTo>
                  <a:pt x="1027772" y="204009"/>
                </a:lnTo>
                <a:lnTo>
                  <a:pt x="997291" y="171108"/>
                </a:lnTo>
                <a:lnTo>
                  <a:pt x="964390" y="140627"/>
                </a:lnTo>
                <a:lnTo>
                  <a:pt x="929220" y="112717"/>
                </a:lnTo>
                <a:lnTo>
                  <a:pt x="891931" y="87526"/>
                </a:lnTo>
                <a:lnTo>
                  <a:pt x="852672" y="65207"/>
                </a:lnTo>
                <a:lnTo>
                  <a:pt x="811596" y="45909"/>
                </a:lnTo>
                <a:lnTo>
                  <a:pt x="768851" y="29783"/>
                </a:lnTo>
                <a:lnTo>
                  <a:pt x="724589" y="16978"/>
                </a:lnTo>
                <a:lnTo>
                  <a:pt x="678959" y="7646"/>
                </a:lnTo>
                <a:lnTo>
                  <a:pt x="632113" y="1936"/>
                </a:lnTo>
                <a:lnTo>
                  <a:pt x="584200" y="0"/>
                </a:lnTo>
                <a:close/>
              </a:path>
            </a:pathLst>
          </a:custGeom>
          <a:solidFill>
            <a:schemeClr val="accent2"/>
          </a:solidFill>
          <a:effectLst/>
        </p:spPr>
        <p:txBody>
          <a:bodyPr wrap="square" lIns="0" tIns="4572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rPr>
              <a:t>2</a:t>
            </a:r>
            <a:endParaRPr kumimoji="0"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endParaRPr>
          </a:p>
        </p:txBody>
      </p:sp>
      <p:sp>
        <p:nvSpPr>
          <p:cNvPr id="36" name="object 27">
            <a:extLst>
              <a:ext uri="{FF2B5EF4-FFF2-40B4-BE49-F238E27FC236}">
                <a16:creationId xmlns:a16="http://schemas.microsoft.com/office/drawing/2014/main" id="{41A3605D-755C-CF4D-A3AB-C586E680BF28}"/>
              </a:ext>
            </a:extLst>
          </p:cNvPr>
          <p:cNvSpPr/>
          <p:nvPr/>
        </p:nvSpPr>
        <p:spPr>
          <a:xfrm>
            <a:off x="5848350" y="1262993"/>
            <a:ext cx="457200" cy="431249"/>
          </a:xfrm>
          <a:custGeom>
            <a:avLst/>
            <a:gdLst/>
            <a:ahLst/>
            <a:cxnLst/>
            <a:rect l="l" t="t" r="r" b="b"/>
            <a:pathLst>
              <a:path w="1168400" h="1168400">
                <a:moveTo>
                  <a:pt x="584200" y="0"/>
                </a:moveTo>
                <a:lnTo>
                  <a:pt x="536286" y="1936"/>
                </a:lnTo>
                <a:lnTo>
                  <a:pt x="489440" y="7646"/>
                </a:lnTo>
                <a:lnTo>
                  <a:pt x="443810" y="16978"/>
                </a:lnTo>
                <a:lnTo>
                  <a:pt x="399548" y="29783"/>
                </a:lnTo>
                <a:lnTo>
                  <a:pt x="356803" y="45909"/>
                </a:lnTo>
                <a:lnTo>
                  <a:pt x="315727" y="65207"/>
                </a:lnTo>
                <a:lnTo>
                  <a:pt x="276468" y="87526"/>
                </a:lnTo>
                <a:lnTo>
                  <a:pt x="239179" y="112717"/>
                </a:lnTo>
                <a:lnTo>
                  <a:pt x="204009" y="140627"/>
                </a:lnTo>
                <a:lnTo>
                  <a:pt x="171108" y="171108"/>
                </a:lnTo>
                <a:lnTo>
                  <a:pt x="140627" y="204009"/>
                </a:lnTo>
                <a:lnTo>
                  <a:pt x="112717" y="239179"/>
                </a:lnTo>
                <a:lnTo>
                  <a:pt x="87526" y="276468"/>
                </a:lnTo>
                <a:lnTo>
                  <a:pt x="65207" y="315727"/>
                </a:lnTo>
                <a:lnTo>
                  <a:pt x="45909" y="356803"/>
                </a:lnTo>
                <a:lnTo>
                  <a:pt x="29783" y="399548"/>
                </a:lnTo>
                <a:lnTo>
                  <a:pt x="16978" y="443810"/>
                </a:lnTo>
                <a:lnTo>
                  <a:pt x="7646" y="489440"/>
                </a:lnTo>
                <a:lnTo>
                  <a:pt x="1936" y="536286"/>
                </a:lnTo>
                <a:lnTo>
                  <a:pt x="0" y="584200"/>
                </a:lnTo>
                <a:lnTo>
                  <a:pt x="1936" y="632113"/>
                </a:lnTo>
                <a:lnTo>
                  <a:pt x="7646" y="678959"/>
                </a:lnTo>
                <a:lnTo>
                  <a:pt x="16978" y="724589"/>
                </a:lnTo>
                <a:lnTo>
                  <a:pt x="29783" y="768851"/>
                </a:lnTo>
                <a:lnTo>
                  <a:pt x="45909" y="811596"/>
                </a:lnTo>
                <a:lnTo>
                  <a:pt x="65207" y="852672"/>
                </a:lnTo>
                <a:lnTo>
                  <a:pt x="87526" y="891931"/>
                </a:lnTo>
                <a:lnTo>
                  <a:pt x="112717" y="929220"/>
                </a:lnTo>
                <a:lnTo>
                  <a:pt x="140627" y="964390"/>
                </a:lnTo>
                <a:lnTo>
                  <a:pt x="171108" y="997291"/>
                </a:lnTo>
                <a:lnTo>
                  <a:pt x="204009" y="1027772"/>
                </a:lnTo>
                <a:lnTo>
                  <a:pt x="239179" y="1055682"/>
                </a:lnTo>
                <a:lnTo>
                  <a:pt x="276468" y="1080873"/>
                </a:lnTo>
                <a:lnTo>
                  <a:pt x="315727" y="1103192"/>
                </a:lnTo>
                <a:lnTo>
                  <a:pt x="356803" y="1122490"/>
                </a:lnTo>
                <a:lnTo>
                  <a:pt x="399548" y="1138616"/>
                </a:lnTo>
                <a:lnTo>
                  <a:pt x="443810" y="1151421"/>
                </a:lnTo>
                <a:lnTo>
                  <a:pt x="489440" y="1160753"/>
                </a:lnTo>
                <a:lnTo>
                  <a:pt x="536286" y="1166463"/>
                </a:lnTo>
                <a:lnTo>
                  <a:pt x="584200" y="1168400"/>
                </a:lnTo>
                <a:lnTo>
                  <a:pt x="632113" y="1166463"/>
                </a:lnTo>
                <a:lnTo>
                  <a:pt x="678959" y="1160753"/>
                </a:lnTo>
                <a:lnTo>
                  <a:pt x="724589" y="1151421"/>
                </a:lnTo>
                <a:lnTo>
                  <a:pt x="768851" y="1138616"/>
                </a:lnTo>
                <a:lnTo>
                  <a:pt x="811596" y="1122490"/>
                </a:lnTo>
                <a:lnTo>
                  <a:pt x="852672" y="1103192"/>
                </a:lnTo>
                <a:lnTo>
                  <a:pt x="891931" y="1080873"/>
                </a:lnTo>
                <a:lnTo>
                  <a:pt x="929220" y="1055682"/>
                </a:lnTo>
                <a:lnTo>
                  <a:pt x="964390" y="1027772"/>
                </a:lnTo>
                <a:lnTo>
                  <a:pt x="997291" y="997291"/>
                </a:lnTo>
                <a:lnTo>
                  <a:pt x="1027772" y="964390"/>
                </a:lnTo>
                <a:lnTo>
                  <a:pt x="1055682" y="929220"/>
                </a:lnTo>
                <a:lnTo>
                  <a:pt x="1080873" y="891931"/>
                </a:lnTo>
                <a:lnTo>
                  <a:pt x="1103192" y="852672"/>
                </a:lnTo>
                <a:lnTo>
                  <a:pt x="1122490" y="811596"/>
                </a:lnTo>
                <a:lnTo>
                  <a:pt x="1138616" y="768851"/>
                </a:lnTo>
                <a:lnTo>
                  <a:pt x="1151421" y="724589"/>
                </a:lnTo>
                <a:lnTo>
                  <a:pt x="1160753" y="678959"/>
                </a:lnTo>
                <a:lnTo>
                  <a:pt x="1166463" y="632113"/>
                </a:lnTo>
                <a:lnTo>
                  <a:pt x="1168400" y="584200"/>
                </a:lnTo>
                <a:lnTo>
                  <a:pt x="1166463" y="536286"/>
                </a:lnTo>
                <a:lnTo>
                  <a:pt x="1160753" y="489440"/>
                </a:lnTo>
                <a:lnTo>
                  <a:pt x="1151421" y="443810"/>
                </a:lnTo>
                <a:lnTo>
                  <a:pt x="1138616" y="399548"/>
                </a:lnTo>
                <a:lnTo>
                  <a:pt x="1122490" y="356803"/>
                </a:lnTo>
                <a:lnTo>
                  <a:pt x="1103192" y="315727"/>
                </a:lnTo>
                <a:lnTo>
                  <a:pt x="1080873" y="276468"/>
                </a:lnTo>
                <a:lnTo>
                  <a:pt x="1055682" y="239179"/>
                </a:lnTo>
                <a:lnTo>
                  <a:pt x="1027772" y="204009"/>
                </a:lnTo>
                <a:lnTo>
                  <a:pt x="997291" y="171108"/>
                </a:lnTo>
                <a:lnTo>
                  <a:pt x="964390" y="140627"/>
                </a:lnTo>
                <a:lnTo>
                  <a:pt x="929220" y="112717"/>
                </a:lnTo>
                <a:lnTo>
                  <a:pt x="891931" y="87526"/>
                </a:lnTo>
                <a:lnTo>
                  <a:pt x="852672" y="65207"/>
                </a:lnTo>
                <a:lnTo>
                  <a:pt x="811596" y="45909"/>
                </a:lnTo>
                <a:lnTo>
                  <a:pt x="768851" y="29783"/>
                </a:lnTo>
                <a:lnTo>
                  <a:pt x="724589" y="16978"/>
                </a:lnTo>
                <a:lnTo>
                  <a:pt x="678959" y="7646"/>
                </a:lnTo>
                <a:lnTo>
                  <a:pt x="632113" y="1936"/>
                </a:lnTo>
                <a:lnTo>
                  <a:pt x="584200" y="0"/>
                </a:lnTo>
                <a:close/>
              </a:path>
            </a:pathLst>
          </a:custGeom>
          <a:solidFill>
            <a:schemeClr val="accent2"/>
          </a:solidFill>
          <a:effectLst/>
        </p:spPr>
        <p:txBody>
          <a:bodyPr wrap="square" lIns="0" tIns="4572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rPr>
              <a:t>1</a:t>
            </a:r>
            <a:endParaRPr kumimoji="0"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endParaRPr>
          </a:p>
        </p:txBody>
      </p:sp>
      <p:pic>
        <p:nvPicPr>
          <p:cNvPr id="14" name="Picture 13" descr="Graphical user interface, application&#10;&#10;Description automatically generated">
            <a:extLst>
              <a:ext uri="{FF2B5EF4-FFF2-40B4-BE49-F238E27FC236}">
                <a16:creationId xmlns:a16="http://schemas.microsoft.com/office/drawing/2014/main" id="{7D7BB825-0B34-4DC2-B027-E32EAA96514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58622" y="4149795"/>
            <a:ext cx="5444204" cy="1924611"/>
          </a:xfrm>
          <a:prstGeom prst="rect">
            <a:avLst/>
          </a:prstGeom>
          <a:effectLst>
            <a:outerShdw blurRad="50800" dist="38100" dir="5400000" algn="t" rotWithShape="0">
              <a:prstClr val="black">
                <a:alpha val="40000"/>
              </a:prstClr>
            </a:outerShdw>
          </a:effectLst>
        </p:spPr>
      </p:pic>
      <p:sp>
        <p:nvSpPr>
          <p:cNvPr id="31" name="object 27">
            <a:extLst>
              <a:ext uri="{FF2B5EF4-FFF2-40B4-BE49-F238E27FC236}">
                <a16:creationId xmlns:a16="http://schemas.microsoft.com/office/drawing/2014/main" id="{AB937757-3AE7-412A-A27E-C7A6384E1C63}"/>
              </a:ext>
            </a:extLst>
          </p:cNvPr>
          <p:cNvSpPr/>
          <p:nvPr/>
        </p:nvSpPr>
        <p:spPr>
          <a:xfrm>
            <a:off x="5848350" y="4208027"/>
            <a:ext cx="457200" cy="457200"/>
          </a:xfrm>
          <a:custGeom>
            <a:avLst/>
            <a:gdLst/>
            <a:ahLst/>
            <a:cxnLst/>
            <a:rect l="l" t="t" r="r" b="b"/>
            <a:pathLst>
              <a:path w="1168400" h="1168400">
                <a:moveTo>
                  <a:pt x="584200" y="0"/>
                </a:moveTo>
                <a:lnTo>
                  <a:pt x="536286" y="1936"/>
                </a:lnTo>
                <a:lnTo>
                  <a:pt x="489440" y="7646"/>
                </a:lnTo>
                <a:lnTo>
                  <a:pt x="443810" y="16978"/>
                </a:lnTo>
                <a:lnTo>
                  <a:pt x="399548" y="29783"/>
                </a:lnTo>
                <a:lnTo>
                  <a:pt x="356803" y="45909"/>
                </a:lnTo>
                <a:lnTo>
                  <a:pt x="315727" y="65207"/>
                </a:lnTo>
                <a:lnTo>
                  <a:pt x="276468" y="87526"/>
                </a:lnTo>
                <a:lnTo>
                  <a:pt x="239179" y="112717"/>
                </a:lnTo>
                <a:lnTo>
                  <a:pt x="204009" y="140627"/>
                </a:lnTo>
                <a:lnTo>
                  <a:pt x="171108" y="171108"/>
                </a:lnTo>
                <a:lnTo>
                  <a:pt x="140627" y="204009"/>
                </a:lnTo>
                <a:lnTo>
                  <a:pt x="112717" y="239179"/>
                </a:lnTo>
                <a:lnTo>
                  <a:pt x="87526" y="276468"/>
                </a:lnTo>
                <a:lnTo>
                  <a:pt x="65207" y="315727"/>
                </a:lnTo>
                <a:lnTo>
                  <a:pt x="45909" y="356803"/>
                </a:lnTo>
                <a:lnTo>
                  <a:pt x="29783" y="399548"/>
                </a:lnTo>
                <a:lnTo>
                  <a:pt x="16978" y="443810"/>
                </a:lnTo>
                <a:lnTo>
                  <a:pt x="7646" y="489440"/>
                </a:lnTo>
                <a:lnTo>
                  <a:pt x="1936" y="536286"/>
                </a:lnTo>
                <a:lnTo>
                  <a:pt x="0" y="584200"/>
                </a:lnTo>
                <a:lnTo>
                  <a:pt x="1936" y="632113"/>
                </a:lnTo>
                <a:lnTo>
                  <a:pt x="7646" y="678959"/>
                </a:lnTo>
                <a:lnTo>
                  <a:pt x="16978" y="724589"/>
                </a:lnTo>
                <a:lnTo>
                  <a:pt x="29783" y="768851"/>
                </a:lnTo>
                <a:lnTo>
                  <a:pt x="45909" y="811596"/>
                </a:lnTo>
                <a:lnTo>
                  <a:pt x="65207" y="852672"/>
                </a:lnTo>
                <a:lnTo>
                  <a:pt x="87526" y="891931"/>
                </a:lnTo>
                <a:lnTo>
                  <a:pt x="112717" y="929220"/>
                </a:lnTo>
                <a:lnTo>
                  <a:pt x="140627" y="964390"/>
                </a:lnTo>
                <a:lnTo>
                  <a:pt x="171108" y="997291"/>
                </a:lnTo>
                <a:lnTo>
                  <a:pt x="204009" y="1027772"/>
                </a:lnTo>
                <a:lnTo>
                  <a:pt x="239179" y="1055682"/>
                </a:lnTo>
                <a:lnTo>
                  <a:pt x="276468" y="1080873"/>
                </a:lnTo>
                <a:lnTo>
                  <a:pt x="315727" y="1103192"/>
                </a:lnTo>
                <a:lnTo>
                  <a:pt x="356803" y="1122490"/>
                </a:lnTo>
                <a:lnTo>
                  <a:pt x="399548" y="1138616"/>
                </a:lnTo>
                <a:lnTo>
                  <a:pt x="443810" y="1151421"/>
                </a:lnTo>
                <a:lnTo>
                  <a:pt x="489440" y="1160753"/>
                </a:lnTo>
                <a:lnTo>
                  <a:pt x="536286" y="1166463"/>
                </a:lnTo>
                <a:lnTo>
                  <a:pt x="584200" y="1168400"/>
                </a:lnTo>
                <a:lnTo>
                  <a:pt x="632113" y="1166463"/>
                </a:lnTo>
                <a:lnTo>
                  <a:pt x="678959" y="1160753"/>
                </a:lnTo>
                <a:lnTo>
                  <a:pt x="724589" y="1151421"/>
                </a:lnTo>
                <a:lnTo>
                  <a:pt x="768851" y="1138616"/>
                </a:lnTo>
                <a:lnTo>
                  <a:pt x="811596" y="1122490"/>
                </a:lnTo>
                <a:lnTo>
                  <a:pt x="852672" y="1103192"/>
                </a:lnTo>
                <a:lnTo>
                  <a:pt x="891931" y="1080873"/>
                </a:lnTo>
                <a:lnTo>
                  <a:pt x="929220" y="1055682"/>
                </a:lnTo>
                <a:lnTo>
                  <a:pt x="964390" y="1027772"/>
                </a:lnTo>
                <a:lnTo>
                  <a:pt x="997291" y="997291"/>
                </a:lnTo>
                <a:lnTo>
                  <a:pt x="1027772" y="964390"/>
                </a:lnTo>
                <a:lnTo>
                  <a:pt x="1055682" y="929220"/>
                </a:lnTo>
                <a:lnTo>
                  <a:pt x="1080873" y="891931"/>
                </a:lnTo>
                <a:lnTo>
                  <a:pt x="1103192" y="852672"/>
                </a:lnTo>
                <a:lnTo>
                  <a:pt x="1122490" y="811596"/>
                </a:lnTo>
                <a:lnTo>
                  <a:pt x="1138616" y="768851"/>
                </a:lnTo>
                <a:lnTo>
                  <a:pt x="1151421" y="724589"/>
                </a:lnTo>
                <a:lnTo>
                  <a:pt x="1160753" y="678959"/>
                </a:lnTo>
                <a:lnTo>
                  <a:pt x="1166463" y="632113"/>
                </a:lnTo>
                <a:lnTo>
                  <a:pt x="1168400" y="584200"/>
                </a:lnTo>
                <a:lnTo>
                  <a:pt x="1166463" y="536286"/>
                </a:lnTo>
                <a:lnTo>
                  <a:pt x="1160753" y="489440"/>
                </a:lnTo>
                <a:lnTo>
                  <a:pt x="1151421" y="443810"/>
                </a:lnTo>
                <a:lnTo>
                  <a:pt x="1138616" y="399548"/>
                </a:lnTo>
                <a:lnTo>
                  <a:pt x="1122490" y="356803"/>
                </a:lnTo>
                <a:lnTo>
                  <a:pt x="1103192" y="315727"/>
                </a:lnTo>
                <a:lnTo>
                  <a:pt x="1080873" y="276468"/>
                </a:lnTo>
                <a:lnTo>
                  <a:pt x="1055682" y="239179"/>
                </a:lnTo>
                <a:lnTo>
                  <a:pt x="1027772" y="204009"/>
                </a:lnTo>
                <a:lnTo>
                  <a:pt x="997291" y="171108"/>
                </a:lnTo>
                <a:lnTo>
                  <a:pt x="964390" y="140627"/>
                </a:lnTo>
                <a:lnTo>
                  <a:pt x="929220" y="112717"/>
                </a:lnTo>
                <a:lnTo>
                  <a:pt x="891931" y="87526"/>
                </a:lnTo>
                <a:lnTo>
                  <a:pt x="852672" y="65207"/>
                </a:lnTo>
                <a:lnTo>
                  <a:pt x="811596" y="45909"/>
                </a:lnTo>
                <a:lnTo>
                  <a:pt x="768851" y="29783"/>
                </a:lnTo>
                <a:lnTo>
                  <a:pt x="724589" y="16978"/>
                </a:lnTo>
                <a:lnTo>
                  <a:pt x="678959" y="7646"/>
                </a:lnTo>
                <a:lnTo>
                  <a:pt x="632113" y="1936"/>
                </a:lnTo>
                <a:lnTo>
                  <a:pt x="584200" y="0"/>
                </a:lnTo>
                <a:close/>
              </a:path>
            </a:pathLst>
          </a:custGeom>
          <a:solidFill>
            <a:schemeClr val="accent2"/>
          </a:solidFill>
          <a:ln>
            <a:noFill/>
          </a:ln>
          <a:effectLst/>
        </p:spPr>
        <p:txBody>
          <a:bodyPr wrap="square" lIns="0" tIns="4572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rPr>
              <a:t>3</a:t>
            </a:r>
            <a:endParaRPr kumimoji="0" sz="2000" b="0" i="0" u="none" strike="noStrike" kern="1200" cap="none" spc="0" normalizeH="0" baseline="0" noProof="0">
              <a:ln>
                <a:noFill/>
              </a:ln>
              <a:solidFill>
                <a:prstClr val="white"/>
              </a:solidFill>
              <a:effectLst/>
              <a:uLnTx/>
              <a:uFillTx/>
              <a:latin typeface="Effra Medium" panose="020B0603020203020204" pitchFamily="34" charset="0"/>
              <a:ea typeface="+mn-ea"/>
              <a:cs typeface="Effra Medium" panose="020B0603020203020204" pitchFamily="34" charset="0"/>
            </a:endParaRPr>
          </a:p>
        </p:txBody>
      </p:sp>
      <p:sp>
        <p:nvSpPr>
          <p:cNvPr id="18" name="Footer Placeholder 4">
            <a:extLst>
              <a:ext uri="{FF2B5EF4-FFF2-40B4-BE49-F238E27FC236}">
                <a16:creationId xmlns:a16="http://schemas.microsoft.com/office/drawing/2014/main" id="{B96F9BAE-0DB0-3B01-88F0-CFDC5B748783}"/>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3841724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02E51E0D-C482-214B-B889-31A4518360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prstClr val="whit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1" i="0" u="none" strike="noStrike" kern="1200" cap="none" spc="0" normalizeH="0" baseline="0" noProof="0">
              <a:ln>
                <a:noFill/>
              </a:ln>
              <a:solidFill>
                <a:prstClr val="white"/>
              </a:solidFill>
              <a:effectLst/>
              <a:uLnTx/>
              <a:uFillTx/>
              <a:latin typeface="Effra"/>
              <a:ea typeface="+mn-ea"/>
              <a:cs typeface="+mn-cs"/>
            </a:endParaRPr>
          </a:p>
        </p:txBody>
      </p:sp>
      <p:sp>
        <p:nvSpPr>
          <p:cNvPr id="4" name="Text Placeholder 3">
            <a:extLst>
              <a:ext uri="{FF2B5EF4-FFF2-40B4-BE49-F238E27FC236}">
                <a16:creationId xmlns:a16="http://schemas.microsoft.com/office/drawing/2014/main" id="{0875DDE2-3F3B-EDCF-A081-57C37AD90FB6}"/>
              </a:ext>
            </a:extLst>
          </p:cNvPr>
          <p:cNvSpPr>
            <a:spLocks noGrp="1"/>
          </p:cNvSpPr>
          <p:nvPr>
            <p:ph type="body" sz="quarter" idx="14"/>
          </p:nvPr>
        </p:nvSpPr>
        <p:spPr/>
        <p:txBody>
          <a:bodyPr/>
          <a:lstStyle/>
          <a:p>
            <a:r>
              <a:rPr lang="en-US" sz="800"/>
              <a:t>Guardian’s  Group Life Insurance is underwritten and issued by The Guardian Life Insurance Company of America, New York, NY.  Products are not available in all states. Policy limitations and exclusions apply. Optional riders and/or features may incur  additional costs. If there is a discrepancy between this document and the Certificate/Group Policy issued by The Guardian Life Insurance Company of America, the Group Policy will govern. Guardian, its subsidiaries, agents, and employees do not provide tax, legal, or accounting advice. Consult your tax, legal, or accounting professional regarding your individual situation. GUARDIAN® is a registered service mark of The Guardian Life Insurance Company of America®. ©Copyright 2022 The Guardian Life Insurance Company of America. Generic Policy Form # GP-1-LIFE-15. The state approved form is the governing document.  For NY, the Policy Form No. is GP-1-LIFE-12-NY.  </a:t>
            </a:r>
          </a:p>
          <a:p>
            <a:r>
              <a:rPr lang="en-US" sz="800"/>
              <a:t>2022-147635 [Exp 12/24]</a:t>
            </a:r>
          </a:p>
          <a:p>
            <a:endParaRPr lang="en-US" sz="800"/>
          </a:p>
        </p:txBody>
      </p:sp>
      <p:sp>
        <p:nvSpPr>
          <p:cNvPr id="3" name="Text Placeholder 2">
            <a:extLst>
              <a:ext uri="{FF2B5EF4-FFF2-40B4-BE49-F238E27FC236}">
                <a16:creationId xmlns:a16="http://schemas.microsoft.com/office/drawing/2014/main" id="{1CD7471E-8882-644B-BD3C-AFABFD916A97}"/>
              </a:ext>
            </a:extLst>
          </p:cNvPr>
          <p:cNvSpPr>
            <a:spLocks noGrp="1"/>
          </p:cNvSpPr>
          <p:nvPr>
            <p:ph type="body" idx="1"/>
          </p:nvPr>
        </p:nvSpPr>
        <p:spPr/>
        <p:txBody>
          <a:bodyPr/>
          <a:lstStyle/>
          <a:p>
            <a:r>
              <a:rPr lang="en-US"/>
              <a:t>Products and options – designed to promote accessibility and flexibility</a:t>
            </a:r>
          </a:p>
        </p:txBody>
      </p:sp>
      <p:sp>
        <p:nvSpPr>
          <p:cNvPr id="2" name="Title 1">
            <a:extLst>
              <a:ext uri="{FF2B5EF4-FFF2-40B4-BE49-F238E27FC236}">
                <a16:creationId xmlns:a16="http://schemas.microsoft.com/office/drawing/2014/main" id="{A2B6DE00-D546-584A-824D-572F3D36A5A1}"/>
              </a:ext>
            </a:extLst>
          </p:cNvPr>
          <p:cNvSpPr>
            <a:spLocks noGrp="1"/>
          </p:cNvSpPr>
          <p:nvPr>
            <p:ph type="title"/>
          </p:nvPr>
        </p:nvSpPr>
        <p:spPr/>
        <p:txBody>
          <a:bodyPr/>
          <a:lstStyle/>
          <a:p>
            <a:r>
              <a:rPr lang="en-GB"/>
              <a:t>Life Insurance</a:t>
            </a:r>
          </a:p>
        </p:txBody>
      </p:sp>
      <p:sp>
        <p:nvSpPr>
          <p:cNvPr id="9" name="Footer Placeholder 4">
            <a:extLst>
              <a:ext uri="{FF2B5EF4-FFF2-40B4-BE49-F238E27FC236}">
                <a16:creationId xmlns:a16="http://schemas.microsoft.com/office/drawing/2014/main" id="{009D1AF2-65A0-95F4-8C01-9AAA42CFA99A}"/>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3476298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9507BEFE-EBEC-2649-B260-FB7B84CCDDCD}"/>
              </a:ext>
            </a:extLst>
          </p:cNvPr>
          <p:cNvSpPr>
            <a:spLocks noGrp="1"/>
          </p:cNvSpPr>
          <p:nvPr>
            <p:ph type="title"/>
          </p:nvPr>
        </p:nvSpPr>
        <p:spPr/>
        <p:txBody>
          <a:bodyPr/>
          <a:lstStyle/>
          <a:p>
            <a:r>
              <a:rPr lang="en-US"/>
              <a:t>Why do you need </a:t>
            </a:r>
            <a:br>
              <a:rPr lang="en-US"/>
            </a:br>
            <a:r>
              <a:rPr lang="en-US"/>
              <a:t>Life Insurance? </a:t>
            </a:r>
            <a:br>
              <a:rPr lang="en-GB"/>
            </a:br>
            <a:endParaRPr lang="en-US" sz="1800">
              <a:solidFill>
                <a:schemeClr val="accent1"/>
              </a:solidFill>
            </a:endParaRPr>
          </a:p>
        </p:txBody>
      </p:sp>
      <p:sp>
        <p:nvSpPr>
          <p:cNvPr id="6" name="Slide Number Placeholder 5">
            <a:extLst>
              <a:ext uri="{FF2B5EF4-FFF2-40B4-BE49-F238E27FC236}">
                <a16:creationId xmlns:a16="http://schemas.microsoft.com/office/drawing/2014/main" id="{960ACB52-9E63-564C-873D-740D158E50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4" name="Text Placeholder 3">
            <a:extLst>
              <a:ext uri="{FF2B5EF4-FFF2-40B4-BE49-F238E27FC236}">
                <a16:creationId xmlns:a16="http://schemas.microsoft.com/office/drawing/2014/main" id="{D39162C2-4A30-B53C-79B8-9CBC05A218B1}"/>
              </a:ext>
            </a:extLst>
          </p:cNvPr>
          <p:cNvSpPr>
            <a:spLocks noGrp="1"/>
          </p:cNvSpPr>
          <p:nvPr>
            <p:ph type="body" sz="quarter" idx="14"/>
          </p:nvPr>
        </p:nvSpPr>
        <p:spPr/>
        <p:txBody>
          <a:bodyPr/>
          <a:lstStyle/>
          <a:p>
            <a:r>
              <a:rPr lang="en-US" sz="800"/>
              <a:t>*Life insurance death benefit is generally not subject to income taxes. </a:t>
            </a:r>
          </a:p>
        </p:txBody>
      </p:sp>
      <p:sp>
        <p:nvSpPr>
          <p:cNvPr id="3" name="Text Placeholder 2">
            <a:extLst>
              <a:ext uri="{FF2B5EF4-FFF2-40B4-BE49-F238E27FC236}">
                <a16:creationId xmlns:a16="http://schemas.microsoft.com/office/drawing/2014/main" id="{FF347432-EB86-3221-48FA-D2399C6C7C2E}"/>
              </a:ext>
            </a:extLst>
          </p:cNvPr>
          <p:cNvSpPr>
            <a:spLocks noGrp="1"/>
          </p:cNvSpPr>
          <p:nvPr>
            <p:ph type="body" sz="quarter" idx="13"/>
          </p:nvPr>
        </p:nvSpPr>
        <p:spPr>
          <a:xfrm>
            <a:off x="457200" y="1372998"/>
            <a:ext cx="5404104" cy="365760"/>
          </a:xfrm>
        </p:spPr>
        <p:txBody>
          <a:bodyPr/>
          <a:lstStyle/>
          <a:p>
            <a:r>
              <a:rPr lang="en-US"/>
              <a:t>Smart, affordable protection for you and your family</a:t>
            </a:r>
          </a:p>
        </p:txBody>
      </p:sp>
      <p:sp>
        <p:nvSpPr>
          <p:cNvPr id="15" name="Content Placeholder 14">
            <a:extLst>
              <a:ext uri="{FF2B5EF4-FFF2-40B4-BE49-F238E27FC236}">
                <a16:creationId xmlns:a16="http://schemas.microsoft.com/office/drawing/2014/main" id="{EED70C32-F067-AD48-BB7B-44736A931A12}"/>
              </a:ext>
            </a:extLst>
          </p:cNvPr>
          <p:cNvSpPr>
            <a:spLocks noGrp="1"/>
          </p:cNvSpPr>
          <p:nvPr>
            <p:ph idx="1"/>
          </p:nvPr>
        </p:nvSpPr>
        <p:spPr>
          <a:xfrm>
            <a:off x="457200" y="2018475"/>
            <a:ext cx="5638800" cy="3764280"/>
          </a:xfrm>
        </p:spPr>
        <p:txBody>
          <a:bodyPr/>
          <a:lstStyle/>
          <a:p>
            <a:pPr lvl="1"/>
            <a:r>
              <a:rPr lang="en-US"/>
              <a:t>Provides a benefit to help pay expenses and provide financial protection for those who depend on you.</a:t>
            </a:r>
          </a:p>
          <a:p>
            <a:pPr lvl="1"/>
            <a:r>
              <a:rPr lang="en-US"/>
              <a:t>Can cover things like mortgage, legal, medical fees, childcare, education, and outstanding debts.</a:t>
            </a:r>
          </a:p>
          <a:p>
            <a:pPr lvl="1"/>
            <a:r>
              <a:rPr lang="en-US"/>
              <a:t>Three unique benefits only life insurance provides:</a:t>
            </a:r>
          </a:p>
          <a:p>
            <a:pPr marL="457200" lvl="3" indent="0">
              <a:buNone/>
            </a:pPr>
            <a:r>
              <a:rPr lang="en-US" sz="1800"/>
              <a:t>- Paid directly to your beneficiaries</a:t>
            </a:r>
          </a:p>
          <a:p>
            <a:pPr marL="457200" lvl="3" indent="0">
              <a:buNone/>
            </a:pPr>
            <a:r>
              <a:rPr lang="en-US" sz="1800"/>
              <a:t>- Generally, not subject to income taxes*</a:t>
            </a:r>
          </a:p>
          <a:p>
            <a:pPr marL="457200" lvl="3" indent="0">
              <a:buNone/>
            </a:pPr>
            <a:r>
              <a:rPr lang="en-US" sz="1800"/>
              <a:t>- The value is not affected by market conditions</a:t>
            </a:r>
          </a:p>
          <a:p>
            <a:pPr lvl="1"/>
            <a:r>
              <a:rPr lang="en-US"/>
              <a:t>Flexible coverage that you can update as your life changes.</a:t>
            </a:r>
          </a:p>
        </p:txBody>
      </p:sp>
      <p:sp>
        <p:nvSpPr>
          <p:cNvPr id="13" name="TextBox 12">
            <a:extLst>
              <a:ext uri="{FF2B5EF4-FFF2-40B4-BE49-F238E27FC236}">
                <a16:creationId xmlns:a16="http://schemas.microsoft.com/office/drawing/2014/main" id="{6ACA1AB0-CDDB-B949-955A-424CC8002027}"/>
              </a:ext>
            </a:extLst>
          </p:cNvPr>
          <p:cNvSpPr txBox="1"/>
          <p:nvPr/>
        </p:nvSpPr>
        <p:spPr>
          <a:xfrm>
            <a:off x="-557939" y="51144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pic>
        <p:nvPicPr>
          <p:cNvPr id="10" name="Picture Placeholder 9" descr="A person and a child playing a board game&#10;&#10;Description automatically generated with low confidence">
            <a:extLst>
              <a:ext uri="{FF2B5EF4-FFF2-40B4-BE49-F238E27FC236}">
                <a16:creationId xmlns:a16="http://schemas.microsoft.com/office/drawing/2014/main" id="{60603755-88A4-5774-8064-0EB41DFBF0AF}"/>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a:xfrm>
            <a:off x="6211824" y="0"/>
            <a:ext cx="5980176" cy="6858000"/>
          </a:xfrm>
        </p:spPr>
      </p:pic>
      <p:sp>
        <p:nvSpPr>
          <p:cNvPr id="11" name="Footer Placeholder 4">
            <a:extLst>
              <a:ext uri="{FF2B5EF4-FFF2-40B4-BE49-F238E27FC236}">
                <a16:creationId xmlns:a16="http://schemas.microsoft.com/office/drawing/2014/main" id="{444DEC03-7AD3-8CC3-CBF4-25FDFD609C95}"/>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861585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DF9BCE-F4AA-5B45-B180-5216A41EAC74}"/>
              </a:ext>
            </a:extLst>
          </p:cNvPr>
          <p:cNvSpPr/>
          <p:nvPr/>
        </p:nvSpPr>
        <p:spPr>
          <a:xfrm>
            <a:off x="8002628" y="-3168"/>
            <a:ext cx="4189372" cy="68611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5" name="Slide Number Placeholder 4">
            <a:extLst>
              <a:ext uri="{FF2B5EF4-FFF2-40B4-BE49-F238E27FC236}">
                <a16:creationId xmlns:a16="http://schemas.microsoft.com/office/drawing/2014/main" id="{385C4C64-D7FD-A34C-A017-40E479C3EB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6" name="Text Placeholder 5">
            <a:extLst>
              <a:ext uri="{FF2B5EF4-FFF2-40B4-BE49-F238E27FC236}">
                <a16:creationId xmlns:a16="http://schemas.microsoft.com/office/drawing/2014/main" id="{6290D48B-D788-D253-0795-C1AA4CCBFE7D}"/>
              </a:ext>
            </a:extLst>
          </p:cNvPr>
          <p:cNvSpPr>
            <a:spLocks noGrp="1"/>
          </p:cNvSpPr>
          <p:nvPr>
            <p:ph type="body" sz="quarter" idx="14"/>
          </p:nvPr>
        </p:nvSpPr>
        <p:spPr/>
        <p:txBody>
          <a:bodyPr/>
          <a:lstStyle/>
          <a:p>
            <a:r>
              <a:rPr lang="en-US" sz="800"/>
              <a:t>*This is Guardian's Rule of Thumb based on experience and may not apply universally to every individual and their unique set of circumstances.</a:t>
            </a:r>
          </a:p>
        </p:txBody>
      </p:sp>
      <p:sp>
        <p:nvSpPr>
          <p:cNvPr id="2" name="Title 1">
            <a:extLst>
              <a:ext uri="{FF2B5EF4-FFF2-40B4-BE49-F238E27FC236}">
                <a16:creationId xmlns:a16="http://schemas.microsoft.com/office/drawing/2014/main" id="{82742E1F-8439-2B46-9E33-5E2F961A7586}"/>
              </a:ext>
            </a:extLst>
          </p:cNvPr>
          <p:cNvSpPr>
            <a:spLocks noGrp="1"/>
          </p:cNvSpPr>
          <p:nvPr>
            <p:ph type="title"/>
          </p:nvPr>
        </p:nvSpPr>
        <p:spPr>
          <a:xfrm>
            <a:off x="457200" y="457200"/>
            <a:ext cx="7088228" cy="502920"/>
          </a:xfrm>
        </p:spPr>
        <p:txBody>
          <a:bodyPr/>
          <a:lstStyle/>
          <a:p>
            <a:r>
              <a:rPr lang="en-US"/>
              <a:t>How much Life Insurance protection </a:t>
            </a:r>
            <a:br>
              <a:rPr lang="en-US"/>
            </a:br>
            <a:r>
              <a:rPr lang="en-US"/>
              <a:t>do you need?</a:t>
            </a:r>
          </a:p>
        </p:txBody>
      </p:sp>
      <p:sp>
        <p:nvSpPr>
          <p:cNvPr id="3" name="Content Placeholder 2">
            <a:extLst>
              <a:ext uri="{FF2B5EF4-FFF2-40B4-BE49-F238E27FC236}">
                <a16:creationId xmlns:a16="http://schemas.microsoft.com/office/drawing/2014/main" id="{35D06D18-6C46-E241-BB76-FF05928D0782}"/>
              </a:ext>
            </a:extLst>
          </p:cNvPr>
          <p:cNvSpPr>
            <a:spLocks noGrp="1"/>
          </p:cNvSpPr>
          <p:nvPr>
            <p:ph idx="1"/>
          </p:nvPr>
        </p:nvSpPr>
        <p:spPr>
          <a:xfrm>
            <a:off x="457200" y="2235444"/>
            <a:ext cx="7226300" cy="3753876"/>
          </a:xfrm>
        </p:spPr>
        <p:txBody>
          <a:bodyPr/>
          <a:lstStyle/>
          <a:p>
            <a:r>
              <a:rPr lang="en-US">
                <a:solidFill>
                  <a:schemeClr val="accent1"/>
                </a:solidFill>
              </a:rPr>
              <a:t>A general guideline is to have a policy equal to seven to ten times your annual salary</a:t>
            </a:r>
            <a:r>
              <a:rPr lang="en-US" baseline="30000">
                <a:solidFill>
                  <a:schemeClr val="accent1"/>
                </a:solidFill>
              </a:rPr>
              <a:t>*</a:t>
            </a:r>
            <a:r>
              <a:rPr lang="en-US">
                <a:solidFill>
                  <a:schemeClr val="accent1"/>
                </a:solidFill>
              </a:rPr>
              <a:t>:</a:t>
            </a:r>
            <a:endParaRPr lang="en-GB">
              <a:solidFill>
                <a:schemeClr val="accent1"/>
              </a:solidFill>
            </a:endParaRPr>
          </a:p>
        </p:txBody>
      </p:sp>
      <p:sp>
        <p:nvSpPr>
          <p:cNvPr id="9" name="Rectangle 8">
            <a:extLst>
              <a:ext uri="{FF2B5EF4-FFF2-40B4-BE49-F238E27FC236}">
                <a16:creationId xmlns:a16="http://schemas.microsoft.com/office/drawing/2014/main" id="{3739CD2F-C3E9-3247-A3F4-13ACD35D7187}"/>
              </a:ext>
            </a:extLst>
          </p:cNvPr>
          <p:cNvSpPr/>
          <p:nvPr/>
        </p:nvSpPr>
        <p:spPr>
          <a:xfrm>
            <a:off x="959249" y="4436808"/>
            <a:ext cx="1175322" cy="338554"/>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D3F5E"/>
                </a:solidFill>
                <a:effectLst/>
                <a:uLnTx/>
                <a:uFillTx/>
                <a:latin typeface="Effra" panose="020B0603020203020204" pitchFamily="34" charset="0"/>
                <a:ea typeface="+mn-ea"/>
                <a:cs typeface="+mn-cs"/>
              </a:rPr>
              <a:t>7-10 Years</a:t>
            </a:r>
            <a:endParaRPr kumimoji="0" lang="en-GB" sz="1600" b="1" i="0" u="none" strike="noStrike" kern="1200" cap="none" spc="0" normalizeH="0" baseline="0" noProof="0">
              <a:ln>
                <a:noFill/>
              </a:ln>
              <a:solidFill>
                <a:srgbClr val="0D3F5E"/>
              </a:solidFill>
              <a:effectLst/>
              <a:uLnTx/>
              <a:uFillTx/>
              <a:latin typeface="Effra"/>
              <a:ea typeface="+mn-ea"/>
              <a:cs typeface="+mn-cs"/>
            </a:endParaRPr>
          </a:p>
        </p:txBody>
      </p:sp>
      <p:sp>
        <p:nvSpPr>
          <p:cNvPr id="10" name="Rectangle 9">
            <a:extLst>
              <a:ext uri="{FF2B5EF4-FFF2-40B4-BE49-F238E27FC236}">
                <a16:creationId xmlns:a16="http://schemas.microsoft.com/office/drawing/2014/main" id="{D2801EAB-A5FF-304F-944D-AC97EB6C2ACD}"/>
              </a:ext>
            </a:extLst>
          </p:cNvPr>
          <p:cNvSpPr/>
          <p:nvPr/>
        </p:nvSpPr>
        <p:spPr>
          <a:xfrm>
            <a:off x="3117575" y="4436808"/>
            <a:ext cx="1439818" cy="338554"/>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D3F5E"/>
                </a:solidFill>
                <a:effectLst/>
                <a:uLnTx/>
                <a:uFillTx/>
                <a:latin typeface="Effra" panose="020B0603020203020204" pitchFamily="34" charset="0"/>
                <a:ea typeface="+mn-ea"/>
                <a:cs typeface="+mn-cs"/>
              </a:rPr>
              <a:t>Annual Salary</a:t>
            </a:r>
            <a:endParaRPr kumimoji="0" lang="en-GB" sz="1600" b="1" i="0" u="none" strike="noStrike" kern="1200" cap="none" spc="0" normalizeH="0" baseline="0" noProof="0">
              <a:ln>
                <a:noFill/>
              </a:ln>
              <a:solidFill>
                <a:srgbClr val="0D3F5E"/>
              </a:solidFill>
              <a:effectLst/>
              <a:uLnTx/>
              <a:uFillTx/>
              <a:latin typeface="Effra"/>
              <a:ea typeface="+mn-ea"/>
              <a:cs typeface="+mn-cs"/>
            </a:endParaRPr>
          </a:p>
        </p:txBody>
      </p:sp>
      <p:sp>
        <p:nvSpPr>
          <p:cNvPr id="11" name="Rectangle 10">
            <a:extLst>
              <a:ext uri="{FF2B5EF4-FFF2-40B4-BE49-F238E27FC236}">
                <a16:creationId xmlns:a16="http://schemas.microsoft.com/office/drawing/2014/main" id="{9A59BEC2-7C4D-4543-9674-C3085B90E2D1}"/>
              </a:ext>
            </a:extLst>
          </p:cNvPr>
          <p:cNvSpPr/>
          <p:nvPr/>
        </p:nvSpPr>
        <p:spPr>
          <a:xfrm>
            <a:off x="5586384" y="4436808"/>
            <a:ext cx="1521570" cy="338554"/>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D3F5E"/>
                </a:solidFill>
                <a:effectLst/>
                <a:uLnTx/>
                <a:uFillTx/>
                <a:latin typeface="Effra" panose="020B0603020203020204" pitchFamily="34" charset="0"/>
                <a:ea typeface="+mn-ea"/>
                <a:cs typeface="+mn-cs"/>
              </a:rPr>
              <a:t>Policy Amount</a:t>
            </a:r>
            <a:endParaRPr kumimoji="0" lang="en-GB" sz="1600" b="1" i="0" u="none" strike="noStrike" kern="1200" cap="none" spc="0" normalizeH="0" baseline="0" noProof="0">
              <a:ln>
                <a:noFill/>
              </a:ln>
              <a:solidFill>
                <a:srgbClr val="0D3F5E"/>
              </a:solidFill>
              <a:effectLst/>
              <a:uLnTx/>
              <a:uFillTx/>
              <a:latin typeface="Effra"/>
              <a:ea typeface="+mn-ea"/>
              <a:cs typeface="+mn-cs"/>
            </a:endParaRPr>
          </a:p>
        </p:txBody>
      </p:sp>
      <p:sp>
        <p:nvSpPr>
          <p:cNvPr id="12" name="Rectangle 11">
            <a:extLst>
              <a:ext uri="{FF2B5EF4-FFF2-40B4-BE49-F238E27FC236}">
                <a16:creationId xmlns:a16="http://schemas.microsoft.com/office/drawing/2014/main" id="{E245B17D-F55F-FA43-8C66-48EE49968109}"/>
              </a:ext>
            </a:extLst>
          </p:cNvPr>
          <p:cNvSpPr/>
          <p:nvPr/>
        </p:nvSpPr>
        <p:spPr>
          <a:xfrm>
            <a:off x="2474162" y="3610275"/>
            <a:ext cx="53732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D3F5E"/>
                </a:solidFill>
                <a:effectLst/>
                <a:uLnTx/>
                <a:uFillTx/>
                <a:latin typeface="Effra Heavy" panose="020B0603020203020204" pitchFamily="34" charset="0"/>
                <a:ea typeface="+mn-ea"/>
                <a:cs typeface="Effra Heavy" panose="020B0603020203020204" pitchFamily="34" charset="0"/>
              </a:rPr>
              <a:t>X</a:t>
            </a:r>
            <a:endParaRPr kumimoji="0" lang="en-GB" sz="4000" b="1" i="0" u="none" strike="noStrike" kern="1200" cap="none" spc="0" normalizeH="0" baseline="0" noProof="0">
              <a:ln>
                <a:noFill/>
              </a:ln>
              <a:solidFill>
                <a:srgbClr val="0D3F5E"/>
              </a:solidFill>
              <a:effectLst/>
              <a:uLnTx/>
              <a:uFillTx/>
              <a:latin typeface="Effra Heavy" panose="020B0603020203020204" pitchFamily="34" charset="0"/>
              <a:ea typeface="+mn-ea"/>
              <a:cs typeface="Effra Heavy" panose="020B0603020203020204" pitchFamily="34" charset="0"/>
            </a:endParaRPr>
          </a:p>
        </p:txBody>
      </p:sp>
      <p:sp>
        <p:nvSpPr>
          <p:cNvPr id="13" name="Rectangle 12">
            <a:extLst>
              <a:ext uri="{FF2B5EF4-FFF2-40B4-BE49-F238E27FC236}">
                <a16:creationId xmlns:a16="http://schemas.microsoft.com/office/drawing/2014/main" id="{634707D4-A674-D640-BFB1-B490693ED528}"/>
              </a:ext>
            </a:extLst>
          </p:cNvPr>
          <p:cNvSpPr/>
          <p:nvPr/>
        </p:nvSpPr>
        <p:spPr>
          <a:xfrm>
            <a:off x="4697281" y="3444088"/>
            <a:ext cx="659155"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D3F5E"/>
                </a:solidFill>
                <a:effectLst/>
                <a:uLnTx/>
                <a:uFillTx/>
                <a:latin typeface="Effra Heavy" panose="020B0603020203020204" pitchFamily="34" charset="0"/>
                <a:ea typeface="+mn-ea"/>
                <a:cs typeface="Effra Heavy" panose="020B0603020203020204" pitchFamily="34" charset="0"/>
              </a:rPr>
              <a:t>=</a:t>
            </a:r>
            <a:endParaRPr kumimoji="0" lang="en-GB" sz="6600" b="1" i="0" u="none" strike="noStrike" kern="1200" cap="none" spc="0" normalizeH="0" baseline="0" noProof="0">
              <a:ln>
                <a:noFill/>
              </a:ln>
              <a:solidFill>
                <a:srgbClr val="0D3F5E"/>
              </a:solidFill>
              <a:effectLst/>
              <a:uLnTx/>
              <a:uFillTx/>
              <a:latin typeface="Effra Heavy" panose="020B0603020203020204" pitchFamily="34" charset="0"/>
              <a:ea typeface="+mn-ea"/>
              <a:cs typeface="Effra Heavy" panose="020B0603020203020204" pitchFamily="34" charset="0"/>
            </a:endParaRPr>
          </a:p>
        </p:txBody>
      </p:sp>
      <p:grpSp>
        <p:nvGrpSpPr>
          <p:cNvPr id="14" name="Group 13">
            <a:extLst>
              <a:ext uri="{FF2B5EF4-FFF2-40B4-BE49-F238E27FC236}">
                <a16:creationId xmlns:a16="http://schemas.microsoft.com/office/drawing/2014/main" id="{135FB6D6-6FCA-B24F-8C1C-E4096CA54D81}"/>
              </a:ext>
            </a:extLst>
          </p:cNvPr>
          <p:cNvGrpSpPr/>
          <p:nvPr/>
        </p:nvGrpSpPr>
        <p:grpSpPr>
          <a:xfrm>
            <a:off x="3465953" y="3431135"/>
            <a:ext cx="691149" cy="745547"/>
            <a:chOff x="983457" y="2615010"/>
            <a:chExt cx="2057400" cy="2219325"/>
          </a:xfrm>
          <a:solidFill>
            <a:schemeClr val="accent2"/>
          </a:solidFill>
        </p:grpSpPr>
        <p:sp>
          <p:nvSpPr>
            <p:cNvPr id="15" name="Freeform: Shape 149">
              <a:extLst>
                <a:ext uri="{FF2B5EF4-FFF2-40B4-BE49-F238E27FC236}">
                  <a16:creationId xmlns:a16="http://schemas.microsoft.com/office/drawing/2014/main" id="{A72B2526-230B-D449-A8AB-E7E679202FB3}"/>
                </a:ext>
              </a:extLst>
            </p:cNvPr>
            <p:cNvSpPr/>
            <p:nvPr/>
          </p:nvSpPr>
          <p:spPr>
            <a:xfrm>
              <a:off x="1393984" y="2767410"/>
              <a:ext cx="438150" cy="733425"/>
            </a:xfrm>
            <a:custGeom>
              <a:avLst/>
              <a:gdLst>
                <a:gd name="connsiteX0" fmla="*/ 141446 w 438150"/>
                <a:gd name="connsiteY0" fmla="*/ 413861 h 733425"/>
                <a:gd name="connsiteX1" fmla="*/ 302419 w 438150"/>
                <a:gd name="connsiteY1" fmla="*/ 413861 h 733425"/>
                <a:gd name="connsiteX2" fmla="*/ 338614 w 438150"/>
                <a:gd name="connsiteY2" fmla="*/ 450056 h 733425"/>
                <a:gd name="connsiteX3" fmla="*/ 338614 w 438150"/>
                <a:gd name="connsiteY3" fmla="*/ 469106 h 733425"/>
                <a:gd name="connsiteX4" fmla="*/ 302419 w 438150"/>
                <a:gd name="connsiteY4" fmla="*/ 505301 h 733425"/>
                <a:gd name="connsiteX5" fmla="*/ 75724 w 438150"/>
                <a:gd name="connsiteY5" fmla="*/ 505301 h 733425"/>
                <a:gd name="connsiteX6" fmla="*/ 27146 w 438150"/>
                <a:gd name="connsiteY6" fmla="*/ 553879 h 733425"/>
                <a:gd name="connsiteX7" fmla="*/ 75724 w 438150"/>
                <a:gd name="connsiteY7" fmla="*/ 602456 h 733425"/>
                <a:gd name="connsiteX8" fmla="*/ 188119 w 438150"/>
                <a:gd name="connsiteY8" fmla="*/ 602456 h 733425"/>
                <a:gd name="connsiteX9" fmla="*/ 188119 w 438150"/>
                <a:gd name="connsiteY9" fmla="*/ 679609 h 733425"/>
                <a:gd name="connsiteX10" fmla="*/ 236696 w 438150"/>
                <a:gd name="connsiteY10" fmla="*/ 728186 h 733425"/>
                <a:gd name="connsiteX11" fmla="*/ 285274 w 438150"/>
                <a:gd name="connsiteY11" fmla="*/ 679609 h 733425"/>
                <a:gd name="connsiteX12" fmla="*/ 285274 w 438150"/>
                <a:gd name="connsiteY12" fmla="*/ 602456 h 733425"/>
                <a:gd name="connsiteX13" fmla="*/ 302419 w 438150"/>
                <a:gd name="connsiteY13" fmla="*/ 602456 h 733425"/>
                <a:gd name="connsiteX14" fmla="*/ 435769 w 438150"/>
                <a:gd name="connsiteY14" fmla="*/ 469106 h 733425"/>
                <a:gd name="connsiteX15" fmla="*/ 435769 w 438150"/>
                <a:gd name="connsiteY15" fmla="*/ 450056 h 733425"/>
                <a:gd name="connsiteX16" fmla="*/ 302419 w 438150"/>
                <a:gd name="connsiteY16" fmla="*/ 316706 h 733425"/>
                <a:gd name="connsiteX17" fmla="*/ 141446 w 438150"/>
                <a:gd name="connsiteY17" fmla="*/ 316706 h 733425"/>
                <a:gd name="connsiteX18" fmla="*/ 105251 w 438150"/>
                <a:gd name="connsiteY18" fmla="*/ 280511 h 733425"/>
                <a:gd name="connsiteX19" fmla="*/ 105251 w 438150"/>
                <a:gd name="connsiteY19" fmla="*/ 261461 h 733425"/>
                <a:gd name="connsiteX20" fmla="*/ 141446 w 438150"/>
                <a:gd name="connsiteY20" fmla="*/ 225266 h 733425"/>
                <a:gd name="connsiteX21" fmla="*/ 368141 w 438150"/>
                <a:gd name="connsiteY21" fmla="*/ 225266 h 733425"/>
                <a:gd name="connsiteX22" fmla="*/ 416719 w 438150"/>
                <a:gd name="connsiteY22" fmla="*/ 176689 h 733425"/>
                <a:gd name="connsiteX23" fmla="*/ 368141 w 438150"/>
                <a:gd name="connsiteY23" fmla="*/ 128111 h 733425"/>
                <a:gd name="connsiteX24" fmla="*/ 285274 w 438150"/>
                <a:gd name="connsiteY24" fmla="*/ 128111 h 733425"/>
                <a:gd name="connsiteX25" fmla="*/ 285274 w 438150"/>
                <a:gd name="connsiteY25" fmla="*/ 55721 h 733425"/>
                <a:gd name="connsiteX26" fmla="*/ 236696 w 438150"/>
                <a:gd name="connsiteY26" fmla="*/ 7144 h 733425"/>
                <a:gd name="connsiteX27" fmla="*/ 188119 w 438150"/>
                <a:gd name="connsiteY27" fmla="*/ 55721 h 733425"/>
                <a:gd name="connsiteX28" fmla="*/ 188119 w 438150"/>
                <a:gd name="connsiteY28" fmla="*/ 128111 h 733425"/>
                <a:gd name="connsiteX29" fmla="*/ 140494 w 438150"/>
                <a:gd name="connsiteY29" fmla="*/ 128111 h 733425"/>
                <a:gd name="connsiteX30" fmla="*/ 7144 w 438150"/>
                <a:gd name="connsiteY30" fmla="*/ 261461 h 733425"/>
                <a:gd name="connsiteX31" fmla="*/ 7144 w 438150"/>
                <a:gd name="connsiteY31" fmla="*/ 280511 h 733425"/>
                <a:gd name="connsiteX32" fmla="*/ 141446 w 438150"/>
                <a:gd name="connsiteY32" fmla="*/ 413861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8150" h="733425">
                  <a:moveTo>
                    <a:pt x="141446" y="413861"/>
                  </a:moveTo>
                  <a:lnTo>
                    <a:pt x="302419" y="413861"/>
                  </a:lnTo>
                  <a:cubicBezTo>
                    <a:pt x="322421" y="413861"/>
                    <a:pt x="338614" y="430054"/>
                    <a:pt x="338614" y="450056"/>
                  </a:cubicBezTo>
                  <a:lnTo>
                    <a:pt x="338614" y="469106"/>
                  </a:lnTo>
                  <a:cubicBezTo>
                    <a:pt x="338614" y="489109"/>
                    <a:pt x="322421" y="505301"/>
                    <a:pt x="302419" y="505301"/>
                  </a:cubicBezTo>
                  <a:lnTo>
                    <a:pt x="75724" y="505301"/>
                  </a:lnTo>
                  <a:cubicBezTo>
                    <a:pt x="49054" y="505301"/>
                    <a:pt x="27146" y="527209"/>
                    <a:pt x="27146" y="553879"/>
                  </a:cubicBezTo>
                  <a:cubicBezTo>
                    <a:pt x="27146" y="580549"/>
                    <a:pt x="49054" y="602456"/>
                    <a:pt x="75724" y="602456"/>
                  </a:cubicBezTo>
                  <a:lnTo>
                    <a:pt x="188119" y="602456"/>
                  </a:lnTo>
                  <a:lnTo>
                    <a:pt x="188119" y="679609"/>
                  </a:lnTo>
                  <a:cubicBezTo>
                    <a:pt x="188119" y="706279"/>
                    <a:pt x="210026" y="728186"/>
                    <a:pt x="236696" y="728186"/>
                  </a:cubicBezTo>
                  <a:cubicBezTo>
                    <a:pt x="263366" y="728186"/>
                    <a:pt x="285274" y="706279"/>
                    <a:pt x="285274" y="679609"/>
                  </a:cubicBezTo>
                  <a:lnTo>
                    <a:pt x="285274" y="602456"/>
                  </a:lnTo>
                  <a:lnTo>
                    <a:pt x="302419" y="602456"/>
                  </a:lnTo>
                  <a:cubicBezTo>
                    <a:pt x="375761" y="602456"/>
                    <a:pt x="435769" y="542449"/>
                    <a:pt x="435769" y="469106"/>
                  </a:cubicBezTo>
                  <a:lnTo>
                    <a:pt x="435769" y="450056"/>
                  </a:lnTo>
                  <a:cubicBezTo>
                    <a:pt x="435769" y="376714"/>
                    <a:pt x="375761" y="316706"/>
                    <a:pt x="302419" y="316706"/>
                  </a:cubicBezTo>
                  <a:lnTo>
                    <a:pt x="141446" y="316706"/>
                  </a:lnTo>
                  <a:cubicBezTo>
                    <a:pt x="121444" y="316706"/>
                    <a:pt x="105251" y="300514"/>
                    <a:pt x="105251" y="280511"/>
                  </a:cubicBezTo>
                  <a:lnTo>
                    <a:pt x="105251" y="261461"/>
                  </a:lnTo>
                  <a:cubicBezTo>
                    <a:pt x="105251" y="241459"/>
                    <a:pt x="121444" y="225266"/>
                    <a:pt x="141446" y="225266"/>
                  </a:cubicBezTo>
                  <a:lnTo>
                    <a:pt x="368141" y="225266"/>
                  </a:lnTo>
                  <a:cubicBezTo>
                    <a:pt x="394811" y="225266"/>
                    <a:pt x="416719" y="203359"/>
                    <a:pt x="416719" y="176689"/>
                  </a:cubicBezTo>
                  <a:cubicBezTo>
                    <a:pt x="416719" y="150019"/>
                    <a:pt x="394811" y="128111"/>
                    <a:pt x="368141" y="128111"/>
                  </a:cubicBezTo>
                  <a:lnTo>
                    <a:pt x="285274" y="128111"/>
                  </a:lnTo>
                  <a:lnTo>
                    <a:pt x="285274" y="55721"/>
                  </a:lnTo>
                  <a:cubicBezTo>
                    <a:pt x="285274" y="29051"/>
                    <a:pt x="263366" y="7144"/>
                    <a:pt x="236696" y="7144"/>
                  </a:cubicBezTo>
                  <a:cubicBezTo>
                    <a:pt x="210026" y="7144"/>
                    <a:pt x="188119" y="29051"/>
                    <a:pt x="188119" y="55721"/>
                  </a:cubicBezTo>
                  <a:lnTo>
                    <a:pt x="188119" y="128111"/>
                  </a:lnTo>
                  <a:lnTo>
                    <a:pt x="140494" y="128111"/>
                  </a:lnTo>
                  <a:cubicBezTo>
                    <a:pt x="67151" y="128111"/>
                    <a:pt x="7144" y="188119"/>
                    <a:pt x="7144" y="261461"/>
                  </a:cubicBezTo>
                  <a:lnTo>
                    <a:pt x="7144" y="280511"/>
                  </a:lnTo>
                  <a:cubicBezTo>
                    <a:pt x="8096" y="353854"/>
                    <a:pt x="68104" y="413861"/>
                    <a:pt x="141446" y="4138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16" name="Freeform: Shape 150">
              <a:extLst>
                <a:ext uri="{FF2B5EF4-FFF2-40B4-BE49-F238E27FC236}">
                  <a16:creationId xmlns:a16="http://schemas.microsoft.com/office/drawing/2014/main" id="{85835EF6-7F16-994A-A6AC-5AFE1DF23950}"/>
                </a:ext>
              </a:extLst>
            </p:cNvPr>
            <p:cNvSpPr/>
            <p:nvPr/>
          </p:nvSpPr>
          <p:spPr>
            <a:xfrm>
              <a:off x="983457" y="2615010"/>
              <a:ext cx="2057400" cy="2219325"/>
            </a:xfrm>
            <a:custGeom>
              <a:avLst/>
              <a:gdLst>
                <a:gd name="connsiteX0" fmla="*/ 1518761 w 2057400"/>
                <a:gd name="connsiteY0" fmla="*/ 7144 h 2219325"/>
                <a:gd name="connsiteX1" fmla="*/ 982504 w 2057400"/>
                <a:gd name="connsiteY1" fmla="*/ 226219 h 2219325"/>
                <a:gd name="connsiteX2" fmla="*/ 1518761 w 2057400"/>
                <a:gd name="connsiteY2" fmla="*/ 445294 h 2219325"/>
                <a:gd name="connsiteX3" fmla="*/ 1957864 w 2057400"/>
                <a:gd name="connsiteY3" fmla="*/ 356711 h 2219325"/>
                <a:gd name="connsiteX4" fmla="*/ 1957864 w 2057400"/>
                <a:gd name="connsiteY4" fmla="*/ 1717834 h 2219325"/>
                <a:gd name="connsiteX5" fmla="*/ 1518761 w 2057400"/>
                <a:gd name="connsiteY5" fmla="*/ 1840706 h 2219325"/>
                <a:gd name="connsiteX6" fmla="*/ 1079659 w 2057400"/>
                <a:gd name="connsiteY6" fmla="*/ 1717834 h 2219325"/>
                <a:gd name="connsiteX7" fmla="*/ 1079659 w 2057400"/>
                <a:gd name="connsiteY7" fmla="*/ 1594961 h 2219325"/>
                <a:gd name="connsiteX8" fmla="*/ 1518761 w 2057400"/>
                <a:gd name="connsiteY8" fmla="*/ 1683544 h 2219325"/>
                <a:gd name="connsiteX9" fmla="*/ 1747361 w 2057400"/>
                <a:gd name="connsiteY9" fmla="*/ 1664494 h 2219325"/>
                <a:gd name="connsiteX10" fmla="*/ 1786414 w 2057400"/>
                <a:gd name="connsiteY10" fmla="*/ 1608296 h 2219325"/>
                <a:gd name="connsiteX11" fmla="*/ 1730216 w 2057400"/>
                <a:gd name="connsiteY11" fmla="*/ 1569244 h 2219325"/>
                <a:gd name="connsiteX12" fmla="*/ 1518761 w 2057400"/>
                <a:gd name="connsiteY12" fmla="*/ 1586389 h 2219325"/>
                <a:gd name="connsiteX13" fmla="*/ 1079659 w 2057400"/>
                <a:gd name="connsiteY13" fmla="*/ 1463516 h 2219325"/>
                <a:gd name="connsiteX14" fmla="*/ 1079659 w 2057400"/>
                <a:gd name="connsiteY14" fmla="*/ 1463516 h 2219325"/>
                <a:gd name="connsiteX15" fmla="*/ 1079659 w 2057400"/>
                <a:gd name="connsiteY15" fmla="*/ 1347311 h 2219325"/>
                <a:gd name="connsiteX16" fmla="*/ 1518761 w 2057400"/>
                <a:gd name="connsiteY16" fmla="*/ 1435894 h 2219325"/>
                <a:gd name="connsiteX17" fmla="*/ 1747361 w 2057400"/>
                <a:gd name="connsiteY17" fmla="*/ 1416844 h 2219325"/>
                <a:gd name="connsiteX18" fmla="*/ 1786414 w 2057400"/>
                <a:gd name="connsiteY18" fmla="*/ 1360646 h 2219325"/>
                <a:gd name="connsiteX19" fmla="*/ 1730216 w 2057400"/>
                <a:gd name="connsiteY19" fmla="*/ 1321594 h 2219325"/>
                <a:gd name="connsiteX20" fmla="*/ 1518761 w 2057400"/>
                <a:gd name="connsiteY20" fmla="*/ 1338739 h 2219325"/>
                <a:gd name="connsiteX21" fmla="*/ 1079659 w 2057400"/>
                <a:gd name="connsiteY21" fmla="*/ 1216819 h 2219325"/>
                <a:gd name="connsiteX22" fmla="*/ 1079659 w 2057400"/>
                <a:gd name="connsiteY22" fmla="*/ 1099661 h 2219325"/>
                <a:gd name="connsiteX23" fmla="*/ 1518761 w 2057400"/>
                <a:gd name="connsiteY23" fmla="*/ 1188244 h 2219325"/>
                <a:gd name="connsiteX24" fmla="*/ 1747361 w 2057400"/>
                <a:gd name="connsiteY24" fmla="*/ 1169194 h 2219325"/>
                <a:gd name="connsiteX25" fmla="*/ 1786414 w 2057400"/>
                <a:gd name="connsiteY25" fmla="*/ 1112996 h 2219325"/>
                <a:gd name="connsiteX26" fmla="*/ 1730216 w 2057400"/>
                <a:gd name="connsiteY26" fmla="*/ 1073944 h 2219325"/>
                <a:gd name="connsiteX27" fmla="*/ 1518761 w 2057400"/>
                <a:gd name="connsiteY27" fmla="*/ 1091089 h 2219325"/>
                <a:gd name="connsiteX28" fmla="*/ 1079659 w 2057400"/>
                <a:gd name="connsiteY28" fmla="*/ 969169 h 2219325"/>
                <a:gd name="connsiteX29" fmla="*/ 1079659 w 2057400"/>
                <a:gd name="connsiteY29" fmla="*/ 852011 h 2219325"/>
                <a:gd name="connsiteX30" fmla="*/ 1518761 w 2057400"/>
                <a:gd name="connsiteY30" fmla="*/ 940594 h 2219325"/>
                <a:gd name="connsiteX31" fmla="*/ 1747361 w 2057400"/>
                <a:gd name="connsiteY31" fmla="*/ 921544 h 2219325"/>
                <a:gd name="connsiteX32" fmla="*/ 1786414 w 2057400"/>
                <a:gd name="connsiteY32" fmla="*/ 865346 h 2219325"/>
                <a:gd name="connsiteX33" fmla="*/ 1730216 w 2057400"/>
                <a:gd name="connsiteY33" fmla="*/ 826294 h 2219325"/>
                <a:gd name="connsiteX34" fmla="*/ 1518761 w 2057400"/>
                <a:gd name="connsiteY34" fmla="*/ 843439 h 2219325"/>
                <a:gd name="connsiteX35" fmla="*/ 1079659 w 2057400"/>
                <a:gd name="connsiteY35" fmla="*/ 721519 h 2219325"/>
                <a:gd name="connsiteX36" fmla="*/ 1079659 w 2057400"/>
                <a:gd name="connsiteY36" fmla="*/ 607219 h 2219325"/>
                <a:gd name="connsiteX37" fmla="*/ 1183481 w 2057400"/>
                <a:gd name="connsiteY37" fmla="*/ 651034 h 2219325"/>
                <a:gd name="connsiteX38" fmla="*/ 1518761 w 2057400"/>
                <a:gd name="connsiteY38" fmla="*/ 695801 h 2219325"/>
                <a:gd name="connsiteX39" fmla="*/ 1747361 w 2057400"/>
                <a:gd name="connsiteY39" fmla="*/ 676751 h 2219325"/>
                <a:gd name="connsiteX40" fmla="*/ 1786414 w 2057400"/>
                <a:gd name="connsiteY40" fmla="*/ 620554 h 2219325"/>
                <a:gd name="connsiteX41" fmla="*/ 1730216 w 2057400"/>
                <a:gd name="connsiteY41" fmla="*/ 581501 h 2219325"/>
                <a:gd name="connsiteX42" fmla="*/ 1518761 w 2057400"/>
                <a:gd name="connsiteY42" fmla="*/ 598646 h 2219325"/>
                <a:gd name="connsiteX43" fmla="*/ 1080611 w 2057400"/>
                <a:gd name="connsiteY43" fmla="*/ 482441 h 2219325"/>
                <a:gd name="connsiteX44" fmla="*/ 1059656 w 2057400"/>
                <a:gd name="connsiteY44" fmla="*/ 458629 h 2219325"/>
                <a:gd name="connsiteX45" fmla="*/ 1031081 w 2057400"/>
                <a:gd name="connsiteY45" fmla="*/ 449104 h 2219325"/>
                <a:gd name="connsiteX46" fmla="*/ 982504 w 2057400"/>
                <a:gd name="connsiteY46" fmla="*/ 497681 h 2219325"/>
                <a:gd name="connsiteX47" fmla="*/ 982504 w 2057400"/>
                <a:gd name="connsiteY47" fmla="*/ 1128236 h 2219325"/>
                <a:gd name="connsiteX48" fmla="*/ 543401 w 2057400"/>
                <a:gd name="connsiteY48" fmla="*/ 1039654 h 2219325"/>
                <a:gd name="connsiteX49" fmla="*/ 7144 w 2057400"/>
                <a:gd name="connsiteY49" fmla="*/ 1258729 h 2219325"/>
                <a:gd name="connsiteX50" fmla="*/ 543401 w 2057400"/>
                <a:gd name="connsiteY50" fmla="*/ 1477804 h 2219325"/>
                <a:gd name="connsiteX51" fmla="*/ 982504 w 2057400"/>
                <a:gd name="connsiteY51" fmla="*/ 1389221 h 2219325"/>
                <a:gd name="connsiteX52" fmla="*/ 982504 w 2057400"/>
                <a:gd name="connsiteY52" fmla="*/ 1464469 h 2219325"/>
                <a:gd name="connsiteX53" fmla="*/ 982504 w 2057400"/>
                <a:gd name="connsiteY53" fmla="*/ 1992154 h 2219325"/>
                <a:gd name="connsiteX54" fmla="*/ 543401 w 2057400"/>
                <a:gd name="connsiteY54" fmla="*/ 2115026 h 2219325"/>
                <a:gd name="connsiteX55" fmla="*/ 104299 w 2057400"/>
                <a:gd name="connsiteY55" fmla="*/ 1992154 h 2219325"/>
                <a:gd name="connsiteX56" fmla="*/ 104299 w 2057400"/>
                <a:gd name="connsiteY56" fmla="*/ 1880711 h 2219325"/>
                <a:gd name="connsiteX57" fmla="*/ 543401 w 2057400"/>
                <a:gd name="connsiteY57" fmla="*/ 1969294 h 2219325"/>
                <a:gd name="connsiteX58" fmla="*/ 810101 w 2057400"/>
                <a:gd name="connsiteY58" fmla="*/ 1942624 h 2219325"/>
                <a:gd name="connsiteX59" fmla="*/ 847249 w 2057400"/>
                <a:gd name="connsiteY59" fmla="*/ 1885474 h 2219325"/>
                <a:gd name="connsiteX60" fmla="*/ 790099 w 2057400"/>
                <a:gd name="connsiteY60" fmla="*/ 1848326 h 2219325"/>
                <a:gd name="connsiteX61" fmla="*/ 544354 w 2057400"/>
                <a:gd name="connsiteY61" fmla="*/ 1873091 h 2219325"/>
                <a:gd name="connsiteX62" fmla="*/ 105251 w 2057400"/>
                <a:gd name="connsiteY62" fmla="*/ 1750219 h 2219325"/>
                <a:gd name="connsiteX63" fmla="*/ 105251 w 2057400"/>
                <a:gd name="connsiteY63" fmla="*/ 1630204 h 2219325"/>
                <a:gd name="connsiteX64" fmla="*/ 544354 w 2057400"/>
                <a:gd name="connsiteY64" fmla="*/ 1718786 h 2219325"/>
                <a:gd name="connsiteX65" fmla="*/ 808196 w 2057400"/>
                <a:gd name="connsiteY65" fmla="*/ 1693069 h 2219325"/>
                <a:gd name="connsiteX66" fmla="*/ 845344 w 2057400"/>
                <a:gd name="connsiteY66" fmla="*/ 1635919 h 2219325"/>
                <a:gd name="connsiteX67" fmla="*/ 788194 w 2057400"/>
                <a:gd name="connsiteY67" fmla="*/ 1598771 h 2219325"/>
                <a:gd name="connsiteX68" fmla="*/ 544354 w 2057400"/>
                <a:gd name="connsiteY68" fmla="*/ 1622584 h 2219325"/>
                <a:gd name="connsiteX69" fmla="*/ 106204 w 2057400"/>
                <a:gd name="connsiteY69" fmla="*/ 1506379 h 2219325"/>
                <a:gd name="connsiteX70" fmla="*/ 85249 w 2057400"/>
                <a:gd name="connsiteY70" fmla="*/ 1483519 h 2219325"/>
                <a:gd name="connsiteX71" fmla="*/ 55721 w 2057400"/>
                <a:gd name="connsiteY71" fmla="*/ 1473994 h 2219325"/>
                <a:gd name="connsiteX72" fmla="*/ 7144 w 2057400"/>
                <a:gd name="connsiteY72" fmla="*/ 1522571 h 2219325"/>
                <a:gd name="connsiteX73" fmla="*/ 7144 w 2057400"/>
                <a:gd name="connsiteY73" fmla="*/ 1994059 h 2219325"/>
                <a:gd name="connsiteX74" fmla="*/ 543401 w 2057400"/>
                <a:gd name="connsiteY74" fmla="*/ 2213134 h 2219325"/>
                <a:gd name="connsiteX75" fmla="*/ 1079659 w 2057400"/>
                <a:gd name="connsiteY75" fmla="*/ 1994059 h 2219325"/>
                <a:gd name="connsiteX76" fmla="*/ 1079659 w 2057400"/>
                <a:gd name="connsiteY76" fmla="*/ 1850231 h 2219325"/>
                <a:gd name="connsiteX77" fmla="*/ 1518761 w 2057400"/>
                <a:gd name="connsiteY77" fmla="*/ 1938814 h 2219325"/>
                <a:gd name="connsiteX78" fmla="*/ 2055019 w 2057400"/>
                <a:gd name="connsiteY78" fmla="*/ 1719739 h 2219325"/>
                <a:gd name="connsiteX79" fmla="*/ 2055019 w 2057400"/>
                <a:gd name="connsiteY79" fmla="*/ 226219 h 2219325"/>
                <a:gd name="connsiteX80" fmla="*/ 1518761 w 2057400"/>
                <a:gd name="connsiteY80" fmla="*/ 7144 h 2219325"/>
                <a:gd name="connsiteX81" fmla="*/ 543401 w 2057400"/>
                <a:gd name="connsiteY81" fmla="*/ 1381601 h 2219325"/>
                <a:gd name="connsiteX82" fmla="*/ 104299 w 2057400"/>
                <a:gd name="connsiteY82" fmla="*/ 1258729 h 2219325"/>
                <a:gd name="connsiteX83" fmla="*/ 104299 w 2057400"/>
                <a:gd name="connsiteY83" fmla="*/ 1258729 h 2219325"/>
                <a:gd name="connsiteX84" fmla="*/ 543401 w 2057400"/>
                <a:gd name="connsiteY84" fmla="*/ 1135856 h 2219325"/>
                <a:gd name="connsiteX85" fmla="*/ 982504 w 2057400"/>
                <a:gd name="connsiteY85" fmla="*/ 1258729 h 2219325"/>
                <a:gd name="connsiteX86" fmla="*/ 982504 w 2057400"/>
                <a:gd name="connsiteY86" fmla="*/ 1258729 h 2219325"/>
                <a:gd name="connsiteX87" fmla="*/ 543401 w 2057400"/>
                <a:gd name="connsiteY87" fmla="*/ 1381601 h 2219325"/>
                <a:gd name="connsiteX88" fmla="*/ 1518761 w 2057400"/>
                <a:gd name="connsiteY88" fmla="*/ 348139 h 2219325"/>
                <a:gd name="connsiteX89" fmla="*/ 1079659 w 2057400"/>
                <a:gd name="connsiteY89" fmla="*/ 225266 h 2219325"/>
                <a:gd name="connsiteX90" fmla="*/ 1518761 w 2057400"/>
                <a:gd name="connsiteY90" fmla="*/ 102394 h 2219325"/>
                <a:gd name="connsiteX91" fmla="*/ 1957864 w 2057400"/>
                <a:gd name="connsiteY91" fmla="*/ 225266 h 2219325"/>
                <a:gd name="connsiteX92" fmla="*/ 1518761 w 2057400"/>
                <a:gd name="connsiteY92" fmla="*/ 348139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057400" h="2219325">
                  <a:moveTo>
                    <a:pt x="1518761" y="7144"/>
                  </a:moveTo>
                  <a:cubicBezTo>
                    <a:pt x="1252061" y="7144"/>
                    <a:pt x="982504" y="82391"/>
                    <a:pt x="982504" y="226219"/>
                  </a:cubicBezTo>
                  <a:cubicBezTo>
                    <a:pt x="982504" y="370046"/>
                    <a:pt x="1252061" y="445294"/>
                    <a:pt x="1518761" y="445294"/>
                  </a:cubicBezTo>
                  <a:cubicBezTo>
                    <a:pt x="1686401" y="445294"/>
                    <a:pt x="1855946" y="415766"/>
                    <a:pt x="1957864" y="356711"/>
                  </a:cubicBezTo>
                  <a:lnTo>
                    <a:pt x="1957864" y="1717834"/>
                  </a:lnTo>
                  <a:cubicBezTo>
                    <a:pt x="1957864" y="1760696"/>
                    <a:pt x="1791176" y="1840706"/>
                    <a:pt x="1518761" y="1840706"/>
                  </a:cubicBezTo>
                  <a:cubicBezTo>
                    <a:pt x="1246346" y="1840706"/>
                    <a:pt x="1079659" y="1761649"/>
                    <a:pt x="1079659" y="1717834"/>
                  </a:cubicBezTo>
                  <a:lnTo>
                    <a:pt x="1079659" y="1594961"/>
                  </a:lnTo>
                  <a:cubicBezTo>
                    <a:pt x="1181576" y="1653064"/>
                    <a:pt x="1351121" y="1683544"/>
                    <a:pt x="1518761" y="1683544"/>
                  </a:cubicBezTo>
                  <a:cubicBezTo>
                    <a:pt x="1598771" y="1683544"/>
                    <a:pt x="1675924" y="1676876"/>
                    <a:pt x="1747361" y="1664494"/>
                  </a:cubicBezTo>
                  <a:cubicBezTo>
                    <a:pt x="1774031" y="1659731"/>
                    <a:pt x="1791176" y="1634966"/>
                    <a:pt x="1786414" y="1608296"/>
                  </a:cubicBezTo>
                  <a:cubicBezTo>
                    <a:pt x="1781651" y="1581626"/>
                    <a:pt x="1756886" y="1564481"/>
                    <a:pt x="1730216" y="1569244"/>
                  </a:cubicBezTo>
                  <a:cubicBezTo>
                    <a:pt x="1665446" y="1580674"/>
                    <a:pt x="1592104" y="1586389"/>
                    <a:pt x="1518761" y="1586389"/>
                  </a:cubicBezTo>
                  <a:cubicBezTo>
                    <a:pt x="1246346" y="1586389"/>
                    <a:pt x="1079659" y="1507331"/>
                    <a:pt x="1079659" y="1463516"/>
                  </a:cubicBezTo>
                  <a:cubicBezTo>
                    <a:pt x="1079659" y="1463516"/>
                    <a:pt x="1079659" y="1463516"/>
                    <a:pt x="1079659" y="1463516"/>
                  </a:cubicBezTo>
                  <a:lnTo>
                    <a:pt x="1079659" y="1347311"/>
                  </a:lnTo>
                  <a:cubicBezTo>
                    <a:pt x="1181576" y="1405414"/>
                    <a:pt x="1351121" y="1435894"/>
                    <a:pt x="1518761" y="1435894"/>
                  </a:cubicBezTo>
                  <a:cubicBezTo>
                    <a:pt x="1598771" y="1435894"/>
                    <a:pt x="1675924" y="1429226"/>
                    <a:pt x="1747361" y="1416844"/>
                  </a:cubicBezTo>
                  <a:cubicBezTo>
                    <a:pt x="1774031" y="1412081"/>
                    <a:pt x="1791176" y="1387316"/>
                    <a:pt x="1786414" y="1360646"/>
                  </a:cubicBezTo>
                  <a:cubicBezTo>
                    <a:pt x="1781651" y="1333976"/>
                    <a:pt x="1756886" y="1316831"/>
                    <a:pt x="1730216" y="1321594"/>
                  </a:cubicBezTo>
                  <a:cubicBezTo>
                    <a:pt x="1665446" y="1333024"/>
                    <a:pt x="1592104" y="1338739"/>
                    <a:pt x="1518761" y="1338739"/>
                  </a:cubicBezTo>
                  <a:cubicBezTo>
                    <a:pt x="1246346" y="1338739"/>
                    <a:pt x="1079659" y="1259681"/>
                    <a:pt x="1079659" y="1216819"/>
                  </a:cubicBezTo>
                  <a:lnTo>
                    <a:pt x="1079659" y="1099661"/>
                  </a:lnTo>
                  <a:cubicBezTo>
                    <a:pt x="1181576" y="1157764"/>
                    <a:pt x="1351121" y="1188244"/>
                    <a:pt x="1518761" y="1188244"/>
                  </a:cubicBezTo>
                  <a:cubicBezTo>
                    <a:pt x="1598771" y="1188244"/>
                    <a:pt x="1675924" y="1181576"/>
                    <a:pt x="1747361" y="1169194"/>
                  </a:cubicBezTo>
                  <a:cubicBezTo>
                    <a:pt x="1774031" y="1164431"/>
                    <a:pt x="1791176" y="1139666"/>
                    <a:pt x="1786414" y="1112996"/>
                  </a:cubicBezTo>
                  <a:cubicBezTo>
                    <a:pt x="1781651" y="1086326"/>
                    <a:pt x="1756886" y="1069181"/>
                    <a:pt x="1730216" y="1073944"/>
                  </a:cubicBezTo>
                  <a:cubicBezTo>
                    <a:pt x="1665446" y="1085374"/>
                    <a:pt x="1592104" y="1091089"/>
                    <a:pt x="1518761" y="1091089"/>
                  </a:cubicBezTo>
                  <a:cubicBezTo>
                    <a:pt x="1246346" y="1091089"/>
                    <a:pt x="1079659" y="1012031"/>
                    <a:pt x="1079659" y="969169"/>
                  </a:cubicBezTo>
                  <a:lnTo>
                    <a:pt x="1079659" y="852011"/>
                  </a:lnTo>
                  <a:cubicBezTo>
                    <a:pt x="1181576" y="910114"/>
                    <a:pt x="1351121" y="940594"/>
                    <a:pt x="1518761" y="940594"/>
                  </a:cubicBezTo>
                  <a:cubicBezTo>
                    <a:pt x="1598771" y="940594"/>
                    <a:pt x="1675924" y="933926"/>
                    <a:pt x="1747361" y="921544"/>
                  </a:cubicBezTo>
                  <a:cubicBezTo>
                    <a:pt x="1774031" y="916781"/>
                    <a:pt x="1791176" y="892016"/>
                    <a:pt x="1786414" y="865346"/>
                  </a:cubicBezTo>
                  <a:cubicBezTo>
                    <a:pt x="1781651" y="838676"/>
                    <a:pt x="1756886" y="821531"/>
                    <a:pt x="1730216" y="826294"/>
                  </a:cubicBezTo>
                  <a:cubicBezTo>
                    <a:pt x="1665446" y="837724"/>
                    <a:pt x="1592104" y="843439"/>
                    <a:pt x="1518761" y="843439"/>
                  </a:cubicBezTo>
                  <a:cubicBezTo>
                    <a:pt x="1246346" y="843439"/>
                    <a:pt x="1079659" y="764381"/>
                    <a:pt x="1079659" y="721519"/>
                  </a:cubicBezTo>
                  <a:lnTo>
                    <a:pt x="1079659" y="607219"/>
                  </a:lnTo>
                  <a:cubicBezTo>
                    <a:pt x="1112996" y="626269"/>
                    <a:pt x="1150144" y="640556"/>
                    <a:pt x="1183481" y="651034"/>
                  </a:cubicBezTo>
                  <a:cubicBezTo>
                    <a:pt x="1276826" y="679609"/>
                    <a:pt x="1395889" y="695801"/>
                    <a:pt x="1518761" y="695801"/>
                  </a:cubicBezTo>
                  <a:cubicBezTo>
                    <a:pt x="1598771" y="695801"/>
                    <a:pt x="1675924" y="689134"/>
                    <a:pt x="1747361" y="676751"/>
                  </a:cubicBezTo>
                  <a:cubicBezTo>
                    <a:pt x="1774031" y="671989"/>
                    <a:pt x="1791176" y="647224"/>
                    <a:pt x="1786414" y="620554"/>
                  </a:cubicBezTo>
                  <a:cubicBezTo>
                    <a:pt x="1781651" y="593884"/>
                    <a:pt x="1756886" y="576739"/>
                    <a:pt x="1730216" y="581501"/>
                  </a:cubicBezTo>
                  <a:cubicBezTo>
                    <a:pt x="1665446" y="592931"/>
                    <a:pt x="1592104" y="598646"/>
                    <a:pt x="1518761" y="598646"/>
                  </a:cubicBezTo>
                  <a:cubicBezTo>
                    <a:pt x="1263491" y="598646"/>
                    <a:pt x="1100614" y="531019"/>
                    <a:pt x="1080611" y="482441"/>
                  </a:cubicBezTo>
                  <a:cubicBezTo>
                    <a:pt x="1076801" y="471964"/>
                    <a:pt x="1069181" y="464344"/>
                    <a:pt x="1059656" y="458629"/>
                  </a:cubicBezTo>
                  <a:cubicBezTo>
                    <a:pt x="1052036" y="452914"/>
                    <a:pt x="1041559" y="449104"/>
                    <a:pt x="1031081" y="449104"/>
                  </a:cubicBezTo>
                  <a:cubicBezTo>
                    <a:pt x="1004411" y="449104"/>
                    <a:pt x="982504" y="471011"/>
                    <a:pt x="982504" y="497681"/>
                  </a:cubicBezTo>
                  <a:lnTo>
                    <a:pt x="982504" y="1128236"/>
                  </a:lnTo>
                  <a:cubicBezTo>
                    <a:pt x="880586" y="1070134"/>
                    <a:pt x="711041" y="1039654"/>
                    <a:pt x="543401" y="1039654"/>
                  </a:cubicBezTo>
                  <a:cubicBezTo>
                    <a:pt x="276701" y="1039654"/>
                    <a:pt x="7144" y="1114901"/>
                    <a:pt x="7144" y="1258729"/>
                  </a:cubicBezTo>
                  <a:cubicBezTo>
                    <a:pt x="7144" y="1402556"/>
                    <a:pt x="276701" y="1477804"/>
                    <a:pt x="543401" y="1477804"/>
                  </a:cubicBezTo>
                  <a:cubicBezTo>
                    <a:pt x="711041" y="1477804"/>
                    <a:pt x="880586" y="1448276"/>
                    <a:pt x="982504" y="1389221"/>
                  </a:cubicBezTo>
                  <a:lnTo>
                    <a:pt x="982504" y="1464469"/>
                  </a:lnTo>
                  <a:lnTo>
                    <a:pt x="982504" y="1992154"/>
                  </a:lnTo>
                  <a:cubicBezTo>
                    <a:pt x="982504" y="2035016"/>
                    <a:pt x="815816" y="2115026"/>
                    <a:pt x="543401" y="2115026"/>
                  </a:cubicBezTo>
                  <a:cubicBezTo>
                    <a:pt x="270986" y="2115026"/>
                    <a:pt x="104299" y="2035969"/>
                    <a:pt x="104299" y="1992154"/>
                  </a:cubicBezTo>
                  <a:lnTo>
                    <a:pt x="104299" y="1880711"/>
                  </a:lnTo>
                  <a:cubicBezTo>
                    <a:pt x="206216" y="1938814"/>
                    <a:pt x="375761" y="1969294"/>
                    <a:pt x="543401" y="1969294"/>
                  </a:cubicBezTo>
                  <a:cubicBezTo>
                    <a:pt x="637699" y="1969294"/>
                    <a:pt x="730091" y="1959769"/>
                    <a:pt x="810101" y="1942624"/>
                  </a:cubicBezTo>
                  <a:cubicBezTo>
                    <a:pt x="835819" y="1936909"/>
                    <a:pt x="852964" y="1911191"/>
                    <a:pt x="847249" y="1885474"/>
                  </a:cubicBezTo>
                  <a:cubicBezTo>
                    <a:pt x="841534" y="1859756"/>
                    <a:pt x="815816" y="1842611"/>
                    <a:pt x="790099" y="1848326"/>
                  </a:cubicBezTo>
                  <a:cubicBezTo>
                    <a:pt x="716756" y="1864519"/>
                    <a:pt x="631984" y="1873091"/>
                    <a:pt x="544354" y="1873091"/>
                  </a:cubicBezTo>
                  <a:cubicBezTo>
                    <a:pt x="271939" y="1873091"/>
                    <a:pt x="105251" y="1794034"/>
                    <a:pt x="105251" y="1750219"/>
                  </a:cubicBezTo>
                  <a:lnTo>
                    <a:pt x="105251" y="1630204"/>
                  </a:lnTo>
                  <a:cubicBezTo>
                    <a:pt x="191929" y="1680686"/>
                    <a:pt x="339566" y="1718786"/>
                    <a:pt x="544354" y="1718786"/>
                  </a:cubicBezTo>
                  <a:cubicBezTo>
                    <a:pt x="637699" y="1718786"/>
                    <a:pt x="729139" y="1710214"/>
                    <a:pt x="808196" y="1693069"/>
                  </a:cubicBezTo>
                  <a:cubicBezTo>
                    <a:pt x="833914" y="1687354"/>
                    <a:pt x="851059" y="1661636"/>
                    <a:pt x="845344" y="1635919"/>
                  </a:cubicBezTo>
                  <a:cubicBezTo>
                    <a:pt x="839629" y="1610201"/>
                    <a:pt x="813911" y="1593056"/>
                    <a:pt x="788194" y="1598771"/>
                  </a:cubicBezTo>
                  <a:cubicBezTo>
                    <a:pt x="714851" y="1614011"/>
                    <a:pt x="631031" y="1622584"/>
                    <a:pt x="544354" y="1622584"/>
                  </a:cubicBezTo>
                  <a:cubicBezTo>
                    <a:pt x="290036" y="1622584"/>
                    <a:pt x="126206" y="1554956"/>
                    <a:pt x="106204" y="1506379"/>
                  </a:cubicBezTo>
                  <a:cubicBezTo>
                    <a:pt x="102394" y="1495901"/>
                    <a:pt x="94774" y="1488281"/>
                    <a:pt x="85249" y="1483519"/>
                  </a:cubicBezTo>
                  <a:cubicBezTo>
                    <a:pt x="76676" y="1477804"/>
                    <a:pt x="67151" y="1473994"/>
                    <a:pt x="55721" y="1473994"/>
                  </a:cubicBezTo>
                  <a:cubicBezTo>
                    <a:pt x="29051" y="1473994"/>
                    <a:pt x="7144" y="1495901"/>
                    <a:pt x="7144" y="1522571"/>
                  </a:cubicBezTo>
                  <a:lnTo>
                    <a:pt x="7144" y="1994059"/>
                  </a:lnTo>
                  <a:cubicBezTo>
                    <a:pt x="7144" y="2137886"/>
                    <a:pt x="276701" y="2213134"/>
                    <a:pt x="543401" y="2213134"/>
                  </a:cubicBezTo>
                  <a:cubicBezTo>
                    <a:pt x="810101" y="2213134"/>
                    <a:pt x="1079659" y="2137886"/>
                    <a:pt x="1079659" y="1994059"/>
                  </a:cubicBezTo>
                  <a:lnTo>
                    <a:pt x="1079659" y="1850231"/>
                  </a:lnTo>
                  <a:cubicBezTo>
                    <a:pt x="1181576" y="1908334"/>
                    <a:pt x="1351121" y="1938814"/>
                    <a:pt x="1518761" y="1938814"/>
                  </a:cubicBezTo>
                  <a:cubicBezTo>
                    <a:pt x="1785461" y="1938814"/>
                    <a:pt x="2055019" y="1863566"/>
                    <a:pt x="2055019" y="1719739"/>
                  </a:cubicBezTo>
                  <a:lnTo>
                    <a:pt x="2055019" y="226219"/>
                  </a:lnTo>
                  <a:cubicBezTo>
                    <a:pt x="2055019" y="82391"/>
                    <a:pt x="1784509" y="7144"/>
                    <a:pt x="1518761" y="7144"/>
                  </a:cubicBezTo>
                  <a:close/>
                  <a:moveTo>
                    <a:pt x="543401" y="1381601"/>
                  </a:moveTo>
                  <a:cubicBezTo>
                    <a:pt x="270986" y="1381601"/>
                    <a:pt x="104299" y="1302544"/>
                    <a:pt x="104299" y="1258729"/>
                  </a:cubicBezTo>
                  <a:cubicBezTo>
                    <a:pt x="104299" y="1258729"/>
                    <a:pt x="104299" y="1258729"/>
                    <a:pt x="104299" y="1258729"/>
                  </a:cubicBezTo>
                  <a:cubicBezTo>
                    <a:pt x="104299" y="1215866"/>
                    <a:pt x="270986" y="1135856"/>
                    <a:pt x="543401" y="1135856"/>
                  </a:cubicBezTo>
                  <a:cubicBezTo>
                    <a:pt x="815816" y="1135856"/>
                    <a:pt x="982504" y="1214914"/>
                    <a:pt x="982504" y="1258729"/>
                  </a:cubicBezTo>
                  <a:lnTo>
                    <a:pt x="982504" y="1258729"/>
                  </a:lnTo>
                  <a:cubicBezTo>
                    <a:pt x="982504" y="1302544"/>
                    <a:pt x="815816" y="1381601"/>
                    <a:pt x="543401" y="1381601"/>
                  </a:cubicBezTo>
                  <a:close/>
                  <a:moveTo>
                    <a:pt x="1518761" y="348139"/>
                  </a:moveTo>
                  <a:cubicBezTo>
                    <a:pt x="1246346" y="348139"/>
                    <a:pt x="1079659" y="269081"/>
                    <a:pt x="1079659" y="225266"/>
                  </a:cubicBezTo>
                  <a:cubicBezTo>
                    <a:pt x="1079659" y="181451"/>
                    <a:pt x="1246346" y="102394"/>
                    <a:pt x="1518761" y="102394"/>
                  </a:cubicBezTo>
                  <a:cubicBezTo>
                    <a:pt x="1791176" y="102394"/>
                    <a:pt x="1957864" y="181451"/>
                    <a:pt x="1957864" y="225266"/>
                  </a:cubicBezTo>
                  <a:cubicBezTo>
                    <a:pt x="1957864" y="269081"/>
                    <a:pt x="1791176" y="348139"/>
                    <a:pt x="1518761" y="3481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grpSp>
        <p:nvGrpSpPr>
          <p:cNvPr id="17" name="Group 16">
            <a:extLst>
              <a:ext uri="{FF2B5EF4-FFF2-40B4-BE49-F238E27FC236}">
                <a16:creationId xmlns:a16="http://schemas.microsoft.com/office/drawing/2014/main" id="{ACD510FD-2F0E-0045-86A5-EB06CC4770C0}"/>
              </a:ext>
            </a:extLst>
          </p:cNvPr>
          <p:cNvGrpSpPr/>
          <p:nvPr/>
        </p:nvGrpSpPr>
        <p:grpSpPr>
          <a:xfrm>
            <a:off x="1066667" y="3474041"/>
            <a:ext cx="902292" cy="752039"/>
            <a:chOff x="550111" y="2732334"/>
            <a:chExt cx="2219325" cy="1849755"/>
          </a:xfrm>
          <a:solidFill>
            <a:schemeClr val="accent2"/>
          </a:solidFill>
        </p:grpSpPr>
        <p:sp>
          <p:nvSpPr>
            <p:cNvPr id="18" name="Freeform: Shape 217">
              <a:extLst>
                <a:ext uri="{FF2B5EF4-FFF2-40B4-BE49-F238E27FC236}">
                  <a16:creationId xmlns:a16="http://schemas.microsoft.com/office/drawing/2014/main" id="{4A057D9D-F02E-1F4C-8A44-E94F050838AD}"/>
                </a:ext>
              </a:extLst>
            </p:cNvPr>
            <p:cNvSpPr/>
            <p:nvPr/>
          </p:nvSpPr>
          <p:spPr>
            <a:xfrm>
              <a:off x="598673" y="3534339"/>
              <a:ext cx="2124075" cy="1047750"/>
            </a:xfrm>
            <a:custGeom>
              <a:avLst/>
              <a:gdLst>
                <a:gd name="connsiteX0" fmla="*/ 2070259 w 2124075"/>
                <a:gd name="connsiteY0" fmla="*/ 948214 h 1047750"/>
                <a:gd name="connsiteX1" fmla="*/ 1982629 w 2124075"/>
                <a:gd name="connsiteY1" fmla="*/ 948214 h 1047750"/>
                <a:gd name="connsiteX2" fmla="*/ 1982629 w 2124075"/>
                <a:gd name="connsiteY2" fmla="*/ 55721 h 1047750"/>
                <a:gd name="connsiteX3" fmla="*/ 1934051 w 2124075"/>
                <a:gd name="connsiteY3" fmla="*/ 7144 h 1047750"/>
                <a:gd name="connsiteX4" fmla="*/ 1885474 w 2124075"/>
                <a:gd name="connsiteY4" fmla="*/ 55721 h 1047750"/>
                <a:gd name="connsiteX5" fmla="*/ 1885474 w 2124075"/>
                <a:gd name="connsiteY5" fmla="*/ 948214 h 1047750"/>
                <a:gd name="connsiteX6" fmla="*/ 972979 w 2124075"/>
                <a:gd name="connsiteY6" fmla="*/ 948214 h 1047750"/>
                <a:gd name="connsiteX7" fmla="*/ 972979 w 2124075"/>
                <a:gd name="connsiteY7" fmla="*/ 133826 h 1047750"/>
                <a:gd name="connsiteX8" fmla="*/ 924401 w 2124075"/>
                <a:gd name="connsiteY8" fmla="*/ 85249 h 1047750"/>
                <a:gd name="connsiteX9" fmla="*/ 511969 w 2124075"/>
                <a:gd name="connsiteY9" fmla="*/ 85249 h 1047750"/>
                <a:gd name="connsiteX10" fmla="*/ 463391 w 2124075"/>
                <a:gd name="connsiteY10" fmla="*/ 133826 h 1047750"/>
                <a:gd name="connsiteX11" fmla="*/ 463391 w 2124075"/>
                <a:gd name="connsiteY11" fmla="*/ 948214 h 1047750"/>
                <a:gd name="connsiteX12" fmla="*/ 240506 w 2124075"/>
                <a:gd name="connsiteY12" fmla="*/ 948214 h 1047750"/>
                <a:gd name="connsiteX13" fmla="*/ 240506 w 2124075"/>
                <a:gd name="connsiteY13" fmla="*/ 55721 h 1047750"/>
                <a:gd name="connsiteX14" fmla="*/ 191929 w 2124075"/>
                <a:gd name="connsiteY14" fmla="*/ 7144 h 1047750"/>
                <a:gd name="connsiteX15" fmla="*/ 143351 w 2124075"/>
                <a:gd name="connsiteY15" fmla="*/ 55721 h 1047750"/>
                <a:gd name="connsiteX16" fmla="*/ 143351 w 2124075"/>
                <a:gd name="connsiteY16" fmla="*/ 948214 h 1047750"/>
                <a:gd name="connsiteX17" fmla="*/ 55721 w 2124075"/>
                <a:gd name="connsiteY17" fmla="*/ 948214 h 1047750"/>
                <a:gd name="connsiteX18" fmla="*/ 7144 w 2124075"/>
                <a:gd name="connsiteY18" fmla="*/ 996791 h 1047750"/>
                <a:gd name="connsiteX19" fmla="*/ 55721 w 2124075"/>
                <a:gd name="connsiteY19" fmla="*/ 1045369 h 1047750"/>
                <a:gd name="connsiteX20" fmla="*/ 2070259 w 2124075"/>
                <a:gd name="connsiteY20" fmla="*/ 1045369 h 1047750"/>
                <a:gd name="connsiteX21" fmla="*/ 2118836 w 2124075"/>
                <a:gd name="connsiteY21" fmla="*/ 996791 h 1047750"/>
                <a:gd name="connsiteX22" fmla="*/ 2070259 w 2124075"/>
                <a:gd name="connsiteY22" fmla="*/ 948214 h 1047750"/>
                <a:gd name="connsiteX23" fmla="*/ 560546 w 2124075"/>
                <a:gd name="connsiteY23" fmla="*/ 182404 h 1047750"/>
                <a:gd name="connsiteX24" fmla="*/ 877729 w 2124075"/>
                <a:gd name="connsiteY24" fmla="*/ 182404 h 1047750"/>
                <a:gd name="connsiteX25" fmla="*/ 877729 w 2124075"/>
                <a:gd name="connsiteY25" fmla="*/ 948214 h 1047750"/>
                <a:gd name="connsiteX26" fmla="*/ 560546 w 2124075"/>
                <a:gd name="connsiteY26" fmla="*/ 948214 h 1047750"/>
                <a:gd name="connsiteX27" fmla="*/ 560546 w 2124075"/>
                <a:gd name="connsiteY27" fmla="*/ 182404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24075" h="1047750">
                  <a:moveTo>
                    <a:pt x="2070259" y="948214"/>
                  </a:moveTo>
                  <a:lnTo>
                    <a:pt x="1982629" y="948214"/>
                  </a:lnTo>
                  <a:lnTo>
                    <a:pt x="1982629" y="55721"/>
                  </a:lnTo>
                  <a:cubicBezTo>
                    <a:pt x="1982629" y="29051"/>
                    <a:pt x="1960721" y="7144"/>
                    <a:pt x="1934051" y="7144"/>
                  </a:cubicBezTo>
                  <a:cubicBezTo>
                    <a:pt x="1907381" y="7144"/>
                    <a:pt x="1885474" y="29051"/>
                    <a:pt x="1885474" y="55721"/>
                  </a:cubicBezTo>
                  <a:lnTo>
                    <a:pt x="1885474" y="948214"/>
                  </a:lnTo>
                  <a:lnTo>
                    <a:pt x="972979" y="948214"/>
                  </a:lnTo>
                  <a:lnTo>
                    <a:pt x="972979" y="133826"/>
                  </a:lnTo>
                  <a:cubicBezTo>
                    <a:pt x="972979" y="107156"/>
                    <a:pt x="951071" y="85249"/>
                    <a:pt x="924401" y="85249"/>
                  </a:cubicBezTo>
                  <a:lnTo>
                    <a:pt x="511969" y="85249"/>
                  </a:lnTo>
                  <a:cubicBezTo>
                    <a:pt x="485299" y="85249"/>
                    <a:pt x="463391" y="107156"/>
                    <a:pt x="463391" y="133826"/>
                  </a:cubicBezTo>
                  <a:lnTo>
                    <a:pt x="463391" y="948214"/>
                  </a:lnTo>
                  <a:lnTo>
                    <a:pt x="240506" y="948214"/>
                  </a:lnTo>
                  <a:lnTo>
                    <a:pt x="240506" y="55721"/>
                  </a:lnTo>
                  <a:cubicBezTo>
                    <a:pt x="240506" y="29051"/>
                    <a:pt x="218599" y="7144"/>
                    <a:pt x="191929" y="7144"/>
                  </a:cubicBezTo>
                  <a:cubicBezTo>
                    <a:pt x="165259" y="7144"/>
                    <a:pt x="143351" y="29051"/>
                    <a:pt x="143351" y="55721"/>
                  </a:cubicBezTo>
                  <a:lnTo>
                    <a:pt x="143351" y="948214"/>
                  </a:lnTo>
                  <a:lnTo>
                    <a:pt x="55721" y="948214"/>
                  </a:lnTo>
                  <a:cubicBezTo>
                    <a:pt x="29051" y="948214"/>
                    <a:pt x="7144" y="970121"/>
                    <a:pt x="7144" y="996791"/>
                  </a:cubicBezTo>
                  <a:cubicBezTo>
                    <a:pt x="7144" y="1023461"/>
                    <a:pt x="29051" y="1045369"/>
                    <a:pt x="55721" y="1045369"/>
                  </a:cubicBezTo>
                  <a:lnTo>
                    <a:pt x="2070259" y="1045369"/>
                  </a:lnTo>
                  <a:cubicBezTo>
                    <a:pt x="2096929" y="1045369"/>
                    <a:pt x="2118836" y="1023461"/>
                    <a:pt x="2118836" y="996791"/>
                  </a:cubicBezTo>
                  <a:cubicBezTo>
                    <a:pt x="2118836" y="970121"/>
                    <a:pt x="2096929" y="948214"/>
                    <a:pt x="2070259" y="948214"/>
                  </a:cubicBezTo>
                  <a:close/>
                  <a:moveTo>
                    <a:pt x="560546" y="182404"/>
                  </a:moveTo>
                  <a:lnTo>
                    <a:pt x="877729" y="182404"/>
                  </a:lnTo>
                  <a:lnTo>
                    <a:pt x="877729" y="948214"/>
                  </a:lnTo>
                  <a:lnTo>
                    <a:pt x="560546" y="948214"/>
                  </a:lnTo>
                  <a:lnTo>
                    <a:pt x="560546" y="18240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19" name="Freeform: Shape 218">
              <a:extLst>
                <a:ext uri="{FF2B5EF4-FFF2-40B4-BE49-F238E27FC236}">
                  <a16:creationId xmlns:a16="http://schemas.microsoft.com/office/drawing/2014/main" id="{0F4CC048-96CE-5447-9B99-D77B87AED0F7}"/>
                </a:ext>
              </a:extLst>
            </p:cNvPr>
            <p:cNvSpPr/>
            <p:nvPr/>
          </p:nvSpPr>
          <p:spPr>
            <a:xfrm>
              <a:off x="1744530" y="3612444"/>
              <a:ext cx="523875" cy="561975"/>
            </a:xfrm>
            <a:custGeom>
              <a:avLst/>
              <a:gdLst>
                <a:gd name="connsiteX0" fmla="*/ 468154 w 523875"/>
                <a:gd name="connsiteY0" fmla="*/ 561499 h 561975"/>
                <a:gd name="connsiteX1" fmla="*/ 516731 w 523875"/>
                <a:gd name="connsiteY1" fmla="*/ 512921 h 561975"/>
                <a:gd name="connsiteX2" fmla="*/ 516731 w 523875"/>
                <a:gd name="connsiteY2" fmla="*/ 55721 h 561975"/>
                <a:gd name="connsiteX3" fmla="*/ 468154 w 523875"/>
                <a:gd name="connsiteY3" fmla="*/ 7144 h 561975"/>
                <a:gd name="connsiteX4" fmla="*/ 55721 w 523875"/>
                <a:gd name="connsiteY4" fmla="*/ 7144 h 561975"/>
                <a:gd name="connsiteX5" fmla="*/ 7144 w 523875"/>
                <a:gd name="connsiteY5" fmla="*/ 55721 h 561975"/>
                <a:gd name="connsiteX6" fmla="*/ 7144 w 523875"/>
                <a:gd name="connsiteY6" fmla="*/ 512921 h 561975"/>
                <a:gd name="connsiteX7" fmla="*/ 55721 w 523875"/>
                <a:gd name="connsiteY7" fmla="*/ 561499 h 561975"/>
                <a:gd name="connsiteX8" fmla="*/ 468154 w 523875"/>
                <a:gd name="connsiteY8" fmla="*/ 561499 h 561975"/>
                <a:gd name="connsiteX9" fmla="*/ 103346 w 523875"/>
                <a:gd name="connsiteY9" fmla="*/ 104299 h 561975"/>
                <a:gd name="connsiteX10" fmla="*/ 419576 w 523875"/>
                <a:gd name="connsiteY10" fmla="*/ 104299 h 561975"/>
                <a:gd name="connsiteX11" fmla="*/ 419576 w 523875"/>
                <a:gd name="connsiteY11" fmla="*/ 465296 h 561975"/>
                <a:gd name="connsiteX12" fmla="*/ 103346 w 523875"/>
                <a:gd name="connsiteY12" fmla="*/ 465296 h 561975"/>
                <a:gd name="connsiteX13" fmla="*/ 103346 w 523875"/>
                <a:gd name="connsiteY13" fmla="*/ 104299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3875" h="561975">
                  <a:moveTo>
                    <a:pt x="468154" y="561499"/>
                  </a:moveTo>
                  <a:cubicBezTo>
                    <a:pt x="494824" y="561499"/>
                    <a:pt x="516731" y="539591"/>
                    <a:pt x="516731" y="512921"/>
                  </a:cubicBezTo>
                  <a:lnTo>
                    <a:pt x="516731" y="55721"/>
                  </a:lnTo>
                  <a:cubicBezTo>
                    <a:pt x="516731" y="29051"/>
                    <a:pt x="494824" y="7144"/>
                    <a:pt x="468154" y="7144"/>
                  </a:cubicBezTo>
                  <a:lnTo>
                    <a:pt x="55721" y="7144"/>
                  </a:lnTo>
                  <a:cubicBezTo>
                    <a:pt x="29051" y="7144"/>
                    <a:pt x="7144" y="29051"/>
                    <a:pt x="7144" y="55721"/>
                  </a:cubicBezTo>
                  <a:lnTo>
                    <a:pt x="7144" y="512921"/>
                  </a:lnTo>
                  <a:cubicBezTo>
                    <a:pt x="7144" y="539591"/>
                    <a:pt x="29051" y="561499"/>
                    <a:pt x="55721" y="561499"/>
                  </a:cubicBezTo>
                  <a:lnTo>
                    <a:pt x="468154" y="561499"/>
                  </a:lnTo>
                  <a:close/>
                  <a:moveTo>
                    <a:pt x="103346" y="104299"/>
                  </a:moveTo>
                  <a:lnTo>
                    <a:pt x="419576" y="104299"/>
                  </a:lnTo>
                  <a:lnTo>
                    <a:pt x="419576" y="465296"/>
                  </a:lnTo>
                  <a:lnTo>
                    <a:pt x="103346" y="465296"/>
                  </a:lnTo>
                  <a:lnTo>
                    <a:pt x="103346" y="10429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20" name="Freeform: Shape 219">
              <a:extLst>
                <a:ext uri="{FF2B5EF4-FFF2-40B4-BE49-F238E27FC236}">
                  <a16:creationId xmlns:a16="http://schemas.microsoft.com/office/drawing/2014/main" id="{F46C6443-8EE6-4544-BCBA-45E4A6165333}"/>
                </a:ext>
              </a:extLst>
            </p:cNvPr>
            <p:cNvSpPr/>
            <p:nvPr/>
          </p:nvSpPr>
          <p:spPr>
            <a:xfrm>
              <a:off x="550111" y="2732334"/>
              <a:ext cx="2219325" cy="838200"/>
            </a:xfrm>
            <a:custGeom>
              <a:avLst/>
              <a:gdLst>
                <a:gd name="connsiteX0" fmla="*/ 2194069 w 2219325"/>
                <a:gd name="connsiteY0" fmla="*/ 750094 h 838200"/>
                <a:gd name="connsiteX1" fmla="*/ 1801638 w 2219325"/>
                <a:gd name="connsiteY1" fmla="*/ 477679 h 838200"/>
                <a:gd name="connsiteX2" fmla="*/ 1801638 w 2219325"/>
                <a:gd name="connsiteY2" fmla="*/ 55721 h 838200"/>
                <a:gd name="connsiteX3" fmla="*/ 1753061 w 2219325"/>
                <a:gd name="connsiteY3" fmla="*/ 7144 h 838200"/>
                <a:gd name="connsiteX4" fmla="*/ 1523509 w 2219325"/>
                <a:gd name="connsiteY4" fmla="*/ 7144 h 838200"/>
                <a:gd name="connsiteX5" fmla="*/ 1474931 w 2219325"/>
                <a:gd name="connsiteY5" fmla="*/ 55721 h 838200"/>
                <a:gd name="connsiteX6" fmla="*/ 1474931 w 2219325"/>
                <a:gd name="connsiteY6" fmla="*/ 250984 h 838200"/>
                <a:gd name="connsiteX7" fmla="*/ 1137746 w 2219325"/>
                <a:gd name="connsiteY7" fmla="*/ 16669 h 838200"/>
                <a:gd name="connsiteX8" fmla="*/ 1082501 w 2219325"/>
                <a:gd name="connsiteY8" fmla="*/ 16669 h 838200"/>
                <a:gd name="connsiteX9" fmla="*/ 28083 w 2219325"/>
                <a:gd name="connsiteY9" fmla="*/ 750094 h 838200"/>
                <a:gd name="connsiteX10" fmla="*/ 15701 w 2219325"/>
                <a:gd name="connsiteY10" fmla="*/ 816769 h 838200"/>
                <a:gd name="connsiteX11" fmla="*/ 82376 w 2219325"/>
                <a:gd name="connsiteY11" fmla="*/ 829151 h 838200"/>
                <a:gd name="connsiteX12" fmla="*/ 1109171 w 2219325"/>
                <a:gd name="connsiteY12" fmla="*/ 114776 h 838200"/>
                <a:gd name="connsiteX13" fmla="*/ 2135966 w 2219325"/>
                <a:gd name="connsiteY13" fmla="*/ 829151 h 838200"/>
                <a:gd name="connsiteX14" fmla="*/ 2163589 w 2219325"/>
                <a:gd name="connsiteY14" fmla="*/ 837724 h 838200"/>
                <a:gd name="connsiteX15" fmla="*/ 2203594 w 2219325"/>
                <a:gd name="connsiteY15" fmla="*/ 816769 h 838200"/>
                <a:gd name="connsiteX16" fmla="*/ 2194069 w 2219325"/>
                <a:gd name="connsiteY16" fmla="*/ 750094 h 838200"/>
                <a:gd name="connsiteX17" fmla="*/ 1573038 w 2219325"/>
                <a:gd name="connsiteY17" fmla="*/ 104299 h 838200"/>
                <a:gd name="connsiteX18" fmla="*/ 1705436 w 2219325"/>
                <a:gd name="connsiteY18" fmla="*/ 104299 h 838200"/>
                <a:gd name="connsiteX19" fmla="*/ 1705436 w 2219325"/>
                <a:gd name="connsiteY19" fmla="*/ 410051 h 838200"/>
                <a:gd name="connsiteX20" fmla="*/ 1573038 w 2219325"/>
                <a:gd name="connsiteY20" fmla="*/ 317659 h 838200"/>
                <a:gd name="connsiteX21" fmla="*/ 1573038 w 2219325"/>
                <a:gd name="connsiteY21" fmla="*/ 104299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19325" h="838200">
                  <a:moveTo>
                    <a:pt x="2194069" y="750094"/>
                  </a:moveTo>
                  <a:lnTo>
                    <a:pt x="1801638" y="477679"/>
                  </a:lnTo>
                  <a:lnTo>
                    <a:pt x="1801638" y="55721"/>
                  </a:lnTo>
                  <a:cubicBezTo>
                    <a:pt x="1801638" y="29051"/>
                    <a:pt x="1779731" y="7144"/>
                    <a:pt x="1753061" y="7144"/>
                  </a:cubicBezTo>
                  <a:lnTo>
                    <a:pt x="1523509" y="7144"/>
                  </a:lnTo>
                  <a:cubicBezTo>
                    <a:pt x="1496838" y="7144"/>
                    <a:pt x="1474931" y="29051"/>
                    <a:pt x="1474931" y="55721"/>
                  </a:cubicBezTo>
                  <a:lnTo>
                    <a:pt x="1474931" y="250984"/>
                  </a:lnTo>
                  <a:lnTo>
                    <a:pt x="1137746" y="16669"/>
                  </a:lnTo>
                  <a:cubicBezTo>
                    <a:pt x="1121554" y="5239"/>
                    <a:pt x="1099646" y="5239"/>
                    <a:pt x="1082501" y="16669"/>
                  </a:cubicBezTo>
                  <a:lnTo>
                    <a:pt x="28083" y="750094"/>
                  </a:lnTo>
                  <a:cubicBezTo>
                    <a:pt x="6176" y="765334"/>
                    <a:pt x="461" y="795814"/>
                    <a:pt x="15701" y="816769"/>
                  </a:cubicBezTo>
                  <a:cubicBezTo>
                    <a:pt x="30941" y="838676"/>
                    <a:pt x="61421" y="844391"/>
                    <a:pt x="82376" y="829151"/>
                  </a:cubicBezTo>
                  <a:lnTo>
                    <a:pt x="1109171" y="114776"/>
                  </a:lnTo>
                  <a:lnTo>
                    <a:pt x="2135966" y="829151"/>
                  </a:lnTo>
                  <a:cubicBezTo>
                    <a:pt x="2144539" y="834866"/>
                    <a:pt x="2154064" y="837724"/>
                    <a:pt x="2163589" y="837724"/>
                  </a:cubicBezTo>
                  <a:cubicBezTo>
                    <a:pt x="2178829" y="837724"/>
                    <a:pt x="2194069" y="830104"/>
                    <a:pt x="2203594" y="816769"/>
                  </a:cubicBezTo>
                  <a:cubicBezTo>
                    <a:pt x="2221691" y="795814"/>
                    <a:pt x="2215976" y="765334"/>
                    <a:pt x="2194069" y="750094"/>
                  </a:cubicBezTo>
                  <a:close/>
                  <a:moveTo>
                    <a:pt x="1573038" y="104299"/>
                  </a:moveTo>
                  <a:lnTo>
                    <a:pt x="1705436" y="104299"/>
                  </a:lnTo>
                  <a:lnTo>
                    <a:pt x="1705436" y="410051"/>
                  </a:lnTo>
                  <a:lnTo>
                    <a:pt x="1573038" y="317659"/>
                  </a:lnTo>
                  <a:lnTo>
                    <a:pt x="1573038" y="10429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grpSp>
        <p:nvGrpSpPr>
          <p:cNvPr id="21" name="Group 20">
            <a:extLst>
              <a:ext uri="{FF2B5EF4-FFF2-40B4-BE49-F238E27FC236}">
                <a16:creationId xmlns:a16="http://schemas.microsoft.com/office/drawing/2014/main" id="{B35D2470-2CC3-6C41-9CD3-388AFE3DDF8D}"/>
              </a:ext>
            </a:extLst>
          </p:cNvPr>
          <p:cNvGrpSpPr/>
          <p:nvPr/>
        </p:nvGrpSpPr>
        <p:grpSpPr>
          <a:xfrm>
            <a:off x="5959637" y="3429000"/>
            <a:ext cx="686929" cy="807662"/>
            <a:chOff x="1651550" y="2625230"/>
            <a:chExt cx="1885950" cy="2217420"/>
          </a:xfrm>
          <a:solidFill>
            <a:schemeClr val="accent2"/>
          </a:solidFill>
        </p:grpSpPr>
        <p:sp>
          <p:nvSpPr>
            <p:cNvPr id="22" name="Freeform: Shape 170">
              <a:extLst>
                <a:ext uri="{FF2B5EF4-FFF2-40B4-BE49-F238E27FC236}">
                  <a16:creationId xmlns:a16="http://schemas.microsoft.com/office/drawing/2014/main" id="{AEC52C99-F365-7741-AAE6-B890A4C56BE5}"/>
                </a:ext>
              </a:extLst>
            </p:cNvPr>
            <p:cNvSpPr/>
            <p:nvPr/>
          </p:nvSpPr>
          <p:spPr>
            <a:xfrm>
              <a:off x="2317526" y="3282455"/>
              <a:ext cx="971550" cy="104775"/>
            </a:xfrm>
            <a:custGeom>
              <a:avLst/>
              <a:gdLst>
                <a:gd name="connsiteX0" fmla="*/ 923449 w 971550"/>
                <a:gd name="connsiteY0" fmla="*/ 7144 h 104775"/>
                <a:gd name="connsiteX1" fmla="*/ 55721 w 971550"/>
                <a:gd name="connsiteY1" fmla="*/ 7144 h 104775"/>
                <a:gd name="connsiteX2" fmla="*/ 7144 w 971550"/>
                <a:gd name="connsiteY2" fmla="*/ 55721 h 104775"/>
                <a:gd name="connsiteX3" fmla="*/ 55721 w 971550"/>
                <a:gd name="connsiteY3" fmla="*/ 104299 h 104775"/>
                <a:gd name="connsiteX4" fmla="*/ 923449 w 971550"/>
                <a:gd name="connsiteY4" fmla="*/ 104299 h 104775"/>
                <a:gd name="connsiteX5" fmla="*/ 972026 w 971550"/>
                <a:gd name="connsiteY5" fmla="*/ 55721 h 104775"/>
                <a:gd name="connsiteX6" fmla="*/ 923449 w 971550"/>
                <a:gd name="connsiteY6"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550" h="104775">
                  <a:moveTo>
                    <a:pt x="923449" y="7144"/>
                  </a:moveTo>
                  <a:lnTo>
                    <a:pt x="55721" y="7144"/>
                  </a:lnTo>
                  <a:cubicBezTo>
                    <a:pt x="29051" y="7144"/>
                    <a:pt x="7144" y="29051"/>
                    <a:pt x="7144" y="55721"/>
                  </a:cubicBezTo>
                  <a:cubicBezTo>
                    <a:pt x="7144" y="82391"/>
                    <a:pt x="29051" y="104299"/>
                    <a:pt x="55721" y="104299"/>
                  </a:cubicBezTo>
                  <a:lnTo>
                    <a:pt x="923449" y="104299"/>
                  </a:lnTo>
                  <a:cubicBezTo>
                    <a:pt x="950119" y="104299"/>
                    <a:pt x="972026" y="82391"/>
                    <a:pt x="972026" y="55721"/>
                  </a:cubicBezTo>
                  <a:cubicBezTo>
                    <a:pt x="972026" y="29051"/>
                    <a:pt x="949166" y="7144"/>
                    <a:pt x="92344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23" name="Freeform: Shape 171">
              <a:extLst>
                <a:ext uri="{FF2B5EF4-FFF2-40B4-BE49-F238E27FC236}">
                  <a16:creationId xmlns:a16="http://schemas.microsoft.com/office/drawing/2014/main" id="{C5DE5553-7EF4-9441-B1D3-27BD45A69F54}"/>
                </a:ext>
              </a:extLst>
            </p:cNvPr>
            <p:cNvSpPr/>
            <p:nvPr/>
          </p:nvSpPr>
          <p:spPr>
            <a:xfrm>
              <a:off x="2317526" y="3501530"/>
              <a:ext cx="971550" cy="104775"/>
            </a:xfrm>
            <a:custGeom>
              <a:avLst/>
              <a:gdLst>
                <a:gd name="connsiteX0" fmla="*/ 923449 w 971550"/>
                <a:gd name="connsiteY0" fmla="*/ 7144 h 104775"/>
                <a:gd name="connsiteX1" fmla="*/ 55721 w 971550"/>
                <a:gd name="connsiteY1" fmla="*/ 7144 h 104775"/>
                <a:gd name="connsiteX2" fmla="*/ 7144 w 971550"/>
                <a:gd name="connsiteY2" fmla="*/ 55721 h 104775"/>
                <a:gd name="connsiteX3" fmla="*/ 55721 w 971550"/>
                <a:gd name="connsiteY3" fmla="*/ 104299 h 104775"/>
                <a:gd name="connsiteX4" fmla="*/ 923449 w 971550"/>
                <a:gd name="connsiteY4" fmla="*/ 104299 h 104775"/>
                <a:gd name="connsiteX5" fmla="*/ 972026 w 971550"/>
                <a:gd name="connsiteY5" fmla="*/ 55721 h 104775"/>
                <a:gd name="connsiteX6" fmla="*/ 923449 w 971550"/>
                <a:gd name="connsiteY6"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550" h="104775">
                  <a:moveTo>
                    <a:pt x="923449" y="7144"/>
                  </a:moveTo>
                  <a:lnTo>
                    <a:pt x="55721" y="7144"/>
                  </a:lnTo>
                  <a:cubicBezTo>
                    <a:pt x="29051" y="7144"/>
                    <a:pt x="7144" y="29051"/>
                    <a:pt x="7144" y="55721"/>
                  </a:cubicBezTo>
                  <a:cubicBezTo>
                    <a:pt x="7144" y="82391"/>
                    <a:pt x="29051" y="104299"/>
                    <a:pt x="55721" y="104299"/>
                  </a:cubicBezTo>
                  <a:lnTo>
                    <a:pt x="923449" y="104299"/>
                  </a:lnTo>
                  <a:cubicBezTo>
                    <a:pt x="950119" y="104299"/>
                    <a:pt x="972026" y="82391"/>
                    <a:pt x="972026" y="55721"/>
                  </a:cubicBezTo>
                  <a:cubicBezTo>
                    <a:pt x="972026" y="29051"/>
                    <a:pt x="949166" y="7144"/>
                    <a:pt x="92344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24" name="Freeform: Shape 172">
              <a:extLst>
                <a:ext uri="{FF2B5EF4-FFF2-40B4-BE49-F238E27FC236}">
                  <a16:creationId xmlns:a16="http://schemas.microsoft.com/office/drawing/2014/main" id="{AFB52F03-7820-084B-8FDA-8C2A4675A8DF}"/>
                </a:ext>
              </a:extLst>
            </p:cNvPr>
            <p:cNvSpPr/>
            <p:nvPr/>
          </p:nvSpPr>
          <p:spPr>
            <a:xfrm>
              <a:off x="2317526" y="3721557"/>
              <a:ext cx="971550" cy="104775"/>
            </a:xfrm>
            <a:custGeom>
              <a:avLst/>
              <a:gdLst>
                <a:gd name="connsiteX0" fmla="*/ 923449 w 971550"/>
                <a:gd name="connsiteY0" fmla="*/ 7144 h 104775"/>
                <a:gd name="connsiteX1" fmla="*/ 55721 w 971550"/>
                <a:gd name="connsiteY1" fmla="*/ 7144 h 104775"/>
                <a:gd name="connsiteX2" fmla="*/ 7144 w 971550"/>
                <a:gd name="connsiteY2" fmla="*/ 55721 h 104775"/>
                <a:gd name="connsiteX3" fmla="*/ 55721 w 971550"/>
                <a:gd name="connsiteY3" fmla="*/ 104299 h 104775"/>
                <a:gd name="connsiteX4" fmla="*/ 923449 w 971550"/>
                <a:gd name="connsiteY4" fmla="*/ 104299 h 104775"/>
                <a:gd name="connsiteX5" fmla="*/ 972026 w 971550"/>
                <a:gd name="connsiteY5" fmla="*/ 55721 h 104775"/>
                <a:gd name="connsiteX6" fmla="*/ 923449 w 971550"/>
                <a:gd name="connsiteY6"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550" h="104775">
                  <a:moveTo>
                    <a:pt x="923449" y="7144"/>
                  </a:moveTo>
                  <a:lnTo>
                    <a:pt x="55721" y="7144"/>
                  </a:lnTo>
                  <a:cubicBezTo>
                    <a:pt x="29051" y="7144"/>
                    <a:pt x="7144" y="29051"/>
                    <a:pt x="7144" y="55721"/>
                  </a:cubicBezTo>
                  <a:cubicBezTo>
                    <a:pt x="7144" y="82391"/>
                    <a:pt x="29051" y="104299"/>
                    <a:pt x="55721" y="104299"/>
                  </a:cubicBezTo>
                  <a:lnTo>
                    <a:pt x="923449" y="104299"/>
                  </a:lnTo>
                  <a:cubicBezTo>
                    <a:pt x="950119" y="104299"/>
                    <a:pt x="972026" y="82391"/>
                    <a:pt x="972026" y="55721"/>
                  </a:cubicBezTo>
                  <a:cubicBezTo>
                    <a:pt x="972026" y="29051"/>
                    <a:pt x="949166" y="7144"/>
                    <a:pt x="92344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25" name="Freeform: Shape 173">
              <a:extLst>
                <a:ext uri="{FF2B5EF4-FFF2-40B4-BE49-F238E27FC236}">
                  <a16:creationId xmlns:a16="http://schemas.microsoft.com/office/drawing/2014/main" id="{A17D4575-575A-C841-8E85-25FEA75BB6DD}"/>
                </a:ext>
              </a:extLst>
            </p:cNvPr>
            <p:cNvSpPr/>
            <p:nvPr/>
          </p:nvSpPr>
          <p:spPr>
            <a:xfrm>
              <a:off x="2317526" y="3940632"/>
              <a:ext cx="971550" cy="104775"/>
            </a:xfrm>
            <a:custGeom>
              <a:avLst/>
              <a:gdLst>
                <a:gd name="connsiteX0" fmla="*/ 923449 w 971550"/>
                <a:gd name="connsiteY0" fmla="*/ 7144 h 104775"/>
                <a:gd name="connsiteX1" fmla="*/ 55721 w 971550"/>
                <a:gd name="connsiteY1" fmla="*/ 7144 h 104775"/>
                <a:gd name="connsiteX2" fmla="*/ 7144 w 971550"/>
                <a:gd name="connsiteY2" fmla="*/ 55721 h 104775"/>
                <a:gd name="connsiteX3" fmla="*/ 55721 w 971550"/>
                <a:gd name="connsiteY3" fmla="*/ 104299 h 104775"/>
                <a:gd name="connsiteX4" fmla="*/ 923449 w 971550"/>
                <a:gd name="connsiteY4" fmla="*/ 104299 h 104775"/>
                <a:gd name="connsiteX5" fmla="*/ 972026 w 971550"/>
                <a:gd name="connsiteY5" fmla="*/ 55721 h 104775"/>
                <a:gd name="connsiteX6" fmla="*/ 923449 w 971550"/>
                <a:gd name="connsiteY6"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550" h="104775">
                  <a:moveTo>
                    <a:pt x="923449" y="7144"/>
                  </a:moveTo>
                  <a:lnTo>
                    <a:pt x="55721" y="7144"/>
                  </a:lnTo>
                  <a:cubicBezTo>
                    <a:pt x="29051" y="7144"/>
                    <a:pt x="7144" y="29051"/>
                    <a:pt x="7144" y="55721"/>
                  </a:cubicBezTo>
                  <a:cubicBezTo>
                    <a:pt x="7144" y="82391"/>
                    <a:pt x="29051" y="104299"/>
                    <a:pt x="55721" y="104299"/>
                  </a:cubicBezTo>
                  <a:lnTo>
                    <a:pt x="923449" y="104299"/>
                  </a:lnTo>
                  <a:cubicBezTo>
                    <a:pt x="950119" y="104299"/>
                    <a:pt x="972026" y="82391"/>
                    <a:pt x="972026" y="55721"/>
                  </a:cubicBezTo>
                  <a:cubicBezTo>
                    <a:pt x="972026" y="29051"/>
                    <a:pt x="949166" y="7144"/>
                    <a:pt x="92344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26" name="Freeform: Shape 174">
              <a:extLst>
                <a:ext uri="{FF2B5EF4-FFF2-40B4-BE49-F238E27FC236}">
                  <a16:creationId xmlns:a16="http://schemas.microsoft.com/office/drawing/2014/main" id="{CD060E1E-6385-F140-A1D7-C7B0D8F1B927}"/>
                </a:ext>
              </a:extLst>
            </p:cNvPr>
            <p:cNvSpPr/>
            <p:nvPr/>
          </p:nvSpPr>
          <p:spPr>
            <a:xfrm>
              <a:off x="1651550" y="2747150"/>
              <a:ext cx="1885950" cy="2095500"/>
            </a:xfrm>
            <a:custGeom>
              <a:avLst/>
              <a:gdLst>
                <a:gd name="connsiteX0" fmla="*/ 1742777 w 1885950"/>
                <a:gd name="connsiteY0" fmla="*/ 8096 h 2095500"/>
                <a:gd name="connsiteX1" fmla="*/ 1592282 w 1885950"/>
                <a:gd name="connsiteY1" fmla="*/ 8096 h 2095500"/>
                <a:gd name="connsiteX2" fmla="*/ 1543705 w 1885950"/>
                <a:gd name="connsiteY2" fmla="*/ 56674 h 2095500"/>
                <a:gd name="connsiteX3" fmla="*/ 1592282 w 1885950"/>
                <a:gd name="connsiteY3" fmla="*/ 105251 h 2095500"/>
                <a:gd name="connsiteX4" fmla="*/ 1742777 w 1885950"/>
                <a:gd name="connsiteY4" fmla="*/ 105251 h 2095500"/>
                <a:gd name="connsiteX5" fmla="*/ 1786593 w 1885950"/>
                <a:gd name="connsiteY5" fmla="*/ 149066 h 2095500"/>
                <a:gd name="connsiteX6" fmla="*/ 1786593 w 1885950"/>
                <a:gd name="connsiteY6" fmla="*/ 1757839 h 2095500"/>
                <a:gd name="connsiteX7" fmla="*/ 1742777 w 1885950"/>
                <a:gd name="connsiteY7" fmla="*/ 1801654 h 2095500"/>
                <a:gd name="connsiteX8" fmla="*/ 567393 w 1885950"/>
                <a:gd name="connsiteY8" fmla="*/ 1801654 h 2095500"/>
                <a:gd name="connsiteX9" fmla="*/ 523577 w 1885950"/>
                <a:gd name="connsiteY9" fmla="*/ 1757839 h 2095500"/>
                <a:gd name="connsiteX10" fmla="*/ 523577 w 1885950"/>
                <a:gd name="connsiteY10" fmla="*/ 148114 h 2095500"/>
                <a:gd name="connsiteX11" fmla="*/ 567393 w 1885950"/>
                <a:gd name="connsiteY11" fmla="*/ 104299 h 2095500"/>
                <a:gd name="connsiteX12" fmla="*/ 717887 w 1885950"/>
                <a:gd name="connsiteY12" fmla="*/ 104299 h 2095500"/>
                <a:gd name="connsiteX13" fmla="*/ 766465 w 1885950"/>
                <a:gd name="connsiteY13" fmla="*/ 55721 h 2095500"/>
                <a:gd name="connsiteX14" fmla="*/ 717887 w 1885950"/>
                <a:gd name="connsiteY14" fmla="*/ 7144 h 2095500"/>
                <a:gd name="connsiteX15" fmla="*/ 567393 w 1885950"/>
                <a:gd name="connsiteY15" fmla="*/ 7144 h 2095500"/>
                <a:gd name="connsiteX16" fmla="*/ 426422 w 1885950"/>
                <a:gd name="connsiteY16" fmla="*/ 148114 h 2095500"/>
                <a:gd name="connsiteX17" fmla="*/ 426422 w 1885950"/>
                <a:gd name="connsiteY17" fmla="*/ 1756886 h 2095500"/>
                <a:gd name="connsiteX18" fmla="*/ 567393 w 1885950"/>
                <a:gd name="connsiteY18" fmla="*/ 1897856 h 2095500"/>
                <a:gd name="connsiteX19" fmla="*/ 1060788 w 1885950"/>
                <a:gd name="connsiteY19" fmla="*/ 1897856 h 2095500"/>
                <a:gd name="connsiteX20" fmla="*/ 371177 w 1885950"/>
                <a:gd name="connsiteY20" fmla="*/ 1994059 h 2095500"/>
                <a:gd name="connsiteX21" fmla="*/ 338792 w 1885950"/>
                <a:gd name="connsiteY21" fmla="*/ 1985486 h 2095500"/>
                <a:gd name="connsiteX22" fmla="*/ 321647 w 1885950"/>
                <a:gd name="connsiteY22" fmla="*/ 1956911 h 2095500"/>
                <a:gd name="connsiteX23" fmla="*/ 104477 w 1885950"/>
                <a:gd name="connsiteY23" fmla="*/ 362426 h 2095500"/>
                <a:gd name="connsiteX24" fmla="*/ 113050 w 1885950"/>
                <a:gd name="connsiteY24" fmla="*/ 330041 h 2095500"/>
                <a:gd name="connsiteX25" fmla="*/ 141625 w 1885950"/>
                <a:gd name="connsiteY25" fmla="*/ 312896 h 2095500"/>
                <a:gd name="connsiteX26" fmla="*/ 319742 w 1885950"/>
                <a:gd name="connsiteY26" fmla="*/ 288131 h 2095500"/>
                <a:gd name="connsiteX27" fmla="*/ 360700 w 1885950"/>
                <a:gd name="connsiteY27" fmla="*/ 233839 h 2095500"/>
                <a:gd name="connsiteX28" fmla="*/ 306407 w 1885950"/>
                <a:gd name="connsiteY28" fmla="*/ 192881 h 2095500"/>
                <a:gd name="connsiteX29" fmla="*/ 128290 w 1885950"/>
                <a:gd name="connsiteY29" fmla="*/ 217646 h 2095500"/>
                <a:gd name="connsiteX30" fmla="*/ 35897 w 1885950"/>
                <a:gd name="connsiteY30" fmla="*/ 271939 h 2095500"/>
                <a:gd name="connsiteX31" fmla="*/ 8275 w 1885950"/>
                <a:gd name="connsiteY31" fmla="*/ 375761 h 2095500"/>
                <a:gd name="connsiteX32" fmla="*/ 226397 w 1885950"/>
                <a:gd name="connsiteY32" fmla="*/ 1968341 h 2095500"/>
                <a:gd name="connsiteX33" fmla="*/ 280690 w 1885950"/>
                <a:gd name="connsiteY33" fmla="*/ 2060734 h 2095500"/>
                <a:gd name="connsiteX34" fmla="*/ 365462 w 1885950"/>
                <a:gd name="connsiteY34" fmla="*/ 2089309 h 2095500"/>
                <a:gd name="connsiteX35" fmla="*/ 384512 w 1885950"/>
                <a:gd name="connsiteY35" fmla="*/ 2088356 h 2095500"/>
                <a:gd name="connsiteX36" fmla="*/ 1745635 w 1885950"/>
                <a:gd name="connsiteY36" fmla="*/ 1899761 h 2095500"/>
                <a:gd name="connsiteX37" fmla="*/ 1756113 w 1885950"/>
                <a:gd name="connsiteY37" fmla="*/ 1896904 h 2095500"/>
                <a:gd name="connsiteX38" fmla="*/ 1883748 w 1885950"/>
                <a:gd name="connsiteY38" fmla="*/ 1756886 h 2095500"/>
                <a:gd name="connsiteX39" fmla="*/ 1883748 w 1885950"/>
                <a:gd name="connsiteY39" fmla="*/ 148114 h 2095500"/>
                <a:gd name="connsiteX40" fmla="*/ 1742777 w 1885950"/>
                <a:gd name="connsiteY40" fmla="*/ 8096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85950" h="2095500">
                  <a:moveTo>
                    <a:pt x="1742777" y="8096"/>
                  </a:moveTo>
                  <a:lnTo>
                    <a:pt x="1592282" y="8096"/>
                  </a:lnTo>
                  <a:cubicBezTo>
                    <a:pt x="1565613" y="8096"/>
                    <a:pt x="1543705" y="30004"/>
                    <a:pt x="1543705" y="56674"/>
                  </a:cubicBezTo>
                  <a:cubicBezTo>
                    <a:pt x="1543705" y="83344"/>
                    <a:pt x="1565613" y="105251"/>
                    <a:pt x="1592282" y="105251"/>
                  </a:cubicBezTo>
                  <a:lnTo>
                    <a:pt x="1742777" y="105251"/>
                  </a:lnTo>
                  <a:cubicBezTo>
                    <a:pt x="1767543" y="105251"/>
                    <a:pt x="1786593" y="125254"/>
                    <a:pt x="1786593" y="149066"/>
                  </a:cubicBezTo>
                  <a:lnTo>
                    <a:pt x="1786593" y="1757839"/>
                  </a:lnTo>
                  <a:cubicBezTo>
                    <a:pt x="1786593" y="1782604"/>
                    <a:pt x="1766590" y="1801654"/>
                    <a:pt x="1742777" y="1801654"/>
                  </a:cubicBezTo>
                  <a:lnTo>
                    <a:pt x="567393" y="1801654"/>
                  </a:lnTo>
                  <a:cubicBezTo>
                    <a:pt x="542627" y="1801654"/>
                    <a:pt x="523577" y="1781651"/>
                    <a:pt x="523577" y="1757839"/>
                  </a:cubicBezTo>
                  <a:lnTo>
                    <a:pt x="523577" y="148114"/>
                  </a:lnTo>
                  <a:cubicBezTo>
                    <a:pt x="523577" y="123349"/>
                    <a:pt x="543580" y="104299"/>
                    <a:pt x="567393" y="104299"/>
                  </a:cubicBezTo>
                  <a:lnTo>
                    <a:pt x="717887" y="104299"/>
                  </a:lnTo>
                  <a:cubicBezTo>
                    <a:pt x="744557" y="104299"/>
                    <a:pt x="766465" y="82391"/>
                    <a:pt x="766465" y="55721"/>
                  </a:cubicBezTo>
                  <a:cubicBezTo>
                    <a:pt x="766465" y="29051"/>
                    <a:pt x="744557" y="7144"/>
                    <a:pt x="717887" y="7144"/>
                  </a:cubicBezTo>
                  <a:lnTo>
                    <a:pt x="567393" y="7144"/>
                  </a:lnTo>
                  <a:cubicBezTo>
                    <a:pt x="490240" y="7144"/>
                    <a:pt x="426422" y="70009"/>
                    <a:pt x="426422" y="148114"/>
                  </a:cubicBezTo>
                  <a:lnTo>
                    <a:pt x="426422" y="1756886"/>
                  </a:lnTo>
                  <a:cubicBezTo>
                    <a:pt x="426422" y="1834039"/>
                    <a:pt x="489287" y="1897856"/>
                    <a:pt x="567393" y="1897856"/>
                  </a:cubicBezTo>
                  <a:lnTo>
                    <a:pt x="1060788" y="1897856"/>
                  </a:lnTo>
                  <a:lnTo>
                    <a:pt x="371177" y="1994059"/>
                  </a:lnTo>
                  <a:cubicBezTo>
                    <a:pt x="359747" y="1995964"/>
                    <a:pt x="348317" y="1992154"/>
                    <a:pt x="338792" y="1985486"/>
                  </a:cubicBezTo>
                  <a:cubicBezTo>
                    <a:pt x="329267" y="1978819"/>
                    <a:pt x="323552" y="1968341"/>
                    <a:pt x="321647" y="1956911"/>
                  </a:cubicBezTo>
                  <a:lnTo>
                    <a:pt x="104477" y="362426"/>
                  </a:lnTo>
                  <a:cubicBezTo>
                    <a:pt x="102572" y="350996"/>
                    <a:pt x="106382" y="339566"/>
                    <a:pt x="113050" y="330041"/>
                  </a:cubicBezTo>
                  <a:cubicBezTo>
                    <a:pt x="119717" y="320516"/>
                    <a:pt x="130195" y="314801"/>
                    <a:pt x="141625" y="312896"/>
                  </a:cubicBezTo>
                  <a:lnTo>
                    <a:pt x="319742" y="288131"/>
                  </a:lnTo>
                  <a:cubicBezTo>
                    <a:pt x="346412" y="284321"/>
                    <a:pt x="364510" y="260509"/>
                    <a:pt x="360700" y="233839"/>
                  </a:cubicBezTo>
                  <a:cubicBezTo>
                    <a:pt x="356890" y="207169"/>
                    <a:pt x="333077" y="189071"/>
                    <a:pt x="306407" y="192881"/>
                  </a:cubicBezTo>
                  <a:lnTo>
                    <a:pt x="128290" y="217646"/>
                  </a:lnTo>
                  <a:cubicBezTo>
                    <a:pt x="91142" y="222409"/>
                    <a:pt x="57805" y="242411"/>
                    <a:pt x="35897" y="271939"/>
                  </a:cubicBezTo>
                  <a:cubicBezTo>
                    <a:pt x="13990" y="301466"/>
                    <a:pt x="3512" y="338614"/>
                    <a:pt x="8275" y="375761"/>
                  </a:cubicBezTo>
                  <a:lnTo>
                    <a:pt x="226397" y="1968341"/>
                  </a:lnTo>
                  <a:cubicBezTo>
                    <a:pt x="231160" y="2005489"/>
                    <a:pt x="251162" y="2038826"/>
                    <a:pt x="280690" y="2060734"/>
                  </a:cubicBezTo>
                  <a:cubicBezTo>
                    <a:pt x="305455" y="2079784"/>
                    <a:pt x="334982" y="2089309"/>
                    <a:pt x="365462" y="2089309"/>
                  </a:cubicBezTo>
                  <a:cubicBezTo>
                    <a:pt x="372130" y="2089309"/>
                    <a:pt x="377845" y="2089309"/>
                    <a:pt x="384512" y="2088356"/>
                  </a:cubicBezTo>
                  <a:lnTo>
                    <a:pt x="1745635" y="1899761"/>
                  </a:lnTo>
                  <a:cubicBezTo>
                    <a:pt x="1749445" y="1898809"/>
                    <a:pt x="1753255" y="1897856"/>
                    <a:pt x="1756113" y="1896904"/>
                  </a:cubicBezTo>
                  <a:cubicBezTo>
                    <a:pt x="1827550" y="1890236"/>
                    <a:pt x="1883748" y="1830229"/>
                    <a:pt x="1883748" y="1756886"/>
                  </a:cubicBezTo>
                  <a:lnTo>
                    <a:pt x="1883748" y="148114"/>
                  </a:lnTo>
                  <a:cubicBezTo>
                    <a:pt x="1883748" y="70961"/>
                    <a:pt x="1819930" y="8096"/>
                    <a:pt x="1742777" y="809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sp>
          <p:nvSpPr>
            <p:cNvPr id="27" name="Freeform: Shape 175">
              <a:extLst>
                <a:ext uri="{FF2B5EF4-FFF2-40B4-BE49-F238E27FC236}">
                  <a16:creationId xmlns:a16="http://schemas.microsoft.com/office/drawing/2014/main" id="{8F7C86A8-F859-1941-A32D-1177123DBD14}"/>
                </a:ext>
              </a:extLst>
            </p:cNvPr>
            <p:cNvSpPr/>
            <p:nvPr/>
          </p:nvSpPr>
          <p:spPr>
            <a:xfrm>
              <a:off x="2460286" y="2625230"/>
              <a:ext cx="685800" cy="371475"/>
            </a:xfrm>
            <a:custGeom>
              <a:avLst/>
              <a:gdLst>
                <a:gd name="connsiteX0" fmla="*/ 53932 w 685800"/>
                <a:gd name="connsiteY0" fmla="*/ 366236 h 371475"/>
                <a:gd name="connsiteX1" fmla="*/ 638767 w 685800"/>
                <a:gd name="connsiteY1" fmla="*/ 366236 h 371475"/>
                <a:gd name="connsiteX2" fmla="*/ 687344 w 685800"/>
                <a:gd name="connsiteY2" fmla="*/ 317659 h 371475"/>
                <a:gd name="connsiteX3" fmla="*/ 687344 w 685800"/>
                <a:gd name="connsiteY3" fmla="*/ 270986 h 371475"/>
                <a:gd name="connsiteX4" fmla="*/ 531134 w 685800"/>
                <a:gd name="connsiteY4" fmla="*/ 114776 h 371475"/>
                <a:gd name="connsiteX5" fmla="*/ 495892 w 685800"/>
                <a:gd name="connsiteY5" fmla="*/ 114776 h 371475"/>
                <a:gd name="connsiteX6" fmla="*/ 347302 w 685800"/>
                <a:gd name="connsiteY6" fmla="*/ 7144 h 371475"/>
                <a:gd name="connsiteX7" fmla="*/ 198712 w 685800"/>
                <a:gd name="connsiteY7" fmla="*/ 114776 h 371475"/>
                <a:gd name="connsiteX8" fmla="*/ 163469 w 685800"/>
                <a:gd name="connsiteY8" fmla="*/ 114776 h 371475"/>
                <a:gd name="connsiteX9" fmla="*/ 7259 w 685800"/>
                <a:gd name="connsiteY9" fmla="*/ 270986 h 371475"/>
                <a:gd name="connsiteX10" fmla="*/ 7259 w 685800"/>
                <a:gd name="connsiteY10" fmla="*/ 317659 h 371475"/>
                <a:gd name="connsiteX11" fmla="*/ 53932 w 685800"/>
                <a:gd name="connsiteY11" fmla="*/ 366236 h 371475"/>
                <a:gd name="connsiteX12" fmla="*/ 161564 w 685800"/>
                <a:gd name="connsiteY12" fmla="*/ 210979 h 371475"/>
                <a:gd name="connsiteX13" fmla="*/ 237764 w 685800"/>
                <a:gd name="connsiteY13" fmla="*/ 210979 h 371475"/>
                <a:gd name="connsiteX14" fmla="*/ 286342 w 685800"/>
                <a:gd name="connsiteY14" fmla="*/ 162401 h 371475"/>
                <a:gd name="connsiteX15" fmla="*/ 346349 w 685800"/>
                <a:gd name="connsiteY15" fmla="*/ 102394 h 371475"/>
                <a:gd name="connsiteX16" fmla="*/ 406357 w 685800"/>
                <a:gd name="connsiteY16" fmla="*/ 162401 h 371475"/>
                <a:gd name="connsiteX17" fmla="*/ 454934 w 685800"/>
                <a:gd name="connsiteY17" fmla="*/ 210979 h 371475"/>
                <a:gd name="connsiteX18" fmla="*/ 531134 w 685800"/>
                <a:gd name="connsiteY18" fmla="*/ 210979 h 371475"/>
                <a:gd name="connsiteX19" fmla="*/ 591142 w 685800"/>
                <a:gd name="connsiteY19" fmla="*/ 270034 h 371475"/>
                <a:gd name="connsiteX20" fmla="*/ 102509 w 685800"/>
                <a:gd name="connsiteY20" fmla="*/ 270034 h 371475"/>
                <a:gd name="connsiteX21" fmla="*/ 161564 w 685800"/>
                <a:gd name="connsiteY21" fmla="*/ 210979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 h="371475">
                  <a:moveTo>
                    <a:pt x="53932" y="366236"/>
                  </a:moveTo>
                  <a:lnTo>
                    <a:pt x="638767" y="366236"/>
                  </a:lnTo>
                  <a:cubicBezTo>
                    <a:pt x="665437" y="366236"/>
                    <a:pt x="687344" y="344329"/>
                    <a:pt x="687344" y="317659"/>
                  </a:cubicBezTo>
                  <a:lnTo>
                    <a:pt x="687344" y="270986"/>
                  </a:lnTo>
                  <a:cubicBezTo>
                    <a:pt x="687344" y="185261"/>
                    <a:pt x="616859" y="114776"/>
                    <a:pt x="531134" y="114776"/>
                  </a:cubicBezTo>
                  <a:lnTo>
                    <a:pt x="495892" y="114776"/>
                  </a:lnTo>
                  <a:cubicBezTo>
                    <a:pt x="475889" y="51911"/>
                    <a:pt x="416834" y="7144"/>
                    <a:pt x="347302" y="7144"/>
                  </a:cubicBezTo>
                  <a:cubicBezTo>
                    <a:pt x="277769" y="7144"/>
                    <a:pt x="218714" y="52864"/>
                    <a:pt x="198712" y="114776"/>
                  </a:cubicBezTo>
                  <a:lnTo>
                    <a:pt x="163469" y="114776"/>
                  </a:lnTo>
                  <a:cubicBezTo>
                    <a:pt x="77744" y="114776"/>
                    <a:pt x="7259" y="185261"/>
                    <a:pt x="7259" y="270986"/>
                  </a:cubicBezTo>
                  <a:lnTo>
                    <a:pt x="7259" y="317659"/>
                  </a:lnTo>
                  <a:cubicBezTo>
                    <a:pt x="5354" y="344329"/>
                    <a:pt x="27262" y="366236"/>
                    <a:pt x="53932" y="366236"/>
                  </a:cubicBezTo>
                  <a:close/>
                  <a:moveTo>
                    <a:pt x="161564" y="210979"/>
                  </a:moveTo>
                  <a:lnTo>
                    <a:pt x="237764" y="210979"/>
                  </a:lnTo>
                  <a:cubicBezTo>
                    <a:pt x="264434" y="210979"/>
                    <a:pt x="286342" y="189071"/>
                    <a:pt x="286342" y="162401"/>
                  </a:cubicBezTo>
                  <a:cubicBezTo>
                    <a:pt x="286342" y="129064"/>
                    <a:pt x="313012" y="102394"/>
                    <a:pt x="346349" y="102394"/>
                  </a:cubicBezTo>
                  <a:cubicBezTo>
                    <a:pt x="379687" y="102394"/>
                    <a:pt x="406357" y="129064"/>
                    <a:pt x="406357" y="162401"/>
                  </a:cubicBezTo>
                  <a:cubicBezTo>
                    <a:pt x="406357" y="189071"/>
                    <a:pt x="428264" y="210979"/>
                    <a:pt x="454934" y="210979"/>
                  </a:cubicBezTo>
                  <a:lnTo>
                    <a:pt x="531134" y="210979"/>
                  </a:lnTo>
                  <a:cubicBezTo>
                    <a:pt x="563519" y="210979"/>
                    <a:pt x="590189" y="237649"/>
                    <a:pt x="591142" y="270034"/>
                  </a:cubicBezTo>
                  <a:lnTo>
                    <a:pt x="102509" y="270034"/>
                  </a:lnTo>
                  <a:cubicBezTo>
                    <a:pt x="102509" y="236696"/>
                    <a:pt x="129179" y="210979"/>
                    <a:pt x="161564" y="2109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grpSp>
      <p:sp>
        <p:nvSpPr>
          <p:cNvPr id="28" name="Text Placeholder 15">
            <a:extLst>
              <a:ext uri="{FF2B5EF4-FFF2-40B4-BE49-F238E27FC236}">
                <a16:creationId xmlns:a16="http://schemas.microsoft.com/office/drawing/2014/main" id="{86F9EFBA-74E7-644E-A86F-9299AA5FF3CE}"/>
              </a:ext>
            </a:extLst>
          </p:cNvPr>
          <p:cNvSpPr txBox="1">
            <a:spLocks/>
          </p:cNvSpPr>
          <p:nvPr/>
        </p:nvSpPr>
        <p:spPr>
          <a:xfrm>
            <a:off x="8397183" y="1281899"/>
            <a:ext cx="3297146" cy="3629025"/>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Effra"/>
                <a:ea typeface="+mn-ea"/>
                <a:cs typeface="+mn-cs"/>
              </a:rPr>
              <a:t>Guardian makes it easy!</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Effra"/>
                <a:ea typeface="+mn-ea"/>
                <a:cs typeface="+mn-cs"/>
              </a:rPr>
              <a:t>Simplified enrollment and affordable group coverage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Effra"/>
                <a:ea typeface="+mn-ea"/>
                <a:cs typeface="+mn-cs"/>
              </a:rPr>
              <a:t>Convenient payroll deduction</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A2C41"/>
                </a:solidFill>
                <a:effectLst/>
                <a:uLnTx/>
                <a:uFillTx/>
                <a:latin typeface="Effra"/>
                <a:ea typeface="+mn-ea"/>
                <a:cs typeface="+mn-cs"/>
              </a:rPr>
              <a:t>[Available for [spouse] [and] [children]</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Effra"/>
                <a:ea typeface="+mn-ea"/>
                <a:cs typeface="+mn-cs"/>
              </a:rPr>
              <a:t>Take the coverage with you</a:t>
            </a:r>
            <a:br>
              <a:rPr kumimoji="0" lang="en-US" sz="1800" b="0" i="0" u="none" strike="noStrike" kern="1200" cap="none" spc="0" normalizeH="0" baseline="0" noProof="0">
                <a:ln>
                  <a:noFill/>
                </a:ln>
                <a:solidFill>
                  <a:prstClr val="white"/>
                </a:solidFill>
                <a:effectLst/>
                <a:uLnTx/>
                <a:uFillTx/>
                <a:latin typeface="Effra"/>
                <a:ea typeface="+mn-ea"/>
                <a:cs typeface="+mn-cs"/>
              </a:rPr>
            </a:br>
            <a:r>
              <a:rPr kumimoji="0" lang="en-US" sz="1800" b="0" i="0" u="none" strike="noStrike" kern="1200" cap="none" spc="0" normalizeH="0" baseline="0" noProof="0">
                <a:ln>
                  <a:noFill/>
                </a:ln>
                <a:solidFill>
                  <a:prstClr val="white"/>
                </a:solidFill>
                <a:effectLst/>
                <a:uLnTx/>
                <a:uFillTx/>
                <a:latin typeface="Effra"/>
                <a:ea typeface="+mn-ea"/>
                <a:cs typeface="+mn-cs"/>
              </a:rPr>
              <a:t>if you leave your current employer</a:t>
            </a:r>
          </a:p>
        </p:txBody>
      </p:sp>
      <p:sp>
        <p:nvSpPr>
          <p:cNvPr id="29" name="Footer Placeholder 4">
            <a:extLst>
              <a:ext uri="{FF2B5EF4-FFF2-40B4-BE49-F238E27FC236}">
                <a16:creationId xmlns:a16="http://schemas.microsoft.com/office/drawing/2014/main" id="{CE795EEA-C8BC-7F54-66CA-78811B7F262D}"/>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4260598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BB2AE63-C676-FA47-BDCB-A09F20A638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6" name="Text Placeholder 5">
            <a:extLst>
              <a:ext uri="{FF2B5EF4-FFF2-40B4-BE49-F238E27FC236}">
                <a16:creationId xmlns:a16="http://schemas.microsoft.com/office/drawing/2014/main" id="{5DA652D6-4320-7353-2A24-8AB1976B565B}"/>
              </a:ext>
            </a:extLst>
          </p:cNvPr>
          <p:cNvSpPr>
            <a:spLocks noGrp="1"/>
          </p:cNvSpPr>
          <p:nvPr>
            <p:ph type="body" sz="quarter" idx="14"/>
          </p:nvPr>
        </p:nvSpPr>
        <p:spPr>
          <a:xfrm>
            <a:off x="457198" y="5783580"/>
            <a:ext cx="11277600" cy="228600"/>
          </a:xfrm>
        </p:spPr>
        <p:txBody>
          <a:bodyPr/>
          <a:lstStyle/>
          <a:p>
            <a:r>
              <a:rPr kumimoji="0" lang="en-US" sz="800" b="0" i="0" u="none" strike="noStrike" kern="1200" cap="none" spc="0" normalizeH="0" baseline="0" noProof="0" dirty="0">
                <a:ln>
                  <a:noFill/>
                </a:ln>
                <a:solidFill>
                  <a:srgbClr val="FF0000"/>
                </a:solidFill>
                <a:effectLst/>
                <a:uLnTx/>
                <a:uFillTx/>
                <a:latin typeface="Effra"/>
                <a:ea typeface="+mn-ea"/>
                <a:cs typeface="+mn-cs"/>
              </a:rPr>
              <a:t>[*To apply for life insurance coverage above this amount, or if you have been previously declined for coverage, a brief application and a few health questions will be required.] </a:t>
            </a:r>
            <a:endParaRPr lang="en-US" sz="800" dirty="0"/>
          </a:p>
        </p:txBody>
      </p:sp>
      <p:sp>
        <p:nvSpPr>
          <p:cNvPr id="2" name="Title 1">
            <a:extLst>
              <a:ext uri="{FF2B5EF4-FFF2-40B4-BE49-F238E27FC236}">
                <a16:creationId xmlns:a16="http://schemas.microsoft.com/office/drawing/2014/main" id="{A01AB2DF-D2AD-E54A-9EAE-230222166733}"/>
              </a:ext>
            </a:extLst>
          </p:cNvPr>
          <p:cNvSpPr>
            <a:spLocks noGrp="1"/>
          </p:cNvSpPr>
          <p:nvPr>
            <p:ph type="title"/>
          </p:nvPr>
        </p:nvSpPr>
        <p:spPr/>
        <p:txBody>
          <a:bodyPr/>
          <a:lstStyle/>
          <a:p>
            <a:r>
              <a:rPr lang="en-US"/>
              <a:t>Your Life Insurance options</a:t>
            </a:r>
            <a:endParaRPr lang="en-GB"/>
          </a:p>
        </p:txBody>
      </p:sp>
      <p:graphicFrame>
        <p:nvGraphicFramePr>
          <p:cNvPr id="20" name="Content Placeholder 19">
            <a:extLst>
              <a:ext uri="{FF2B5EF4-FFF2-40B4-BE49-F238E27FC236}">
                <a16:creationId xmlns:a16="http://schemas.microsoft.com/office/drawing/2014/main" id="{37CF912A-A5F2-7844-BD21-17E761FA2F66}"/>
              </a:ext>
            </a:extLst>
          </p:cNvPr>
          <p:cNvGraphicFramePr>
            <a:graphicFrameLocks noGrp="1"/>
          </p:cNvGraphicFramePr>
          <p:nvPr>
            <p:ph idx="1"/>
            <p:extLst>
              <p:ext uri="{D42A27DB-BD31-4B8C-83A1-F6EECF244321}">
                <p14:modId xmlns:p14="http://schemas.microsoft.com/office/powerpoint/2010/main" val="1095221564"/>
              </p:ext>
            </p:extLst>
          </p:nvPr>
        </p:nvGraphicFramePr>
        <p:xfrm>
          <a:off x="457200" y="1188720"/>
          <a:ext cx="11277598" cy="4480560"/>
        </p:xfrm>
        <a:graphic>
          <a:graphicData uri="http://schemas.openxmlformats.org/drawingml/2006/table">
            <a:tbl>
              <a:tblPr firstRow="1" bandRow="1">
                <a:tableStyleId>{3B4B98B0-60AC-42C2-AFA5-B58CD77FA1E5}</a:tableStyleId>
              </a:tblPr>
              <a:tblGrid>
                <a:gridCol w="4490709">
                  <a:extLst>
                    <a:ext uri="{9D8B030D-6E8A-4147-A177-3AD203B41FA5}">
                      <a16:colId xmlns:a16="http://schemas.microsoft.com/office/drawing/2014/main" val="20000"/>
                    </a:ext>
                  </a:extLst>
                </a:gridCol>
                <a:gridCol w="1716573">
                  <a:extLst>
                    <a:ext uri="{9D8B030D-6E8A-4147-A177-3AD203B41FA5}">
                      <a16:colId xmlns:a16="http://schemas.microsoft.com/office/drawing/2014/main" val="20001"/>
                    </a:ext>
                  </a:extLst>
                </a:gridCol>
                <a:gridCol w="5070316">
                  <a:extLst>
                    <a:ext uri="{9D8B030D-6E8A-4147-A177-3AD203B41FA5}">
                      <a16:colId xmlns:a16="http://schemas.microsoft.com/office/drawing/2014/main" val="20002"/>
                    </a:ext>
                  </a:extLst>
                </a:gridCol>
              </a:tblGrid>
              <a:tr h="365861">
                <a:tc>
                  <a:txBody>
                    <a:bodyPr/>
                    <a:lstStyle/>
                    <a:p>
                      <a:pPr algn="l"/>
                      <a:endParaRPr lang="en-US" sz="1200">
                        <a:solidFill>
                          <a:schemeClr val="tx1"/>
                        </a:solidFill>
                      </a:endParaRPr>
                    </a:p>
                  </a:txBody>
                  <a:tcPr anchor="b"/>
                </a:tc>
                <a:tc>
                  <a:txBody>
                    <a:bodyPr/>
                    <a:lstStyle/>
                    <a:p>
                      <a:pPr algn="l"/>
                      <a:r>
                        <a:rPr lang="en-US" sz="1200">
                          <a:solidFill>
                            <a:srgbClr val="FF0000"/>
                          </a:solidFill>
                        </a:rPr>
                        <a:t>[Employer</a:t>
                      </a:r>
                      <a:r>
                        <a:rPr lang="en-US" sz="1200" baseline="0">
                          <a:solidFill>
                            <a:srgbClr val="FF0000"/>
                          </a:solidFill>
                        </a:rPr>
                        <a:t>-paid/</a:t>
                      </a:r>
                      <a:br>
                        <a:rPr lang="en-US" sz="1200" baseline="0">
                          <a:solidFill>
                            <a:srgbClr val="FF0000"/>
                          </a:solidFill>
                        </a:rPr>
                      </a:br>
                      <a:r>
                        <a:rPr lang="en-US" sz="1200" baseline="0">
                          <a:solidFill>
                            <a:srgbClr val="FF0000"/>
                          </a:solidFill>
                        </a:rPr>
                        <a:t>Basic Life]</a:t>
                      </a:r>
                      <a:endParaRPr lang="en-US" sz="1200">
                        <a:solidFill>
                          <a:srgbClr val="FF0000"/>
                        </a:solidFill>
                      </a:endParaRPr>
                    </a:p>
                  </a:txBody>
                  <a:tcPr anchor="b"/>
                </a:tc>
                <a:tc>
                  <a:txBody>
                    <a:bodyPr/>
                    <a:lstStyle/>
                    <a:p>
                      <a:pPr algn="l"/>
                      <a:r>
                        <a:rPr lang="en-US" sz="1200">
                          <a:solidFill>
                            <a:srgbClr val="FF0000"/>
                          </a:solidFill>
                        </a:rPr>
                        <a:t>[Employee-paid/</a:t>
                      </a:r>
                    </a:p>
                    <a:p>
                      <a:pPr algn="l"/>
                      <a:r>
                        <a:rPr lang="en-US" sz="1200">
                          <a:solidFill>
                            <a:srgbClr val="FF0000"/>
                          </a:solidFill>
                        </a:rPr>
                        <a:t>Voluntary</a:t>
                      </a:r>
                      <a:r>
                        <a:rPr lang="en-US" sz="1200" baseline="0">
                          <a:solidFill>
                            <a:srgbClr val="FF0000"/>
                          </a:solidFill>
                        </a:rPr>
                        <a:t> Term Life</a:t>
                      </a:r>
                      <a:r>
                        <a:rPr lang="en-US" sz="1200">
                          <a:solidFill>
                            <a:srgbClr val="FF0000"/>
                          </a:solidFill>
                        </a:rPr>
                        <a:t>]</a:t>
                      </a:r>
                    </a:p>
                  </a:txBody>
                  <a:tcPr anchor="b"/>
                </a:tc>
                <a:extLst>
                  <a:ext uri="{0D108BD9-81ED-4DB2-BD59-A6C34878D82A}">
                    <a16:rowId xmlns:a16="http://schemas.microsoft.com/office/drawing/2014/main" val="10000"/>
                  </a:ext>
                </a:extLst>
              </a:tr>
              <a:tr h="585377">
                <a:tc>
                  <a:txBody>
                    <a:bodyPr/>
                    <a:lstStyle/>
                    <a:p>
                      <a:pPr algn="l"/>
                      <a:r>
                        <a:rPr lang="en-US" sz="1200" b="1">
                          <a:solidFill>
                            <a:schemeClr val="tx1"/>
                          </a:solidFill>
                        </a:rPr>
                        <a:t>Employee Benefit</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r>
                        <a:rPr lang="en-US" sz="1200">
                          <a:solidFill>
                            <a:srgbClr val="FF0000"/>
                          </a:solidFill>
                        </a:rPr>
                        <a:t>[$XX</a:t>
                      </a:r>
                      <a:r>
                        <a:rPr lang="en-US" sz="1200" baseline="0">
                          <a:solidFill>
                            <a:srgbClr val="FF0000"/>
                          </a:solidFill>
                        </a:rPr>
                        <a:t> or X salary]</a:t>
                      </a:r>
                      <a:endParaRPr lang="en-US" sz="1200" b="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r>
                        <a:rPr lang="en-US" sz="1200">
                          <a:solidFill>
                            <a:srgbClr val="FF0000"/>
                          </a:solidFill>
                        </a:rPr>
                        <a:t>[$XK</a:t>
                      </a:r>
                      <a:r>
                        <a:rPr lang="en-US" sz="1200" baseline="0">
                          <a:solidFill>
                            <a:srgbClr val="FF0000"/>
                          </a:solidFill>
                        </a:rPr>
                        <a:t> increments to a max of $XX][X salary to a max of $XX] [$XX with no health questions*] [You have a [special] opportunity to enroll with no health questions.*] </a:t>
                      </a:r>
                      <a:endParaRPr lang="en-US" sz="1200" b="0">
                        <a:solidFill>
                          <a:srgbClr val="FF0000"/>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4642">
                <a:tc>
                  <a:txBody>
                    <a:bodyPr/>
                    <a:lstStyle/>
                    <a:p>
                      <a:pPr algn="l"/>
                      <a:r>
                        <a:rPr lang="en-US" sz="1200" b="1">
                          <a:solidFill>
                            <a:srgbClr val="FF0000"/>
                          </a:solidFill>
                        </a:rPr>
                        <a:t>[Spouse Benefit]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a:solidFill>
                            <a:srgbClr val="FF0000"/>
                          </a:solidFill>
                        </a:rPr>
                        <a:t>[$XX]</a:t>
                      </a:r>
                      <a:endParaRPr lang="en-US" sz="1200" b="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olidFill>
                            <a:srgbClr val="FF0000"/>
                          </a:solidFill>
                        </a:rPr>
                        <a:t>[$XK</a:t>
                      </a:r>
                      <a:r>
                        <a:rPr lang="en-US" sz="1200" baseline="0">
                          <a:solidFill>
                            <a:srgbClr val="FF0000"/>
                          </a:solidFill>
                        </a:rPr>
                        <a:t> increments to a max of $XX or XX% of employee] XX% of employee] [$XX with no health questions*]</a:t>
                      </a:r>
                      <a:endParaRPr lang="en-US" sz="1200" b="0">
                        <a:solidFill>
                          <a:srgbClr val="FF0000"/>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14642">
                <a:tc>
                  <a:txBody>
                    <a:bodyPr/>
                    <a:lstStyle/>
                    <a:p>
                      <a:pPr algn="l"/>
                      <a:r>
                        <a:rPr lang="en-US" sz="1200" b="1" dirty="0">
                          <a:solidFill>
                            <a:srgbClr val="FF0000"/>
                          </a:solidFill>
                        </a:rPr>
                        <a:t>[Child(ren) benefit]</a:t>
                      </a:r>
                    </a:p>
                    <a:p>
                      <a:pPr algn="l"/>
                      <a:r>
                        <a:rPr lang="en-US" sz="1200" b="0" dirty="0">
                          <a:solidFill>
                            <a:srgbClr val="FF0000"/>
                          </a:solidFill>
                        </a:rPr>
                        <a:t>[To age </a:t>
                      </a:r>
                      <a:r>
                        <a:rPr lang="en-US" sz="1200" b="0" baseline="0" dirty="0">
                          <a:solidFill>
                            <a:srgbClr val="FF0000"/>
                          </a:solidFill>
                        </a:rPr>
                        <a:t>XX, XX if full-time student]</a:t>
                      </a:r>
                      <a:endParaRPr lang="en-US" sz="1200" b="0" dirty="0">
                        <a:solidFill>
                          <a:srgbClr val="FF0000"/>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a:solidFill>
                            <a:srgbClr val="FF0000"/>
                          </a:solidFill>
                        </a:rPr>
                        <a:t>[$XX]</a:t>
                      </a:r>
                      <a:endParaRPr lang="en-US" sz="1200" b="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FF0000"/>
                          </a:solidFill>
                        </a:rPr>
                        <a:t>[$XK</a:t>
                      </a:r>
                      <a:r>
                        <a:rPr lang="en-US" sz="1200" baseline="0">
                          <a:solidFill>
                            <a:srgbClr val="FF0000"/>
                          </a:solidFill>
                        </a:rPr>
                        <a:t> increments to a max of $XX or XX% of employee] [XX% of employee] [$XX with no health questions*]</a:t>
                      </a:r>
                      <a:endParaRPr lang="en-US" sz="1200" b="0">
                        <a:solidFill>
                          <a:srgbClr val="FF0000"/>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43907">
                <a:tc>
                  <a:txBody>
                    <a:bodyPr/>
                    <a:lstStyle/>
                    <a:p>
                      <a:pPr algn="l"/>
                      <a:r>
                        <a:rPr lang="en-US" sz="1200" b="1">
                          <a:solidFill>
                            <a:srgbClr val="FF0000"/>
                          </a:solidFill>
                        </a:rPr>
                        <a:t>[Accidental Death and Dismemberment]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a:solidFill>
                            <a:srgbClr val="FF0000"/>
                          </a:solidFill>
                        </a:rPr>
                        <a:t>[Included][N/A]</a:t>
                      </a:r>
                      <a:endParaRPr lang="en-US" sz="1200" b="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a:solidFill>
                            <a:srgbClr val="FF0000"/>
                          </a:solidFill>
                        </a:rPr>
                        <a:t>[Included][optional][N/A]</a:t>
                      </a:r>
                      <a:endParaRPr lang="en-US" sz="1200" b="0">
                        <a:solidFill>
                          <a:srgbClr val="FF0000"/>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56113">
                <a:tc>
                  <a:txBody>
                    <a:bodyPr/>
                    <a:lstStyle/>
                    <a:p>
                      <a:pPr algn="l"/>
                      <a:r>
                        <a:rPr lang="en-US" sz="1200" b="1"/>
                        <a:t>Guarantee Issue*</a:t>
                      </a:r>
                    </a:p>
                    <a:p>
                      <a:pPr algn="l"/>
                      <a:r>
                        <a:rPr lang="en-US" sz="1200" b="0"/>
                        <a:t>You are not required to answer health questions to qualify for coverage up to and including the specified amount, when you sign up for coverage during the initial enrollment period.</a:t>
                      </a:r>
                      <a:endParaRPr lang="en-US" sz="1200" b="0">
                        <a:solidFill>
                          <a:schemeClr val="tx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dirty="0">
                          <a:solidFill>
                            <a:srgbClr val="FF0000"/>
                          </a:solidFill>
                        </a:rPr>
                        <a:t>[N/A]</a:t>
                      </a:r>
                      <a:endParaRPr lang="en-US" sz="1200" b="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olidFill>
                            <a:srgbClr val="FF0000"/>
                          </a:solidFill>
                        </a:rPr>
                        <a:t>[Employee: $XX]</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a:solidFill>
                            <a:srgbClr val="FF0000"/>
                          </a:solidFill>
                        </a:rPr>
                        <a:t>[Spouse:  $XX]</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a:solidFill>
                            <a:srgbClr val="FF0000"/>
                          </a:solidFill>
                        </a:rPr>
                        <a:t>Dependent children: $XX]</a:t>
                      </a:r>
                      <a:endParaRPr lang="en-US" sz="1200" b="0">
                        <a:solidFill>
                          <a:srgbClr val="FF0000"/>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5774731"/>
                  </a:ext>
                </a:extLst>
              </a:tr>
              <a:tr h="362209">
                <a:tc>
                  <a:txBody>
                    <a:bodyPr/>
                    <a:lstStyle/>
                    <a:p>
                      <a:pPr algn="l"/>
                      <a:r>
                        <a:rPr lang="en-US" sz="1200" b="1">
                          <a:solidFill>
                            <a:schemeClr val="tx1"/>
                          </a:solidFill>
                        </a:rPr>
                        <a:t>Age reduction  </a:t>
                      </a:r>
                    </a:p>
                    <a:p>
                      <a:pPr algn="l"/>
                      <a:r>
                        <a:rPr lang="en-US" sz="1200" b="0">
                          <a:solidFill>
                            <a:schemeClr val="tx1"/>
                          </a:solidFill>
                        </a:rPr>
                        <a:t>Benefits are reduced by a certain percentage as you age</a:t>
                      </a:r>
                      <a:endParaRPr lang="en-US" sz="1200" b="1">
                        <a:solidFill>
                          <a:schemeClr val="tx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0">
                          <a:solidFill>
                            <a:srgbClr val="FF0000"/>
                          </a:solidFill>
                        </a:rPr>
                        <a:t>[[x]% at age [XX], [x]% at age [XX], etc.]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rgbClr val="FF0000"/>
                          </a:solidFill>
                        </a:rPr>
                        <a:t>[[x}% at age {XX], [x]% at age [XX] etc.]</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9381062"/>
                  </a:ext>
                </a:extLst>
              </a:tr>
              <a:tr h="243907">
                <a:tc>
                  <a:txBody>
                    <a:bodyPr/>
                    <a:lstStyle/>
                    <a:p>
                      <a:pPr algn="l"/>
                      <a:r>
                        <a:rPr lang="en-US" sz="1200" b="1">
                          <a:solidFill>
                            <a:srgbClr val="FF0000"/>
                          </a:solidFill>
                        </a:rPr>
                        <a:t>[Portability]</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0">
                          <a:solidFill>
                            <a:srgbClr val="FF0000"/>
                          </a:solidFill>
                        </a:rPr>
                        <a:t>[Included][N/A]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rgbClr val="FF0000"/>
                          </a:solidFill>
                        </a:rPr>
                        <a:t>[Included][N/A]</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981944"/>
                  </a:ext>
                </a:extLst>
              </a:tr>
              <a:tr h="414642">
                <a:tc>
                  <a:txBody>
                    <a:bodyPr/>
                    <a:lstStyle/>
                    <a:p>
                      <a:pPr algn="l"/>
                      <a:r>
                        <a:rPr lang="en-US" sz="1200" b="1" dirty="0">
                          <a:solidFill>
                            <a:schemeClr val="tx1"/>
                          </a:solidFill>
                        </a:rPr>
                        <a:t>Conversion</a:t>
                      </a:r>
                      <a:r>
                        <a:rPr lang="en-US" sz="1200" b="0" dirty="0">
                          <a:solidFill>
                            <a:schemeClr val="tx1"/>
                          </a:solidFill>
                        </a:rPr>
                        <a:t> </a:t>
                      </a:r>
                    </a:p>
                    <a:p>
                      <a:pPr algn="l"/>
                      <a:r>
                        <a:rPr lang="en-US" sz="1200" b="0" dirty="0">
                          <a:solidFill>
                            <a:schemeClr val="tx1"/>
                          </a:solidFill>
                        </a:rPr>
                        <a:t>Allows you to continue your coverage after your group plan is terminated.</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0" dirty="0">
                          <a:solidFill>
                            <a:srgbClr val="FF0000"/>
                          </a:solidFill>
                        </a:rPr>
                        <a:t>[Included][N/A]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FF0000"/>
                          </a:solidFill>
                        </a:rPr>
                        <a:t>[Included][N/A]</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5293475"/>
                  </a:ext>
                </a:extLst>
              </a:tr>
            </a:tbl>
          </a:graphicData>
        </a:graphic>
      </p:graphicFrame>
      <p:sp>
        <p:nvSpPr>
          <p:cNvPr id="7" name="Footer Placeholder 4">
            <a:extLst>
              <a:ext uri="{FF2B5EF4-FFF2-40B4-BE49-F238E27FC236}">
                <a16:creationId xmlns:a16="http://schemas.microsoft.com/office/drawing/2014/main" id="{861D9E01-5DFF-623A-4C11-B5E0574E6F40}"/>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1366155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AF8243-88A9-4538-9904-9F6446E1CD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prstClr val="whit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1" i="0" u="none" strike="noStrike" kern="1200" cap="none" spc="0" normalizeH="0" baseline="0" noProof="0">
              <a:ln>
                <a:noFill/>
              </a:ln>
              <a:solidFill>
                <a:prstClr val="white"/>
              </a:solidFill>
              <a:effectLst/>
              <a:uLnTx/>
              <a:uFillTx/>
              <a:latin typeface="Effra"/>
              <a:ea typeface="+mn-ea"/>
              <a:cs typeface="+mn-cs"/>
            </a:endParaRPr>
          </a:p>
        </p:txBody>
      </p:sp>
      <p:sp>
        <p:nvSpPr>
          <p:cNvPr id="6" name="Text Placeholder 5">
            <a:extLst>
              <a:ext uri="{FF2B5EF4-FFF2-40B4-BE49-F238E27FC236}">
                <a16:creationId xmlns:a16="http://schemas.microsoft.com/office/drawing/2014/main" id="{B1F5D0D9-26EE-748C-1A75-650015434556}"/>
              </a:ext>
            </a:extLst>
          </p:cNvPr>
          <p:cNvSpPr>
            <a:spLocks noGrp="1"/>
          </p:cNvSpPr>
          <p:nvPr>
            <p:ph type="body" sz="quarter" idx="14"/>
          </p:nvPr>
        </p:nvSpPr>
        <p:spPr/>
        <p:txBody>
          <a:bodyPr/>
          <a:lstStyle/>
          <a:p>
            <a:pPr lvl="0">
              <a:buClrTx/>
              <a:defRPr/>
            </a:pPr>
            <a:r>
              <a:rPr lang="en-US" sz="800"/>
              <a:t>Guardian’s Group Accidental Death and Dismemberment Insurance is underwritten and issued by The Guardian Life Insurance Company of America, New York, NY. Products are not available in all states. Policy limitations and exclusions apply. Optional riders and/or features may incur additional costs. </a:t>
            </a:r>
            <a:r>
              <a:rPr lang="en-US" sz="800" strike="sngStrike"/>
              <a:t> </a:t>
            </a:r>
            <a:r>
              <a:rPr lang="en-US" sz="800"/>
              <a:t>If there is a discrepancy between this document and the Certificate/Group Policy issued by The Guardian Life Insurance Company of America, the Group Policy will govern.  GUARDIAN® is a registered service mark of The Guardian Life Insurance Company of America (GLIC) New York, NY. ©Copyright 2022 The Guardian Life Insurance Company of America.  Generic Policy Form No. GP-1-ADD-15. The state approved form is the governing document.  For NY, the Policy Form No. is GP-1-AD&amp;D-12R-NY.</a:t>
            </a:r>
          </a:p>
          <a:p>
            <a:pPr lvl="0">
              <a:buClrTx/>
              <a:defRPr/>
            </a:pPr>
            <a:r>
              <a:rPr lang="en-US" sz="800"/>
              <a:t>2022-147635 [Exp12/24]</a:t>
            </a:r>
          </a:p>
        </p:txBody>
      </p:sp>
      <p:sp>
        <p:nvSpPr>
          <p:cNvPr id="7" name="Subtitle 6"/>
          <p:cNvSpPr>
            <a:spLocks noGrp="1"/>
          </p:cNvSpPr>
          <p:nvPr>
            <p:ph type="body" idx="1"/>
          </p:nvPr>
        </p:nvSpPr>
        <p:spPr/>
        <p:txBody>
          <a:bodyPr/>
          <a:lstStyle/>
          <a:p>
            <a:r>
              <a:rPr lang="en-US"/>
              <a:t>Products and options – designed to promote accessibility and flexibility</a:t>
            </a:r>
          </a:p>
        </p:txBody>
      </p:sp>
      <p:sp>
        <p:nvSpPr>
          <p:cNvPr id="5" name="Title 4"/>
          <p:cNvSpPr>
            <a:spLocks noGrp="1"/>
          </p:cNvSpPr>
          <p:nvPr>
            <p:ph type="title"/>
          </p:nvPr>
        </p:nvSpPr>
        <p:spPr/>
        <p:txBody>
          <a:bodyPr/>
          <a:lstStyle/>
          <a:p>
            <a:r>
              <a:rPr lang="en-US"/>
              <a:t>Accidental Death and Dismemberment Insurance</a:t>
            </a:r>
          </a:p>
        </p:txBody>
      </p:sp>
      <p:sp>
        <p:nvSpPr>
          <p:cNvPr id="8" name="Footer Placeholder 4">
            <a:extLst>
              <a:ext uri="{FF2B5EF4-FFF2-40B4-BE49-F238E27FC236}">
                <a16:creationId xmlns:a16="http://schemas.microsoft.com/office/drawing/2014/main" id="{129FA791-BDBD-4DB1-77CE-EB34D3BCA8EB}"/>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4261418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8B063D-2AE4-F121-964B-18AC6792945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
        <p:nvSpPr>
          <p:cNvPr id="3" name="Slide Number Placeholder 2">
            <a:extLst>
              <a:ext uri="{FF2B5EF4-FFF2-40B4-BE49-F238E27FC236}">
                <a16:creationId xmlns:a16="http://schemas.microsoft.com/office/drawing/2014/main" id="{E1FF4ECC-3716-B9B3-C9F1-7E281CF9E8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0D3F5E"/>
              </a:solidFill>
              <a:effectLst/>
              <a:uLnTx/>
              <a:uFillTx/>
              <a:latin typeface="Effra"/>
              <a:ea typeface="+mn-ea"/>
              <a:cs typeface="+mn-cs"/>
            </a:endParaRPr>
          </a:p>
        </p:txBody>
      </p:sp>
      <p:sp>
        <p:nvSpPr>
          <p:cNvPr id="6" name="Title 5"/>
          <p:cNvSpPr>
            <a:spLocks noGrp="1"/>
          </p:cNvSpPr>
          <p:nvPr>
            <p:ph type="title"/>
          </p:nvPr>
        </p:nvSpPr>
        <p:spPr/>
        <p:txBody>
          <a:bodyPr/>
          <a:lstStyle/>
          <a:p>
            <a:r>
              <a:rPr lang="en-US"/>
              <a:t>Your Accidental Death and Dismemberment Insurance benefit </a:t>
            </a:r>
          </a:p>
        </p:txBody>
      </p:sp>
      <p:graphicFrame>
        <p:nvGraphicFramePr>
          <p:cNvPr id="21" name="Content Placeholder 20">
            <a:extLst>
              <a:ext uri="{FF2B5EF4-FFF2-40B4-BE49-F238E27FC236}">
                <a16:creationId xmlns:a16="http://schemas.microsoft.com/office/drawing/2014/main" id="{FA5BEC4E-B05B-0345-A652-261B18BE2EB1}"/>
              </a:ext>
            </a:extLst>
          </p:cNvPr>
          <p:cNvGraphicFramePr>
            <a:graphicFrameLocks noGrp="1"/>
          </p:cNvGraphicFramePr>
          <p:nvPr>
            <p:ph idx="1"/>
          </p:nvPr>
        </p:nvGraphicFramePr>
        <p:xfrm>
          <a:off x="457200" y="1858617"/>
          <a:ext cx="11277600" cy="2500429"/>
        </p:xfrm>
        <a:graphic>
          <a:graphicData uri="http://schemas.openxmlformats.org/drawingml/2006/table">
            <a:tbl>
              <a:tblPr firstRow="1" bandRow="1">
                <a:tableStyleId>{3B4B98B0-60AC-42C2-AFA5-B58CD77FA1E5}</a:tableStyleId>
              </a:tblPr>
              <a:tblGrid>
                <a:gridCol w="3925681">
                  <a:extLst>
                    <a:ext uri="{9D8B030D-6E8A-4147-A177-3AD203B41FA5}">
                      <a16:colId xmlns:a16="http://schemas.microsoft.com/office/drawing/2014/main" val="3229408388"/>
                    </a:ext>
                  </a:extLst>
                </a:gridCol>
                <a:gridCol w="7351919">
                  <a:extLst>
                    <a:ext uri="{9D8B030D-6E8A-4147-A177-3AD203B41FA5}">
                      <a16:colId xmlns:a16="http://schemas.microsoft.com/office/drawing/2014/main" val="577537079"/>
                    </a:ext>
                  </a:extLst>
                </a:gridCol>
              </a:tblGrid>
              <a:tr h="370840">
                <a:tc>
                  <a:txBody>
                    <a:bodyPr/>
                    <a:lstStyle/>
                    <a:p>
                      <a:pPr algn="l"/>
                      <a:r>
                        <a:rPr lang="en-US" sz="1200">
                          <a:solidFill>
                            <a:schemeClr val="tx1"/>
                          </a:solidFill>
                        </a:rPr>
                        <a:t>Benefit</a:t>
                      </a:r>
                    </a:p>
                  </a:txBody>
                  <a:tcPr anchor="b"/>
                </a:tc>
                <a:tc>
                  <a:txBody>
                    <a:bodyPr/>
                    <a:lstStyle/>
                    <a:p>
                      <a:pPr algn="l"/>
                      <a:r>
                        <a:rPr lang="en-US" sz="1200">
                          <a:solidFill>
                            <a:srgbClr val="FF0000"/>
                          </a:solidFill>
                        </a:rPr>
                        <a:t>[Enhanced] </a:t>
                      </a:r>
                      <a:r>
                        <a:rPr lang="en-US" sz="1200">
                          <a:solidFill>
                            <a:schemeClr val="tx1"/>
                          </a:solidFill>
                        </a:rPr>
                        <a:t>Accidental Death and Dismemberment </a:t>
                      </a:r>
                    </a:p>
                  </a:txBody>
                  <a:tcPr anchor="b"/>
                </a:tc>
                <a:extLst>
                  <a:ext uri="{0D108BD9-81ED-4DB2-BD59-A6C34878D82A}">
                    <a16:rowId xmlns:a16="http://schemas.microsoft.com/office/drawing/2014/main" val="977447872"/>
                  </a:ext>
                </a:extLst>
              </a:tr>
              <a:tr h="370840">
                <a:tc>
                  <a:txBody>
                    <a:bodyPr/>
                    <a:lstStyle/>
                    <a:p>
                      <a:pPr algn="l"/>
                      <a:r>
                        <a:rPr lang="en-US" sz="1200" b="1"/>
                        <a:t>Employee Benefit</a:t>
                      </a:r>
                      <a:endParaRPr lang="en-US" sz="1200" b="1">
                        <a:solidFill>
                          <a:schemeClr val="tx1"/>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r>
                        <a:rPr lang="en-US" sz="1200">
                          <a:solidFill>
                            <a:srgbClr val="FF0000"/>
                          </a:solidFill>
                        </a:rPr>
                        <a:t>[$XXK] increments to a max of [$X00K]</a:t>
                      </a:r>
                      <a:endParaRPr lang="en-US" sz="1200" b="0">
                        <a:solidFill>
                          <a:srgbClr val="FF0000"/>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8692299"/>
                  </a:ext>
                </a:extLst>
              </a:tr>
              <a:tr h="370840">
                <a:tc>
                  <a:txBody>
                    <a:bodyPr/>
                    <a:lstStyle/>
                    <a:p>
                      <a:pPr algn="l"/>
                      <a:r>
                        <a:rPr lang="en-US" sz="1200" b="1">
                          <a:solidFill>
                            <a:srgbClr val="FF0000"/>
                          </a:solidFill>
                        </a:rPr>
                        <a:t>[Spouse Benefit]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a:solidFill>
                            <a:srgbClr val="FF0000"/>
                          </a:solidFill>
                        </a:rPr>
                        <a:t>[$XXK] increments to a max of [$XXK], not to exceed [XX%] of employee’s amount]</a:t>
                      </a:r>
                      <a:endParaRPr lang="en-US" sz="1200" b="0">
                        <a:solidFill>
                          <a:srgbClr val="FF0000"/>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4007059"/>
                  </a:ext>
                </a:extLst>
              </a:tr>
              <a:tr h="370840">
                <a:tc>
                  <a:txBody>
                    <a:bodyPr/>
                    <a:lstStyle/>
                    <a:p>
                      <a:pPr algn="l"/>
                      <a:r>
                        <a:rPr lang="en-US" sz="1200" b="1">
                          <a:solidFill>
                            <a:srgbClr val="FF0000"/>
                          </a:solidFill>
                        </a:rPr>
                        <a:t>[Childe(ren) Benefit]</a:t>
                      </a:r>
                    </a:p>
                    <a:p>
                      <a:pPr algn="l"/>
                      <a:r>
                        <a:rPr lang="en-US" sz="1200" b="1">
                          <a:solidFill>
                            <a:srgbClr val="FF0000"/>
                          </a:solidFill>
                        </a:rPr>
                        <a:t>[To Age</a:t>
                      </a:r>
                      <a:r>
                        <a:rPr lang="en-US" sz="1200" b="1" baseline="0">
                          <a:solidFill>
                            <a:srgbClr val="FF0000"/>
                          </a:solidFill>
                        </a:rPr>
                        <a:t> 26, if full-time student]</a:t>
                      </a:r>
                      <a:endParaRPr lang="en-US" sz="1200" b="1">
                        <a:solidFill>
                          <a:srgbClr val="FF0000"/>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a:solidFill>
                            <a:srgbClr val="FF0000"/>
                          </a:solidFill>
                        </a:rPr>
                        <a:t>[$XK] increments to a max of [$XXK], not to exceed [X%] of employee’s amount]</a:t>
                      </a:r>
                      <a:endParaRPr lang="en-US" sz="1200" b="0">
                        <a:solidFill>
                          <a:srgbClr val="FF0000"/>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9751100"/>
                  </a:ext>
                </a:extLst>
              </a:tr>
              <a:tr h="473509">
                <a:tc>
                  <a:txBody>
                    <a:bodyPr/>
                    <a:lstStyle/>
                    <a:p>
                      <a:pPr algn="l"/>
                      <a:r>
                        <a:rPr lang="en-US" sz="1200" b="1"/>
                        <a:t>Age Reductions</a:t>
                      </a:r>
                      <a:endParaRPr lang="en-US" sz="1200" b="1">
                        <a:solidFill>
                          <a:schemeClr val="tx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a:solidFill>
                            <a:srgbClr val="FF0000"/>
                          </a:solidFill>
                        </a:rPr>
                        <a:t>[XX% at age 70]</a:t>
                      </a:r>
                    </a:p>
                    <a:p>
                      <a:pPr algn="l"/>
                      <a:r>
                        <a:rPr lang="en-US" sz="1200">
                          <a:solidFill>
                            <a:srgbClr val="FF0000"/>
                          </a:solidFill>
                        </a:rPr>
                        <a:t>[XX% at age 75] </a:t>
                      </a:r>
                      <a:endParaRPr lang="en-US" sz="1200" b="0">
                        <a:solidFill>
                          <a:srgbClr val="FF0000"/>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823903"/>
                  </a:ext>
                </a:extLst>
              </a:tr>
              <a:tr h="370840">
                <a:tc>
                  <a:txBody>
                    <a:bodyPr/>
                    <a:lstStyle/>
                    <a:p>
                      <a:pPr algn="l"/>
                      <a:r>
                        <a:rPr lang="en-US" sz="1200" b="1">
                          <a:solidFill>
                            <a:srgbClr val="FF0000"/>
                          </a:solidFill>
                        </a:rPr>
                        <a:t>[Enhanced AD&amp;D Features Include:]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r>
                        <a:rPr lang="en-US" sz="1200">
                          <a:solidFill>
                            <a:srgbClr val="FF0000"/>
                          </a:solidFill>
                        </a:rPr>
                        <a:t>[Child education benefit, spouse education &amp; retraining benefit, seatbelt and airbag benefit, day care expense, and repatriation.] </a:t>
                      </a:r>
                      <a:endParaRPr lang="en-US" sz="1200" b="0">
                        <a:solidFill>
                          <a:srgbClr val="FF0000"/>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33741701"/>
                  </a:ext>
                </a:extLst>
              </a:tr>
            </a:tbl>
          </a:graphicData>
        </a:graphic>
      </p:graphicFrame>
    </p:spTree>
    <p:extLst>
      <p:ext uri="{BB962C8B-B14F-4D97-AF65-F5344CB8AC3E}">
        <p14:creationId xmlns:p14="http://schemas.microsoft.com/office/powerpoint/2010/main" val="2799637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B0D6D79A-9839-954D-8AC9-84D781856E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prstClr val="whit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1" i="0" u="none" strike="noStrike" kern="1200" cap="none" spc="0" normalizeH="0" baseline="0" noProof="0">
              <a:ln>
                <a:noFill/>
              </a:ln>
              <a:solidFill>
                <a:prstClr val="white"/>
              </a:solidFill>
              <a:effectLst/>
              <a:uLnTx/>
              <a:uFillTx/>
              <a:latin typeface="Effra"/>
              <a:ea typeface="+mn-ea"/>
              <a:cs typeface="+mn-cs"/>
            </a:endParaRPr>
          </a:p>
        </p:txBody>
      </p:sp>
      <p:sp>
        <p:nvSpPr>
          <p:cNvPr id="4" name="Text Placeholder 3">
            <a:extLst>
              <a:ext uri="{FF2B5EF4-FFF2-40B4-BE49-F238E27FC236}">
                <a16:creationId xmlns:a16="http://schemas.microsoft.com/office/drawing/2014/main" id="{A021DFAE-2A25-24EB-3C31-A202B6D84807}"/>
              </a:ext>
            </a:extLst>
          </p:cNvPr>
          <p:cNvSpPr>
            <a:spLocks noGrp="1"/>
          </p:cNvSpPr>
          <p:nvPr>
            <p:ph type="body"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strike="noStrike" kern="1200" cap="none" spc="0" normalizeH="0" baseline="0" noProof="0">
                <a:ln>
                  <a:noFill/>
                </a:ln>
                <a:solidFill>
                  <a:srgbClr val="0D3F5E"/>
                </a:solidFill>
                <a:effectLst/>
                <a:uLnTx/>
                <a:uFillTx/>
                <a:latin typeface="Effra"/>
                <a:ea typeface="+mn-ea"/>
                <a:cs typeface="+mn-cs"/>
              </a:rPr>
              <a:t>Guardian’s Group Disability Insurance is underwritten and issued by The Guardian Life Insurance Company of America, New York, NY. Products are not available in all states. Policy limitations and exclusions apply. Optional riders and/or features may incur additional costs. If there is a discrepancy between this document and the Certificate/Group Policy issued by The Guardian Life Insurance Company of America, the Group Policy will govern. This policy provides disability income insurance only. It does NOT provide basic hospital, basic medical or major medical insurance. Guardian, its subsidiaries, agents and employees expressly disclaim any responsibility for and do not maintain, control, recommend, or endorse third-party sites, organizations, products, or services and make no representation as to the completeness, suitability, or quality thereof. Guardian, its subsidiaries, agents, and employees do not provide tax, legal, or accounting advice. Consult your tax, legal, or accounting professional regarding your individual situation. GUARDIAN® is a registered service mark of The Guardian Life Insurance Company of America®. ©Copyright 2022 The Guardian Life Insurance Company of America. Generic Policy Form No. GP-1-LTD-15; GP-1-STD-15</a:t>
            </a:r>
            <a:r>
              <a:rPr kumimoji="0" lang="en-US" sz="800" b="0" i="0" kern="1200" cap="none" spc="0" normalizeH="0" baseline="0" noProof="0">
                <a:ln>
                  <a:noFill/>
                </a:ln>
                <a:solidFill>
                  <a:srgbClr val="0D3F5E"/>
                </a:solidFill>
                <a:effectLst/>
                <a:uLnTx/>
                <a:uFillTx/>
                <a:latin typeface="Effra"/>
                <a:ea typeface="+mn-ea"/>
                <a:cs typeface="+mn-cs"/>
              </a:rPr>
              <a:t>.</a:t>
            </a:r>
            <a:r>
              <a:rPr kumimoji="0" lang="en-US" sz="800" b="0" i="0" strike="noStrike" kern="1200" cap="none" spc="0" normalizeH="0" baseline="0" noProof="0">
                <a:ln>
                  <a:noFill/>
                </a:ln>
                <a:solidFill>
                  <a:srgbClr val="0D3F5E"/>
                </a:solidFill>
                <a:effectLst/>
                <a:uLnTx/>
                <a:uFillTx/>
                <a:latin typeface="Effra"/>
                <a:ea typeface="+mn-ea"/>
                <a:cs typeface="+mn-cs"/>
              </a:rPr>
              <a:t> The state approved form is the governing document.  </a:t>
            </a:r>
          </a:p>
          <a:p>
            <a:pPr lvl="0">
              <a:buClrTx/>
              <a:defRPr/>
            </a:pPr>
            <a:r>
              <a:rPr lang="en-US" sz="800"/>
              <a:t>2022-139894 (06/24)</a:t>
            </a:r>
          </a:p>
        </p:txBody>
      </p:sp>
      <p:sp>
        <p:nvSpPr>
          <p:cNvPr id="3" name="Text Placeholder 2">
            <a:extLst>
              <a:ext uri="{FF2B5EF4-FFF2-40B4-BE49-F238E27FC236}">
                <a16:creationId xmlns:a16="http://schemas.microsoft.com/office/drawing/2014/main" id="{1CD7471E-8882-644B-BD3C-AFABFD916A97}"/>
              </a:ext>
            </a:extLst>
          </p:cNvPr>
          <p:cNvSpPr>
            <a:spLocks noGrp="1"/>
          </p:cNvSpPr>
          <p:nvPr>
            <p:ph type="body" idx="1"/>
          </p:nvPr>
        </p:nvSpPr>
        <p:spPr/>
        <p:txBody>
          <a:bodyPr/>
          <a:lstStyle/>
          <a:p>
            <a:r>
              <a:rPr lang="en-US"/>
              <a:t>Service and support – there when you need us</a:t>
            </a:r>
          </a:p>
        </p:txBody>
      </p:sp>
      <p:sp>
        <p:nvSpPr>
          <p:cNvPr id="2" name="Title 1">
            <a:extLst>
              <a:ext uri="{FF2B5EF4-FFF2-40B4-BE49-F238E27FC236}">
                <a16:creationId xmlns:a16="http://schemas.microsoft.com/office/drawing/2014/main" id="{A2B6DE00-D546-584A-824D-572F3D36A5A1}"/>
              </a:ext>
            </a:extLst>
          </p:cNvPr>
          <p:cNvSpPr>
            <a:spLocks noGrp="1"/>
          </p:cNvSpPr>
          <p:nvPr>
            <p:ph type="title"/>
          </p:nvPr>
        </p:nvSpPr>
        <p:spPr/>
        <p:txBody>
          <a:bodyPr/>
          <a:lstStyle/>
          <a:p>
            <a:r>
              <a:rPr lang="en-GB"/>
              <a:t>Disability Insurance</a:t>
            </a:r>
          </a:p>
        </p:txBody>
      </p:sp>
      <p:sp>
        <p:nvSpPr>
          <p:cNvPr id="9" name="Footer Placeholder 4">
            <a:extLst>
              <a:ext uri="{FF2B5EF4-FFF2-40B4-BE49-F238E27FC236}">
                <a16:creationId xmlns:a16="http://schemas.microsoft.com/office/drawing/2014/main" id="{A315D8AC-83A5-83DA-35DF-14DE6DC658ED}"/>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Effra"/>
                <a:ea typeface="+mn-ea"/>
                <a:cs typeface="+mn-cs"/>
              </a:rPr>
              <a:t>Enrollment   |   Client Name</a:t>
            </a:r>
          </a:p>
        </p:txBody>
      </p:sp>
    </p:spTree>
    <p:extLst>
      <p:ext uri="{BB962C8B-B14F-4D97-AF65-F5344CB8AC3E}">
        <p14:creationId xmlns:p14="http://schemas.microsoft.com/office/powerpoint/2010/main" val="3733167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75C8A51-C2F0-B947-A79B-A1454329A2F9}"/>
              </a:ext>
            </a:extLst>
          </p:cNvPr>
          <p:cNvSpPr>
            <a:spLocks noGrp="1"/>
          </p:cNvSpPr>
          <p:nvPr>
            <p:ph type="ftr" sz="quarter" idx="11"/>
          </p:nvPr>
        </p:nvSpPr>
        <p:spPr>
          <a:xfrm>
            <a:off x="1909534" y="6475602"/>
            <a:ext cx="6400800"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
        <p:nvSpPr>
          <p:cNvPr id="5" name="Slide Number Placeholder 4">
            <a:extLst>
              <a:ext uri="{FF2B5EF4-FFF2-40B4-BE49-F238E27FC236}">
                <a16:creationId xmlns:a16="http://schemas.microsoft.com/office/drawing/2014/main" id="{9F0C364D-F96B-E64B-817F-2798813D6CB6}"/>
              </a:ext>
            </a:extLst>
          </p:cNvPr>
          <p:cNvSpPr>
            <a:spLocks noGrp="1"/>
          </p:cNvSpPr>
          <p:nvPr>
            <p:ph type="sldNum" sz="quarter" idx="12"/>
          </p:nvPr>
        </p:nvSpPr>
        <p:spPr>
          <a:xfrm>
            <a:off x="11277600" y="6475602"/>
            <a:ext cx="4572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3323C-FB4C-034A-A8F5-DA43F08A644B}" type="slidenum">
              <a:rPr kumimoji="0" lang="en-US" sz="1000" b="0" i="0" u="none" strike="noStrike" kern="1200" cap="none" spc="0" normalizeH="0" baseline="0" noProof="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0D3F5E"/>
              </a:solidFill>
              <a:effectLst/>
              <a:uLnTx/>
              <a:uFillTx/>
              <a:latin typeface="Effra"/>
              <a:ea typeface="+mn-ea"/>
              <a:cs typeface="+mn-cs"/>
            </a:endParaRPr>
          </a:p>
        </p:txBody>
      </p:sp>
      <p:sp>
        <p:nvSpPr>
          <p:cNvPr id="14" name="Text Placeholder 13">
            <a:extLst>
              <a:ext uri="{FF2B5EF4-FFF2-40B4-BE49-F238E27FC236}">
                <a16:creationId xmlns:a16="http://schemas.microsoft.com/office/drawing/2014/main" id="{6528DE50-2B8B-E947-93EB-14972E8B67E3}"/>
              </a:ext>
            </a:extLst>
          </p:cNvPr>
          <p:cNvSpPr>
            <a:spLocks noGrp="1"/>
          </p:cNvSpPr>
          <p:nvPr>
            <p:ph type="body" sz="quarter" idx="14"/>
          </p:nvPr>
        </p:nvSpPr>
        <p:spPr/>
        <p:txBody>
          <a:bodyPr/>
          <a:lstStyle/>
          <a:p>
            <a:r>
              <a:rPr lang="en-US"/>
              <a:t> </a:t>
            </a:r>
          </a:p>
        </p:txBody>
      </p:sp>
      <p:sp>
        <p:nvSpPr>
          <p:cNvPr id="2" name="Title 1">
            <a:extLst>
              <a:ext uri="{FF2B5EF4-FFF2-40B4-BE49-F238E27FC236}">
                <a16:creationId xmlns:a16="http://schemas.microsoft.com/office/drawing/2014/main" id="{BFA9872D-09A8-4D41-94BE-2963988FCD89}"/>
              </a:ext>
            </a:extLst>
          </p:cNvPr>
          <p:cNvSpPr>
            <a:spLocks noGrp="1"/>
          </p:cNvSpPr>
          <p:nvPr>
            <p:ph type="title"/>
          </p:nvPr>
        </p:nvSpPr>
        <p:spPr>
          <a:xfrm>
            <a:off x="457200" y="457200"/>
            <a:ext cx="11277600" cy="502920"/>
          </a:xfrm>
        </p:spPr>
        <p:txBody>
          <a:bodyPr/>
          <a:lstStyle/>
          <a:p>
            <a:r>
              <a:rPr lang="en-US"/>
              <a:t>Guardian benefits available to you as an employee </a:t>
            </a:r>
            <a:br>
              <a:rPr lang="en-US"/>
            </a:br>
            <a:r>
              <a:rPr lang="en-US"/>
              <a:t>of </a:t>
            </a:r>
            <a:r>
              <a:rPr lang="en-US">
                <a:solidFill>
                  <a:srgbClr val="FF0000"/>
                </a:solidFill>
              </a:rPr>
              <a:t>[XYZ company]</a:t>
            </a:r>
            <a:r>
              <a:rPr lang="en-US"/>
              <a:t>: </a:t>
            </a:r>
          </a:p>
        </p:txBody>
      </p:sp>
      <p:sp>
        <p:nvSpPr>
          <p:cNvPr id="11" name="Content Placeholder 10">
            <a:extLst>
              <a:ext uri="{FF2B5EF4-FFF2-40B4-BE49-F238E27FC236}">
                <a16:creationId xmlns:a16="http://schemas.microsoft.com/office/drawing/2014/main" id="{59B8E69E-80B7-AB42-BEBD-5BE78CDF0ED3}"/>
              </a:ext>
            </a:extLst>
          </p:cNvPr>
          <p:cNvSpPr>
            <a:spLocks noGrp="1"/>
          </p:cNvSpPr>
          <p:nvPr>
            <p:ph idx="1"/>
          </p:nvPr>
        </p:nvSpPr>
        <p:spPr>
          <a:xfrm>
            <a:off x="457200" y="1800808"/>
            <a:ext cx="11277600" cy="4342816"/>
          </a:xfrm>
        </p:spPr>
        <p:txBody>
          <a:bodyPr>
            <a:normAutofit/>
          </a:bodyPr>
          <a:lstStyle/>
          <a:p>
            <a:pPr marL="285750" indent="-285750">
              <a:buFont typeface="Arial" panose="020B0604020202020204" pitchFamily="34" charset="0"/>
              <a:buChar char="•"/>
            </a:pPr>
            <a:r>
              <a:rPr lang="en-US">
                <a:solidFill>
                  <a:srgbClr val="FF0000"/>
                </a:solidFill>
              </a:rPr>
              <a:t>[Dental Insurance] [Dental Plan]</a:t>
            </a:r>
          </a:p>
          <a:p>
            <a:pPr marL="285750" indent="-285750">
              <a:buFont typeface="Arial" panose="020B0604020202020204" pitchFamily="34" charset="0"/>
              <a:buChar char="•"/>
            </a:pPr>
            <a:r>
              <a:rPr lang="en-US">
                <a:solidFill>
                  <a:srgbClr val="FF0000"/>
                </a:solidFill>
              </a:rPr>
              <a:t>[Vision Insurance]</a:t>
            </a:r>
          </a:p>
          <a:p>
            <a:pPr marL="285750" indent="-285750">
              <a:buFont typeface="Arial" panose="020B0604020202020204" pitchFamily="34" charset="0"/>
              <a:buChar char="•"/>
            </a:pPr>
            <a:r>
              <a:rPr lang="en-US">
                <a:solidFill>
                  <a:srgbClr val="FF0000"/>
                </a:solidFill>
              </a:rPr>
              <a:t>[Life Insurance]</a:t>
            </a:r>
          </a:p>
          <a:p>
            <a:pPr marL="285750" indent="-285750">
              <a:buFont typeface="Arial" panose="020B0604020202020204" pitchFamily="34" charset="0"/>
              <a:buChar char="•"/>
            </a:pPr>
            <a:r>
              <a:rPr lang="en-US">
                <a:solidFill>
                  <a:srgbClr val="FF0000"/>
                </a:solidFill>
              </a:rPr>
              <a:t>[Disability Insurance][[Short Term Disability Insurance][Long Term Disability Insurance]</a:t>
            </a:r>
          </a:p>
          <a:p>
            <a:pPr marL="285750" indent="-285750">
              <a:buFont typeface="Arial" panose="020B0604020202020204" pitchFamily="34" charset="0"/>
              <a:buChar char="•"/>
            </a:pPr>
            <a:r>
              <a:rPr lang="en-US">
                <a:solidFill>
                  <a:srgbClr val="FF0000"/>
                </a:solidFill>
              </a:rPr>
              <a:t>[Critical Illness Insurance] [Specified Disease Insurance]</a:t>
            </a:r>
          </a:p>
          <a:p>
            <a:pPr marL="285750" indent="-285750">
              <a:buFont typeface="Arial" panose="020B0604020202020204" pitchFamily="34" charset="0"/>
              <a:buChar char="•"/>
            </a:pPr>
            <a:r>
              <a:rPr lang="en-US">
                <a:solidFill>
                  <a:srgbClr val="FF0000"/>
                </a:solidFill>
              </a:rPr>
              <a:t>[Accident Insurance]</a:t>
            </a:r>
          </a:p>
          <a:p>
            <a:pPr marL="285750" indent="-285750">
              <a:buFont typeface="Arial" panose="020B0604020202020204" pitchFamily="34" charset="0"/>
              <a:buChar char="•"/>
            </a:pPr>
            <a:r>
              <a:rPr lang="en-US">
                <a:solidFill>
                  <a:srgbClr val="FF0000"/>
                </a:solidFill>
              </a:rPr>
              <a:t>[Cancer Insurance]</a:t>
            </a:r>
          </a:p>
          <a:p>
            <a:pPr marL="285750" indent="-285750">
              <a:buFont typeface="Arial" panose="020B0604020202020204" pitchFamily="34" charset="0"/>
              <a:buChar char="•"/>
            </a:pPr>
            <a:r>
              <a:rPr lang="en-US">
                <a:solidFill>
                  <a:srgbClr val="FF0000"/>
                </a:solidFill>
              </a:rPr>
              <a:t>[Hospital Indemnity Insurance] [Accident and Sickness Indemnity Insurance]</a:t>
            </a:r>
          </a:p>
          <a:p>
            <a:endParaRPr lang="en-US"/>
          </a:p>
        </p:txBody>
      </p:sp>
    </p:spTree>
    <p:extLst>
      <p:ext uri="{BB962C8B-B14F-4D97-AF65-F5344CB8AC3E}">
        <p14:creationId xmlns:p14="http://schemas.microsoft.com/office/powerpoint/2010/main" val="4281827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erson, tree, outdoor&#10;&#10;Description automatically generated">
            <a:extLst>
              <a:ext uri="{FF2B5EF4-FFF2-40B4-BE49-F238E27FC236}">
                <a16:creationId xmlns:a16="http://schemas.microsoft.com/office/drawing/2014/main" id="{FC270764-30F3-4F1B-9632-E3AA1F6976D3}"/>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7" name="Slide Number Placeholder 6">
            <a:extLst>
              <a:ext uri="{FF2B5EF4-FFF2-40B4-BE49-F238E27FC236}">
                <a16:creationId xmlns:a16="http://schemas.microsoft.com/office/drawing/2014/main" id="{954D3738-48D4-0744-BCB4-2C83EA9B50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22" name="Title 21">
            <a:extLst>
              <a:ext uri="{FF2B5EF4-FFF2-40B4-BE49-F238E27FC236}">
                <a16:creationId xmlns:a16="http://schemas.microsoft.com/office/drawing/2014/main" id="{56182A82-EF75-2948-AA6E-F92C1ACAAD13}"/>
              </a:ext>
            </a:extLst>
          </p:cNvPr>
          <p:cNvSpPr>
            <a:spLocks noGrp="1"/>
          </p:cNvSpPr>
          <p:nvPr>
            <p:ph type="title"/>
          </p:nvPr>
        </p:nvSpPr>
        <p:spPr/>
        <p:txBody>
          <a:bodyPr/>
          <a:lstStyle/>
          <a:p>
            <a:r>
              <a:rPr lang="en-US"/>
              <a:t>What is Disability Insurance? </a:t>
            </a:r>
            <a:br>
              <a:rPr lang="en-GB"/>
            </a:br>
            <a:endParaRPr lang="en-US"/>
          </a:p>
        </p:txBody>
      </p:sp>
      <p:sp>
        <p:nvSpPr>
          <p:cNvPr id="3" name="Text Placeholder 2">
            <a:extLst>
              <a:ext uri="{FF2B5EF4-FFF2-40B4-BE49-F238E27FC236}">
                <a16:creationId xmlns:a16="http://schemas.microsoft.com/office/drawing/2014/main" id="{C8E2743E-5F38-5447-A786-5D91382BABD0}"/>
              </a:ext>
            </a:extLst>
          </p:cNvPr>
          <p:cNvSpPr>
            <a:spLocks noGrp="1"/>
          </p:cNvSpPr>
          <p:nvPr>
            <p:ph type="body" sz="quarter" idx="13"/>
          </p:nvPr>
        </p:nvSpPr>
        <p:spPr>
          <a:xfrm>
            <a:off x="457200" y="1016278"/>
            <a:ext cx="5404104" cy="365760"/>
          </a:xfrm>
        </p:spPr>
        <p:txBody>
          <a:bodyPr/>
          <a:lstStyle/>
          <a:p>
            <a:r>
              <a:rPr lang="en-US"/>
              <a:t>Help protect your paycheck if you are unable to work</a:t>
            </a:r>
          </a:p>
        </p:txBody>
      </p:sp>
      <p:sp>
        <p:nvSpPr>
          <p:cNvPr id="15" name="Content Placeholder 14">
            <a:extLst>
              <a:ext uri="{FF2B5EF4-FFF2-40B4-BE49-F238E27FC236}">
                <a16:creationId xmlns:a16="http://schemas.microsoft.com/office/drawing/2014/main" id="{EED70C32-F067-AD48-BB7B-44736A931A12}"/>
              </a:ext>
            </a:extLst>
          </p:cNvPr>
          <p:cNvSpPr>
            <a:spLocks noGrp="1"/>
          </p:cNvSpPr>
          <p:nvPr>
            <p:ph idx="1"/>
          </p:nvPr>
        </p:nvSpPr>
        <p:spPr>
          <a:xfrm>
            <a:off x="455638" y="1908810"/>
            <a:ext cx="5404104" cy="3932912"/>
          </a:xfrm>
        </p:spPr>
        <p:txBody>
          <a:bodyPr>
            <a:normAutofit/>
          </a:bodyPr>
          <a:lstStyle/>
          <a:p>
            <a:pPr marL="0" lvl="1" indent="0">
              <a:buNone/>
            </a:pPr>
            <a:r>
              <a:rPr lang="en-US"/>
              <a:t>Replaces a portion of your income if you’re diagnosed with a serious illness or experience an injury that prevents you from doing your job. </a:t>
            </a:r>
          </a:p>
          <a:p>
            <a:pPr lvl="2">
              <a:buFont typeface="Arial" panose="020B0604020202020204" pitchFamily="34" charset="0"/>
              <a:buChar char="•"/>
            </a:pPr>
            <a:r>
              <a:rPr lang="en-US"/>
              <a:t>Easy enrollment through your workplace</a:t>
            </a:r>
          </a:p>
          <a:p>
            <a:pPr lvl="2">
              <a:buFont typeface="Arial" panose="020B0604020202020204" pitchFamily="34" charset="0"/>
              <a:buChar char="•"/>
            </a:pPr>
            <a:r>
              <a:rPr lang="en-US"/>
              <a:t>Affordable group rates</a:t>
            </a:r>
          </a:p>
          <a:p>
            <a:pPr lvl="2">
              <a:buFont typeface="Arial" panose="020B0604020202020204" pitchFamily="34" charset="0"/>
              <a:buChar char="•"/>
            </a:pPr>
            <a:r>
              <a:rPr lang="en-US"/>
              <a:t>Timely and efficient claims review and payment</a:t>
            </a:r>
          </a:p>
          <a:p>
            <a:pPr lvl="2">
              <a:buFont typeface="Arial" panose="020B0604020202020204" pitchFamily="34" charset="0"/>
              <a:buChar char="•"/>
            </a:pPr>
            <a:r>
              <a:rPr lang="en-US"/>
              <a:t>Extensive resources and support to help you get back to work and living a productive life</a:t>
            </a:r>
          </a:p>
        </p:txBody>
      </p:sp>
      <p:sp>
        <p:nvSpPr>
          <p:cNvPr id="13" name="TextBox 12">
            <a:extLst>
              <a:ext uri="{FF2B5EF4-FFF2-40B4-BE49-F238E27FC236}">
                <a16:creationId xmlns:a16="http://schemas.microsoft.com/office/drawing/2014/main" id="{6ACA1AB0-CDDB-B949-955A-424CC8002027}"/>
              </a:ext>
            </a:extLst>
          </p:cNvPr>
          <p:cNvSpPr txBox="1"/>
          <p:nvPr/>
        </p:nvSpPr>
        <p:spPr>
          <a:xfrm>
            <a:off x="-557939" y="51144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14" name="Text Placeholder 2">
            <a:extLst>
              <a:ext uri="{FF2B5EF4-FFF2-40B4-BE49-F238E27FC236}">
                <a16:creationId xmlns:a16="http://schemas.microsoft.com/office/drawing/2014/main" id="{5BEEE003-8CF4-415A-B580-1711FB796EE7}"/>
              </a:ext>
            </a:extLst>
          </p:cNvPr>
          <p:cNvSpPr txBox="1">
            <a:spLocks/>
          </p:cNvSpPr>
          <p:nvPr/>
        </p:nvSpPr>
        <p:spPr>
          <a:xfrm>
            <a:off x="6576644" y="5830067"/>
            <a:ext cx="5326186" cy="168029"/>
          </a:xfrm>
          <a:prstGeom prst="rect">
            <a:avLst/>
          </a:prstGeom>
          <a:noFill/>
        </p:spPr>
        <p:txBody>
          <a:bodyPr vert="horz" lIns="0" tIns="0" rIns="0" bIns="0" rtlCol="0" anchor="ctr">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800" b="0" i="0" u="none" strike="noStrike" kern="1200" cap="none" spc="0" normalizeH="0" baseline="0" noProof="0">
              <a:ln>
                <a:noFill/>
              </a:ln>
              <a:solidFill>
                <a:srgbClr val="0A2C41"/>
              </a:solidFill>
              <a:effectLst/>
              <a:uLnTx/>
              <a:uFillTx/>
              <a:latin typeface="Effra"/>
              <a:ea typeface="+mn-ea"/>
              <a:cs typeface="+mn-cs"/>
            </a:endParaRPr>
          </a:p>
        </p:txBody>
      </p:sp>
      <p:sp>
        <p:nvSpPr>
          <p:cNvPr id="11" name="Footer Placeholder 4">
            <a:extLst>
              <a:ext uri="{FF2B5EF4-FFF2-40B4-BE49-F238E27FC236}">
                <a16:creationId xmlns:a16="http://schemas.microsoft.com/office/drawing/2014/main" id="{4B01D50E-06B2-203D-AD7B-97F0665E1342}"/>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Effra"/>
                <a:ea typeface="+mn-ea"/>
                <a:cs typeface="+mn-cs"/>
              </a:rPr>
              <a:t>Enrollment   |   Client Name</a:t>
            </a:r>
          </a:p>
        </p:txBody>
      </p:sp>
    </p:spTree>
    <p:extLst>
      <p:ext uri="{BB962C8B-B14F-4D97-AF65-F5344CB8AC3E}">
        <p14:creationId xmlns:p14="http://schemas.microsoft.com/office/powerpoint/2010/main" val="1798626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09654B6-DE45-9F42-B9C1-CDE797CCDF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2" name="Title 1">
            <a:extLst>
              <a:ext uri="{FF2B5EF4-FFF2-40B4-BE49-F238E27FC236}">
                <a16:creationId xmlns:a16="http://schemas.microsoft.com/office/drawing/2014/main" id="{75711FD5-4BD8-EC43-9085-7FE3679218B2}"/>
              </a:ext>
            </a:extLst>
          </p:cNvPr>
          <p:cNvSpPr>
            <a:spLocks noGrp="1"/>
          </p:cNvSpPr>
          <p:nvPr>
            <p:ph type="title"/>
          </p:nvPr>
        </p:nvSpPr>
        <p:spPr/>
        <p:txBody>
          <a:bodyPr/>
          <a:lstStyle/>
          <a:p>
            <a:r>
              <a:rPr lang="en-US"/>
              <a:t>What’s the difference between Short Term and </a:t>
            </a:r>
            <a:br>
              <a:rPr lang="en-US"/>
            </a:br>
            <a:r>
              <a:rPr lang="en-US"/>
              <a:t>Long Term Disability Insurance? </a:t>
            </a:r>
            <a:endParaRPr lang="en-GB" sz="2000" b="0">
              <a:solidFill>
                <a:schemeClr val="accent1"/>
              </a:solidFill>
            </a:endParaRPr>
          </a:p>
        </p:txBody>
      </p:sp>
      <p:sp>
        <p:nvSpPr>
          <p:cNvPr id="3" name="Content Placeholder 2">
            <a:extLst>
              <a:ext uri="{FF2B5EF4-FFF2-40B4-BE49-F238E27FC236}">
                <a16:creationId xmlns:a16="http://schemas.microsoft.com/office/drawing/2014/main" id="{958C2115-6DCC-C846-DFFA-611F69B2C2AE}"/>
              </a:ext>
            </a:extLst>
          </p:cNvPr>
          <p:cNvSpPr>
            <a:spLocks noGrp="1"/>
          </p:cNvSpPr>
          <p:nvPr>
            <p:ph idx="1"/>
          </p:nvPr>
        </p:nvSpPr>
        <p:spPr>
          <a:xfrm>
            <a:off x="457200" y="2006600"/>
            <a:ext cx="5404104" cy="3009900"/>
          </a:xfrm>
          <a:solidFill>
            <a:srgbClr val="FDECE4"/>
          </a:solidFill>
        </p:spPr>
        <p:txBody>
          <a:bodyPr>
            <a:normAutofit/>
          </a:bodyPr>
          <a:lstStyle/>
          <a:p>
            <a:endParaRPr lang="en-US" sz="2400" b="1"/>
          </a:p>
          <a:p>
            <a:pPr marL="1828800"/>
            <a:r>
              <a:rPr lang="en-US" sz="2400" b="1"/>
              <a:t>Short Term </a:t>
            </a:r>
            <a:br>
              <a:rPr lang="en-US" sz="2400" b="1"/>
            </a:br>
            <a:r>
              <a:rPr lang="en-US" sz="2400" b="1"/>
              <a:t>Disability Insurance</a:t>
            </a:r>
          </a:p>
        </p:txBody>
      </p:sp>
      <p:sp>
        <p:nvSpPr>
          <p:cNvPr id="7" name="Content Placeholder 6">
            <a:extLst>
              <a:ext uri="{FF2B5EF4-FFF2-40B4-BE49-F238E27FC236}">
                <a16:creationId xmlns:a16="http://schemas.microsoft.com/office/drawing/2014/main" id="{22440C61-E345-4E77-69CC-21E2E950F6AC}"/>
              </a:ext>
            </a:extLst>
          </p:cNvPr>
          <p:cNvSpPr>
            <a:spLocks noGrp="1"/>
          </p:cNvSpPr>
          <p:nvPr>
            <p:ph idx="15"/>
          </p:nvPr>
        </p:nvSpPr>
        <p:spPr>
          <a:xfrm>
            <a:off x="6330696" y="2006600"/>
            <a:ext cx="5404104" cy="3009900"/>
          </a:xfrm>
          <a:solidFill>
            <a:srgbClr val="A2CADB"/>
          </a:solidFill>
        </p:spPr>
        <p:txBody>
          <a:bodyPr/>
          <a:lstStyle/>
          <a:p>
            <a:pPr algn="ctr"/>
            <a:endParaRPr lang="en-US" b="1">
              <a:solidFill>
                <a:srgbClr val="0D3F5E"/>
              </a:solidFill>
            </a:endParaRPr>
          </a:p>
          <a:p>
            <a:pPr marL="1828800"/>
            <a:r>
              <a:rPr lang="en-US" sz="2400" b="1">
                <a:solidFill>
                  <a:srgbClr val="0D3F5E"/>
                </a:solidFill>
              </a:rPr>
              <a:t>Long Term </a:t>
            </a:r>
            <a:br>
              <a:rPr lang="en-US" sz="2400" b="1">
                <a:solidFill>
                  <a:srgbClr val="0D3F5E"/>
                </a:solidFill>
              </a:rPr>
            </a:br>
            <a:r>
              <a:rPr lang="en-US" sz="2400" b="1">
                <a:solidFill>
                  <a:srgbClr val="0D3F5E"/>
                </a:solidFill>
              </a:rPr>
              <a:t>Disability Insurance</a:t>
            </a:r>
          </a:p>
          <a:p>
            <a:endParaRPr lang="en-US"/>
          </a:p>
        </p:txBody>
      </p:sp>
      <p:sp>
        <p:nvSpPr>
          <p:cNvPr id="14" name="TextBox 13">
            <a:extLst>
              <a:ext uri="{FF2B5EF4-FFF2-40B4-BE49-F238E27FC236}">
                <a16:creationId xmlns:a16="http://schemas.microsoft.com/office/drawing/2014/main" id="{1ADE7032-E0B3-4020-942A-F744BCDF86FB}"/>
              </a:ext>
            </a:extLst>
          </p:cNvPr>
          <p:cNvSpPr txBox="1"/>
          <p:nvPr/>
        </p:nvSpPr>
        <p:spPr>
          <a:xfrm>
            <a:off x="4966981" y="4383942"/>
            <a:ext cx="1754660" cy="24994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17" name="TextBox 16">
            <a:extLst>
              <a:ext uri="{FF2B5EF4-FFF2-40B4-BE49-F238E27FC236}">
                <a16:creationId xmlns:a16="http://schemas.microsoft.com/office/drawing/2014/main" id="{7B109973-5577-4629-B10D-2CBF305DEB97}"/>
              </a:ext>
            </a:extLst>
          </p:cNvPr>
          <p:cNvSpPr txBox="1"/>
          <p:nvPr/>
        </p:nvSpPr>
        <p:spPr>
          <a:xfrm>
            <a:off x="8291384" y="4678725"/>
            <a:ext cx="531340" cy="4571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Effra"/>
              <a:ea typeface="+mn-ea"/>
              <a:cs typeface="+mn-cs"/>
            </a:endParaRPr>
          </a:p>
        </p:txBody>
      </p:sp>
      <p:pic>
        <p:nvPicPr>
          <p:cNvPr id="20" name="Graphic 19">
            <a:extLst>
              <a:ext uri="{FF2B5EF4-FFF2-40B4-BE49-F238E27FC236}">
                <a16:creationId xmlns:a16="http://schemas.microsoft.com/office/drawing/2014/main" id="{BCDB1CB7-31FB-4463-B980-8A69F51BB6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21640" y="2324495"/>
            <a:ext cx="860259" cy="860259"/>
          </a:xfrm>
          <a:prstGeom prst="rect">
            <a:avLst/>
          </a:prstGeom>
        </p:spPr>
      </p:pic>
      <p:sp>
        <p:nvSpPr>
          <p:cNvPr id="25" name="TextBox 24">
            <a:extLst>
              <a:ext uri="{FF2B5EF4-FFF2-40B4-BE49-F238E27FC236}">
                <a16:creationId xmlns:a16="http://schemas.microsoft.com/office/drawing/2014/main" id="{A767DD2F-A4D5-93E7-ADA8-107FE1573FAA}"/>
              </a:ext>
            </a:extLst>
          </p:cNvPr>
          <p:cNvSpPr txBox="1"/>
          <p:nvPr/>
        </p:nvSpPr>
        <p:spPr>
          <a:xfrm>
            <a:off x="864234" y="3648875"/>
            <a:ext cx="4038950" cy="1211683"/>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D3F5E"/>
                </a:solidFill>
                <a:effectLst/>
                <a:uLnTx/>
                <a:uFillTx/>
                <a:latin typeface="Effra"/>
                <a:ea typeface="+mn-ea"/>
                <a:cs typeface="+mn-cs"/>
              </a:rPr>
              <a:t>Replaces a portion of your paycheck in the early stages of a disability</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D3F5E"/>
                </a:solidFill>
                <a:effectLst/>
                <a:uLnTx/>
                <a:uFillTx/>
                <a:latin typeface="Effra"/>
                <a:ea typeface="+mn-ea"/>
                <a:cs typeface="+mn-cs"/>
              </a:rPr>
              <a:t>Pays you a weekly cash benefit</a:t>
            </a:r>
          </a:p>
        </p:txBody>
      </p:sp>
      <p:sp>
        <p:nvSpPr>
          <p:cNvPr id="26" name="TextBox 25">
            <a:extLst>
              <a:ext uri="{FF2B5EF4-FFF2-40B4-BE49-F238E27FC236}">
                <a16:creationId xmlns:a16="http://schemas.microsoft.com/office/drawing/2014/main" id="{84FA9A50-FAC7-2E23-AF31-9AC473AC5533}"/>
              </a:ext>
            </a:extLst>
          </p:cNvPr>
          <p:cNvSpPr txBox="1"/>
          <p:nvPr/>
        </p:nvSpPr>
        <p:spPr>
          <a:xfrm>
            <a:off x="6721641" y="3648875"/>
            <a:ext cx="4452257" cy="1211683"/>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D3F5E"/>
                </a:solidFill>
                <a:effectLst/>
                <a:uLnTx/>
                <a:uFillTx/>
                <a:latin typeface="Effra"/>
                <a:ea typeface="+mn-ea"/>
                <a:cs typeface="+mn-cs"/>
              </a:rPr>
              <a:t>Provides a portion of your income if you are unable to work for an extended period of time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D3F5E"/>
                </a:solidFill>
                <a:effectLst/>
                <a:uLnTx/>
                <a:uFillTx/>
                <a:latin typeface="Effra"/>
                <a:ea typeface="+mn-ea"/>
                <a:cs typeface="+mn-cs"/>
              </a:rPr>
              <a:t>Pays you a monthly cash benefit, which can last up to retirement age if you become disabled </a:t>
            </a:r>
          </a:p>
        </p:txBody>
      </p:sp>
      <p:pic>
        <p:nvPicPr>
          <p:cNvPr id="23" name="Graphic 22">
            <a:extLst>
              <a:ext uri="{FF2B5EF4-FFF2-40B4-BE49-F238E27FC236}">
                <a16:creationId xmlns:a16="http://schemas.microsoft.com/office/drawing/2014/main" id="{F407455A-AF29-DB17-D5A1-500165E98BE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4234" y="2384259"/>
            <a:ext cx="824866" cy="824866"/>
          </a:xfrm>
          <a:prstGeom prst="rect">
            <a:avLst/>
          </a:prstGeom>
        </p:spPr>
      </p:pic>
      <p:sp>
        <p:nvSpPr>
          <p:cNvPr id="13" name="Footer Placeholder 4">
            <a:extLst>
              <a:ext uri="{FF2B5EF4-FFF2-40B4-BE49-F238E27FC236}">
                <a16:creationId xmlns:a16="http://schemas.microsoft.com/office/drawing/2014/main" id="{045F977C-2666-51DE-DD0C-6DCE571BDDBD}"/>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Effra"/>
                <a:ea typeface="+mn-ea"/>
                <a:cs typeface="+mn-cs"/>
              </a:rPr>
              <a:t>Enrollment   |   Client Name</a:t>
            </a:r>
          </a:p>
        </p:txBody>
      </p:sp>
      <p:sp>
        <p:nvSpPr>
          <p:cNvPr id="5" name="TextBox 4">
            <a:extLst>
              <a:ext uri="{FF2B5EF4-FFF2-40B4-BE49-F238E27FC236}">
                <a16:creationId xmlns:a16="http://schemas.microsoft.com/office/drawing/2014/main" id="{32288171-59B5-110C-6752-4DD0DD33D29A}"/>
              </a:ext>
            </a:extLst>
          </p:cNvPr>
          <p:cNvSpPr txBox="1"/>
          <p:nvPr/>
        </p:nvSpPr>
        <p:spPr>
          <a:xfrm>
            <a:off x="8291384" y="-2771"/>
            <a:ext cx="3900615" cy="338554"/>
          </a:xfrm>
          <a:prstGeom prst="rect">
            <a:avLst/>
          </a:prstGeom>
          <a:solidFill>
            <a:srgbClr val="FFFF00"/>
          </a:solidFill>
          <a:ln>
            <a:solidFill>
              <a:srgbClr val="FF000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Effra"/>
                <a:ea typeface="Effra"/>
                <a:cs typeface="Effra"/>
              </a:rPr>
              <a:t>Include</a:t>
            </a:r>
            <a:r>
              <a:rPr kumimoji="0" lang="es-LA" sz="1600" b="0" i="0" u="none" strike="noStrike" kern="1200" cap="none" spc="0" normalizeH="0" baseline="0" noProof="0">
                <a:ln>
                  <a:noFill/>
                </a:ln>
                <a:solidFill>
                  <a:srgbClr val="FF0000"/>
                </a:solidFill>
                <a:effectLst/>
                <a:uLnTx/>
                <a:uFillTx/>
                <a:latin typeface="Effra"/>
                <a:ea typeface="Effra"/>
                <a:cs typeface="Effra"/>
              </a:rPr>
              <a:t> this slide if </a:t>
            </a:r>
            <a:r>
              <a:rPr kumimoji="0" lang="es-LA" sz="1600" b="1" i="0" u="none" strike="noStrike" kern="1200" cap="none" spc="0" normalizeH="0" baseline="0" noProof="0">
                <a:ln>
                  <a:noFill/>
                </a:ln>
                <a:solidFill>
                  <a:srgbClr val="FF0000"/>
                </a:solidFill>
                <a:effectLst/>
                <a:uLnTx/>
                <a:uFillTx/>
                <a:latin typeface="Effra"/>
                <a:ea typeface="Effra"/>
                <a:cs typeface="Effra"/>
              </a:rPr>
              <a:t>both</a:t>
            </a:r>
            <a:r>
              <a:rPr kumimoji="0" lang="es-LA" sz="1600" b="0" i="0" u="none" strike="noStrike" kern="1200" cap="none" spc="0" normalizeH="0" baseline="0" noProof="0">
                <a:ln>
                  <a:noFill/>
                </a:ln>
                <a:solidFill>
                  <a:srgbClr val="FF0000"/>
                </a:solidFill>
                <a:effectLst/>
                <a:uLnTx/>
                <a:uFillTx/>
                <a:latin typeface="Effra"/>
                <a:ea typeface="Effra"/>
                <a:cs typeface="Effra"/>
              </a:rPr>
              <a:t> STD/LTD are sold</a:t>
            </a:r>
          </a:p>
        </p:txBody>
      </p:sp>
    </p:spTree>
    <p:extLst>
      <p:ext uri="{BB962C8B-B14F-4D97-AF65-F5344CB8AC3E}">
        <p14:creationId xmlns:p14="http://schemas.microsoft.com/office/powerpoint/2010/main" val="865398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D8DD344E-9747-FA44-A803-D3F12ABD3E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2" name="Title 1">
            <a:extLst>
              <a:ext uri="{FF2B5EF4-FFF2-40B4-BE49-F238E27FC236}">
                <a16:creationId xmlns:a16="http://schemas.microsoft.com/office/drawing/2014/main" id="{A01AB2DF-D2AD-E54A-9EAE-230222166733}"/>
              </a:ext>
            </a:extLst>
          </p:cNvPr>
          <p:cNvSpPr>
            <a:spLocks noGrp="1"/>
          </p:cNvSpPr>
          <p:nvPr>
            <p:ph type="title"/>
          </p:nvPr>
        </p:nvSpPr>
        <p:spPr/>
        <p:txBody>
          <a:bodyPr/>
          <a:lstStyle/>
          <a:p>
            <a:r>
              <a:rPr lang="en-US"/>
              <a:t>Your Disability Insurance options</a:t>
            </a:r>
            <a:endParaRPr lang="en-GB"/>
          </a:p>
        </p:txBody>
      </p:sp>
      <p:graphicFrame>
        <p:nvGraphicFramePr>
          <p:cNvPr id="11" name="Content Placeholder 10">
            <a:extLst>
              <a:ext uri="{FF2B5EF4-FFF2-40B4-BE49-F238E27FC236}">
                <a16:creationId xmlns:a16="http://schemas.microsoft.com/office/drawing/2014/main" id="{84FADBD5-0E61-324C-B667-E8B8CE5DAD49}"/>
              </a:ext>
            </a:extLst>
          </p:cNvPr>
          <p:cNvGraphicFramePr>
            <a:graphicFrameLocks noGrp="1"/>
          </p:cNvGraphicFramePr>
          <p:nvPr>
            <p:ph idx="1"/>
            <p:extLst>
              <p:ext uri="{D42A27DB-BD31-4B8C-83A1-F6EECF244321}">
                <p14:modId xmlns:p14="http://schemas.microsoft.com/office/powerpoint/2010/main" val="2327364817"/>
              </p:ext>
            </p:extLst>
          </p:nvPr>
        </p:nvGraphicFramePr>
        <p:xfrm>
          <a:off x="457200" y="1600200"/>
          <a:ext cx="11277600" cy="3426685"/>
        </p:xfrm>
        <a:graphic>
          <a:graphicData uri="http://schemas.openxmlformats.org/drawingml/2006/table">
            <a:tbl>
              <a:tblPr firstRow="1" bandRow="1">
                <a:tableStyleId>{3B4B98B0-60AC-42C2-AFA5-B58CD77FA1E5}</a:tableStyleId>
              </a:tblPr>
              <a:tblGrid>
                <a:gridCol w="3284376">
                  <a:extLst>
                    <a:ext uri="{9D8B030D-6E8A-4147-A177-3AD203B41FA5}">
                      <a16:colId xmlns:a16="http://schemas.microsoft.com/office/drawing/2014/main" val="20000"/>
                    </a:ext>
                  </a:extLst>
                </a:gridCol>
                <a:gridCol w="3946848">
                  <a:extLst>
                    <a:ext uri="{9D8B030D-6E8A-4147-A177-3AD203B41FA5}">
                      <a16:colId xmlns:a16="http://schemas.microsoft.com/office/drawing/2014/main" val="20001"/>
                    </a:ext>
                  </a:extLst>
                </a:gridCol>
                <a:gridCol w="4046376">
                  <a:extLst>
                    <a:ext uri="{9D8B030D-6E8A-4147-A177-3AD203B41FA5}">
                      <a16:colId xmlns:a16="http://schemas.microsoft.com/office/drawing/2014/main" val="3217161503"/>
                    </a:ext>
                  </a:extLst>
                </a:gridCol>
              </a:tblGrid>
              <a:tr h="464150">
                <a:tc>
                  <a:txBody>
                    <a:bodyPr/>
                    <a:lstStyle/>
                    <a:p>
                      <a:pPr algn="l"/>
                      <a:endParaRPr lang="en-US" sz="1400">
                        <a:solidFill>
                          <a:schemeClr val="tx1"/>
                        </a:solidFill>
                      </a:endParaRPr>
                    </a:p>
                  </a:txBody>
                  <a:tcPr marL="93980" marR="93980" anchor="ct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lang="en-US" sz="1200">
                          <a:solidFill>
                            <a:schemeClr val="accent1"/>
                          </a:solidFill>
                        </a:rPr>
                        <a:t>Short Term Disability</a:t>
                      </a:r>
                    </a:p>
                  </a:txBody>
                  <a:tcPr marL="93980" marR="93980" anchor="ct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lang="en-US" sz="1200">
                          <a:solidFill>
                            <a:schemeClr val="accent1"/>
                          </a:solidFill>
                        </a:rPr>
                        <a:t>Long Term Disability</a:t>
                      </a:r>
                    </a:p>
                  </a:txBody>
                  <a:tcPr marL="93980" marR="93980" anchor="ct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449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a:t>Coverage Amount</a:t>
                      </a:r>
                      <a:endParaRPr lang="en-US" sz="1200" b="1" i="0">
                        <a:solidFill>
                          <a:schemeClr val="tx1"/>
                        </a:solidFill>
                        <a:latin typeface="+mn-lt"/>
                        <a:cs typeface="Effra" panose="020B0603020203020204" pitchFamily="34" charset="0"/>
                      </a:endParaRPr>
                    </a:p>
                  </a:txBody>
                  <a:tcPr marL="93980" marR="93980" anchor="ctr">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olidFill>
                            <a:srgbClr val="FF0000"/>
                          </a:solidFill>
                        </a:rPr>
                        <a:t>[XX%] of salary to a maximum</a:t>
                      </a:r>
                      <a:r>
                        <a:rPr lang="en-US" sz="1200" baseline="0">
                          <a:solidFill>
                            <a:srgbClr val="FF0000"/>
                          </a:solidFill>
                        </a:rPr>
                        <a:t>  [$XXXX]/week</a:t>
                      </a:r>
                      <a:endParaRPr lang="en-US" sz="1200" b="0" i="0">
                        <a:solidFill>
                          <a:srgbClr val="FF0000"/>
                        </a:solidFill>
                        <a:latin typeface="+mn-lt"/>
                        <a:cs typeface="Effra" panose="020B0603020203020204" pitchFamily="34" charset="0"/>
                      </a:endParaRPr>
                    </a:p>
                  </a:txBody>
                  <a:tcPr marL="93980" marR="939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olidFill>
                            <a:srgbClr val="FF0000"/>
                          </a:solidFill>
                        </a:rPr>
                        <a:t>[XX%] of salary to a maximum</a:t>
                      </a:r>
                      <a:r>
                        <a:rPr lang="en-US" sz="1200" baseline="0">
                          <a:solidFill>
                            <a:srgbClr val="FF0000"/>
                          </a:solidFill>
                        </a:rPr>
                        <a:t>  [$XXXX]/month</a:t>
                      </a:r>
                      <a:endParaRPr lang="en-US" sz="1200" b="0" i="0">
                        <a:solidFill>
                          <a:srgbClr val="FF0000"/>
                        </a:solidFill>
                        <a:latin typeface="+mn-lt"/>
                        <a:cs typeface="Effra" panose="020B0603020203020204" pitchFamily="34" charset="0"/>
                      </a:endParaRPr>
                    </a:p>
                  </a:txBody>
                  <a:tcPr marL="93980" marR="93980" anchor="ctr">
                    <a:lnL w="635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64491">
                <a:tc>
                  <a:txBody>
                    <a:bodyPr/>
                    <a:lstStyle/>
                    <a:p>
                      <a:pPr algn="l"/>
                      <a:r>
                        <a:rPr lang="en-US" sz="1200" b="1">
                          <a:solidFill>
                            <a:srgbClr val="FF0000"/>
                          </a:solidFill>
                          <a:latin typeface="+mn-lt"/>
                        </a:rPr>
                        <a:t>[</a:t>
                      </a:r>
                      <a:r>
                        <a:rPr lang="en-US" sz="1200" b="1" i="1">
                          <a:solidFill>
                            <a:srgbClr val="FF0000"/>
                          </a:solidFill>
                          <a:latin typeface="+mn-lt"/>
                        </a:rPr>
                        <a:t>For Reenrollment: </a:t>
                      </a:r>
                      <a:r>
                        <a:rPr lang="en-US" sz="1200" b="1">
                          <a:solidFill>
                            <a:srgbClr val="FF0000"/>
                          </a:solidFill>
                          <a:latin typeface="+mn-lt"/>
                        </a:rPr>
                        <a:t>Special Opportunity]</a:t>
                      </a:r>
                    </a:p>
                  </a:txBody>
                  <a:tcPr marL="93980" marR="9398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a:solidFill>
                            <a:srgbClr val="FF0000"/>
                          </a:solidFill>
                          <a:latin typeface="+mn-lt"/>
                          <a:cs typeface="Effra" panose="020B0603020203020204" pitchFamily="34" charset="0"/>
                        </a:rPr>
                        <a:t>[Enroll for up to XX% of your salary to a maximum of [$XXXX] per week]</a:t>
                      </a:r>
                    </a:p>
                  </a:txBody>
                  <a:tcPr marL="93980" marR="939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a:solidFill>
                            <a:srgbClr val="FF0000"/>
                          </a:solidFill>
                          <a:latin typeface="+mn-lt"/>
                          <a:cs typeface="Effra" panose="020B0603020203020204" pitchFamily="34" charset="0"/>
                        </a:rPr>
                        <a:t>[Enroll for up to XX% of your salary to a maximum of [$XXXX] per month]</a:t>
                      </a:r>
                    </a:p>
                  </a:txBody>
                  <a:tcPr marL="93980" marR="9398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046735"/>
                  </a:ext>
                </a:extLst>
              </a:tr>
              <a:tr h="464491">
                <a:tc>
                  <a:txBody>
                    <a:bodyPr/>
                    <a:lstStyle/>
                    <a:p>
                      <a:pPr algn="l"/>
                      <a:r>
                        <a:rPr lang="en-US" sz="1200" b="1"/>
                        <a:t>Maximum Payment Period</a:t>
                      </a:r>
                      <a:endParaRPr lang="en-US" sz="1200" b="1">
                        <a:solidFill>
                          <a:schemeClr val="tx1"/>
                        </a:solidFill>
                        <a:latin typeface="+mn-lt"/>
                      </a:endParaRPr>
                    </a:p>
                  </a:txBody>
                  <a:tcPr marL="93980" marR="9398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olidFill>
                            <a:srgbClr val="FF0000"/>
                          </a:solidFill>
                        </a:rPr>
                        <a:t>[XX] weeks</a:t>
                      </a:r>
                      <a:endParaRPr lang="en-US" sz="1200" b="0" i="0">
                        <a:solidFill>
                          <a:srgbClr val="FF0000"/>
                        </a:solidFill>
                        <a:latin typeface="+mn-lt"/>
                        <a:cs typeface="Effra" panose="020B0603020203020204" pitchFamily="34" charset="0"/>
                      </a:endParaRPr>
                    </a:p>
                  </a:txBody>
                  <a:tcPr marL="93980" marR="939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a:solidFill>
                            <a:srgbClr val="FF0000"/>
                          </a:solidFill>
                          <a:latin typeface="+mn-lt"/>
                          <a:cs typeface="Effra" panose="020B0603020203020204" pitchFamily="34" charset="0"/>
                        </a:rPr>
                        <a:t>[Up to age 65][Social Security retirement age ][2 Years or to Age 70][5 Years or to Age 70][To Age 70].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a:solidFill>
                          <a:srgbClr val="FF0000"/>
                        </a:solidFill>
                        <a:latin typeface="+mn-lt"/>
                        <a:cs typeface="Effra" panose="020B0603020203020204" pitchFamily="34" charset="0"/>
                      </a:endParaRPr>
                    </a:p>
                  </a:txBody>
                  <a:tcPr marL="93980" marR="9398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6449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a:t>Accident Benefits Begin</a:t>
                      </a:r>
                      <a:endParaRPr lang="en-US" sz="1200" b="1" i="0">
                        <a:solidFill>
                          <a:schemeClr val="tx1"/>
                        </a:solidFill>
                        <a:latin typeface="+mn-lt"/>
                        <a:cs typeface="Effra" panose="020B0603020203020204" pitchFamily="34" charset="0"/>
                      </a:endParaRPr>
                    </a:p>
                  </a:txBody>
                  <a:tcPr marL="93980" marR="9398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olidFill>
                            <a:srgbClr val="FF0000"/>
                          </a:solidFill>
                        </a:rPr>
                        <a:t>Day [X]</a:t>
                      </a:r>
                      <a:endParaRPr lang="en-US" sz="1200" b="0" i="0">
                        <a:solidFill>
                          <a:srgbClr val="FF0000"/>
                        </a:solidFill>
                        <a:latin typeface="+mn-lt"/>
                        <a:cs typeface="Effra" panose="020B0603020203020204" pitchFamily="34" charset="0"/>
                      </a:endParaRPr>
                    </a:p>
                  </a:txBody>
                  <a:tcPr marL="93980" marR="939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olidFill>
                            <a:srgbClr val="FF0000"/>
                          </a:solidFill>
                        </a:rPr>
                        <a:t>Day [X]</a:t>
                      </a:r>
                      <a:endParaRPr lang="en-US" sz="1200" b="0" i="0">
                        <a:solidFill>
                          <a:srgbClr val="FF0000"/>
                        </a:solidFill>
                        <a:latin typeface="+mn-lt"/>
                        <a:cs typeface="Effra" panose="020B0603020203020204" pitchFamily="34" charset="0"/>
                      </a:endParaRPr>
                    </a:p>
                  </a:txBody>
                  <a:tcPr marL="93980" marR="9398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49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a:t>Illness Benefits Begin</a:t>
                      </a:r>
                      <a:endParaRPr lang="en-US" sz="1200" b="1" i="0">
                        <a:solidFill>
                          <a:schemeClr val="tx1"/>
                        </a:solidFill>
                        <a:latin typeface="+mn-lt"/>
                        <a:cs typeface="Effra" panose="020B0603020203020204" pitchFamily="34" charset="0"/>
                      </a:endParaRPr>
                    </a:p>
                  </a:txBody>
                  <a:tcPr marL="93980" marR="9398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olidFill>
                            <a:srgbClr val="FF0000"/>
                          </a:solidFill>
                        </a:rPr>
                        <a:t>Day</a:t>
                      </a:r>
                      <a:r>
                        <a:rPr lang="en-US" sz="1200" baseline="0">
                          <a:solidFill>
                            <a:srgbClr val="FF0000"/>
                          </a:solidFill>
                        </a:rPr>
                        <a:t> [X]</a:t>
                      </a:r>
                      <a:endParaRPr lang="en-US" sz="1200" b="0" i="0">
                        <a:solidFill>
                          <a:srgbClr val="FF0000"/>
                        </a:solidFill>
                        <a:latin typeface="+mn-lt"/>
                        <a:cs typeface="Effra" panose="020B0603020203020204" pitchFamily="34" charset="0"/>
                      </a:endParaRPr>
                    </a:p>
                  </a:txBody>
                  <a:tcPr marL="93980" marR="939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olidFill>
                            <a:srgbClr val="FF0000"/>
                          </a:solidFill>
                        </a:rPr>
                        <a:t>Day</a:t>
                      </a:r>
                      <a:r>
                        <a:rPr lang="en-US" sz="1200" baseline="0">
                          <a:solidFill>
                            <a:srgbClr val="FF0000"/>
                          </a:solidFill>
                        </a:rPr>
                        <a:t> [X]</a:t>
                      </a:r>
                      <a:endParaRPr lang="en-US" sz="1200" b="0" i="0">
                        <a:solidFill>
                          <a:srgbClr val="FF0000"/>
                        </a:solidFill>
                        <a:latin typeface="+mn-lt"/>
                        <a:cs typeface="Effra" panose="020B0603020203020204" pitchFamily="34" charset="0"/>
                      </a:endParaRPr>
                    </a:p>
                  </a:txBody>
                  <a:tcPr marL="93980" marR="9398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6449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mn-lt"/>
                          <a:cs typeface="Effra" panose="020B0603020203020204" pitchFamily="34" charset="0"/>
                        </a:rPr>
                        <a:t>Pre-existing conditions</a:t>
                      </a:r>
                    </a:p>
                  </a:txBody>
                  <a:tcPr marL="93980" marR="9398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a:solidFill>
                            <a:srgbClr val="FF0000"/>
                          </a:solidFill>
                          <a:latin typeface="+mn-lt"/>
                          <a:cs typeface="Effra" panose="020B0603020203020204" pitchFamily="34" charset="0"/>
                        </a:rPr>
                        <a:t>[N/A] [X] months look back; [X] months after; [X] week limitation]</a:t>
                      </a:r>
                    </a:p>
                  </a:txBody>
                  <a:tcPr marL="93980" marR="939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a:solidFill>
                            <a:srgbClr val="FF0000"/>
                          </a:solidFill>
                          <a:latin typeface="+mn-lt"/>
                          <a:cs typeface="Effra" panose="020B0603020203020204" pitchFamily="34" charset="0"/>
                        </a:rPr>
                        <a:t>[X] months look back [XX months after; exclusion]</a:t>
                      </a:r>
                    </a:p>
                  </a:txBody>
                  <a:tcPr marL="93980" marR="9398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5485931"/>
                  </a:ext>
                </a:extLst>
              </a:tr>
            </a:tbl>
          </a:graphicData>
        </a:graphic>
      </p:graphicFrame>
      <p:sp>
        <p:nvSpPr>
          <p:cNvPr id="7" name="TextBox 6">
            <a:extLst>
              <a:ext uri="{FF2B5EF4-FFF2-40B4-BE49-F238E27FC236}">
                <a16:creationId xmlns:a16="http://schemas.microsoft.com/office/drawing/2014/main" id="{1A9AEC20-C252-4315-B510-C919057CBE6E}"/>
              </a:ext>
            </a:extLst>
          </p:cNvPr>
          <p:cNvSpPr txBox="1"/>
          <p:nvPr/>
        </p:nvSpPr>
        <p:spPr>
          <a:xfrm>
            <a:off x="7303008" y="134034"/>
            <a:ext cx="4888992" cy="338554"/>
          </a:xfrm>
          <a:prstGeom prst="rect">
            <a:avLst/>
          </a:prstGeom>
          <a:solidFill>
            <a:srgbClr val="FFFF00"/>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Effra"/>
                <a:ea typeface="+mn-ea"/>
                <a:cs typeface="+mn-cs"/>
              </a:rPr>
              <a:t>Use this slide for Standard STD/LTD &amp; LTD Choice</a:t>
            </a:r>
          </a:p>
        </p:txBody>
      </p:sp>
      <p:sp>
        <p:nvSpPr>
          <p:cNvPr id="8" name="Footer Placeholder 4">
            <a:extLst>
              <a:ext uri="{FF2B5EF4-FFF2-40B4-BE49-F238E27FC236}">
                <a16:creationId xmlns:a16="http://schemas.microsoft.com/office/drawing/2014/main" id="{045D6364-A16D-6B11-82FC-C963AADDCAB5}"/>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Effra"/>
                <a:ea typeface="+mn-ea"/>
                <a:cs typeface="+mn-cs"/>
              </a:rPr>
              <a:t>Enrollment   |   Client Name</a:t>
            </a:r>
          </a:p>
        </p:txBody>
      </p:sp>
    </p:spTree>
    <p:extLst>
      <p:ext uri="{BB962C8B-B14F-4D97-AF65-F5344CB8AC3E}">
        <p14:creationId xmlns:p14="http://schemas.microsoft.com/office/powerpoint/2010/main" val="707810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D79CC34-7561-2C4F-82A1-C13306BF76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FFFFFF"/>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srgbClr val="FFFFFF"/>
              </a:solidFill>
              <a:effectLst/>
              <a:uLnTx/>
              <a:uFillTx/>
              <a:latin typeface="Effra"/>
              <a:ea typeface="+mn-ea"/>
              <a:cs typeface="+mn-cs"/>
            </a:endParaRPr>
          </a:p>
        </p:txBody>
      </p:sp>
      <p:sp>
        <p:nvSpPr>
          <p:cNvPr id="2" name="Title 1">
            <a:extLst>
              <a:ext uri="{FF2B5EF4-FFF2-40B4-BE49-F238E27FC236}">
                <a16:creationId xmlns:a16="http://schemas.microsoft.com/office/drawing/2014/main" id="{95B15D34-3AFB-456B-A1A4-D490BC3E6C4A}"/>
              </a:ext>
            </a:extLst>
          </p:cNvPr>
          <p:cNvSpPr>
            <a:spLocks noGrp="1"/>
          </p:cNvSpPr>
          <p:nvPr>
            <p:ph type="title"/>
          </p:nvPr>
        </p:nvSpPr>
        <p:spPr/>
        <p:txBody>
          <a:bodyPr/>
          <a:lstStyle/>
          <a:p>
            <a:r>
              <a:rPr lang="en-US"/>
              <a:t>Submitting a Claim with TeleGuard</a:t>
            </a:r>
            <a:r>
              <a:rPr lang="en-US" baseline="30000"/>
              <a:t>SM</a:t>
            </a:r>
            <a:r>
              <a:rPr lang="en-US"/>
              <a:t> </a:t>
            </a:r>
          </a:p>
        </p:txBody>
      </p:sp>
      <p:sp>
        <p:nvSpPr>
          <p:cNvPr id="6" name="Text Placeholder 5">
            <a:extLst>
              <a:ext uri="{FF2B5EF4-FFF2-40B4-BE49-F238E27FC236}">
                <a16:creationId xmlns:a16="http://schemas.microsoft.com/office/drawing/2014/main" id="{8B880B87-4CC1-420E-89A3-CA8C3CF8D776}"/>
              </a:ext>
            </a:extLst>
          </p:cNvPr>
          <p:cNvSpPr>
            <a:spLocks noGrp="1"/>
          </p:cNvSpPr>
          <p:nvPr>
            <p:ph type="body" sz="quarter" idx="13"/>
          </p:nvPr>
        </p:nvSpPr>
        <p:spPr/>
        <p:txBody>
          <a:bodyPr/>
          <a:lstStyle/>
          <a:p>
            <a:r>
              <a:rPr lang="en-US"/>
              <a:t>One call is all it takes. </a:t>
            </a:r>
          </a:p>
        </p:txBody>
      </p:sp>
      <p:sp>
        <p:nvSpPr>
          <p:cNvPr id="10" name="Rectangle 9">
            <a:extLst>
              <a:ext uri="{FF2B5EF4-FFF2-40B4-BE49-F238E27FC236}">
                <a16:creationId xmlns:a16="http://schemas.microsoft.com/office/drawing/2014/main" id="{910EE971-C90D-7748-9026-1690955E25F9}"/>
              </a:ext>
            </a:extLst>
          </p:cNvPr>
          <p:cNvSpPr/>
          <p:nvPr/>
        </p:nvSpPr>
        <p:spPr>
          <a:xfrm>
            <a:off x="570555" y="3013250"/>
            <a:ext cx="2011680" cy="2660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D3F5E"/>
                </a:solidFill>
                <a:effectLst/>
                <a:uLnTx/>
                <a:uFillTx/>
                <a:latin typeface="Effra"/>
                <a:ea typeface="+mn-ea"/>
                <a:cs typeface="+mn-cs"/>
              </a:rPr>
              <a:t>Inform your physician </a:t>
            </a:r>
            <a:r>
              <a:rPr kumimoji="0" lang="en-US" sz="1600" b="0" i="0" u="none" strike="noStrike" kern="1200" cap="none" spc="0" normalizeH="0" baseline="0" noProof="0">
                <a:ln>
                  <a:noFill/>
                </a:ln>
                <a:solidFill>
                  <a:srgbClr val="0D3F5E"/>
                </a:solidFill>
                <a:effectLst/>
                <a:uLnTx/>
                <a:uFillTx/>
                <a:latin typeface="Effra"/>
                <a:ea typeface="+mn-ea"/>
                <a:cs typeface="+mn-cs"/>
              </a:rPr>
              <a:t>that a Guardian representative will be contacting their office by phone to obtain medical information concerning your claim. </a:t>
            </a:r>
          </a:p>
        </p:txBody>
      </p:sp>
      <p:sp>
        <p:nvSpPr>
          <p:cNvPr id="11" name="Rectangle 10">
            <a:extLst>
              <a:ext uri="{FF2B5EF4-FFF2-40B4-BE49-F238E27FC236}">
                <a16:creationId xmlns:a16="http://schemas.microsoft.com/office/drawing/2014/main" id="{55F17004-13E7-064B-8227-80CCFF39A48D}"/>
              </a:ext>
            </a:extLst>
          </p:cNvPr>
          <p:cNvSpPr/>
          <p:nvPr/>
        </p:nvSpPr>
        <p:spPr>
          <a:xfrm>
            <a:off x="3440166" y="3013251"/>
            <a:ext cx="2011680" cy="2660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D3F5E"/>
                </a:solidFill>
                <a:effectLst/>
                <a:uLnTx/>
                <a:uFillTx/>
                <a:latin typeface="Effra"/>
                <a:ea typeface="+mn-ea"/>
                <a:cs typeface="+mn-cs"/>
              </a:rPr>
              <a:t>Have personal information ready</a:t>
            </a:r>
            <a:r>
              <a:rPr kumimoji="0" lang="en-US" sz="1600" b="0" i="0" u="none" strike="noStrike" kern="1200" cap="none" spc="0" normalizeH="0" baseline="0" noProof="0">
                <a:ln>
                  <a:noFill/>
                </a:ln>
                <a:solidFill>
                  <a:srgbClr val="0D3F5E"/>
                </a:solidFill>
                <a:effectLst/>
                <a:uLnTx/>
                <a:uFillTx/>
                <a:latin typeface="Effra"/>
                <a:ea typeface="+mn-ea"/>
                <a:cs typeface="+mn-cs"/>
              </a:rPr>
              <a:t>, </a:t>
            </a:r>
            <a:br>
              <a:rPr kumimoji="0" lang="en-US" sz="1600" b="0" i="0" u="none" strike="noStrike" kern="1200" cap="none" spc="0" normalizeH="0" baseline="0" noProof="0">
                <a:ln>
                  <a:noFill/>
                </a:ln>
                <a:solidFill>
                  <a:srgbClr val="0D3F5E"/>
                </a:solidFill>
                <a:effectLst/>
                <a:uLnTx/>
                <a:uFillTx/>
                <a:latin typeface="Effra"/>
                <a:ea typeface="+mn-ea"/>
                <a:cs typeface="+mn-cs"/>
              </a:rPr>
            </a:br>
            <a:r>
              <a:rPr kumimoji="0" lang="en-US" sz="1600" b="0" i="0" u="none" strike="noStrike" kern="1200" cap="none" spc="0" normalizeH="0" baseline="0" noProof="0">
                <a:ln>
                  <a:noFill/>
                </a:ln>
                <a:solidFill>
                  <a:srgbClr val="0D3F5E"/>
                </a:solidFill>
                <a:effectLst/>
                <a:uLnTx/>
                <a:uFillTx/>
                <a:latin typeface="Effra"/>
                <a:ea typeface="+mn-ea"/>
                <a:cs typeface="+mn-cs"/>
              </a:rPr>
              <a:t>as well as your physician’s contact information, before you call the TeleGuard intake unit.</a:t>
            </a:r>
          </a:p>
        </p:txBody>
      </p:sp>
      <p:sp>
        <p:nvSpPr>
          <p:cNvPr id="12" name="Rectangle 11">
            <a:extLst>
              <a:ext uri="{FF2B5EF4-FFF2-40B4-BE49-F238E27FC236}">
                <a16:creationId xmlns:a16="http://schemas.microsoft.com/office/drawing/2014/main" id="{EAEDA377-AA84-7F4A-9E53-7B4D6F1F3229}"/>
              </a:ext>
            </a:extLst>
          </p:cNvPr>
          <p:cNvSpPr/>
          <p:nvPr/>
        </p:nvSpPr>
        <p:spPr>
          <a:xfrm>
            <a:off x="6398401" y="3013251"/>
            <a:ext cx="2011680" cy="2660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D3F5E"/>
                </a:solidFill>
                <a:effectLst/>
                <a:uLnTx/>
                <a:uFillTx/>
                <a:latin typeface="Effra"/>
                <a:ea typeface="+mn-ea"/>
                <a:cs typeface="+mn-cs"/>
              </a:rPr>
              <a:t>Call Guardian’s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D3F5E"/>
                </a:solidFill>
                <a:effectLst/>
                <a:uLnTx/>
                <a:uFillTx/>
                <a:latin typeface="Effra"/>
                <a:ea typeface="+mn-ea"/>
                <a:cs typeface="+mn-cs"/>
              </a:rPr>
              <a:t>in-house TeleGuard intake unit </a:t>
            </a:r>
            <a:r>
              <a:rPr kumimoji="0" lang="en-US" sz="1600" b="0" i="0" u="none" strike="noStrike" kern="1200" cap="none" spc="0" normalizeH="0" baseline="0" noProof="0">
                <a:ln>
                  <a:noFill/>
                </a:ln>
                <a:solidFill>
                  <a:srgbClr val="0D3F5E"/>
                </a:solidFill>
                <a:effectLst/>
                <a:uLnTx/>
                <a:uFillTx/>
                <a:latin typeface="Effra"/>
                <a:ea typeface="+mn-ea"/>
                <a:cs typeface="+mn-cs"/>
              </a:rPr>
              <a:t>to initiate your claim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D3F5E"/>
                </a:solidFill>
                <a:effectLst/>
                <a:uLnTx/>
                <a:uFillTx/>
                <a:latin typeface="Effra"/>
                <a:ea typeface="+mn-ea"/>
                <a:cs typeface="+mn-cs"/>
              </a:rPr>
              <a:t>1-888-262-5670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3F5E"/>
                </a:solidFill>
                <a:effectLst/>
                <a:uLnTx/>
                <a:uFillTx/>
                <a:latin typeface="Effra"/>
                <a:ea typeface="+mn-ea"/>
                <a:cs typeface="+mn-cs"/>
              </a:rPr>
              <a:t>8am – 8pm ET.</a:t>
            </a:r>
          </a:p>
        </p:txBody>
      </p:sp>
      <p:sp>
        <p:nvSpPr>
          <p:cNvPr id="13" name="Rectangle 12">
            <a:extLst>
              <a:ext uri="{FF2B5EF4-FFF2-40B4-BE49-F238E27FC236}">
                <a16:creationId xmlns:a16="http://schemas.microsoft.com/office/drawing/2014/main" id="{0AF329B7-2C28-5641-BF4A-DA39C27DA749}"/>
              </a:ext>
            </a:extLst>
          </p:cNvPr>
          <p:cNvSpPr/>
          <p:nvPr/>
        </p:nvSpPr>
        <p:spPr>
          <a:xfrm>
            <a:off x="9276626" y="3013251"/>
            <a:ext cx="2011680" cy="2660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D3F5E"/>
                </a:solidFill>
                <a:effectLst/>
                <a:uLnTx/>
                <a:uFillTx/>
                <a:latin typeface="Effra"/>
                <a:ea typeface="+mn-ea"/>
                <a:cs typeface="+mn-cs"/>
              </a:rPr>
              <a:t>Your Guardian Claim Team will contact your employer and physician </a:t>
            </a:r>
            <a:r>
              <a:rPr kumimoji="0" lang="en-US" sz="1600" b="0" i="0" u="none" strike="noStrike" kern="1200" cap="none" spc="0" normalizeH="0" baseline="0" noProof="0">
                <a:ln>
                  <a:noFill/>
                </a:ln>
                <a:solidFill>
                  <a:srgbClr val="0D3F5E"/>
                </a:solidFill>
                <a:effectLst/>
                <a:uLnTx/>
                <a:uFillTx/>
                <a:latin typeface="Effra"/>
                <a:ea typeface="+mn-ea"/>
                <a:cs typeface="+mn-cs"/>
              </a:rPr>
              <a:t>for any needed information  and will contact you  when a claim decision is made.</a:t>
            </a:r>
          </a:p>
        </p:txBody>
      </p:sp>
      <p:sp>
        <p:nvSpPr>
          <p:cNvPr id="14" name="TextBox 13">
            <a:extLst>
              <a:ext uri="{FF2B5EF4-FFF2-40B4-BE49-F238E27FC236}">
                <a16:creationId xmlns:a16="http://schemas.microsoft.com/office/drawing/2014/main" id="{0221A308-57E4-FD4C-9849-72362C94AFB3}"/>
              </a:ext>
            </a:extLst>
          </p:cNvPr>
          <p:cNvSpPr txBox="1"/>
          <p:nvPr/>
        </p:nvSpPr>
        <p:spPr>
          <a:xfrm>
            <a:off x="14544675" y="5072063"/>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87B"/>
              </a:solidFill>
              <a:effectLst/>
              <a:uLnTx/>
              <a:uFillTx/>
              <a:latin typeface="Effra"/>
              <a:ea typeface="+mn-ea"/>
              <a:cs typeface="+mn-cs"/>
            </a:endParaRPr>
          </a:p>
        </p:txBody>
      </p:sp>
      <p:grpSp>
        <p:nvGrpSpPr>
          <p:cNvPr id="22" name="Group 21">
            <a:extLst>
              <a:ext uri="{FF2B5EF4-FFF2-40B4-BE49-F238E27FC236}">
                <a16:creationId xmlns:a16="http://schemas.microsoft.com/office/drawing/2014/main" id="{B347F228-A153-4E4C-B87D-1471F7856DBF}"/>
              </a:ext>
            </a:extLst>
          </p:cNvPr>
          <p:cNvGrpSpPr>
            <a:grpSpLocks noChangeAspect="1"/>
          </p:cNvGrpSpPr>
          <p:nvPr/>
        </p:nvGrpSpPr>
        <p:grpSpPr>
          <a:xfrm>
            <a:off x="1130625" y="1963991"/>
            <a:ext cx="914400" cy="914400"/>
            <a:chOff x="8573266" y="4112697"/>
            <a:chExt cx="914400" cy="914400"/>
          </a:xfrm>
        </p:grpSpPr>
        <p:sp>
          <p:nvSpPr>
            <p:cNvPr id="24" name="Oval 23">
              <a:extLst>
                <a:ext uri="{FF2B5EF4-FFF2-40B4-BE49-F238E27FC236}">
                  <a16:creationId xmlns:a16="http://schemas.microsoft.com/office/drawing/2014/main" id="{6DF19423-B826-451C-ADDB-50EB427C2DA9}"/>
                </a:ext>
              </a:extLst>
            </p:cNvPr>
            <p:cNvSpPr/>
            <p:nvPr/>
          </p:nvSpPr>
          <p:spPr>
            <a:xfrm>
              <a:off x="8573266" y="4112697"/>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ffra"/>
                <a:ea typeface="+mn-ea"/>
                <a:cs typeface="+mn-cs"/>
              </a:endParaRPr>
            </a:p>
          </p:txBody>
        </p:sp>
        <p:pic>
          <p:nvPicPr>
            <p:cNvPr id="25" name="Graphic 24">
              <a:extLst>
                <a:ext uri="{FF2B5EF4-FFF2-40B4-BE49-F238E27FC236}">
                  <a16:creationId xmlns:a16="http://schemas.microsoft.com/office/drawing/2014/main" id="{C686DF80-DD97-4880-A164-5874F5FE8A4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60718" y="4288719"/>
              <a:ext cx="539496" cy="539496"/>
            </a:xfrm>
            <a:prstGeom prst="rect">
              <a:avLst/>
            </a:prstGeom>
          </p:spPr>
        </p:pic>
      </p:grpSp>
      <p:grpSp>
        <p:nvGrpSpPr>
          <p:cNvPr id="29" name="Group 28">
            <a:extLst>
              <a:ext uri="{FF2B5EF4-FFF2-40B4-BE49-F238E27FC236}">
                <a16:creationId xmlns:a16="http://schemas.microsoft.com/office/drawing/2014/main" id="{8C655B01-AE8E-4854-ABF7-2105DB9D29A5}"/>
              </a:ext>
            </a:extLst>
          </p:cNvPr>
          <p:cNvGrpSpPr>
            <a:grpSpLocks noChangeAspect="1"/>
          </p:cNvGrpSpPr>
          <p:nvPr/>
        </p:nvGrpSpPr>
        <p:grpSpPr>
          <a:xfrm>
            <a:off x="6927053" y="1963991"/>
            <a:ext cx="914400" cy="914400"/>
            <a:chOff x="9749583" y="2103789"/>
            <a:chExt cx="914400" cy="914400"/>
          </a:xfrm>
        </p:grpSpPr>
        <p:sp>
          <p:nvSpPr>
            <p:cNvPr id="30" name="Oval 29">
              <a:extLst>
                <a:ext uri="{FF2B5EF4-FFF2-40B4-BE49-F238E27FC236}">
                  <a16:creationId xmlns:a16="http://schemas.microsoft.com/office/drawing/2014/main" id="{760FC0CA-BF9E-4CB4-BF4A-F1D1E8CA85A4}"/>
                </a:ext>
              </a:extLst>
            </p:cNvPr>
            <p:cNvSpPr/>
            <p:nvPr/>
          </p:nvSpPr>
          <p:spPr>
            <a:xfrm>
              <a:off x="9749583" y="2103789"/>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ffra"/>
                <a:ea typeface="+mn-ea"/>
                <a:cs typeface="+mn-cs"/>
              </a:endParaRPr>
            </a:p>
          </p:txBody>
        </p:sp>
        <p:pic>
          <p:nvPicPr>
            <p:cNvPr id="31" name="Graphic 30">
              <a:extLst>
                <a:ext uri="{FF2B5EF4-FFF2-40B4-BE49-F238E27FC236}">
                  <a16:creationId xmlns:a16="http://schemas.microsoft.com/office/drawing/2014/main" id="{C861D8D8-844A-41FF-B77C-A9B4A09A1C4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37035" y="2291241"/>
              <a:ext cx="539496" cy="539496"/>
            </a:xfrm>
            <a:prstGeom prst="rect">
              <a:avLst/>
            </a:prstGeom>
          </p:spPr>
        </p:pic>
      </p:grpSp>
      <p:grpSp>
        <p:nvGrpSpPr>
          <p:cNvPr id="32" name="Group 31">
            <a:extLst>
              <a:ext uri="{FF2B5EF4-FFF2-40B4-BE49-F238E27FC236}">
                <a16:creationId xmlns:a16="http://schemas.microsoft.com/office/drawing/2014/main" id="{156A0750-85AB-40F3-A77A-1CD574BB25C9}"/>
              </a:ext>
            </a:extLst>
          </p:cNvPr>
          <p:cNvGrpSpPr>
            <a:grpSpLocks noChangeAspect="1"/>
          </p:cNvGrpSpPr>
          <p:nvPr/>
        </p:nvGrpSpPr>
        <p:grpSpPr>
          <a:xfrm>
            <a:off x="9825266" y="1963991"/>
            <a:ext cx="914400" cy="914400"/>
            <a:chOff x="339047" y="3108243"/>
            <a:chExt cx="914400" cy="914400"/>
          </a:xfrm>
        </p:grpSpPr>
        <p:sp>
          <p:nvSpPr>
            <p:cNvPr id="33" name="Oval 32">
              <a:extLst>
                <a:ext uri="{FF2B5EF4-FFF2-40B4-BE49-F238E27FC236}">
                  <a16:creationId xmlns:a16="http://schemas.microsoft.com/office/drawing/2014/main" id="{A8AC9BAD-59C8-40C5-8045-65E14FD496FC}"/>
                </a:ext>
              </a:extLst>
            </p:cNvPr>
            <p:cNvSpPr/>
            <p:nvPr/>
          </p:nvSpPr>
          <p:spPr>
            <a:xfrm>
              <a:off x="339047" y="3108243"/>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ffra"/>
                <a:ea typeface="+mn-ea"/>
                <a:cs typeface="+mn-cs"/>
              </a:endParaRPr>
            </a:p>
          </p:txBody>
        </p:sp>
        <p:pic>
          <p:nvPicPr>
            <p:cNvPr id="34" name="Graphic 33">
              <a:extLst>
                <a:ext uri="{FF2B5EF4-FFF2-40B4-BE49-F238E27FC236}">
                  <a16:creationId xmlns:a16="http://schemas.microsoft.com/office/drawing/2014/main" id="{B543A89C-C5B6-41D9-9F1A-A4BDD110B63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6499" y="3295695"/>
              <a:ext cx="539496" cy="539496"/>
            </a:xfrm>
            <a:prstGeom prst="rect">
              <a:avLst/>
            </a:prstGeom>
          </p:spPr>
        </p:pic>
      </p:grpSp>
      <p:grpSp>
        <p:nvGrpSpPr>
          <p:cNvPr id="35" name="Group 34">
            <a:extLst>
              <a:ext uri="{FF2B5EF4-FFF2-40B4-BE49-F238E27FC236}">
                <a16:creationId xmlns:a16="http://schemas.microsoft.com/office/drawing/2014/main" id="{35572B46-B4BD-4B20-841F-B153EBBEEA25}"/>
              </a:ext>
            </a:extLst>
          </p:cNvPr>
          <p:cNvGrpSpPr>
            <a:grpSpLocks noChangeAspect="1"/>
          </p:cNvGrpSpPr>
          <p:nvPr/>
        </p:nvGrpSpPr>
        <p:grpSpPr>
          <a:xfrm>
            <a:off x="4028839" y="1963991"/>
            <a:ext cx="914400" cy="914400"/>
            <a:chOff x="9749583" y="1099335"/>
            <a:chExt cx="914400" cy="914400"/>
          </a:xfrm>
        </p:grpSpPr>
        <p:sp>
          <p:nvSpPr>
            <p:cNvPr id="36" name="Oval 35">
              <a:extLst>
                <a:ext uri="{FF2B5EF4-FFF2-40B4-BE49-F238E27FC236}">
                  <a16:creationId xmlns:a16="http://schemas.microsoft.com/office/drawing/2014/main" id="{7E07E905-C92C-4AA2-A9B4-133A8F8F0BB6}"/>
                </a:ext>
              </a:extLst>
            </p:cNvPr>
            <p:cNvSpPr/>
            <p:nvPr/>
          </p:nvSpPr>
          <p:spPr>
            <a:xfrm>
              <a:off x="9749583" y="1099335"/>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ffra"/>
                <a:ea typeface="+mn-ea"/>
                <a:cs typeface="+mn-cs"/>
              </a:endParaRPr>
            </a:p>
          </p:txBody>
        </p:sp>
        <p:pic>
          <p:nvPicPr>
            <p:cNvPr id="37" name="Graphic 36">
              <a:extLst>
                <a:ext uri="{FF2B5EF4-FFF2-40B4-BE49-F238E27FC236}">
                  <a16:creationId xmlns:a16="http://schemas.microsoft.com/office/drawing/2014/main" id="{48E40BCB-6843-4264-A74D-932E27ED48C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937035" y="1275357"/>
              <a:ext cx="539496" cy="539496"/>
            </a:xfrm>
            <a:prstGeom prst="rect">
              <a:avLst/>
            </a:prstGeom>
          </p:spPr>
        </p:pic>
      </p:grpSp>
      <p:sp>
        <p:nvSpPr>
          <p:cNvPr id="28" name="TextBox 27">
            <a:extLst>
              <a:ext uri="{FF2B5EF4-FFF2-40B4-BE49-F238E27FC236}">
                <a16:creationId xmlns:a16="http://schemas.microsoft.com/office/drawing/2014/main" id="{E3CE4A85-4D34-4A8A-BF55-B5EB402321E3}"/>
              </a:ext>
            </a:extLst>
          </p:cNvPr>
          <p:cNvSpPr txBox="1"/>
          <p:nvPr/>
        </p:nvSpPr>
        <p:spPr>
          <a:xfrm>
            <a:off x="7841453" y="53083"/>
            <a:ext cx="4350547" cy="404118"/>
          </a:xfrm>
          <a:prstGeom prst="rect">
            <a:avLst/>
          </a:prstGeom>
          <a:solidFill>
            <a:srgbClr val="FFFF00"/>
          </a:solidFill>
          <a:ln>
            <a:solidFill>
              <a:srgbClr val="FF000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Effra"/>
                <a:ea typeface="+mn-ea"/>
                <a:cs typeface="+mn-cs"/>
              </a:rPr>
              <a:t>This is an optional slide if TeleGuard is offered</a:t>
            </a:r>
          </a:p>
        </p:txBody>
      </p:sp>
      <p:sp>
        <p:nvSpPr>
          <p:cNvPr id="26" name="Footer Placeholder 4">
            <a:extLst>
              <a:ext uri="{FF2B5EF4-FFF2-40B4-BE49-F238E27FC236}">
                <a16:creationId xmlns:a16="http://schemas.microsoft.com/office/drawing/2014/main" id="{12766422-7CD4-6169-0A9C-38E59BD94537}"/>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Effra"/>
                <a:ea typeface="+mn-ea"/>
                <a:cs typeface="+mn-cs"/>
              </a:rPr>
              <a:t>Enrollment   |   Client Name</a:t>
            </a:r>
          </a:p>
        </p:txBody>
      </p:sp>
    </p:spTree>
    <p:extLst>
      <p:ext uri="{BB962C8B-B14F-4D97-AF65-F5344CB8AC3E}">
        <p14:creationId xmlns:p14="http://schemas.microsoft.com/office/powerpoint/2010/main" val="1831172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2290B89-2B7F-05FD-13C6-96B0084575A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
        <p:nvSpPr>
          <p:cNvPr id="5" name="Slide Number Placeholder 4">
            <a:extLst>
              <a:ext uri="{FF2B5EF4-FFF2-40B4-BE49-F238E27FC236}">
                <a16:creationId xmlns:a16="http://schemas.microsoft.com/office/drawing/2014/main" id="{7A0A5410-D043-1448-DDA4-EE43AF0A24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3323C-FB4C-034A-A8F5-DA43F08A644B}" type="slidenum">
              <a:rPr kumimoji="0" lang="en-US" sz="1000" b="0" i="0" u="none" strike="noStrike" kern="1200" cap="none" spc="0" normalizeH="0" baseline="0" noProof="0" smtClean="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srgbClr val="0D3F5E"/>
              </a:solidFill>
              <a:effectLst/>
              <a:uLnTx/>
              <a:uFillTx/>
              <a:latin typeface="Effra"/>
              <a:ea typeface="+mn-ea"/>
              <a:cs typeface="+mn-cs"/>
            </a:endParaRPr>
          </a:p>
        </p:txBody>
      </p:sp>
      <p:sp>
        <p:nvSpPr>
          <p:cNvPr id="3" name="Text Placeholder 2">
            <a:extLst>
              <a:ext uri="{FF2B5EF4-FFF2-40B4-BE49-F238E27FC236}">
                <a16:creationId xmlns:a16="http://schemas.microsoft.com/office/drawing/2014/main" id="{420762C7-0A46-C506-4B5E-EC0DE0FFF3AB}"/>
              </a:ext>
            </a:extLst>
          </p:cNvPr>
          <p:cNvSpPr>
            <a:spLocks noGrp="1"/>
          </p:cNvSpPr>
          <p:nvPr>
            <p:ph type="body" sz="quarter" idx="14"/>
          </p:nvPr>
        </p:nvSpPr>
        <p:spPr/>
        <p:txBody>
          <a:bodyPr/>
          <a:lstStyle/>
          <a:p>
            <a:r>
              <a:rPr lang="en-US"/>
              <a:t> </a:t>
            </a:r>
          </a:p>
        </p:txBody>
      </p:sp>
      <p:sp>
        <p:nvSpPr>
          <p:cNvPr id="6" name="Text Placeholder 5">
            <a:extLst>
              <a:ext uri="{FF2B5EF4-FFF2-40B4-BE49-F238E27FC236}">
                <a16:creationId xmlns:a16="http://schemas.microsoft.com/office/drawing/2014/main" id="{2E8E073A-D8F6-42BE-2291-3DACC71FDC66}"/>
              </a:ext>
            </a:extLst>
          </p:cNvPr>
          <p:cNvSpPr>
            <a:spLocks noGrp="1"/>
          </p:cNvSpPr>
          <p:nvPr>
            <p:ph type="body" idx="1"/>
          </p:nvPr>
        </p:nvSpPr>
        <p:spPr/>
        <p:txBody>
          <a:bodyPr/>
          <a:lstStyle/>
          <a:p>
            <a:endParaRPr lang="en-US"/>
          </a:p>
        </p:txBody>
      </p:sp>
      <p:sp>
        <p:nvSpPr>
          <p:cNvPr id="7" name="Title 6">
            <a:extLst>
              <a:ext uri="{FF2B5EF4-FFF2-40B4-BE49-F238E27FC236}">
                <a16:creationId xmlns:a16="http://schemas.microsoft.com/office/drawing/2014/main" id="{3708C617-9A4D-0E7E-004D-97DE4C6B6974}"/>
              </a:ext>
            </a:extLst>
          </p:cNvPr>
          <p:cNvSpPr>
            <a:spLocks noGrp="1"/>
          </p:cNvSpPr>
          <p:nvPr>
            <p:ph type="title"/>
          </p:nvPr>
        </p:nvSpPr>
        <p:spPr/>
        <p:txBody>
          <a:bodyPr/>
          <a:lstStyle/>
          <a:p>
            <a:r>
              <a:rPr lang="en-GB" dirty="0"/>
              <a:t>Critical Illness Insurance</a:t>
            </a:r>
            <a:endParaRPr lang="en-US" dirty="0"/>
          </a:p>
        </p:txBody>
      </p:sp>
      <p:sp>
        <p:nvSpPr>
          <p:cNvPr id="2" name="Text Placeholder 3">
            <a:extLst>
              <a:ext uri="{FF2B5EF4-FFF2-40B4-BE49-F238E27FC236}">
                <a16:creationId xmlns:a16="http://schemas.microsoft.com/office/drawing/2014/main" id="{6596CC16-0969-2A82-6888-CEB984AA492C}"/>
              </a:ext>
            </a:extLst>
          </p:cNvPr>
          <p:cNvSpPr txBox="1">
            <a:spLocks/>
          </p:cNvSpPr>
          <p:nvPr/>
        </p:nvSpPr>
        <p:spPr>
          <a:xfrm>
            <a:off x="457200" y="5638801"/>
            <a:ext cx="11277600" cy="652852"/>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None/>
              <a:defRPr sz="1000" kern="1200">
                <a:solidFill>
                  <a:schemeClr val="accent1"/>
                </a:solidFill>
                <a:latin typeface="+mn-lt"/>
                <a:ea typeface="+mn-ea"/>
                <a:cs typeface="+mn-cs"/>
              </a:defRPr>
            </a:lvl1pPr>
            <a:lvl2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000" kern="1200">
                <a:solidFill>
                  <a:schemeClr val="accent1"/>
                </a:solidFill>
                <a:latin typeface="+mn-lt"/>
                <a:ea typeface="+mn-ea"/>
                <a:cs typeface="+mn-cs"/>
              </a:defRPr>
            </a:lvl2pPr>
            <a:lvl3pPr marL="457200" indent="-228600" algn="l" defTabSz="914400" rtl="0" eaLnBrk="1" latinLnBrk="0" hangingPunct="1">
              <a:lnSpc>
                <a:spcPct val="100000"/>
              </a:lnSpc>
              <a:spcBef>
                <a:spcPts val="0"/>
              </a:spcBef>
              <a:spcAft>
                <a:spcPts val="1000"/>
              </a:spcAft>
              <a:buClr>
                <a:schemeClr val="accent1"/>
              </a:buClr>
              <a:buFont typeface="System Font Regular"/>
              <a:buChar char="–"/>
              <a:tabLst/>
              <a:defRPr sz="1000" kern="1200">
                <a:solidFill>
                  <a:schemeClr val="accent1"/>
                </a:solidFill>
                <a:latin typeface="+mn-lt"/>
                <a:ea typeface="+mn-ea"/>
                <a:cs typeface="+mn-cs"/>
              </a:defRPr>
            </a:lvl3pPr>
            <a:lvl4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000" kern="1200">
                <a:solidFill>
                  <a:schemeClr val="accent1"/>
                </a:solidFill>
                <a:latin typeface="+mn-lt"/>
                <a:ea typeface="+mn-ea"/>
                <a:cs typeface="+mn-cs"/>
              </a:defRPr>
            </a:lvl4pPr>
            <a:lvl5pPr marL="914400" indent="-228600" algn="l" defTabSz="914400" rtl="0" eaLnBrk="1" latinLnBrk="0" hangingPunct="1">
              <a:lnSpc>
                <a:spcPct val="100000"/>
              </a:lnSpc>
              <a:spcBef>
                <a:spcPts val="0"/>
              </a:spcBef>
              <a:spcAft>
                <a:spcPts val="800"/>
              </a:spcAft>
              <a:buClr>
                <a:schemeClr val="accent1"/>
              </a:buClr>
              <a:buFont typeface="System Font Regular"/>
              <a:buChar char="–"/>
              <a:defRPr sz="1000" kern="1200">
                <a:solidFill>
                  <a:schemeClr val="accent1"/>
                </a:solidFill>
                <a:latin typeface="+mn-lt"/>
                <a:ea typeface="+mn-ea"/>
                <a:cs typeface="+mn-cs"/>
              </a:defRPr>
            </a:lvl5pPr>
            <a:lvl6pPr marL="1097280" indent="-18288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1"/>
                </a:solidFill>
                <a:latin typeface="+mn-lt"/>
                <a:ea typeface="+mn-ea"/>
                <a:cs typeface="+mn-cs"/>
              </a:defRPr>
            </a:lvl6pPr>
            <a:lvl7pPr marL="1280160" indent="-182880" algn="l" defTabSz="914400" rtl="0" eaLnBrk="1" latinLnBrk="0" hangingPunct="1">
              <a:lnSpc>
                <a:spcPct val="100000"/>
              </a:lnSpc>
              <a:spcBef>
                <a:spcPts val="0"/>
              </a:spcBef>
              <a:spcAft>
                <a:spcPts val="600"/>
              </a:spcAft>
              <a:buClr>
                <a:schemeClr val="accent1"/>
              </a:buClr>
              <a:buFont typeface="System Font Regular"/>
              <a:buChar char="–"/>
              <a:defRPr sz="1400" kern="1200">
                <a:solidFill>
                  <a:schemeClr val="accent1"/>
                </a:solidFill>
                <a:latin typeface="+mn-lt"/>
                <a:ea typeface="+mn-ea"/>
                <a:cs typeface="+mn-cs"/>
              </a:defRPr>
            </a:lvl7pPr>
            <a:lvl8pPr marL="1399032" indent="-118872"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200" i="1" kern="12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D3F5E"/>
              </a:buClr>
              <a:buSzTx/>
              <a:buFont typeface="Arial" panose="020B0604020202020204" pitchFamily="34" charset="0"/>
              <a:buNone/>
              <a:tabLst/>
              <a:defRPr/>
            </a:pPr>
            <a:r>
              <a:rPr kumimoji="0" lang="en-US" sz="800" b="0" i="0" u="none" strike="noStrike" kern="1200" cap="none" spc="0" normalizeH="0" baseline="0" noProof="0">
                <a:ln>
                  <a:noFill/>
                </a:ln>
                <a:solidFill>
                  <a:srgbClr val="0D3F5E"/>
                </a:solidFill>
                <a:effectLst/>
                <a:uLnTx/>
                <a:uFillTx/>
                <a:latin typeface="Effra"/>
                <a:ea typeface="+mn-ea"/>
                <a:cs typeface="+mn-cs"/>
              </a:rPr>
              <a:t>Guardian’s Group Critical Illness Insurance is underwritten and issued by The Guardian Life Insurance Company of America, New York, NY. Products are not available in all states. Policy limitations and exclusions apply. Optional riders and/or features may incur additional costs. This is a limited plan of supplemental health insurance that provides the specified financial support,  as a lump sum or indemnity payment, following the diagnosis of a critical illness. This is not minimum essential coverage as defined by federal law. This coverage will not reimburse for hospital or medical expenses. Generic Policy Form # CI-23-P, et al. The state approved form is the governing document. This advertising content is not currently intended for anyone in the state of New Mexico.</a:t>
            </a:r>
          </a:p>
          <a:p>
            <a:pPr marL="0" marR="0" lvl="0" indent="0" algn="l" defTabSz="914400" rtl="0" eaLnBrk="1" fontAlgn="auto" latinLnBrk="0" hangingPunct="1">
              <a:lnSpc>
                <a:spcPct val="100000"/>
              </a:lnSpc>
              <a:spcBef>
                <a:spcPts val="0"/>
              </a:spcBef>
              <a:spcAft>
                <a:spcPts val="0"/>
              </a:spcAft>
              <a:buClr>
                <a:srgbClr val="0D3F5E"/>
              </a:buClr>
              <a:buSzTx/>
              <a:buFont typeface="Arial" panose="020B0604020202020204" pitchFamily="34" charset="0"/>
              <a:buNone/>
              <a:tabLst/>
              <a:defRPr/>
            </a:pPr>
            <a:r>
              <a:rPr kumimoji="0" lang="en-US" sz="800" b="0" i="0" u="none" strike="noStrike" kern="1200" cap="none" spc="0" normalizeH="0" baseline="0" noProof="0">
                <a:ln>
                  <a:noFill/>
                </a:ln>
                <a:solidFill>
                  <a:srgbClr val="0D3F5E"/>
                </a:solidFill>
                <a:effectLst/>
                <a:uLnTx/>
                <a:uFillTx/>
                <a:latin typeface="Effra"/>
                <a:ea typeface="+mn-ea"/>
                <a:cs typeface="+mn-cs"/>
              </a:rPr>
              <a:t>Guardian® is a registered trademark of The Guardian Life Insurance Company of America® ©Copyright 2023 The Guardian Life Insurance Company of America.</a:t>
            </a:r>
          </a:p>
          <a:p>
            <a:pPr marL="0" marR="0" lvl="0" indent="0" algn="l" defTabSz="914400" rtl="0" eaLnBrk="1" fontAlgn="auto" latinLnBrk="0" hangingPunct="1">
              <a:lnSpc>
                <a:spcPct val="100000"/>
              </a:lnSpc>
              <a:spcBef>
                <a:spcPts val="0"/>
              </a:spcBef>
              <a:spcAft>
                <a:spcPts val="0"/>
              </a:spcAft>
              <a:buClr>
                <a:srgbClr val="0D3F5E"/>
              </a:buClr>
              <a:buSzTx/>
              <a:buFont typeface="Arial" panose="020B0604020202020204" pitchFamily="34" charset="0"/>
              <a:buNone/>
              <a:tabLst/>
              <a:defRPr/>
            </a:pPr>
            <a:endParaRPr kumimoji="0" lang="en-US" sz="800" b="0" i="0" u="none" strike="noStrike" kern="1200" cap="none" spc="0" normalizeH="0" baseline="0" noProof="0">
              <a:ln>
                <a:noFill/>
              </a:ln>
              <a:solidFill>
                <a:srgbClr val="0D3F5E"/>
              </a:solidFill>
              <a:effectLst/>
              <a:uLnTx/>
              <a:uFillTx/>
              <a:latin typeface="Effra"/>
              <a:ea typeface="+mn-ea"/>
              <a:cs typeface="+mn-cs"/>
            </a:endParaRPr>
          </a:p>
          <a:p>
            <a:pPr marL="0" marR="0" lvl="0" indent="0" algn="l" defTabSz="914400" rtl="0" eaLnBrk="1" fontAlgn="auto" latinLnBrk="0" hangingPunct="1">
              <a:lnSpc>
                <a:spcPct val="100000"/>
              </a:lnSpc>
              <a:spcBef>
                <a:spcPts val="0"/>
              </a:spcBef>
              <a:spcAft>
                <a:spcPts val="0"/>
              </a:spcAft>
              <a:buClr>
                <a:srgbClr val="0D3F5E"/>
              </a:buClr>
              <a:buSzTx/>
              <a:buFont typeface="Arial" panose="020B0604020202020204" pitchFamily="34" charset="0"/>
              <a:buNone/>
              <a:tabLst/>
              <a:defRPr/>
            </a:pPr>
            <a:r>
              <a:rPr kumimoji="0" lang="en-US" sz="800" b="0" i="0" u="none" strike="noStrike" kern="1200" cap="none" spc="0" normalizeH="0" baseline="0" noProof="0">
                <a:ln>
                  <a:noFill/>
                </a:ln>
                <a:solidFill>
                  <a:srgbClr val="0D3F5E"/>
                </a:solidFill>
                <a:effectLst/>
                <a:uLnTx/>
                <a:uFillTx/>
                <a:latin typeface="Effra"/>
                <a:ea typeface="+mn-ea"/>
                <a:cs typeface="+mn-cs"/>
              </a:rPr>
              <a:t>2023-160130  (Exp 08/25)</a:t>
            </a:r>
          </a:p>
        </p:txBody>
      </p:sp>
    </p:spTree>
    <p:extLst>
      <p:ext uri="{BB962C8B-B14F-4D97-AF65-F5344CB8AC3E}">
        <p14:creationId xmlns:p14="http://schemas.microsoft.com/office/powerpoint/2010/main" val="3744194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ACA1AB0-CDDB-B949-955A-424CC8002027}"/>
              </a:ext>
            </a:extLst>
          </p:cNvPr>
          <p:cNvSpPr txBox="1"/>
          <p:nvPr/>
        </p:nvSpPr>
        <p:spPr>
          <a:xfrm>
            <a:off x="-557939" y="51144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pic>
        <p:nvPicPr>
          <p:cNvPr id="10" name="Picture Placeholder 9">
            <a:extLst>
              <a:ext uri="{FF2B5EF4-FFF2-40B4-BE49-F238E27FC236}">
                <a16:creationId xmlns:a16="http://schemas.microsoft.com/office/drawing/2014/main" id="{4D4DEB11-BA84-C675-BDC6-7D23E23487D8}"/>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11196" r="11196"/>
          <a:stretch/>
        </p:blipFill>
        <p:spPr>
          <a:xfrm>
            <a:off x="6211824" y="0"/>
            <a:ext cx="5980176" cy="6858000"/>
          </a:xfrm>
        </p:spPr>
      </p:pic>
      <p:sp>
        <p:nvSpPr>
          <p:cNvPr id="9" name="Footer Placeholder 4">
            <a:extLst>
              <a:ext uri="{FF2B5EF4-FFF2-40B4-BE49-F238E27FC236}">
                <a16:creationId xmlns:a16="http://schemas.microsoft.com/office/drawing/2014/main" id="{A1DE3B13-97E4-939F-AFBF-C11F0924048D}"/>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
        <p:nvSpPr>
          <p:cNvPr id="6" name="Slide Number Placeholder 5">
            <a:extLst>
              <a:ext uri="{FF2B5EF4-FFF2-40B4-BE49-F238E27FC236}">
                <a16:creationId xmlns:a16="http://schemas.microsoft.com/office/drawing/2014/main" id="{3B72C0E3-A0C0-CB4D-A85C-BC89784E14D9}"/>
              </a:ext>
            </a:extLst>
          </p:cNvPr>
          <p:cNvSpPr>
            <a:spLocks noGrp="1"/>
          </p:cNvSpPr>
          <p:nvPr>
            <p:ph type="sldNum" sz="quarter" idx="12"/>
          </p:nvPr>
        </p:nvSpPr>
        <p:spPr>
          <a:xfrm>
            <a:off x="11277600" y="6475602"/>
            <a:ext cx="4572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FFFFFF"/>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FFFFFF"/>
              </a:solidFill>
              <a:effectLst/>
              <a:uLnTx/>
              <a:uFillTx/>
              <a:latin typeface="Effra"/>
              <a:ea typeface="+mn-ea"/>
              <a:cs typeface="+mn-cs"/>
            </a:endParaRPr>
          </a:p>
        </p:txBody>
      </p:sp>
      <p:sp>
        <p:nvSpPr>
          <p:cNvPr id="7" name="Title 6">
            <a:extLst>
              <a:ext uri="{FF2B5EF4-FFF2-40B4-BE49-F238E27FC236}">
                <a16:creationId xmlns:a16="http://schemas.microsoft.com/office/drawing/2014/main" id="{5DD9584A-D44C-3D4B-AE93-91AE3E6F3FCF}"/>
              </a:ext>
            </a:extLst>
          </p:cNvPr>
          <p:cNvSpPr>
            <a:spLocks noGrp="1"/>
          </p:cNvSpPr>
          <p:nvPr>
            <p:ph type="title"/>
          </p:nvPr>
        </p:nvSpPr>
        <p:spPr>
          <a:xfrm>
            <a:off x="457200" y="457200"/>
            <a:ext cx="5404104" cy="502920"/>
          </a:xfrm>
        </p:spPr>
        <p:txBody>
          <a:bodyPr/>
          <a:lstStyle/>
          <a:p>
            <a:r>
              <a:rPr lang="en-US"/>
              <a:t>What is Critical Illness Insurance? </a:t>
            </a:r>
          </a:p>
        </p:txBody>
      </p:sp>
      <p:sp>
        <p:nvSpPr>
          <p:cNvPr id="3" name="Text Placeholder 2">
            <a:extLst>
              <a:ext uri="{FF2B5EF4-FFF2-40B4-BE49-F238E27FC236}">
                <a16:creationId xmlns:a16="http://schemas.microsoft.com/office/drawing/2014/main" id="{A19B1E54-8E0F-474B-B5CB-B26A48B14D35}"/>
              </a:ext>
            </a:extLst>
          </p:cNvPr>
          <p:cNvSpPr>
            <a:spLocks noGrp="1"/>
          </p:cNvSpPr>
          <p:nvPr>
            <p:ph type="body" sz="quarter" idx="13"/>
          </p:nvPr>
        </p:nvSpPr>
        <p:spPr>
          <a:xfrm>
            <a:off x="457200" y="1417637"/>
            <a:ext cx="5403850" cy="365125"/>
          </a:xfrm>
        </p:spPr>
        <p:txBody>
          <a:bodyPr/>
          <a:lstStyle/>
          <a:p>
            <a:r>
              <a:rPr lang="en-US"/>
              <a:t>Financial protection to help you cope</a:t>
            </a:r>
          </a:p>
        </p:txBody>
      </p:sp>
      <p:sp>
        <p:nvSpPr>
          <p:cNvPr id="5" name="Content Placeholder 4">
            <a:extLst>
              <a:ext uri="{FF2B5EF4-FFF2-40B4-BE49-F238E27FC236}">
                <a16:creationId xmlns:a16="http://schemas.microsoft.com/office/drawing/2014/main" id="{108BC5BA-4066-9CE4-9556-81742D0BFCCC}"/>
              </a:ext>
            </a:extLst>
          </p:cNvPr>
          <p:cNvSpPr>
            <a:spLocks noGrp="1"/>
          </p:cNvSpPr>
          <p:nvPr>
            <p:ph idx="1"/>
          </p:nvPr>
        </p:nvSpPr>
        <p:spPr>
          <a:xfrm>
            <a:off x="457200" y="2433918"/>
            <a:ext cx="5230906" cy="2641322"/>
          </a:xfrm>
        </p:spPr>
        <p:txBody>
          <a:bodyPr>
            <a:normAutofit/>
          </a:bodyPr>
          <a:lstStyle/>
          <a:p>
            <a:pPr lvl="1"/>
            <a:r>
              <a:rPr lang="en-US" sz="1600"/>
              <a:t>Get paid a lump sum benefit payment if you suffer </a:t>
            </a:r>
            <a:br>
              <a:rPr lang="en-US" sz="1600"/>
            </a:br>
            <a:r>
              <a:rPr lang="en-US" sz="1600"/>
              <a:t>a serious illness, such as a heart attack, stroke, or cancer.</a:t>
            </a:r>
          </a:p>
          <a:p>
            <a:pPr lvl="1"/>
            <a:r>
              <a:rPr lang="en-US" sz="1600"/>
              <a:t>It pays you in addition to your medical insurance, no matter what type of plan you have.</a:t>
            </a:r>
          </a:p>
          <a:p>
            <a:pPr lvl="1"/>
            <a:r>
              <a:rPr lang="en-US" sz="1600"/>
              <a:t>The benefits are paid directly to you, and you decide how to use them.</a:t>
            </a:r>
          </a:p>
          <a:p>
            <a:pPr lvl="1"/>
            <a:r>
              <a:rPr lang="en-US" sz="1600"/>
              <a:t>It’s an affordable way to supplement and pay for the additional expenses your health insurance doesn’t cover.</a:t>
            </a:r>
          </a:p>
        </p:txBody>
      </p:sp>
    </p:spTree>
    <p:extLst>
      <p:ext uri="{BB962C8B-B14F-4D97-AF65-F5344CB8AC3E}">
        <p14:creationId xmlns:p14="http://schemas.microsoft.com/office/powerpoint/2010/main" val="2475340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80E8254-4187-164C-848F-6700E4E6E0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A7A8AA"/>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1" i="0" u="none" strike="noStrike" kern="1200" cap="none" spc="0" normalizeH="0" baseline="0" noProof="0">
              <a:ln>
                <a:noFill/>
              </a:ln>
              <a:solidFill>
                <a:srgbClr val="A7A8AA"/>
              </a:solidFill>
              <a:effectLst/>
              <a:uLnTx/>
              <a:uFillTx/>
              <a:latin typeface="Effra"/>
              <a:ea typeface="+mn-ea"/>
              <a:cs typeface="+mn-cs"/>
            </a:endParaRPr>
          </a:p>
        </p:txBody>
      </p:sp>
      <p:sp>
        <p:nvSpPr>
          <p:cNvPr id="8" name="Text Placeholder 7">
            <a:extLst>
              <a:ext uri="{FF2B5EF4-FFF2-40B4-BE49-F238E27FC236}">
                <a16:creationId xmlns:a16="http://schemas.microsoft.com/office/drawing/2014/main" id="{CE472807-018E-6E4F-8FD9-31B8A1E52C0D}"/>
              </a:ext>
            </a:extLst>
          </p:cNvPr>
          <p:cNvSpPr>
            <a:spLocks noGrp="1"/>
          </p:cNvSpPr>
          <p:nvPr>
            <p:ph type="body" sz="quarter" idx="14"/>
          </p:nvPr>
        </p:nvSpPr>
        <p:spPr/>
        <p:txBody>
          <a:bodyPr>
            <a:noAutofit/>
          </a:bodyPr>
          <a:lstStyle/>
          <a:p>
            <a:r>
              <a:rPr lang="en-US" sz="800"/>
              <a:t>*One Wellness Benefit per calendar year per covered person if a covered person has a wellness test or procedure performed while coverage is in force. See your plan details for benefit amounts. </a:t>
            </a:r>
          </a:p>
        </p:txBody>
      </p:sp>
      <p:sp>
        <p:nvSpPr>
          <p:cNvPr id="4" name="Title 3">
            <a:extLst>
              <a:ext uri="{FF2B5EF4-FFF2-40B4-BE49-F238E27FC236}">
                <a16:creationId xmlns:a16="http://schemas.microsoft.com/office/drawing/2014/main" id="{BD9BD0CB-696B-A645-9663-308871D3A31C}"/>
              </a:ext>
            </a:extLst>
          </p:cNvPr>
          <p:cNvSpPr>
            <a:spLocks noGrp="1"/>
          </p:cNvSpPr>
          <p:nvPr>
            <p:ph type="title"/>
          </p:nvPr>
        </p:nvSpPr>
        <p:spPr>
          <a:xfrm>
            <a:off x="431074" y="457200"/>
            <a:ext cx="5430230" cy="502920"/>
          </a:xfrm>
        </p:spPr>
        <p:txBody>
          <a:bodyPr/>
          <a:lstStyle/>
          <a:p>
            <a:r>
              <a:rPr lang="en-US"/>
              <a:t>Critical Illness Wellness Benefit</a:t>
            </a:r>
          </a:p>
        </p:txBody>
      </p:sp>
      <p:sp>
        <p:nvSpPr>
          <p:cNvPr id="6" name="Text Placeholder 5">
            <a:extLst>
              <a:ext uri="{FF2B5EF4-FFF2-40B4-BE49-F238E27FC236}">
                <a16:creationId xmlns:a16="http://schemas.microsoft.com/office/drawing/2014/main" id="{4EDD7B1F-2A47-4F1A-B491-0C49C2CA9673}"/>
              </a:ext>
            </a:extLst>
          </p:cNvPr>
          <p:cNvSpPr>
            <a:spLocks noGrp="1"/>
          </p:cNvSpPr>
          <p:nvPr>
            <p:ph type="body" sz="quarter" idx="13"/>
          </p:nvPr>
        </p:nvSpPr>
        <p:spPr>
          <a:xfrm>
            <a:off x="457200" y="960120"/>
            <a:ext cx="5404104" cy="306977"/>
          </a:xfrm>
        </p:spPr>
        <p:txBody>
          <a:bodyPr/>
          <a:lstStyle/>
          <a:p>
            <a:r>
              <a:rPr lang="en-US"/>
              <a:t>Get money back for taking care of yourself</a:t>
            </a:r>
          </a:p>
        </p:txBody>
      </p:sp>
      <p:sp>
        <p:nvSpPr>
          <p:cNvPr id="15" name="Content Placeholder 14">
            <a:extLst>
              <a:ext uri="{FF2B5EF4-FFF2-40B4-BE49-F238E27FC236}">
                <a16:creationId xmlns:a16="http://schemas.microsoft.com/office/drawing/2014/main" id="{EED70C32-F067-AD48-BB7B-44736A931A12}"/>
              </a:ext>
            </a:extLst>
          </p:cNvPr>
          <p:cNvSpPr>
            <a:spLocks noGrp="1"/>
          </p:cNvSpPr>
          <p:nvPr>
            <p:ph idx="1"/>
          </p:nvPr>
        </p:nvSpPr>
        <p:spPr>
          <a:xfrm>
            <a:off x="457200" y="1712539"/>
            <a:ext cx="5404104" cy="4139858"/>
          </a:xfrm>
        </p:spPr>
        <p:txBody>
          <a:bodyPr>
            <a:noAutofit/>
          </a:bodyPr>
          <a:lstStyle/>
          <a:p>
            <a:pPr marL="0" lvl="2" indent="0">
              <a:spcAft>
                <a:spcPts val="600"/>
              </a:spcAft>
              <a:buNone/>
            </a:pPr>
            <a:r>
              <a:rPr lang="en-US"/>
              <a:t>Receive a </a:t>
            </a:r>
            <a:r>
              <a:rPr lang="en-US">
                <a:solidFill>
                  <a:srgbClr val="FF0000"/>
                </a:solidFill>
              </a:rPr>
              <a:t>[$XX] </a:t>
            </a:r>
            <a:r>
              <a:rPr lang="en-US"/>
              <a:t>benefit payment once a year when you or a covered individual completes a routine wellness screening such as</a:t>
            </a:r>
            <a:r>
              <a:rPr lang="en-US" baseline="30000"/>
              <a:t>*</a:t>
            </a:r>
            <a:r>
              <a:rPr lang="en-US"/>
              <a:t>: </a:t>
            </a:r>
          </a:p>
          <a:p>
            <a:pPr lvl="2">
              <a:spcAft>
                <a:spcPts val="600"/>
              </a:spcAft>
            </a:pPr>
            <a:r>
              <a:rPr lang="en-US"/>
              <a:t>Mammogram</a:t>
            </a:r>
          </a:p>
          <a:p>
            <a:pPr lvl="2">
              <a:spcAft>
                <a:spcPts val="600"/>
              </a:spcAft>
            </a:pPr>
            <a:r>
              <a:rPr lang="en-US"/>
              <a:t>Colonoscopy </a:t>
            </a:r>
          </a:p>
          <a:p>
            <a:pPr lvl="2">
              <a:spcAft>
                <a:spcPts val="600"/>
              </a:spcAft>
            </a:pPr>
            <a:r>
              <a:rPr lang="en-US"/>
              <a:t>Chest x-ray</a:t>
            </a:r>
          </a:p>
          <a:p>
            <a:pPr lvl="2">
              <a:spcAft>
                <a:spcPts val="600"/>
              </a:spcAft>
            </a:pPr>
            <a:r>
              <a:rPr lang="en-US"/>
              <a:t>Fasting blood glucose test</a:t>
            </a:r>
          </a:p>
          <a:p>
            <a:pPr lvl="2">
              <a:spcAft>
                <a:spcPts val="600"/>
              </a:spcAft>
            </a:pPr>
            <a:r>
              <a:rPr lang="en-US"/>
              <a:t>PSA blood test</a:t>
            </a:r>
          </a:p>
          <a:p>
            <a:pPr lvl="2">
              <a:spcAft>
                <a:spcPts val="600"/>
              </a:spcAft>
            </a:pPr>
            <a:r>
              <a:rPr lang="en-US"/>
              <a:t>Routine/annual physicals </a:t>
            </a:r>
          </a:p>
          <a:p>
            <a:pPr lvl="2">
              <a:spcAft>
                <a:spcPts val="600"/>
              </a:spcAft>
            </a:pPr>
            <a:r>
              <a:rPr lang="en-US"/>
              <a:t>Immunizations</a:t>
            </a:r>
          </a:p>
          <a:p>
            <a:pPr lvl="2">
              <a:spcAft>
                <a:spcPts val="600"/>
              </a:spcAft>
            </a:pPr>
            <a:r>
              <a:rPr lang="en-US"/>
              <a:t>And more… </a:t>
            </a:r>
          </a:p>
          <a:p>
            <a:pPr marL="0" lvl="2" indent="0">
              <a:spcAft>
                <a:spcPts val="600"/>
              </a:spcAft>
              <a:buNone/>
            </a:pPr>
            <a:r>
              <a:rPr lang="en-US"/>
              <a:t>For a complete list of covered wellness screenings go to Guardian Anytime.</a:t>
            </a:r>
          </a:p>
        </p:txBody>
      </p:sp>
      <p:sp>
        <p:nvSpPr>
          <p:cNvPr id="13" name="TextBox 12">
            <a:extLst>
              <a:ext uri="{FF2B5EF4-FFF2-40B4-BE49-F238E27FC236}">
                <a16:creationId xmlns:a16="http://schemas.microsoft.com/office/drawing/2014/main" id="{6ACA1AB0-CDDB-B949-955A-424CC8002027}"/>
              </a:ext>
            </a:extLst>
          </p:cNvPr>
          <p:cNvSpPr txBox="1"/>
          <p:nvPr/>
        </p:nvSpPr>
        <p:spPr>
          <a:xfrm>
            <a:off x="-557939" y="51144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pic>
        <p:nvPicPr>
          <p:cNvPr id="12" name="Picture Placeholder 11" descr="A person showing a person something on a tablet&#10;&#10;Description automatically generated with low confidence">
            <a:extLst>
              <a:ext uri="{FF2B5EF4-FFF2-40B4-BE49-F238E27FC236}">
                <a16:creationId xmlns:a16="http://schemas.microsoft.com/office/drawing/2014/main" id="{DE2A6FA5-3BA1-AAB0-7C4D-6D915AEBD97A}"/>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a:stretch/>
        </p:blipFill>
        <p:spPr>
          <a:xfrm>
            <a:off x="6211824" y="0"/>
            <a:ext cx="5980176" cy="6858000"/>
          </a:xfrm>
        </p:spPr>
      </p:pic>
      <p:sp>
        <p:nvSpPr>
          <p:cNvPr id="5" name="TextBox 4">
            <a:extLst>
              <a:ext uri="{FF2B5EF4-FFF2-40B4-BE49-F238E27FC236}">
                <a16:creationId xmlns:a16="http://schemas.microsoft.com/office/drawing/2014/main" id="{1F9C2B19-1F9A-46B7-A902-002193D62A69}"/>
              </a:ext>
            </a:extLst>
          </p:cNvPr>
          <p:cNvSpPr txBox="1"/>
          <p:nvPr/>
        </p:nvSpPr>
        <p:spPr>
          <a:xfrm>
            <a:off x="7679094" y="153798"/>
            <a:ext cx="4512905" cy="303402"/>
          </a:xfrm>
          <a:prstGeom prst="rect">
            <a:avLst/>
          </a:prstGeom>
          <a:solidFill>
            <a:srgbClr val="FFFF00"/>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Effra"/>
                <a:ea typeface="+mn-ea"/>
                <a:cs typeface="+mn-cs"/>
              </a:rPr>
              <a:t>Include if Wellness Benefit is included with plan</a:t>
            </a:r>
          </a:p>
        </p:txBody>
      </p:sp>
      <p:sp>
        <p:nvSpPr>
          <p:cNvPr id="11" name="Footer Placeholder 4">
            <a:extLst>
              <a:ext uri="{FF2B5EF4-FFF2-40B4-BE49-F238E27FC236}">
                <a16:creationId xmlns:a16="http://schemas.microsoft.com/office/drawing/2014/main" id="{1135E6C3-97AE-6AD3-1571-60B879D1680D}"/>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3299406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B2862E35-B934-812A-9B5F-9B374A6480A5}"/>
              </a:ext>
            </a:extLst>
          </p:cNvPr>
          <p:cNvSpPr>
            <a:spLocks noGrp="1"/>
          </p:cNvSpPr>
          <p:nvPr>
            <p:ph type="ftr" sz="quarter" idx="11"/>
          </p:nvPr>
        </p:nvSpPr>
        <p:spPr>
          <a:xfrm>
            <a:off x="1909534" y="6475602"/>
            <a:ext cx="6400800"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endParaRPr kumimoji="0" lang="en-US" sz="1000" b="0" i="0" u="none" strike="noStrike" kern="1200" cap="none" spc="0" normalizeH="0" baseline="0" noProof="0" dirty="0">
              <a:ln>
                <a:noFill/>
              </a:ln>
              <a:solidFill>
                <a:srgbClr val="0D3F5E"/>
              </a:solidFill>
              <a:effectLst/>
              <a:uLnTx/>
              <a:uFillTx/>
              <a:latin typeface="Effra"/>
              <a:ea typeface="+mn-ea"/>
              <a:cs typeface="+mn-cs"/>
            </a:endParaRPr>
          </a:p>
        </p:txBody>
      </p:sp>
      <p:sp>
        <p:nvSpPr>
          <p:cNvPr id="7" name="Slide Number Placeholder 6">
            <a:extLst>
              <a:ext uri="{FF2B5EF4-FFF2-40B4-BE49-F238E27FC236}">
                <a16:creationId xmlns:a16="http://schemas.microsoft.com/office/drawing/2014/main" id="{2EED6FE8-FD85-3E4C-A594-F9FD0EBD716B}"/>
              </a:ext>
            </a:extLst>
          </p:cNvPr>
          <p:cNvSpPr>
            <a:spLocks noGrp="1"/>
          </p:cNvSpPr>
          <p:nvPr>
            <p:ph type="sldNum" sz="quarter" idx="12"/>
          </p:nvPr>
        </p:nvSpPr>
        <p:spPr>
          <a:xfrm>
            <a:off x="11277600" y="6475602"/>
            <a:ext cx="4572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0D3F5E"/>
              </a:solidFill>
              <a:effectLst/>
              <a:uLnTx/>
              <a:uFillTx/>
              <a:latin typeface="Effra"/>
              <a:ea typeface="+mn-ea"/>
              <a:cs typeface="+mn-cs"/>
            </a:endParaRPr>
          </a:p>
        </p:txBody>
      </p:sp>
      <p:sp>
        <p:nvSpPr>
          <p:cNvPr id="2" name="Title 1">
            <a:extLst>
              <a:ext uri="{FF2B5EF4-FFF2-40B4-BE49-F238E27FC236}">
                <a16:creationId xmlns:a16="http://schemas.microsoft.com/office/drawing/2014/main" id="{A01AB2DF-D2AD-E54A-9EAE-230222166733}"/>
              </a:ext>
            </a:extLst>
          </p:cNvPr>
          <p:cNvSpPr>
            <a:spLocks noGrp="1"/>
          </p:cNvSpPr>
          <p:nvPr>
            <p:ph type="title"/>
          </p:nvPr>
        </p:nvSpPr>
        <p:spPr>
          <a:xfrm>
            <a:off x="457200" y="457200"/>
            <a:ext cx="11277600" cy="502920"/>
          </a:xfrm>
        </p:spPr>
        <p:txBody>
          <a:bodyPr/>
          <a:lstStyle/>
          <a:p>
            <a:r>
              <a:rPr lang="en-US" dirty="0"/>
              <a:t>Your </a:t>
            </a:r>
            <a:r>
              <a:rPr lang="en-US" dirty="0">
                <a:solidFill>
                  <a:srgbClr val="FF0000"/>
                </a:solidFill>
              </a:rPr>
              <a:t>[Critical Illness] [Specified Disease] </a:t>
            </a:r>
            <a:r>
              <a:rPr lang="en-US" dirty="0"/>
              <a:t>Plan</a:t>
            </a:r>
          </a:p>
          <a:p>
            <a:endParaRPr lang="en-US" dirty="0"/>
          </a:p>
        </p:txBody>
      </p:sp>
      <p:graphicFrame>
        <p:nvGraphicFramePr>
          <p:cNvPr id="3" name="Table 2">
            <a:extLst>
              <a:ext uri="{FF2B5EF4-FFF2-40B4-BE49-F238E27FC236}">
                <a16:creationId xmlns:a16="http://schemas.microsoft.com/office/drawing/2014/main" id="{348803FB-40E9-FC22-BC19-F5616959EDCF}"/>
              </a:ext>
            </a:extLst>
          </p:cNvPr>
          <p:cNvGraphicFramePr>
            <a:graphicFrameLocks noGrp="1"/>
          </p:cNvGraphicFramePr>
          <p:nvPr/>
        </p:nvGraphicFramePr>
        <p:xfrm>
          <a:off x="457200" y="1421781"/>
          <a:ext cx="11240814" cy="4592160"/>
        </p:xfrm>
        <a:graphic>
          <a:graphicData uri="http://schemas.openxmlformats.org/drawingml/2006/table">
            <a:tbl>
              <a:tblPr firstRow="1" bandRow="1">
                <a:tableStyleId>{5C22544A-7EE6-4342-B048-85BDC9FD1C3A}</a:tableStyleId>
              </a:tblPr>
              <a:tblGrid>
                <a:gridCol w="4632196">
                  <a:extLst>
                    <a:ext uri="{9D8B030D-6E8A-4147-A177-3AD203B41FA5}">
                      <a16:colId xmlns:a16="http://schemas.microsoft.com/office/drawing/2014/main" val="4253014785"/>
                    </a:ext>
                  </a:extLst>
                </a:gridCol>
                <a:gridCol w="2849418">
                  <a:extLst>
                    <a:ext uri="{9D8B030D-6E8A-4147-A177-3AD203B41FA5}">
                      <a16:colId xmlns:a16="http://schemas.microsoft.com/office/drawing/2014/main" val="3218647761"/>
                    </a:ext>
                  </a:extLst>
                </a:gridCol>
                <a:gridCol w="3759200">
                  <a:extLst>
                    <a:ext uri="{9D8B030D-6E8A-4147-A177-3AD203B41FA5}">
                      <a16:colId xmlns:a16="http://schemas.microsoft.com/office/drawing/2014/main" val="2385652766"/>
                    </a:ext>
                  </a:extLst>
                </a:gridCol>
              </a:tblGrid>
              <a:tr h="522000">
                <a:tc>
                  <a:txBody>
                    <a:bodyPr/>
                    <a:lstStyle/>
                    <a:p>
                      <a:pPr algn="l"/>
                      <a:endParaRPr lang="en-US" sz="16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tc>
                  <a:txBody>
                    <a:bodyPr/>
                    <a:lstStyle/>
                    <a:p>
                      <a:pPr algn="l"/>
                      <a:r>
                        <a:rPr lang="en-US" sz="1600" dirty="0">
                          <a:solidFill>
                            <a:schemeClr val="accent1"/>
                          </a:solidFill>
                        </a:rPr>
                        <a:t>Employee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tc>
                  <a:txBody>
                    <a:bodyPr/>
                    <a:lstStyle/>
                    <a:p>
                      <a:pPr algn="l"/>
                      <a:r>
                        <a:rPr lang="en-US" sz="1600" dirty="0">
                          <a:solidFill>
                            <a:schemeClr val="accent1"/>
                          </a:solidFill>
                        </a:rPr>
                        <a:t>Dependents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extLst>
                  <a:ext uri="{0D108BD9-81ED-4DB2-BD59-A6C34878D82A}">
                    <a16:rowId xmlns:a16="http://schemas.microsoft.com/office/drawing/2014/main" val="10000"/>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Benefit Amount</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[$X,XXX] </a:t>
                      </a:r>
                      <a:r>
                        <a:rPr kumimoji="0" lang="en-US" sz="1200" b="0" u="none" strike="noStrike" kern="1200" cap="none" spc="0" normalizeH="0" baseline="0" dirty="0">
                          <a:ln>
                            <a:noFill/>
                          </a:ln>
                          <a:solidFill>
                            <a:schemeClr val="accent1"/>
                          </a:solidFill>
                          <a:effectLst/>
                          <a:uLnTx/>
                          <a:uFillTx/>
                          <a:latin typeface="+mn-lt"/>
                          <a:ea typeface="+mn-ea"/>
                          <a:cs typeface="+mn-cs"/>
                        </a:rPr>
                        <a:t>increments to a max of </a:t>
                      </a:r>
                      <a:r>
                        <a:rPr kumimoji="0" lang="en-US" sz="1200" b="0" u="none" strike="noStrike" kern="1200" cap="none" spc="0" normalizeH="0" baseline="0" dirty="0">
                          <a:ln>
                            <a:noFill/>
                          </a:ln>
                          <a:solidFill>
                            <a:srgbClr val="FF0000"/>
                          </a:solidFill>
                          <a:effectLst/>
                          <a:uLnTx/>
                          <a:uFillTx/>
                          <a:latin typeface="+mn-lt"/>
                          <a:ea typeface="+mn-ea"/>
                          <a:cs typeface="+mn-cs"/>
                        </a:rPr>
                        <a:t>[$XX,XXX/$X,XXX] </a:t>
                      </a:r>
                      <a:r>
                        <a:rPr kumimoji="0" lang="en-US" sz="1200" b="0" u="none" strike="noStrike" kern="1200" cap="none" spc="0" normalizeH="0" baseline="0" dirty="0">
                          <a:ln>
                            <a:noFill/>
                          </a:ln>
                          <a:solidFill>
                            <a:schemeClr val="accent1"/>
                          </a:solidFill>
                          <a:effectLst/>
                          <a:uLnTx/>
                          <a:uFillTx/>
                          <a:latin typeface="+mn-lt"/>
                          <a:ea typeface="+mn-ea"/>
                          <a:cs typeface="+mn-cs"/>
                        </a:rPr>
                        <a:t>or </a:t>
                      </a:r>
                      <a:r>
                        <a:rPr kumimoji="0" lang="en-US" sz="1200" b="0" u="none" strike="noStrike" kern="1200" cap="none" spc="0" normalizeH="0" baseline="0" dirty="0">
                          <a:ln>
                            <a:noFill/>
                          </a:ln>
                          <a:solidFill>
                            <a:srgbClr val="FF0000"/>
                          </a:solidFill>
                          <a:effectLst/>
                          <a:uLnTx/>
                          <a:uFillTx/>
                          <a:latin typeface="+mn-lt"/>
                          <a:ea typeface="+mn-ea"/>
                          <a:cs typeface="+mn-cs"/>
                        </a:rPr>
                        <a:t>[$XX,XXX]</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Spouse</a:t>
                      </a:r>
                      <a:r>
                        <a:rPr kumimoji="0" lang="en-US" sz="1200" b="0" u="none" strike="noStrike" kern="1200" cap="none" spc="0" normalizeH="0" baseline="30000" dirty="0">
                          <a:ln>
                            <a:noFill/>
                          </a:ln>
                          <a:solidFill>
                            <a:schemeClr val="accent1"/>
                          </a:solidFill>
                          <a:effectLst/>
                          <a:uLnTx/>
                          <a:uFillTx/>
                          <a:latin typeface="+mn-lt"/>
                          <a:ea typeface="+mn-ea"/>
                          <a:cs typeface="+mn-cs"/>
                        </a:rPr>
                        <a:t>1 </a:t>
                      </a:r>
                      <a:r>
                        <a:rPr kumimoji="0" lang="en-US" sz="1200" b="0" u="none" strike="noStrike" kern="1200" cap="none" spc="0" normalizeH="0" baseline="0" dirty="0">
                          <a:ln>
                            <a:noFill/>
                          </a:ln>
                          <a:solidFill>
                            <a:srgbClr val="FF0000"/>
                          </a:solidFill>
                          <a:effectLst/>
                          <a:uLnTx/>
                          <a:uFillTx/>
                          <a:latin typeface="+mn-lt"/>
                          <a:ea typeface="+mn-ea"/>
                          <a:cs typeface="+mn-cs"/>
                        </a:rPr>
                        <a:t>[$XXXX] </a:t>
                      </a:r>
                      <a:r>
                        <a:rPr kumimoji="0" lang="en-US" sz="1200" b="0" u="none" strike="noStrike" kern="1200" cap="none" spc="0" normalizeH="0" baseline="0" dirty="0">
                          <a:ln>
                            <a:noFill/>
                          </a:ln>
                          <a:solidFill>
                            <a:schemeClr val="accent1"/>
                          </a:solidFill>
                          <a:effectLst/>
                          <a:uLnTx/>
                          <a:uFillTx/>
                          <a:latin typeface="+mn-lt"/>
                          <a:ea typeface="+mn-ea"/>
                          <a:cs typeface="+mn-cs"/>
                        </a:rPr>
                        <a:t>increments to a max of </a:t>
                      </a:r>
                      <a:r>
                        <a:rPr kumimoji="0" lang="en-US" sz="1200" b="0" u="none" strike="noStrike" kern="1200" cap="none" spc="0" normalizeH="0" baseline="0" dirty="0">
                          <a:ln>
                            <a:noFill/>
                          </a:ln>
                          <a:solidFill>
                            <a:srgbClr val="FF0000"/>
                          </a:solidFill>
                          <a:effectLst/>
                          <a:uLnTx/>
                          <a:uFillTx/>
                          <a:latin typeface="+mn-lt"/>
                          <a:ea typeface="+mn-ea"/>
                          <a:cs typeface="+mn-cs"/>
                        </a:rPr>
                        <a:t>[$XXXXX/$X,XXX] </a:t>
                      </a:r>
                      <a:r>
                        <a:rPr kumimoji="0" lang="en-US" sz="1200" b="0" u="none" strike="noStrike" kern="1200" cap="none" spc="0" normalizeH="0" baseline="0" dirty="0">
                          <a:ln>
                            <a:noFill/>
                          </a:ln>
                          <a:solidFill>
                            <a:schemeClr val="accent1"/>
                          </a:solidFill>
                          <a:effectLst/>
                          <a:uLnTx/>
                          <a:uFillTx/>
                          <a:latin typeface="+mn-lt"/>
                          <a:ea typeface="+mn-ea"/>
                          <a:cs typeface="+mn-cs"/>
                        </a:rPr>
                        <a:t>or </a:t>
                      </a:r>
                      <a:r>
                        <a:rPr kumimoji="0" lang="en-US" sz="1200" b="0" u="none" strike="noStrike" kern="1200" cap="none" spc="0" normalizeH="0" baseline="0" dirty="0">
                          <a:ln>
                            <a:noFill/>
                          </a:ln>
                          <a:solidFill>
                            <a:srgbClr val="FF0000"/>
                          </a:solidFill>
                          <a:effectLst/>
                          <a:uLnTx/>
                          <a:uFillTx/>
                          <a:latin typeface="+mn-lt"/>
                          <a:ea typeface="+mn-ea"/>
                          <a:cs typeface="+mn-cs"/>
                        </a:rPr>
                        <a:t>[$XX,XXX] </a:t>
                      </a:r>
                      <a:r>
                        <a:rPr kumimoji="0" lang="en-US" sz="1200" b="0" u="none" strike="noStrike" kern="1200" cap="none" spc="0" normalizeH="0" baseline="0" dirty="0">
                          <a:ln>
                            <a:noFill/>
                          </a:ln>
                          <a:solidFill>
                            <a:schemeClr val="accent1"/>
                          </a:solidFill>
                          <a:effectLst/>
                          <a:uLnTx/>
                          <a:uFillTx/>
                          <a:latin typeface="+mn-lt"/>
                          <a:ea typeface="+mn-ea"/>
                          <a:cs typeface="+mn-cs"/>
                        </a:rPr>
                        <a:t>(not to exceed XX% of employee amount)</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Child</a:t>
                      </a:r>
                      <a:r>
                        <a:rPr kumimoji="0" lang="en-US" sz="1200" b="0" u="none" strike="noStrike" kern="1200" cap="none" spc="0" normalizeH="0" baseline="30000" dirty="0">
                          <a:ln>
                            <a:noFill/>
                          </a:ln>
                          <a:solidFill>
                            <a:schemeClr val="accent1"/>
                          </a:solidFill>
                          <a:effectLst/>
                          <a:uLnTx/>
                          <a:uFillTx/>
                          <a:latin typeface="+mn-lt"/>
                          <a:ea typeface="+mn-ea"/>
                          <a:cs typeface="+mn-cs"/>
                        </a:rPr>
                        <a:t>2 </a:t>
                      </a:r>
                      <a:r>
                        <a:rPr kumimoji="0" lang="en-US" sz="1200" b="0" u="none" strike="noStrike" kern="1200" cap="none" spc="0" normalizeH="0" baseline="0" dirty="0">
                          <a:ln>
                            <a:noFill/>
                          </a:ln>
                          <a:solidFill>
                            <a:srgbClr val="FF0000"/>
                          </a:solidFill>
                          <a:effectLst/>
                          <a:uLnTx/>
                          <a:uFillTx/>
                          <a:latin typeface="+mn-lt"/>
                          <a:ea typeface="+mn-ea"/>
                          <a:cs typeface="+mn-cs"/>
                        </a:rPr>
                        <a:t>[25%][50%] </a:t>
                      </a:r>
                      <a:r>
                        <a:rPr kumimoji="0" lang="en-US" sz="1200" b="0" u="none" strike="noStrike" kern="1200" cap="none" spc="0" normalizeH="0" baseline="0" dirty="0">
                          <a:ln>
                            <a:noFill/>
                          </a:ln>
                          <a:solidFill>
                            <a:schemeClr val="accent1"/>
                          </a:solidFill>
                          <a:effectLst/>
                          <a:uLnTx/>
                          <a:uFillTx/>
                          <a:latin typeface="+mn-lt"/>
                          <a:ea typeface="+mn-ea"/>
                          <a:cs typeface="+mn-cs"/>
                        </a:rPr>
                        <a:t>of employee amount</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322302"/>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Benefit Reduction</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[XX%] </a:t>
                      </a:r>
                      <a:r>
                        <a:rPr kumimoji="0" lang="en-US" sz="1200" b="0" u="none" strike="noStrike" kern="1200" cap="none" spc="0" normalizeH="0" baseline="0" dirty="0">
                          <a:ln>
                            <a:noFill/>
                          </a:ln>
                          <a:solidFill>
                            <a:schemeClr val="accent1"/>
                          </a:solidFill>
                          <a:effectLst/>
                          <a:uLnTx/>
                          <a:uFillTx/>
                          <a:latin typeface="+mn-lt"/>
                          <a:ea typeface="+mn-ea"/>
                          <a:cs typeface="+mn-cs"/>
                        </a:rPr>
                        <a:t>at age </a:t>
                      </a:r>
                      <a:r>
                        <a:rPr kumimoji="0" lang="en-US" sz="1200" b="0" u="none" strike="noStrike" kern="1200" cap="none" spc="0" normalizeH="0" baseline="0" dirty="0">
                          <a:ln>
                            <a:noFill/>
                          </a:ln>
                          <a:solidFill>
                            <a:srgbClr val="FF0000"/>
                          </a:solidFill>
                          <a:effectLst/>
                          <a:uLnTx/>
                          <a:uFillTx/>
                          <a:latin typeface="+mn-lt"/>
                          <a:ea typeface="+mn-ea"/>
                          <a:cs typeface="+mn-cs"/>
                        </a:rPr>
                        <a:t>[XX]</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0071359"/>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Portability</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[Included ][N/A]</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275428"/>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Pre-existing Conditions</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Any condition for which you, in the specified time period prior to coverage in this plan, consulted with a physician, received treatment, or took prescribed drugs</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[N/A]</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[X] </a:t>
                      </a:r>
                      <a:r>
                        <a:rPr kumimoji="0" lang="en-US" sz="1200" b="0" u="none" strike="noStrike" kern="1200" cap="none" spc="0" normalizeH="0" baseline="0" dirty="0">
                          <a:ln>
                            <a:noFill/>
                          </a:ln>
                          <a:solidFill>
                            <a:schemeClr val="accent1"/>
                          </a:solidFill>
                          <a:effectLst/>
                          <a:uLnTx/>
                          <a:uFillTx/>
                          <a:latin typeface="+mn-lt"/>
                          <a:ea typeface="+mn-ea"/>
                          <a:cs typeface="+mn-cs"/>
                        </a:rPr>
                        <a:t>month look back period, </a:t>
                      </a:r>
                      <a:r>
                        <a:rPr kumimoji="0" lang="en-US" sz="1200" b="0" u="none" strike="noStrike" kern="1200" cap="none" spc="0" normalizeH="0" baseline="0" dirty="0">
                          <a:ln>
                            <a:noFill/>
                          </a:ln>
                          <a:solidFill>
                            <a:srgbClr val="FF0000"/>
                          </a:solidFill>
                          <a:effectLst/>
                          <a:uLnTx/>
                          <a:uFillTx/>
                          <a:latin typeface="+mn-lt"/>
                          <a:ea typeface="+mn-ea"/>
                          <a:cs typeface="+mn-cs"/>
                        </a:rPr>
                        <a:t>[X] month exclusion period</a:t>
                      </a:r>
                      <a:r>
                        <a:rPr kumimoji="0" lang="en-US" sz="1200" b="0" u="none" strike="noStrike" kern="1200" cap="none" spc="0" normalizeH="0" baseline="0" dirty="0">
                          <a:ln>
                            <a:noFill/>
                          </a:ln>
                          <a:solidFill>
                            <a:schemeClr val="accent1"/>
                          </a:solidFill>
                          <a:effectLst/>
                          <a:uLnTx/>
                          <a:uFillTx/>
                          <a:latin typeface="+mn-lt"/>
                          <a:ea typeface="+mn-ea"/>
                          <a:cs typeface="+mn-cs"/>
                        </a:rPr>
                        <a:t>]</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[X] </a:t>
                      </a:r>
                      <a:r>
                        <a:rPr kumimoji="0" lang="en-US" sz="1200" b="0" u="none" strike="noStrike" kern="1200" cap="none" spc="0" normalizeH="0" baseline="0" dirty="0">
                          <a:ln>
                            <a:noFill/>
                          </a:ln>
                          <a:solidFill>
                            <a:schemeClr val="accent1"/>
                          </a:solidFill>
                          <a:effectLst/>
                          <a:uLnTx/>
                          <a:uFillTx/>
                          <a:latin typeface="+mn-lt"/>
                          <a:ea typeface="+mn-ea"/>
                          <a:cs typeface="+mn-cs"/>
                        </a:rPr>
                        <a:t>month look back period, </a:t>
                      </a:r>
                      <a:r>
                        <a:rPr kumimoji="0" lang="en-US" sz="1200" b="0" u="none" strike="noStrike" kern="1200" cap="none" spc="0" normalizeH="0" baseline="0" dirty="0">
                          <a:ln>
                            <a:noFill/>
                          </a:ln>
                          <a:solidFill>
                            <a:srgbClr val="FF0000"/>
                          </a:solidFill>
                          <a:effectLst/>
                          <a:uLnTx/>
                          <a:uFillTx/>
                          <a:latin typeface="+mn-lt"/>
                          <a:ea typeface="+mn-ea"/>
                          <a:cs typeface="+mn-cs"/>
                        </a:rPr>
                        <a:t>[X] months treatment free, {X} month exclusion period]</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5898231"/>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Health Screening</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Annual payment of </a:t>
                      </a:r>
                      <a:r>
                        <a:rPr kumimoji="0" lang="en-US" sz="1200" b="0" u="none" strike="noStrike" kern="1200" cap="none" spc="0" normalizeH="0" baseline="0" dirty="0">
                          <a:ln>
                            <a:noFill/>
                          </a:ln>
                          <a:solidFill>
                            <a:srgbClr val="FF0000"/>
                          </a:solidFill>
                          <a:effectLst/>
                          <a:uLnTx/>
                          <a:uFillTx/>
                          <a:latin typeface="+mn-lt"/>
                          <a:ea typeface="+mn-ea"/>
                          <a:cs typeface="+mn-cs"/>
                        </a:rPr>
                        <a:t>[$XX] </a:t>
                      </a:r>
                      <a:r>
                        <a:rPr kumimoji="0" lang="en-US" sz="1200" b="0" u="none" strike="noStrike" kern="1200" cap="none" spc="0" normalizeH="0" baseline="0" dirty="0">
                          <a:ln>
                            <a:noFill/>
                          </a:ln>
                          <a:solidFill>
                            <a:schemeClr val="accent1"/>
                          </a:solidFill>
                          <a:effectLst/>
                          <a:uLnTx/>
                          <a:uFillTx/>
                          <a:latin typeface="+mn-lt"/>
                          <a:ea typeface="+mn-ea"/>
                          <a:cs typeface="+mn-cs"/>
                        </a:rPr>
                        <a:t>per insured individual when you and/or your covered dependents</a:t>
                      </a:r>
                      <a:r>
                        <a:rPr kumimoji="0" lang="en-US" sz="1200" b="0" u="none" strike="noStrike" kern="1200" cap="none" spc="0" normalizeH="0" baseline="30000" dirty="0">
                          <a:ln>
                            <a:noFill/>
                          </a:ln>
                          <a:solidFill>
                            <a:schemeClr val="accent1"/>
                          </a:solidFill>
                          <a:effectLst/>
                          <a:uLnTx/>
                          <a:uFillTx/>
                          <a:latin typeface="+mn-lt"/>
                          <a:ea typeface="+mn-ea"/>
                          <a:cs typeface="+mn-cs"/>
                        </a:rPr>
                        <a:t>2 </a:t>
                      </a:r>
                      <a:r>
                        <a:rPr kumimoji="0" lang="en-US" sz="1200" b="0" u="none" strike="noStrike" kern="1200" cap="none" spc="0" normalizeH="0" baseline="0" dirty="0">
                          <a:ln>
                            <a:noFill/>
                          </a:ln>
                          <a:solidFill>
                            <a:schemeClr val="accent1"/>
                          </a:solidFill>
                          <a:effectLst/>
                          <a:uLnTx/>
                          <a:uFillTx/>
                          <a:latin typeface="+mn-lt"/>
                          <a:ea typeface="+mn-ea"/>
                          <a:cs typeface="+mn-cs"/>
                        </a:rPr>
                        <a:t>complete certain routine wellness procedures or screenings</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748963"/>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Guaranteed issue </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Health questions are required if the elected amount exceeds the guaranteed issued amount</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[For reenrollment: You have a special opportunity to enroll - Your acceptance in the plan is guaranteed with no health questions.]</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Employee: </a:t>
                      </a:r>
                      <a:r>
                        <a:rPr kumimoji="0" lang="en-US" sz="1200" b="0" u="none" strike="noStrike" kern="1200" cap="none" spc="0" normalizeH="0" baseline="0" dirty="0">
                          <a:ln>
                            <a:noFill/>
                          </a:ln>
                          <a:solidFill>
                            <a:srgbClr val="FF0000"/>
                          </a:solidFill>
                          <a:effectLst/>
                          <a:uLnTx/>
                          <a:uFillTx/>
                          <a:latin typeface="+mn-lt"/>
                          <a:ea typeface="+mn-ea"/>
                          <a:cs typeface="+mn-cs"/>
                        </a:rPr>
                        <a:t>[$X,XXX]</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Spouse: </a:t>
                      </a:r>
                      <a:r>
                        <a:rPr kumimoji="0" lang="en-US" sz="1200" b="0" u="none" strike="noStrike" kern="1200" cap="none" spc="0" normalizeH="0" baseline="0" dirty="0">
                          <a:ln>
                            <a:noFill/>
                          </a:ln>
                          <a:solidFill>
                            <a:srgbClr val="FF0000"/>
                          </a:solidFill>
                          <a:effectLst/>
                          <a:uLnTx/>
                          <a:uFillTx/>
                          <a:latin typeface="+mn-lt"/>
                          <a:ea typeface="+mn-ea"/>
                          <a:cs typeface="+mn-cs"/>
                        </a:rPr>
                        <a:t>[$X,XXX]</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Child: </a:t>
                      </a:r>
                      <a:r>
                        <a:rPr kumimoji="0" lang="en-US" sz="1200" b="0" u="none" strike="noStrike" kern="1200" cap="none" spc="0" normalizeH="0" baseline="0" dirty="0">
                          <a:ln>
                            <a:noFill/>
                          </a:ln>
                          <a:solidFill>
                            <a:srgbClr val="FF0000"/>
                          </a:solidFill>
                          <a:effectLst/>
                          <a:uLnTx/>
                          <a:uFillTx/>
                          <a:latin typeface="+mn-lt"/>
                          <a:ea typeface="+mn-ea"/>
                          <a:cs typeface="+mn-cs"/>
                        </a:rPr>
                        <a:t>[$X,XXX]</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4505299"/>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Dependent age</a:t>
                      </a:r>
                      <a:r>
                        <a:rPr kumimoji="0" lang="en-US" sz="1200" b="0" u="none" strike="noStrike" kern="1200" cap="none" spc="0" normalizeH="0" baseline="30000" dirty="0">
                          <a:ln>
                            <a:noFill/>
                          </a:ln>
                          <a:solidFill>
                            <a:schemeClr val="accent1"/>
                          </a:solidFill>
                          <a:effectLst/>
                          <a:uLnTx/>
                          <a:uFillTx/>
                          <a:latin typeface="+mn-lt"/>
                          <a:ea typeface="+mn-ea"/>
                          <a:cs typeface="+mn-cs"/>
                        </a:rPr>
                        <a:t>2</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Childbirth to </a:t>
                      </a:r>
                      <a:r>
                        <a:rPr kumimoji="0" lang="en-US" sz="1200" b="0" u="none" strike="noStrike" kern="1200" cap="none" spc="0" normalizeH="0" baseline="0" dirty="0">
                          <a:ln>
                            <a:noFill/>
                          </a:ln>
                          <a:solidFill>
                            <a:srgbClr val="FF0000"/>
                          </a:solidFill>
                          <a:effectLst/>
                          <a:uLnTx/>
                          <a:uFillTx/>
                          <a:latin typeface="+mn-lt"/>
                          <a:ea typeface="+mn-ea"/>
                          <a:cs typeface="+mn-cs"/>
                        </a:rPr>
                        <a:t>[XX] </a:t>
                      </a:r>
                      <a:r>
                        <a:rPr kumimoji="0" lang="en-US" sz="1200" b="0" u="none" strike="noStrike" kern="1200" cap="none" spc="0" normalizeH="0" baseline="0" dirty="0">
                          <a:ln>
                            <a:noFill/>
                          </a:ln>
                          <a:solidFill>
                            <a:schemeClr val="accent1"/>
                          </a:solidFill>
                          <a:effectLst/>
                          <a:uLnTx/>
                          <a:uFillTx/>
                          <a:latin typeface="+mn-lt"/>
                          <a:ea typeface="+mn-ea"/>
                          <a:cs typeface="+mn-cs"/>
                        </a:rPr>
                        <a:t>years </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5007045"/>
                  </a:ext>
                </a:extLst>
              </a:tr>
              <a:tr h="0">
                <a:tc>
                  <a:txBody>
                    <a:bodyPr/>
                    <a:lstStyle/>
                    <a:p>
                      <a:pPr algn="l" rtl="0" fontAlgn="base"/>
                      <a:r>
                        <a:rPr lang="en-US" sz="1200" b="0" i="0" u="none" strike="noStrike" dirty="0">
                          <a:solidFill>
                            <a:srgbClr val="0D3F5E"/>
                          </a:solidFill>
                          <a:effectLst/>
                          <a:latin typeface="Effra" panose="020B0603020203020204" pitchFamily="34" charset="0"/>
                        </a:rPr>
                        <a:t>Cancer Vaccine Benefit</a:t>
                      </a:r>
                      <a:r>
                        <a:rPr lang="en-US" sz="1200" b="0" i="0" dirty="0">
                          <a:solidFill>
                            <a:srgbClr val="0D3F5E"/>
                          </a:solidFill>
                          <a:effectLst/>
                          <a:latin typeface="Effra" panose="020B0603020203020204" pitchFamily="34" charset="0"/>
                        </a:rPr>
                        <a:t>​</a:t>
                      </a:r>
                      <a:endParaRPr lang="en-US" b="0" i="0" dirty="0">
                        <a:solidFill>
                          <a:srgbClr val="0A2C41"/>
                        </a:solidFill>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rtl="0" fontAlgn="base"/>
                      <a:r>
                        <a:rPr lang="en-US" sz="1200" b="0" i="0" u="none" strike="noStrike" dirty="0">
                          <a:solidFill>
                            <a:srgbClr val="FF0000"/>
                          </a:solidFill>
                          <a:effectLst/>
                          <a:latin typeface="Effra" panose="020B0603020203020204" pitchFamily="34" charset="0"/>
                        </a:rPr>
                        <a:t>[$XX] </a:t>
                      </a:r>
                      <a:r>
                        <a:rPr lang="en-US" sz="1200" b="0" i="0" u="none" strike="noStrike" dirty="0">
                          <a:solidFill>
                            <a:srgbClr val="0D3F5E"/>
                          </a:solidFill>
                          <a:effectLst/>
                          <a:latin typeface="Effra" panose="020B0603020203020204" pitchFamily="34" charset="0"/>
                        </a:rPr>
                        <a:t>per lifetime for receiving a cancer vaccine</a:t>
                      </a:r>
                      <a:r>
                        <a:rPr lang="en-US" sz="1200" b="0" i="0" dirty="0">
                          <a:solidFill>
                            <a:srgbClr val="0D3F5E"/>
                          </a:solidFill>
                          <a:effectLst/>
                          <a:latin typeface="Effra" panose="020B0603020203020204" pitchFamily="34" charset="0"/>
                        </a:rPr>
                        <a:t>​</a:t>
                      </a:r>
                      <a:endParaRPr lang="en-US" b="0" i="0" dirty="0">
                        <a:solidFill>
                          <a:srgbClr val="0A2C41"/>
                        </a:solidFill>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903626788"/>
                  </a:ext>
                </a:extLst>
              </a:tr>
            </a:tbl>
          </a:graphicData>
        </a:graphic>
      </p:graphicFrame>
      <p:sp>
        <p:nvSpPr>
          <p:cNvPr id="4" name="TextBox 3">
            <a:extLst>
              <a:ext uri="{FF2B5EF4-FFF2-40B4-BE49-F238E27FC236}">
                <a16:creationId xmlns:a16="http://schemas.microsoft.com/office/drawing/2014/main" id="{FF360306-4C34-7BF0-114F-387343BB1A7C}"/>
              </a:ext>
            </a:extLst>
          </p:cNvPr>
          <p:cNvSpPr txBox="1"/>
          <p:nvPr/>
        </p:nvSpPr>
        <p:spPr>
          <a:xfrm>
            <a:off x="506275" y="6192199"/>
            <a:ext cx="8376467" cy="283403"/>
          </a:xfrm>
          <a:prstGeom prst="rect">
            <a:avLst/>
          </a:prstGeom>
          <a:noFill/>
        </p:spPr>
        <p:txBody>
          <a:bodyPr wrap="square" lIns="0" tIns="0" rIns="0" bIns="0" rtlCol="0">
            <a:noAutofit/>
          </a:bodyPr>
          <a:lstStyle/>
          <a:p>
            <a:r>
              <a:rPr lang="en-US" sz="800" b="0" i="1" u="none" strike="noStrike" baseline="30000" dirty="0"/>
              <a:t>1</a:t>
            </a:r>
            <a:r>
              <a:rPr lang="en-US" sz="800" b="0" i="1" u="none" strike="noStrike" baseline="0" dirty="0"/>
              <a:t>In Washington, a Spouse includes a state-registered domestic partner.</a:t>
            </a:r>
          </a:p>
          <a:p>
            <a:r>
              <a:rPr lang="en-US" sz="800" baseline="30000" dirty="0"/>
              <a:t>2</a:t>
            </a:r>
            <a:r>
              <a:rPr lang="en-US" sz="800" dirty="0"/>
              <a:t>In Washington, coverage may be continued for disabled children age 26 and older per the terms of the Certificate of Coverage.</a:t>
            </a:r>
          </a:p>
        </p:txBody>
      </p:sp>
    </p:spTree>
    <p:extLst>
      <p:ext uri="{BB962C8B-B14F-4D97-AF65-F5344CB8AC3E}">
        <p14:creationId xmlns:p14="http://schemas.microsoft.com/office/powerpoint/2010/main" val="1235560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50D01F58-9041-3484-ADB6-60A3C8694F28}"/>
              </a:ext>
            </a:extLst>
          </p:cNvPr>
          <p:cNvSpPr>
            <a:spLocks noGrp="1"/>
          </p:cNvSpPr>
          <p:nvPr>
            <p:ph type="ftr" sz="quarter" idx="11"/>
          </p:nvPr>
        </p:nvSpPr>
        <p:spPr>
          <a:xfrm>
            <a:off x="1909534" y="6475602"/>
            <a:ext cx="6400800"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
        <p:nvSpPr>
          <p:cNvPr id="6" name="Slide Number Placeholder 5">
            <a:extLst>
              <a:ext uri="{FF2B5EF4-FFF2-40B4-BE49-F238E27FC236}">
                <a16:creationId xmlns:a16="http://schemas.microsoft.com/office/drawing/2014/main" id="{279BD151-D05C-E84E-8474-D0455EEA26DC}"/>
              </a:ext>
            </a:extLst>
          </p:cNvPr>
          <p:cNvSpPr>
            <a:spLocks noGrp="1"/>
          </p:cNvSpPr>
          <p:nvPr>
            <p:ph type="sldNum" sz="quarter" idx="12"/>
          </p:nvPr>
        </p:nvSpPr>
        <p:spPr>
          <a:xfrm>
            <a:off x="11277600" y="6475602"/>
            <a:ext cx="4572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0D3F5E"/>
              </a:solidFill>
              <a:effectLst/>
              <a:uLnTx/>
              <a:uFillTx/>
              <a:latin typeface="Effra"/>
              <a:ea typeface="+mn-ea"/>
              <a:cs typeface="+mn-cs"/>
            </a:endParaRPr>
          </a:p>
        </p:txBody>
      </p:sp>
      <p:sp>
        <p:nvSpPr>
          <p:cNvPr id="2" name="Title 1">
            <a:extLst>
              <a:ext uri="{FF2B5EF4-FFF2-40B4-BE49-F238E27FC236}">
                <a16:creationId xmlns:a16="http://schemas.microsoft.com/office/drawing/2014/main" id="{A01AB2DF-D2AD-E54A-9EAE-230222166733}"/>
              </a:ext>
            </a:extLst>
          </p:cNvPr>
          <p:cNvSpPr>
            <a:spLocks noGrp="1"/>
          </p:cNvSpPr>
          <p:nvPr>
            <p:ph type="title"/>
          </p:nvPr>
        </p:nvSpPr>
        <p:spPr>
          <a:xfrm>
            <a:off x="457200" y="457200"/>
            <a:ext cx="11277600" cy="502920"/>
          </a:xfrm>
        </p:spPr>
        <p:txBody>
          <a:bodyPr/>
          <a:lstStyle/>
          <a:p>
            <a:r>
              <a:rPr lang="en-US"/>
              <a:t>Your </a:t>
            </a:r>
            <a:r>
              <a:rPr lang="en-US">
                <a:solidFill>
                  <a:srgbClr val="FF0000"/>
                </a:solidFill>
              </a:rPr>
              <a:t>[Critical Illness] [Specified Disease] </a:t>
            </a:r>
            <a:r>
              <a:rPr lang="en-US"/>
              <a:t>Plan</a:t>
            </a:r>
            <a:endParaRPr lang="en-GB"/>
          </a:p>
        </p:txBody>
      </p:sp>
      <p:graphicFrame>
        <p:nvGraphicFramePr>
          <p:cNvPr id="3" name="Table 2">
            <a:extLst>
              <a:ext uri="{FF2B5EF4-FFF2-40B4-BE49-F238E27FC236}">
                <a16:creationId xmlns:a16="http://schemas.microsoft.com/office/drawing/2014/main" id="{87FE21C3-13AB-2EB3-1051-052410DBA395}"/>
              </a:ext>
            </a:extLst>
          </p:cNvPr>
          <p:cNvGraphicFramePr>
            <a:graphicFrameLocks noGrp="1"/>
          </p:cNvGraphicFramePr>
          <p:nvPr/>
        </p:nvGraphicFramePr>
        <p:xfrm>
          <a:off x="504825" y="1004887"/>
          <a:ext cx="11277599" cy="5400941"/>
        </p:xfrm>
        <a:graphic>
          <a:graphicData uri="http://schemas.openxmlformats.org/drawingml/2006/table">
            <a:tbl>
              <a:tblPr firstRow="1" bandRow="1">
                <a:tableStyleId>{5C22544A-7EE6-4342-B048-85BDC9FD1C3A}</a:tableStyleId>
              </a:tblPr>
              <a:tblGrid>
                <a:gridCol w="4668982">
                  <a:extLst>
                    <a:ext uri="{9D8B030D-6E8A-4147-A177-3AD203B41FA5}">
                      <a16:colId xmlns:a16="http://schemas.microsoft.com/office/drawing/2014/main" val="4253014785"/>
                    </a:ext>
                  </a:extLst>
                </a:gridCol>
                <a:gridCol w="2849417">
                  <a:extLst>
                    <a:ext uri="{9D8B030D-6E8A-4147-A177-3AD203B41FA5}">
                      <a16:colId xmlns:a16="http://schemas.microsoft.com/office/drawing/2014/main" val="3218647761"/>
                    </a:ext>
                  </a:extLst>
                </a:gridCol>
                <a:gridCol w="3759200">
                  <a:extLst>
                    <a:ext uri="{9D8B030D-6E8A-4147-A177-3AD203B41FA5}">
                      <a16:colId xmlns:a16="http://schemas.microsoft.com/office/drawing/2014/main" val="2385652766"/>
                    </a:ext>
                  </a:extLst>
                </a:gridCol>
              </a:tblGrid>
              <a:tr h="522000">
                <a:tc>
                  <a:txBody>
                    <a:bodyPr/>
                    <a:lstStyle/>
                    <a:p>
                      <a:pPr algn="l"/>
                      <a:r>
                        <a:rPr lang="en-US" sz="1600">
                          <a:solidFill>
                            <a:schemeClr val="accent1"/>
                          </a:solidFill>
                        </a:rPr>
                        <a:t>Conditions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tc>
                  <a:txBody>
                    <a:bodyPr/>
                    <a:lstStyle/>
                    <a:p>
                      <a:pPr algn="l"/>
                      <a:r>
                        <a:rPr lang="en-US" sz="1600">
                          <a:solidFill>
                            <a:schemeClr val="accent1"/>
                          </a:solidFill>
                        </a:rPr>
                        <a:t>1</a:t>
                      </a:r>
                      <a:r>
                        <a:rPr lang="en-US" sz="1600" baseline="30000">
                          <a:solidFill>
                            <a:schemeClr val="accent1"/>
                          </a:solidFill>
                        </a:rPr>
                        <a:t>ST</a:t>
                      </a:r>
                      <a:r>
                        <a:rPr lang="en-US" sz="1600">
                          <a:solidFill>
                            <a:schemeClr val="accent1"/>
                          </a:solidFill>
                        </a:rPr>
                        <a:t> Occurrence</a:t>
                      </a:r>
                      <a:endParaRPr lang="en-US" sz="1600" b="1">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tc>
                  <a:txBody>
                    <a:bodyPr/>
                    <a:lstStyle/>
                    <a:p>
                      <a:pPr algn="l"/>
                      <a:r>
                        <a:rPr lang="en-US" sz="1600">
                          <a:solidFill>
                            <a:schemeClr val="accent1"/>
                          </a:solidFill>
                        </a:rPr>
                        <a:t>2</a:t>
                      </a:r>
                      <a:r>
                        <a:rPr lang="en-US" sz="1600" baseline="30000">
                          <a:solidFill>
                            <a:schemeClr val="accent1"/>
                          </a:solidFill>
                        </a:rPr>
                        <a:t>ND</a:t>
                      </a:r>
                      <a:r>
                        <a:rPr lang="en-US" sz="1600">
                          <a:solidFill>
                            <a:schemeClr val="accent1"/>
                          </a:solidFill>
                        </a:rPr>
                        <a:t> Occurrence</a:t>
                      </a:r>
                      <a:endParaRPr lang="en-US" sz="1600" b="1">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extLst>
                  <a:ext uri="{0D108BD9-81ED-4DB2-BD59-A6C34878D82A}">
                    <a16:rowId xmlns:a16="http://schemas.microsoft.com/office/drawing/2014/main" val="10000"/>
                  </a:ext>
                </a:extLst>
              </a:tr>
              <a:tr h="0">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200" b="0" u="none" strike="noStrike" kern="1200" cap="none" spc="0" normalizeH="0" baseline="0">
                          <a:ln>
                            <a:noFill/>
                          </a:ln>
                          <a:solidFill>
                            <a:schemeClr val="accent1"/>
                          </a:solidFill>
                          <a:effectLst/>
                          <a:uLnTx/>
                          <a:uFillTx/>
                          <a:latin typeface="+mn-lt"/>
                          <a:ea typeface="+mn-ea"/>
                          <a:cs typeface="+mn-cs"/>
                        </a:rPr>
                        <a:t>Invasive Cancer</a:t>
                      </a:r>
                      <a:r>
                        <a:rPr lang="en-US" sz="1200" b="0" u="none" strike="noStrike" kern="1200" cap="none" spc="0" normalizeH="0" baseline="0">
                          <a:ln>
                            <a:noFill/>
                          </a:ln>
                          <a:solidFill>
                            <a:schemeClr val="accent1"/>
                          </a:solidFill>
                          <a:effectLst/>
                          <a:uLnTx/>
                          <a:uFillTx/>
                          <a:latin typeface="+mn-lt"/>
                          <a:ea typeface="+mn-ea"/>
                          <a:cs typeface="+mn-cs"/>
                        </a:rPr>
                        <a:t> (Leukemia, Multiple Myeloma)</a:t>
                      </a:r>
                      <a:endParaRPr kumimoji="0" lang="en-US" sz="1200" b="0" u="none" strike="noStrike" kern="1200" cap="none" spc="0" normalizeH="0" baseline="0">
                        <a:ln>
                          <a:noFill/>
                        </a:ln>
                        <a:solidFill>
                          <a:schemeClr val="accent1"/>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[100%][50%]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322302"/>
                  </a:ext>
                </a:extLst>
              </a:tr>
              <a:tr h="147809">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accent1"/>
                          </a:solidFill>
                          <a:effectLst/>
                          <a:uLnTx/>
                          <a:uFillTx/>
                          <a:latin typeface="+mn-lt"/>
                          <a:ea typeface="+mn-ea"/>
                          <a:cs typeface="+mn-cs"/>
                        </a:rPr>
                        <a:t>Carcinoma In Situ</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[30%]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Not covered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0071359"/>
                  </a:ext>
                </a:extLst>
              </a:tr>
              <a:tr h="147809">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accent1"/>
                          </a:solidFill>
                          <a:effectLst/>
                          <a:uLnTx/>
                          <a:uFillTx/>
                          <a:latin typeface="+mn-lt"/>
                          <a:ea typeface="+mn-ea"/>
                          <a:cs typeface="+mn-cs"/>
                        </a:rPr>
                        <a:t>Skin Cancer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[$250 per lifetime]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Not covered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275428"/>
                  </a:ext>
                </a:extLst>
              </a:tr>
              <a:tr h="0">
                <a:tc>
                  <a:txBody>
                    <a:bodyPr/>
                    <a:lstStyle/>
                    <a:p>
                      <a:pPr marL="0" lvl="0" indent="0" algn="l">
                        <a:lnSpc>
                          <a:spcPct val="100000"/>
                        </a:lnSpc>
                        <a:spcBef>
                          <a:spcPts val="0"/>
                        </a:spcBef>
                        <a:spcAft>
                          <a:spcPts val="0"/>
                        </a:spcAft>
                        <a:buNone/>
                      </a:pPr>
                      <a:r>
                        <a:rPr lang="en-US" sz="1200" b="0" u="none" strike="noStrike" kern="1200" cap="none" spc="0" normalizeH="0" baseline="0">
                          <a:ln>
                            <a:noFill/>
                          </a:ln>
                          <a:solidFill>
                            <a:schemeClr val="accent1"/>
                          </a:solidFill>
                          <a:effectLst/>
                          <a:uLnTx/>
                          <a:uFillTx/>
                          <a:latin typeface="+mn-lt"/>
                          <a:ea typeface="+mn-ea"/>
                          <a:cs typeface="+mn-cs"/>
                        </a:rPr>
                        <a:t>BRCA1 or BRCA2 Mutation</a:t>
                      </a:r>
                      <a:endParaRPr kumimoji="0" lang="en-US" sz="1200" b="0" u="none" strike="noStrike" kern="1200" cap="none" spc="0" normalizeH="0" baseline="0">
                        <a:ln>
                          <a:noFill/>
                        </a:ln>
                        <a:solidFill>
                          <a:schemeClr val="accent1"/>
                        </a:solidFill>
                        <a:effectLst/>
                        <a:uLnTx/>
                        <a:uFillTx/>
                        <a:latin typeface="+mn-lt"/>
                        <a:ea typeface="+mn-ea"/>
                        <a:cs typeface="+mn-cs"/>
                      </a:endParaRPr>
                    </a:p>
                  </a:txBody>
                  <a:tcPr anchor="ctr">
                    <a:lnL w="0">
                      <a:noFill/>
                    </a:lnL>
                    <a:lnR w="0">
                      <a:noFill/>
                    </a:lnR>
                    <a:lnT w="12700">
                      <a:solidFill>
                        <a:schemeClr val="bg2"/>
                      </a:solidFill>
                    </a:lnT>
                    <a:lnB w="12700">
                      <a:solidFill>
                        <a:schemeClr val="bg2"/>
                      </a:solidFill>
                    </a:lnB>
                    <a:lnTlToBr w="0">
                      <a:noFill/>
                    </a:lnTlToBr>
                    <a:lnBlToTr w="0">
                      <a:noFill/>
                    </a:lnBlToTr>
                    <a:noFill/>
                  </a:tcPr>
                </a:tc>
                <a:tc>
                  <a:txBody>
                    <a:bodyPr/>
                    <a:lstStyle/>
                    <a:p>
                      <a:pPr marL="0" lvl="0" indent="0" algn="l" defTabSz="1088776">
                        <a:lnSpc>
                          <a:spcPct val="100000"/>
                        </a:lnSpc>
                        <a:spcBef>
                          <a:spcPts val="0"/>
                        </a:spcBef>
                        <a:spcAft>
                          <a:spcPts val="0"/>
                        </a:spcAft>
                        <a:buNone/>
                        <a:tabLst/>
                        <a:defRPr/>
                      </a:pPr>
                      <a:r>
                        <a:rPr lang="en-US" sz="1200" b="0" u="none" strike="noStrike" kern="1200" cap="none" spc="0" normalizeH="0" baseline="0">
                          <a:ln>
                            <a:noFill/>
                          </a:ln>
                          <a:solidFill>
                            <a:srgbClr val="FF0000"/>
                          </a:solidFill>
                          <a:effectLst/>
                          <a:uLnTx/>
                          <a:uFillTx/>
                          <a:latin typeface="+mn-lt"/>
                          <a:ea typeface="+mn-ea"/>
                          <a:cs typeface="+mn-cs"/>
                        </a:rPr>
                        <a:t>[30%]</a:t>
                      </a:r>
                      <a:endParaRPr kumimoji="0" lang="en-US" sz="1200" b="0" u="none" strike="noStrike" kern="1200" cap="none" spc="0" normalizeH="0" baseline="0">
                        <a:ln>
                          <a:noFill/>
                        </a:ln>
                        <a:solidFill>
                          <a:srgbClr val="FF0000"/>
                        </a:solidFill>
                        <a:effectLst/>
                        <a:uLnTx/>
                        <a:uFillTx/>
                        <a:latin typeface="+mn-lt"/>
                        <a:ea typeface="+mn-ea"/>
                        <a:cs typeface="+mn-cs"/>
                      </a:endParaRPr>
                    </a:p>
                  </a:txBody>
                  <a:tcPr anchor="ctr">
                    <a:lnL w="0">
                      <a:noFill/>
                    </a:lnL>
                    <a:lnR w="0">
                      <a:noFill/>
                    </a:lnR>
                    <a:lnT w="12700">
                      <a:solidFill>
                        <a:schemeClr val="bg2"/>
                      </a:solidFill>
                    </a:lnT>
                    <a:lnB w="12700">
                      <a:solidFill>
                        <a:schemeClr val="bg2"/>
                      </a:solidFill>
                    </a:lnB>
                    <a:lnTlToBr w="0">
                      <a:noFill/>
                    </a:lnTlToBr>
                    <a:lnBlToTr w="0">
                      <a:noFill/>
                    </a:lnBlToTr>
                    <a:noFill/>
                  </a:tcPr>
                </a:tc>
                <a:tc>
                  <a:txBody>
                    <a:bodyPr/>
                    <a:lstStyle/>
                    <a:p>
                      <a:pPr marL="0" lvl="0" indent="0" algn="l">
                        <a:lnSpc>
                          <a:spcPct val="100000"/>
                        </a:lnSpc>
                        <a:spcBef>
                          <a:spcPts val="0"/>
                        </a:spcBef>
                        <a:spcAft>
                          <a:spcPts val="0"/>
                        </a:spcAft>
                        <a:buNone/>
                      </a:pPr>
                      <a:r>
                        <a:rPr lang="en-US" sz="1200" b="0" u="none" strike="noStrike" kern="1200" cap="none" spc="0" normalizeH="0" baseline="0">
                          <a:ln>
                            <a:noFill/>
                          </a:ln>
                          <a:solidFill>
                            <a:srgbClr val="FF0000"/>
                          </a:solidFill>
                          <a:effectLst/>
                          <a:uLnTx/>
                          <a:uFillTx/>
                          <a:latin typeface="+mn-lt"/>
                          <a:ea typeface="+mn-ea"/>
                          <a:cs typeface="+mn-cs"/>
                        </a:rPr>
                        <a:t>Not covered</a:t>
                      </a:r>
                      <a:endParaRPr kumimoji="0" lang="en-US" sz="1200" b="0" u="none" strike="noStrike" kern="1200" cap="none" spc="0" normalizeH="0" baseline="0">
                        <a:ln>
                          <a:noFill/>
                        </a:ln>
                        <a:solidFill>
                          <a:srgbClr val="FF0000"/>
                        </a:solidFill>
                        <a:effectLst/>
                        <a:uLnTx/>
                        <a:uFillTx/>
                        <a:latin typeface="+mn-lt"/>
                        <a:ea typeface="+mn-ea"/>
                        <a:cs typeface="+mn-cs"/>
                      </a:endParaRPr>
                    </a:p>
                  </a:txBody>
                  <a:tcPr anchor="ctr">
                    <a:lnL w="0">
                      <a:noFill/>
                    </a:lnL>
                    <a:lnR w="0">
                      <a:noFill/>
                    </a:lnR>
                    <a:lnT w="12700">
                      <a:solidFill>
                        <a:schemeClr val="bg2"/>
                      </a:solidFill>
                    </a:lnT>
                    <a:lnB w="12700">
                      <a:solidFill>
                        <a:schemeClr val="bg2"/>
                      </a:solidFill>
                    </a:lnB>
                    <a:lnTlToBr w="0">
                      <a:noFill/>
                    </a:lnTlToBr>
                    <a:lnBlToTr w="0">
                      <a:noFill/>
                    </a:lnBlToTr>
                    <a:noFill/>
                  </a:tcPr>
                </a:tc>
                <a:extLst>
                  <a:ext uri="{0D108BD9-81ED-4DB2-BD59-A6C34878D82A}">
                    <a16:rowId xmlns:a16="http://schemas.microsoft.com/office/drawing/2014/main" val="3366289387"/>
                  </a:ext>
                </a:extLst>
              </a:tr>
              <a:tr h="0">
                <a:tc>
                  <a:txBody>
                    <a:bodyPr/>
                    <a:lstStyle/>
                    <a:p>
                      <a:pPr marL="0" lvl="0" indent="0" algn="l">
                        <a:lnSpc>
                          <a:spcPct val="100000"/>
                        </a:lnSpc>
                        <a:spcBef>
                          <a:spcPts val="0"/>
                        </a:spcBef>
                        <a:spcAft>
                          <a:spcPts val="0"/>
                        </a:spcAft>
                        <a:buNone/>
                      </a:pPr>
                      <a:r>
                        <a:rPr lang="en-US" sz="1200" b="0" u="none" strike="noStrike" kern="1200" cap="none" spc="0" normalizeH="0" baseline="0">
                          <a:ln>
                            <a:noFill/>
                          </a:ln>
                          <a:solidFill>
                            <a:schemeClr val="accent1"/>
                          </a:solidFill>
                          <a:effectLst/>
                          <a:uLnTx/>
                          <a:uFillTx/>
                          <a:latin typeface="+mn-lt"/>
                          <a:ea typeface="+mn-ea"/>
                          <a:cs typeface="+mn-cs"/>
                        </a:rPr>
                        <a:t>Bone Marrow Failure (including Stem Cells)</a:t>
                      </a:r>
                      <a:endParaRPr kumimoji="0" lang="en-US" sz="1200" b="0" u="none" strike="noStrike" kern="1200" cap="none" spc="0" normalizeH="0" baseline="0">
                        <a:ln>
                          <a:noFill/>
                        </a:ln>
                        <a:solidFill>
                          <a:schemeClr val="accent1"/>
                        </a:solidFill>
                        <a:effectLst/>
                        <a:uLnTx/>
                        <a:uFillTx/>
                        <a:latin typeface="+mn-lt"/>
                        <a:ea typeface="+mn-ea"/>
                        <a:cs typeface="+mn-cs"/>
                      </a:endParaRPr>
                    </a:p>
                  </a:txBody>
                  <a:tcPr anchor="ctr">
                    <a:lnL w="0">
                      <a:noFill/>
                    </a:lnL>
                    <a:lnR w="0">
                      <a:noFill/>
                    </a:lnR>
                    <a:lnT w="12700">
                      <a:solidFill>
                        <a:schemeClr val="bg2"/>
                      </a:solidFill>
                    </a:lnT>
                    <a:lnB w="12700">
                      <a:solidFill>
                        <a:schemeClr val="bg2"/>
                      </a:solidFill>
                    </a:lnB>
                    <a:lnTlToBr w="0">
                      <a:noFill/>
                    </a:lnTlToBr>
                    <a:lnBlToTr w="0">
                      <a:noFill/>
                    </a:lnBlToTr>
                    <a:noFill/>
                  </a:tcPr>
                </a:tc>
                <a:tc>
                  <a:txBody>
                    <a:bodyPr/>
                    <a:lstStyle/>
                    <a:p>
                      <a:pPr marL="0" lvl="0" indent="0" algn="l" defTabSz="1088776">
                        <a:lnSpc>
                          <a:spcPct val="100000"/>
                        </a:lnSpc>
                        <a:spcBef>
                          <a:spcPts val="0"/>
                        </a:spcBef>
                        <a:spcAft>
                          <a:spcPts val="0"/>
                        </a:spcAft>
                        <a:buNone/>
                        <a:tabLst/>
                        <a:defRPr/>
                      </a:pPr>
                      <a:r>
                        <a:rPr lang="en-US" sz="1200" b="0" u="none" strike="noStrike" kern="1200" cap="none" spc="0" normalizeH="0" baseline="0">
                          <a:ln>
                            <a:noFill/>
                          </a:ln>
                          <a:solidFill>
                            <a:srgbClr val="FF0000"/>
                          </a:solidFill>
                          <a:effectLst/>
                          <a:uLnTx/>
                          <a:uFillTx/>
                          <a:latin typeface="+mn-lt"/>
                          <a:ea typeface="+mn-ea"/>
                          <a:cs typeface="+mn-cs"/>
                        </a:rPr>
                        <a:t>[100%]</a:t>
                      </a:r>
                      <a:endParaRPr kumimoji="0" lang="en-US" sz="1200" b="0" u="none" strike="noStrike" kern="1200" cap="none" spc="0" normalizeH="0" baseline="0">
                        <a:ln>
                          <a:noFill/>
                        </a:ln>
                        <a:solidFill>
                          <a:srgbClr val="FF0000"/>
                        </a:solidFill>
                        <a:effectLst/>
                        <a:uLnTx/>
                        <a:uFillTx/>
                        <a:latin typeface="+mn-lt"/>
                        <a:ea typeface="+mn-ea"/>
                        <a:cs typeface="+mn-cs"/>
                      </a:endParaRPr>
                    </a:p>
                  </a:txBody>
                  <a:tcPr anchor="ctr">
                    <a:lnL w="0">
                      <a:noFill/>
                    </a:lnL>
                    <a:lnR w="0">
                      <a:noFill/>
                    </a:lnR>
                    <a:lnT w="12700">
                      <a:solidFill>
                        <a:schemeClr val="bg2"/>
                      </a:solidFill>
                    </a:lnT>
                    <a:lnB w="12700">
                      <a:solidFill>
                        <a:schemeClr val="bg2"/>
                      </a:solidFill>
                    </a:lnB>
                    <a:lnTlToBr w="0">
                      <a:noFill/>
                    </a:lnTlToBr>
                    <a:lnBlToTr w="0">
                      <a:noFill/>
                    </a:lnBlToTr>
                    <a:noFill/>
                  </a:tcPr>
                </a:tc>
                <a:tc>
                  <a:txBody>
                    <a:bodyPr/>
                    <a:lstStyle/>
                    <a:p>
                      <a:pPr marL="0" lvl="0" indent="0" algn="l" defTabSz="1088776">
                        <a:lnSpc>
                          <a:spcPct val="100000"/>
                        </a:lnSpc>
                        <a:spcBef>
                          <a:spcPts val="0"/>
                        </a:spcBef>
                        <a:spcAft>
                          <a:spcPts val="0"/>
                        </a:spcAft>
                        <a:buNone/>
                        <a:tabLst/>
                        <a:defRPr/>
                      </a:pPr>
                      <a:r>
                        <a:rPr lang="en-US" sz="1200" b="0" u="none" strike="noStrike" kern="1200" cap="none" spc="0" normalizeH="0" baseline="0">
                          <a:ln>
                            <a:noFill/>
                          </a:ln>
                          <a:solidFill>
                            <a:srgbClr val="FF0000"/>
                          </a:solidFill>
                          <a:effectLst/>
                          <a:uLnTx/>
                          <a:uFillTx/>
                          <a:latin typeface="+mn-lt"/>
                          <a:ea typeface="+mn-ea"/>
                          <a:cs typeface="+mn-cs"/>
                        </a:rPr>
                        <a:t>[50%]</a:t>
                      </a:r>
                      <a:endParaRPr kumimoji="0" lang="en-US" sz="1200" b="0" u="none" strike="noStrike" kern="1200" cap="none" spc="0" normalizeH="0" baseline="0">
                        <a:ln>
                          <a:noFill/>
                        </a:ln>
                        <a:solidFill>
                          <a:srgbClr val="FF0000"/>
                        </a:solidFill>
                        <a:effectLst/>
                        <a:uLnTx/>
                        <a:uFillTx/>
                        <a:latin typeface="+mn-lt"/>
                        <a:ea typeface="+mn-ea"/>
                        <a:cs typeface="+mn-cs"/>
                      </a:endParaRPr>
                    </a:p>
                  </a:txBody>
                  <a:tcPr anchor="ctr">
                    <a:lnL w="0">
                      <a:noFill/>
                    </a:lnL>
                    <a:lnR w="0">
                      <a:noFill/>
                    </a:lnR>
                    <a:lnT w="12700">
                      <a:solidFill>
                        <a:schemeClr val="bg2"/>
                      </a:solidFill>
                    </a:lnT>
                    <a:lnB w="12700">
                      <a:solidFill>
                        <a:schemeClr val="bg2"/>
                      </a:solidFill>
                    </a:lnB>
                    <a:lnTlToBr w="0">
                      <a:noFill/>
                    </a:lnTlToBr>
                    <a:lnBlToTr w="0">
                      <a:noFill/>
                    </a:lnBlToTr>
                    <a:noFill/>
                  </a:tcPr>
                </a:tc>
                <a:extLst>
                  <a:ext uri="{0D108BD9-81ED-4DB2-BD59-A6C34878D82A}">
                    <a16:rowId xmlns:a16="http://schemas.microsoft.com/office/drawing/2014/main" val="2548525722"/>
                  </a:ext>
                </a:extLst>
              </a:tr>
              <a:tr h="0">
                <a:tc>
                  <a:txBody>
                    <a:bodyPr/>
                    <a:lstStyle/>
                    <a:p>
                      <a:pPr marL="0" lvl="0" indent="0" algn="l">
                        <a:lnSpc>
                          <a:spcPct val="100000"/>
                        </a:lnSpc>
                        <a:spcBef>
                          <a:spcPts val="0"/>
                        </a:spcBef>
                        <a:spcAft>
                          <a:spcPts val="0"/>
                        </a:spcAft>
                        <a:buNone/>
                      </a:pPr>
                      <a:r>
                        <a:rPr lang="en-US" sz="1200" b="0" u="none" strike="noStrike" kern="1200" cap="none" spc="0" normalizeH="0" baseline="0">
                          <a:ln>
                            <a:noFill/>
                          </a:ln>
                          <a:solidFill>
                            <a:schemeClr val="accent1"/>
                          </a:solidFill>
                          <a:effectLst/>
                          <a:uLnTx/>
                          <a:uFillTx/>
                          <a:latin typeface="+mn-lt"/>
                          <a:ea typeface="+mn-ea"/>
                          <a:cs typeface="+mn-cs"/>
                        </a:rPr>
                        <a:t>Stroke - Moderate</a:t>
                      </a:r>
                      <a:endParaRPr kumimoji="0" lang="en-US" sz="1200" b="0" u="none" strike="noStrike" kern="1200" cap="none" spc="0" normalizeH="0" baseline="0">
                        <a:ln>
                          <a:noFill/>
                        </a:ln>
                        <a:solidFill>
                          <a:schemeClr val="accent1"/>
                        </a:solidFill>
                        <a:effectLst/>
                        <a:uLnTx/>
                        <a:uFillTx/>
                        <a:latin typeface="+mn-lt"/>
                        <a:ea typeface="+mn-ea"/>
                        <a:cs typeface="+mn-cs"/>
                      </a:endParaRPr>
                    </a:p>
                  </a:txBody>
                  <a:tcPr anchor="ctr">
                    <a:lnL w="0">
                      <a:noFill/>
                    </a:lnL>
                    <a:lnR w="0">
                      <a:noFill/>
                    </a:lnR>
                    <a:lnT w="12700">
                      <a:solidFill>
                        <a:schemeClr val="bg2"/>
                      </a:solidFill>
                    </a:lnT>
                    <a:lnB w="12700">
                      <a:solidFill>
                        <a:schemeClr val="bg2"/>
                      </a:solidFill>
                    </a:lnB>
                    <a:lnTlToBr w="0">
                      <a:noFill/>
                    </a:lnTlToBr>
                    <a:lnBlToTr w="0">
                      <a:noFill/>
                    </a:lnBlToTr>
                    <a:noFill/>
                  </a:tcPr>
                </a:tc>
                <a:tc>
                  <a:txBody>
                    <a:bodyPr/>
                    <a:lstStyle/>
                    <a:p>
                      <a:pPr marL="0" lvl="0" indent="0" algn="l" defTabSz="1088776">
                        <a:lnSpc>
                          <a:spcPct val="100000"/>
                        </a:lnSpc>
                        <a:spcBef>
                          <a:spcPts val="0"/>
                        </a:spcBef>
                        <a:spcAft>
                          <a:spcPts val="0"/>
                        </a:spcAft>
                        <a:buNone/>
                        <a:tabLst/>
                        <a:defRPr/>
                      </a:pPr>
                      <a:r>
                        <a:rPr lang="en-US" sz="1200" b="0" u="none" strike="noStrike" kern="1200" cap="none" spc="0" normalizeH="0" baseline="0">
                          <a:ln>
                            <a:noFill/>
                          </a:ln>
                          <a:solidFill>
                            <a:srgbClr val="FF0000"/>
                          </a:solidFill>
                          <a:effectLst/>
                          <a:uLnTx/>
                          <a:uFillTx/>
                          <a:latin typeface="+mn-lt"/>
                          <a:ea typeface="+mn-ea"/>
                          <a:cs typeface="+mn-cs"/>
                        </a:rPr>
                        <a:t>[50%]</a:t>
                      </a:r>
                      <a:endParaRPr kumimoji="0" lang="en-US" sz="1200" b="0" u="none" strike="noStrike" kern="1200" cap="none" spc="0" normalizeH="0" baseline="0">
                        <a:ln>
                          <a:noFill/>
                        </a:ln>
                        <a:solidFill>
                          <a:srgbClr val="FF0000"/>
                        </a:solidFill>
                        <a:effectLst/>
                        <a:uLnTx/>
                        <a:uFillTx/>
                        <a:latin typeface="+mn-lt"/>
                        <a:ea typeface="+mn-ea"/>
                        <a:cs typeface="+mn-cs"/>
                      </a:endParaRPr>
                    </a:p>
                  </a:txBody>
                  <a:tcPr anchor="ctr">
                    <a:lnL w="0">
                      <a:noFill/>
                    </a:lnL>
                    <a:lnR w="0">
                      <a:noFill/>
                    </a:lnR>
                    <a:lnT w="12700">
                      <a:solidFill>
                        <a:schemeClr val="bg2"/>
                      </a:solidFill>
                    </a:lnT>
                    <a:lnB w="12700">
                      <a:solidFill>
                        <a:schemeClr val="bg2"/>
                      </a:solidFill>
                    </a:lnB>
                    <a:lnTlToBr w="0">
                      <a:noFill/>
                    </a:lnTlToBr>
                    <a:lnBlToTr w="0">
                      <a:noFill/>
                    </a:lnBlToTr>
                    <a:noFill/>
                  </a:tcPr>
                </a:tc>
                <a:tc>
                  <a:txBody>
                    <a:bodyPr/>
                    <a:lstStyle/>
                    <a:p>
                      <a:pPr marL="0" lvl="0" indent="0" algn="l">
                        <a:lnSpc>
                          <a:spcPct val="100000"/>
                        </a:lnSpc>
                        <a:spcBef>
                          <a:spcPts val="0"/>
                        </a:spcBef>
                        <a:spcAft>
                          <a:spcPts val="0"/>
                        </a:spcAft>
                        <a:buNone/>
                      </a:pPr>
                      <a:r>
                        <a:rPr lang="en-US" sz="1200" b="0" u="none" strike="noStrike" kern="1200" cap="none" spc="0" normalizeH="0" baseline="0">
                          <a:ln>
                            <a:noFill/>
                          </a:ln>
                          <a:solidFill>
                            <a:srgbClr val="FF0000"/>
                          </a:solidFill>
                          <a:effectLst/>
                          <a:uLnTx/>
                          <a:uFillTx/>
                          <a:latin typeface="+mn-lt"/>
                          <a:ea typeface="+mn-ea"/>
                          <a:cs typeface="+mn-cs"/>
                        </a:rPr>
                        <a:t>[25%]</a:t>
                      </a:r>
                      <a:endParaRPr kumimoji="0" lang="en-US" sz="1200" b="0" u="none" strike="noStrike" kern="1200" cap="none" spc="0" normalizeH="0" baseline="0">
                        <a:ln>
                          <a:noFill/>
                        </a:ln>
                        <a:solidFill>
                          <a:srgbClr val="FF0000"/>
                        </a:solidFill>
                        <a:effectLst/>
                        <a:uLnTx/>
                        <a:uFillTx/>
                        <a:latin typeface="+mn-lt"/>
                        <a:ea typeface="+mn-ea"/>
                        <a:cs typeface="+mn-cs"/>
                      </a:endParaRPr>
                    </a:p>
                  </a:txBody>
                  <a:tcPr anchor="ctr">
                    <a:lnL w="0">
                      <a:noFill/>
                    </a:lnL>
                    <a:lnR w="0">
                      <a:noFill/>
                    </a:lnR>
                    <a:lnT w="12700">
                      <a:solidFill>
                        <a:schemeClr val="bg2"/>
                      </a:solidFill>
                    </a:lnT>
                    <a:lnB w="12700">
                      <a:solidFill>
                        <a:schemeClr val="bg2"/>
                      </a:solidFill>
                    </a:lnB>
                    <a:lnTlToBr w="0">
                      <a:noFill/>
                    </a:lnTlToBr>
                    <a:lnBlToTr w="0">
                      <a:noFill/>
                    </a:lnBlToTr>
                    <a:noFill/>
                  </a:tcPr>
                </a:tc>
                <a:extLst>
                  <a:ext uri="{0D108BD9-81ED-4DB2-BD59-A6C34878D82A}">
                    <a16:rowId xmlns:a16="http://schemas.microsoft.com/office/drawing/2014/main" val="2902816986"/>
                  </a:ext>
                </a:extLst>
              </a:tr>
              <a:tr h="275034">
                <a:tc>
                  <a:txBody>
                    <a:bodyPr/>
                    <a:lstStyle/>
                    <a:p>
                      <a:pPr marL="0" lvl="0" indent="0" algn="l">
                        <a:lnSpc>
                          <a:spcPct val="100000"/>
                        </a:lnSpc>
                        <a:spcBef>
                          <a:spcPts val="0"/>
                        </a:spcBef>
                        <a:spcAft>
                          <a:spcPts val="0"/>
                        </a:spcAft>
                        <a:buNone/>
                      </a:pPr>
                      <a:r>
                        <a:rPr lang="en-US" sz="1200" b="0" u="none" strike="noStrike" kern="1200" cap="none" spc="0" normalizeH="0" baseline="0">
                          <a:ln>
                            <a:noFill/>
                          </a:ln>
                          <a:solidFill>
                            <a:schemeClr val="accent1"/>
                          </a:solidFill>
                          <a:effectLst/>
                          <a:uLnTx/>
                          <a:uFillTx/>
                          <a:latin typeface="+mn-lt"/>
                          <a:ea typeface="+mn-ea"/>
                          <a:cs typeface="+mn-cs"/>
                        </a:rPr>
                        <a:t>Stroke - Severe</a:t>
                      </a:r>
                      <a:endParaRPr kumimoji="0" lang="en-US" sz="1200" b="0" u="none" strike="noStrike" kern="1200" cap="none" spc="0" normalizeH="0" baseline="0">
                        <a:ln>
                          <a:noFill/>
                        </a:ln>
                        <a:solidFill>
                          <a:schemeClr val="accent1"/>
                        </a:solidFill>
                        <a:effectLst/>
                        <a:uLnTx/>
                        <a:uFillTx/>
                        <a:latin typeface="+mn-lt"/>
                        <a:ea typeface="+mn-ea"/>
                        <a:cs typeface="+mn-cs"/>
                      </a:endParaRPr>
                    </a:p>
                  </a:txBody>
                  <a:tcPr anchor="ctr">
                    <a:lnL w="0">
                      <a:noFill/>
                    </a:lnL>
                    <a:lnR w="0">
                      <a:noFill/>
                    </a:lnR>
                    <a:lnT w="12700">
                      <a:solidFill>
                        <a:schemeClr val="bg2"/>
                      </a:solidFill>
                    </a:lnT>
                    <a:lnB w="12700">
                      <a:solidFill>
                        <a:schemeClr val="bg2"/>
                      </a:solidFill>
                    </a:lnB>
                    <a:lnTlToBr w="0">
                      <a:noFill/>
                    </a:lnTlToBr>
                    <a:lnBlToTr w="0">
                      <a:noFill/>
                    </a:lnBlToTr>
                    <a:noFill/>
                  </a:tcPr>
                </a:tc>
                <a:tc>
                  <a:txBody>
                    <a:bodyPr/>
                    <a:lstStyle/>
                    <a:p>
                      <a:pPr marL="0" lvl="0" indent="0" algn="l" defTabSz="1088776">
                        <a:lnSpc>
                          <a:spcPct val="100000"/>
                        </a:lnSpc>
                        <a:spcBef>
                          <a:spcPts val="0"/>
                        </a:spcBef>
                        <a:spcAft>
                          <a:spcPts val="0"/>
                        </a:spcAft>
                        <a:buNone/>
                        <a:tabLst/>
                        <a:defRPr/>
                      </a:pPr>
                      <a:r>
                        <a:rPr lang="en-US" sz="1200" b="0" u="none" strike="noStrike" kern="1200" cap="none" spc="0" normalizeH="0" baseline="0">
                          <a:ln>
                            <a:noFill/>
                          </a:ln>
                          <a:solidFill>
                            <a:srgbClr val="FF0000"/>
                          </a:solidFill>
                          <a:effectLst/>
                          <a:uLnTx/>
                          <a:uFillTx/>
                          <a:latin typeface="+mn-lt"/>
                          <a:ea typeface="+mn-ea"/>
                          <a:cs typeface="+mn-cs"/>
                        </a:rPr>
                        <a:t>[100%]</a:t>
                      </a:r>
                      <a:endParaRPr kumimoji="0" lang="en-US" sz="1200" b="0" u="none" strike="noStrike" kern="1200" cap="none" spc="0" normalizeH="0" baseline="0">
                        <a:ln>
                          <a:noFill/>
                        </a:ln>
                        <a:solidFill>
                          <a:srgbClr val="FF0000"/>
                        </a:solidFill>
                        <a:effectLst/>
                        <a:uLnTx/>
                        <a:uFillTx/>
                        <a:latin typeface="+mn-lt"/>
                        <a:ea typeface="+mn-ea"/>
                        <a:cs typeface="+mn-cs"/>
                      </a:endParaRPr>
                    </a:p>
                  </a:txBody>
                  <a:tcPr anchor="ctr">
                    <a:lnL w="0">
                      <a:noFill/>
                    </a:lnL>
                    <a:lnR w="0">
                      <a:noFill/>
                    </a:lnR>
                    <a:lnT w="12700">
                      <a:solidFill>
                        <a:schemeClr val="bg2"/>
                      </a:solidFill>
                    </a:lnT>
                    <a:lnB w="12700">
                      <a:solidFill>
                        <a:schemeClr val="bg2"/>
                      </a:solidFill>
                    </a:lnB>
                    <a:lnTlToBr w="0">
                      <a:noFill/>
                    </a:lnTlToBr>
                    <a:lnBlToTr w="0">
                      <a:noFill/>
                    </a:lnBlToTr>
                    <a:noFill/>
                  </a:tcPr>
                </a:tc>
                <a:tc>
                  <a:txBody>
                    <a:bodyPr/>
                    <a:lstStyle/>
                    <a:p>
                      <a:pPr marL="0" lvl="0" indent="0" algn="l">
                        <a:lnSpc>
                          <a:spcPct val="100000"/>
                        </a:lnSpc>
                        <a:spcBef>
                          <a:spcPts val="0"/>
                        </a:spcBef>
                        <a:spcAft>
                          <a:spcPts val="0"/>
                        </a:spcAft>
                        <a:buNone/>
                      </a:pPr>
                      <a:r>
                        <a:rPr lang="en-US" sz="1200" b="0" u="none" strike="noStrike" kern="1200" cap="none" spc="0" normalizeH="0" baseline="0">
                          <a:ln>
                            <a:noFill/>
                          </a:ln>
                          <a:solidFill>
                            <a:srgbClr val="FF0000"/>
                          </a:solidFill>
                          <a:effectLst/>
                          <a:uLnTx/>
                          <a:uFillTx/>
                          <a:latin typeface="+mn-lt"/>
                          <a:ea typeface="+mn-ea"/>
                          <a:cs typeface="+mn-cs"/>
                        </a:rPr>
                        <a:t>[50%]</a:t>
                      </a:r>
                      <a:endParaRPr kumimoji="0" lang="en-US" sz="1200" b="0" u="none" strike="noStrike" kern="1200" cap="none" spc="0" normalizeH="0" baseline="0">
                        <a:ln>
                          <a:noFill/>
                        </a:ln>
                        <a:solidFill>
                          <a:srgbClr val="FF0000"/>
                        </a:solidFill>
                        <a:effectLst/>
                        <a:uLnTx/>
                        <a:uFillTx/>
                        <a:latin typeface="+mn-lt"/>
                        <a:ea typeface="+mn-ea"/>
                        <a:cs typeface="+mn-cs"/>
                      </a:endParaRPr>
                    </a:p>
                  </a:txBody>
                  <a:tcPr anchor="ctr">
                    <a:lnL w="0">
                      <a:noFill/>
                    </a:lnL>
                    <a:lnR w="0">
                      <a:noFill/>
                    </a:lnR>
                    <a:lnT w="12700">
                      <a:solidFill>
                        <a:schemeClr val="bg2"/>
                      </a:solidFill>
                    </a:lnT>
                    <a:lnB w="12700">
                      <a:solidFill>
                        <a:schemeClr val="bg2"/>
                      </a:solidFill>
                    </a:lnB>
                    <a:lnTlToBr w="0">
                      <a:noFill/>
                    </a:lnTlToBr>
                    <a:lnBlToTr w="0">
                      <a:noFill/>
                    </a:lnBlToTr>
                    <a:noFill/>
                  </a:tcPr>
                </a:tc>
                <a:extLst>
                  <a:ext uri="{0D108BD9-81ED-4DB2-BD59-A6C34878D82A}">
                    <a16:rowId xmlns:a16="http://schemas.microsoft.com/office/drawing/2014/main" val="57529442"/>
                  </a:ext>
                </a:extLst>
              </a:tr>
              <a:tr h="275033">
                <a:tc>
                  <a:txBody>
                    <a:bodyPr/>
                    <a:lstStyle/>
                    <a:p>
                      <a:pPr marL="0" lvl="0" indent="0" algn="l">
                        <a:lnSpc>
                          <a:spcPct val="100000"/>
                        </a:lnSpc>
                        <a:spcBef>
                          <a:spcPts val="0"/>
                        </a:spcBef>
                        <a:spcAft>
                          <a:spcPts val="0"/>
                        </a:spcAft>
                        <a:buNone/>
                      </a:pPr>
                      <a:r>
                        <a:rPr lang="en-US" sz="1200" b="0" u="none" strike="noStrike" kern="1200" cap="none" spc="0" normalizeH="0" baseline="0">
                          <a:ln>
                            <a:noFill/>
                          </a:ln>
                          <a:solidFill>
                            <a:schemeClr val="accent1"/>
                          </a:solidFill>
                          <a:effectLst/>
                          <a:uLnTx/>
                          <a:uFillTx/>
                          <a:latin typeface="+mn-lt"/>
                          <a:ea typeface="+mn-ea"/>
                          <a:cs typeface="+mn-cs"/>
                        </a:rPr>
                        <a:t>Transient Ischemic Attack (TIA)</a:t>
                      </a:r>
                      <a:endParaRPr kumimoji="0" lang="en-US" sz="1200" b="0" u="none" strike="noStrike" kern="1200" cap="none" spc="0" normalizeH="0" baseline="0">
                        <a:ln>
                          <a:noFill/>
                        </a:ln>
                        <a:solidFill>
                          <a:schemeClr val="accent1"/>
                        </a:solidFill>
                        <a:effectLst/>
                        <a:uLnTx/>
                        <a:uFillTx/>
                        <a:latin typeface="+mn-lt"/>
                        <a:ea typeface="+mn-ea"/>
                        <a:cs typeface="+mn-cs"/>
                      </a:endParaRPr>
                    </a:p>
                  </a:txBody>
                  <a:tcPr anchor="ctr">
                    <a:lnL w="0">
                      <a:noFill/>
                    </a:lnL>
                    <a:lnR w="0">
                      <a:noFill/>
                    </a:lnR>
                    <a:lnT w="12700">
                      <a:solidFill>
                        <a:schemeClr val="bg2"/>
                      </a:solidFill>
                    </a:lnT>
                    <a:lnB w="12700">
                      <a:solidFill>
                        <a:schemeClr val="bg2"/>
                      </a:solidFill>
                    </a:lnB>
                    <a:lnTlToBr w="0">
                      <a:noFill/>
                    </a:lnTlToBr>
                    <a:lnBlToTr w="0">
                      <a:noFill/>
                    </a:lnBlToTr>
                    <a:noFill/>
                  </a:tcPr>
                </a:tc>
                <a:tc>
                  <a:txBody>
                    <a:bodyPr/>
                    <a:lstStyle/>
                    <a:p>
                      <a:pPr marL="0" lvl="0" indent="0" algn="l" defTabSz="1088776">
                        <a:lnSpc>
                          <a:spcPct val="100000"/>
                        </a:lnSpc>
                        <a:spcBef>
                          <a:spcPts val="0"/>
                        </a:spcBef>
                        <a:spcAft>
                          <a:spcPts val="0"/>
                        </a:spcAft>
                        <a:buNone/>
                        <a:tabLst/>
                        <a:defRPr/>
                      </a:pPr>
                      <a:r>
                        <a:rPr lang="en-US" sz="1200" b="0" u="none" strike="noStrike" kern="1200" cap="none" spc="0" normalizeH="0" baseline="0">
                          <a:ln>
                            <a:noFill/>
                          </a:ln>
                          <a:solidFill>
                            <a:srgbClr val="FF0000"/>
                          </a:solidFill>
                          <a:effectLst/>
                          <a:uLnTx/>
                          <a:uFillTx/>
                          <a:latin typeface="+mn-lt"/>
                          <a:ea typeface="+mn-ea"/>
                          <a:cs typeface="+mn-cs"/>
                        </a:rPr>
                        <a:t>[10%]</a:t>
                      </a:r>
                      <a:endParaRPr kumimoji="0" lang="en-US" sz="1200" b="0" u="none" strike="noStrike" kern="1200" cap="none" spc="0" normalizeH="0" baseline="0">
                        <a:ln>
                          <a:noFill/>
                        </a:ln>
                        <a:solidFill>
                          <a:srgbClr val="FF0000"/>
                        </a:solidFill>
                        <a:effectLst/>
                        <a:uLnTx/>
                        <a:uFillTx/>
                        <a:latin typeface="+mn-lt"/>
                        <a:ea typeface="+mn-ea"/>
                        <a:cs typeface="+mn-cs"/>
                      </a:endParaRPr>
                    </a:p>
                  </a:txBody>
                  <a:tcPr anchor="ctr">
                    <a:lnL w="0">
                      <a:noFill/>
                    </a:lnL>
                    <a:lnR w="0">
                      <a:noFill/>
                    </a:lnR>
                    <a:lnT w="12700">
                      <a:solidFill>
                        <a:schemeClr val="bg2"/>
                      </a:solidFill>
                    </a:lnT>
                    <a:lnB w="12700">
                      <a:solidFill>
                        <a:schemeClr val="bg2"/>
                      </a:solidFill>
                    </a:lnB>
                    <a:lnTlToBr w="0">
                      <a:noFill/>
                    </a:lnTlToBr>
                    <a:lnBlToTr w="0">
                      <a:noFill/>
                    </a:lnBlToTr>
                    <a:noFill/>
                  </a:tcPr>
                </a:tc>
                <a:tc>
                  <a:txBody>
                    <a:bodyPr/>
                    <a:lstStyle/>
                    <a:p>
                      <a:pPr marL="0" lvl="0" indent="0" algn="l">
                        <a:lnSpc>
                          <a:spcPct val="100000"/>
                        </a:lnSpc>
                        <a:spcBef>
                          <a:spcPts val="0"/>
                        </a:spcBef>
                        <a:spcAft>
                          <a:spcPts val="0"/>
                        </a:spcAft>
                        <a:buNone/>
                      </a:pPr>
                      <a:r>
                        <a:rPr lang="en-US" sz="1200" b="0" i="0" u="none" strike="noStrike" kern="1200" cap="none" spc="0" normalizeH="0" baseline="0" noProof="0">
                          <a:ln>
                            <a:noFill/>
                          </a:ln>
                          <a:solidFill>
                            <a:srgbClr val="FF0000"/>
                          </a:solidFill>
                          <a:effectLst/>
                          <a:uLnTx/>
                          <a:uFillTx/>
                          <a:latin typeface="Effra"/>
                        </a:rPr>
                        <a:t>Not covered</a:t>
                      </a:r>
                      <a:endParaRPr kumimoji="0" lang="en-US"/>
                    </a:p>
                  </a:txBody>
                  <a:tcPr anchor="ctr">
                    <a:lnL w="0">
                      <a:noFill/>
                    </a:lnL>
                    <a:lnR w="0">
                      <a:noFill/>
                    </a:lnR>
                    <a:lnT w="12700">
                      <a:solidFill>
                        <a:schemeClr val="bg2"/>
                      </a:solidFill>
                    </a:lnT>
                    <a:lnB w="12700">
                      <a:solidFill>
                        <a:schemeClr val="bg2"/>
                      </a:solidFill>
                    </a:lnB>
                    <a:lnTlToBr w="0">
                      <a:noFill/>
                    </a:lnTlToBr>
                    <a:lnBlToTr w="0">
                      <a:noFill/>
                    </a:lnBlToTr>
                    <a:noFill/>
                  </a:tcPr>
                </a:tc>
                <a:extLst>
                  <a:ext uri="{0D108BD9-81ED-4DB2-BD59-A6C34878D82A}">
                    <a16:rowId xmlns:a16="http://schemas.microsoft.com/office/drawing/2014/main" val="2878705165"/>
                  </a:ext>
                </a:extLst>
              </a:tr>
              <a:tr h="275034">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accent1"/>
                          </a:solidFill>
                          <a:effectLst/>
                          <a:uLnTx/>
                          <a:uFillTx/>
                          <a:latin typeface="+mn-lt"/>
                          <a:ea typeface="+mn-ea"/>
                          <a:cs typeface="+mn-cs"/>
                        </a:rPr>
                        <a:t>Heart Attack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200" b="0" u="none" strike="noStrike" kern="1200" cap="none" spc="0" normalizeH="0" baseline="0">
                          <a:ln>
                            <a:noFill/>
                          </a:ln>
                          <a:solidFill>
                            <a:srgbClr val="FF0000"/>
                          </a:solidFill>
                          <a:effectLst/>
                          <a:uLnTx/>
                          <a:uFillTx/>
                          <a:latin typeface="+mn-lt"/>
                          <a:ea typeface="+mn-ea"/>
                          <a:cs typeface="+mn-cs"/>
                        </a:rPr>
                        <a:t>[100%]</a:t>
                      </a:r>
                      <a:r>
                        <a:rPr lang="en-US" sz="1200" b="0" u="none" strike="noStrike" kern="1200" cap="none" spc="0" normalizeH="0" baseline="0">
                          <a:ln>
                            <a:noFill/>
                          </a:ln>
                          <a:solidFill>
                            <a:srgbClr val="FF0000"/>
                          </a:solidFill>
                          <a:effectLst/>
                          <a:uLnTx/>
                          <a:uFillTx/>
                          <a:latin typeface="+mn-lt"/>
                          <a:ea typeface="+mn-ea"/>
                          <a:cs typeface="+mn-cs"/>
                        </a:rPr>
                        <a:t> </a:t>
                      </a:r>
                      <a:endParaRPr kumimoji="0" lang="en-US" sz="1200" b="0" u="none" strike="noStrike" kern="1200" cap="none" spc="0" normalizeH="0" baseline="0">
                        <a:ln>
                          <a:noFill/>
                        </a:ln>
                        <a:solidFill>
                          <a:srgbClr val="FF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[100%][50%]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5898231"/>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accent1"/>
                          </a:solidFill>
                          <a:effectLst/>
                          <a:uLnTx/>
                          <a:uFillTx/>
                          <a:latin typeface="+mn-lt"/>
                          <a:ea typeface="+mn-ea"/>
                          <a:cs typeface="+mn-cs"/>
                        </a:rPr>
                        <a:t>Heart Failure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200" b="0" u="none" strike="noStrike" kern="1200" cap="none" spc="0" normalizeH="0" baseline="0">
                          <a:ln>
                            <a:noFill/>
                          </a:ln>
                          <a:solidFill>
                            <a:srgbClr val="FF0000"/>
                          </a:solidFill>
                          <a:effectLst/>
                          <a:uLnTx/>
                          <a:uFillTx/>
                          <a:latin typeface="+mn-lt"/>
                          <a:ea typeface="+mn-ea"/>
                          <a:cs typeface="+mn-cs"/>
                        </a:rPr>
                        <a:t>[100%]</a:t>
                      </a:r>
                      <a:r>
                        <a:rPr lang="en-US" sz="1200" b="0" u="none" strike="noStrike" kern="1200" cap="none" spc="0" normalizeH="0" baseline="0">
                          <a:ln>
                            <a:noFill/>
                          </a:ln>
                          <a:solidFill>
                            <a:srgbClr val="FF0000"/>
                          </a:solidFill>
                          <a:effectLst/>
                          <a:uLnTx/>
                          <a:uFillTx/>
                          <a:latin typeface="+mn-lt"/>
                          <a:ea typeface="+mn-ea"/>
                          <a:cs typeface="+mn-cs"/>
                        </a:rPr>
                        <a:t> </a:t>
                      </a:r>
                      <a:endParaRPr kumimoji="0" lang="en-US" sz="1200" b="0" u="none" strike="noStrike" kern="1200" cap="none" spc="0" normalizeH="0" baseline="0">
                        <a:ln>
                          <a:noFill/>
                        </a:ln>
                        <a:solidFill>
                          <a:srgbClr val="FF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[100%][50%]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4505299"/>
                  </a:ext>
                </a:extLst>
              </a:tr>
              <a:tr h="147808">
                <a:tc>
                  <a:txBody>
                    <a:bodyPr/>
                    <a:lstStyle/>
                    <a:p>
                      <a:pPr marL="0" lvl="0" indent="0" algn="l">
                        <a:lnSpc>
                          <a:spcPct val="100000"/>
                        </a:lnSpc>
                        <a:spcBef>
                          <a:spcPts val="0"/>
                        </a:spcBef>
                        <a:spcAft>
                          <a:spcPts val="0"/>
                        </a:spcAft>
                        <a:buNone/>
                      </a:pPr>
                      <a:r>
                        <a:rPr lang="en-US" sz="1200" b="0" u="none" strike="noStrike" kern="1200" cap="none" spc="0" normalizeH="0" baseline="0">
                          <a:ln>
                            <a:noFill/>
                          </a:ln>
                          <a:solidFill>
                            <a:schemeClr val="accent1"/>
                          </a:solidFill>
                          <a:effectLst/>
                          <a:uLnTx/>
                          <a:uFillTx/>
                          <a:latin typeface="+mn-lt"/>
                          <a:ea typeface="+mn-ea"/>
                          <a:cs typeface="+mn-cs"/>
                        </a:rPr>
                        <a:t>Coronary Artery Disease (Stents, Angioplasty, Thrombectomy)</a:t>
                      </a:r>
                      <a:endParaRPr kumimoji="0" lang="en-US" sz="1200" b="0" u="none" strike="noStrike" kern="1200" cap="none" spc="0" normalizeH="0" baseline="0">
                        <a:ln>
                          <a:noFill/>
                        </a:ln>
                        <a:solidFill>
                          <a:schemeClr val="accent1"/>
                        </a:solidFill>
                        <a:effectLst/>
                        <a:uLnTx/>
                        <a:uFillTx/>
                        <a:latin typeface="+mn-lt"/>
                        <a:ea typeface="+mn-ea"/>
                        <a:cs typeface="+mn-cs"/>
                      </a:endParaRPr>
                    </a:p>
                  </a:txBody>
                  <a:tcPr anchor="ctr">
                    <a:lnL w="0">
                      <a:noFill/>
                    </a:lnL>
                    <a:lnR w="0">
                      <a:noFill/>
                    </a:lnR>
                    <a:lnT w="12700">
                      <a:solidFill>
                        <a:schemeClr val="bg2"/>
                      </a:solidFill>
                    </a:lnT>
                    <a:lnB w="12700">
                      <a:solidFill>
                        <a:schemeClr val="bg2"/>
                      </a:solidFill>
                    </a:lnB>
                    <a:lnTlToBr w="0">
                      <a:noFill/>
                    </a:lnTlToBr>
                    <a:lnBlToTr w="0">
                      <a:noFill/>
                    </a:lnBlToTr>
                    <a:noFill/>
                  </a:tcPr>
                </a:tc>
                <a:tc>
                  <a:txBody>
                    <a:bodyPr/>
                    <a:lstStyle/>
                    <a:p>
                      <a:pPr marL="0" lvl="0" indent="0" algn="l" defTabSz="1088776">
                        <a:lnSpc>
                          <a:spcPct val="100000"/>
                        </a:lnSpc>
                        <a:spcBef>
                          <a:spcPts val="0"/>
                        </a:spcBef>
                        <a:spcAft>
                          <a:spcPts val="0"/>
                        </a:spcAft>
                        <a:buNone/>
                        <a:tabLst/>
                        <a:defRPr/>
                      </a:pPr>
                      <a:r>
                        <a:rPr lang="en-US" sz="1200" b="0" u="none" strike="noStrike" kern="1200" cap="none" spc="0" normalizeH="0" baseline="0">
                          <a:ln>
                            <a:noFill/>
                          </a:ln>
                          <a:solidFill>
                            <a:srgbClr val="FF0000"/>
                          </a:solidFill>
                          <a:effectLst/>
                          <a:uLnTx/>
                          <a:uFillTx/>
                          <a:latin typeface="+mn-lt"/>
                          <a:ea typeface="+mn-ea"/>
                          <a:cs typeface="+mn-cs"/>
                        </a:rPr>
                        <a:t>[10%]</a:t>
                      </a:r>
                      <a:endParaRPr kumimoji="0" lang="en-US" sz="1200" b="0" u="none" strike="noStrike" kern="1200" cap="none" spc="0" normalizeH="0" baseline="0">
                        <a:ln>
                          <a:noFill/>
                        </a:ln>
                        <a:solidFill>
                          <a:srgbClr val="FF0000"/>
                        </a:solidFill>
                        <a:effectLst/>
                        <a:uLnTx/>
                        <a:uFillTx/>
                        <a:latin typeface="+mn-lt"/>
                        <a:ea typeface="+mn-ea"/>
                        <a:cs typeface="+mn-cs"/>
                      </a:endParaRPr>
                    </a:p>
                  </a:txBody>
                  <a:tcPr anchor="ctr">
                    <a:lnL w="0">
                      <a:noFill/>
                    </a:lnL>
                    <a:lnR w="0">
                      <a:noFill/>
                    </a:lnR>
                    <a:lnT w="12700">
                      <a:solidFill>
                        <a:schemeClr val="bg2"/>
                      </a:solidFill>
                    </a:lnT>
                    <a:lnB w="12700">
                      <a:solidFill>
                        <a:schemeClr val="bg2"/>
                      </a:solidFill>
                    </a:lnB>
                    <a:lnTlToBr w="0">
                      <a:noFill/>
                    </a:lnTlToBr>
                    <a:lnBlToTr w="0">
                      <a:noFill/>
                    </a:lnBlToTr>
                    <a:noFill/>
                  </a:tcPr>
                </a:tc>
                <a:tc>
                  <a:txBody>
                    <a:bodyPr/>
                    <a:lstStyle/>
                    <a:p>
                      <a:pPr marL="0" lvl="0" indent="0" algn="l">
                        <a:lnSpc>
                          <a:spcPct val="100000"/>
                        </a:lnSpc>
                        <a:spcBef>
                          <a:spcPts val="0"/>
                        </a:spcBef>
                        <a:spcAft>
                          <a:spcPts val="0"/>
                        </a:spcAft>
                        <a:buNone/>
                      </a:pPr>
                      <a:r>
                        <a:rPr lang="en-US" sz="1200" b="0" i="0" u="none" strike="noStrike" kern="1200" cap="none" spc="0" normalizeH="0" baseline="0" noProof="0">
                          <a:ln>
                            <a:noFill/>
                          </a:ln>
                          <a:solidFill>
                            <a:srgbClr val="FF0000"/>
                          </a:solidFill>
                          <a:effectLst/>
                          <a:uLnTx/>
                          <a:uFillTx/>
                          <a:latin typeface="Effra"/>
                        </a:rPr>
                        <a:t>Not covered</a:t>
                      </a:r>
                      <a:endParaRPr kumimoji="0" lang="en-US"/>
                    </a:p>
                  </a:txBody>
                  <a:tcPr anchor="ctr">
                    <a:lnL w="0">
                      <a:noFill/>
                    </a:lnL>
                    <a:lnR w="0">
                      <a:noFill/>
                    </a:lnR>
                    <a:lnT w="12700">
                      <a:solidFill>
                        <a:schemeClr val="bg2"/>
                      </a:solidFill>
                    </a:lnT>
                    <a:lnB w="12700">
                      <a:solidFill>
                        <a:schemeClr val="bg2"/>
                      </a:solidFill>
                    </a:lnB>
                    <a:lnTlToBr w="0">
                      <a:noFill/>
                    </a:lnTlToBr>
                    <a:lnBlToTr w="0">
                      <a:noFill/>
                    </a:lnBlToTr>
                    <a:noFill/>
                  </a:tcPr>
                </a:tc>
                <a:extLst>
                  <a:ext uri="{0D108BD9-81ED-4DB2-BD59-A6C34878D82A}">
                    <a16:rowId xmlns:a16="http://schemas.microsoft.com/office/drawing/2014/main" val="2429353343"/>
                  </a:ext>
                </a:extLst>
              </a:tr>
              <a:tr h="147809">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200" b="0" u="none" strike="noStrike" kern="1200" cap="none" spc="0" normalizeH="0" baseline="0">
                          <a:ln>
                            <a:noFill/>
                          </a:ln>
                          <a:solidFill>
                            <a:schemeClr val="accent1"/>
                          </a:solidFill>
                          <a:effectLst/>
                          <a:uLnTx/>
                          <a:uFillTx/>
                          <a:latin typeface="+mn-lt"/>
                          <a:ea typeface="+mn-ea"/>
                          <a:cs typeface="+mn-cs"/>
                        </a:rPr>
                        <a:t>Coronary </a:t>
                      </a:r>
                      <a:r>
                        <a:rPr lang="en-US" sz="1200" b="0" u="none" strike="noStrike" kern="1200" cap="none" spc="0" normalizeH="0" baseline="0">
                          <a:ln>
                            <a:noFill/>
                          </a:ln>
                          <a:solidFill>
                            <a:schemeClr val="accent1"/>
                          </a:solidFill>
                          <a:effectLst/>
                          <a:uLnTx/>
                          <a:uFillTx/>
                          <a:latin typeface="+mn-lt"/>
                          <a:ea typeface="+mn-ea"/>
                          <a:cs typeface="+mn-cs"/>
                        </a:rPr>
                        <a:t>Artery Disease – requiring a bypass</a:t>
                      </a:r>
                      <a:endParaRPr kumimoji="0" lang="en-US" sz="1200" b="0" u="none" strike="noStrike" kern="1200" cap="none" spc="0" normalizeH="0" baseline="0">
                        <a:ln>
                          <a:noFill/>
                        </a:ln>
                        <a:solidFill>
                          <a:schemeClr val="accent1"/>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a:t>
                      </a:r>
                      <a:r>
                        <a:rPr lang="en-US" sz="1200" b="0" u="none" strike="noStrike" kern="1200" cap="none" spc="0" normalizeH="0" baseline="0">
                          <a:ln>
                            <a:noFill/>
                          </a:ln>
                          <a:solidFill>
                            <a:srgbClr val="FF0000"/>
                          </a:solidFill>
                          <a:effectLst/>
                          <a:uLnTx/>
                          <a:uFillTx/>
                          <a:latin typeface="+mn-lt"/>
                          <a:ea typeface="+mn-ea"/>
                          <a:cs typeface="+mn-cs"/>
                        </a:rPr>
                        <a:t>50</a:t>
                      </a:r>
                      <a:r>
                        <a:rPr kumimoji="0" lang="en-US" sz="1200" b="0" u="none" strike="noStrike" kern="1200" cap="none" spc="0" normalizeH="0" baseline="0">
                          <a:ln>
                            <a:noFill/>
                          </a:ln>
                          <a:solidFill>
                            <a:srgbClr val="FF0000"/>
                          </a:solidFill>
                          <a:effectLst/>
                          <a:uLnTx/>
                          <a:uFillTx/>
                          <a:latin typeface="+mn-lt"/>
                          <a:ea typeface="+mn-ea"/>
                          <a:cs typeface="+mn-cs"/>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Not covered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5007045"/>
                  </a:ext>
                </a:extLst>
              </a:tr>
              <a:tr h="147809">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accent1"/>
                          </a:solidFill>
                          <a:effectLst/>
                          <a:uLnTx/>
                          <a:uFillTx/>
                          <a:latin typeface="+mn-lt"/>
                          <a:ea typeface="+mn-ea"/>
                          <a:cs typeface="+mn-cs"/>
                        </a:rPr>
                        <a:t>Kidney Failure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200" b="0" u="none" strike="noStrike" kern="1200" cap="none" spc="0" normalizeH="0" baseline="0">
                          <a:ln>
                            <a:noFill/>
                          </a:ln>
                          <a:solidFill>
                            <a:srgbClr val="FF0000"/>
                          </a:solidFill>
                          <a:effectLst/>
                          <a:uLnTx/>
                          <a:uFillTx/>
                          <a:latin typeface="+mn-lt"/>
                          <a:ea typeface="+mn-ea"/>
                          <a:cs typeface="+mn-cs"/>
                        </a:rPr>
                        <a:t>[100%]</a:t>
                      </a:r>
                      <a:r>
                        <a:rPr lang="en-US" sz="1200" b="0" u="none" strike="noStrike" kern="1200" cap="none" spc="0" normalizeH="0" baseline="0">
                          <a:ln>
                            <a:noFill/>
                          </a:ln>
                          <a:solidFill>
                            <a:srgbClr val="FF0000"/>
                          </a:solidFill>
                          <a:effectLst/>
                          <a:uLnTx/>
                          <a:uFillTx/>
                          <a:latin typeface="+mn-lt"/>
                          <a:ea typeface="+mn-ea"/>
                          <a:cs typeface="+mn-cs"/>
                        </a:rPr>
                        <a:t> </a:t>
                      </a:r>
                      <a:endParaRPr kumimoji="0" lang="en-US" sz="1200" b="0" u="none" strike="noStrike" kern="1200" cap="none" spc="0" normalizeH="0" baseline="0">
                        <a:ln>
                          <a:noFill/>
                        </a:ln>
                        <a:solidFill>
                          <a:srgbClr val="FF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[100%][50%]</a:t>
                      </a:r>
                    </a:p>
                  </a:txBody>
                  <a:tcPr anchor="ctr">
                    <a:lnL>
                      <a:noFill/>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917603994"/>
                  </a:ext>
                </a:extLst>
              </a:tr>
              <a:tr h="147809">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u="none" strike="noStrike" kern="1200" cap="none" spc="0" normalizeH="0" baseline="0">
                          <a:ln>
                            <a:noFill/>
                          </a:ln>
                          <a:solidFill>
                            <a:schemeClr val="accent1"/>
                          </a:solidFill>
                          <a:effectLst/>
                          <a:uLnTx/>
                          <a:uFillTx/>
                          <a:latin typeface="+mn-lt"/>
                          <a:ea typeface="+mn-ea"/>
                          <a:cs typeface="+mn-cs"/>
                        </a:rPr>
                        <a:t>Major Organ</a:t>
                      </a:r>
                      <a:r>
                        <a:rPr kumimoji="0" lang="en-US" sz="1200" b="0" u="none" strike="noStrike" kern="1200" cap="none" spc="0" normalizeH="0" baseline="0">
                          <a:ln>
                            <a:noFill/>
                          </a:ln>
                          <a:solidFill>
                            <a:schemeClr val="accent1"/>
                          </a:solidFill>
                          <a:effectLst/>
                          <a:uLnTx/>
                          <a:uFillTx/>
                          <a:latin typeface="+mn-lt"/>
                          <a:ea typeface="+mn-ea"/>
                          <a:cs typeface="+mn-cs"/>
                        </a:rPr>
                        <a:t> Failure</a:t>
                      </a:r>
                      <a:r>
                        <a:rPr lang="en-US" sz="1200" b="0" u="none" strike="noStrike" kern="1200" cap="none" spc="0" normalizeH="0" baseline="0">
                          <a:ln>
                            <a:noFill/>
                          </a:ln>
                          <a:solidFill>
                            <a:schemeClr val="accent1"/>
                          </a:solidFill>
                          <a:effectLst/>
                          <a:uLnTx/>
                          <a:uFillTx/>
                          <a:latin typeface="+mn-lt"/>
                          <a:ea typeface="+mn-ea"/>
                          <a:cs typeface="+mn-cs"/>
                        </a:rPr>
                        <a:t> (Liver, Pancreas, Lungs)</a:t>
                      </a:r>
                      <a:endParaRPr kumimoji="0" lang="en-US" sz="1200" b="0" u="none" strike="noStrike" kern="1200" cap="none" spc="0" normalizeH="0" baseline="0">
                        <a:ln>
                          <a:noFill/>
                        </a:ln>
                        <a:solidFill>
                          <a:schemeClr val="accent1"/>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200" b="0" u="none" strike="noStrike" kern="1200" cap="none" spc="0" normalizeH="0" baseline="0">
                          <a:ln>
                            <a:noFill/>
                          </a:ln>
                          <a:solidFill>
                            <a:srgbClr val="FF0000"/>
                          </a:solidFill>
                          <a:effectLst/>
                          <a:uLnTx/>
                          <a:uFillTx/>
                          <a:latin typeface="+mn-lt"/>
                          <a:ea typeface="+mn-ea"/>
                          <a:cs typeface="+mn-cs"/>
                        </a:rPr>
                        <a:t>[100%]</a:t>
                      </a:r>
                      <a:r>
                        <a:rPr lang="en-US" sz="1200" b="0" u="none" strike="noStrike" kern="1200" cap="none" spc="0" normalizeH="0" baseline="0">
                          <a:ln>
                            <a:noFill/>
                          </a:ln>
                          <a:solidFill>
                            <a:srgbClr val="FF0000"/>
                          </a:solidFill>
                          <a:effectLst/>
                          <a:uLnTx/>
                          <a:uFillTx/>
                          <a:latin typeface="+mn-lt"/>
                          <a:ea typeface="+mn-ea"/>
                          <a:cs typeface="+mn-cs"/>
                        </a:rPr>
                        <a:t> </a:t>
                      </a:r>
                      <a:endParaRPr kumimoji="0" lang="en-US" sz="1200" b="0" u="none" strike="noStrike" kern="1200" cap="none" spc="0" normalizeH="0" baseline="0">
                        <a:ln>
                          <a:noFill/>
                        </a:ln>
                        <a:solidFill>
                          <a:srgbClr val="FF0000"/>
                        </a:solidFill>
                        <a:effectLst/>
                        <a:uLnTx/>
                        <a:uFillTx/>
                        <a:latin typeface="+mn-lt"/>
                        <a:ea typeface="+mn-ea"/>
                        <a:cs typeface="+mn-cs"/>
                      </a:endParaRPr>
                    </a:p>
                  </a:txBody>
                  <a:tcPr anchor="ctr">
                    <a:lnL w="1270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[100%][50%]</a:t>
                      </a:r>
                    </a:p>
                  </a:txBody>
                  <a:tcPr anchor="ctr">
                    <a:lnL w="0">
                      <a:noFill/>
                    </a:lnL>
                    <a:lnT w="12700" cap="flat" cmpd="sng" algn="ctr">
                      <a:solidFill>
                        <a:schemeClr val="bg2"/>
                      </a:solidFill>
                      <a:prstDash val="solid"/>
                      <a:round/>
                      <a:headEnd type="none" w="med" len="med"/>
                      <a:tailEnd type="none" w="med" len="med"/>
                    </a:lnT>
                    <a:lnB w="12700">
                      <a:solidFill>
                        <a:schemeClr val="bg2"/>
                      </a:solidFill>
                    </a:lnB>
                    <a:noFill/>
                  </a:tcPr>
                </a:tc>
                <a:extLst>
                  <a:ext uri="{0D108BD9-81ED-4DB2-BD59-A6C34878D82A}">
                    <a16:rowId xmlns:a16="http://schemas.microsoft.com/office/drawing/2014/main" val="1569964973"/>
                  </a:ext>
                </a:extLst>
              </a:tr>
              <a:tr h="202675">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accent1"/>
                          </a:solidFill>
                          <a:effectLst/>
                          <a:uLnTx/>
                          <a:uFillTx/>
                          <a:latin typeface="+mn-lt"/>
                          <a:ea typeface="+mn-ea"/>
                          <a:cs typeface="+mn-cs"/>
                        </a:rPr>
                        <a:t>[Infectious</a:t>
                      </a:r>
                      <a:r>
                        <a:rPr lang="en-US" sz="1200" b="0" u="none" strike="noStrike" kern="1200" cap="none" spc="0" normalizeH="0" baseline="0">
                          <a:ln>
                            <a:noFill/>
                          </a:ln>
                          <a:solidFill>
                            <a:schemeClr val="accent1"/>
                          </a:solidFill>
                          <a:effectLst/>
                          <a:uLnTx/>
                          <a:uFillTx/>
                          <a:latin typeface="+mn-lt"/>
                          <a:ea typeface="+mn-ea"/>
                          <a:cs typeface="+mn-cs"/>
                        </a:rPr>
                        <a:t>/</a:t>
                      </a:r>
                      <a:r>
                        <a:rPr kumimoji="0" lang="en-US" sz="1200" b="0" u="none" strike="noStrike" kern="1200" cap="none" spc="0" normalizeH="0" baseline="0">
                          <a:ln>
                            <a:noFill/>
                          </a:ln>
                          <a:solidFill>
                            <a:schemeClr val="accent1"/>
                          </a:solidFill>
                          <a:effectLst/>
                          <a:uLnTx/>
                          <a:uFillTx/>
                          <a:latin typeface="+mn-lt"/>
                          <a:ea typeface="+mn-ea"/>
                          <a:cs typeface="+mn-cs"/>
                        </a:rPr>
                        <a:t>Contagious </a:t>
                      </a:r>
                      <a:r>
                        <a:rPr lang="en-US" sz="1200" b="0" u="none" strike="noStrike" kern="1200" cap="none" spc="0" normalizeH="0" baseline="0">
                          <a:ln>
                            <a:noFill/>
                          </a:ln>
                          <a:solidFill>
                            <a:schemeClr val="accent1"/>
                          </a:solidFill>
                          <a:effectLst/>
                          <a:uLnTx/>
                          <a:uFillTx/>
                          <a:latin typeface="+mn-lt"/>
                          <a:ea typeface="+mn-ea"/>
                          <a:cs typeface="+mn-cs"/>
                        </a:rPr>
                        <a:t>Disease</a:t>
                      </a:r>
                      <a:r>
                        <a:rPr kumimoji="0" lang="en-US" sz="1200" b="0" u="none" strike="noStrike" kern="1200" cap="none" spc="0" normalizeH="0" baseline="0">
                          <a:ln>
                            <a:noFill/>
                          </a:ln>
                          <a:solidFill>
                            <a:schemeClr val="accent1"/>
                          </a:solidFill>
                          <a:effectLst/>
                          <a:uLnTx/>
                          <a:uFillTx/>
                          <a:latin typeface="+mn-lt"/>
                          <a:ea typeface="+mn-ea"/>
                          <a:cs typeface="+mn-cs"/>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[30%]</a:t>
                      </a:r>
                    </a:p>
                  </a:txBody>
                  <a:tcPr anchor="ctr">
                    <a:lnL w="1270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accent1"/>
                          </a:solidFill>
                          <a:effectLst/>
                          <a:uLnTx/>
                          <a:uFillTx/>
                          <a:latin typeface="+mn-lt"/>
                          <a:ea typeface="+mn-ea"/>
                          <a:cs typeface="+mn-cs"/>
                        </a:rPr>
                        <a:t>Not covered</a:t>
                      </a:r>
                    </a:p>
                  </a:txBody>
                  <a:tcPr anchor="ctr">
                    <a:lnL w="0" cap="flat" cmpd="sng" algn="ctr">
                      <a:noFill/>
                      <a:prstDash val="solid"/>
                      <a:round/>
                      <a:headEnd type="none" w="med" len="med"/>
                      <a:tailEnd type="none" w="med" len="med"/>
                    </a:lnL>
                    <a:lnR w="12700" cap="flat" cmpd="sng" algn="ctr">
                      <a:noFill/>
                      <a:prstDash val="solid"/>
                      <a:round/>
                      <a:headEnd type="none" w="med" len="med"/>
                      <a:tailEnd type="none" w="med" len="med"/>
                    </a:lnR>
                    <a:lnT w="12700">
                      <a:solidFill>
                        <a:schemeClr val="bg2"/>
                      </a:solid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7632129"/>
                  </a:ext>
                </a:extLst>
              </a:tr>
              <a:tr h="202675">
                <a:tc gridSpan="3">
                  <a:txBody>
                    <a:bodyPr/>
                    <a:lstStyle/>
                    <a:p>
                      <a:pPr marL="0" marR="0" lvl="0" indent="0" algn="l" rtl="0" eaLnBrk="1" fontAlgn="auto" latinLnBrk="0" hangingPunct="1">
                        <a:lnSpc>
                          <a:spcPct val="100000"/>
                        </a:lnSpc>
                        <a:spcBef>
                          <a:spcPts val="0"/>
                        </a:spcBef>
                        <a:spcAft>
                          <a:spcPts val="0"/>
                        </a:spcAft>
                        <a:buClrTx/>
                        <a:buSzTx/>
                        <a:buFontTx/>
                        <a:buNone/>
                      </a:pPr>
                      <a:r>
                        <a:rPr kumimoji="0" lang="en-US" sz="1100" b="0" u="none" strike="noStrike" kern="1200" cap="none" spc="0" normalizeH="0" baseline="0" dirty="0">
                          <a:ln>
                            <a:noFill/>
                          </a:ln>
                          <a:solidFill>
                            <a:srgbClr val="FF0000"/>
                          </a:solidFill>
                          <a:effectLst/>
                          <a:uLnTx/>
                          <a:uFillTx/>
                          <a:latin typeface="+mn-lt"/>
                          <a:ea typeface="+mn-ea"/>
                          <a:cs typeface="+mn-cs"/>
                        </a:rPr>
                        <a:t>[First occurrence benefits also available for conditions such as neurological, </a:t>
                      </a:r>
                      <a:r>
                        <a:rPr lang="en-US" sz="1100" b="0" u="none" strike="noStrike" kern="1200" cap="none" spc="0" normalizeH="0" baseline="0" dirty="0">
                          <a:ln>
                            <a:noFill/>
                          </a:ln>
                          <a:solidFill>
                            <a:srgbClr val="FF0000"/>
                          </a:solidFill>
                          <a:effectLst/>
                          <a:uLnTx/>
                          <a:uFillTx/>
                          <a:latin typeface="+mn-lt"/>
                          <a:ea typeface="+mn-ea"/>
                          <a:cs typeface="+mn-cs"/>
                        </a:rPr>
                        <a:t>chronic, [mental health], [pregnancy and childbirth], additional disorders, </a:t>
                      </a:r>
                      <a:r>
                        <a:rPr kumimoji="0" lang="en-US" sz="1100" b="0" u="none" strike="noStrike" kern="1200" cap="none" spc="0" normalizeH="0" baseline="0" dirty="0">
                          <a:ln>
                            <a:noFill/>
                          </a:ln>
                          <a:solidFill>
                            <a:srgbClr val="FF0000"/>
                          </a:solidFill>
                          <a:effectLst/>
                          <a:uLnTx/>
                          <a:uFillTx/>
                          <a:latin typeface="+mn-lt"/>
                          <a:ea typeface="+mn-ea"/>
                          <a:cs typeface="+mn-cs"/>
                        </a:rPr>
                        <a:t>[and/or] childhood </a:t>
                      </a:r>
                      <a:r>
                        <a:rPr lang="en-US" sz="1100" b="0" u="none" strike="noStrike" kern="1200" cap="none" spc="0" normalizeH="0" baseline="0" dirty="0">
                          <a:ln>
                            <a:noFill/>
                          </a:ln>
                          <a:solidFill>
                            <a:srgbClr val="FF0000"/>
                          </a:solidFill>
                          <a:effectLst/>
                          <a:uLnTx/>
                          <a:uFillTx/>
                          <a:latin typeface="+mn-lt"/>
                          <a:ea typeface="+mn-ea"/>
                          <a:cs typeface="+mn-cs"/>
                        </a:rPr>
                        <a:t>illnesses and disorders. </a:t>
                      </a:r>
                      <a:r>
                        <a:rPr kumimoji="0" lang="en-US" sz="1100" b="0" u="none" strike="noStrike" kern="1200" cap="none" spc="0" normalizeH="0" baseline="0" dirty="0">
                          <a:ln>
                            <a:noFill/>
                          </a:ln>
                          <a:solidFill>
                            <a:srgbClr val="FF0000"/>
                          </a:solidFill>
                          <a:effectLst/>
                          <a:uLnTx/>
                          <a:uFillTx/>
                          <a:latin typeface="+mn-lt"/>
                          <a:ea typeface="+mn-ea"/>
                          <a:cs typeface="+mn-cs"/>
                        </a:rPr>
                        <a:t>See plan documents for more details.]</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dirty="0">
                          <a:ln>
                            <a:noFill/>
                          </a:ln>
                          <a:solidFill>
                            <a:srgbClr val="FF0000"/>
                          </a:solidFill>
                          <a:effectLst/>
                          <a:uLnTx/>
                          <a:uFillTx/>
                          <a:latin typeface="+mn-lt"/>
                          <a:ea typeface="+mn-ea"/>
                          <a:cs typeface="+mn-cs"/>
                        </a:rPr>
                        <a:t>[* We do not pay this benefit for any disease or illness that is not specifically listed in the definition of infectious or contagious diseases. Guardian covers only the first occurrence of an infectious disease, and pays one benefit per person, per lifetime.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457200" rtl="0" eaLnBrk="1" latinLnBrk="0" hangingPunct="1"/>
                      <a:endParaRPr lang="en-US" sz="1200" kern="1200" baseline="0">
                        <a:solidFill>
                          <a:schemeClr val="dk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457200" rtl="0" eaLnBrk="1" latinLnBrk="0" hangingPunct="1"/>
                      <a:endParaRPr lang="en-US" sz="1200" kern="1200" baseline="0">
                        <a:solidFill>
                          <a:schemeClr val="dk1"/>
                        </a:solidFill>
                        <a:latin typeface="+mn-lt"/>
                        <a:ea typeface="+mn-ea"/>
                        <a:cs typeface="+mn-cs"/>
                      </a:endParaRPr>
                    </a:p>
                  </a:txBody>
                  <a:tcPr/>
                </a:tc>
                <a:extLst>
                  <a:ext uri="{0D108BD9-81ED-4DB2-BD59-A6C34878D82A}">
                    <a16:rowId xmlns:a16="http://schemas.microsoft.com/office/drawing/2014/main" val="2590333827"/>
                  </a:ext>
                </a:extLst>
              </a:tr>
            </a:tbl>
          </a:graphicData>
        </a:graphic>
      </p:graphicFrame>
    </p:spTree>
    <p:extLst>
      <p:ext uri="{BB962C8B-B14F-4D97-AF65-F5344CB8AC3E}">
        <p14:creationId xmlns:p14="http://schemas.microsoft.com/office/powerpoint/2010/main" val="685154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Top Corners Rounded 45">
            <a:extLst>
              <a:ext uri="{FF2B5EF4-FFF2-40B4-BE49-F238E27FC236}">
                <a16:creationId xmlns:a16="http://schemas.microsoft.com/office/drawing/2014/main" id="{7202E24B-0415-4ABB-9D71-2D4E617E76A6}"/>
              </a:ext>
            </a:extLst>
          </p:cNvPr>
          <p:cNvSpPr/>
          <p:nvPr/>
        </p:nvSpPr>
        <p:spPr>
          <a:xfrm rot="16200000" flipH="1">
            <a:off x="6772587" y="1443448"/>
            <a:ext cx="5826115" cy="5002990"/>
          </a:xfrm>
          <a:prstGeom prst="round2SameRect">
            <a:avLst>
              <a:gd name="adj1" fmla="val 11899"/>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3" name="Rectangle: Top Corners Rounded 2">
            <a:extLst>
              <a:ext uri="{FF2B5EF4-FFF2-40B4-BE49-F238E27FC236}">
                <a16:creationId xmlns:a16="http://schemas.microsoft.com/office/drawing/2014/main" id="{002C2961-FCB5-49BC-B897-ADB901D82CE5}"/>
              </a:ext>
            </a:extLst>
          </p:cNvPr>
          <p:cNvSpPr/>
          <p:nvPr/>
        </p:nvSpPr>
        <p:spPr>
          <a:xfrm rot="5400000">
            <a:off x="-420420" y="1425518"/>
            <a:ext cx="5826116" cy="5002990"/>
          </a:xfrm>
          <a:prstGeom prst="round2SameRect">
            <a:avLst>
              <a:gd name="adj1" fmla="val 11899"/>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4" name="Slide Number Placeholder 3">
            <a:extLst>
              <a:ext uri="{FF2B5EF4-FFF2-40B4-BE49-F238E27FC236}">
                <a16:creationId xmlns:a16="http://schemas.microsoft.com/office/drawing/2014/main" id="{1577A95C-BB50-4E97-962E-E558DEB16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D2802-B842-4F19-9EBF-B02347796920}" type="slidenum">
              <a:rPr kumimoji="0" lang="en-GB" sz="1000" b="0" i="0" u="none" strike="noStrike" kern="1200" cap="none" spc="0" normalizeH="0" baseline="0" noProof="0" smtClean="0">
                <a:ln>
                  <a:noFill/>
                </a:ln>
                <a:solidFill>
                  <a:srgbClr val="FFFFFF"/>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000" b="0" i="0" u="none" strike="noStrike" kern="1200" cap="none" spc="0" normalizeH="0" baseline="0" noProof="0">
              <a:ln>
                <a:noFill/>
              </a:ln>
              <a:solidFill>
                <a:srgbClr val="FFFFFF"/>
              </a:solidFill>
              <a:effectLst/>
              <a:uLnTx/>
              <a:uFillTx/>
              <a:latin typeface="Effra"/>
              <a:ea typeface="+mn-ea"/>
              <a:cs typeface="+mn-cs"/>
            </a:endParaRPr>
          </a:p>
        </p:txBody>
      </p:sp>
      <p:sp>
        <p:nvSpPr>
          <p:cNvPr id="2" name="Title 1">
            <a:extLst>
              <a:ext uri="{FF2B5EF4-FFF2-40B4-BE49-F238E27FC236}">
                <a16:creationId xmlns:a16="http://schemas.microsoft.com/office/drawing/2014/main" id="{26F5A0DC-BA47-40B6-9980-4DC1BF2CFD78}"/>
              </a:ext>
            </a:extLst>
          </p:cNvPr>
          <p:cNvSpPr>
            <a:spLocks noGrp="1"/>
          </p:cNvSpPr>
          <p:nvPr>
            <p:ph type="title"/>
          </p:nvPr>
        </p:nvSpPr>
        <p:spPr>
          <a:xfrm>
            <a:off x="457200" y="457200"/>
            <a:ext cx="11374341" cy="502920"/>
          </a:xfrm>
        </p:spPr>
        <p:txBody>
          <a:bodyPr/>
          <a:lstStyle/>
          <a:p>
            <a:r>
              <a:rPr lang="en-US"/>
              <a:t>The value of Critical Illness Insurance</a:t>
            </a:r>
            <a:endParaRPr lang="en-GB"/>
          </a:p>
        </p:txBody>
      </p:sp>
      <p:sp>
        <p:nvSpPr>
          <p:cNvPr id="5" name="TextBox 4">
            <a:extLst>
              <a:ext uri="{FF2B5EF4-FFF2-40B4-BE49-F238E27FC236}">
                <a16:creationId xmlns:a16="http://schemas.microsoft.com/office/drawing/2014/main" id="{7B1B489B-D1CE-4463-8E6D-8CC7E9852F4B}"/>
              </a:ext>
            </a:extLst>
          </p:cNvPr>
          <p:cNvSpPr txBox="1"/>
          <p:nvPr/>
        </p:nvSpPr>
        <p:spPr>
          <a:xfrm>
            <a:off x="481706" y="1198830"/>
            <a:ext cx="2589211" cy="1297369"/>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Effra"/>
                <a:ea typeface="+mn-ea"/>
                <a:cs typeface="+mn-cs"/>
              </a:rPr>
              <a:t>Jamie suffered a heart attack &amp; then a stroke a few years later</a:t>
            </a:r>
          </a:p>
        </p:txBody>
      </p:sp>
      <p:sp>
        <p:nvSpPr>
          <p:cNvPr id="6" name="TextBox 5">
            <a:extLst>
              <a:ext uri="{FF2B5EF4-FFF2-40B4-BE49-F238E27FC236}">
                <a16:creationId xmlns:a16="http://schemas.microsoft.com/office/drawing/2014/main" id="{21B81324-2E9D-4100-B50D-93CB34A74F80}"/>
              </a:ext>
            </a:extLst>
          </p:cNvPr>
          <p:cNvSpPr txBox="1"/>
          <p:nvPr/>
        </p:nvSpPr>
        <p:spPr>
          <a:xfrm>
            <a:off x="7552400" y="1268729"/>
            <a:ext cx="2923309" cy="115757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Effra"/>
                <a:ea typeface="+mn-ea"/>
                <a:cs typeface="+mn-cs"/>
              </a:rPr>
              <a:t>Bob has </a:t>
            </a:r>
            <a:r>
              <a:rPr lang="en-GB" sz="2000" b="1">
                <a:solidFill>
                  <a:srgbClr val="FFFFFF"/>
                </a:solidFill>
                <a:latin typeface="Effra"/>
              </a:rPr>
              <a:t>critical</a:t>
            </a:r>
            <a:r>
              <a:rPr kumimoji="0" lang="en-GB" sz="2000" b="1" i="0" u="none" strike="noStrike" kern="1200" cap="none" spc="0" normalizeH="0" baseline="0" noProof="0">
                <a:ln>
                  <a:noFill/>
                </a:ln>
                <a:solidFill>
                  <a:srgbClr val="FFFFFF"/>
                </a:solidFill>
                <a:effectLst/>
                <a:uLnTx/>
                <a:uFillTx/>
                <a:latin typeface="Effra"/>
                <a:ea typeface="+mn-ea"/>
                <a:cs typeface="+mn-cs"/>
              </a:rPr>
              <a:t> </a:t>
            </a:r>
            <a:r>
              <a:rPr lang="en-GB" sz="2000" b="1">
                <a:solidFill>
                  <a:srgbClr val="FFFFFF"/>
                </a:solidFill>
                <a:latin typeface="Effra"/>
              </a:rPr>
              <a:t>illness</a:t>
            </a:r>
            <a:r>
              <a:rPr kumimoji="0" lang="en-GB" sz="2000" b="1" i="0" u="none" strike="noStrike" kern="1200" cap="none" spc="0" normalizeH="0" baseline="0" noProof="0">
                <a:ln>
                  <a:noFill/>
                </a:ln>
                <a:solidFill>
                  <a:srgbClr val="FFFFFF"/>
                </a:solidFill>
                <a:effectLst/>
                <a:uLnTx/>
                <a:uFillTx/>
                <a:latin typeface="Effra"/>
                <a:ea typeface="+mn-ea"/>
                <a:cs typeface="+mn-cs"/>
              </a:rPr>
              <a:t> </a:t>
            </a:r>
            <a:r>
              <a:rPr lang="en-GB" sz="2000" b="1">
                <a:solidFill>
                  <a:srgbClr val="FFFFFF"/>
                </a:solidFill>
                <a:latin typeface="Effra"/>
              </a:rPr>
              <a:t>insurance</a:t>
            </a:r>
            <a:r>
              <a:rPr kumimoji="0" lang="en-GB" sz="2000" b="1" i="0" u="none" strike="noStrike" kern="1200" cap="none" spc="0" normalizeH="0" baseline="0" noProof="0">
                <a:ln>
                  <a:noFill/>
                </a:ln>
                <a:solidFill>
                  <a:srgbClr val="FFFFFF"/>
                </a:solidFill>
                <a:effectLst/>
                <a:uLnTx/>
                <a:uFillTx/>
                <a:latin typeface="Effra"/>
                <a:ea typeface="+mn-ea"/>
                <a:cs typeface="+mn-cs"/>
              </a:rPr>
              <a:t> and suffered a heart attack &amp; then a stroke a few years later</a:t>
            </a:r>
          </a:p>
        </p:txBody>
      </p:sp>
      <p:sp>
        <p:nvSpPr>
          <p:cNvPr id="15" name="Rectangle 14">
            <a:extLst>
              <a:ext uri="{FF2B5EF4-FFF2-40B4-BE49-F238E27FC236}">
                <a16:creationId xmlns:a16="http://schemas.microsoft.com/office/drawing/2014/main" id="{F86AD728-FC61-44FC-8E1E-8A655D983DFE}"/>
              </a:ext>
            </a:extLst>
          </p:cNvPr>
          <p:cNvSpPr/>
          <p:nvPr/>
        </p:nvSpPr>
        <p:spPr>
          <a:xfrm>
            <a:off x="7184149" y="2610421"/>
            <a:ext cx="4647392" cy="1001441"/>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6" name="Rectangle 15">
            <a:extLst>
              <a:ext uri="{FF2B5EF4-FFF2-40B4-BE49-F238E27FC236}">
                <a16:creationId xmlns:a16="http://schemas.microsoft.com/office/drawing/2014/main" id="{0C2A8FAB-936F-4D50-9CA2-30F422AA134F}"/>
              </a:ext>
            </a:extLst>
          </p:cNvPr>
          <p:cNvSpPr/>
          <p:nvPr/>
        </p:nvSpPr>
        <p:spPr>
          <a:xfrm>
            <a:off x="7184149" y="3853403"/>
            <a:ext cx="4647392" cy="1054094"/>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7" name="Rectangle 16">
            <a:extLst>
              <a:ext uri="{FF2B5EF4-FFF2-40B4-BE49-F238E27FC236}">
                <a16:creationId xmlns:a16="http://schemas.microsoft.com/office/drawing/2014/main" id="{D3CB24B5-168B-4CE2-8718-E05DF2C705E5}"/>
              </a:ext>
            </a:extLst>
          </p:cNvPr>
          <p:cNvSpPr/>
          <p:nvPr/>
        </p:nvSpPr>
        <p:spPr>
          <a:xfrm>
            <a:off x="7184148" y="5082941"/>
            <a:ext cx="4644973" cy="1047377"/>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9" name="Rectangle 18">
            <a:extLst>
              <a:ext uri="{FF2B5EF4-FFF2-40B4-BE49-F238E27FC236}">
                <a16:creationId xmlns:a16="http://schemas.microsoft.com/office/drawing/2014/main" id="{996DAA39-C4DE-4930-8124-D9D30ADC646F}"/>
              </a:ext>
            </a:extLst>
          </p:cNvPr>
          <p:cNvSpPr/>
          <p:nvPr/>
        </p:nvSpPr>
        <p:spPr>
          <a:xfrm flipH="1">
            <a:off x="473676" y="2586608"/>
            <a:ext cx="4512427" cy="1101719"/>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33" name="TextBox 32">
            <a:extLst>
              <a:ext uri="{FF2B5EF4-FFF2-40B4-BE49-F238E27FC236}">
                <a16:creationId xmlns:a16="http://schemas.microsoft.com/office/drawing/2014/main" id="{2BBED828-25AE-493D-A6A7-2A2B606A803C}"/>
              </a:ext>
            </a:extLst>
          </p:cNvPr>
          <p:cNvSpPr txBox="1"/>
          <p:nvPr/>
        </p:nvSpPr>
        <p:spPr>
          <a:xfrm>
            <a:off x="7552400" y="2934271"/>
            <a:ext cx="4035829" cy="35693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accent2">
                    <a:lumMod val="75000"/>
                  </a:schemeClr>
                </a:solidFill>
                <a:effectLst/>
                <a:uLnTx/>
                <a:uFillTx/>
                <a:latin typeface="Effra"/>
                <a:ea typeface="+mn-ea"/>
                <a:cs typeface="+mn-cs"/>
              </a:rPr>
              <a:t>Medical insurance covers most of the cost but he is left with some </a:t>
            </a:r>
            <a:r>
              <a:rPr lang="en-GB">
                <a:solidFill>
                  <a:schemeClr val="accent2">
                    <a:lumMod val="75000"/>
                  </a:schemeClr>
                </a:solidFill>
                <a:latin typeface="Effra"/>
              </a:rPr>
              <a:t>out-of-pocket</a:t>
            </a:r>
            <a:r>
              <a:rPr kumimoji="0" lang="en-GB" sz="1800" b="0" i="0" u="none" strike="noStrike" kern="1200" cap="none" spc="0" normalizeH="0" baseline="0" noProof="0">
                <a:ln>
                  <a:noFill/>
                </a:ln>
                <a:solidFill>
                  <a:schemeClr val="accent2">
                    <a:lumMod val="75000"/>
                  </a:schemeClr>
                </a:solidFill>
                <a:effectLst/>
                <a:uLnTx/>
                <a:uFillTx/>
                <a:latin typeface="Effra"/>
                <a:ea typeface="+mn-ea"/>
                <a:cs typeface="+mn-cs"/>
              </a:rPr>
              <a:t> costs</a:t>
            </a:r>
            <a:r>
              <a:rPr lang="en-GB">
                <a:solidFill>
                  <a:schemeClr val="accent2">
                    <a:lumMod val="75000"/>
                  </a:schemeClr>
                </a:solidFill>
                <a:latin typeface="Effra"/>
              </a:rPr>
              <a:t>.</a:t>
            </a:r>
            <a:endParaRPr kumimoji="0" lang="en-GB" sz="1800" b="0" i="0" u="none" strike="noStrike" kern="1200" cap="none" spc="0" normalizeH="0" baseline="0" noProof="0">
              <a:ln>
                <a:noFill/>
              </a:ln>
              <a:solidFill>
                <a:schemeClr val="accent2">
                  <a:lumMod val="75000"/>
                </a:schemeClr>
              </a:solidFill>
              <a:effectLst/>
              <a:uLnTx/>
              <a:uFillTx/>
              <a:latin typeface="Effra"/>
              <a:ea typeface="+mn-ea"/>
              <a:cs typeface="+mn-cs"/>
            </a:endParaRPr>
          </a:p>
        </p:txBody>
      </p:sp>
      <p:sp>
        <p:nvSpPr>
          <p:cNvPr id="34" name="TextBox 33">
            <a:extLst>
              <a:ext uri="{FF2B5EF4-FFF2-40B4-BE49-F238E27FC236}">
                <a16:creationId xmlns:a16="http://schemas.microsoft.com/office/drawing/2014/main" id="{07C3D07D-A20A-451A-8FE5-CBCB255B7B2E}"/>
              </a:ext>
            </a:extLst>
          </p:cNvPr>
          <p:cNvSpPr txBox="1"/>
          <p:nvPr/>
        </p:nvSpPr>
        <p:spPr>
          <a:xfrm>
            <a:off x="7552400" y="4205828"/>
            <a:ext cx="4058574" cy="33788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accent2">
                    <a:lumMod val="75000"/>
                  </a:schemeClr>
                </a:solidFill>
                <a:effectLst/>
                <a:uLnTx/>
                <a:uFillTx/>
                <a:latin typeface="Effra"/>
                <a:ea typeface="+mn-ea"/>
                <a:cs typeface="+mn-cs"/>
              </a:rPr>
              <a:t>His </a:t>
            </a:r>
            <a:r>
              <a:rPr lang="en-GB">
                <a:solidFill>
                  <a:schemeClr val="accent2">
                    <a:lumMod val="75000"/>
                  </a:schemeClr>
                </a:solidFill>
                <a:latin typeface="Effra"/>
              </a:rPr>
              <a:t>critical</a:t>
            </a:r>
            <a:r>
              <a:rPr kumimoji="0" lang="en-GB" sz="1800" b="0" i="0" u="none" strike="noStrike" kern="1200" cap="none" spc="0" normalizeH="0" baseline="0" noProof="0">
                <a:ln>
                  <a:noFill/>
                </a:ln>
                <a:solidFill>
                  <a:schemeClr val="accent2">
                    <a:lumMod val="75000"/>
                  </a:schemeClr>
                </a:solidFill>
                <a:effectLst/>
                <a:uLnTx/>
                <a:uFillTx/>
                <a:latin typeface="Effra"/>
                <a:ea typeface="+mn-ea"/>
                <a:cs typeface="+mn-cs"/>
              </a:rPr>
              <a:t> </a:t>
            </a:r>
            <a:r>
              <a:rPr lang="en-GB">
                <a:solidFill>
                  <a:schemeClr val="accent2">
                    <a:lumMod val="75000"/>
                  </a:schemeClr>
                </a:solidFill>
                <a:latin typeface="Effra"/>
              </a:rPr>
              <a:t>illness</a:t>
            </a:r>
            <a:r>
              <a:rPr kumimoji="0" lang="en-GB" sz="1800" b="0" i="0" u="none" strike="noStrike" kern="1200" cap="none" spc="0" normalizeH="0" baseline="0" noProof="0">
                <a:ln>
                  <a:noFill/>
                </a:ln>
                <a:solidFill>
                  <a:schemeClr val="accent2">
                    <a:lumMod val="75000"/>
                  </a:schemeClr>
                </a:solidFill>
                <a:effectLst/>
                <a:uLnTx/>
                <a:uFillTx/>
                <a:latin typeface="Effra"/>
                <a:ea typeface="+mn-ea"/>
                <a:cs typeface="+mn-cs"/>
              </a:rPr>
              <a:t> </a:t>
            </a:r>
            <a:r>
              <a:rPr lang="en-GB">
                <a:solidFill>
                  <a:schemeClr val="accent2">
                    <a:lumMod val="75000"/>
                  </a:schemeClr>
                </a:solidFill>
                <a:latin typeface="Effra"/>
              </a:rPr>
              <a:t>insurance</a:t>
            </a:r>
            <a:r>
              <a:rPr kumimoji="0" lang="en-GB" sz="1800" b="0" i="0" u="none" strike="noStrike" kern="1200" cap="none" spc="0" normalizeH="0" baseline="0" noProof="0">
                <a:ln>
                  <a:noFill/>
                </a:ln>
                <a:solidFill>
                  <a:schemeClr val="accent2">
                    <a:lumMod val="75000"/>
                  </a:schemeClr>
                </a:solidFill>
                <a:effectLst/>
                <a:uLnTx/>
                <a:uFillTx/>
                <a:latin typeface="Effra"/>
                <a:ea typeface="+mn-ea"/>
                <a:cs typeface="+mn-cs"/>
              </a:rPr>
              <a:t> paid him a lump sum benefit for both illnesses</a:t>
            </a:r>
            <a:r>
              <a:rPr lang="en-GB">
                <a:solidFill>
                  <a:schemeClr val="accent2">
                    <a:lumMod val="75000"/>
                  </a:schemeClr>
                </a:solidFill>
                <a:latin typeface="Effra"/>
              </a:rPr>
              <a:t>.</a:t>
            </a:r>
            <a:endParaRPr kumimoji="0" lang="en-GB" sz="1800" b="0" i="0" u="none" strike="noStrike" kern="1200" cap="none" spc="0" normalizeH="0" baseline="0" noProof="0">
              <a:ln>
                <a:noFill/>
              </a:ln>
              <a:solidFill>
                <a:schemeClr val="accent2">
                  <a:lumMod val="75000"/>
                </a:schemeClr>
              </a:solidFill>
              <a:effectLst/>
              <a:uLnTx/>
              <a:uFillTx/>
              <a:latin typeface="Effra"/>
              <a:ea typeface="+mn-ea"/>
              <a:cs typeface="+mn-cs"/>
            </a:endParaRPr>
          </a:p>
        </p:txBody>
      </p:sp>
      <p:sp>
        <p:nvSpPr>
          <p:cNvPr id="35" name="TextBox 34">
            <a:extLst>
              <a:ext uri="{FF2B5EF4-FFF2-40B4-BE49-F238E27FC236}">
                <a16:creationId xmlns:a16="http://schemas.microsoft.com/office/drawing/2014/main" id="{FD0B4958-E2A7-4932-A040-89628C7042D2}"/>
              </a:ext>
            </a:extLst>
          </p:cNvPr>
          <p:cNvSpPr txBox="1"/>
          <p:nvPr/>
        </p:nvSpPr>
        <p:spPr>
          <a:xfrm>
            <a:off x="7552400" y="5425841"/>
            <a:ext cx="4019700" cy="35693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accent2">
                    <a:lumMod val="75000"/>
                  </a:schemeClr>
                </a:solidFill>
                <a:effectLst/>
                <a:uLnTx/>
                <a:uFillTx/>
                <a:latin typeface="Effra"/>
                <a:ea typeface="+mn-ea"/>
                <a:cs typeface="+mn-cs"/>
              </a:rPr>
              <a:t>Bob uses his benefit payment for </a:t>
            </a:r>
            <a:r>
              <a:rPr lang="en-GB">
                <a:solidFill>
                  <a:schemeClr val="accent2">
                    <a:lumMod val="75000"/>
                  </a:schemeClr>
                </a:solidFill>
                <a:latin typeface="Effra"/>
              </a:rPr>
              <a:t>out-of-pocket</a:t>
            </a:r>
            <a:r>
              <a:rPr kumimoji="0" lang="en-GB" sz="1800" b="0" i="0" u="none" strike="noStrike" kern="1200" cap="none" spc="0" normalizeH="0" baseline="0" noProof="0">
                <a:ln>
                  <a:noFill/>
                </a:ln>
                <a:solidFill>
                  <a:schemeClr val="accent2">
                    <a:lumMod val="75000"/>
                  </a:schemeClr>
                </a:solidFill>
                <a:effectLst/>
                <a:uLnTx/>
                <a:uFillTx/>
                <a:latin typeface="Effra"/>
                <a:ea typeface="+mn-ea"/>
                <a:cs typeface="+mn-cs"/>
              </a:rPr>
              <a:t> expenses and has money left over for a well-deserved vacation</a:t>
            </a:r>
            <a:r>
              <a:rPr lang="en-GB">
                <a:solidFill>
                  <a:schemeClr val="accent2">
                    <a:lumMod val="75000"/>
                  </a:schemeClr>
                </a:solidFill>
                <a:latin typeface="Effra"/>
              </a:rPr>
              <a:t>.</a:t>
            </a:r>
            <a:endParaRPr kumimoji="0" lang="en-GB" sz="1800" b="0" i="0" u="none" strike="noStrike" kern="1200" cap="none" spc="0" normalizeH="0" baseline="0" noProof="0">
              <a:ln>
                <a:noFill/>
              </a:ln>
              <a:solidFill>
                <a:schemeClr val="accent2">
                  <a:lumMod val="75000"/>
                </a:schemeClr>
              </a:solidFill>
              <a:effectLst/>
              <a:uLnTx/>
              <a:uFillTx/>
              <a:latin typeface="Effra"/>
              <a:ea typeface="+mn-ea"/>
              <a:cs typeface="+mn-cs"/>
            </a:endParaRPr>
          </a:p>
        </p:txBody>
      </p:sp>
      <p:grpSp>
        <p:nvGrpSpPr>
          <p:cNvPr id="12" name="Group 11">
            <a:extLst>
              <a:ext uri="{FF2B5EF4-FFF2-40B4-BE49-F238E27FC236}">
                <a16:creationId xmlns:a16="http://schemas.microsoft.com/office/drawing/2014/main" id="{94B692FF-8816-4A73-89A7-8313C17B4798}"/>
              </a:ext>
            </a:extLst>
          </p:cNvPr>
          <p:cNvGrpSpPr/>
          <p:nvPr/>
        </p:nvGrpSpPr>
        <p:grpSpPr>
          <a:xfrm>
            <a:off x="5695600" y="2585395"/>
            <a:ext cx="787081" cy="1129400"/>
            <a:chOff x="5226070" y="3042279"/>
            <a:chExt cx="787081" cy="1129400"/>
          </a:xfrm>
        </p:grpSpPr>
        <p:sp>
          <p:nvSpPr>
            <p:cNvPr id="29" name="TextBox 28">
              <a:extLst>
                <a:ext uri="{FF2B5EF4-FFF2-40B4-BE49-F238E27FC236}">
                  <a16:creationId xmlns:a16="http://schemas.microsoft.com/office/drawing/2014/main" id="{E15012D6-54C0-41CC-AAD7-9459857E1032}"/>
                </a:ext>
              </a:extLst>
            </p:cNvPr>
            <p:cNvSpPr txBox="1"/>
            <p:nvPr/>
          </p:nvSpPr>
          <p:spPr>
            <a:xfrm>
              <a:off x="5226071" y="3864100"/>
              <a:ext cx="787080"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Medical</a:t>
              </a:r>
            </a:p>
          </p:txBody>
        </p:sp>
        <p:grpSp>
          <p:nvGrpSpPr>
            <p:cNvPr id="47" name="Group 46">
              <a:extLst>
                <a:ext uri="{FF2B5EF4-FFF2-40B4-BE49-F238E27FC236}">
                  <a16:creationId xmlns:a16="http://schemas.microsoft.com/office/drawing/2014/main" id="{F1B6C041-6DC1-4D30-B27F-AA24EE0F24E1}"/>
                </a:ext>
              </a:extLst>
            </p:cNvPr>
            <p:cNvGrpSpPr/>
            <p:nvPr/>
          </p:nvGrpSpPr>
          <p:grpSpPr>
            <a:xfrm>
              <a:off x="5226070" y="3042279"/>
              <a:ext cx="787081" cy="787081"/>
              <a:chOff x="1592850" y="4149199"/>
              <a:chExt cx="1365341" cy="1365341"/>
            </a:xfrm>
          </p:grpSpPr>
          <p:sp>
            <p:nvSpPr>
              <p:cNvPr id="48" name="Oval 47">
                <a:extLst>
                  <a:ext uri="{FF2B5EF4-FFF2-40B4-BE49-F238E27FC236}">
                    <a16:creationId xmlns:a16="http://schemas.microsoft.com/office/drawing/2014/main" id="{CFC39A32-2FC3-4FCC-A6E1-85563370BB0C}"/>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49" name="Oval 48">
                <a:extLst>
                  <a:ext uri="{FF2B5EF4-FFF2-40B4-BE49-F238E27FC236}">
                    <a16:creationId xmlns:a16="http://schemas.microsoft.com/office/drawing/2014/main" id="{23B9C9C5-7701-4931-A09A-B526C78161A0}"/>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grpSp>
      </p:grpSp>
      <p:grpSp>
        <p:nvGrpSpPr>
          <p:cNvPr id="13" name="Group 12">
            <a:extLst>
              <a:ext uri="{FF2B5EF4-FFF2-40B4-BE49-F238E27FC236}">
                <a16:creationId xmlns:a16="http://schemas.microsoft.com/office/drawing/2014/main" id="{CAEC9A32-E57A-41BC-B926-720E59DB30E3}"/>
              </a:ext>
            </a:extLst>
          </p:cNvPr>
          <p:cNvGrpSpPr/>
          <p:nvPr/>
        </p:nvGrpSpPr>
        <p:grpSpPr>
          <a:xfrm>
            <a:off x="5406530" y="3859955"/>
            <a:ext cx="1360840" cy="1142087"/>
            <a:chOff x="4907094" y="4189740"/>
            <a:chExt cx="1360840" cy="1142087"/>
          </a:xfrm>
        </p:grpSpPr>
        <p:sp>
          <p:nvSpPr>
            <p:cNvPr id="28" name="TextBox 27">
              <a:extLst>
                <a:ext uri="{FF2B5EF4-FFF2-40B4-BE49-F238E27FC236}">
                  <a16:creationId xmlns:a16="http://schemas.microsoft.com/office/drawing/2014/main" id="{1ED5301B-69BF-4F35-8A59-B5C8BFEB348F}"/>
                </a:ext>
              </a:extLst>
            </p:cNvPr>
            <p:cNvSpPr txBox="1"/>
            <p:nvPr/>
          </p:nvSpPr>
          <p:spPr>
            <a:xfrm>
              <a:off x="4907094" y="5024248"/>
              <a:ext cx="1360840"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Critical Illness</a:t>
              </a:r>
            </a:p>
          </p:txBody>
        </p:sp>
        <p:grpSp>
          <p:nvGrpSpPr>
            <p:cNvPr id="51" name="Group 50">
              <a:extLst>
                <a:ext uri="{FF2B5EF4-FFF2-40B4-BE49-F238E27FC236}">
                  <a16:creationId xmlns:a16="http://schemas.microsoft.com/office/drawing/2014/main" id="{2B1263FB-C416-4B77-9F34-09A66BD4163E}"/>
                </a:ext>
              </a:extLst>
            </p:cNvPr>
            <p:cNvGrpSpPr/>
            <p:nvPr/>
          </p:nvGrpSpPr>
          <p:grpSpPr>
            <a:xfrm>
              <a:off x="5194730" y="4189740"/>
              <a:ext cx="787081" cy="787081"/>
              <a:chOff x="1592850" y="4149199"/>
              <a:chExt cx="1365341" cy="1365341"/>
            </a:xfrm>
          </p:grpSpPr>
          <p:sp>
            <p:nvSpPr>
              <p:cNvPr id="52" name="Oval 51">
                <a:extLst>
                  <a:ext uri="{FF2B5EF4-FFF2-40B4-BE49-F238E27FC236}">
                    <a16:creationId xmlns:a16="http://schemas.microsoft.com/office/drawing/2014/main" id="{494AD1CC-0988-4ECC-A1CE-9C47C6C9668F}"/>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53" name="Oval 52">
                <a:extLst>
                  <a:ext uri="{FF2B5EF4-FFF2-40B4-BE49-F238E27FC236}">
                    <a16:creationId xmlns:a16="http://schemas.microsoft.com/office/drawing/2014/main" id="{D5CD4C99-CD85-4806-BD05-F4A9DF3CAA87}"/>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grpSp>
      </p:grpSp>
      <p:grpSp>
        <p:nvGrpSpPr>
          <p:cNvPr id="59" name="Group 58">
            <a:extLst>
              <a:ext uri="{FF2B5EF4-FFF2-40B4-BE49-F238E27FC236}">
                <a16:creationId xmlns:a16="http://schemas.microsoft.com/office/drawing/2014/main" id="{3DE7B3D3-B13E-430D-8618-3916F6D3CCD5}"/>
              </a:ext>
            </a:extLst>
          </p:cNvPr>
          <p:cNvGrpSpPr/>
          <p:nvPr/>
        </p:nvGrpSpPr>
        <p:grpSpPr>
          <a:xfrm>
            <a:off x="5636489" y="5082814"/>
            <a:ext cx="914851" cy="1166868"/>
            <a:chOff x="5133922" y="5358215"/>
            <a:chExt cx="914851" cy="1166868"/>
          </a:xfrm>
        </p:grpSpPr>
        <p:sp>
          <p:nvSpPr>
            <p:cNvPr id="27" name="TextBox 26">
              <a:extLst>
                <a:ext uri="{FF2B5EF4-FFF2-40B4-BE49-F238E27FC236}">
                  <a16:creationId xmlns:a16="http://schemas.microsoft.com/office/drawing/2014/main" id="{2DB42929-8065-4ECE-91D8-3C7B239915F7}"/>
                </a:ext>
              </a:extLst>
            </p:cNvPr>
            <p:cNvSpPr txBox="1"/>
            <p:nvPr/>
          </p:nvSpPr>
          <p:spPr>
            <a:xfrm>
              <a:off x="5133922" y="6217504"/>
              <a:ext cx="914851"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Expense</a:t>
              </a:r>
            </a:p>
          </p:txBody>
        </p:sp>
        <p:grpSp>
          <p:nvGrpSpPr>
            <p:cNvPr id="55" name="Group 54">
              <a:extLst>
                <a:ext uri="{FF2B5EF4-FFF2-40B4-BE49-F238E27FC236}">
                  <a16:creationId xmlns:a16="http://schemas.microsoft.com/office/drawing/2014/main" id="{03B46AC2-023B-4A3D-B417-93CDE8294529}"/>
                </a:ext>
              </a:extLst>
            </p:cNvPr>
            <p:cNvGrpSpPr/>
            <p:nvPr/>
          </p:nvGrpSpPr>
          <p:grpSpPr>
            <a:xfrm>
              <a:off x="5202637" y="5358215"/>
              <a:ext cx="787081" cy="787081"/>
              <a:chOff x="1592850" y="4149199"/>
              <a:chExt cx="1365341" cy="1365341"/>
            </a:xfrm>
          </p:grpSpPr>
          <p:sp>
            <p:nvSpPr>
              <p:cNvPr id="56" name="Oval 55">
                <a:extLst>
                  <a:ext uri="{FF2B5EF4-FFF2-40B4-BE49-F238E27FC236}">
                    <a16:creationId xmlns:a16="http://schemas.microsoft.com/office/drawing/2014/main" id="{0DFC63EE-56BF-4241-9AED-47DFDD24E3CF}"/>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57" name="Oval 56">
                <a:extLst>
                  <a:ext uri="{FF2B5EF4-FFF2-40B4-BE49-F238E27FC236}">
                    <a16:creationId xmlns:a16="http://schemas.microsoft.com/office/drawing/2014/main" id="{4D9CBCFC-D442-4CDC-9376-D89A75A0F830}"/>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pic>
            <p:nvPicPr>
              <p:cNvPr id="58" name="Graphic 57">
                <a:extLst>
                  <a:ext uri="{FF2B5EF4-FFF2-40B4-BE49-F238E27FC236}">
                    <a16:creationId xmlns:a16="http://schemas.microsoft.com/office/drawing/2014/main" id="{A689F4CA-A7E7-4C37-978B-31259EC0723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912151" y="4434066"/>
                <a:ext cx="709984" cy="709984"/>
              </a:xfrm>
              <a:prstGeom prst="rect">
                <a:avLst/>
              </a:prstGeom>
            </p:spPr>
          </p:pic>
        </p:grpSp>
      </p:grpSp>
      <p:pic>
        <p:nvPicPr>
          <p:cNvPr id="62" name="Graphic 61">
            <a:extLst>
              <a:ext uri="{FF2B5EF4-FFF2-40B4-BE49-F238E27FC236}">
                <a16:creationId xmlns:a16="http://schemas.microsoft.com/office/drawing/2014/main" id="{171B2B2A-B60F-4E92-B9AE-70C6E47F3A2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9981" y="6331867"/>
            <a:ext cx="914400" cy="164592"/>
          </a:xfrm>
          <a:prstGeom prst="rect">
            <a:avLst/>
          </a:prstGeom>
        </p:spPr>
      </p:pic>
      <p:sp>
        <p:nvSpPr>
          <p:cNvPr id="63" name="TextBox 62">
            <a:extLst>
              <a:ext uri="{FF2B5EF4-FFF2-40B4-BE49-F238E27FC236}">
                <a16:creationId xmlns:a16="http://schemas.microsoft.com/office/drawing/2014/main" id="{71D827C1-C293-648C-60E4-6B734A8466DD}"/>
              </a:ext>
            </a:extLst>
          </p:cNvPr>
          <p:cNvSpPr txBox="1"/>
          <p:nvPr/>
        </p:nvSpPr>
        <p:spPr>
          <a:xfrm>
            <a:off x="614490" y="2819971"/>
            <a:ext cx="4177220" cy="60440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A2C41"/>
                </a:solidFill>
                <a:effectLst/>
                <a:uLnTx/>
                <a:uFillTx/>
                <a:latin typeface="Effra"/>
                <a:ea typeface="+mn-ea"/>
                <a:cs typeface="+mn-cs"/>
              </a:rPr>
              <a:t>Medical insurance covers most of the cost but they are left with some </a:t>
            </a:r>
            <a:r>
              <a:rPr lang="en-GB">
                <a:solidFill>
                  <a:srgbClr val="0A2C41"/>
                </a:solidFill>
                <a:latin typeface="Effra"/>
              </a:rPr>
              <a:t>out-of-pocket</a:t>
            </a:r>
            <a:r>
              <a:rPr kumimoji="0" lang="en-GB" sz="1800" b="0" i="0" u="none" strike="noStrike" kern="1200" cap="none" spc="0" normalizeH="0" baseline="0" noProof="0">
                <a:ln>
                  <a:noFill/>
                </a:ln>
                <a:solidFill>
                  <a:srgbClr val="0A2C41"/>
                </a:solidFill>
                <a:effectLst/>
                <a:uLnTx/>
                <a:uFillTx/>
                <a:latin typeface="Effra"/>
                <a:ea typeface="+mn-ea"/>
                <a:cs typeface="+mn-cs"/>
              </a:rPr>
              <a:t> costs</a:t>
            </a:r>
            <a:r>
              <a:rPr lang="en-GB">
                <a:solidFill>
                  <a:srgbClr val="0A2C41"/>
                </a:solidFill>
                <a:latin typeface="Effra"/>
              </a:rPr>
              <a:t>.</a:t>
            </a:r>
            <a:endParaRPr kumimoji="0" lang="en-GB" sz="1800" b="0" i="0" u="none" strike="noStrike" kern="1200" cap="none" spc="0" normalizeH="0" baseline="0" noProof="0">
              <a:ln>
                <a:noFill/>
              </a:ln>
              <a:solidFill>
                <a:srgbClr val="0A2C41"/>
              </a:solidFill>
              <a:effectLst/>
              <a:uLnTx/>
              <a:uFillTx/>
              <a:latin typeface="Effra"/>
              <a:ea typeface="+mn-ea"/>
              <a:cs typeface="+mn-cs"/>
            </a:endParaRPr>
          </a:p>
        </p:txBody>
      </p:sp>
      <p:sp>
        <p:nvSpPr>
          <p:cNvPr id="68" name="Rectangle 67">
            <a:extLst>
              <a:ext uri="{FF2B5EF4-FFF2-40B4-BE49-F238E27FC236}">
                <a16:creationId xmlns:a16="http://schemas.microsoft.com/office/drawing/2014/main" id="{81D5DFC0-9967-EC59-96C4-61513A425EEA}"/>
              </a:ext>
            </a:extLst>
          </p:cNvPr>
          <p:cNvSpPr/>
          <p:nvPr/>
        </p:nvSpPr>
        <p:spPr>
          <a:xfrm flipH="1">
            <a:off x="481706" y="3853403"/>
            <a:ext cx="4512427" cy="1101719"/>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69" name="TextBox 68">
            <a:extLst>
              <a:ext uri="{FF2B5EF4-FFF2-40B4-BE49-F238E27FC236}">
                <a16:creationId xmlns:a16="http://schemas.microsoft.com/office/drawing/2014/main" id="{43B0B8F3-60D9-67B0-4814-0C29BC9A953F}"/>
              </a:ext>
            </a:extLst>
          </p:cNvPr>
          <p:cNvSpPr txBox="1"/>
          <p:nvPr/>
        </p:nvSpPr>
        <p:spPr>
          <a:xfrm>
            <a:off x="618334" y="4262978"/>
            <a:ext cx="4170792" cy="276999"/>
          </a:xfrm>
          <a:prstGeom prst="rect">
            <a:avLst/>
          </a:prstGeom>
          <a:noFill/>
        </p:spPr>
        <p:txBody>
          <a:bodyPr wrap="square" lIns="0" tIns="0" rIns="0" bIns="0" anchor="t">
            <a:spAutoFit/>
          </a:bodyPr>
          <a:lstStyle/>
          <a:p>
            <a:pPr>
              <a:defRPr/>
            </a:pPr>
            <a:r>
              <a:rPr kumimoji="0" lang="en-GB" sz="1800" b="0" i="0" u="none" strike="noStrike" kern="1200" cap="none" spc="0" normalizeH="0" baseline="0" noProof="0">
                <a:ln>
                  <a:noFill/>
                </a:ln>
                <a:solidFill>
                  <a:srgbClr val="0A2C41"/>
                </a:solidFill>
                <a:effectLst/>
                <a:uLnTx/>
                <a:uFillTx/>
                <a:latin typeface="Effra"/>
                <a:ea typeface="+mn-ea"/>
                <a:cs typeface="+mn-cs"/>
              </a:rPr>
              <a:t>She does not have </a:t>
            </a:r>
            <a:r>
              <a:rPr lang="en-GB">
                <a:solidFill>
                  <a:srgbClr val="0A2C41"/>
                </a:solidFill>
                <a:latin typeface="Effra"/>
              </a:rPr>
              <a:t>critical </a:t>
            </a:r>
            <a:r>
              <a:rPr kumimoji="0" lang="en-GB" sz="1800" b="0" i="0" u="none" strike="noStrike" kern="1200" cap="none" spc="0" normalizeH="0" baseline="0" noProof="0">
                <a:ln>
                  <a:noFill/>
                </a:ln>
                <a:solidFill>
                  <a:srgbClr val="0A2C41"/>
                </a:solidFill>
                <a:effectLst/>
                <a:uLnTx/>
                <a:uFillTx/>
                <a:latin typeface="Effra"/>
                <a:ea typeface="+mn-ea"/>
                <a:cs typeface="+mn-cs"/>
              </a:rPr>
              <a:t>illness </a:t>
            </a:r>
            <a:r>
              <a:rPr lang="en-GB">
                <a:solidFill>
                  <a:srgbClr val="0A2C41"/>
                </a:solidFill>
                <a:latin typeface="Effra"/>
              </a:rPr>
              <a:t>insurance. </a:t>
            </a:r>
            <a:endParaRPr kumimoji="0" lang="en-GB" sz="1800" b="0" i="0" u="none" strike="noStrike" kern="1200" cap="none" spc="0" normalizeH="0" baseline="0" noProof="0">
              <a:ln>
                <a:noFill/>
              </a:ln>
              <a:solidFill>
                <a:srgbClr val="0A2C41"/>
              </a:solidFill>
              <a:effectLst/>
              <a:uLnTx/>
              <a:uFillTx/>
              <a:latin typeface="Effra"/>
              <a:ea typeface="+mn-ea"/>
              <a:cs typeface="+mn-cs"/>
            </a:endParaRPr>
          </a:p>
        </p:txBody>
      </p:sp>
      <p:sp>
        <p:nvSpPr>
          <p:cNvPr id="70" name="Rectangle 69">
            <a:extLst>
              <a:ext uri="{FF2B5EF4-FFF2-40B4-BE49-F238E27FC236}">
                <a16:creationId xmlns:a16="http://schemas.microsoft.com/office/drawing/2014/main" id="{BFB18251-5C8E-AF69-1C38-A2B2D55D739D}"/>
              </a:ext>
            </a:extLst>
          </p:cNvPr>
          <p:cNvSpPr/>
          <p:nvPr/>
        </p:nvSpPr>
        <p:spPr>
          <a:xfrm flipH="1">
            <a:off x="491580" y="5078178"/>
            <a:ext cx="4512427" cy="1092194"/>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65" name="TextBox 64">
            <a:extLst>
              <a:ext uri="{FF2B5EF4-FFF2-40B4-BE49-F238E27FC236}">
                <a16:creationId xmlns:a16="http://schemas.microsoft.com/office/drawing/2014/main" id="{92EDD02D-7D77-1A90-D5B3-426AC1EADA2B}"/>
              </a:ext>
            </a:extLst>
          </p:cNvPr>
          <p:cNvSpPr txBox="1"/>
          <p:nvPr/>
        </p:nvSpPr>
        <p:spPr>
          <a:xfrm>
            <a:off x="617022" y="5211528"/>
            <a:ext cx="4170458" cy="830997"/>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A2C41"/>
                </a:solidFill>
                <a:effectLst/>
                <a:uLnTx/>
                <a:uFillTx/>
                <a:latin typeface="Effra"/>
                <a:ea typeface="+mn-ea"/>
                <a:cs typeface="+mn-cs"/>
              </a:rPr>
              <a:t>Jamie used all of her savings to pay off the extra expenses she incurred from being unable to work while she was sick</a:t>
            </a:r>
            <a:r>
              <a:rPr lang="en-GB">
                <a:solidFill>
                  <a:srgbClr val="0A2C41"/>
                </a:solidFill>
                <a:latin typeface="Effra"/>
              </a:rPr>
              <a:t>.</a:t>
            </a:r>
            <a:endParaRPr kumimoji="0" lang="en-GB" sz="1800" b="0" i="0" u="none" strike="noStrike" kern="1200" cap="none" spc="0" normalizeH="0" baseline="0" noProof="0">
              <a:ln>
                <a:noFill/>
              </a:ln>
              <a:solidFill>
                <a:srgbClr val="0A2C41"/>
              </a:solidFill>
              <a:effectLst/>
              <a:uLnTx/>
              <a:uFillTx/>
              <a:latin typeface="Effra"/>
              <a:ea typeface="+mn-ea"/>
              <a:cs typeface="+mn-cs"/>
            </a:endParaRPr>
          </a:p>
        </p:txBody>
      </p:sp>
      <p:pic>
        <p:nvPicPr>
          <p:cNvPr id="73" name="Graphic 72">
            <a:extLst>
              <a:ext uri="{FF2B5EF4-FFF2-40B4-BE49-F238E27FC236}">
                <a16:creationId xmlns:a16="http://schemas.microsoft.com/office/drawing/2014/main" id="{AF9E9709-8F36-7E6E-A73C-BE5CA1CD64A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58720" y="2744551"/>
            <a:ext cx="460840" cy="460840"/>
          </a:xfrm>
          <a:prstGeom prst="rect">
            <a:avLst/>
          </a:prstGeom>
        </p:spPr>
      </p:pic>
      <p:pic>
        <p:nvPicPr>
          <p:cNvPr id="64" name="Graphic 63">
            <a:extLst>
              <a:ext uri="{FF2B5EF4-FFF2-40B4-BE49-F238E27FC236}">
                <a16:creationId xmlns:a16="http://schemas.microsoft.com/office/drawing/2014/main" id="{D2F2E605-B218-7BD2-A7DC-6BC595DACE8E}"/>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27540" y="4028288"/>
            <a:ext cx="515978" cy="515978"/>
          </a:xfrm>
          <a:prstGeom prst="rect">
            <a:avLst/>
          </a:prstGeom>
        </p:spPr>
      </p:pic>
      <p:pic>
        <p:nvPicPr>
          <p:cNvPr id="14" name="Picture 13" descr="A person sitting in front of a computer&#10;&#10;Description automatically generated with medium confidence">
            <a:extLst>
              <a:ext uri="{FF2B5EF4-FFF2-40B4-BE49-F238E27FC236}">
                <a16:creationId xmlns:a16="http://schemas.microsoft.com/office/drawing/2014/main" id="{6C3C171B-113B-516E-A2B9-E00966CA1B68}"/>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300"/>
          <a:stretch/>
        </p:blipFill>
        <p:spPr>
          <a:xfrm>
            <a:off x="10739214" y="1336745"/>
            <a:ext cx="1089907" cy="1090737"/>
          </a:xfrm>
          <a:prstGeom prst="rect">
            <a:avLst/>
          </a:prstGeom>
        </p:spPr>
      </p:pic>
      <p:cxnSp>
        <p:nvCxnSpPr>
          <p:cNvPr id="54" name="Straight Connector 53">
            <a:extLst>
              <a:ext uri="{FF2B5EF4-FFF2-40B4-BE49-F238E27FC236}">
                <a16:creationId xmlns:a16="http://schemas.microsoft.com/office/drawing/2014/main" id="{24236CCD-BA76-AC9A-6D93-07B38A1CCFF0}"/>
              </a:ext>
            </a:extLst>
          </p:cNvPr>
          <p:cNvCxnSpPr>
            <a:cxnSpLocks/>
          </p:cNvCxnSpPr>
          <p:nvPr/>
        </p:nvCxnSpPr>
        <p:spPr>
          <a:xfrm>
            <a:off x="10730457" y="1327112"/>
            <a:ext cx="1089906"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 name="Picture 19" descr="A person sitting on a couch using a computer&#10;&#10;Description automatically generated with medium confidence">
            <a:extLst>
              <a:ext uri="{FF2B5EF4-FFF2-40B4-BE49-F238E27FC236}">
                <a16:creationId xmlns:a16="http://schemas.microsoft.com/office/drawing/2014/main" id="{B491588B-F45A-F6E7-C6A9-2C337552E7E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b="-604"/>
          <a:stretch/>
        </p:blipFill>
        <p:spPr>
          <a:xfrm>
            <a:off x="3428938" y="1355265"/>
            <a:ext cx="1074197" cy="1073746"/>
          </a:xfrm>
          <a:prstGeom prst="rect">
            <a:avLst/>
          </a:prstGeom>
        </p:spPr>
      </p:pic>
      <p:cxnSp>
        <p:nvCxnSpPr>
          <p:cNvPr id="61" name="Straight Connector 60">
            <a:extLst>
              <a:ext uri="{FF2B5EF4-FFF2-40B4-BE49-F238E27FC236}">
                <a16:creationId xmlns:a16="http://schemas.microsoft.com/office/drawing/2014/main" id="{62284271-C7D6-F06F-88EC-271F4B7F1D1D}"/>
              </a:ext>
            </a:extLst>
          </p:cNvPr>
          <p:cNvCxnSpPr>
            <a:cxnSpLocks/>
          </p:cNvCxnSpPr>
          <p:nvPr/>
        </p:nvCxnSpPr>
        <p:spPr>
          <a:xfrm>
            <a:off x="3428936" y="1327012"/>
            <a:ext cx="1089906"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EBCF461-DF18-6DEE-187E-1D100EFC698C}"/>
              </a:ext>
            </a:extLst>
          </p:cNvPr>
          <p:cNvSpPr txBox="1"/>
          <p:nvPr/>
        </p:nvSpPr>
        <p:spPr>
          <a:xfrm>
            <a:off x="9666514" y="67470"/>
            <a:ext cx="2525486" cy="335896"/>
          </a:xfrm>
          <a:prstGeom prst="rect">
            <a:avLst/>
          </a:prstGeom>
          <a:solidFill>
            <a:srgbClr val="FFFF00"/>
          </a:solidFill>
          <a:ln>
            <a:solidFill>
              <a:srgbClr val="FF000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Effra"/>
                <a:ea typeface="+mn-ea"/>
                <a:cs typeface="+mn-cs"/>
              </a:rPr>
              <a:t>Use for Critical Illness</a:t>
            </a:r>
          </a:p>
        </p:txBody>
      </p:sp>
      <p:sp>
        <p:nvSpPr>
          <p:cNvPr id="66" name="Text Placeholder 7">
            <a:extLst>
              <a:ext uri="{FF2B5EF4-FFF2-40B4-BE49-F238E27FC236}">
                <a16:creationId xmlns:a16="http://schemas.microsoft.com/office/drawing/2014/main" id="{B8D4C547-8EDC-AD17-5837-43424CE3F730}"/>
              </a:ext>
            </a:extLst>
          </p:cNvPr>
          <p:cNvSpPr txBox="1">
            <a:spLocks/>
          </p:cNvSpPr>
          <p:nvPr/>
        </p:nvSpPr>
        <p:spPr>
          <a:xfrm>
            <a:off x="514350" y="6185936"/>
            <a:ext cx="5404104" cy="105717"/>
          </a:xfrm>
          <a:prstGeom prst="rect">
            <a:avLst/>
          </a:prstGeom>
        </p:spPr>
        <p:txBody>
          <a:bodyPr vert="horz" lIns="0" tIns="0" rIns="0" bIns="0" rtlCol="0" anchor="b" anchorCtr="0">
            <a:normAutofit fontScale="77500" lnSpcReduction="20000"/>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000" kern="1200">
                <a:solidFill>
                  <a:schemeClr val="accent1"/>
                </a:solidFill>
                <a:latin typeface="+mn-lt"/>
                <a:ea typeface="+mn-ea"/>
                <a:cs typeface="+mn-cs"/>
              </a:defRPr>
            </a:lvl2pPr>
            <a:lvl3pPr marL="457200" indent="-228600" algn="l" defTabSz="914400" rtl="0" eaLnBrk="1" latinLnBrk="0" hangingPunct="1">
              <a:lnSpc>
                <a:spcPct val="100000"/>
              </a:lnSpc>
              <a:spcBef>
                <a:spcPts val="0"/>
              </a:spcBef>
              <a:spcAft>
                <a:spcPts val="1000"/>
              </a:spcAft>
              <a:buClr>
                <a:schemeClr val="accent1"/>
              </a:buClr>
              <a:buFont typeface="System Font Regular"/>
              <a:buChar char="–"/>
              <a:tabLst/>
              <a:defRPr sz="1000" kern="1200">
                <a:solidFill>
                  <a:schemeClr val="accent1"/>
                </a:solidFill>
                <a:latin typeface="+mn-lt"/>
                <a:ea typeface="+mn-ea"/>
                <a:cs typeface="+mn-cs"/>
              </a:defRPr>
            </a:lvl3pPr>
            <a:lvl4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000" kern="1200">
                <a:solidFill>
                  <a:schemeClr val="accent1"/>
                </a:solidFill>
                <a:latin typeface="+mn-lt"/>
                <a:ea typeface="+mn-ea"/>
                <a:cs typeface="+mn-cs"/>
              </a:defRPr>
            </a:lvl4pPr>
            <a:lvl5pPr marL="914400" indent="-228600" algn="l" defTabSz="914400" rtl="0" eaLnBrk="1" latinLnBrk="0" hangingPunct="1">
              <a:lnSpc>
                <a:spcPct val="100000"/>
              </a:lnSpc>
              <a:spcBef>
                <a:spcPts val="0"/>
              </a:spcBef>
              <a:spcAft>
                <a:spcPts val="800"/>
              </a:spcAft>
              <a:buClr>
                <a:schemeClr val="accent1"/>
              </a:buClr>
              <a:buFont typeface="System Font Regular"/>
              <a:buChar char="–"/>
              <a:defRPr sz="1000" kern="1200">
                <a:solidFill>
                  <a:schemeClr val="accent1"/>
                </a:solidFill>
                <a:latin typeface="+mn-lt"/>
                <a:ea typeface="+mn-ea"/>
                <a:cs typeface="+mn-cs"/>
              </a:defRPr>
            </a:lvl5pPr>
            <a:lvl6pPr marL="1097280" indent="-18288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1"/>
                </a:solidFill>
                <a:latin typeface="+mn-lt"/>
                <a:ea typeface="+mn-ea"/>
                <a:cs typeface="+mn-cs"/>
              </a:defRPr>
            </a:lvl6pPr>
            <a:lvl7pPr marL="1280160" indent="-182880" algn="l" defTabSz="914400" rtl="0" eaLnBrk="1" latinLnBrk="0" hangingPunct="1">
              <a:lnSpc>
                <a:spcPct val="100000"/>
              </a:lnSpc>
              <a:spcBef>
                <a:spcPts val="0"/>
              </a:spcBef>
              <a:spcAft>
                <a:spcPts val="600"/>
              </a:spcAft>
              <a:buClr>
                <a:schemeClr val="accent1"/>
              </a:buClr>
              <a:buFont typeface="System Font Regular"/>
              <a:buChar char="–"/>
              <a:defRPr sz="1400" kern="1200">
                <a:solidFill>
                  <a:schemeClr val="accent1"/>
                </a:solidFill>
                <a:latin typeface="+mn-lt"/>
                <a:ea typeface="+mn-ea"/>
                <a:cs typeface="+mn-cs"/>
              </a:defRPr>
            </a:lvl7pPr>
            <a:lvl8pPr marL="1399032" indent="-118872"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200" i="1" kern="12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D3F5E"/>
              </a:buClr>
              <a:buSzTx/>
              <a:buFont typeface="Arial" panose="020B0604020202020204" pitchFamily="34" charset="0"/>
              <a:buNone/>
              <a:tabLst/>
              <a:defRPr/>
            </a:pPr>
            <a:r>
              <a:rPr kumimoji="0" lang="en-US" sz="1000" b="0" i="0" u="none" strike="noStrike" kern="1200" cap="none" spc="0" normalizeH="0" baseline="0" noProof="0">
                <a:ln>
                  <a:noFill/>
                </a:ln>
                <a:solidFill>
                  <a:srgbClr val="FFFFFF"/>
                </a:solidFill>
                <a:effectLst/>
                <a:uLnTx/>
                <a:uFillTx/>
                <a:latin typeface="Effra"/>
                <a:ea typeface="+mn-ea"/>
                <a:cs typeface="+mn-cs"/>
              </a:rPr>
              <a:t>Hypothetical example for illustrative purposes only. </a:t>
            </a:r>
          </a:p>
        </p:txBody>
      </p:sp>
      <p:sp>
        <p:nvSpPr>
          <p:cNvPr id="7" name="Footer Placeholder 6">
            <a:extLst>
              <a:ext uri="{FF2B5EF4-FFF2-40B4-BE49-F238E27FC236}">
                <a16:creationId xmlns:a16="http://schemas.microsoft.com/office/drawing/2014/main" id="{3ADB6F9D-9559-3C96-F0A2-DCF7D21FA16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Effra"/>
                <a:ea typeface="+mn-ea"/>
                <a:cs typeface="+mn-cs"/>
              </a:rPr>
              <a:t>Enrollment   |   Client Name</a:t>
            </a:r>
          </a:p>
        </p:txBody>
      </p:sp>
    </p:spTree>
    <p:extLst>
      <p:ext uri="{BB962C8B-B14F-4D97-AF65-F5344CB8AC3E}">
        <p14:creationId xmlns:p14="http://schemas.microsoft.com/office/powerpoint/2010/main" val="1752194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lide Number Placeholder 4">
            <a:extLst>
              <a:ext uri="{FF2B5EF4-FFF2-40B4-BE49-F238E27FC236}">
                <a16:creationId xmlns:a16="http://schemas.microsoft.com/office/drawing/2014/main" id="{9A32BE08-FA0C-C946-9F11-115DA0706C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0D3F5E"/>
              </a:solidFill>
              <a:effectLst/>
              <a:uLnTx/>
              <a:uFillTx/>
              <a:latin typeface="Effra"/>
              <a:ea typeface="+mn-ea"/>
              <a:cs typeface="+mn-cs"/>
            </a:endParaRPr>
          </a:p>
        </p:txBody>
      </p:sp>
      <p:sp>
        <p:nvSpPr>
          <p:cNvPr id="2" name="Title 1">
            <a:extLst>
              <a:ext uri="{FF2B5EF4-FFF2-40B4-BE49-F238E27FC236}">
                <a16:creationId xmlns:a16="http://schemas.microsoft.com/office/drawing/2014/main" id="{95B15D34-3AFB-456B-A1A4-D490BC3E6C4A}"/>
              </a:ext>
            </a:extLst>
          </p:cNvPr>
          <p:cNvSpPr>
            <a:spLocks noGrp="1"/>
          </p:cNvSpPr>
          <p:nvPr>
            <p:ph type="title"/>
          </p:nvPr>
        </p:nvSpPr>
        <p:spPr/>
        <p:txBody>
          <a:bodyPr/>
          <a:lstStyle/>
          <a:p>
            <a:r>
              <a:rPr lang="en-US">
                <a:solidFill>
                  <a:schemeClr val="tx1"/>
                </a:solidFill>
              </a:rPr>
              <a:t>Guardian benefits available to you as an employee</a:t>
            </a:r>
            <a:br>
              <a:rPr lang="en-US">
                <a:solidFill>
                  <a:schemeClr val="tx1"/>
                </a:solidFill>
              </a:rPr>
            </a:br>
            <a:r>
              <a:rPr lang="en-US">
                <a:solidFill>
                  <a:schemeClr val="tx1"/>
                </a:solidFill>
              </a:rPr>
              <a:t>of </a:t>
            </a:r>
            <a:r>
              <a:rPr lang="en-US">
                <a:solidFill>
                  <a:srgbClr val="FF0000"/>
                </a:solidFill>
              </a:rPr>
              <a:t>[XYZ company]</a:t>
            </a:r>
            <a:r>
              <a:rPr lang="en-US"/>
              <a:t>:</a:t>
            </a:r>
            <a:r>
              <a:rPr lang="en-US">
                <a:solidFill>
                  <a:srgbClr val="FF0000"/>
                </a:solidFill>
              </a:rPr>
              <a:t> </a:t>
            </a:r>
          </a:p>
        </p:txBody>
      </p:sp>
      <p:grpSp>
        <p:nvGrpSpPr>
          <p:cNvPr id="4" name="Group 3">
            <a:extLst>
              <a:ext uri="{FF2B5EF4-FFF2-40B4-BE49-F238E27FC236}">
                <a16:creationId xmlns:a16="http://schemas.microsoft.com/office/drawing/2014/main" id="{06787ACC-9DDB-8AF1-798E-BB6D2FB38EA4}"/>
              </a:ext>
            </a:extLst>
          </p:cNvPr>
          <p:cNvGrpSpPr/>
          <p:nvPr/>
        </p:nvGrpSpPr>
        <p:grpSpPr>
          <a:xfrm>
            <a:off x="1083253" y="1844242"/>
            <a:ext cx="951374" cy="1428627"/>
            <a:chOff x="1083253" y="1844242"/>
            <a:chExt cx="951374" cy="1428627"/>
          </a:xfrm>
        </p:grpSpPr>
        <p:sp>
          <p:nvSpPr>
            <p:cNvPr id="19" name="Text Placeholder 7">
              <a:extLst>
                <a:ext uri="{FF2B5EF4-FFF2-40B4-BE49-F238E27FC236}">
                  <a16:creationId xmlns:a16="http://schemas.microsoft.com/office/drawing/2014/main" id="{890A87D5-6243-4714-ADB6-9664E9C7A312}"/>
                </a:ext>
              </a:extLst>
            </p:cNvPr>
            <p:cNvSpPr txBox="1">
              <a:spLocks/>
            </p:cNvSpPr>
            <p:nvPr/>
          </p:nvSpPr>
          <p:spPr>
            <a:xfrm>
              <a:off x="1083253" y="2880711"/>
              <a:ext cx="951374" cy="392158"/>
            </a:xfrm>
            <a:prstGeom prst="rect">
              <a:avLst/>
            </a:prstGeom>
          </p:spPr>
          <p:txBody>
            <a:bodyPr vert="horz" lIns="0" tIns="0" rIns="0" bIns="0" rtlCol="0" anchor="t">
              <a:noAutofit/>
            </a:bodyPr>
            <a:lstStyle>
              <a:lvl1pPr marL="0" indent="0" algn="l" defTabSz="685800" rtl="0" eaLnBrk="1" latinLnBrk="0" hangingPunct="1">
                <a:lnSpc>
                  <a:spcPct val="80000"/>
                </a:lnSpc>
                <a:spcBef>
                  <a:spcPts val="0"/>
                </a:spcBef>
                <a:spcAft>
                  <a:spcPts val="0"/>
                </a:spcAft>
                <a:buFont typeface="Arial" panose="020B0604020202020204" pitchFamily="34" charset="0"/>
                <a:buNone/>
                <a:defRPr sz="525" b="0" kern="1200">
                  <a:solidFill>
                    <a:schemeClr val="tx1"/>
                  </a:solidFill>
                  <a:latin typeface="+mn-lt"/>
                  <a:ea typeface="+mn-ea"/>
                  <a:cs typeface="+mn-cs"/>
                </a:defRPr>
              </a:lvl1pPr>
              <a:lvl2pPr marL="0" indent="0" algn="l" defTabSz="685800" rtl="0" eaLnBrk="1" latinLnBrk="0" hangingPunct="1">
                <a:lnSpc>
                  <a:spcPct val="100000"/>
                </a:lnSpc>
                <a:spcBef>
                  <a:spcPts val="0"/>
                </a:spcBef>
                <a:spcAft>
                  <a:spcPts val="750"/>
                </a:spcAft>
                <a:buFont typeface="Arial" panose="020B0604020202020204" pitchFamily="34" charset="0"/>
                <a:buNone/>
                <a:defRPr sz="1350" kern="1200">
                  <a:solidFill>
                    <a:schemeClr val="tx1"/>
                  </a:solidFill>
                  <a:latin typeface="+mn-lt"/>
                  <a:ea typeface="+mn-ea"/>
                  <a:cs typeface="+mn-cs"/>
                </a:defRPr>
              </a:lvl2pPr>
              <a:lvl3pPr marL="171450" indent="-171450" algn="l" defTabSz="685800" rtl="0" eaLnBrk="1" latinLnBrk="0" hangingPunct="1">
                <a:lnSpc>
                  <a:spcPct val="100000"/>
                </a:lnSpc>
                <a:spcBef>
                  <a:spcPts val="0"/>
                </a:spcBef>
                <a:spcAft>
                  <a:spcPts val="750"/>
                </a:spcAft>
                <a:buFont typeface="Arial" panose="020B0604020202020204" pitchFamily="34" charset="0"/>
                <a:buChar char="•"/>
                <a:defRPr sz="1350" kern="1200">
                  <a:solidFill>
                    <a:schemeClr val="tx1"/>
                  </a:solidFill>
                  <a:latin typeface="+mn-lt"/>
                  <a:ea typeface="+mn-ea"/>
                  <a:cs typeface="+mn-cs"/>
                </a:defRPr>
              </a:lvl3pPr>
              <a:lvl4pPr marL="388144" indent="-171450" algn="l" defTabSz="685800" rtl="0" eaLnBrk="1" latinLnBrk="0" hangingPunct="1">
                <a:lnSpc>
                  <a:spcPct val="100000"/>
                </a:lnSpc>
                <a:spcBef>
                  <a:spcPts val="0"/>
                </a:spcBef>
                <a:spcAft>
                  <a:spcPts val="750"/>
                </a:spcAft>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lnSpc>
                  <a:spcPct val="100000"/>
                </a:lnSpc>
                <a:spcBef>
                  <a:spcPts val="0"/>
                </a:spcBef>
                <a:spcAft>
                  <a:spcPts val="750"/>
                </a:spcAft>
                <a:buFont typeface="Arial" panose="020B0604020202020204" pitchFamily="34" charset="0"/>
                <a:buNone/>
                <a:defRPr sz="1350" kern="1200">
                  <a:solidFill>
                    <a:schemeClr val="tx1"/>
                  </a:solidFill>
                  <a:latin typeface="Lyon Display Regular" panose="02000603080000020004"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effectLst/>
                  <a:uLnTx/>
                  <a:uFillTx/>
                  <a:latin typeface="Effra"/>
                  <a:ea typeface="+mn-ea"/>
                  <a:cs typeface="+mn-cs"/>
                </a:rPr>
                <a:t>Dental</a:t>
              </a:r>
            </a:p>
          </p:txBody>
        </p:sp>
        <p:pic>
          <p:nvPicPr>
            <p:cNvPr id="62" name="Graphic 61">
              <a:extLst>
                <a:ext uri="{FF2B5EF4-FFF2-40B4-BE49-F238E27FC236}">
                  <a16:creationId xmlns:a16="http://schemas.microsoft.com/office/drawing/2014/main" id="{C3D15EB0-EB72-4E47-B913-58B02145197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3253" y="1844242"/>
              <a:ext cx="951374" cy="951375"/>
            </a:xfrm>
            <a:prstGeom prst="rect">
              <a:avLst/>
            </a:prstGeom>
          </p:spPr>
        </p:pic>
      </p:grpSp>
      <p:grpSp>
        <p:nvGrpSpPr>
          <p:cNvPr id="5" name="Group 4">
            <a:extLst>
              <a:ext uri="{FF2B5EF4-FFF2-40B4-BE49-F238E27FC236}">
                <a16:creationId xmlns:a16="http://schemas.microsoft.com/office/drawing/2014/main" id="{0A0702C4-6406-EFE6-692E-F37A5F3901D3}"/>
              </a:ext>
            </a:extLst>
          </p:cNvPr>
          <p:cNvGrpSpPr/>
          <p:nvPr/>
        </p:nvGrpSpPr>
        <p:grpSpPr>
          <a:xfrm>
            <a:off x="3020536" y="1725913"/>
            <a:ext cx="1274515" cy="1430771"/>
            <a:chOff x="2881511" y="1725913"/>
            <a:chExt cx="1274515" cy="1430771"/>
          </a:xfrm>
        </p:grpSpPr>
        <p:sp>
          <p:nvSpPr>
            <p:cNvPr id="21" name="Text Placeholder 9">
              <a:extLst>
                <a:ext uri="{FF2B5EF4-FFF2-40B4-BE49-F238E27FC236}">
                  <a16:creationId xmlns:a16="http://schemas.microsoft.com/office/drawing/2014/main" id="{68D97B4A-B460-418F-B66D-4F31D974B4D2}"/>
                </a:ext>
              </a:extLst>
            </p:cNvPr>
            <p:cNvSpPr txBox="1">
              <a:spLocks/>
            </p:cNvSpPr>
            <p:nvPr/>
          </p:nvSpPr>
          <p:spPr>
            <a:xfrm>
              <a:off x="2881511" y="2764526"/>
              <a:ext cx="1274515" cy="392158"/>
            </a:xfrm>
            <a:prstGeom prst="rect">
              <a:avLst/>
            </a:prstGeom>
          </p:spPr>
          <p:txBody>
            <a:bodyPr lIns="0" tIns="0" rIns="0" bIns="0" anchor="t"/>
            <a:lstStyle>
              <a:lvl1pPr marL="0" indent="0" algn="l" defTabSz="685800" rtl="0" eaLnBrk="1" latinLnBrk="0" hangingPunct="1">
                <a:lnSpc>
                  <a:spcPct val="100000"/>
                </a:lnSpc>
                <a:spcBef>
                  <a:spcPts val="0"/>
                </a:spcBef>
                <a:spcAft>
                  <a:spcPts val="450"/>
                </a:spcAft>
                <a:buFont typeface="Arial" panose="020B0604020202020204" pitchFamily="34" charset="0"/>
                <a:buNone/>
                <a:defRPr sz="1350" b="1" kern="1200">
                  <a:solidFill>
                    <a:schemeClr val="tx1"/>
                  </a:solidFill>
                  <a:latin typeface="+mn-lt"/>
                  <a:ea typeface="+mn-ea"/>
                  <a:cs typeface="+mn-cs"/>
                </a:defRPr>
              </a:lvl1pPr>
              <a:lvl2pPr marL="0" indent="0" algn="l" defTabSz="685800" rtl="0" eaLnBrk="1" latinLnBrk="0" hangingPunct="1">
                <a:lnSpc>
                  <a:spcPct val="100000"/>
                </a:lnSpc>
                <a:spcBef>
                  <a:spcPts val="0"/>
                </a:spcBef>
                <a:spcAft>
                  <a:spcPts val="750"/>
                </a:spcAft>
                <a:buFont typeface="Arial" panose="020B0604020202020204" pitchFamily="34" charset="0"/>
                <a:buNone/>
                <a:defRPr sz="1350" kern="1200">
                  <a:solidFill>
                    <a:schemeClr val="tx1"/>
                  </a:solidFill>
                  <a:latin typeface="+mn-lt"/>
                  <a:ea typeface="+mn-ea"/>
                  <a:cs typeface="+mn-cs"/>
                </a:defRPr>
              </a:lvl2pPr>
              <a:lvl3pPr marL="171450" indent="-171450" algn="l" defTabSz="685800" rtl="0" eaLnBrk="1" latinLnBrk="0" hangingPunct="1">
                <a:lnSpc>
                  <a:spcPct val="100000"/>
                </a:lnSpc>
                <a:spcBef>
                  <a:spcPts val="0"/>
                </a:spcBef>
                <a:spcAft>
                  <a:spcPts val="750"/>
                </a:spcAft>
                <a:buFont typeface="Arial" panose="020B0604020202020204" pitchFamily="34" charset="0"/>
                <a:buChar char="•"/>
                <a:defRPr sz="1350" kern="1200">
                  <a:solidFill>
                    <a:schemeClr val="tx1"/>
                  </a:solidFill>
                  <a:latin typeface="+mn-lt"/>
                  <a:ea typeface="+mn-ea"/>
                  <a:cs typeface="+mn-cs"/>
                </a:defRPr>
              </a:lvl3pPr>
              <a:lvl4pPr marL="388144" indent="-171450" algn="l" defTabSz="685800" rtl="0" eaLnBrk="1" latinLnBrk="0" hangingPunct="1">
                <a:lnSpc>
                  <a:spcPct val="100000"/>
                </a:lnSpc>
                <a:spcBef>
                  <a:spcPts val="0"/>
                </a:spcBef>
                <a:spcAft>
                  <a:spcPts val="750"/>
                </a:spcAft>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lnSpc>
                  <a:spcPct val="100000"/>
                </a:lnSpc>
                <a:spcBef>
                  <a:spcPts val="0"/>
                </a:spcBef>
                <a:spcAft>
                  <a:spcPts val="750"/>
                </a:spcAft>
                <a:buFont typeface="Arial" panose="020B0604020202020204" pitchFamily="34" charset="0"/>
                <a:buNone/>
                <a:defRPr sz="1350" kern="1200">
                  <a:solidFill>
                    <a:schemeClr val="tx1"/>
                  </a:solidFill>
                  <a:latin typeface="Lyon Display Regular" panose="02000603080000020004"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450"/>
                </a:spcAft>
                <a:buClrTx/>
                <a:buSzTx/>
                <a:buFont typeface="Arial" panose="020B0604020202020204" pitchFamily="34" charset="0"/>
                <a:buNone/>
                <a:tabLst/>
                <a:defRPr/>
              </a:pPr>
              <a:r>
                <a:rPr kumimoji="0" lang="en-US" sz="1800" b="1" i="0" u="none" strike="noStrike" kern="1200" cap="none" spc="0" normalizeH="0" baseline="0" noProof="0">
                  <a:ln>
                    <a:noFill/>
                  </a:ln>
                  <a:effectLst/>
                  <a:uLnTx/>
                  <a:uFillTx/>
                  <a:latin typeface="Effra"/>
                  <a:ea typeface="+mn-ea"/>
                  <a:cs typeface="+mn-cs"/>
                </a:rPr>
                <a:t>Long Term Disability</a:t>
              </a:r>
            </a:p>
          </p:txBody>
        </p:sp>
        <p:pic>
          <p:nvPicPr>
            <p:cNvPr id="60" name="Graphic 59">
              <a:extLst>
                <a:ext uri="{FF2B5EF4-FFF2-40B4-BE49-F238E27FC236}">
                  <a16:creationId xmlns:a16="http://schemas.microsoft.com/office/drawing/2014/main" id="{9CA0C4D3-44F4-E64F-BA42-9FE4D0C148A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43082" y="1725913"/>
              <a:ext cx="951374" cy="951375"/>
            </a:xfrm>
            <a:prstGeom prst="rect">
              <a:avLst/>
            </a:prstGeom>
          </p:spPr>
        </p:pic>
      </p:grpSp>
      <p:sp>
        <p:nvSpPr>
          <p:cNvPr id="24" name="Text Placeholder 7">
            <a:extLst>
              <a:ext uri="{FF2B5EF4-FFF2-40B4-BE49-F238E27FC236}">
                <a16:creationId xmlns:a16="http://schemas.microsoft.com/office/drawing/2014/main" id="{3C800EB6-485F-5E4F-AFC3-520AA9198620}"/>
              </a:ext>
            </a:extLst>
          </p:cNvPr>
          <p:cNvSpPr txBox="1">
            <a:spLocks/>
          </p:cNvSpPr>
          <p:nvPr/>
        </p:nvSpPr>
        <p:spPr>
          <a:xfrm>
            <a:off x="9801806" y="2837181"/>
            <a:ext cx="1274515" cy="39215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350" b="1" kern="1200">
                <a:solidFill>
                  <a:schemeClr val="bg1"/>
                </a:solidFill>
                <a:latin typeface="+mn-lt"/>
                <a:ea typeface="+mn-ea"/>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1350" kern="1200">
                <a:solidFill>
                  <a:schemeClr val="bg1"/>
                </a:solidFill>
                <a:latin typeface="+mn-lt"/>
                <a:ea typeface="+mn-ea"/>
                <a:cs typeface="+mn-cs"/>
              </a:defRPr>
            </a:lvl2pPr>
            <a:lvl3pPr marL="171450" indent="-171450" algn="l" defTabSz="685800" rtl="0" eaLnBrk="1" latinLnBrk="0" hangingPunct="1">
              <a:lnSpc>
                <a:spcPct val="100000"/>
              </a:lnSpc>
              <a:spcBef>
                <a:spcPts val="0"/>
              </a:spcBef>
              <a:spcAft>
                <a:spcPts val="750"/>
              </a:spcAft>
              <a:buFont typeface="Arial" panose="020B0604020202020204" pitchFamily="34" charset="0"/>
              <a:buChar char="•"/>
              <a:defRPr sz="1350" kern="1200">
                <a:solidFill>
                  <a:schemeClr val="bg1"/>
                </a:solidFill>
                <a:latin typeface="+mn-lt"/>
                <a:ea typeface="+mn-ea"/>
                <a:cs typeface="+mn-cs"/>
              </a:defRPr>
            </a:lvl3pPr>
            <a:lvl4pPr marL="388144" indent="-171450" algn="l" defTabSz="685800" rtl="0" eaLnBrk="1" latinLnBrk="0" hangingPunct="1">
              <a:lnSpc>
                <a:spcPct val="100000"/>
              </a:lnSpc>
              <a:spcBef>
                <a:spcPts val="0"/>
              </a:spcBef>
              <a:spcAft>
                <a:spcPts val="750"/>
              </a:spcAft>
              <a:buFont typeface="Arial" panose="020B0604020202020204" pitchFamily="34" charset="0"/>
              <a:buChar char="‒"/>
              <a:defRPr sz="1200" kern="1200">
                <a:solidFill>
                  <a:schemeClr val="bg1"/>
                </a:solidFill>
                <a:latin typeface="+mn-lt"/>
                <a:ea typeface="+mn-ea"/>
                <a:cs typeface="+mn-cs"/>
              </a:defRPr>
            </a:lvl4pPr>
            <a:lvl5pPr marL="0" indent="0" algn="l" defTabSz="685800" rtl="0" eaLnBrk="1" latinLnBrk="0" hangingPunct="1">
              <a:lnSpc>
                <a:spcPct val="100000"/>
              </a:lnSpc>
              <a:spcBef>
                <a:spcPts val="0"/>
              </a:spcBef>
              <a:spcAft>
                <a:spcPts val="750"/>
              </a:spcAft>
              <a:buFont typeface="Arial" panose="020B0604020202020204" pitchFamily="34" charset="0"/>
              <a:buNone/>
              <a:defRPr sz="1350" kern="1200">
                <a:solidFill>
                  <a:schemeClr val="bg1"/>
                </a:solidFill>
                <a:latin typeface="Lyon Display Regular" panose="02000603080000020004"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chemeClr val="tx1"/>
                </a:solidFill>
                <a:effectLst/>
                <a:uLnTx/>
                <a:uFillTx/>
                <a:latin typeface="Effra"/>
                <a:ea typeface="+mn-ea"/>
                <a:cs typeface="+mn-cs"/>
              </a:rPr>
              <a:t>Vision</a:t>
            </a:r>
          </a:p>
        </p:txBody>
      </p:sp>
      <p:pic>
        <p:nvPicPr>
          <p:cNvPr id="52" name="Graphic 51">
            <a:extLst>
              <a:ext uri="{FF2B5EF4-FFF2-40B4-BE49-F238E27FC236}">
                <a16:creationId xmlns:a16="http://schemas.microsoft.com/office/drawing/2014/main" id="{40572211-4C9F-C446-99E4-86D54AA7318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963377" y="1800712"/>
            <a:ext cx="951374" cy="951375"/>
          </a:xfrm>
          <a:prstGeom prst="rect">
            <a:avLst/>
          </a:prstGeom>
        </p:spPr>
      </p:pic>
      <p:grpSp>
        <p:nvGrpSpPr>
          <p:cNvPr id="14" name="Group 13">
            <a:extLst>
              <a:ext uri="{FF2B5EF4-FFF2-40B4-BE49-F238E27FC236}">
                <a16:creationId xmlns:a16="http://schemas.microsoft.com/office/drawing/2014/main" id="{A72F1224-56C1-5D62-B513-83960C2FD43A}"/>
              </a:ext>
            </a:extLst>
          </p:cNvPr>
          <p:cNvGrpSpPr/>
          <p:nvPr/>
        </p:nvGrpSpPr>
        <p:grpSpPr>
          <a:xfrm>
            <a:off x="8221762" y="3905060"/>
            <a:ext cx="1442471" cy="1483054"/>
            <a:chOff x="8221762" y="3905060"/>
            <a:chExt cx="1442471" cy="1483054"/>
          </a:xfrm>
        </p:grpSpPr>
        <p:sp>
          <p:nvSpPr>
            <p:cNvPr id="25" name="Text Placeholder 8">
              <a:extLst>
                <a:ext uri="{FF2B5EF4-FFF2-40B4-BE49-F238E27FC236}">
                  <a16:creationId xmlns:a16="http://schemas.microsoft.com/office/drawing/2014/main" id="{6F24D358-7A7D-B34A-AA0C-93E97DC0800A}"/>
                </a:ext>
              </a:extLst>
            </p:cNvPr>
            <p:cNvSpPr txBox="1">
              <a:spLocks/>
            </p:cNvSpPr>
            <p:nvPr/>
          </p:nvSpPr>
          <p:spPr>
            <a:xfrm>
              <a:off x="8221762" y="4995956"/>
              <a:ext cx="1442471" cy="392158"/>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350" b="1" kern="1200">
                  <a:solidFill>
                    <a:schemeClr val="bg1"/>
                  </a:solidFill>
                  <a:latin typeface="+mn-lt"/>
                  <a:ea typeface="+mn-ea"/>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1350" kern="1200">
                  <a:solidFill>
                    <a:schemeClr val="bg1"/>
                  </a:solidFill>
                  <a:latin typeface="+mn-lt"/>
                  <a:ea typeface="+mn-ea"/>
                  <a:cs typeface="+mn-cs"/>
                </a:defRPr>
              </a:lvl2pPr>
              <a:lvl3pPr marL="171450" indent="-171450" algn="l" defTabSz="685800" rtl="0" eaLnBrk="1" latinLnBrk="0" hangingPunct="1">
                <a:lnSpc>
                  <a:spcPct val="100000"/>
                </a:lnSpc>
                <a:spcBef>
                  <a:spcPts val="0"/>
                </a:spcBef>
                <a:spcAft>
                  <a:spcPts val="750"/>
                </a:spcAft>
                <a:buFont typeface="Arial" panose="020B0604020202020204" pitchFamily="34" charset="0"/>
                <a:buChar char="•"/>
                <a:defRPr sz="1350" kern="1200">
                  <a:solidFill>
                    <a:schemeClr val="bg1"/>
                  </a:solidFill>
                  <a:latin typeface="+mn-lt"/>
                  <a:ea typeface="+mn-ea"/>
                  <a:cs typeface="+mn-cs"/>
                </a:defRPr>
              </a:lvl3pPr>
              <a:lvl4pPr marL="388144" indent="-171450" algn="l" defTabSz="685800" rtl="0" eaLnBrk="1" latinLnBrk="0" hangingPunct="1">
                <a:lnSpc>
                  <a:spcPct val="100000"/>
                </a:lnSpc>
                <a:spcBef>
                  <a:spcPts val="0"/>
                </a:spcBef>
                <a:spcAft>
                  <a:spcPts val="750"/>
                </a:spcAft>
                <a:buFont typeface="Arial" panose="020B0604020202020204" pitchFamily="34" charset="0"/>
                <a:buChar char="‒"/>
                <a:defRPr sz="1200" kern="1200">
                  <a:solidFill>
                    <a:schemeClr val="bg1"/>
                  </a:solidFill>
                  <a:latin typeface="+mn-lt"/>
                  <a:ea typeface="+mn-ea"/>
                  <a:cs typeface="+mn-cs"/>
                </a:defRPr>
              </a:lvl4pPr>
              <a:lvl5pPr marL="0" indent="0" algn="l" defTabSz="685800" rtl="0" eaLnBrk="1" latinLnBrk="0" hangingPunct="1">
                <a:lnSpc>
                  <a:spcPct val="100000"/>
                </a:lnSpc>
                <a:spcBef>
                  <a:spcPts val="0"/>
                </a:spcBef>
                <a:spcAft>
                  <a:spcPts val="750"/>
                </a:spcAft>
                <a:buFont typeface="Arial" panose="020B0604020202020204" pitchFamily="34" charset="0"/>
                <a:buNone/>
                <a:defRPr sz="1350" kern="1200">
                  <a:solidFill>
                    <a:schemeClr val="bg1"/>
                  </a:solidFill>
                  <a:latin typeface="Lyon Display Regular" panose="02000603080000020004"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chemeClr val="tx1"/>
                  </a:solidFill>
                  <a:effectLst/>
                  <a:uLnTx/>
                  <a:uFillTx/>
                  <a:latin typeface="Effra"/>
                  <a:ea typeface="+mn-ea"/>
                  <a:cs typeface="+mn-cs"/>
                </a:rPr>
                <a:t>Hospital Indemnity</a:t>
              </a:r>
            </a:p>
          </p:txBody>
        </p:sp>
        <p:pic>
          <p:nvPicPr>
            <p:cNvPr id="53" name="Graphic 52">
              <a:extLst>
                <a:ext uri="{FF2B5EF4-FFF2-40B4-BE49-F238E27FC236}">
                  <a16:creationId xmlns:a16="http://schemas.microsoft.com/office/drawing/2014/main" id="{64BB20A6-AE1E-B74A-93AD-A172645B313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467311" y="3905060"/>
              <a:ext cx="951374" cy="951374"/>
            </a:xfrm>
            <a:prstGeom prst="rect">
              <a:avLst/>
            </a:prstGeom>
          </p:spPr>
        </p:pic>
      </p:grpSp>
      <p:grpSp>
        <p:nvGrpSpPr>
          <p:cNvPr id="8" name="Group 7">
            <a:extLst>
              <a:ext uri="{FF2B5EF4-FFF2-40B4-BE49-F238E27FC236}">
                <a16:creationId xmlns:a16="http://schemas.microsoft.com/office/drawing/2014/main" id="{D4E6F8FD-A207-C88E-84BA-DDD044CA1BD9}"/>
              </a:ext>
            </a:extLst>
          </p:cNvPr>
          <p:cNvGrpSpPr/>
          <p:nvPr/>
        </p:nvGrpSpPr>
        <p:grpSpPr>
          <a:xfrm>
            <a:off x="7541383" y="1880044"/>
            <a:ext cx="1274515" cy="1429596"/>
            <a:chOff x="7796377" y="1880044"/>
            <a:chExt cx="1274515" cy="1429596"/>
          </a:xfrm>
        </p:grpSpPr>
        <p:sp>
          <p:nvSpPr>
            <p:cNvPr id="20" name="Text Placeholder 8">
              <a:extLst>
                <a:ext uri="{FF2B5EF4-FFF2-40B4-BE49-F238E27FC236}">
                  <a16:creationId xmlns:a16="http://schemas.microsoft.com/office/drawing/2014/main" id="{9E9490E8-7082-4ABD-A0F3-119B07779722}"/>
                </a:ext>
              </a:extLst>
            </p:cNvPr>
            <p:cNvSpPr txBox="1">
              <a:spLocks/>
            </p:cNvSpPr>
            <p:nvPr/>
          </p:nvSpPr>
          <p:spPr>
            <a:xfrm>
              <a:off x="7796377" y="2917482"/>
              <a:ext cx="1274515" cy="392158"/>
            </a:xfrm>
            <a:prstGeom prst="rect">
              <a:avLst/>
            </a:prstGeom>
          </p:spPr>
          <p:txBody>
            <a:bodyPr lIns="0" tIns="0" rIns="0" bIns="0" anchor="t"/>
            <a:lstStyle>
              <a:lvl1pPr marL="0" indent="0" algn="l" defTabSz="685800" rtl="0" eaLnBrk="1" latinLnBrk="0" hangingPunct="1">
                <a:lnSpc>
                  <a:spcPct val="100000"/>
                </a:lnSpc>
                <a:spcBef>
                  <a:spcPts val="0"/>
                </a:spcBef>
                <a:spcAft>
                  <a:spcPts val="450"/>
                </a:spcAft>
                <a:buFont typeface="Arial" panose="020B0604020202020204" pitchFamily="34" charset="0"/>
                <a:buNone/>
                <a:defRPr sz="1350" b="1" kern="1200">
                  <a:solidFill>
                    <a:schemeClr val="tx1"/>
                  </a:solidFill>
                  <a:latin typeface="+mn-lt"/>
                  <a:ea typeface="+mn-ea"/>
                  <a:cs typeface="+mn-cs"/>
                </a:defRPr>
              </a:lvl1pPr>
              <a:lvl2pPr marL="0" indent="0" algn="l" defTabSz="685800" rtl="0" eaLnBrk="1" latinLnBrk="0" hangingPunct="1">
                <a:lnSpc>
                  <a:spcPct val="100000"/>
                </a:lnSpc>
                <a:spcBef>
                  <a:spcPts val="0"/>
                </a:spcBef>
                <a:spcAft>
                  <a:spcPts val="750"/>
                </a:spcAft>
                <a:buFont typeface="Arial" panose="020B0604020202020204" pitchFamily="34" charset="0"/>
                <a:buNone/>
                <a:defRPr sz="1350" kern="1200">
                  <a:solidFill>
                    <a:schemeClr val="tx1"/>
                  </a:solidFill>
                  <a:latin typeface="+mn-lt"/>
                  <a:ea typeface="+mn-ea"/>
                  <a:cs typeface="+mn-cs"/>
                </a:defRPr>
              </a:lvl2pPr>
              <a:lvl3pPr marL="171450" indent="-171450" algn="l" defTabSz="685800" rtl="0" eaLnBrk="1" latinLnBrk="0" hangingPunct="1">
                <a:lnSpc>
                  <a:spcPct val="100000"/>
                </a:lnSpc>
                <a:spcBef>
                  <a:spcPts val="0"/>
                </a:spcBef>
                <a:spcAft>
                  <a:spcPts val="750"/>
                </a:spcAft>
                <a:buFont typeface="Arial" panose="020B0604020202020204" pitchFamily="34" charset="0"/>
                <a:buChar char="•"/>
                <a:defRPr sz="1350" kern="1200">
                  <a:solidFill>
                    <a:schemeClr val="tx1"/>
                  </a:solidFill>
                  <a:latin typeface="+mn-lt"/>
                  <a:ea typeface="+mn-ea"/>
                  <a:cs typeface="+mn-cs"/>
                </a:defRPr>
              </a:lvl3pPr>
              <a:lvl4pPr marL="388144" indent="-171450" algn="l" defTabSz="685800" rtl="0" eaLnBrk="1" latinLnBrk="0" hangingPunct="1">
                <a:lnSpc>
                  <a:spcPct val="100000"/>
                </a:lnSpc>
                <a:spcBef>
                  <a:spcPts val="0"/>
                </a:spcBef>
                <a:spcAft>
                  <a:spcPts val="750"/>
                </a:spcAft>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lnSpc>
                  <a:spcPct val="100000"/>
                </a:lnSpc>
                <a:spcBef>
                  <a:spcPts val="0"/>
                </a:spcBef>
                <a:spcAft>
                  <a:spcPts val="750"/>
                </a:spcAft>
                <a:buFont typeface="Arial" panose="020B0604020202020204" pitchFamily="34" charset="0"/>
                <a:buNone/>
                <a:defRPr sz="1350" kern="1200">
                  <a:solidFill>
                    <a:schemeClr val="tx1"/>
                  </a:solidFill>
                  <a:latin typeface="Lyon Display Regular" panose="02000603080000020004"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450"/>
                </a:spcAft>
                <a:buClrTx/>
                <a:buSzTx/>
                <a:buFont typeface="Arial" panose="020B0604020202020204" pitchFamily="34" charset="0"/>
                <a:buNone/>
                <a:tabLst/>
                <a:defRPr/>
              </a:pPr>
              <a:r>
                <a:rPr kumimoji="0" lang="en-US" sz="1800" b="1" i="0" u="none" strike="noStrike" kern="1200" cap="none" spc="0" normalizeH="0" baseline="0" noProof="0">
                  <a:ln>
                    <a:noFill/>
                  </a:ln>
                  <a:effectLst/>
                  <a:uLnTx/>
                  <a:uFillTx/>
                  <a:latin typeface="Effra"/>
                  <a:ea typeface="+mn-ea"/>
                  <a:cs typeface="+mn-cs"/>
                </a:rPr>
                <a:t>Life</a:t>
              </a:r>
            </a:p>
          </p:txBody>
        </p:sp>
        <p:pic>
          <p:nvPicPr>
            <p:cNvPr id="59" name="Graphic 58">
              <a:extLst>
                <a:ext uri="{FF2B5EF4-FFF2-40B4-BE49-F238E27FC236}">
                  <a16:creationId xmlns:a16="http://schemas.microsoft.com/office/drawing/2014/main" id="{6E11F593-8BA0-484B-A6B1-9926A5FBDE69}"/>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957948" y="1880044"/>
              <a:ext cx="951374" cy="951374"/>
            </a:xfrm>
            <a:prstGeom prst="rect">
              <a:avLst/>
            </a:prstGeom>
          </p:spPr>
        </p:pic>
      </p:grpSp>
      <p:sp>
        <p:nvSpPr>
          <p:cNvPr id="7" name="TextBox 6">
            <a:extLst>
              <a:ext uri="{FF2B5EF4-FFF2-40B4-BE49-F238E27FC236}">
                <a16:creationId xmlns:a16="http://schemas.microsoft.com/office/drawing/2014/main" id="{C821848A-3B6A-1C4A-9A1A-DA39E594EB02}"/>
              </a:ext>
            </a:extLst>
          </p:cNvPr>
          <p:cNvSpPr txBox="1"/>
          <p:nvPr/>
        </p:nvSpPr>
        <p:spPr>
          <a:xfrm>
            <a:off x="15031844" y="-892098"/>
            <a:ext cx="914400" cy="91440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D3F5E"/>
              </a:solidFill>
              <a:effectLst/>
              <a:uLnTx/>
              <a:uFillTx/>
              <a:latin typeface="Effra"/>
              <a:ea typeface="+mn-ea"/>
              <a:cs typeface="+mn-cs"/>
            </a:endParaRPr>
          </a:p>
        </p:txBody>
      </p:sp>
      <p:sp>
        <p:nvSpPr>
          <p:cNvPr id="13" name="TextBox 12">
            <a:extLst>
              <a:ext uri="{FF2B5EF4-FFF2-40B4-BE49-F238E27FC236}">
                <a16:creationId xmlns:a16="http://schemas.microsoft.com/office/drawing/2014/main" id="{76F6F4B0-9CA5-AB4A-BC56-85CDF9A9536F}"/>
              </a:ext>
            </a:extLst>
          </p:cNvPr>
          <p:cNvSpPr txBox="1"/>
          <p:nvPr/>
        </p:nvSpPr>
        <p:spPr>
          <a:xfrm>
            <a:off x="1973179" y="8662737"/>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D3F5E"/>
              </a:solidFill>
              <a:effectLst/>
              <a:uLnTx/>
              <a:uFillTx/>
              <a:latin typeface="Effra"/>
              <a:ea typeface="+mn-ea"/>
              <a:cs typeface="+mn-cs"/>
            </a:endParaRPr>
          </a:p>
        </p:txBody>
      </p:sp>
      <p:pic>
        <p:nvPicPr>
          <p:cNvPr id="35" name="Graphic 34">
            <a:extLst>
              <a:ext uri="{FF2B5EF4-FFF2-40B4-BE49-F238E27FC236}">
                <a16:creationId xmlns:a16="http://schemas.microsoft.com/office/drawing/2014/main" id="{3F64AB2C-7A2F-2DC8-2038-55A88F01CFBA}"/>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709109" y="3905061"/>
            <a:ext cx="951373" cy="951373"/>
          </a:xfrm>
          <a:prstGeom prst="rect">
            <a:avLst/>
          </a:prstGeom>
        </p:spPr>
      </p:pic>
      <p:sp>
        <p:nvSpPr>
          <p:cNvPr id="37" name="Text Placeholder 7">
            <a:extLst>
              <a:ext uri="{FF2B5EF4-FFF2-40B4-BE49-F238E27FC236}">
                <a16:creationId xmlns:a16="http://schemas.microsoft.com/office/drawing/2014/main" id="{76B7AA19-291B-1E13-5207-CFD9F48AACDB}"/>
              </a:ext>
            </a:extLst>
          </p:cNvPr>
          <p:cNvSpPr txBox="1">
            <a:spLocks/>
          </p:cNvSpPr>
          <p:nvPr/>
        </p:nvSpPr>
        <p:spPr>
          <a:xfrm>
            <a:off x="2547537" y="4995956"/>
            <a:ext cx="1274515" cy="392158"/>
          </a:xfrm>
          <a:prstGeom prst="rect">
            <a:avLst/>
          </a:prstGeom>
        </p:spPr>
        <p:txBody>
          <a:bodyPr vert="horz" lIns="0" tIns="0" rIns="0" bIns="0" rtlCol="0" anchor="t">
            <a:noAutofit/>
          </a:bodyPr>
          <a:lstStyle>
            <a:lvl1pPr marL="0" indent="0" algn="l" defTabSz="685800" rtl="0" eaLnBrk="1" latinLnBrk="0" hangingPunct="1">
              <a:lnSpc>
                <a:spcPct val="80000"/>
              </a:lnSpc>
              <a:spcBef>
                <a:spcPts val="0"/>
              </a:spcBef>
              <a:spcAft>
                <a:spcPts val="0"/>
              </a:spcAft>
              <a:buFont typeface="Arial" panose="020B0604020202020204" pitchFamily="34" charset="0"/>
              <a:buNone/>
              <a:defRPr sz="525" b="0" kern="1200">
                <a:solidFill>
                  <a:schemeClr val="tx1"/>
                </a:solidFill>
                <a:latin typeface="+mn-lt"/>
                <a:ea typeface="+mn-ea"/>
                <a:cs typeface="+mn-cs"/>
              </a:defRPr>
            </a:lvl1pPr>
            <a:lvl2pPr marL="0" indent="0" algn="l" defTabSz="685800" rtl="0" eaLnBrk="1" latinLnBrk="0" hangingPunct="1">
              <a:lnSpc>
                <a:spcPct val="100000"/>
              </a:lnSpc>
              <a:spcBef>
                <a:spcPts val="0"/>
              </a:spcBef>
              <a:spcAft>
                <a:spcPts val="750"/>
              </a:spcAft>
              <a:buFont typeface="Arial" panose="020B0604020202020204" pitchFamily="34" charset="0"/>
              <a:buNone/>
              <a:defRPr sz="1350" kern="1200">
                <a:solidFill>
                  <a:schemeClr val="tx1"/>
                </a:solidFill>
                <a:latin typeface="+mn-lt"/>
                <a:ea typeface="+mn-ea"/>
                <a:cs typeface="+mn-cs"/>
              </a:defRPr>
            </a:lvl2pPr>
            <a:lvl3pPr marL="171450" indent="-171450" algn="l" defTabSz="685800" rtl="0" eaLnBrk="1" latinLnBrk="0" hangingPunct="1">
              <a:lnSpc>
                <a:spcPct val="100000"/>
              </a:lnSpc>
              <a:spcBef>
                <a:spcPts val="0"/>
              </a:spcBef>
              <a:spcAft>
                <a:spcPts val="750"/>
              </a:spcAft>
              <a:buFont typeface="Arial" panose="020B0604020202020204" pitchFamily="34" charset="0"/>
              <a:buChar char="•"/>
              <a:defRPr sz="1350" kern="1200">
                <a:solidFill>
                  <a:schemeClr val="tx1"/>
                </a:solidFill>
                <a:latin typeface="+mn-lt"/>
                <a:ea typeface="+mn-ea"/>
                <a:cs typeface="+mn-cs"/>
              </a:defRPr>
            </a:lvl3pPr>
            <a:lvl4pPr marL="388144" indent="-171450" algn="l" defTabSz="685800" rtl="0" eaLnBrk="1" latinLnBrk="0" hangingPunct="1">
              <a:lnSpc>
                <a:spcPct val="100000"/>
              </a:lnSpc>
              <a:spcBef>
                <a:spcPts val="0"/>
              </a:spcBef>
              <a:spcAft>
                <a:spcPts val="750"/>
              </a:spcAft>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lnSpc>
                <a:spcPct val="100000"/>
              </a:lnSpc>
              <a:spcBef>
                <a:spcPts val="0"/>
              </a:spcBef>
              <a:spcAft>
                <a:spcPts val="750"/>
              </a:spcAft>
              <a:buFont typeface="Arial" panose="020B0604020202020204" pitchFamily="34" charset="0"/>
              <a:buNone/>
              <a:defRPr sz="1350" kern="1200">
                <a:solidFill>
                  <a:schemeClr val="tx1"/>
                </a:solidFill>
                <a:latin typeface="Lyon Display Regular" panose="02000603080000020004"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effectLst/>
                <a:uLnTx/>
                <a:uFillTx/>
                <a:latin typeface="Effra"/>
                <a:ea typeface="+mn-ea"/>
                <a:cs typeface="+mn-cs"/>
              </a:rPr>
              <a:t>Accident</a:t>
            </a:r>
          </a:p>
        </p:txBody>
      </p:sp>
      <p:grpSp>
        <p:nvGrpSpPr>
          <p:cNvPr id="11" name="Group 10">
            <a:extLst>
              <a:ext uri="{FF2B5EF4-FFF2-40B4-BE49-F238E27FC236}">
                <a16:creationId xmlns:a16="http://schemas.microsoft.com/office/drawing/2014/main" id="{BD2D7965-8FAD-6DAD-35C3-5A6C34AB13A1}"/>
              </a:ext>
            </a:extLst>
          </p:cNvPr>
          <p:cNvGrpSpPr/>
          <p:nvPr/>
        </p:nvGrpSpPr>
        <p:grpSpPr>
          <a:xfrm>
            <a:off x="4466938" y="3905062"/>
            <a:ext cx="1274515" cy="1483052"/>
            <a:chOff x="4466938" y="3905062"/>
            <a:chExt cx="1274515" cy="1483052"/>
          </a:xfrm>
        </p:grpSpPr>
        <p:pic>
          <p:nvPicPr>
            <p:cNvPr id="38" name="Graphic 37">
              <a:extLst>
                <a:ext uri="{FF2B5EF4-FFF2-40B4-BE49-F238E27FC236}">
                  <a16:creationId xmlns:a16="http://schemas.microsoft.com/office/drawing/2014/main" id="{E756D4FC-D60C-43AD-E5DE-A45C9C947320}"/>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628510" y="3905062"/>
              <a:ext cx="951373" cy="951373"/>
            </a:xfrm>
            <a:prstGeom prst="rect">
              <a:avLst/>
            </a:prstGeom>
          </p:spPr>
        </p:pic>
        <p:sp>
          <p:nvSpPr>
            <p:cNvPr id="39" name="Text Placeholder 7">
              <a:extLst>
                <a:ext uri="{FF2B5EF4-FFF2-40B4-BE49-F238E27FC236}">
                  <a16:creationId xmlns:a16="http://schemas.microsoft.com/office/drawing/2014/main" id="{4335BBDC-8085-80A7-43C1-631EC18FAD02}"/>
                </a:ext>
              </a:extLst>
            </p:cNvPr>
            <p:cNvSpPr txBox="1">
              <a:spLocks/>
            </p:cNvSpPr>
            <p:nvPr/>
          </p:nvSpPr>
          <p:spPr>
            <a:xfrm>
              <a:off x="4466938" y="4995956"/>
              <a:ext cx="1274515" cy="392158"/>
            </a:xfrm>
            <a:prstGeom prst="rect">
              <a:avLst/>
            </a:prstGeom>
          </p:spPr>
          <p:txBody>
            <a:bodyPr vert="horz" lIns="0" tIns="0" rIns="0" bIns="0" rtlCol="0" anchor="t">
              <a:noAutofit/>
            </a:bodyPr>
            <a:lstStyle>
              <a:lvl1pPr marL="0" indent="0" algn="l" defTabSz="685800" rtl="0" eaLnBrk="1" latinLnBrk="0" hangingPunct="1">
                <a:lnSpc>
                  <a:spcPct val="80000"/>
                </a:lnSpc>
                <a:spcBef>
                  <a:spcPts val="0"/>
                </a:spcBef>
                <a:spcAft>
                  <a:spcPts val="0"/>
                </a:spcAft>
                <a:buFont typeface="Arial" panose="020B0604020202020204" pitchFamily="34" charset="0"/>
                <a:buNone/>
                <a:defRPr sz="525" b="0" kern="1200">
                  <a:solidFill>
                    <a:schemeClr val="tx1"/>
                  </a:solidFill>
                  <a:latin typeface="+mn-lt"/>
                  <a:ea typeface="+mn-ea"/>
                  <a:cs typeface="+mn-cs"/>
                </a:defRPr>
              </a:lvl1pPr>
              <a:lvl2pPr marL="0" indent="0" algn="l" defTabSz="685800" rtl="0" eaLnBrk="1" latinLnBrk="0" hangingPunct="1">
                <a:lnSpc>
                  <a:spcPct val="100000"/>
                </a:lnSpc>
                <a:spcBef>
                  <a:spcPts val="0"/>
                </a:spcBef>
                <a:spcAft>
                  <a:spcPts val="750"/>
                </a:spcAft>
                <a:buFont typeface="Arial" panose="020B0604020202020204" pitchFamily="34" charset="0"/>
                <a:buNone/>
                <a:defRPr sz="1350" kern="1200">
                  <a:solidFill>
                    <a:schemeClr val="tx1"/>
                  </a:solidFill>
                  <a:latin typeface="+mn-lt"/>
                  <a:ea typeface="+mn-ea"/>
                  <a:cs typeface="+mn-cs"/>
                </a:defRPr>
              </a:lvl2pPr>
              <a:lvl3pPr marL="171450" indent="-171450" algn="l" defTabSz="685800" rtl="0" eaLnBrk="1" latinLnBrk="0" hangingPunct="1">
                <a:lnSpc>
                  <a:spcPct val="100000"/>
                </a:lnSpc>
                <a:spcBef>
                  <a:spcPts val="0"/>
                </a:spcBef>
                <a:spcAft>
                  <a:spcPts val="750"/>
                </a:spcAft>
                <a:buFont typeface="Arial" panose="020B0604020202020204" pitchFamily="34" charset="0"/>
                <a:buChar char="•"/>
                <a:defRPr sz="1350" kern="1200">
                  <a:solidFill>
                    <a:schemeClr val="tx1"/>
                  </a:solidFill>
                  <a:latin typeface="+mn-lt"/>
                  <a:ea typeface="+mn-ea"/>
                  <a:cs typeface="+mn-cs"/>
                </a:defRPr>
              </a:lvl3pPr>
              <a:lvl4pPr marL="388144" indent="-171450" algn="l" defTabSz="685800" rtl="0" eaLnBrk="1" latinLnBrk="0" hangingPunct="1">
                <a:lnSpc>
                  <a:spcPct val="100000"/>
                </a:lnSpc>
                <a:spcBef>
                  <a:spcPts val="0"/>
                </a:spcBef>
                <a:spcAft>
                  <a:spcPts val="750"/>
                </a:spcAft>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lnSpc>
                  <a:spcPct val="100000"/>
                </a:lnSpc>
                <a:spcBef>
                  <a:spcPts val="0"/>
                </a:spcBef>
                <a:spcAft>
                  <a:spcPts val="750"/>
                </a:spcAft>
                <a:buFont typeface="Arial" panose="020B0604020202020204" pitchFamily="34" charset="0"/>
                <a:buNone/>
                <a:defRPr sz="1350" kern="1200">
                  <a:solidFill>
                    <a:schemeClr val="tx1"/>
                  </a:solidFill>
                  <a:latin typeface="Lyon Display Regular" panose="02000603080000020004"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effectLst/>
                  <a:uLnTx/>
                  <a:uFillTx/>
                  <a:latin typeface="Effra"/>
                  <a:ea typeface="+mn-ea"/>
                  <a:cs typeface="+mn-cs"/>
                </a:rPr>
                <a:t>Cancer</a:t>
              </a:r>
            </a:p>
          </p:txBody>
        </p:sp>
      </p:grpSp>
      <p:grpSp>
        <p:nvGrpSpPr>
          <p:cNvPr id="12" name="Group 11">
            <a:extLst>
              <a:ext uri="{FF2B5EF4-FFF2-40B4-BE49-F238E27FC236}">
                <a16:creationId xmlns:a16="http://schemas.microsoft.com/office/drawing/2014/main" id="{9601B6D9-D1E6-F4D0-9E09-9728FD96938A}"/>
              </a:ext>
            </a:extLst>
          </p:cNvPr>
          <p:cNvGrpSpPr/>
          <p:nvPr/>
        </p:nvGrpSpPr>
        <p:grpSpPr>
          <a:xfrm>
            <a:off x="6386339" y="3905062"/>
            <a:ext cx="1274515" cy="1483052"/>
            <a:chOff x="6386339" y="3905062"/>
            <a:chExt cx="1274515" cy="1483052"/>
          </a:xfrm>
        </p:grpSpPr>
        <p:pic>
          <p:nvPicPr>
            <p:cNvPr id="40" name="Graphic 39">
              <a:extLst>
                <a:ext uri="{FF2B5EF4-FFF2-40B4-BE49-F238E27FC236}">
                  <a16:creationId xmlns:a16="http://schemas.microsoft.com/office/drawing/2014/main" id="{43526A20-30B5-B959-CE85-617FB9174A9D}"/>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547911" y="3905062"/>
              <a:ext cx="951373" cy="951373"/>
            </a:xfrm>
            <a:prstGeom prst="rect">
              <a:avLst/>
            </a:prstGeom>
          </p:spPr>
        </p:pic>
        <p:sp>
          <p:nvSpPr>
            <p:cNvPr id="41" name="Text Placeholder 7">
              <a:extLst>
                <a:ext uri="{FF2B5EF4-FFF2-40B4-BE49-F238E27FC236}">
                  <a16:creationId xmlns:a16="http://schemas.microsoft.com/office/drawing/2014/main" id="{DE0D84C5-F344-BDF9-80E0-FBAD759521EE}"/>
                </a:ext>
              </a:extLst>
            </p:cNvPr>
            <p:cNvSpPr txBox="1">
              <a:spLocks/>
            </p:cNvSpPr>
            <p:nvPr/>
          </p:nvSpPr>
          <p:spPr>
            <a:xfrm>
              <a:off x="6386339" y="4995956"/>
              <a:ext cx="1274515" cy="392158"/>
            </a:xfrm>
            <a:prstGeom prst="rect">
              <a:avLst/>
            </a:prstGeom>
          </p:spPr>
          <p:txBody>
            <a:bodyPr vert="horz" lIns="0" tIns="0" rIns="0" bIns="0" rtlCol="0" anchor="t">
              <a:noAutofit/>
            </a:bodyPr>
            <a:lstStyle>
              <a:lvl1pPr marL="0" indent="0" algn="l" defTabSz="685800" rtl="0" eaLnBrk="1" latinLnBrk="0" hangingPunct="1">
                <a:lnSpc>
                  <a:spcPct val="80000"/>
                </a:lnSpc>
                <a:spcBef>
                  <a:spcPts val="0"/>
                </a:spcBef>
                <a:spcAft>
                  <a:spcPts val="0"/>
                </a:spcAft>
                <a:buFont typeface="Arial" panose="020B0604020202020204" pitchFamily="34" charset="0"/>
                <a:buNone/>
                <a:defRPr sz="525" b="0" kern="1200">
                  <a:solidFill>
                    <a:schemeClr val="tx1"/>
                  </a:solidFill>
                  <a:latin typeface="+mn-lt"/>
                  <a:ea typeface="+mn-ea"/>
                  <a:cs typeface="+mn-cs"/>
                </a:defRPr>
              </a:lvl1pPr>
              <a:lvl2pPr marL="0" indent="0" algn="l" defTabSz="685800" rtl="0" eaLnBrk="1" latinLnBrk="0" hangingPunct="1">
                <a:lnSpc>
                  <a:spcPct val="100000"/>
                </a:lnSpc>
                <a:spcBef>
                  <a:spcPts val="0"/>
                </a:spcBef>
                <a:spcAft>
                  <a:spcPts val="750"/>
                </a:spcAft>
                <a:buFont typeface="Arial" panose="020B0604020202020204" pitchFamily="34" charset="0"/>
                <a:buNone/>
                <a:defRPr sz="1350" kern="1200">
                  <a:solidFill>
                    <a:schemeClr val="tx1"/>
                  </a:solidFill>
                  <a:latin typeface="+mn-lt"/>
                  <a:ea typeface="+mn-ea"/>
                  <a:cs typeface="+mn-cs"/>
                </a:defRPr>
              </a:lvl2pPr>
              <a:lvl3pPr marL="171450" indent="-171450" algn="l" defTabSz="685800" rtl="0" eaLnBrk="1" latinLnBrk="0" hangingPunct="1">
                <a:lnSpc>
                  <a:spcPct val="100000"/>
                </a:lnSpc>
                <a:spcBef>
                  <a:spcPts val="0"/>
                </a:spcBef>
                <a:spcAft>
                  <a:spcPts val="750"/>
                </a:spcAft>
                <a:buFont typeface="Arial" panose="020B0604020202020204" pitchFamily="34" charset="0"/>
                <a:buChar char="•"/>
                <a:defRPr sz="1350" kern="1200">
                  <a:solidFill>
                    <a:schemeClr val="tx1"/>
                  </a:solidFill>
                  <a:latin typeface="+mn-lt"/>
                  <a:ea typeface="+mn-ea"/>
                  <a:cs typeface="+mn-cs"/>
                </a:defRPr>
              </a:lvl3pPr>
              <a:lvl4pPr marL="388144" indent="-171450" algn="l" defTabSz="685800" rtl="0" eaLnBrk="1" latinLnBrk="0" hangingPunct="1">
                <a:lnSpc>
                  <a:spcPct val="100000"/>
                </a:lnSpc>
                <a:spcBef>
                  <a:spcPts val="0"/>
                </a:spcBef>
                <a:spcAft>
                  <a:spcPts val="750"/>
                </a:spcAft>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lnSpc>
                  <a:spcPct val="100000"/>
                </a:lnSpc>
                <a:spcBef>
                  <a:spcPts val="0"/>
                </a:spcBef>
                <a:spcAft>
                  <a:spcPts val="750"/>
                </a:spcAft>
                <a:buFont typeface="Arial" panose="020B0604020202020204" pitchFamily="34" charset="0"/>
                <a:buNone/>
                <a:defRPr sz="1350" kern="1200">
                  <a:solidFill>
                    <a:schemeClr val="tx1"/>
                  </a:solidFill>
                  <a:latin typeface="Lyon Display Regular" panose="02000603080000020004"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effectLst/>
                  <a:uLnTx/>
                  <a:uFillTx/>
                  <a:latin typeface="Effra"/>
                  <a:ea typeface="+mn-ea"/>
                  <a:cs typeface="+mn-cs"/>
                </a:rPr>
                <a:t>Critical Illness</a:t>
              </a:r>
            </a:p>
          </p:txBody>
        </p:sp>
      </p:grpSp>
      <p:grpSp>
        <p:nvGrpSpPr>
          <p:cNvPr id="6" name="Group 5">
            <a:extLst>
              <a:ext uri="{FF2B5EF4-FFF2-40B4-BE49-F238E27FC236}">
                <a16:creationId xmlns:a16="http://schemas.microsoft.com/office/drawing/2014/main" id="{C9237B89-3CF4-755B-1799-496630DBCFBE}"/>
              </a:ext>
            </a:extLst>
          </p:cNvPr>
          <p:cNvGrpSpPr/>
          <p:nvPr/>
        </p:nvGrpSpPr>
        <p:grpSpPr>
          <a:xfrm>
            <a:off x="5280960" y="1725913"/>
            <a:ext cx="1274515" cy="1428627"/>
            <a:chOff x="4983054" y="1725913"/>
            <a:chExt cx="1274515" cy="1428627"/>
          </a:xfrm>
        </p:grpSpPr>
        <p:pic>
          <p:nvPicPr>
            <p:cNvPr id="42" name="Graphic 41">
              <a:extLst>
                <a:ext uri="{FF2B5EF4-FFF2-40B4-BE49-F238E27FC236}">
                  <a16:creationId xmlns:a16="http://schemas.microsoft.com/office/drawing/2014/main" id="{B3EFCF37-2D4F-1FD7-BD16-92660FDF5773}"/>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144625" y="1725913"/>
              <a:ext cx="951375" cy="951375"/>
            </a:xfrm>
            <a:prstGeom prst="rect">
              <a:avLst/>
            </a:prstGeom>
          </p:spPr>
        </p:pic>
        <p:sp>
          <p:nvSpPr>
            <p:cNvPr id="43" name="Text Placeholder 9">
              <a:extLst>
                <a:ext uri="{FF2B5EF4-FFF2-40B4-BE49-F238E27FC236}">
                  <a16:creationId xmlns:a16="http://schemas.microsoft.com/office/drawing/2014/main" id="{797AFB1E-D857-4579-F8A2-BD6D5D8E2A92}"/>
                </a:ext>
              </a:extLst>
            </p:cNvPr>
            <p:cNvSpPr txBox="1">
              <a:spLocks/>
            </p:cNvSpPr>
            <p:nvPr/>
          </p:nvSpPr>
          <p:spPr>
            <a:xfrm>
              <a:off x="4983054" y="2762382"/>
              <a:ext cx="1274515" cy="392158"/>
            </a:xfrm>
            <a:prstGeom prst="rect">
              <a:avLst/>
            </a:prstGeom>
          </p:spPr>
          <p:txBody>
            <a:bodyPr lIns="0" tIns="0" rIns="0" bIns="0" anchor="t"/>
            <a:lstStyle>
              <a:lvl1pPr marL="0" indent="0" algn="l" defTabSz="685800" rtl="0" eaLnBrk="1" latinLnBrk="0" hangingPunct="1">
                <a:lnSpc>
                  <a:spcPct val="100000"/>
                </a:lnSpc>
                <a:spcBef>
                  <a:spcPts val="0"/>
                </a:spcBef>
                <a:spcAft>
                  <a:spcPts val="450"/>
                </a:spcAft>
                <a:buFont typeface="Arial" panose="020B0604020202020204" pitchFamily="34" charset="0"/>
                <a:buNone/>
                <a:defRPr sz="1350" b="1" kern="1200">
                  <a:solidFill>
                    <a:schemeClr val="tx1"/>
                  </a:solidFill>
                  <a:latin typeface="+mn-lt"/>
                  <a:ea typeface="+mn-ea"/>
                  <a:cs typeface="+mn-cs"/>
                </a:defRPr>
              </a:lvl1pPr>
              <a:lvl2pPr marL="0" indent="0" algn="l" defTabSz="685800" rtl="0" eaLnBrk="1" latinLnBrk="0" hangingPunct="1">
                <a:lnSpc>
                  <a:spcPct val="100000"/>
                </a:lnSpc>
                <a:spcBef>
                  <a:spcPts val="0"/>
                </a:spcBef>
                <a:spcAft>
                  <a:spcPts val="750"/>
                </a:spcAft>
                <a:buFont typeface="Arial" panose="020B0604020202020204" pitchFamily="34" charset="0"/>
                <a:buNone/>
                <a:defRPr sz="1350" kern="1200">
                  <a:solidFill>
                    <a:schemeClr val="tx1"/>
                  </a:solidFill>
                  <a:latin typeface="+mn-lt"/>
                  <a:ea typeface="+mn-ea"/>
                  <a:cs typeface="+mn-cs"/>
                </a:defRPr>
              </a:lvl2pPr>
              <a:lvl3pPr marL="171450" indent="-171450" algn="l" defTabSz="685800" rtl="0" eaLnBrk="1" latinLnBrk="0" hangingPunct="1">
                <a:lnSpc>
                  <a:spcPct val="100000"/>
                </a:lnSpc>
                <a:spcBef>
                  <a:spcPts val="0"/>
                </a:spcBef>
                <a:spcAft>
                  <a:spcPts val="750"/>
                </a:spcAft>
                <a:buFont typeface="Arial" panose="020B0604020202020204" pitchFamily="34" charset="0"/>
                <a:buChar char="•"/>
                <a:defRPr sz="1350" kern="1200">
                  <a:solidFill>
                    <a:schemeClr val="tx1"/>
                  </a:solidFill>
                  <a:latin typeface="+mn-lt"/>
                  <a:ea typeface="+mn-ea"/>
                  <a:cs typeface="+mn-cs"/>
                </a:defRPr>
              </a:lvl3pPr>
              <a:lvl4pPr marL="388144" indent="-171450" algn="l" defTabSz="685800" rtl="0" eaLnBrk="1" latinLnBrk="0" hangingPunct="1">
                <a:lnSpc>
                  <a:spcPct val="100000"/>
                </a:lnSpc>
                <a:spcBef>
                  <a:spcPts val="0"/>
                </a:spcBef>
                <a:spcAft>
                  <a:spcPts val="750"/>
                </a:spcAft>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lnSpc>
                  <a:spcPct val="100000"/>
                </a:lnSpc>
                <a:spcBef>
                  <a:spcPts val="0"/>
                </a:spcBef>
                <a:spcAft>
                  <a:spcPts val="750"/>
                </a:spcAft>
                <a:buFont typeface="Arial" panose="020B0604020202020204" pitchFamily="34" charset="0"/>
                <a:buNone/>
                <a:defRPr sz="1350" kern="1200">
                  <a:solidFill>
                    <a:schemeClr val="tx1"/>
                  </a:solidFill>
                  <a:latin typeface="Lyon Display Regular" panose="02000603080000020004"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450"/>
                </a:spcAft>
                <a:buClrTx/>
                <a:buSzTx/>
                <a:buFont typeface="Arial" panose="020B0604020202020204" pitchFamily="34" charset="0"/>
                <a:buNone/>
                <a:tabLst/>
                <a:defRPr/>
              </a:pPr>
              <a:r>
                <a:rPr kumimoji="0" lang="en-US" sz="1800" b="1" i="0" u="none" strike="noStrike" kern="1200" cap="none" spc="0" normalizeH="0" baseline="0" noProof="0">
                  <a:ln>
                    <a:noFill/>
                  </a:ln>
                  <a:effectLst/>
                  <a:uLnTx/>
                  <a:uFillTx/>
                  <a:latin typeface="Effra"/>
                  <a:ea typeface="+mn-ea"/>
                  <a:cs typeface="+mn-cs"/>
                </a:rPr>
                <a:t>Short Term Disability</a:t>
              </a:r>
            </a:p>
          </p:txBody>
        </p:sp>
      </p:grpSp>
      <p:sp>
        <p:nvSpPr>
          <p:cNvPr id="3" name="Footer Placeholder 2">
            <a:extLst>
              <a:ext uri="{FF2B5EF4-FFF2-40B4-BE49-F238E27FC236}">
                <a16:creationId xmlns:a16="http://schemas.microsoft.com/office/drawing/2014/main" id="{4453BCD1-71C4-FAD5-A32E-9E9AFF7E3C51}"/>
              </a:ext>
            </a:extLst>
          </p:cNvPr>
          <p:cNvSpPr>
            <a:spLocks noGrp="1"/>
          </p:cNvSpPr>
          <p:nvPr>
            <p:ph type="ftr" sz="quarter" idx="11"/>
          </p:nvPr>
        </p:nvSpPr>
        <p:spPr/>
        <p:txBody>
          <a:bodyPr/>
          <a:lstStyle/>
          <a:p>
            <a:r>
              <a:rPr lang="en-US"/>
              <a:t>Enrollment   |   Client Name</a:t>
            </a:r>
          </a:p>
        </p:txBody>
      </p:sp>
    </p:spTree>
    <p:extLst>
      <p:ext uri="{BB962C8B-B14F-4D97-AF65-F5344CB8AC3E}">
        <p14:creationId xmlns:p14="http://schemas.microsoft.com/office/powerpoint/2010/main" val="2829311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Top Corners Rounded 45">
            <a:extLst>
              <a:ext uri="{FF2B5EF4-FFF2-40B4-BE49-F238E27FC236}">
                <a16:creationId xmlns:a16="http://schemas.microsoft.com/office/drawing/2014/main" id="{7202E24B-0415-4ABB-9D71-2D4E617E76A6}"/>
              </a:ext>
            </a:extLst>
          </p:cNvPr>
          <p:cNvSpPr/>
          <p:nvPr/>
        </p:nvSpPr>
        <p:spPr>
          <a:xfrm rot="16200000" flipH="1">
            <a:off x="6772587" y="1443448"/>
            <a:ext cx="5826115" cy="5002990"/>
          </a:xfrm>
          <a:prstGeom prst="round2SameRect">
            <a:avLst>
              <a:gd name="adj1" fmla="val 11899"/>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3" name="Rectangle: Top Corners Rounded 2">
            <a:extLst>
              <a:ext uri="{FF2B5EF4-FFF2-40B4-BE49-F238E27FC236}">
                <a16:creationId xmlns:a16="http://schemas.microsoft.com/office/drawing/2014/main" id="{002C2961-FCB5-49BC-B897-ADB901D82CE5}"/>
              </a:ext>
            </a:extLst>
          </p:cNvPr>
          <p:cNvSpPr/>
          <p:nvPr/>
        </p:nvSpPr>
        <p:spPr>
          <a:xfrm rot="5400000">
            <a:off x="-420420" y="1425518"/>
            <a:ext cx="5826116" cy="5002990"/>
          </a:xfrm>
          <a:prstGeom prst="round2SameRect">
            <a:avLst>
              <a:gd name="adj1" fmla="val 11899"/>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4" name="Slide Number Placeholder 3">
            <a:extLst>
              <a:ext uri="{FF2B5EF4-FFF2-40B4-BE49-F238E27FC236}">
                <a16:creationId xmlns:a16="http://schemas.microsoft.com/office/drawing/2014/main" id="{1577A95C-BB50-4E97-962E-E558DEB16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D2802-B842-4F19-9EBF-B02347796920}" type="slidenum">
              <a:rPr kumimoji="0" lang="en-GB" sz="1000" b="0" i="0" u="none" strike="noStrike" kern="1200" cap="none" spc="0" normalizeH="0" baseline="0" noProof="0" smtClean="0">
                <a:ln>
                  <a:noFill/>
                </a:ln>
                <a:solidFill>
                  <a:srgbClr val="FFFFFF"/>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000" b="0" i="0" u="none" strike="noStrike" kern="1200" cap="none" spc="0" normalizeH="0" baseline="0" noProof="0">
              <a:ln>
                <a:noFill/>
              </a:ln>
              <a:solidFill>
                <a:srgbClr val="FFFFFF"/>
              </a:solidFill>
              <a:effectLst/>
              <a:uLnTx/>
              <a:uFillTx/>
              <a:latin typeface="Effra"/>
              <a:ea typeface="+mn-ea"/>
              <a:cs typeface="+mn-cs"/>
            </a:endParaRPr>
          </a:p>
        </p:txBody>
      </p:sp>
      <p:sp>
        <p:nvSpPr>
          <p:cNvPr id="2" name="Title 1">
            <a:extLst>
              <a:ext uri="{FF2B5EF4-FFF2-40B4-BE49-F238E27FC236}">
                <a16:creationId xmlns:a16="http://schemas.microsoft.com/office/drawing/2014/main" id="{26F5A0DC-BA47-40B6-9980-4DC1BF2CFD78}"/>
              </a:ext>
            </a:extLst>
          </p:cNvPr>
          <p:cNvSpPr>
            <a:spLocks noGrp="1"/>
          </p:cNvSpPr>
          <p:nvPr>
            <p:ph type="title"/>
          </p:nvPr>
        </p:nvSpPr>
        <p:spPr>
          <a:xfrm>
            <a:off x="457200" y="457200"/>
            <a:ext cx="11374341" cy="502920"/>
          </a:xfrm>
        </p:spPr>
        <p:txBody>
          <a:bodyPr/>
          <a:lstStyle/>
          <a:p>
            <a:r>
              <a:rPr lang="en-US"/>
              <a:t>The value of Specified Disease Insurance</a:t>
            </a:r>
            <a:endParaRPr lang="en-GB"/>
          </a:p>
        </p:txBody>
      </p:sp>
      <p:sp>
        <p:nvSpPr>
          <p:cNvPr id="5" name="TextBox 4">
            <a:extLst>
              <a:ext uri="{FF2B5EF4-FFF2-40B4-BE49-F238E27FC236}">
                <a16:creationId xmlns:a16="http://schemas.microsoft.com/office/drawing/2014/main" id="{7B1B489B-D1CE-4463-8E6D-8CC7E9852F4B}"/>
              </a:ext>
            </a:extLst>
          </p:cNvPr>
          <p:cNvSpPr txBox="1"/>
          <p:nvPr/>
        </p:nvSpPr>
        <p:spPr>
          <a:xfrm>
            <a:off x="481706" y="1198830"/>
            <a:ext cx="2589211" cy="1297369"/>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Effra"/>
                <a:ea typeface="+mn-ea"/>
                <a:cs typeface="+mn-cs"/>
              </a:rPr>
              <a:t>Jamie suffered a heart attack &amp; stroke a few years later</a:t>
            </a:r>
          </a:p>
        </p:txBody>
      </p:sp>
      <p:sp>
        <p:nvSpPr>
          <p:cNvPr id="6" name="TextBox 5">
            <a:extLst>
              <a:ext uri="{FF2B5EF4-FFF2-40B4-BE49-F238E27FC236}">
                <a16:creationId xmlns:a16="http://schemas.microsoft.com/office/drawing/2014/main" id="{21B81324-2E9D-4100-B50D-93CB34A74F80}"/>
              </a:ext>
            </a:extLst>
          </p:cNvPr>
          <p:cNvSpPr txBox="1"/>
          <p:nvPr/>
        </p:nvSpPr>
        <p:spPr>
          <a:xfrm>
            <a:off x="7592291" y="1268729"/>
            <a:ext cx="2923309" cy="115757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Effra"/>
                <a:ea typeface="+mn-ea"/>
                <a:cs typeface="+mn-cs"/>
              </a:rPr>
              <a:t>Bob has </a:t>
            </a:r>
            <a:r>
              <a:rPr lang="en-GB" sz="2000" b="1">
                <a:solidFill>
                  <a:srgbClr val="FFFFFF"/>
                </a:solidFill>
                <a:latin typeface="Effra"/>
              </a:rPr>
              <a:t>specified</a:t>
            </a:r>
            <a:r>
              <a:rPr kumimoji="0" lang="en-GB" sz="2000" b="1" i="0" u="none" strike="noStrike" kern="1200" cap="none" spc="0" normalizeH="0" baseline="0" noProof="0">
                <a:ln>
                  <a:noFill/>
                </a:ln>
                <a:solidFill>
                  <a:srgbClr val="FFFFFF"/>
                </a:solidFill>
                <a:effectLst/>
                <a:uLnTx/>
                <a:uFillTx/>
                <a:latin typeface="Effra"/>
                <a:ea typeface="+mn-ea"/>
                <a:cs typeface="+mn-cs"/>
              </a:rPr>
              <a:t> </a:t>
            </a:r>
            <a:r>
              <a:rPr lang="en-GB" sz="2000" b="1">
                <a:solidFill>
                  <a:srgbClr val="FFFFFF"/>
                </a:solidFill>
                <a:latin typeface="Effra"/>
              </a:rPr>
              <a:t>disease</a:t>
            </a:r>
            <a:r>
              <a:rPr kumimoji="0" lang="en-GB" sz="2000" b="1" i="0" u="none" strike="noStrike" kern="1200" cap="none" spc="0" normalizeH="0" baseline="0" noProof="0">
                <a:ln>
                  <a:noFill/>
                </a:ln>
                <a:solidFill>
                  <a:srgbClr val="FFFFFF"/>
                </a:solidFill>
                <a:effectLst/>
                <a:uLnTx/>
                <a:uFillTx/>
                <a:latin typeface="Effra"/>
                <a:ea typeface="+mn-ea"/>
                <a:cs typeface="+mn-cs"/>
              </a:rPr>
              <a:t> </a:t>
            </a:r>
            <a:r>
              <a:rPr lang="en-GB" sz="2000" b="1">
                <a:solidFill>
                  <a:srgbClr val="FFFFFF"/>
                </a:solidFill>
                <a:latin typeface="Effra"/>
              </a:rPr>
              <a:t>insurance</a:t>
            </a:r>
            <a:r>
              <a:rPr kumimoji="0" lang="en-GB" sz="2000" b="1" i="0" u="none" strike="noStrike" kern="1200" cap="none" spc="0" normalizeH="0" baseline="0" noProof="0">
                <a:ln>
                  <a:noFill/>
                </a:ln>
                <a:solidFill>
                  <a:srgbClr val="FFFFFF"/>
                </a:solidFill>
                <a:effectLst/>
                <a:uLnTx/>
                <a:uFillTx/>
                <a:latin typeface="Effra"/>
                <a:ea typeface="+mn-ea"/>
                <a:cs typeface="+mn-cs"/>
              </a:rPr>
              <a:t> and suffered a heart attack &amp; stroke a few years later</a:t>
            </a:r>
          </a:p>
        </p:txBody>
      </p:sp>
      <p:sp>
        <p:nvSpPr>
          <p:cNvPr id="15" name="Rectangle 14">
            <a:extLst>
              <a:ext uri="{FF2B5EF4-FFF2-40B4-BE49-F238E27FC236}">
                <a16:creationId xmlns:a16="http://schemas.microsoft.com/office/drawing/2014/main" id="{F86AD728-FC61-44FC-8E1E-8A655D983DFE}"/>
              </a:ext>
            </a:extLst>
          </p:cNvPr>
          <p:cNvSpPr/>
          <p:nvPr/>
        </p:nvSpPr>
        <p:spPr>
          <a:xfrm>
            <a:off x="7184149" y="2586609"/>
            <a:ext cx="4647392" cy="1096691"/>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6" name="Rectangle 15">
            <a:extLst>
              <a:ext uri="{FF2B5EF4-FFF2-40B4-BE49-F238E27FC236}">
                <a16:creationId xmlns:a16="http://schemas.microsoft.com/office/drawing/2014/main" id="{0C2A8FAB-936F-4D50-9CA2-30F422AA134F}"/>
              </a:ext>
            </a:extLst>
          </p:cNvPr>
          <p:cNvSpPr/>
          <p:nvPr/>
        </p:nvSpPr>
        <p:spPr>
          <a:xfrm>
            <a:off x="7184149" y="3846851"/>
            <a:ext cx="4647392" cy="1092194"/>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7" name="Rectangle 16">
            <a:extLst>
              <a:ext uri="{FF2B5EF4-FFF2-40B4-BE49-F238E27FC236}">
                <a16:creationId xmlns:a16="http://schemas.microsoft.com/office/drawing/2014/main" id="{D3CB24B5-168B-4CE2-8718-E05DF2C705E5}"/>
              </a:ext>
            </a:extLst>
          </p:cNvPr>
          <p:cNvSpPr/>
          <p:nvPr/>
        </p:nvSpPr>
        <p:spPr>
          <a:xfrm>
            <a:off x="7184148" y="5084894"/>
            <a:ext cx="4644973" cy="1095002"/>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9" name="Rectangle 18">
            <a:extLst>
              <a:ext uri="{FF2B5EF4-FFF2-40B4-BE49-F238E27FC236}">
                <a16:creationId xmlns:a16="http://schemas.microsoft.com/office/drawing/2014/main" id="{996DAA39-C4DE-4930-8124-D9D30ADC646F}"/>
              </a:ext>
            </a:extLst>
          </p:cNvPr>
          <p:cNvSpPr/>
          <p:nvPr/>
        </p:nvSpPr>
        <p:spPr>
          <a:xfrm flipH="1">
            <a:off x="473676" y="2586608"/>
            <a:ext cx="4512427" cy="1101719"/>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33" name="TextBox 32">
            <a:extLst>
              <a:ext uri="{FF2B5EF4-FFF2-40B4-BE49-F238E27FC236}">
                <a16:creationId xmlns:a16="http://schemas.microsoft.com/office/drawing/2014/main" id="{2BBED828-25AE-493D-A6A7-2A2B606A803C}"/>
              </a:ext>
            </a:extLst>
          </p:cNvPr>
          <p:cNvSpPr txBox="1"/>
          <p:nvPr/>
        </p:nvSpPr>
        <p:spPr>
          <a:xfrm>
            <a:off x="7573241" y="2980105"/>
            <a:ext cx="4004268" cy="337887"/>
          </a:xfrm>
          <a:prstGeom prst="rect">
            <a:avLst/>
          </a:prstGeom>
          <a:noFill/>
        </p:spPr>
        <p:txBody>
          <a:bodyPr wrap="square" lIns="0" tIns="0" rIns="0" bIns="0" rtlCol="0" anchor="ctr">
            <a:noAutofit/>
          </a:bodyPr>
          <a:lstStyle/>
          <a:p>
            <a:pPr>
              <a:defRPr/>
            </a:pPr>
            <a:r>
              <a:rPr kumimoji="0" lang="en-GB" sz="1800" b="0" i="0" u="none" strike="noStrike" kern="1200" cap="none" spc="0" normalizeH="0" baseline="0" noProof="0">
                <a:ln>
                  <a:noFill/>
                </a:ln>
                <a:solidFill>
                  <a:srgbClr val="B73B13"/>
                </a:solidFill>
                <a:effectLst/>
                <a:uLnTx/>
                <a:uFillTx/>
                <a:latin typeface="Effra"/>
                <a:ea typeface="+mn-ea"/>
                <a:cs typeface="+mn-cs"/>
              </a:rPr>
              <a:t>Medical insurance covers most of the cost but he is left with some </a:t>
            </a:r>
            <a:r>
              <a:rPr lang="en-GB">
                <a:solidFill>
                  <a:srgbClr val="B73B13"/>
                </a:solidFill>
                <a:latin typeface="Effra"/>
              </a:rPr>
              <a:t>out-of-pocket </a:t>
            </a:r>
            <a:r>
              <a:rPr kumimoji="0" lang="en-GB" sz="1800" b="0" i="0" u="none" strike="noStrike" kern="1200" cap="none" spc="0" normalizeH="0" baseline="0" noProof="0">
                <a:ln>
                  <a:noFill/>
                </a:ln>
                <a:solidFill>
                  <a:srgbClr val="B73B13"/>
                </a:solidFill>
                <a:effectLst/>
                <a:uLnTx/>
                <a:uFillTx/>
                <a:latin typeface="Effra"/>
                <a:ea typeface="+mn-ea"/>
                <a:cs typeface="+mn-cs"/>
              </a:rPr>
              <a:t>costs</a:t>
            </a:r>
            <a:r>
              <a:rPr lang="en-GB">
                <a:solidFill>
                  <a:srgbClr val="B73B13"/>
                </a:solidFill>
                <a:latin typeface="Effra"/>
              </a:rPr>
              <a:t>.</a:t>
            </a:r>
            <a:endParaRPr kumimoji="0" lang="en-GB" sz="1800" b="0" i="0" u="none" strike="noStrike" kern="1200" cap="none" spc="0" normalizeH="0" baseline="0" noProof="0">
              <a:ln>
                <a:noFill/>
              </a:ln>
              <a:solidFill>
                <a:srgbClr val="B73B13"/>
              </a:solidFill>
              <a:effectLst/>
              <a:uLnTx/>
              <a:uFillTx/>
              <a:latin typeface="Effra"/>
              <a:ea typeface="+mn-ea"/>
              <a:cs typeface="+mn-cs"/>
            </a:endParaRPr>
          </a:p>
        </p:txBody>
      </p:sp>
      <p:sp>
        <p:nvSpPr>
          <p:cNvPr id="34" name="TextBox 33">
            <a:extLst>
              <a:ext uri="{FF2B5EF4-FFF2-40B4-BE49-F238E27FC236}">
                <a16:creationId xmlns:a16="http://schemas.microsoft.com/office/drawing/2014/main" id="{07C3D07D-A20A-451A-8FE5-CBCB255B7B2E}"/>
              </a:ext>
            </a:extLst>
          </p:cNvPr>
          <p:cNvSpPr txBox="1"/>
          <p:nvPr/>
        </p:nvSpPr>
        <p:spPr>
          <a:xfrm>
            <a:off x="7571450" y="4190486"/>
            <a:ext cx="4002216" cy="35693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B73B13"/>
                </a:solidFill>
                <a:effectLst/>
                <a:uLnTx/>
                <a:uFillTx/>
                <a:latin typeface="Effra"/>
                <a:ea typeface="+mn-ea"/>
                <a:cs typeface="+mn-cs"/>
              </a:rPr>
              <a:t>His </a:t>
            </a:r>
            <a:r>
              <a:rPr lang="en-GB">
                <a:solidFill>
                  <a:srgbClr val="B73B13"/>
                </a:solidFill>
                <a:latin typeface="Effra"/>
              </a:rPr>
              <a:t>specified</a:t>
            </a:r>
            <a:r>
              <a:rPr kumimoji="0" lang="en-GB" sz="1800" b="0" i="0" u="none" strike="noStrike" kern="1200" cap="none" spc="0" normalizeH="0" baseline="0" noProof="0">
                <a:ln>
                  <a:noFill/>
                </a:ln>
                <a:solidFill>
                  <a:srgbClr val="B73B13"/>
                </a:solidFill>
                <a:effectLst/>
                <a:uLnTx/>
                <a:uFillTx/>
                <a:latin typeface="Effra"/>
                <a:ea typeface="+mn-ea"/>
                <a:cs typeface="+mn-cs"/>
              </a:rPr>
              <a:t> </a:t>
            </a:r>
            <a:r>
              <a:rPr lang="en-GB">
                <a:solidFill>
                  <a:srgbClr val="B73B13"/>
                </a:solidFill>
                <a:latin typeface="Effra"/>
              </a:rPr>
              <a:t>disease</a:t>
            </a:r>
            <a:r>
              <a:rPr kumimoji="0" lang="en-GB" sz="1800" b="0" i="0" u="none" strike="noStrike" kern="1200" cap="none" spc="0" normalizeH="0" baseline="0" noProof="0">
                <a:ln>
                  <a:noFill/>
                </a:ln>
                <a:solidFill>
                  <a:srgbClr val="B73B13"/>
                </a:solidFill>
                <a:effectLst/>
                <a:uLnTx/>
                <a:uFillTx/>
                <a:latin typeface="Effra"/>
                <a:ea typeface="+mn-ea"/>
                <a:cs typeface="+mn-cs"/>
              </a:rPr>
              <a:t> Insurance paid him a lump sum benefit for both </a:t>
            </a:r>
            <a:r>
              <a:rPr lang="en-GB">
                <a:solidFill>
                  <a:srgbClr val="B73B13"/>
                </a:solidFill>
                <a:latin typeface="Effra"/>
              </a:rPr>
              <a:t>illnesses.</a:t>
            </a:r>
            <a:endParaRPr kumimoji="0" lang="en-GB" sz="1800" b="0" i="0" u="none" strike="noStrike" kern="1200" cap="none" spc="0" normalizeH="0" baseline="0" noProof="0">
              <a:ln>
                <a:noFill/>
              </a:ln>
              <a:solidFill>
                <a:srgbClr val="B73B13"/>
              </a:solidFill>
              <a:effectLst/>
              <a:uLnTx/>
              <a:uFillTx/>
              <a:latin typeface="Effra"/>
              <a:ea typeface="+mn-ea"/>
              <a:cs typeface="+mn-cs"/>
            </a:endParaRPr>
          </a:p>
        </p:txBody>
      </p:sp>
      <p:sp>
        <p:nvSpPr>
          <p:cNvPr id="35" name="TextBox 34">
            <a:extLst>
              <a:ext uri="{FF2B5EF4-FFF2-40B4-BE49-F238E27FC236}">
                <a16:creationId xmlns:a16="http://schemas.microsoft.com/office/drawing/2014/main" id="{FD0B4958-E2A7-4932-A040-89628C7042D2}"/>
              </a:ext>
            </a:extLst>
          </p:cNvPr>
          <p:cNvSpPr txBox="1"/>
          <p:nvPr/>
        </p:nvSpPr>
        <p:spPr>
          <a:xfrm>
            <a:off x="7572225" y="5469180"/>
            <a:ext cx="4000650" cy="35693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B73B13"/>
                </a:solidFill>
                <a:effectLst/>
                <a:uLnTx/>
                <a:uFillTx/>
                <a:latin typeface="Effra"/>
                <a:ea typeface="+mn-ea"/>
                <a:cs typeface="+mn-cs"/>
              </a:rPr>
              <a:t>Bob uses his benefit payment for </a:t>
            </a:r>
            <a:r>
              <a:rPr lang="en-GB">
                <a:solidFill>
                  <a:srgbClr val="B73B13"/>
                </a:solidFill>
                <a:latin typeface="Effra"/>
              </a:rPr>
              <a:t>out-of-pocket</a:t>
            </a:r>
            <a:r>
              <a:rPr kumimoji="0" lang="en-GB" sz="1800" b="0" i="0" u="none" strike="noStrike" kern="1200" cap="none" spc="0" normalizeH="0" baseline="0" noProof="0">
                <a:ln>
                  <a:noFill/>
                </a:ln>
                <a:solidFill>
                  <a:srgbClr val="B73B13"/>
                </a:solidFill>
                <a:effectLst/>
                <a:uLnTx/>
                <a:uFillTx/>
                <a:latin typeface="Effra"/>
                <a:ea typeface="+mn-ea"/>
                <a:cs typeface="+mn-cs"/>
              </a:rPr>
              <a:t> expenses and has money left over for a well-deserved vacation.</a:t>
            </a:r>
          </a:p>
        </p:txBody>
      </p:sp>
      <p:grpSp>
        <p:nvGrpSpPr>
          <p:cNvPr id="12" name="Group 11">
            <a:extLst>
              <a:ext uri="{FF2B5EF4-FFF2-40B4-BE49-F238E27FC236}">
                <a16:creationId xmlns:a16="http://schemas.microsoft.com/office/drawing/2014/main" id="{94B692FF-8816-4A73-89A7-8313C17B4798}"/>
              </a:ext>
            </a:extLst>
          </p:cNvPr>
          <p:cNvGrpSpPr/>
          <p:nvPr/>
        </p:nvGrpSpPr>
        <p:grpSpPr>
          <a:xfrm>
            <a:off x="5695600" y="2585395"/>
            <a:ext cx="787081" cy="1129400"/>
            <a:chOff x="5226070" y="3042279"/>
            <a:chExt cx="787081" cy="1129400"/>
          </a:xfrm>
        </p:grpSpPr>
        <p:sp>
          <p:nvSpPr>
            <p:cNvPr id="29" name="TextBox 28">
              <a:extLst>
                <a:ext uri="{FF2B5EF4-FFF2-40B4-BE49-F238E27FC236}">
                  <a16:creationId xmlns:a16="http://schemas.microsoft.com/office/drawing/2014/main" id="{E15012D6-54C0-41CC-AAD7-9459857E1032}"/>
                </a:ext>
              </a:extLst>
            </p:cNvPr>
            <p:cNvSpPr txBox="1"/>
            <p:nvPr/>
          </p:nvSpPr>
          <p:spPr>
            <a:xfrm>
              <a:off x="5226071" y="3864100"/>
              <a:ext cx="787080"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Medical</a:t>
              </a:r>
            </a:p>
          </p:txBody>
        </p:sp>
        <p:grpSp>
          <p:nvGrpSpPr>
            <p:cNvPr id="47" name="Group 46">
              <a:extLst>
                <a:ext uri="{FF2B5EF4-FFF2-40B4-BE49-F238E27FC236}">
                  <a16:creationId xmlns:a16="http://schemas.microsoft.com/office/drawing/2014/main" id="{F1B6C041-6DC1-4D30-B27F-AA24EE0F24E1}"/>
                </a:ext>
              </a:extLst>
            </p:cNvPr>
            <p:cNvGrpSpPr/>
            <p:nvPr/>
          </p:nvGrpSpPr>
          <p:grpSpPr>
            <a:xfrm>
              <a:off x="5226070" y="3042279"/>
              <a:ext cx="787081" cy="787081"/>
              <a:chOff x="1592850" y="4149199"/>
              <a:chExt cx="1365341" cy="1365341"/>
            </a:xfrm>
          </p:grpSpPr>
          <p:sp>
            <p:nvSpPr>
              <p:cNvPr id="48" name="Oval 47">
                <a:extLst>
                  <a:ext uri="{FF2B5EF4-FFF2-40B4-BE49-F238E27FC236}">
                    <a16:creationId xmlns:a16="http://schemas.microsoft.com/office/drawing/2014/main" id="{CFC39A32-2FC3-4FCC-A6E1-85563370BB0C}"/>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49" name="Oval 48">
                <a:extLst>
                  <a:ext uri="{FF2B5EF4-FFF2-40B4-BE49-F238E27FC236}">
                    <a16:creationId xmlns:a16="http://schemas.microsoft.com/office/drawing/2014/main" id="{23B9C9C5-7701-4931-A09A-B526C78161A0}"/>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grpSp>
      </p:grpSp>
      <p:sp>
        <p:nvSpPr>
          <p:cNvPr id="28" name="TextBox 27">
            <a:extLst>
              <a:ext uri="{FF2B5EF4-FFF2-40B4-BE49-F238E27FC236}">
                <a16:creationId xmlns:a16="http://schemas.microsoft.com/office/drawing/2014/main" id="{1ED5301B-69BF-4F35-8A59-B5C8BFEB348F}"/>
              </a:ext>
            </a:extLst>
          </p:cNvPr>
          <p:cNvSpPr txBox="1"/>
          <p:nvPr/>
        </p:nvSpPr>
        <p:spPr>
          <a:xfrm>
            <a:off x="5406530" y="4785904"/>
            <a:ext cx="1360840"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Specified Disease</a:t>
            </a:r>
          </a:p>
        </p:txBody>
      </p:sp>
      <p:grpSp>
        <p:nvGrpSpPr>
          <p:cNvPr id="51" name="Group 50">
            <a:extLst>
              <a:ext uri="{FF2B5EF4-FFF2-40B4-BE49-F238E27FC236}">
                <a16:creationId xmlns:a16="http://schemas.microsoft.com/office/drawing/2014/main" id="{2B1263FB-C416-4B77-9F34-09A66BD4163E}"/>
              </a:ext>
            </a:extLst>
          </p:cNvPr>
          <p:cNvGrpSpPr/>
          <p:nvPr/>
        </p:nvGrpSpPr>
        <p:grpSpPr>
          <a:xfrm>
            <a:off x="5694166" y="3859955"/>
            <a:ext cx="787081" cy="787081"/>
            <a:chOff x="1592850" y="4149199"/>
            <a:chExt cx="1365341" cy="1365341"/>
          </a:xfrm>
        </p:grpSpPr>
        <p:sp>
          <p:nvSpPr>
            <p:cNvPr id="52" name="Oval 51">
              <a:extLst>
                <a:ext uri="{FF2B5EF4-FFF2-40B4-BE49-F238E27FC236}">
                  <a16:creationId xmlns:a16="http://schemas.microsoft.com/office/drawing/2014/main" id="{494AD1CC-0988-4ECC-A1CE-9C47C6C9668F}"/>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53" name="Oval 52">
              <a:extLst>
                <a:ext uri="{FF2B5EF4-FFF2-40B4-BE49-F238E27FC236}">
                  <a16:creationId xmlns:a16="http://schemas.microsoft.com/office/drawing/2014/main" id="{D5CD4C99-CD85-4806-BD05-F4A9DF3CAA87}"/>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grpSp>
      <p:grpSp>
        <p:nvGrpSpPr>
          <p:cNvPr id="59" name="Group 58">
            <a:extLst>
              <a:ext uri="{FF2B5EF4-FFF2-40B4-BE49-F238E27FC236}">
                <a16:creationId xmlns:a16="http://schemas.microsoft.com/office/drawing/2014/main" id="{3DE7B3D3-B13E-430D-8618-3916F6D3CCD5}"/>
              </a:ext>
            </a:extLst>
          </p:cNvPr>
          <p:cNvGrpSpPr/>
          <p:nvPr/>
        </p:nvGrpSpPr>
        <p:grpSpPr>
          <a:xfrm>
            <a:off x="5636489" y="5278759"/>
            <a:ext cx="914851" cy="1166868"/>
            <a:chOff x="5133922" y="5358215"/>
            <a:chExt cx="914851" cy="1166868"/>
          </a:xfrm>
        </p:grpSpPr>
        <p:sp>
          <p:nvSpPr>
            <p:cNvPr id="27" name="TextBox 26">
              <a:extLst>
                <a:ext uri="{FF2B5EF4-FFF2-40B4-BE49-F238E27FC236}">
                  <a16:creationId xmlns:a16="http://schemas.microsoft.com/office/drawing/2014/main" id="{2DB42929-8065-4ECE-91D8-3C7B239915F7}"/>
                </a:ext>
              </a:extLst>
            </p:cNvPr>
            <p:cNvSpPr txBox="1"/>
            <p:nvPr/>
          </p:nvSpPr>
          <p:spPr>
            <a:xfrm>
              <a:off x="5133922" y="6217504"/>
              <a:ext cx="914851"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Expense</a:t>
              </a:r>
            </a:p>
          </p:txBody>
        </p:sp>
        <p:grpSp>
          <p:nvGrpSpPr>
            <p:cNvPr id="55" name="Group 54">
              <a:extLst>
                <a:ext uri="{FF2B5EF4-FFF2-40B4-BE49-F238E27FC236}">
                  <a16:creationId xmlns:a16="http://schemas.microsoft.com/office/drawing/2014/main" id="{03B46AC2-023B-4A3D-B417-93CDE8294529}"/>
                </a:ext>
              </a:extLst>
            </p:cNvPr>
            <p:cNvGrpSpPr/>
            <p:nvPr/>
          </p:nvGrpSpPr>
          <p:grpSpPr>
            <a:xfrm>
              <a:off x="5202637" y="5358215"/>
              <a:ext cx="787081" cy="787081"/>
              <a:chOff x="1592850" y="4149199"/>
              <a:chExt cx="1365341" cy="1365341"/>
            </a:xfrm>
          </p:grpSpPr>
          <p:sp>
            <p:nvSpPr>
              <p:cNvPr id="56" name="Oval 55">
                <a:extLst>
                  <a:ext uri="{FF2B5EF4-FFF2-40B4-BE49-F238E27FC236}">
                    <a16:creationId xmlns:a16="http://schemas.microsoft.com/office/drawing/2014/main" id="{0DFC63EE-56BF-4241-9AED-47DFDD24E3CF}"/>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57" name="Oval 56">
                <a:extLst>
                  <a:ext uri="{FF2B5EF4-FFF2-40B4-BE49-F238E27FC236}">
                    <a16:creationId xmlns:a16="http://schemas.microsoft.com/office/drawing/2014/main" id="{4D9CBCFC-D442-4CDC-9376-D89A75A0F830}"/>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pic>
            <p:nvPicPr>
              <p:cNvPr id="58" name="Graphic 57">
                <a:extLst>
                  <a:ext uri="{FF2B5EF4-FFF2-40B4-BE49-F238E27FC236}">
                    <a16:creationId xmlns:a16="http://schemas.microsoft.com/office/drawing/2014/main" id="{A689F4CA-A7E7-4C37-978B-31259EC0723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912151" y="4434066"/>
                <a:ext cx="709984" cy="709984"/>
              </a:xfrm>
              <a:prstGeom prst="rect">
                <a:avLst/>
              </a:prstGeom>
            </p:spPr>
          </p:pic>
        </p:grpSp>
      </p:grpSp>
      <p:pic>
        <p:nvPicPr>
          <p:cNvPr id="62" name="Graphic 61">
            <a:extLst>
              <a:ext uri="{FF2B5EF4-FFF2-40B4-BE49-F238E27FC236}">
                <a16:creationId xmlns:a16="http://schemas.microsoft.com/office/drawing/2014/main" id="{171B2B2A-B60F-4E92-B9AE-70C6E47F3A2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9981" y="6331867"/>
            <a:ext cx="914400" cy="164592"/>
          </a:xfrm>
          <a:prstGeom prst="rect">
            <a:avLst/>
          </a:prstGeom>
        </p:spPr>
      </p:pic>
      <p:sp>
        <p:nvSpPr>
          <p:cNvPr id="63" name="TextBox 62">
            <a:extLst>
              <a:ext uri="{FF2B5EF4-FFF2-40B4-BE49-F238E27FC236}">
                <a16:creationId xmlns:a16="http://schemas.microsoft.com/office/drawing/2014/main" id="{71D827C1-C293-648C-60E4-6B734A8466DD}"/>
              </a:ext>
            </a:extLst>
          </p:cNvPr>
          <p:cNvSpPr txBox="1"/>
          <p:nvPr/>
        </p:nvSpPr>
        <p:spPr>
          <a:xfrm>
            <a:off x="614491" y="2805545"/>
            <a:ext cx="4128959" cy="62345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A2C41"/>
                </a:solidFill>
                <a:effectLst/>
                <a:uLnTx/>
                <a:uFillTx/>
                <a:latin typeface="Effra"/>
                <a:ea typeface="+mn-ea"/>
                <a:cs typeface="+mn-cs"/>
              </a:rPr>
              <a:t>Medical insurance covers most of the cost but they are left with some </a:t>
            </a:r>
            <a:r>
              <a:rPr lang="en-GB">
                <a:solidFill>
                  <a:srgbClr val="0A2C41"/>
                </a:solidFill>
                <a:latin typeface="Effra"/>
              </a:rPr>
              <a:t>out-of-pocket</a:t>
            </a:r>
            <a:r>
              <a:rPr kumimoji="0" lang="en-GB" sz="1800" b="0" i="0" u="none" strike="noStrike" kern="1200" cap="none" spc="0" normalizeH="0" baseline="0" noProof="0">
                <a:ln>
                  <a:noFill/>
                </a:ln>
                <a:solidFill>
                  <a:srgbClr val="0A2C41"/>
                </a:solidFill>
                <a:effectLst/>
                <a:uLnTx/>
                <a:uFillTx/>
                <a:latin typeface="Effra"/>
                <a:ea typeface="+mn-ea"/>
                <a:cs typeface="+mn-cs"/>
              </a:rPr>
              <a:t> costs</a:t>
            </a:r>
            <a:r>
              <a:rPr lang="en-GB">
                <a:solidFill>
                  <a:srgbClr val="0A2C41"/>
                </a:solidFill>
                <a:latin typeface="Effra"/>
              </a:rPr>
              <a:t>.</a:t>
            </a:r>
            <a:endParaRPr kumimoji="0" lang="en-GB" sz="1800" b="0" i="0" u="none" strike="noStrike" kern="1200" cap="none" spc="0" normalizeH="0" baseline="0" noProof="0">
              <a:ln>
                <a:noFill/>
              </a:ln>
              <a:solidFill>
                <a:srgbClr val="0A2C41"/>
              </a:solidFill>
              <a:effectLst/>
              <a:uLnTx/>
              <a:uFillTx/>
              <a:latin typeface="Effra"/>
              <a:ea typeface="+mn-ea"/>
              <a:cs typeface="+mn-cs"/>
            </a:endParaRPr>
          </a:p>
        </p:txBody>
      </p:sp>
      <p:sp>
        <p:nvSpPr>
          <p:cNvPr id="68" name="Rectangle 67">
            <a:extLst>
              <a:ext uri="{FF2B5EF4-FFF2-40B4-BE49-F238E27FC236}">
                <a16:creationId xmlns:a16="http://schemas.microsoft.com/office/drawing/2014/main" id="{81D5DFC0-9967-EC59-96C4-61513A425EEA}"/>
              </a:ext>
            </a:extLst>
          </p:cNvPr>
          <p:cNvSpPr/>
          <p:nvPr/>
        </p:nvSpPr>
        <p:spPr>
          <a:xfrm flipH="1">
            <a:off x="481706" y="3859955"/>
            <a:ext cx="4512427" cy="1092194"/>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69" name="TextBox 68">
            <a:extLst>
              <a:ext uri="{FF2B5EF4-FFF2-40B4-BE49-F238E27FC236}">
                <a16:creationId xmlns:a16="http://schemas.microsoft.com/office/drawing/2014/main" id="{43B0B8F3-60D9-67B0-4814-0C29BC9A953F}"/>
              </a:ext>
            </a:extLst>
          </p:cNvPr>
          <p:cNvSpPr txBox="1"/>
          <p:nvPr/>
        </p:nvSpPr>
        <p:spPr>
          <a:xfrm>
            <a:off x="618334" y="4104295"/>
            <a:ext cx="4123167"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A2C41"/>
                </a:solidFill>
                <a:effectLst/>
                <a:uLnTx/>
                <a:uFillTx/>
                <a:latin typeface="Effra"/>
                <a:ea typeface="+mn-ea"/>
                <a:cs typeface="+mn-cs"/>
              </a:rPr>
              <a:t>She does not have </a:t>
            </a:r>
            <a:r>
              <a:rPr lang="en-GB">
                <a:solidFill>
                  <a:srgbClr val="0A2C41"/>
                </a:solidFill>
                <a:latin typeface="Effra"/>
              </a:rPr>
              <a:t>specified</a:t>
            </a:r>
            <a:r>
              <a:rPr kumimoji="0" lang="en-GB" sz="1800" b="0" i="0" u="none" strike="noStrike" kern="1200" cap="none" spc="0" normalizeH="0" baseline="0" noProof="0">
                <a:ln>
                  <a:noFill/>
                </a:ln>
                <a:solidFill>
                  <a:srgbClr val="0A2C41"/>
                </a:solidFill>
                <a:effectLst/>
                <a:uLnTx/>
                <a:uFillTx/>
                <a:latin typeface="Effra"/>
                <a:ea typeface="+mn-ea"/>
                <a:cs typeface="+mn-cs"/>
              </a:rPr>
              <a:t> </a:t>
            </a:r>
            <a:r>
              <a:rPr lang="en-GB">
                <a:solidFill>
                  <a:srgbClr val="0A2C41"/>
                </a:solidFill>
                <a:latin typeface="Effra"/>
              </a:rPr>
              <a:t>disease</a:t>
            </a:r>
            <a:r>
              <a:rPr kumimoji="0" lang="en-GB" sz="1800" b="0" i="0" u="none" strike="noStrike" kern="1200" cap="none" spc="0" normalizeH="0" baseline="0" noProof="0">
                <a:ln>
                  <a:noFill/>
                </a:ln>
                <a:solidFill>
                  <a:srgbClr val="0A2C41"/>
                </a:solidFill>
                <a:effectLst/>
                <a:uLnTx/>
                <a:uFillTx/>
                <a:latin typeface="Effra"/>
                <a:ea typeface="+mn-ea"/>
                <a:cs typeface="+mn-cs"/>
              </a:rPr>
              <a:t> </a:t>
            </a:r>
            <a:r>
              <a:rPr lang="en-GB">
                <a:solidFill>
                  <a:srgbClr val="0A2C41"/>
                </a:solidFill>
                <a:latin typeface="Effra"/>
              </a:rPr>
              <a:t>insurance.</a:t>
            </a:r>
            <a:endParaRPr kumimoji="0" lang="en-GB" sz="1800" b="0" i="0" u="none" strike="noStrike" kern="1200" cap="none" spc="0" normalizeH="0" baseline="0" noProof="0">
              <a:ln>
                <a:noFill/>
              </a:ln>
              <a:solidFill>
                <a:srgbClr val="0A2C41"/>
              </a:solidFill>
              <a:effectLst/>
              <a:uLnTx/>
              <a:uFillTx/>
              <a:latin typeface="Effra"/>
              <a:ea typeface="+mn-ea"/>
              <a:cs typeface="+mn-cs"/>
            </a:endParaRPr>
          </a:p>
        </p:txBody>
      </p:sp>
      <p:sp>
        <p:nvSpPr>
          <p:cNvPr id="70" name="Rectangle 69">
            <a:extLst>
              <a:ext uri="{FF2B5EF4-FFF2-40B4-BE49-F238E27FC236}">
                <a16:creationId xmlns:a16="http://schemas.microsoft.com/office/drawing/2014/main" id="{BFB18251-5C8E-AF69-1C38-A2B2D55D739D}"/>
              </a:ext>
            </a:extLst>
          </p:cNvPr>
          <p:cNvSpPr/>
          <p:nvPr/>
        </p:nvSpPr>
        <p:spPr>
          <a:xfrm flipH="1">
            <a:off x="491580" y="5078178"/>
            <a:ext cx="4512427" cy="1092194"/>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65" name="TextBox 64">
            <a:extLst>
              <a:ext uri="{FF2B5EF4-FFF2-40B4-BE49-F238E27FC236}">
                <a16:creationId xmlns:a16="http://schemas.microsoft.com/office/drawing/2014/main" id="{92EDD02D-7D77-1A90-D5B3-426AC1EADA2B}"/>
              </a:ext>
            </a:extLst>
          </p:cNvPr>
          <p:cNvSpPr txBox="1"/>
          <p:nvPr/>
        </p:nvSpPr>
        <p:spPr>
          <a:xfrm>
            <a:off x="617022" y="5174677"/>
            <a:ext cx="4122833" cy="830997"/>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A2C41"/>
                </a:solidFill>
                <a:effectLst/>
                <a:uLnTx/>
                <a:uFillTx/>
                <a:latin typeface="Effra"/>
                <a:ea typeface="+mn-ea"/>
                <a:cs typeface="+mn-cs"/>
              </a:rPr>
              <a:t>Jamie used all of her savings to pay off the extra expenses she incurred from being unable to work while she was sick</a:t>
            </a:r>
            <a:r>
              <a:rPr lang="en-GB">
                <a:solidFill>
                  <a:srgbClr val="0A2C41"/>
                </a:solidFill>
                <a:latin typeface="Effra"/>
              </a:rPr>
              <a:t>.</a:t>
            </a:r>
            <a:endParaRPr kumimoji="0" lang="en-GB" sz="1800" b="0" i="0" u="none" strike="noStrike" kern="1200" cap="none" spc="0" normalizeH="0" baseline="0" noProof="0">
              <a:ln>
                <a:noFill/>
              </a:ln>
              <a:solidFill>
                <a:srgbClr val="0A2C41"/>
              </a:solidFill>
              <a:effectLst/>
              <a:uLnTx/>
              <a:uFillTx/>
              <a:latin typeface="Effra"/>
              <a:ea typeface="+mn-ea"/>
              <a:cs typeface="+mn-cs"/>
            </a:endParaRPr>
          </a:p>
        </p:txBody>
      </p:sp>
      <p:pic>
        <p:nvPicPr>
          <p:cNvPr id="73" name="Graphic 72">
            <a:extLst>
              <a:ext uri="{FF2B5EF4-FFF2-40B4-BE49-F238E27FC236}">
                <a16:creationId xmlns:a16="http://schemas.microsoft.com/office/drawing/2014/main" id="{AF9E9709-8F36-7E6E-A73C-BE5CA1CD64A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58720" y="2744551"/>
            <a:ext cx="460840" cy="460840"/>
          </a:xfrm>
          <a:prstGeom prst="rect">
            <a:avLst/>
          </a:prstGeom>
        </p:spPr>
      </p:pic>
      <p:pic>
        <p:nvPicPr>
          <p:cNvPr id="64" name="Graphic 63">
            <a:extLst>
              <a:ext uri="{FF2B5EF4-FFF2-40B4-BE49-F238E27FC236}">
                <a16:creationId xmlns:a16="http://schemas.microsoft.com/office/drawing/2014/main" id="{D2F2E605-B218-7BD2-A7DC-6BC595DACE8E}"/>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27540" y="4028288"/>
            <a:ext cx="515978" cy="515978"/>
          </a:xfrm>
          <a:prstGeom prst="rect">
            <a:avLst/>
          </a:prstGeom>
        </p:spPr>
      </p:pic>
      <p:pic>
        <p:nvPicPr>
          <p:cNvPr id="14" name="Picture 13" descr="A person sitting in front of a computer&#10;&#10;Description automatically generated with medium confidence">
            <a:extLst>
              <a:ext uri="{FF2B5EF4-FFF2-40B4-BE49-F238E27FC236}">
                <a16:creationId xmlns:a16="http://schemas.microsoft.com/office/drawing/2014/main" id="{6C3C171B-113B-516E-A2B9-E00966CA1B68}"/>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300"/>
          <a:stretch/>
        </p:blipFill>
        <p:spPr>
          <a:xfrm>
            <a:off x="10739214" y="1336745"/>
            <a:ext cx="1089907" cy="1090737"/>
          </a:xfrm>
          <a:prstGeom prst="rect">
            <a:avLst/>
          </a:prstGeom>
        </p:spPr>
      </p:pic>
      <p:cxnSp>
        <p:nvCxnSpPr>
          <p:cNvPr id="54" name="Straight Connector 53">
            <a:extLst>
              <a:ext uri="{FF2B5EF4-FFF2-40B4-BE49-F238E27FC236}">
                <a16:creationId xmlns:a16="http://schemas.microsoft.com/office/drawing/2014/main" id="{24236CCD-BA76-AC9A-6D93-07B38A1CCFF0}"/>
              </a:ext>
            </a:extLst>
          </p:cNvPr>
          <p:cNvCxnSpPr>
            <a:cxnSpLocks/>
          </p:cNvCxnSpPr>
          <p:nvPr/>
        </p:nvCxnSpPr>
        <p:spPr>
          <a:xfrm>
            <a:off x="10730457" y="1327112"/>
            <a:ext cx="1089906"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 name="Picture 19" descr="A person sitting on a couch using a computer&#10;&#10;Description automatically generated with medium confidence">
            <a:extLst>
              <a:ext uri="{FF2B5EF4-FFF2-40B4-BE49-F238E27FC236}">
                <a16:creationId xmlns:a16="http://schemas.microsoft.com/office/drawing/2014/main" id="{B491588B-F45A-F6E7-C6A9-2C337552E7E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b="-604"/>
          <a:stretch/>
        </p:blipFill>
        <p:spPr>
          <a:xfrm>
            <a:off x="3428938" y="1355265"/>
            <a:ext cx="1074197" cy="1073746"/>
          </a:xfrm>
          <a:prstGeom prst="rect">
            <a:avLst/>
          </a:prstGeom>
        </p:spPr>
      </p:pic>
      <p:cxnSp>
        <p:nvCxnSpPr>
          <p:cNvPr id="61" name="Straight Connector 60">
            <a:extLst>
              <a:ext uri="{FF2B5EF4-FFF2-40B4-BE49-F238E27FC236}">
                <a16:creationId xmlns:a16="http://schemas.microsoft.com/office/drawing/2014/main" id="{62284271-C7D6-F06F-88EC-271F4B7F1D1D}"/>
              </a:ext>
            </a:extLst>
          </p:cNvPr>
          <p:cNvCxnSpPr>
            <a:cxnSpLocks/>
          </p:cNvCxnSpPr>
          <p:nvPr/>
        </p:nvCxnSpPr>
        <p:spPr>
          <a:xfrm>
            <a:off x="3428936" y="1327012"/>
            <a:ext cx="1089906"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410B28E-43DE-FAF4-7318-4D93B4655768}"/>
              </a:ext>
            </a:extLst>
          </p:cNvPr>
          <p:cNvSpPr txBox="1"/>
          <p:nvPr/>
        </p:nvSpPr>
        <p:spPr>
          <a:xfrm>
            <a:off x="9666514" y="67470"/>
            <a:ext cx="2525486" cy="335896"/>
          </a:xfrm>
          <a:prstGeom prst="rect">
            <a:avLst/>
          </a:prstGeom>
          <a:solidFill>
            <a:srgbClr val="FFFF00"/>
          </a:solidFill>
          <a:ln>
            <a:solidFill>
              <a:srgbClr val="FF000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Effra"/>
                <a:ea typeface="+mn-ea"/>
                <a:cs typeface="+mn-cs"/>
              </a:rPr>
              <a:t>Use for Specified Disease</a:t>
            </a:r>
          </a:p>
        </p:txBody>
      </p:sp>
      <p:sp>
        <p:nvSpPr>
          <p:cNvPr id="66" name="Text Placeholder 7">
            <a:extLst>
              <a:ext uri="{FF2B5EF4-FFF2-40B4-BE49-F238E27FC236}">
                <a16:creationId xmlns:a16="http://schemas.microsoft.com/office/drawing/2014/main" id="{F4F46AB7-C8AD-FDB3-2A54-9FA86E7A6AF9}"/>
              </a:ext>
            </a:extLst>
          </p:cNvPr>
          <p:cNvSpPr txBox="1">
            <a:spLocks/>
          </p:cNvSpPr>
          <p:nvPr/>
        </p:nvSpPr>
        <p:spPr>
          <a:xfrm>
            <a:off x="514350" y="6185936"/>
            <a:ext cx="5404104" cy="105717"/>
          </a:xfrm>
          <a:prstGeom prst="rect">
            <a:avLst/>
          </a:prstGeom>
        </p:spPr>
        <p:txBody>
          <a:bodyPr vert="horz" lIns="0" tIns="0" rIns="0" bIns="0" rtlCol="0" anchor="b" anchorCtr="0">
            <a:normAutofit fontScale="77500" lnSpcReduction="20000"/>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000" kern="1200">
                <a:solidFill>
                  <a:schemeClr val="accent1"/>
                </a:solidFill>
                <a:latin typeface="+mn-lt"/>
                <a:ea typeface="+mn-ea"/>
                <a:cs typeface="+mn-cs"/>
              </a:defRPr>
            </a:lvl2pPr>
            <a:lvl3pPr marL="457200" indent="-228600" algn="l" defTabSz="914400" rtl="0" eaLnBrk="1" latinLnBrk="0" hangingPunct="1">
              <a:lnSpc>
                <a:spcPct val="100000"/>
              </a:lnSpc>
              <a:spcBef>
                <a:spcPts val="0"/>
              </a:spcBef>
              <a:spcAft>
                <a:spcPts val="1000"/>
              </a:spcAft>
              <a:buClr>
                <a:schemeClr val="accent1"/>
              </a:buClr>
              <a:buFont typeface="System Font Regular"/>
              <a:buChar char="–"/>
              <a:tabLst/>
              <a:defRPr sz="1000" kern="1200">
                <a:solidFill>
                  <a:schemeClr val="accent1"/>
                </a:solidFill>
                <a:latin typeface="+mn-lt"/>
                <a:ea typeface="+mn-ea"/>
                <a:cs typeface="+mn-cs"/>
              </a:defRPr>
            </a:lvl3pPr>
            <a:lvl4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000" kern="1200">
                <a:solidFill>
                  <a:schemeClr val="accent1"/>
                </a:solidFill>
                <a:latin typeface="+mn-lt"/>
                <a:ea typeface="+mn-ea"/>
                <a:cs typeface="+mn-cs"/>
              </a:defRPr>
            </a:lvl4pPr>
            <a:lvl5pPr marL="914400" indent="-228600" algn="l" defTabSz="914400" rtl="0" eaLnBrk="1" latinLnBrk="0" hangingPunct="1">
              <a:lnSpc>
                <a:spcPct val="100000"/>
              </a:lnSpc>
              <a:spcBef>
                <a:spcPts val="0"/>
              </a:spcBef>
              <a:spcAft>
                <a:spcPts val="800"/>
              </a:spcAft>
              <a:buClr>
                <a:schemeClr val="accent1"/>
              </a:buClr>
              <a:buFont typeface="System Font Regular"/>
              <a:buChar char="–"/>
              <a:defRPr sz="1000" kern="1200">
                <a:solidFill>
                  <a:schemeClr val="accent1"/>
                </a:solidFill>
                <a:latin typeface="+mn-lt"/>
                <a:ea typeface="+mn-ea"/>
                <a:cs typeface="+mn-cs"/>
              </a:defRPr>
            </a:lvl5pPr>
            <a:lvl6pPr marL="1097280" indent="-18288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1"/>
                </a:solidFill>
                <a:latin typeface="+mn-lt"/>
                <a:ea typeface="+mn-ea"/>
                <a:cs typeface="+mn-cs"/>
              </a:defRPr>
            </a:lvl6pPr>
            <a:lvl7pPr marL="1280160" indent="-182880" algn="l" defTabSz="914400" rtl="0" eaLnBrk="1" latinLnBrk="0" hangingPunct="1">
              <a:lnSpc>
                <a:spcPct val="100000"/>
              </a:lnSpc>
              <a:spcBef>
                <a:spcPts val="0"/>
              </a:spcBef>
              <a:spcAft>
                <a:spcPts val="600"/>
              </a:spcAft>
              <a:buClr>
                <a:schemeClr val="accent1"/>
              </a:buClr>
              <a:buFont typeface="System Font Regular"/>
              <a:buChar char="–"/>
              <a:defRPr sz="1400" kern="1200">
                <a:solidFill>
                  <a:schemeClr val="accent1"/>
                </a:solidFill>
                <a:latin typeface="+mn-lt"/>
                <a:ea typeface="+mn-ea"/>
                <a:cs typeface="+mn-cs"/>
              </a:defRPr>
            </a:lvl7pPr>
            <a:lvl8pPr marL="1399032" indent="-118872"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200" i="1" kern="12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D3F5E"/>
              </a:buClr>
              <a:buSzTx/>
              <a:buFont typeface="Arial" panose="020B0604020202020204" pitchFamily="34" charset="0"/>
              <a:buNone/>
              <a:tabLst/>
              <a:defRPr/>
            </a:pPr>
            <a:r>
              <a:rPr kumimoji="0" lang="en-US" sz="1000" b="0" i="0" u="none" strike="noStrike" kern="1200" cap="none" spc="0" normalizeH="0" baseline="0" noProof="0">
                <a:ln>
                  <a:noFill/>
                </a:ln>
                <a:solidFill>
                  <a:srgbClr val="FFFFFF"/>
                </a:solidFill>
                <a:effectLst/>
                <a:uLnTx/>
                <a:uFillTx/>
                <a:latin typeface="Effra"/>
                <a:ea typeface="+mn-ea"/>
                <a:cs typeface="+mn-cs"/>
              </a:rPr>
              <a:t>Hypothetical example for illustrative purposes only. </a:t>
            </a:r>
          </a:p>
        </p:txBody>
      </p:sp>
      <p:sp>
        <p:nvSpPr>
          <p:cNvPr id="7" name="Footer Placeholder 6">
            <a:extLst>
              <a:ext uri="{FF2B5EF4-FFF2-40B4-BE49-F238E27FC236}">
                <a16:creationId xmlns:a16="http://schemas.microsoft.com/office/drawing/2014/main" id="{B61A8B42-804A-426C-E122-9E9A65DF254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Effra"/>
                <a:ea typeface="+mn-ea"/>
                <a:cs typeface="+mn-cs"/>
              </a:rPr>
              <a:t>Enrollment   |   Client Name</a:t>
            </a:r>
          </a:p>
        </p:txBody>
      </p:sp>
    </p:spTree>
    <p:extLst>
      <p:ext uri="{BB962C8B-B14F-4D97-AF65-F5344CB8AC3E}">
        <p14:creationId xmlns:p14="http://schemas.microsoft.com/office/powerpoint/2010/main" val="2248710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ACA1AB0-CDDB-B949-955A-424CC8002027}"/>
              </a:ext>
            </a:extLst>
          </p:cNvPr>
          <p:cNvSpPr txBox="1"/>
          <p:nvPr/>
        </p:nvSpPr>
        <p:spPr>
          <a:xfrm>
            <a:off x="-557939" y="51144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6" name="Slide Number Placeholder 5">
            <a:extLst>
              <a:ext uri="{FF2B5EF4-FFF2-40B4-BE49-F238E27FC236}">
                <a16:creationId xmlns:a16="http://schemas.microsoft.com/office/drawing/2014/main" id="{16849135-AD70-6A4A-8548-20C5FEDA39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4" name="Title 3">
            <a:extLst>
              <a:ext uri="{FF2B5EF4-FFF2-40B4-BE49-F238E27FC236}">
                <a16:creationId xmlns:a16="http://schemas.microsoft.com/office/drawing/2014/main" id="{A1DEDA61-1E4D-BC8F-F457-3F8B5EC8A251}"/>
              </a:ext>
            </a:extLst>
          </p:cNvPr>
          <p:cNvSpPr>
            <a:spLocks noGrp="1"/>
          </p:cNvSpPr>
          <p:nvPr>
            <p:ph type="title"/>
          </p:nvPr>
        </p:nvSpPr>
        <p:spPr/>
        <p:txBody>
          <a:bodyPr/>
          <a:lstStyle/>
          <a:p>
            <a:r>
              <a:rPr lang="en-US"/>
              <a:t>It’s easy with </a:t>
            </a:r>
            <a:br>
              <a:rPr lang="en-US"/>
            </a:br>
            <a:r>
              <a:rPr lang="en-US"/>
              <a:t>Guardian </a:t>
            </a:r>
            <a:r>
              <a:rPr lang="en-US">
                <a:solidFill>
                  <a:srgbClr val="FF0000"/>
                </a:solidFill>
              </a:rPr>
              <a:t>[Critical Illness]</a:t>
            </a:r>
            <a:br>
              <a:rPr lang="en-US">
                <a:solidFill>
                  <a:srgbClr val="FF0000"/>
                </a:solidFill>
              </a:rPr>
            </a:br>
            <a:r>
              <a:rPr lang="en-US">
                <a:solidFill>
                  <a:srgbClr val="FF0000"/>
                </a:solidFill>
              </a:rPr>
              <a:t>[Specified Disease] </a:t>
            </a:r>
            <a:r>
              <a:rPr lang="en-US">
                <a:solidFill>
                  <a:schemeClr val="tx1"/>
                </a:solidFill>
              </a:rPr>
              <a:t>I</a:t>
            </a:r>
            <a:r>
              <a:rPr lang="en-US"/>
              <a:t>nsurance</a:t>
            </a:r>
          </a:p>
        </p:txBody>
      </p:sp>
      <p:sp>
        <p:nvSpPr>
          <p:cNvPr id="15" name="Content Placeholder 14">
            <a:extLst>
              <a:ext uri="{FF2B5EF4-FFF2-40B4-BE49-F238E27FC236}">
                <a16:creationId xmlns:a16="http://schemas.microsoft.com/office/drawing/2014/main" id="{EED70C32-F067-AD48-BB7B-44736A931A12}"/>
              </a:ext>
            </a:extLst>
          </p:cNvPr>
          <p:cNvSpPr>
            <a:spLocks noGrp="1"/>
          </p:cNvSpPr>
          <p:nvPr>
            <p:ph idx="1"/>
          </p:nvPr>
        </p:nvSpPr>
        <p:spPr>
          <a:xfrm>
            <a:off x="457200" y="2522103"/>
            <a:ext cx="5404104" cy="3337449"/>
          </a:xfrm>
        </p:spPr>
        <p:txBody>
          <a:bodyPr>
            <a:normAutofit/>
          </a:bodyPr>
          <a:lstStyle/>
          <a:p>
            <a:pPr marL="285750" indent="-285750">
              <a:buFont typeface="Arial" panose="020B0604020202020204" pitchFamily="34" charset="0"/>
              <a:buChar char="•"/>
            </a:pPr>
            <a:r>
              <a:rPr lang="en-US">
                <a:solidFill>
                  <a:srgbClr val="FF0000"/>
                </a:solidFill>
              </a:rPr>
              <a:t>[No health questions to answer] [Simple Enrollment with a few health questions]</a:t>
            </a:r>
          </a:p>
          <a:p>
            <a:pPr marL="285750" indent="-285750">
              <a:buFont typeface="Arial" panose="020B0604020202020204" pitchFamily="34" charset="0"/>
              <a:buChar char="•"/>
            </a:pPr>
            <a:r>
              <a:rPr lang="en-US"/>
              <a:t>Affordable group rates</a:t>
            </a:r>
          </a:p>
          <a:p>
            <a:pPr marL="285750" indent="-285750">
              <a:buFont typeface="Arial" panose="020B0604020202020204" pitchFamily="34" charset="0"/>
              <a:buChar char="•"/>
            </a:pPr>
            <a:r>
              <a:rPr lang="en-US"/>
              <a:t>Convenient payroll deductions</a:t>
            </a:r>
          </a:p>
          <a:p>
            <a:pPr marL="285750" indent="-285750">
              <a:buFont typeface="Arial" panose="020B0604020202020204" pitchFamily="34" charset="0"/>
              <a:buChar char="•"/>
            </a:pPr>
            <a:r>
              <a:rPr lang="en-GB"/>
              <a:t>Fast and accurate claim submissions</a:t>
            </a:r>
          </a:p>
          <a:p>
            <a:pPr marL="285750" indent="-285750">
              <a:buFont typeface="Arial" panose="020B0604020202020204" pitchFamily="34" charset="0"/>
              <a:buChar char="•"/>
            </a:pPr>
            <a:r>
              <a:rPr lang="en-US"/>
              <a:t>Take the coverage with you if you leave your </a:t>
            </a:r>
            <a:br>
              <a:rPr lang="en-US"/>
            </a:br>
            <a:r>
              <a:rPr lang="en-US"/>
              <a:t>current employer</a:t>
            </a:r>
          </a:p>
          <a:p>
            <a:endParaRPr lang="en-GB"/>
          </a:p>
        </p:txBody>
      </p:sp>
      <p:sp>
        <p:nvSpPr>
          <p:cNvPr id="19" name="Text Placeholder 7">
            <a:extLst>
              <a:ext uri="{FF2B5EF4-FFF2-40B4-BE49-F238E27FC236}">
                <a16:creationId xmlns:a16="http://schemas.microsoft.com/office/drawing/2014/main" id="{2F029B4D-2841-CA4A-B00C-B1117DB3A382}"/>
              </a:ext>
            </a:extLst>
          </p:cNvPr>
          <p:cNvSpPr txBox="1">
            <a:spLocks/>
          </p:cNvSpPr>
          <p:nvPr/>
        </p:nvSpPr>
        <p:spPr>
          <a:xfrm>
            <a:off x="444500" y="945933"/>
            <a:ext cx="11277600" cy="630237"/>
          </a:xfrm>
          <a:prstGeom prst="rect">
            <a:avLst/>
          </a:prstGeom>
        </p:spPr>
        <p:txBody>
          <a:bodyPr l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8EB1"/>
              </a:solidFill>
              <a:effectLst/>
              <a:uLnTx/>
              <a:uFillTx/>
              <a:latin typeface="Effra"/>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75787B"/>
              </a:solidFill>
              <a:effectLst/>
              <a:uLnTx/>
              <a:uFillTx/>
              <a:latin typeface="Effra"/>
              <a:ea typeface="+mn-ea"/>
              <a:cs typeface="+mn-cs"/>
            </a:endParaRPr>
          </a:p>
        </p:txBody>
      </p:sp>
      <p:sp>
        <p:nvSpPr>
          <p:cNvPr id="10" name="Text Placeholder 4">
            <a:extLst>
              <a:ext uri="{FF2B5EF4-FFF2-40B4-BE49-F238E27FC236}">
                <a16:creationId xmlns:a16="http://schemas.microsoft.com/office/drawing/2014/main" id="{12882ADB-0CC4-6AE1-42A3-3B7E7E47B2A8}"/>
              </a:ext>
            </a:extLst>
          </p:cNvPr>
          <p:cNvSpPr>
            <a:spLocks noGrp="1"/>
          </p:cNvSpPr>
          <p:nvPr>
            <p:ph type="body" sz="quarter" idx="13"/>
          </p:nvPr>
        </p:nvSpPr>
        <p:spPr>
          <a:xfrm>
            <a:off x="444500" y="1830763"/>
            <a:ext cx="5404104" cy="335702"/>
          </a:xfrm>
        </p:spPr>
        <p:txBody>
          <a:bodyPr>
            <a:noAutofit/>
          </a:bodyPr>
          <a:lstStyle/>
          <a:p>
            <a:r>
              <a:rPr lang="en-US"/>
              <a:t>Help p</a:t>
            </a:r>
            <a:r>
              <a:rPr lang="en-US">
                <a:solidFill>
                  <a:schemeClr val="accent2"/>
                </a:solidFill>
              </a:rPr>
              <a:t>rotect your savings when the unexpected occurs.</a:t>
            </a:r>
          </a:p>
        </p:txBody>
      </p:sp>
      <p:pic>
        <p:nvPicPr>
          <p:cNvPr id="8" name="Picture Placeholder 7">
            <a:extLst>
              <a:ext uri="{FF2B5EF4-FFF2-40B4-BE49-F238E27FC236}">
                <a16:creationId xmlns:a16="http://schemas.microsoft.com/office/drawing/2014/main" id="{0D7A1B16-6FCD-3012-F87D-F00151928F44}"/>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10145" r="10145"/>
          <a:stretch/>
        </p:blipFill>
        <p:spPr/>
      </p:pic>
      <p:sp>
        <p:nvSpPr>
          <p:cNvPr id="11" name="Footer Placeholder 4">
            <a:extLst>
              <a:ext uri="{FF2B5EF4-FFF2-40B4-BE49-F238E27FC236}">
                <a16:creationId xmlns:a16="http://schemas.microsoft.com/office/drawing/2014/main" id="{D22D4AA3-ACAA-9908-AB5A-522B07DA3929}"/>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955616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23349406-29E9-6D4E-B5BC-F37B0099095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A2C41"/>
                </a:solidFill>
                <a:effectLst/>
                <a:uLnTx/>
                <a:uFillTx/>
                <a:latin typeface="Effra"/>
                <a:ea typeface="+mn-ea"/>
                <a:cs typeface="+mn-cs"/>
              </a:rPr>
              <a:t>Enrollment   |   Client Name</a:t>
            </a:r>
          </a:p>
        </p:txBody>
      </p:sp>
      <p:sp>
        <p:nvSpPr>
          <p:cNvPr id="8" name="Slide Number Placeholder 7">
            <a:extLst>
              <a:ext uri="{FF2B5EF4-FFF2-40B4-BE49-F238E27FC236}">
                <a16:creationId xmlns:a16="http://schemas.microsoft.com/office/drawing/2014/main" id="{8C1472EA-8A4E-DA49-904C-64729538D1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prstClr val="whit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1" i="0" u="none" strike="noStrike" kern="1200" cap="none" spc="0" normalizeH="0" baseline="0" noProof="0">
              <a:ln>
                <a:noFill/>
              </a:ln>
              <a:solidFill>
                <a:prstClr val="white"/>
              </a:solidFill>
              <a:effectLst/>
              <a:uLnTx/>
              <a:uFillTx/>
              <a:latin typeface="Effra"/>
              <a:ea typeface="+mn-ea"/>
              <a:cs typeface="+mn-cs"/>
            </a:endParaRPr>
          </a:p>
        </p:txBody>
      </p:sp>
      <p:sp>
        <p:nvSpPr>
          <p:cNvPr id="4" name="Text Placeholder 3">
            <a:extLst>
              <a:ext uri="{FF2B5EF4-FFF2-40B4-BE49-F238E27FC236}">
                <a16:creationId xmlns:a16="http://schemas.microsoft.com/office/drawing/2014/main" id="{06CC2F08-7B2B-B3FE-19FE-472E42734843}"/>
              </a:ext>
            </a:extLst>
          </p:cNvPr>
          <p:cNvSpPr>
            <a:spLocks noGrp="1"/>
          </p:cNvSpPr>
          <p:nvPr>
            <p:ph type="body" sz="quarter" idx="14"/>
          </p:nvPr>
        </p:nvSpPr>
        <p:spPr/>
        <p:txBody>
          <a:bodyPr/>
          <a:lstStyle/>
          <a:p>
            <a:r>
              <a:rPr lang="en-US" sz="800"/>
              <a:t>Guardian’s Group Accident Insurance is underwritten and issued by The Guardian Life Insurance Company of America, New York, NY. Products are not available in all states. Policy limitations and exclusions apply. Optional riders and/or features may incur additional costs. This is a limited plan of supplemental health insurance that provides the specified financial support, as a lump sum or indemnity benefit, for insured injury from a covered accident. This is not minimum essential coverage as defined by federal law. This coverage will not reimburse for hospital or medical expenses. Generic Policy Form # GP-1-ACC-18. The state approved form is the governing document. This advertising content is not currently intended for anyone in the state of New Mexico. </a:t>
            </a:r>
          </a:p>
          <a:p>
            <a:r>
              <a:rPr lang="en-US" sz="800"/>
              <a:t>Guardian® is a registered trademark of The Guardian Life Insurance Company of America® ©Copyright 2023 The Guardian Life Insurance Company of America.</a:t>
            </a:r>
          </a:p>
          <a:p>
            <a:r>
              <a:rPr lang="en-US" sz="800"/>
              <a:t>2023-160131 (Exp 08/25) </a:t>
            </a:r>
          </a:p>
        </p:txBody>
      </p:sp>
      <p:sp>
        <p:nvSpPr>
          <p:cNvPr id="2" name="Title 1">
            <a:extLst>
              <a:ext uri="{FF2B5EF4-FFF2-40B4-BE49-F238E27FC236}">
                <a16:creationId xmlns:a16="http://schemas.microsoft.com/office/drawing/2014/main" id="{A2B6DE00-D546-584A-824D-572F3D36A5A1}"/>
              </a:ext>
            </a:extLst>
          </p:cNvPr>
          <p:cNvSpPr>
            <a:spLocks noGrp="1"/>
          </p:cNvSpPr>
          <p:nvPr>
            <p:ph type="title"/>
          </p:nvPr>
        </p:nvSpPr>
        <p:spPr/>
        <p:txBody>
          <a:bodyPr/>
          <a:lstStyle/>
          <a:p>
            <a:r>
              <a:rPr lang="en-GB"/>
              <a:t>Accident Insurance</a:t>
            </a:r>
          </a:p>
        </p:txBody>
      </p:sp>
      <p:sp>
        <p:nvSpPr>
          <p:cNvPr id="6" name="Text Placeholder 5">
            <a:extLst>
              <a:ext uri="{FF2B5EF4-FFF2-40B4-BE49-F238E27FC236}">
                <a16:creationId xmlns:a16="http://schemas.microsoft.com/office/drawing/2014/main" id="{83BB606A-583D-C0AD-9FBB-7D52FC37BBD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54718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AB022E9-11CB-C14E-ACAB-E06A7C038BA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
        <p:nvSpPr>
          <p:cNvPr id="8" name="Slide Number Placeholder 7">
            <a:extLst>
              <a:ext uri="{FF2B5EF4-FFF2-40B4-BE49-F238E27FC236}">
                <a16:creationId xmlns:a16="http://schemas.microsoft.com/office/drawing/2014/main" id="{B08EC5E7-E27F-CB4E-88F3-8EF37CA1CE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4" name="Text Placeholder 3">
            <a:extLst>
              <a:ext uri="{FF2B5EF4-FFF2-40B4-BE49-F238E27FC236}">
                <a16:creationId xmlns:a16="http://schemas.microsoft.com/office/drawing/2014/main" id="{FF5F6B0D-135E-968C-FEC9-380E885DC06B}"/>
              </a:ext>
            </a:extLst>
          </p:cNvPr>
          <p:cNvSpPr>
            <a:spLocks noGrp="1"/>
          </p:cNvSpPr>
          <p:nvPr>
            <p:ph type="body" sz="quarter" idx="14"/>
          </p:nvPr>
        </p:nvSpPr>
        <p:spPr/>
        <p:txBody>
          <a:bodyPr/>
          <a:lstStyle/>
          <a:p>
            <a:r>
              <a:rPr lang="en-US" sz="800"/>
              <a:t>[1. The Rainy Day Fund does not apply to benefits without frequency limitation or Wellness claims.  See plan documents for covered benefits.] [2.Automatic Increase Benefit - covered person must be insured under the certificate for 12 consecutive months before the first adjustment is apply. Increase is for the first 5 years of coverage. Does not apply to disability, hospital confinement due to sickness, and wellness benefit.][3. Injury Free Benefit - to be eligible, a covered person must be continuously insured with no break in coverage for 5 years. Break in coverage is defined as any length of time the employee loses coverage under the certificate or rider and then is covered again.]</a:t>
            </a:r>
          </a:p>
        </p:txBody>
      </p:sp>
      <p:sp>
        <p:nvSpPr>
          <p:cNvPr id="3" name="Title 2">
            <a:extLst>
              <a:ext uri="{FF2B5EF4-FFF2-40B4-BE49-F238E27FC236}">
                <a16:creationId xmlns:a16="http://schemas.microsoft.com/office/drawing/2014/main" id="{C9313F5A-188A-BEC0-C00C-6A28EEC77CD8}"/>
              </a:ext>
            </a:extLst>
          </p:cNvPr>
          <p:cNvSpPr>
            <a:spLocks noGrp="1"/>
          </p:cNvSpPr>
          <p:nvPr>
            <p:ph type="title"/>
          </p:nvPr>
        </p:nvSpPr>
        <p:spPr/>
        <p:txBody>
          <a:bodyPr/>
          <a:lstStyle/>
          <a:p>
            <a:r>
              <a:rPr lang="en-US"/>
              <a:t>What is Accident Insurance? </a:t>
            </a:r>
          </a:p>
        </p:txBody>
      </p:sp>
      <p:sp>
        <p:nvSpPr>
          <p:cNvPr id="11" name="Text Placeholder 10">
            <a:extLst>
              <a:ext uri="{FF2B5EF4-FFF2-40B4-BE49-F238E27FC236}">
                <a16:creationId xmlns:a16="http://schemas.microsoft.com/office/drawing/2014/main" id="{A33B848E-4A05-0A4D-9D0B-385D8D829CEC}"/>
              </a:ext>
            </a:extLst>
          </p:cNvPr>
          <p:cNvSpPr>
            <a:spLocks noGrp="1"/>
          </p:cNvSpPr>
          <p:nvPr>
            <p:ph type="body" sz="quarter" idx="13"/>
          </p:nvPr>
        </p:nvSpPr>
        <p:spPr/>
        <p:txBody>
          <a:bodyPr>
            <a:normAutofit/>
          </a:bodyPr>
          <a:lstStyle/>
          <a:p>
            <a:r>
              <a:rPr lang="en-US"/>
              <a:t>Accidents can happen to anyone at anytime</a:t>
            </a:r>
          </a:p>
        </p:txBody>
      </p:sp>
      <p:sp>
        <p:nvSpPr>
          <p:cNvPr id="10" name="Content Placeholder 9">
            <a:extLst>
              <a:ext uri="{FF2B5EF4-FFF2-40B4-BE49-F238E27FC236}">
                <a16:creationId xmlns:a16="http://schemas.microsoft.com/office/drawing/2014/main" id="{A6115753-D834-F547-9A2E-E073FF4F6598}"/>
              </a:ext>
            </a:extLst>
          </p:cNvPr>
          <p:cNvSpPr>
            <a:spLocks noGrp="1"/>
          </p:cNvSpPr>
          <p:nvPr>
            <p:ph idx="1"/>
          </p:nvPr>
        </p:nvSpPr>
        <p:spPr>
          <a:xfrm>
            <a:off x="457200" y="1441746"/>
            <a:ext cx="5404104" cy="4010787"/>
          </a:xfrm>
        </p:spPr>
        <p:txBody>
          <a:bodyPr>
            <a:normAutofit lnSpcReduction="10000"/>
          </a:bodyPr>
          <a:lstStyle/>
          <a:p>
            <a:pPr marL="285750" lvl="2" indent="-285750">
              <a:spcAft>
                <a:spcPts val="600"/>
              </a:spcAft>
              <a:buClrTx/>
              <a:buFont typeface="Arial" panose="020B0604020202020204" pitchFamily="34" charset="0"/>
              <a:buChar char="•"/>
              <a:defRPr/>
            </a:pPr>
            <a:r>
              <a:rPr lang="en-US" sz="1400"/>
              <a:t>It’s an extra layer of protection that pays you when you suffer an unexpected, qualifying accident. </a:t>
            </a:r>
          </a:p>
          <a:p>
            <a:pPr marL="285750" lvl="2" indent="-285750">
              <a:spcAft>
                <a:spcPts val="600"/>
              </a:spcAft>
              <a:buClrTx/>
              <a:buFont typeface="Arial" panose="020B0604020202020204" pitchFamily="34" charset="0"/>
              <a:buChar char="•"/>
              <a:defRPr/>
            </a:pPr>
            <a:r>
              <a:rPr lang="en-US" sz="1400"/>
              <a:t>Supplements your medical plan — no matter what other insurance </a:t>
            </a:r>
            <a:br>
              <a:rPr lang="en-US" sz="1400"/>
            </a:br>
            <a:r>
              <a:rPr lang="en-US" sz="1400"/>
              <a:t>you have</a:t>
            </a:r>
          </a:p>
          <a:p>
            <a:pPr marL="285750" lvl="2" indent="-285750">
              <a:spcAft>
                <a:spcPts val="600"/>
              </a:spcAft>
              <a:buClrTx/>
              <a:buFont typeface="Arial" panose="020B0604020202020204" pitchFamily="34" charset="0"/>
              <a:buChar char="•"/>
              <a:defRPr/>
            </a:pPr>
            <a:r>
              <a:rPr lang="en-US" sz="1400"/>
              <a:t>Benefit payment paid directly to you, based on covered injuries, treatments </a:t>
            </a:r>
            <a:br>
              <a:rPr lang="en-US" sz="1400"/>
            </a:br>
            <a:r>
              <a:rPr lang="en-US" sz="1400"/>
              <a:t>and services </a:t>
            </a:r>
          </a:p>
          <a:p>
            <a:pPr marL="285750" lvl="2" indent="-285750">
              <a:spcAft>
                <a:spcPts val="600"/>
              </a:spcAft>
              <a:buClrTx/>
              <a:buFont typeface="Arial" panose="020B0604020202020204" pitchFamily="34" charset="0"/>
              <a:buChar char="•"/>
              <a:defRPr/>
            </a:pPr>
            <a:r>
              <a:rPr lang="en-US" sz="1400"/>
              <a:t>Use the money for any purpose, whether for medical or non-medical expenses</a:t>
            </a:r>
          </a:p>
          <a:p>
            <a:pPr marL="285750" lvl="2" indent="-285750">
              <a:spcAft>
                <a:spcPts val="600"/>
              </a:spcAft>
              <a:buClrTx/>
              <a:buFont typeface="Arial" panose="020B0604020202020204" pitchFamily="34" charset="0"/>
              <a:buChar char="•"/>
              <a:defRPr/>
            </a:pPr>
            <a:r>
              <a:rPr lang="en-US" sz="1400">
                <a:solidFill>
                  <a:srgbClr val="FF0000"/>
                </a:solidFill>
              </a:rPr>
              <a:t>[Extra protection for child athletes — [XX%] increase in your benefit if a covered dependent child is injured while playing an organized sport — must be 18 years or younger] [</a:t>
            </a:r>
            <a:r>
              <a:rPr lang="en-US" sz="1400" b="1">
                <a:solidFill>
                  <a:srgbClr val="FF0000"/>
                </a:solidFill>
              </a:rPr>
              <a:t>Remove for NY]</a:t>
            </a:r>
          </a:p>
          <a:p>
            <a:pPr marL="285750" lvl="2" indent="-285750">
              <a:spcAft>
                <a:spcPts val="600"/>
              </a:spcAft>
              <a:buClrTx/>
              <a:buFont typeface="Arial" panose="020B0604020202020204" pitchFamily="34" charset="0"/>
              <a:buChar char="•"/>
              <a:defRPr/>
            </a:pPr>
            <a:r>
              <a:rPr lang="en-US" sz="1400">
                <a:solidFill>
                  <a:srgbClr val="FF0000"/>
                </a:solidFill>
              </a:rPr>
              <a:t>[Start each year with [$XXX] in your Rainy Day Fund and, if you don’t use any of it, a part of it keeps rolling over to the next year.</a:t>
            </a:r>
            <a:r>
              <a:rPr lang="en-US" sz="1400" baseline="30000">
                <a:solidFill>
                  <a:srgbClr val="FF0000"/>
                </a:solidFill>
              </a:rPr>
              <a:t>1</a:t>
            </a:r>
            <a:r>
              <a:rPr lang="en-US" sz="1400">
                <a:solidFill>
                  <a:srgbClr val="FF0000"/>
                </a:solidFill>
              </a:rPr>
              <a:t>]</a:t>
            </a:r>
          </a:p>
          <a:p>
            <a:pPr marL="285750" lvl="2" indent="-285750">
              <a:spcAft>
                <a:spcPts val="600"/>
              </a:spcAft>
              <a:buClrTx/>
              <a:buFont typeface="Arial" panose="020B0604020202020204" pitchFamily="34" charset="0"/>
              <a:buChar char="•"/>
              <a:defRPr/>
            </a:pPr>
            <a:r>
              <a:rPr lang="en-US" sz="1400">
                <a:solidFill>
                  <a:srgbClr val="FF0000"/>
                </a:solidFill>
              </a:rPr>
              <a:t>[Your benefits are automatically increased each year by 5% to help with increasing medical costs</a:t>
            </a:r>
            <a:r>
              <a:rPr lang="en-US" sz="1400" baseline="30000">
                <a:solidFill>
                  <a:srgbClr val="FF0000"/>
                </a:solidFill>
              </a:rPr>
              <a:t>2</a:t>
            </a:r>
            <a:r>
              <a:rPr lang="en-US" sz="1400">
                <a:solidFill>
                  <a:srgbClr val="FF0000"/>
                </a:solidFill>
              </a:rPr>
              <a:t>]</a:t>
            </a:r>
          </a:p>
          <a:p>
            <a:pPr marL="285750" lvl="2" indent="-285750">
              <a:spcAft>
                <a:spcPts val="600"/>
              </a:spcAft>
              <a:buClrTx/>
              <a:buFont typeface="Arial" panose="020B0604020202020204" pitchFamily="34" charset="0"/>
              <a:buChar char="•"/>
              <a:defRPr/>
            </a:pPr>
            <a:r>
              <a:rPr lang="en-US" sz="1400">
                <a:solidFill>
                  <a:srgbClr val="FF0000"/>
                </a:solidFill>
              </a:rPr>
              <a:t>[Get a benefit if you and your family are injury-free for 5 years</a:t>
            </a:r>
            <a:r>
              <a:rPr lang="en-US" sz="1400" baseline="30000">
                <a:solidFill>
                  <a:srgbClr val="FF0000"/>
                </a:solidFill>
              </a:rPr>
              <a:t>3</a:t>
            </a:r>
            <a:r>
              <a:rPr lang="en-US" sz="1400">
                <a:solidFill>
                  <a:srgbClr val="FF0000"/>
                </a:solidFill>
              </a:rPr>
              <a:t>]</a:t>
            </a:r>
          </a:p>
          <a:p>
            <a:endParaRPr lang="en-US">
              <a:latin typeface="Effra" panose="020B0603020203020204" pitchFamily="34" charset="0"/>
            </a:endParaRPr>
          </a:p>
        </p:txBody>
      </p:sp>
      <p:sp>
        <p:nvSpPr>
          <p:cNvPr id="12" name="TextBox 11">
            <a:extLst>
              <a:ext uri="{FF2B5EF4-FFF2-40B4-BE49-F238E27FC236}">
                <a16:creationId xmlns:a16="http://schemas.microsoft.com/office/drawing/2014/main" id="{9BB767D6-614D-4F59-A81C-A7D801383CB4}"/>
              </a:ext>
            </a:extLst>
          </p:cNvPr>
          <p:cNvSpPr txBox="1"/>
          <p:nvPr/>
        </p:nvSpPr>
        <p:spPr>
          <a:xfrm>
            <a:off x="7716416" y="175750"/>
            <a:ext cx="4170785" cy="878610"/>
          </a:xfrm>
          <a:prstGeom prst="rect">
            <a:avLst/>
          </a:prstGeom>
          <a:solidFill>
            <a:schemeClr val="bg1"/>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Effra"/>
                <a:ea typeface="+mn-ea"/>
                <a:cs typeface="+mn-cs"/>
              </a:rPr>
              <a:t>Note: Bracketed text is optional - remove if not included in the plan</a:t>
            </a:r>
          </a:p>
        </p:txBody>
      </p:sp>
      <p:pic>
        <p:nvPicPr>
          <p:cNvPr id="16" name="Picture Placeholder 15" descr="A picture containing dog, outdoor&#10;&#10;Description automatically generated">
            <a:extLst>
              <a:ext uri="{FF2B5EF4-FFF2-40B4-BE49-F238E27FC236}">
                <a16:creationId xmlns:a16="http://schemas.microsoft.com/office/drawing/2014/main" id="{A1DA8AB2-9FFD-C03F-DD63-AEC14222DAD3}"/>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a:stretch/>
        </p:blipFill>
        <p:spPr>
          <a:xfrm>
            <a:off x="6211824" y="0"/>
            <a:ext cx="5980176" cy="6858000"/>
          </a:xfrm>
        </p:spPr>
      </p:pic>
      <p:sp>
        <p:nvSpPr>
          <p:cNvPr id="2" name="TextBox 1">
            <a:extLst>
              <a:ext uri="{FF2B5EF4-FFF2-40B4-BE49-F238E27FC236}">
                <a16:creationId xmlns:a16="http://schemas.microsoft.com/office/drawing/2014/main" id="{B54E4821-6976-8CAF-71C9-92AD7D32B3FD}"/>
              </a:ext>
            </a:extLst>
          </p:cNvPr>
          <p:cNvSpPr txBox="1"/>
          <p:nvPr/>
        </p:nvSpPr>
        <p:spPr>
          <a:xfrm>
            <a:off x="9483969" y="250079"/>
            <a:ext cx="2379785" cy="509293"/>
          </a:xfrm>
          <a:prstGeom prst="rect">
            <a:avLst/>
          </a:prstGeom>
          <a:solidFill>
            <a:srgbClr val="EF855A"/>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Effra"/>
                <a:ea typeface="+mn-ea"/>
                <a:cs typeface="+mn-cs"/>
              </a:rPr>
              <a:t>Note: Bracketed text is optional - remove if not included in the plan</a:t>
            </a:r>
          </a:p>
        </p:txBody>
      </p:sp>
    </p:spTree>
    <p:extLst>
      <p:ext uri="{BB962C8B-B14F-4D97-AF65-F5344CB8AC3E}">
        <p14:creationId xmlns:p14="http://schemas.microsoft.com/office/powerpoint/2010/main" val="3362500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
            <a:extLst>
              <a:ext uri="{FF2B5EF4-FFF2-40B4-BE49-F238E27FC236}">
                <a16:creationId xmlns:a16="http://schemas.microsoft.com/office/drawing/2014/main" id="{3837DE8E-B983-1943-B680-9CFAADF6B8A3}"/>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25" r="25"/>
          <a:stretch/>
        </p:blipFill>
        <p:spPr>
          <a:xfrm>
            <a:off x="6211824" y="0"/>
            <a:ext cx="5980176" cy="6858000"/>
          </a:xfrm>
        </p:spPr>
      </p:pic>
      <p:sp>
        <p:nvSpPr>
          <p:cNvPr id="4" name="Footer Placeholder 3">
            <a:extLst>
              <a:ext uri="{FF2B5EF4-FFF2-40B4-BE49-F238E27FC236}">
                <a16:creationId xmlns:a16="http://schemas.microsoft.com/office/drawing/2014/main" id="{44D207A6-9EC8-7247-B324-C94212BDADF3}"/>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
        <p:nvSpPr>
          <p:cNvPr id="5" name="Slide Number Placeholder 4">
            <a:extLst>
              <a:ext uri="{FF2B5EF4-FFF2-40B4-BE49-F238E27FC236}">
                <a16:creationId xmlns:a16="http://schemas.microsoft.com/office/drawing/2014/main" id="{CB88C50B-4CE7-C04B-A8B8-F092C154352E}"/>
              </a:ext>
            </a:extLst>
          </p:cNvPr>
          <p:cNvSpPr>
            <a:spLocks noGrp="1"/>
          </p:cNvSpPr>
          <p:nvPr>
            <p:ph type="sldNum" sz="quarter" idx="12"/>
          </p:nvPr>
        </p:nvSpPr>
        <p:spPr>
          <a:xfrm>
            <a:off x="11277600" y="6475602"/>
            <a:ext cx="4572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FFFFFF"/>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a:ln>
                <a:noFill/>
              </a:ln>
              <a:solidFill>
                <a:srgbClr val="FFFFFF"/>
              </a:solidFill>
              <a:effectLst/>
              <a:uLnTx/>
              <a:uFillTx/>
              <a:latin typeface="Effra"/>
              <a:ea typeface="+mn-ea"/>
              <a:cs typeface="+mn-cs"/>
            </a:endParaRPr>
          </a:p>
        </p:txBody>
      </p:sp>
      <p:sp>
        <p:nvSpPr>
          <p:cNvPr id="32" name="Text Placeholder 31">
            <a:extLst>
              <a:ext uri="{FF2B5EF4-FFF2-40B4-BE49-F238E27FC236}">
                <a16:creationId xmlns:a16="http://schemas.microsoft.com/office/drawing/2014/main" id="{DC3F47FF-1691-EA5B-2F76-47D06C0E5659}"/>
              </a:ext>
            </a:extLst>
          </p:cNvPr>
          <p:cNvSpPr>
            <a:spLocks noGrp="1"/>
          </p:cNvSpPr>
          <p:nvPr>
            <p:ph type="body" sz="quarter" idx="14"/>
          </p:nvPr>
        </p:nvSpPr>
        <p:spPr/>
        <p:txBody>
          <a:bodyPr/>
          <a:lstStyle/>
          <a:p>
            <a:r>
              <a:rPr lang="en-US" sz="800"/>
              <a:t>*One Wellness Benefit per calendar year per covered person if a covered person has a wellness test or procedure performed while coverage is in force. See you plan for details for benefit amounts. </a:t>
            </a:r>
          </a:p>
        </p:txBody>
      </p:sp>
      <p:sp>
        <p:nvSpPr>
          <p:cNvPr id="2" name="Title 1">
            <a:extLst>
              <a:ext uri="{FF2B5EF4-FFF2-40B4-BE49-F238E27FC236}">
                <a16:creationId xmlns:a16="http://schemas.microsoft.com/office/drawing/2014/main" id="{0B860C9D-5666-FA33-4803-FF8AC9CEAC92}"/>
              </a:ext>
            </a:extLst>
          </p:cNvPr>
          <p:cNvSpPr>
            <a:spLocks noGrp="1"/>
          </p:cNvSpPr>
          <p:nvPr>
            <p:ph type="title"/>
          </p:nvPr>
        </p:nvSpPr>
        <p:spPr>
          <a:xfrm>
            <a:off x="457200" y="457200"/>
            <a:ext cx="5404104" cy="502920"/>
          </a:xfrm>
        </p:spPr>
        <p:txBody>
          <a:bodyPr/>
          <a:lstStyle/>
          <a:p>
            <a:r>
              <a:rPr lang="en-US"/>
              <a:t>Accident Wellness Benefit</a:t>
            </a:r>
          </a:p>
        </p:txBody>
      </p:sp>
      <p:sp>
        <p:nvSpPr>
          <p:cNvPr id="6" name="Text Placeholder 5">
            <a:extLst>
              <a:ext uri="{FF2B5EF4-FFF2-40B4-BE49-F238E27FC236}">
                <a16:creationId xmlns:a16="http://schemas.microsoft.com/office/drawing/2014/main" id="{5CB15FA2-0F1C-614A-B110-34DD87BE64FD}"/>
              </a:ext>
            </a:extLst>
          </p:cNvPr>
          <p:cNvSpPr>
            <a:spLocks noGrp="1"/>
          </p:cNvSpPr>
          <p:nvPr>
            <p:ph type="body" sz="quarter" idx="13"/>
          </p:nvPr>
        </p:nvSpPr>
        <p:spPr>
          <a:xfrm>
            <a:off x="457200" y="933258"/>
            <a:ext cx="5404104" cy="365760"/>
          </a:xfrm>
        </p:spPr>
        <p:txBody>
          <a:bodyPr>
            <a:normAutofit/>
          </a:bodyPr>
          <a:lstStyle/>
          <a:p>
            <a:r>
              <a:rPr lang="en-US"/>
              <a:t>Get money back for taking care of yourself. </a:t>
            </a:r>
          </a:p>
        </p:txBody>
      </p:sp>
      <p:sp>
        <p:nvSpPr>
          <p:cNvPr id="3" name="Content Placeholder 2">
            <a:extLst>
              <a:ext uri="{FF2B5EF4-FFF2-40B4-BE49-F238E27FC236}">
                <a16:creationId xmlns:a16="http://schemas.microsoft.com/office/drawing/2014/main" id="{49951A7F-2124-DC49-8C29-0E3B03A5A60B}"/>
              </a:ext>
            </a:extLst>
          </p:cNvPr>
          <p:cNvSpPr>
            <a:spLocks noGrp="1"/>
          </p:cNvSpPr>
          <p:nvPr>
            <p:ph idx="1"/>
          </p:nvPr>
        </p:nvSpPr>
        <p:spPr>
          <a:xfrm>
            <a:off x="457200" y="1600200"/>
            <a:ext cx="5404104" cy="4389120"/>
          </a:xfrm>
        </p:spPr>
        <p:txBody>
          <a:bodyPr vert="horz" wrap="square" lIns="0" tIns="0" rIns="0" bIns="0" rtlCol="0">
            <a:noAutofit/>
          </a:bodyPr>
          <a:lstStyle/>
          <a:p>
            <a:pPr marL="0" lvl="1" indent="0">
              <a:buNone/>
            </a:pPr>
            <a:r>
              <a:rPr lang="en-US" sz="1600"/>
              <a:t>Receive a </a:t>
            </a:r>
            <a:r>
              <a:rPr lang="en-US" sz="1600">
                <a:solidFill>
                  <a:srgbClr val="FF0000"/>
                </a:solidFill>
              </a:rPr>
              <a:t>[$XX] </a:t>
            </a:r>
            <a:r>
              <a:rPr lang="en-US" sz="1600"/>
              <a:t>benefit payment once a year when you complete a routine health screening such as:* </a:t>
            </a:r>
          </a:p>
          <a:p>
            <a:pPr lvl="1"/>
            <a:r>
              <a:rPr lang="en-US" sz="1600"/>
              <a:t>Mammogram</a:t>
            </a:r>
          </a:p>
          <a:p>
            <a:pPr lvl="1"/>
            <a:r>
              <a:rPr lang="en-US" sz="1600"/>
              <a:t>Immunizations (including COVID-19 vaccines)</a:t>
            </a:r>
          </a:p>
          <a:p>
            <a:pPr lvl="1"/>
            <a:r>
              <a:rPr lang="en-US" sz="1600"/>
              <a:t>Routine/Annual Physicals (including COVID-19 testing)</a:t>
            </a:r>
          </a:p>
          <a:p>
            <a:pPr lvl="1"/>
            <a:r>
              <a:rPr lang="en-US" sz="1600"/>
              <a:t>Colonoscopy </a:t>
            </a:r>
          </a:p>
          <a:p>
            <a:pPr lvl="1"/>
            <a:r>
              <a:rPr lang="en-US" sz="1600"/>
              <a:t>Chest x-ray</a:t>
            </a:r>
          </a:p>
          <a:p>
            <a:pPr lvl="1"/>
            <a:r>
              <a:rPr lang="en-US" sz="1600"/>
              <a:t>Pap smear</a:t>
            </a:r>
          </a:p>
          <a:p>
            <a:pPr lvl="1"/>
            <a:r>
              <a:rPr lang="en-US" sz="1600"/>
              <a:t>PSA blood test</a:t>
            </a:r>
          </a:p>
          <a:p>
            <a:pPr lvl="1"/>
            <a:r>
              <a:rPr lang="en-US" sz="1600"/>
              <a:t>And more… </a:t>
            </a:r>
          </a:p>
          <a:p>
            <a:pPr marL="0" lvl="1" indent="0">
              <a:buNone/>
            </a:pPr>
            <a:r>
              <a:rPr lang="en-US" sz="1600"/>
              <a:t>For a complete list of covered screenings go </a:t>
            </a:r>
            <a:br>
              <a:rPr lang="en-US" sz="1600"/>
            </a:br>
            <a:r>
              <a:rPr lang="en-US" sz="1600"/>
              <a:t>to Guardian Anytime. </a:t>
            </a:r>
          </a:p>
        </p:txBody>
      </p:sp>
      <p:sp>
        <p:nvSpPr>
          <p:cNvPr id="10" name="Text Placeholder 7">
            <a:extLst>
              <a:ext uri="{FF2B5EF4-FFF2-40B4-BE49-F238E27FC236}">
                <a16:creationId xmlns:a16="http://schemas.microsoft.com/office/drawing/2014/main" id="{67CF6DFA-66CC-5F4E-8242-6F5D972C51C0}"/>
              </a:ext>
            </a:extLst>
          </p:cNvPr>
          <p:cNvSpPr txBox="1">
            <a:spLocks/>
          </p:cNvSpPr>
          <p:nvPr/>
        </p:nvSpPr>
        <p:spPr>
          <a:xfrm>
            <a:off x="1465810" y="-234039"/>
            <a:ext cx="5254444" cy="323030"/>
          </a:xfrm>
          <a:prstGeom prst="rect">
            <a:avLst/>
          </a:prstGeom>
        </p:spPr>
        <p:txBody>
          <a:bodyPr vert="horz" lIns="0" tIns="0" rIns="0" bIns="0" rtlCol="0" anchor="t" anchorCtr="0">
            <a:noAutofit/>
          </a:bodyPr>
          <a:lstStyle>
            <a:lvl1pPr marL="0" indent="0" algn="l" defTabSz="914400" rtl="0" eaLnBrk="1" latinLnBrk="0" hangingPunct="1">
              <a:lnSpc>
                <a:spcPct val="80000"/>
              </a:lnSpc>
              <a:spcBef>
                <a:spcPts val="0"/>
              </a:spcBef>
              <a:spcAft>
                <a:spcPts val="0"/>
              </a:spcAft>
              <a:buFont typeface="Arial" panose="020B0604020202020204" pitchFamily="34" charset="0"/>
              <a:buNone/>
              <a:defRPr sz="7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srgbClr val="008EB1"/>
              </a:solidFill>
              <a:effectLst/>
              <a:uLnTx/>
              <a:uFillTx/>
              <a:latin typeface="Effra"/>
              <a:ea typeface="+mn-ea"/>
              <a:cs typeface="+mn-cs"/>
            </a:endParaRPr>
          </a:p>
        </p:txBody>
      </p:sp>
      <p:sp>
        <p:nvSpPr>
          <p:cNvPr id="9" name="TextBox 8">
            <a:extLst>
              <a:ext uri="{FF2B5EF4-FFF2-40B4-BE49-F238E27FC236}">
                <a16:creationId xmlns:a16="http://schemas.microsoft.com/office/drawing/2014/main" id="{A02A83F1-2297-33D8-572D-7BD139D0075C}"/>
              </a:ext>
            </a:extLst>
          </p:cNvPr>
          <p:cNvSpPr txBox="1"/>
          <p:nvPr/>
        </p:nvSpPr>
        <p:spPr>
          <a:xfrm>
            <a:off x="10199077" y="250079"/>
            <a:ext cx="1664677" cy="509293"/>
          </a:xfrm>
          <a:prstGeom prst="rect">
            <a:avLst/>
          </a:prstGeom>
          <a:solidFill>
            <a:srgbClr val="EF855A"/>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Effra"/>
                <a:ea typeface="+mn-ea"/>
                <a:cs typeface="+mn-cs"/>
              </a:rPr>
              <a:t>Use slide if Wellness Benefit is included</a:t>
            </a:r>
          </a:p>
        </p:txBody>
      </p:sp>
    </p:spTree>
    <p:extLst>
      <p:ext uri="{BB962C8B-B14F-4D97-AF65-F5344CB8AC3E}">
        <p14:creationId xmlns:p14="http://schemas.microsoft.com/office/powerpoint/2010/main" val="710796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CAF2055-9624-0540-ADA4-9CF96465138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endParaRPr kumimoji="0" lang="en-US" sz="1000" b="0" i="0" u="none" strike="noStrike" kern="1200" cap="none" spc="0" normalizeH="0" baseline="0" noProof="0" dirty="0">
              <a:ln>
                <a:noFill/>
              </a:ln>
              <a:solidFill>
                <a:srgbClr val="0D3F5E"/>
              </a:solidFill>
              <a:effectLst/>
              <a:uLnTx/>
              <a:uFillTx/>
              <a:latin typeface="Effra"/>
              <a:ea typeface="+mn-ea"/>
              <a:cs typeface="+mn-cs"/>
            </a:endParaRPr>
          </a:p>
        </p:txBody>
      </p:sp>
      <p:sp>
        <p:nvSpPr>
          <p:cNvPr id="5" name="Slide Number Placeholder 4">
            <a:extLst>
              <a:ext uri="{FF2B5EF4-FFF2-40B4-BE49-F238E27FC236}">
                <a16:creationId xmlns:a16="http://schemas.microsoft.com/office/drawing/2014/main" id="{45473709-83CF-E544-9B94-636D9C5EE5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srgbClr val="0D3F5E"/>
              </a:solidFill>
              <a:effectLst/>
              <a:uLnTx/>
              <a:uFillTx/>
              <a:latin typeface="Effra"/>
              <a:ea typeface="+mn-ea"/>
              <a:cs typeface="+mn-cs"/>
            </a:endParaRPr>
          </a:p>
        </p:txBody>
      </p:sp>
      <p:sp>
        <p:nvSpPr>
          <p:cNvPr id="2" name="Title 1">
            <a:extLst>
              <a:ext uri="{FF2B5EF4-FFF2-40B4-BE49-F238E27FC236}">
                <a16:creationId xmlns:a16="http://schemas.microsoft.com/office/drawing/2014/main" id="{146B8A42-E6D9-E34E-8B49-C43B723E91FE}"/>
              </a:ext>
            </a:extLst>
          </p:cNvPr>
          <p:cNvSpPr>
            <a:spLocks noGrp="1"/>
          </p:cNvSpPr>
          <p:nvPr>
            <p:ph type="title"/>
          </p:nvPr>
        </p:nvSpPr>
        <p:spPr/>
        <p:txBody>
          <a:bodyPr/>
          <a:lstStyle/>
          <a:p>
            <a:r>
              <a:rPr lang="en-US"/>
              <a:t>Your Accident Insurance Plan</a:t>
            </a:r>
            <a:endParaRPr lang="en-US" dirty="0"/>
          </a:p>
        </p:txBody>
      </p:sp>
      <p:graphicFrame>
        <p:nvGraphicFramePr>
          <p:cNvPr id="3" name="Table 2">
            <a:extLst>
              <a:ext uri="{FF2B5EF4-FFF2-40B4-BE49-F238E27FC236}">
                <a16:creationId xmlns:a16="http://schemas.microsoft.com/office/drawing/2014/main" id="{FBD62060-BBDB-451B-65C1-4DBCABE389B3}"/>
              </a:ext>
            </a:extLst>
          </p:cNvPr>
          <p:cNvGraphicFramePr>
            <a:graphicFrameLocks noGrp="1"/>
          </p:cNvGraphicFramePr>
          <p:nvPr>
            <p:extLst>
              <p:ext uri="{D42A27DB-BD31-4B8C-83A1-F6EECF244321}">
                <p14:modId xmlns:p14="http://schemas.microsoft.com/office/powerpoint/2010/main" val="2195731035"/>
              </p:ext>
            </p:extLst>
          </p:nvPr>
        </p:nvGraphicFramePr>
        <p:xfrm>
          <a:off x="457200" y="1600201"/>
          <a:ext cx="11277600" cy="4400010"/>
        </p:xfrm>
        <a:graphic>
          <a:graphicData uri="http://schemas.openxmlformats.org/drawingml/2006/table">
            <a:tbl>
              <a:tblPr firstRow="1" bandRow="1">
                <a:tableStyleId>{5C22544A-7EE6-4342-B048-85BDC9FD1C3A}</a:tableStyleId>
              </a:tblPr>
              <a:tblGrid>
                <a:gridCol w="5339238">
                  <a:extLst>
                    <a:ext uri="{9D8B030D-6E8A-4147-A177-3AD203B41FA5}">
                      <a16:colId xmlns:a16="http://schemas.microsoft.com/office/drawing/2014/main" val="20000"/>
                    </a:ext>
                  </a:extLst>
                </a:gridCol>
                <a:gridCol w="5938362">
                  <a:extLst>
                    <a:ext uri="{9D8B030D-6E8A-4147-A177-3AD203B41FA5}">
                      <a16:colId xmlns:a16="http://schemas.microsoft.com/office/drawing/2014/main" val="4253014785"/>
                    </a:ext>
                  </a:extLst>
                </a:gridCol>
              </a:tblGrid>
              <a:tr h="456009">
                <a:tc>
                  <a:txBody>
                    <a:bodyPr/>
                    <a:lstStyle/>
                    <a:p>
                      <a:pPr marL="0" algn="l" defTabSz="914400" rtl="0" eaLnBrk="1" latinLnBrk="0" hangingPunct="1"/>
                      <a:r>
                        <a:rPr lang="en-US" sz="1600" b="1" kern="1200" dirty="0">
                          <a:solidFill>
                            <a:schemeClr val="accent1"/>
                          </a:solidFill>
                          <a:latin typeface="+mn-lt"/>
                          <a:ea typeface="+mn-ea"/>
                          <a:cs typeface="+mn-cs"/>
                        </a:rPr>
                        <a:t>Benefit</a:t>
                      </a:r>
                    </a:p>
                  </a:txBody>
                  <a:tcPr marT="108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accent1"/>
                          </a:solidFill>
                          <a:latin typeface="+mn-lt"/>
                          <a:ea typeface="+mn-ea"/>
                          <a:cs typeface="+mn-cs"/>
                        </a:rPr>
                        <a:t>Coverage details</a:t>
                      </a:r>
                    </a:p>
                  </a:txBody>
                  <a:tcPr marT="108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extLst>
                  <a:ext uri="{0D108BD9-81ED-4DB2-BD59-A6C34878D82A}">
                    <a16:rowId xmlns:a16="http://schemas.microsoft.com/office/drawing/2014/main" val="10000"/>
                  </a:ext>
                </a:extLst>
              </a:tr>
              <a:tr h="36799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Accident Coverage Type</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[On][Off Job]</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322302"/>
                  </a:ext>
                </a:extLst>
              </a:tr>
              <a:tr h="36799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[Accidental Death and Dismemberment  (AD&amp;D)]</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Employee </a:t>
                      </a:r>
                      <a:r>
                        <a:rPr kumimoji="0" lang="en-US" sz="1200" b="0" u="none" strike="noStrike" kern="1200" cap="none" spc="0" normalizeH="0" baseline="0" dirty="0">
                          <a:ln>
                            <a:noFill/>
                          </a:ln>
                          <a:solidFill>
                            <a:srgbClr val="FF0000"/>
                          </a:solidFill>
                          <a:effectLst/>
                          <a:uLnTx/>
                          <a:uFillTx/>
                          <a:latin typeface="+mn-lt"/>
                          <a:ea typeface="+mn-ea"/>
                          <a:cs typeface="+mn-cs"/>
                        </a:rPr>
                        <a:t>[$XX,000]</a:t>
                      </a:r>
                      <a:r>
                        <a:rPr kumimoji="0" lang="en-US" sz="1200" b="0" u="none" strike="noStrike" kern="1200" cap="none" spc="0" normalizeH="0" baseline="0" dirty="0">
                          <a:ln>
                            <a:noFill/>
                          </a:ln>
                          <a:solidFill>
                            <a:schemeClr val="accent1"/>
                          </a:solidFill>
                          <a:effectLst/>
                          <a:uLnTx/>
                          <a:uFillTx/>
                          <a:latin typeface="+mn-lt"/>
                          <a:ea typeface="+mn-ea"/>
                          <a:cs typeface="+mn-cs"/>
                        </a:rPr>
                        <a:t>; Spouse</a:t>
                      </a:r>
                      <a:r>
                        <a:rPr kumimoji="0" lang="en-US" sz="1200" b="0" u="none" strike="noStrike" kern="1200" cap="none" spc="0" normalizeH="0" baseline="30000" dirty="0">
                          <a:ln>
                            <a:noFill/>
                          </a:ln>
                          <a:solidFill>
                            <a:schemeClr val="accent1"/>
                          </a:solidFill>
                          <a:effectLst/>
                          <a:uLnTx/>
                          <a:uFillTx/>
                          <a:latin typeface="+mn-lt"/>
                          <a:ea typeface="+mn-ea"/>
                          <a:cs typeface="+mn-cs"/>
                        </a:rPr>
                        <a:t>1 </a:t>
                      </a:r>
                      <a:r>
                        <a:rPr kumimoji="0" lang="en-US" sz="1200" b="0" u="none" strike="noStrike" kern="1200" cap="none" spc="0" normalizeH="0" baseline="0" dirty="0">
                          <a:ln>
                            <a:noFill/>
                          </a:ln>
                          <a:solidFill>
                            <a:srgbClr val="FF0000"/>
                          </a:solidFill>
                          <a:effectLst/>
                          <a:uLnTx/>
                          <a:uFillTx/>
                          <a:latin typeface="+mn-lt"/>
                          <a:ea typeface="+mn-ea"/>
                          <a:cs typeface="+mn-cs"/>
                        </a:rPr>
                        <a:t>[$XX,000]</a:t>
                      </a:r>
                      <a:r>
                        <a:rPr kumimoji="0" lang="en-US" sz="1200" b="0" u="none" strike="noStrike" kern="1200" cap="none" spc="0" normalizeH="0" baseline="0" dirty="0">
                          <a:ln>
                            <a:noFill/>
                          </a:ln>
                          <a:solidFill>
                            <a:schemeClr val="accent1"/>
                          </a:solidFill>
                          <a:effectLst/>
                          <a:uLnTx/>
                          <a:uFillTx/>
                          <a:latin typeface="+mn-lt"/>
                          <a:ea typeface="+mn-ea"/>
                          <a:cs typeface="+mn-cs"/>
                        </a:rPr>
                        <a:t>; Child</a:t>
                      </a:r>
                      <a:r>
                        <a:rPr lang="en-US" sz="1200" baseline="30000" dirty="0"/>
                        <a:t>2</a:t>
                      </a:r>
                      <a:r>
                        <a:rPr kumimoji="0" lang="en-US" sz="1200" b="0" u="none" strike="noStrike" kern="1200" cap="none" spc="0" normalizeH="0" baseline="0" dirty="0">
                          <a:ln>
                            <a:noFill/>
                          </a:ln>
                          <a:solidFill>
                            <a:schemeClr val="accent1"/>
                          </a:solidFill>
                          <a:effectLst/>
                          <a:uLnTx/>
                          <a:uFillTx/>
                          <a:latin typeface="+mn-lt"/>
                          <a:ea typeface="+mn-ea"/>
                          <a:cs typeface="+mn-cs"/>
                        </a:rPr>
                        <a:t> </a:t>
                      </a:r>
                      <a:r>
                        <a:rPr kumimoji="0" lang="en-US" sz="1200" b="0" u="none" strike="noStrike" kern="1200" cap="none" spc="0" normalizeH="0" baseline="0" dirty="0">
                          <a:ln>
                            <a:noFill/>
                          </a:ln>
                          <a:solidFill>
                            <a:srgbClr val="FF0000"/>
                          </a:solidFill>
                          <a:effectLst/>
                          <a:uLnTx/>
                          <a:uFillTx/>
                          <a:latin typeface="+mn-lt"/>
                          <a:ea typeface="+mn-ea"/>
                          <a:cs typeface="+mn-cs"/>
                        </a:rPr>
                        <a:t>[$X,000] </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0071359"/>
                  </a:ext>
                </a:extLst>
              </a:tr>
              <a:tr h="36799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Payment Features</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Based on a schedule (see your employee kit)</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275428"/>
                  </a:ext>
                </a:extLst>
              </a:tr>
              <a:tr h="36799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[Child Organized Sports Benefit (must be 18 years or younger)]</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[XX%] increase to child benefits]</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5898231"/>
                  </a:ext>
                </a:extLst>
              </a:tr>
              <a:tr h="36799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[Rainy Day Fund]</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[$XXX per year]</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748963"/>
                  </a:ext>
                </a:extLst>
              </a:tr>
              <a:tr h="36799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[Automatic Increase Benefit]</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[5% per year, for 5 years]</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1288551"/>
                  </a:ext>
                </a:extLst>
              </a:tr>
              <a:tr h="36799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[Injury-Free Benefit</a:t>
                      </a:r>
                      <a:r>
                        <a:rPr kumimoji="0" lang="en-US" sz="1200" b="0" u="none" strike="noStrike" kern="1200" cap="none" spc="0" normalizeH="0" baseline="30000" dirty="0">
                          <a:ln>
                            <a:noFill/>
                          </a:ln>
                          <a:solidFill>
                            <a:srgbClr val="FF0000"/>
                          </a:solidFill>
                          <a:effectLst/>
                          <a:uLnTx/>
                          <a:uFillTx/>
                          <a:latin typeface="+mn-lt"/>
                          <a:ea typeface="+mn-ea"/>
                          <a:cs typeface="+mn-cs"/>
                        </a:rPr>
                        <a:t>TM</a:t>
                      </a:r>
                      <a:r>
                        <a:rPr kumimoji="0" lang="en-US" sz="1200" b="0" u="none" strike="noStrike" kern="1200" cap="none" spc="0" normalizeH="0" baseline="0" dirty="0">
                          <a:ln>
                            <a:noFill/>
                          </a:ln>
                          <a:solidFill>
                            <a:srgbClr val="FF0000"/>
                          </a:solidFill>
                          <a:effectLst/>
                          <a:uLnTx/>
                          <a:uFillTx/>
                          <a:latin typeface="+mn-lt"/>
                          <a:ea typeface="+mn-ea"/>
                          <a:cs typeface="+mn-cs"/>
                        </a:rPr>
                        <a:t>]</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[$XXX]</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9233169"/>
                  </a:ext>
                </a:extLst>
              </a:tr>
              <a:tr h="632037">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[Wellness Benefit]</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[Annual payment of ($XX) per insured individual when you and/or your covered dependents</a:t>
                      </a:r>
                      <a:r>
                        <a:rPr lang="en-US" sz="1200" baseline="30000" dirty="0">
                          <a:solidFill>
                            <a:srgbClr val="FF0000"/>
                          </a:solidFill>
                        </a:rPr>
                        <a:t>2</a:t>
                      </a:r>
                      <a:r>
                        <a:rPr kumimoji="0" lang="en-US" sz="1200" b="0" u="none" strike="noStrike" kern="1200" cap="none" spc="0" normalizeH="0" baseline="0" dirty="0">
                          <a:ln>
                            <a:noFill/>
                          </a:ln>
                          <a:solidFill>
                            <a:srgbClr val="FF0000"/>
                          </a:solidFill>
                          <a:effectLst/>
                          <a:uLnTx/>
                          <a:uFillTx/>
                          <a:latin typeface="+mn-lt"/>
                          <a:ea typeface="+mn-ea"/>
                          <a:cs typeface="+mn-cs"/>
                        </a:rPr>
                        <a:t> complete certain routine wellness procedures or screening]</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1844058"/>
                  </a:ext>
                </a:extLst>
              </a:tr>
              <a:tr h="36799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Portability</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rgbClr val="FF0000"/>
                          </a:solidFill>
                          <a:effectLst/>
                          <a:uLnTx/>
                          <a:uFillTx/>
                          <a:latin typeface="+mn-lt"/>
                          <a:ea typeface="+mn-ea"/>
                          <a:cs typeface="+mn-cs"/>
                        </a:rPr>
                        <a:t>[Included /N/A]</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2153153"/>
                  </a:ext>
                </a:extLst>
              </a:tr>
              <a:tr h="367996">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Dependent Age</a:t>
                      </a:r>
                      <a:r>
                        <a:rPr lang="en-US" sz="1200" baseline="30000" dirty="0"/>
                        <a:t>2</a:t>
                      </a:r>
                      <a:endParaRPr kumimoji="0" lang="en-US" sz="1200" b="0" u="none" strike="noStrike" kern="1200" cap="none" spc="0" normalizeH="0" baseline="0" dirty="0">
                        <a:ln>
                          <a:noFill/>
                        </a:ln>
                        <a:solidFill>
                          <a:schemeClr val="accent1"/>
                        </a:solidFill>
                        <a:effectLst/>
                        <a:uLnTx/>
                        <a:uFillTx/>
                        <a:latin typeface="+mn-lt"/>
                        <a:ea typeface="+mn-ea"/>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dirty="0">
                          <a:ln>
                            <a:noFill/>
                          </a:ln>
                          <a:solidFill>
                            <a:schemeClr val="accent1"/>
                          </a:solidFill>
                          <a:effectLst/>
                          <a:uLnTx/>
                          <a:uFillTx/>
                          <a:latin typeface="+mn-lt"/>
                          <a:ea typeface="+mn-ea"/>
                          <a:cs typeface="+mn-cs"/>
                        </a:rPr>
                        <a:t>Childbirth to </a:t>
                      </a:r>
                      <a:r>
                        <a:rPr kumimoji="0" lang="en-US" sz="1200" b="0" u="none" strike="noStrike" kern="1200" cap="none" spc="0" normalizeH="0" baseline="0" dirty="0">
                          <a:ln>
                            <a:noFill/>
                          </a:ln>
                          <a:solidFill>
                            <a:srgbClr val="FF0000"/>
                          </a:solidFill>
                          <a:effectLst/>
                          <a:uLnTx/>
                          <a:uFillTx/>
                          <a:latin typeface="+mn-lt"/>
                          <a:ea typeface="+mn-ea"/>
                          <a:cs typeface="+mn-cs"/>
                        </a:rPr>
                        <a:t>[XX]</a:t>
                      </a:r>
                      <a:r>
                        <a:rPr lang="en-US" sz="1200" baseline="30000" dirty="0"/>
                        <a:t> </a:t>
                      </a:r>
                      <a:r>
                        <a:rPr kumimoji="0" lang="en-US" sz="1200" b="0" u="none" strike="noStrike" kern="1200" cap="none" spc="0" normalizeH="0" baseline="0" dirty="0">
                          <a:ln>
                            <a:noFill/>
                          </a:ln>
                          <a:solidFill>
                            <a:schemeClr val="accent1"/>
                          </a:solidFill>
                          <a:effectLst/>
                          <a:uLnTx/>
                          <a:uFillTx/>
                          <a:latin typeface="+mn-lt"/>
                          <a:ea typeface="+mn-ea"/>
                          <a:cs typeface="+mn-cs"/>
                        </a:rPr>
                        <a:t>years </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7632129"/>
                  </a:ext>
                </a:extLst>
              </a:tr>
            </a:tbl>
          </a:graphicData>
        </a:graphic>
      </p:graphicFrame>
      <p:sp>
        <p:nvSpPr>
          <p:cNvPr id="7" name="TextBox 6">
            <a:extLst>
              <a:ext uri="{FF2B5EF4-FFF2-40B4-BE49-F238E27FC236}">
                <a16:creationId xmlns:a16="http://schemas.microsoft.com/office/drawing/2014/main" id="{BF809B90-DF30-C1E2-C5FF-685D5A4B035A}"/>
              </a:ext>
            </a:extLst>
          </p:cNvPr>
          <p:cNvSpPr txBox="1"/>
          <p:nvPr/>
        </p:nvSpPr>
        <p:spPr>
          <a:xfrm>
            <a:off x="457200" y="6022462"/>
            <a:ext cx="6096000" cy="338554"/>
          </a:xfrm>
          <a:prstGeom prst="rect">
            <a:avLst/>
          </a:prstGeom>
          <a:noFill/>
        </p:spPr>
        <p:txBody>
          <a:bodyPr wrap="square">
            <a:spAutoFit/>
          </a:bodyPr>
          <a:lstStyle/>
          <a:p>
            <a:r>
              <a:rPr lang="en-US" sz="800" b="0" i="1" u="none" strike="noStrike" baseline="30000" dirty="0"/>
              <a:t>1</a:t>
            </a:r>
            <a:r>
              <a:rPr lang="en-US" sz="800" b="0" i="1" u="none" strike="noStrike" baseline="0" dirty="0"/>
              <a:t>In Washington, a Spouse includes a state-registered domestic partner.</a:t>
            </a:r>
          </a:p>
          <a:p>
            <a:r>
              <a:rPr lang="en-US" sz="800" baseline="30000" dirty="0"/>
              <a:t>2</a:t>
            </a:r>
            <a:r>
              <a:rPr lang="en-US" sz="800" dirty="0"/>
              <a:t>In Washington, coverage may be continued for disabled children age 26 and older per the terms of the Certificate of Coverage.</a:t>
            </a:r>
          </a:p>
        </p:txBody>
      </p:sp>
    </p:spTree>
    <p:extLst>
      <p:ext uri="{BB962C8B-B14F-4D97-AF65-F5344CB8AC3E}">
        <p14:creationId xmlns:p14="http://schemas.microsoft.com/office/powerpoint/2010/main" val="1064785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Top Corners Rounded 45">
            <a:extLst>
              <a:ext uri="{FF2B5EF4-FFF2-40B4-BE49-F238E27FC236}">
                <a16:creationId xmlns:a16="http://schemas.microsoft.com/office/drawing/2014/main" id="{7202E24B-0415-4ABB-9D71-2D4E617E76A6}"/>
              </a:ext>
            </a:extLst>
          </p:cNvPr>
          <p:cNvSpPr/>
          <p:nvPr/>
        </p:nvSpPr>
        <p:spPr>
          <a:xfrm rot="16200000" flipH="1">
            <a:off x="6772587" y="1443448"/>
            <a:ext cx="5826115" cy="5002990"/>
          </a:xfrm>
          <a:prstGeom prst="round2SameRect">
            <a:avLst>
              <a:gd name="adj1" fmla="val 11899"/>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3" name="Rectangle: Top Corners Rounded 2">
            <a:extLst>
              <a:ext uri="{FF2B5EF4-FFF2-40B4-BE49-F238E27FC236}">
                <a16:creationId xmlns:a16="http://schemas.microsoft.com/office/drawing/2014/main" id="{002C2961-FCB5-49BC-B897-ADB901D82CE5}"/>
              </a:ext>
            </a:extLst>
          </p:cNvPr>
          <p:cNvSpPr/>
          <p:nvPr/>
        </p:nvSpPr>
        <p:spPr>
          <a:xfrm rot="5400000">
            <a:off x="-420420" y="1425518"/>
            <a:ext cx="5826116" cy="5002990"/>
          </a:xfrm>
          <a:prstGeom prst="round2SameRect">
            <a:avLst>
              <a:gd name="adj1" fmla="val 11899"/>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4" name="Slide Number Placeholder 3">
            <a:extLst>
              <a:ext uri="{FF2B5EF4-FFF2-40B4-BE49-F238E27FC236}">
                <a16:creationId xmlns:a16="http://schemas.microsoft.com/office/drawing/2014/main" id="{1577A95C-BB50-4E97-962E-E558DEB16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D2802-B842-4F19-9EBF-B02347796920}" type="slidenum">
              <a:rPr kumimoji="0" lang="en-GB" sz="1000" b="0" i="0" u="none" strike="noStrike" kern="1200" cap="none" spc="0" normalizeH="0" baseline="0" noProof="0" smtClean="0">
                <a:ln>
                  <a:noFill/>
                </a:ln>
                <a:solidFill>
                  <a:srgbClr val="FFFFFF"/>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000" b="0" i="0" u="none" strike="noStrike" kern="1200" cap="none" spc="0" normalizeH="0" baseline="0" noProof="0">
              <a:ln>
                <a:noFill/>
              </a:ln>
              <a:solidFill>
                <a:srgbClr val="FFFFFF"/>
              </a:solidFill>
              <a:effectLst/>
              <a:uLnTx/>
              <a:uFillTx/>
              <a:latin typeface="Effra"/>
              <a:ea typeface="+mn-ea"/>
              <a:cs typeface="+mn-cs"/>
            </a:endParaRPr>
          </a:p>
        </p:txBody>
      </p:sp>
      <p:sp>
        <p:nvSpPr>
          <p:cNvPr id="2" name="Title 1">
            <a:extLst>
              <a:ext uri="{FF2B5EF4-FFF2-40B4-BE49-F238E27FC236}">
                <a16:creationId xmlns:a16="http://schemas.microsoft.com/office/drawing/2014/main" id="{26F5A0DC-BA47-40B6-9980-4DC1BF2CFD78}"/>
              </a:ext>
            </a:extLst>
          </p:cNvPr>
          <p:cNvSpPr>
            <a:spLocks noGrp="1"/>
          </p:cNvSpPr>
          <p:nvPr>
            <p:ph type="title"/>
          </p:nvPr>
        </p:nvSpPr>
        <p:spPr>
          <a:xfrm>
            <a:off x="457200" y="457200"/>
            <a:ext cx="11374341" cy="502920"/>
          </a:xfrm>
        </p:spPr>
        <p:txBody>
          <a:bodyPr/>
          <a:lstStyle/>
          <a:p>
            <a:r>
              <a:rPr lang="en-US"/>
              <a:t>The value of Accident Insurance</a:t>
            </a:r>
            <a:endParaRPr lang="en-GB"/>
          </a:p>
        </p:txBody>
      </p:sp>
      <p:sp>
        <p:nvSpPr>
          <p:cNvPr id="5" name="TextBox 4">
            <a:extLst>
              <a:ext uri="{FF2B5EF4-FFF2-40B4-BE49-F238E27FC236}">
                <a16:creationId xmlns:a16="http://schemas.microsoft.com/office/drawing/2014/main" id="{7B1B489B-D1CE-4463-8E6D-8CC7E9852F4B}"/>
              </a:ext>
            </a:extLst>
          </p:cNvPr>
          <p:cNvSpPr txBox="1"/>
          <p:nvPr/>
        </p:nvSpPr>
        <p:spPr>
          <a:xfrm>
            <a:off x="481706" y="1198830"/>
            <a:ext cx="2589211" cy="1297369"/>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Effra"/>
                <a:ea typeface="+mn-ea"/>
                <a:cs typeface="+mn-cs"/>
              </a:rPr>
              <a:t>Jane tore the cartilage in her knee</a:t>
            </a:r>
          </a:p>
        </p:txBody>
      </p:sp>
      <p:sp>
        <p:nvSpPr>
          <p:cNvPr id="6" name="TextBox 5">
            <a:extLst>
              <a:ext uri="{FF2B5EF4-FFF2-40B4-BE49-F238E27FC236}">
                <a16:creationId xmlns:a16="http://schemas.microsoft.com/office/drawing/2014/main" id="{21B81324-2E9D-4100-B50D-93CB34A74F80}"/>
              </a:ext>
            </a:extLst>
          </p:cNvPr>
          <p:cNvSpPr txBox="1"/>
          <p:nvPr/>
        </p:nvSpPr>
        <p:spPr>
          <a:xfrm>
            <a:off x="7441967" y="1268729"/>
            <a:ext cx="3033743" cy="1135484"/>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Effra"/>
                <a:ea typeface="+mn-ea"/>
                <a:cs typeface="+mn-cs"/>
              </a:rPr>
              <a:t>Sue has </a:t>
            </a:r>
            <a:r>
              <a:rPr lang="en-GB" sz="2000" b="1">
                <a:solidFill>
                  <a:srgbClr val="FFFFFF"/>
                </a:solidFill>
                <a:latin typeface="Effra"/>
              </a:rPr>
              <a:t>accident</a:t>
            </a:r>
            <a:r>
              <a:rPr kumimoji="0" lang="en-GB" sz="2000" b="1" i="0" u="none" strike="noStrike" kern="1200" cap="none" spc="0" normalizeH="0" baseline="0" noProof="0">
                <a:ln>
                  <a:noFill/>
                </a:ln>
                <a:solidFill>
                  <a:srgbClr val="FFFFFF"/>
                </a:solidFill>
                <a:effectLst/>
                <a:uLnTx/>
                <a:uFillTx/>
                <a:latin typeface="Effra"/>
                <a:ea typeface="+mn-ea"/>
                <a:cs typeface="+mn-cs"/>
              </a:rPr>
              <a:t> </a:t>
            </a:r>
            <a:r>
              <a:rPr lang="en-GB" sz="2000" b="1">
                <a:solidFill>
                  <a:srgbClr val="FFFFFF"/>
                </a:solidFill>
                <a:latin typeface="Effra"/>
              </a:rPr>
              <a:t>insurance</a:t>
            </a:r>
            <a:r>
              <a:rPr kumimoji="0" lang="en-GB" sz="2000" b="1" i="0" u="none" strike="noStrike" kern="1200" cap="none" spc="0" normalizeH="0" baseline="0" noProof="0">
                <a:ln>
                  <a:noFill/>
                </a:ln>
                <a:solidFill>
                  <a:srgbClr val="FFFFFF"/>
                </a:solidFill>
                <a:effectLst/>
                <a:uLnTx/>
                <a:uFillTx/>
                <a:latin typeface="Effra"/>
                <a:ea typeface="+mn-ea"/>
                <a:cs typeface="+mn-cs"/>
              </a:rPr>
              <a:t> and tore the cartilage in her knee</a:t>
            </a:r>
          </a:p>
        </p:txBody>
      </p:sp>
      <p:sp>
        <p:nvSpPr>
          <p:cNvPr id="15" name="Rectangle 14">
            <a:extLst>
              <a:ext uri="{FF2B5EF4-FFF2-40B4-BE49-F238E27FC236}">
                <a16:creationId xmlns:a16="http://schemas.microsoft.com/office/drawing/2014/main" id="{F86AD728-FC61-44FC-8E1E-8A655D983DFE}"/>
              </a:ext>
            </a:extLst>
          </p:cNvPr>
          <p:cNvSpPr/>
          <p:nvPr/>
        </p:nvSpPr>
        <p:spPr>
          <a:xfrm>
            <a:off x="7184149" y="2586609"/>
            <a:ext cx="4647392" cy="1089788"/>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6" name="Rectangle 15">
            <a:extLst>
              <a:ext uri="{FF2B5EF4-FFF2-40B4-BE49-F238E27FC236}">
                <a16:creationId xmlns:a16="http://schemas.microsoft.com/office/drawing/2014/main" id="{0C2A8FAB-936F-4D50-9CA2-30F422AA134F}"/>
              </a:ext>
            </a:extLst>
          </p:cNvPr>
          <p:cNvSpPr/>
          <p:nvPr/>
        </p:nvSpPr>
        <p:spPr>
          <a:xfrm>
            <a:off x="7184149" y="3853403"/>
            <a:ext cx="4647392" cy="1087224"/>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7" name="Rectangle 16">
            <a:extLst>
              <a:ext uri="{FF2B5EF4-FFF2-40B4-BE49-F238E27FC236}">
                <a16:creationId xmlns:a16="http://schemas.microsoft.com/office/drawing/2014/main" id="{D3CB24B5-168B-4CE2-8718-E05DF2C705E5}"/>
              </a:ext>
            </a:extLst>
          </p:cNvPr>
          <p:cNvSpPr/>
          <p:nvPr/>
        </p:nvSpPr>
        <p:spPr>
          <a:xfrm>
            <a:off x="7184148" y="5081536"/>
            <a:ext cx="4644973" cy="1091550"/>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9" name="Rectangle 18">
            <a:extLst>
              <a:ext uri="{FF2B5EF4-FFF2-40B4-BE49-F238E27FC236}">
                <a16:creationId xmlns:a16="http://schemas.microsoft.com/office/drawing/2014/main" id="{996DAA39-C4DE-4930-8124-D9D30ADC646F}"/>
              </a:ext>
            </a:extLst>
          </p:cNvPr>
          <p:cNvSpPr/>
          <p:nvPr/>
        </p:nvSpPr>
        <p:spPr>
          <a:xfrm flipH="1">
            <a:off x="473676" y="2586609"/>
            <a:ext cx="4512427" cy="1087224"/>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33" name="TextBox 32">
            <a:extLst>
              <a:ext uri="{FF2B5EF4-FFF2-40B4-BE49-F238E27FC236}">
                <a16:creationId xmlns:a16="http://schemas.microsoft.com/office/drawing/2014/main" id="{2BBED828-25AE-493D-A6A7-2A2B606A803C}"/>
              </a:ext>
            </a:extLst>
          </p:cNvPr>
          <p:cNvSpPr txBox="1"/>
          <p:nvPr/>
        </p:nvSpPr>
        <p:spPr>
          <a:xfrm>
            <a:off x="7441967" y="2967609"/>
            <a:ext cx="4148168" cy="33788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B73B13"/>
                </a:solidFill>
                <a:effectLst/>
                <a:uLnTx/>
                <a:uFillTx/>
                <a:latin typeface="Effra"/>
                <a:ea typeface="+mn-ea"/>
                <a:cs typeface="+mn-cs"/>
              </a:rPr>
              <a:t>Medical insurance covers most of the cost by they are left with some </a:t>
            </a:r>
            <a:r>
              <a:rPr lang="en-GB">
                <a:solidFill>
                  <a:srgbClr val="B73B13"/>
                </a:solidFill>
                <a:latin typeface="Effra"/>
              </a:rPr>
              <a:t>out-of-pocket</a:t>
            </a:r>
            <a:r>
              <a:rPr kumimoji="0" lang="en-GB" sz="1800" b="0" i="0" u="none" strike="noStrike" kern="1200" cap="none" spc="0" normalizeH="0" baseline="0" noProof="0">
                <a:ln>
                  <a:noFill/>
                </a:ln>
                <a:solidFill>
                  <a:srgbClr val="B73B13"/>
                </a:solidFill>
                <a:effectLst/>
                <a:uLnTx/>
                <a:uFillTx/>
                <a:latin typeface="Effra"/>
                <a:ea typeface="+mn-ea"/>
                <a:cs typeface="+mn-cs"/>
              </a:rPr>
              <a:t> costs</a:t>
            </a:r>
            <a:r>
              <a:rPr lang="en-GB">
                <a:solidFill>
                  <a:srgbClr val="B73B13"/>
                </a:solidFill>
                <a:latin typeface="Effra"/>
              </a:rPr>
              <a:t>.</a:t>
            </a:r>
            <a:endParaRPr kumimoji="0" lang="en-GB" sz="1800" b="0" i="0" u="none" strike="noStrike" kern="1200" cap="none" spc="0" normalizeH="0" baseline="0" noProof="0">
              <a:ln>
                <a:noFill/>
              </a:ln>
              <a:solidFill>
                <a:srgbClr val="B73B13"/>
              </a:solidFill>
              <a:effectLst/>
              <a:uLnTx/>
              <a:uFillTx/>
              <a:latin typeface="Effra"/>
              <a:ea typeface="+mn-ea"/>
              <a:cs typeface="+mn-cs"/>
            </a:endParaRPr>
          </a:p>
        </p:txBody>
      </p:sp>
      <p:sp>
        <p:nvSpPr>
          <p:cNvPr id="34" name="TextBox 33">
            <a:extLst>
              <a:ext uri="{FF2B5EF4-FFF2-40B4-BE49-F238E27FC236}">
                <a16:creationId xmlns:a16="http://schemas.microsoft.com/office/drawing/2014/main" id="{07C3D07D-A20A-451A-8FE5-CBCB255B7B2E}"/>
              </a:ext>
            </a:extLst>
          </p:cNvPr>
          <p:cNvSpPr txBox="1"/>
          <p:nvPr/>
        </p:nvSpPr>
        <p:spPr>
          <a:xfrm>
            <a:off x="7441967" y="4217838"/>
            <a:ext cx="4270691" cy="356937"/>
          </a:xfrm>
          <a:prstGeom prst="rect">
            <a:avLst/>
          </a:prstGeom>
          <a:noFill/>
        </p:spPr>
        <p:txBody>
          <a:bodyPr wrap="square" lIns="0" tIns="0" rIns="0" bIns="0" rtlCol="0" anchor="ctr">
            <a:noAutofit/>
          </a:bodyPr>
          <a:lstStyle/>
          <a:p>
            <a:pPr>
              <a:defRPr/>
            </a:pPr>
            <a:r>
              <a:rPr kumimoji="0" lang="en-GB" sz="1800" b="0" i="0" u="none" strike="noStrike" kern="1200" cap="none" spc="0" normalizeH="0" baseline="0" noProof="0">
                <a:ln>
                  <a:noFill/>
                </a:ln>
                <a:solidFill>
                  <a:srgbClr val="B73B13"/>
                </a:solidFill>
                <a:effectLst/>
                <a:uLnTx/>
                <a:uFillTx/>
                <a:latin typeface="Effra"/>
                <a:ea typeface="+mn-ea"/>
                <a:cs typeface="+mn-cs"/>
              </a:rPr>
              <a:t>Sue’s </a:t>
            </a:r>
            <a:r>
              <a:rPr lang="en-GB">
                <a:solidFill>
                  <a:srgbClr val="B73B13"/>
                </a:solidFill>
                <a:latin typeface="Effra"/>
              </a:rPr>
              <a:t>accident</a:t>
            </a:r>
            <a:r>
              <a:rPr kumimoji="0" lang="en-GB" sz="1800" b="0" i="0" u="none" strike="noStrike" kern="1200" cap="none" spc="0" normalizeH="0" baseline="0" noProof="0">
                <a:ln>
                  <a:noFill/>
                </a:ln>
                <a:solidFill>
                  <a:srgbClr val="B73B13"/>
                </a:solidFill>
                <a:effectLst/>
                <a:uLnTx/>
                <a:uFillTx/>
                <a:latin typeface="Effra"/>
                <a:ea typeface="+mn-ea"/>
                <a:cs typeface="+mn-cs"/>
              </a:rPr>
              <a:t> </a:t>
            </a:r>
            <a:r>
              <a:rPr lang="en-GB">
                <a:solidFill>
                  <a:srgbClr val="B73B13"/>
                </a:solidFill>
                <a:latin typeface="Effra"/>
              </a:rPr>
              <a:t>insurance</a:t>
            </a:r>
            <a:r>
              <a:rPr kumimoji="0" lang="en-GB" sz="1800" b="0" i="0" u="none" strike="noStrike" kern="1200" cap="none" spc="0" normalizeH="0" baseline="0" noProof="0">
                <a:ln>
                  <a:noFill/>
                </a:ln>
                <a:solidFill>
                  <a:srgbClr val="B73B13"/>
                </a:solidFill>
                <a:effectLst/>
                <a:uLnTx/>
                <a:uFillTx/>
                <a:latin typeface="Effra"/>
                <a:ea typeface="+mn-ea"/>
                <a:cs typeface="+mn-cs"/>
              </a:rPr>
              <a:t> paid her a lump sum benefit for her covered injuries, </a:t>
            </a:r>
            <a:r>
              <a:rPr lang="en-GB">
                <a:solidFill>
                  <a:srgbClr val="B73B13"/>
                </a:solidFill>
                <a:latin typeface="Effra"/>
              </a:rPr>
              <a:t>an MRI</a:t>
            </a:r>
            <a:r>
              <a:rPr kumimoji="0" lang="en-GB" sz="1800" b="0" i="0" u="none" strike="noStrike" kern="1200" cap="none" spc="0" normalizeH="0" baseline="0" noProof="0">
                <a:ln>
                  <a:noFill/>
                </a:ln>
                <a:solidFill>
                  <a:srgbClr val="B73B13"/>
                </a:solidFill>
                <a:effectLst/>
                <a:uLnTx/>
                <a:uFillTx/>
                <a:latin typeface="Effra"/>
                <a:ea typeface="+mn-ea"/>
                <a:cs typeface="+mn-cs"/>
              </a:rPr>
              <a:t>, knee brace and </a:t>
            </a:r>
            <a:r>
              <a:rPr lang="en-GB">
                <a:solidFill>
                  <a:srgbClr val="B73B13"/>
                </a:solidFill>
                <a:latin typeface="Effra"/>
              </a:rPr>
              <a:t>follow-up</a:t>
            </a:r>
            <a:r>
              <a:rPr kumimoji="0" lang="en-GB" sz="1800" b="0" i="0" u="none" strike="noStrike" kern="1200" cap="none" spc="0" normalizeH="0" baseline="0" noProof="0">
                <a:ln>
                  <a:noFill/>
                </a:ln>
                <a:solidFill>
                  <a:srgbClr val="B73B13"/>
                </a:solidFill>
                <a:effectLst/>
                <a:uLnTx/>
                <a:uFillTx/>
                <a:latin typeface="Effra"/>
                <a:ea typeface="+mn-ea"/>
                <a:cs typeface="+mn-cs"/>
              </a:rPr>
              <a:t> doctor visits</a:t>
            </a:r>
            <a:r>
              <a:rPr lang="en-GB">
                <a:solidFill>
                  <a:srgbClr val="B73B13"/>
                </a:solidFill>
                <a:latin typeface="Effra"/>
              </a:rPr>
              <a:t>.</a:t>
            </a:r>
            <a:endParaRPr kumimoji="0" lang="en-GB" sz="1800" b="0" i="0" u="none" strike="noStrike" kern="1200" cap="none" spc="0" normalizeH="0" baseline="0" noProof="0">
              <a:ln>
                <a:noFill/>
              </a:ln>
              <a:solidFill>
                <a:srgbClr val="B73B13"/>
              </a:solidFill>
              <a:effectLst/>
              <a:uLnTx/>
              <a:uFillTx/>
              <a:latin typeface="Effra"/>
              <a:ea typeface="+mn-ea"/>
              <a:cs typeface="+mn-cs"/>
            </a:endParaRPr>
          </a:p>
        </p:txBody>
      </p:sp>
      <p:sp>
        <p:nvSpPr>
          <p:cNvPr id="35" name="TextBox 34">
            <a:extLst>
              <a:ext uri="{FF2B5EF4-FFF2-40B4-BE49-F238E27FC236}">
                <a16:creationId xmlns:a16="http://schemas.microsoft.com/office/drawing/2014/main" id="{FD0B4958-E2A7-4932-A040-89628C7042D2}"/>
              </a:ext>
            </a:extLst>
          </p:cNvPr>
          <p:cNvSpPr txBox="1"/>
          <p:nvPr/>
        </p:nvSpPr>
        <p:spPr>
          <a:xfrm>
            <a:off x="7441967" y="5440449"/>
            <a:ext cx="4151287" cy="375987"/>
          </a:xfrm>
          <a:prstGeom prst="rect">
            <a:avLst/>
          </a:prstGeom>
          <a:noFill/>
        </p:spPr>
        <p:txBody>
          <a:bodyPr wrap="square" lIns="0" tIns="0" rIns="0" bIns="0" rtlCol="0" anchor="ctr">
            <a:noAutofit/>
          </a:bodyPr>
          <a:lstStyle/>
          <a:p>
            <a:pPr>
              <a:defRPr/>
            </a:pPr>
            <a:r>
              <a:rPr kumimoji="0" lang="en-GB" sz="1800" b="0" i="0" u="none" strike="noStrike" kern="1200" cap="none" spc="0" normalizeH="0" baseline="0" noProof="0">
                <a:ln>
                  <a:noFill/>
                </a:ln>
                <a:solidFill>
                  <a:srgbClr val="B73B13"/>
                </a:solidFill>
                <a:effectLst/>
                <a:uLnTx/>
                <a:uFillTx/>
                <a:latin typeface="Effra"/>
                <a:ea typeface="+mn-ea"/>
                <a:cs typeface="+mn-cs"/>
              </a:rPr>
              <a:t>She uses this benefit payment to pay off her </a:t>
            </a:r>
            <a:r>
              <a:rPr lang="en-GB">
                <a:solidFill>
                  <a:srgbClr val="B73B13"/>
                </a:solidFill>
                <a:latin typeface="Effra"/>
              </a:rPr>
              <a:t>out-of-pocket </a:t>
            </a:r>
            <a:r>
              <a:rPr kumimoji="0" lang="en-GB" sz="1800" b="0" i="0" u="none" strike="noStrike" kern="1200" cap="none" spc="0" normalizeH="0" baseline="0" noProof="0">
                <a:ln>
                  <a:noFill/>
                </a:ln>
                <a:solidFill>
                  <a:srgbClr val="B73B13"/>
                </a:solidFill>
                <a:effectLst/>
                <a:uLnTx/>
                <a:uFillTx/>
                <a:latin typeface="Effra"/>
                <a:ea typeface="+mn-ea"/>
                <a:cs typeface="+mn-cs"/>
              </a:rPr>
              <a:t>expenses and even has money left over for a camping trip</a:t>
            </a:r>
            <a:r>
              <a:rPr lang="en-GB">
                <a:solidFill>
                  <a:srgbClr val="B73B13"/>
                </a:solidFill>
                <a:latin typeface="Effra"/>
              </a:rPr>
              <a:t>.</a:t>
            </a:r>
            <a:endParaRPr kumimoji="0" lang="en-GB" sz="1800" b="0" i="0" u="none" strike="noStrike" kern="1200" cap="none" spc="0" normalizeH="0" baseline="0" noProof="0">
              <a:ln>
                <a:noFill/>
              </a:ln>
              <a:solidFill>
                <a:srgbClr val="B73B13"/>
              </a:solidFill>
              <a:effectLst/>
              <a:uLnTx/>
              <a:uFillTx/>
              <a:latin typeface="Effra"/>
              <a:ea typeface="+mn-ea"/>
              <a:cs typeface="+mn-cs"/>
            </a:endParaRPr>
          </a:p>
        </p:txBody>
      </p:sp>
      <p:grpSp>
        <p:nvGrpSpPr>
          <p:cNvPr id="12" name="Group 11">
            <a:extLst>
              <a:ext uri="{FF2B5EF4-FFF2-40B4-BE49-F238E27FC236}">
                <a16:creationId xmlns:a16="http://schemas.microsoft.com/office/drawing/2014/main" id="{94B692FF-8816-4A73-89A7-8313C17B4798}"/>
              </a:ext>
            </a:extLst>
          </p:cNvPr>
          <p:cNvGrpSpPr/>
          <p:nvPr/>
        </p:nvGrpSpPr>
        <p:grpSpPr>
          <a:xfrm>
            <a:off x="5695600" y="2585395"/>
            <a:ext cx="787081" cy="1129400"/>
            <a:chOff x="5226070" y="3042279"/>
            <a:chExt cx="787081" cy="1129400"/>
          </a:xfrm>
        </p:grpSpPr>
        <p:sp>
          <p:nvSpPr>
            <p:cNvPr id="29" name="TextBox 28">
              <a:extLst>
                <a:ext uri="{FF2B5EF4-FFF2-40B4-BE49-F238E27FC236}">
                  <a16:creationId xmlns:a16="http://schemas.microsoft.com/office/drawing/2014/main" id="{E15012D6-54C0-41CC-AAD7-9459857E1032}"/>
                </a:ext>
              </a:extLst>
            </p:cNvPr>
            <p:cNvSpPr txBox="1"/>
            <p:nvPr/>
          </p:nvSpPr>
          <p:spPr>
            <a:xfrm>
              <a:off x="5226071" y="3864100"/>
              <a:ext cx="787080"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Medical</a:t>
              </a:r>
            </a:p>
          </p:txBody>
        </p:sp>
        <p:grpSp>
          <p:nvGrpSpPr>
            <p:cNvPr id="47" name="Group 46">
              <a:extLst>
                <a:ext uri="{FF2B5EF4-FFF2-40B4-BE49-F238E27FC236}">
                  <a16:creationId xmlns:a16="http://schemas.microsoft.com/office/drawing/2014/main" id="{F1B6C041-6DC1-4D30-B27F-AA24EE0F24E1}"/>
                </a:ext>
              </a:extLst>
            </p:cNvPr>
            <p:cNvGrpSpPr/>
            <p:nvPr/>
          </p:nvGrpSpPr>
          <p:grpSpPr>
            <a:xfrm>
              <a:off x="5226070" y="3042279"/>
              <a:ext cx="787081" cy="787081"/>
              <a:chOff x="1592850" y="4149199"/>
              <a:chExt cx="1365341" cy="1365341"/>
            </a:xfrm>
          </p:grpSpPr>
          <p:sp>
            <p:nvSpPr>
              <p:cNvPr id="48" name="Oval 47">
                <a:extLst>
                  <a:ext uri="{FF2B5EF4-FFF2-40B4-BE49-F238E27FC236}">
                    <a16:creationId xmlns:a16="http://schemas.microsoft.com/office/drawing/2014/main" id="{CFC39A32-2FC3-4FCC-A6E1-85563370BB0C}"/>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49" name="Oval 48">
                <a:extLst>
                  <a:ext uri="{FF2B5EF4-FFF2-40B4-BE49-F238E27FC236}">
                    <a16:creationId xmlns:a16="http://schemas.microsoft.com/office/drawing/2014/main" id="{23B9C9C5-7701-4931-A09A-B526C78161A0}"/>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grpSp>
      </p:grpSp>
      <p:grpSp>
        <p:nvGrpSpPr>
          <p:cNvPr id="13" name="Group 12">
            <a:extLst>
              <a:ext uri="{FF2B5EF4-FFF2-40B4-BE49-F238E27FC236}">
                <a16:creationId xmlns:a16="http://schemas.microsoft.com/office/drawing/2014/main" id="{CAEC9A32-E57A-41BC-B926-720E59DB30E3}"/>
              </a:ext>
            </a:extLst>
          </p:cNvPr>
          <p:cNvGrpSpPr/>
          <p:nvPr/>
        </p:nvGrpSpPr>
        <p:grpSpPr>
          <a:xfrm>
            <a:off x="5672183" y="3859955"/>
            <a:ext cx="850966" cy="1129399"/>
            <a:chOff x="5172747" y="4189740"/>
            <a:chExt cx="850966" cy="1129399"/>
          </a:xfrm>
        </p:grpSpPr>
        <p:sp>
          <p:nvSpPr>
            <p:cNvPr id="28" name="TextBox 27">
              <a:extLst>
                <a:ext uri="{FF2B5EF4-FFF2-40B4-BE49-F238E27FC236}">
                  <a16:creationId xmlns:a16="http://schemas.microsoft.com/office/drawing/2014/main" id="{1ED5301B-69BF-4F35-8A59-B5C8BFEB348F}"/>
                </a:ext>
              </a:extLst>
            </p:cNvPr>
            <p:cNvSpPr txBox="1"/>
            <p:nvPr/>
          </p:nvSpPr>
          <p:spPr>
            <a:xfrm>
              <a:off x="5172747" y="5011560"/>
              <a:ext cx="850966"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Accident</a:t>
              </a:r>
            </a:p>
          </p:txBody>
        </p:sp>
        <p:grpSp>
          <p:nvGrpSpPr>
            <p:cNvPr id="51" name="Group 50">
              <a:extLst>
                <a:ext uri="{FF2B5EF4-FFF2-40B4-BE49-F238E27FC236}">
                  <a16:creationId xmlns:a16="http://schemas.microsoft.com/office/drawing/2014/main" id="{2B1263FB-C416-4B77-9F34-09A66BD4163E}"/>
                </a:ext>
              </a:extLst>
            </p:cNvPr>
            <p:cNvGrpSpPr/>
            <p:nvPr/>
          </p:nvGrpSpPr>
          <p:grpSpPr>
            <a:xfrm>
              <a:off x="5194730" y="4189740"/>
              <a:ext cx="787081" cy="787081"/>
              <a:chOff x="1592850" y="4149199"/>
              <a:chExt cx="1365341" cy="1365341"/>
            </a:xfrm>
          </p:grpSpPr>
          <p:sp>
            <p:nvSpPr>
              <p:cNvPr id="52" name="Oval 51">
                <a:extLst>
                  <a:ext uri="{FF2B5EF4-FFF2-40B4-BE49-F238E27FC236}">
                    <a16:creationId xmlns:a16="http://schemas.microsoft.com/office/drawing/2014/main" id="{494AD1CC-0988-4ECC-A1CE-9C47C6C9668F}"/>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53" name="Oval 52">
                <a:extLst>
                  <a:ext uri="{FF2B5EF4-FFF2-40B4-BE49-F238E27FC236}">
                    <a16:creationId xmlns:a16="http://schemas.microsoft.com/office/drawing/2014/main" id="{D5CD4C99-CD85-4806-BD05-F4A9DF3CAA87}"/>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grpSp>
      </p:grpSp>
      <p:grpSp>
        <p:nvGrpSpPr>
          <p:cNvPr id="59" name="Group 58">
            <a:extLst>
              <a:ext uri="{FF2B5EF4-FFF2-40B4-BE49-F238E27FC236}">
                <a16:creationId xmlns:a16="http://schemas.microsoft.com/office/drawing/2014/main" id="{3DE7B3D3-B13E-430D-8618-3916F6D3CCD5}"/>
              </a:ext>
            </a:extLst>
          </p:cNvPr>
          <p:cNvGrpSpPr/>
          <p:nvPr/>
        </p:nvGrpSpPr>
        <p:grpSpPr>
          <a:xfrm>
            <a:off x="5636489" y="5082814"/>
            <a:ext cx="914851" cy="1166868"/>
            <a:chOff x="5133922" y="5358215"/>
            <a:chExt cx="914851" cy="1166868"/>
          </a:xfrm>
        </p:grpSpPr>
        <p:sp>
          <p:nvSpPr>
            <p:cNvPr id="27" name="TextBox 26">
              <a:extLst>
                <a:ext uri="{FF2B5EF4-FFF2-40B4-BE49-F238E27FC236}">
                  <a16:creationId xmlns:a16="http://schemas.microsoft.com/office/drawing/2014/main" id="{2DB42929-8065-4ECE-91D8-3C7B239915F7}"/>
                </a:ext>
              </a:extLst>
            </p:cNvPr>
            <p:cNvSpPr txBox="1"/>
            <p:nvPr/>
          </p:nvSpPr>
          <p:spPr>
            <a:xfrm>
              <a:off x="5133922" y="6217504"/>
              <a:ext cx="914851"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Expense</a:t>
              </a:r>
            </a:p>
          </p:txBody>
        </p:sp>
        <p:grpSp>
          <p:nvGrpSpPr>
            <p:cNvPr id="55" name="Group 54">
              <a:extLst>
                <a:ext uri="{FF2B5EF4-FFF2-40B4-BE49-F238E27FC236}">
                  <a16:creationId xmlns:a16="http://schemas.microsoft.com/office/drawing/2014/main" id="{03B46AC2-023B-4A3D-B417-93CDE8294529}"/>
                </a:ext>
              </a:extLst>
            </p:cNvPr>
            <p:cNvGrpSpPr/>
            <p:nvPr/>
          </p:nvGrpSpPr>
          <p:grpSpPr>
            <a:xfrm>
              <a:off x="5202637" y="5358215"/>
              <a:ext cx="787081" cy="787081"/>
              <a:chOff x="1592850" y="4149199"/>
              <a:chExt cx="1365341" cy="1365341"/>
            </a:xfrm>
          </p:grpSpPr>
          <p:sp>
            <p:nvSpPr>
              <p:cNvPr id="56" name="Oval 55">
                <a:extLst>
                  <a:ext uri="{FF2B5EF4-FFF2-40B4-BE49-F238E27FC236}">
                    <a16:creationId xmlns:a16="http://schemas.microsoft.com/office/drawing/2014/main" id="{0DFC63EE-56BF-4241-9AED-47DFDD24E3CF}"/>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57" name="Oval 56">
                <a:extLst>
                  <a:ext uri="{FF2B5EF4-FFF2-40B4-BE49-F238E27FC236}">
                    <a16:creationId xmlns:a16="http://schemas.microsoft.com/office/drawing/2014/main" id="{4D9CBCFC-D442-4CDC-9376-D89A75A0F830}"/>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pic>
            <p:nvPicPr>
              <p:cNvPr id="58" name="Graphic 57">
                <a:extLst>
                  <a:ext uri="{FF2B5EF4-FFF2-40B4-BE49-F238E27FC236}">
                    <a16:creationId xmlns:a16="http://schemas.microsoft.com/office/drawing/2014/main" id="{A689F4CA-A7E7-4C37-978B-31259EC0723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912151" y="4434066"/>
                <a:ext cx="709984" cy="709984"/>
              </a:xfrm>
              <a:prstGeom prst="rect">
                <a:avLst/>
              </a:prstGeom>
            </p:spPr>
          </p:pic>
        </p:grpSp>
      </p:grpSp>
      <p:pic>
        <p:nvPicPr>
          <p:cNvPr id="62" name="Graphic 61">
            <a:extLst>
              <a:ext uri="{FF2B5EF4-FFF2-40B4-BE49-F238E27FC236}">
                <a16:creationId xmlns:a16="http://schemas.microsoft.com/office/drawing/2014/main" id="{171B2B2A-B60F-4E92-B9AE-70C6E47F3A2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9981" y="6331867"/>
            <a:ext cx="914400" cy="164592"/>
          </a:xfrm>
          <a:prstGeom prst="rect">
            <a:avLst/>
          </a:prstGeom>
        </p:spPr>
      </p:pic>
      <p:sp>
        <p:nvSpPr>
          <p:cNvPr id="63" name="TextBox 62">
            <a:extLst>
              <a:ext uri="{FF2B5EF4-FFF2-40B4-BE49-F238E27FC236}">
                <a16:creationId xmlns:a16="http://schemas.microsoft.com/office/drawing/2014/main" id="{71D827C1-C293-648C-60E4-6B734A8466DD}"/>
              </a:ext>
            </a:extLst>
          </p:cNvPr>
          <p:cNvSpPr txBox="1"/>
          <p:nvPr/>
        </p:nvSpPr>
        <p:spPr>
          <a:xfrm>
            <a:off x="612972" y="2818522"/>
            <a:ext cx="4193000" cy="601369"/>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A2C41"/>
                </a:solidFill>
                <a:effectLst/>
                <a:uLnTx/>
                <a:uFillTx/>
                <a:latin typeface="Effra"/>
                <a:ea typeface="+mn-ea"/>
                <a:cs typeface="+mn-cs"/>
              </a:rPr>
              <a:t>Medical insurance covers most of the cost but they are left with some </a:t>
            </a:r>
            <a:r>
              <a:rPr lang="en-GB">
                <a:solidFill>
                  <a:srgbClr val="0A2C41"/>
                </a:solidFill>
                <a:latin typeface="Effra"/>
              </a:rPr>
              <a:t>out-of-pocket</a:t>
            </a:r>
            <a:r>
              <a:rPr kumimoji="0" lang="en-GB" sz="1800" b="0" i="0" u="none" strike="noStrike" kern="1200" cap="none" spc="0" normalizeH="0" baseline="0" noProof="0">
                <a:ln>
                  <a:noFill/>
                </a:ln>
                <a:solidFill>
                  <a:srgbClr val="0A2C41"/>
                </a:solidFill>
                <a:effectLst/>
                <a:uLnTx/>
                <a:uFillTx/>
                <a:latin typeface="Effra"/>
                <a:ea typeface="+mn-ea"/>
                <a:cs typeface="+mn-cs"/>
              </a:rPr>
              <a:t> costs</a:t>
            </a:r>
            <a:r>
              <a:rPr lang="en-GB">
                <a:solidFill>
                  <a:srgbClr val="0A2C41"/>
                </a:solidFill>
                <a:latin typeface="Effra"/>
              </a:rPr>
              <a:t>.</a:t>
            </a:r>
            <a:endParaRPr kumimoji="0" lang="en-GB" sz="1800" b="0" i="0" u="none" strike="noStrike" kern="1200" cap="none" spc="0" normalizeH="0" baseline="0" noProof="0">
              <a:ln>
                <a:noFill/>
              </a:ln>
              <a:solidFill>
                <a:srgbClr val="0A2C41"/>
              </a:solidFill>
              <a:effectLst/>
              <a:uLnTx/>
              <a:uFillTx/>
              <a:latin typeface="Effra"/>
              <a:ea typeface="+mn-ea"/>
              <a:cs typeface="+mn-cs"/>
            </a:endParaRPr>
          </a:p>
        </p:txBody>
      </p:sp>
      <p:sp>
        <p:nvSpPr>
          <p:cNvPr id="68" name="Rectangle 67">
            <a:extLst>
              <a:ext uri="{FF2B5EF4-FFF2-40B4-BE49-F238E27FC236}">
                <a16:creationId xmlns:a16="http://schemas.microsoft.com/office/drawing/2014/main" id="{81D5DFC0-9967-EC59-96C4-61513A425EEA}"/>
              </a:ext>
            </a:extLst>
          </p:cNvPr>
          <p:cNvSpPr/>
          <p:nvPr/>
        </p:nvSpPr>
        <p:spPr>
          <a:xfrm flipH="1">
            <a:off x="481706" y="3853403"/>
            <a:ext cx="4512427" cy="1098267"/>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69" name="TextBox 68">
            <a:extLst>
              <a:ext uri="{FF2B5EF4-FFF2-40B4-BE49-F238E27FC236}">
                <a16:creationId xmlns:a16="http://schemas.microsoft.com/office/drawing/2014/main" id="{43B0B8F3-60D9-67B0-4814-0C29BC9A953F}"/>
              </a:ext>
            </a:extLst>
          </p:cNvPr>
          <p:cNvSpPr txBox="1"/>
          <p:nvPr/>
        </p:nvSpPr>
        <p:spPr>
          <a:xfrm>
            <a:off x="618334" y="4262012"/>
            <a:ext cx="4189990" cy="276999"/>
          </a:xfrm>
          <a:prstGeom prst="rect">
            <a:avLst/>
          </a:prstGeom>
          <a:noFill/>
        </p:spPr>
        <p:txBody>
          <a:bodyPr wrap="square" lIns="0" tIns="0" rIns="0" bIns="0" anchor="t">
            <a:spAutoFit/>
          </a:bodyPr>
          <a:lstStyle/>
          <a:p>
            <a:pPr>
              <a:defRPr/>
            </a:pPr>
            <a:r>
              <a:rPr kumimoji="0" lang="en-GB" sz="1800" b="0" i="0" u="none" strike="noStrike" kern="1200" cap="none" spc="0" normalizeH="0" baseline="0" noProof="0">
                <a:ln>
                  <a:noFill/>
                </a:ln>
                <a:solidFill>
                  <a:srgbClr val="0A2C41"/>
                </a:solidFill>
                <a:effectLst/>
                <a:uLnTx/>
                <a:uFillTx/>
                <a:latin typeface="Effra"/>
                <a:ea typeface="+mn-ea"/>
                <a:cs typeface="+mn-cs"/>
              </a:rPr>
              <a:t>She does not have </a:t>
            </a:r>
            <a:r>
              <a:rPr lang="en-GB">
                <a:solidFill>
                  <a:srgbClr val="0A2C41"/>
                </a:solidFill>
                <a:latin typeface="Effra"/>
              </a:rPr>
              <a:t>accident insurance.</a:t>
            </a:r>
            <a:endParaRPr kumimoji="0" lang="en-GB" sz="1800" b="0" i="0" u="none" strike="noStrike" kern="1200" cap="none" spc="0" normalizeH="0" baseline="0" noProof="0">
              <a:ln>
                <a:noFill/>
              </a:ln>
              <a:solidFill>
                <a:srgbClr val="0A2C41"/>
              </a:solidFill>
              <a:effectLst/>
              <a:uLnTx/>
              <a:uFillTx/>
              <a:latin typeface="Effra"/>
              <a:ea typeface="+mn-ea"/>
              <a:cs typeface="+mn-cs"/>
            </a:endParaRPr>
          </a:p>
        </p:txBody>
      </p:sp>
      <p:sp>
        <p:nvSpPr>
          <p:cNvPr id="70" name="Rectangle 69">
            <a:extLst>
              <a:ext uri="{FF2B5EF4-FFF2-40B4-BE49-F238E27FC236}">
                <a16:creationId xmlns:a16="http://schemas.microsoft.com/office/drawing/2014/main" id="{BFB18251-5C8E-AF69-1C38-A2B2D55D739D}"/>
              </a:ext>
            </a:extLst>
          </p:cNvPr>
          <p:cNvSpPr/>
          <p:nvPr/>
        </p:nvSpPr>
        <p:spPr>
          <a:xfrm flipH="1">
            <a:off x="491580" y="5081536"/>
            <a:ext cx="4512427" cy="1098267"/>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65" name="TextBox 64">
            <a:extLst>
              <a:ext uri="{FF2B5EF4-FFF2-40B4-BE49-F238E27FC236}">
                <a16:creationId xmlns:a16="http://schemas.microsoft.com/office/drawing/2014/main" id="{92EDD02D-7D77-1A90-D5B3-426AC1EADA2B}"/>
              </a:ext>
            </a:extLst>
          </p:cNvPr>
          <p:cNvSpPr txBox="1"/>
          <p:nvPr/>
        </p:nvSpPr>
        <p:spPr>
          <a:xfrm>
            <a:off x="617022" y="5214058"/>
            <a:ext cx="4191302" cy="830997"/>
          </a:xfrm>
          <a:prstGeom prst="rect">
            <a:avLst/>
          </a:prstGeom>
          <a:noFill/>
        </p:spPr>
        <p:txBody>
          <a:bodyPr wrap="square" lIns="0" tIns="0" rIns="0" bIns="0" anchor="ctr">
            <a:spAutoFit/>
          </a:bodyPr>
          <a:lstStyle/>
          <a:p>
            <a:pPr>
              <a:defRPr/>
            </a:pPr>
            <a:r>
              <a:rPr lang="en-GB">
                <a:solidFill>
                  <a:srgbClr val="0A2C41"/>
                </a:solidFill>
                <a:latin typeface="Effra"/>
              </a:rPr>
              <a:t>Jane uses her savings to pay off the extra expenses incurred from being unable to work while e she was out. </a:t>
            </a:r>
            <a:endParaRPr lang="en-GB" sz="1800" b="0" i="0" u="none" strike="noStrike" kern="1200" cap="none" spc="0" normalizeH="0" baseline="0" noProof="0">
              <a:ln>
                <a:noFill/>
              </a:ln>
              <a:solidFill>
                <a:srgbClr val="0A2C41"/>
              </a:solidFill>
              <a:effectLst/>
              <a:uLnTx/>
              <a:uFillTx/>
              <a:latin typeface="Effra"/>
            </a:endParaRPr>
          </a:p>
        </p:txBody>
      </p:sp>
      <p:pic>
        <p:nvPicPr>
          <p:cNvPr id="71" name="Graphic 70">
            <a:extLst>
              <a:ext uri="{FF2B5EF4-FFF2-40B4-BE49-F238E27FC236}">
                <a16:creationId xmlns:a16="http://schemas.microsoft.com/office/drawing/2014/main" id="{6BB9D972-251A-F9CF-168D-7391FB10AB3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65414" y="4010783"/>
            <a:ext cx="439347" cy="439347"/>
          </a:xfrm>
          <a:prstGeom prst="rect">
            <a:avLst/>
          </a:prstGeom>
        </p:spPr>
      </p:pic>
      <p:pic>
        <p:nvPicPr>
          <p:cNvPr id="73" name="Graphic 72">
            <a:extLst>
              <a:ext uri="{FF2B5EF4-FFF2-40B4-BE49-F238E27FC236}">
                <a16:creationId xmlns:a16="http://schemas.microsoft.com/office/drawing/2014/main" id="{AF9E9709-8F36-7E6E-A73C-BE5CA1CD64A1}"/>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58720" y="2744551"/>
            <a:ext cx="460840" cy="460840"/>
          </a:xfrm>
          <a:prstGeom prst="rect">
            <a:avLst/>
          </a:prstGeom>
        </p:spPr>
      </p:pic>
      <p:pic>
        <p:nvPicPr>
          <p:cNvPr id="9" name="Picture 8">
            <a:extLst>
              <a:ext uri="{FF2B5EF4-FFF2-40B4-BE49-F238E27FC236}">
                <a16:creationId xmlns:a16="http://schemas.microsoft.com/office/drawing/2014/main" id="{7596F9F2-91A6-3D9B-EDF0-97E8AA4A25F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428936" y="1312245"/>
            <a:ext cx="1089906" cy="1091077"/>
          </a:xfrm>
          <a:prstGeom prst="rect">
            <a:avLst/>
          </a:prstGeom>
        </p:spPr>
      </p:pic>
      <p:cxnSp>
        <p:nvCxnSpPr>
          <p:cNvPr id="61" name="Straight Connector 60">
            <a:extLst>
              <a:ext uri="{FF2B5EF4-FFF2-40B4-BE49-F238E27FC236}">
                <a16:creationId xmlns:a16="http://schemas.microsoft.com/office/drawing/2014/main" id="{62284271-C7D6-F06F-88EC-271F4B7F1D1D}"/>
              </a:ext>
            </a:extLst>
          </p:cNvPr>
          <p:cNvCxnSpPr>
            <a:cxnSpLocks/>
          </p:cNvCxnSpPr>
          <p:nvPr/>
        </p:nvCxnSpPr>
        <p:spPr>
          <a:xfrm>
            <a:off x="3428936" y="1327012"/>
            <a:ext cx="1089906"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D015902-A811-6329-05EB-B6DCA8559F6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0730457" y="1334566"/>
            <a:ext cx="1098664" cy="1099501"/>
          </a:xfrm>
          <a:prstGeom prst="rect">
            <a:avLst/>
          </a:prstGeom>
        </p:spPr>
      </p:pic>
      <p:cxnSp>
        <p:nvCxnSpPr>
          <p:cNvPr id="54" name="Straight Connector 53">
            <a:extLst>
              <a:ext uri="{FF2B5EF4-FFF2-40B4-BE49-F238E27FC236}">
                <a16:creationId xmlns:a16="http://schemas.microsoft.com/office/drawing/2014/main" id="{24236CCD-BA76-AC9A-6D93-07B38A1CCFF0}"/>
              </a:ext>
            </a:extLst>
          </p:cNvPr>
          <p:cNvCxnSpPr>
            <a:cxnSpLocks/>
          </p:cNvCxnSpPr>
          <p:nvPr/>
        </p:nvCxnSpPr>
        <p:spPr>
          <a:xfrm>
            <a:off x="10730457" y="1327112"/>
            <a:ext cx="1089906"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Text Placeholder 7">
            <a:extLst>
              <a:ext uri="{FF2B5EF4-FFF2-40B4-BE49-F238E27FC236}">
                <a16:creationId xmlns:a16="http://schemas.microsoft.com/office/drawing/2014/main" id="{90D2AE6F-4F14-8278-06C8-8F48A0AEC1ED}"/>
              </a:ext>
            </a:extLst>
          </p:cNvPr>
          <p:cNvSpPr txBox="1">
            <a:spLocks/>
          </p:cNvSpPr>
          <p:nvPr/>
        </p:nvSpPr>
        <p:spPr>
          <a:xfrm>
            <a:off x="514350" y="6185936"/>
            <a:ext cx="5404104" cy="105717"/>
          </a:xfrm>
          <a:prstGeom prst="rect">
            <a:avLst/>
          </a:prstGeom>
        </p:spPr>
        <p:txBody>
          <a:bodyPr vert="horz" lIns="0" tIns="0" rIns="0" bIns="0" rtlCol="0" anchor="b" anchorCtr="0">
            <a:normAutofit fontScale="77500" lnSpcReduction="20000"/>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000" kern="1200">
                <a:solidFill>
                  <a:schemeClr val="accent1"/>
                </a:solidFill>
                <a:latin typeface="+mn-lt"/>
                <a:ea typeface="+mn-ea"/>
                <a:cs typeface="+mn-cs"/>
              </a:defRPr>
            </a:lvl2pPr>
            <a:lvl3pPr marL="457200" indent="-228600" algn="l" defTabSz="914400" rtl="0" eaLnBrk="1" latinLnBrk="0" hangingPunct="1">
              <a:lnSpc>
                <a:spcPct val="100000"/>
              </a:lnSpc>
              <a:spcBef>
                <a:spcPts val="0"/>
              </a:spcBef>
              <a:spcAft>
                <a:spcPts val="1000"/>
              </a:spcAft>
              <a:buClr>
                <a:schemeClr val="accent1"/>
              </a:buClr>
              <a:buFont typeface="System Font Regular"/>
              <a:buChar char="–"/>
              <a:tabLst/>
              <a:defRPr sz="1000" kern="1200">
                <a:solidFill>
                  <a:schemeClr val="accent1"/>
                </a:solidFill>
                <a:latin typeface="+mn-lt"/>
                <a:ea typeface="+mn-ea"/>
                <a:cs typeface="+mn-cs"/>
              </a:defRPr>
            </a:lvl3pPr>
            <a:lvl4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000" kern="1200">
                <a:solidFill>
                  <a:schemeClr val="accent1"/>
                </a:solidFill>
                <a:latin typeface="+mn-lt"/>
                <a:ea typeface="+mn-ea"/>
                <a:cs typeface="+mn-cs"/>
              </a:defRPr>
            </a:lvl4pPr>
            <a:lvl5pPr marL="914400" indent="-228600" algn="l" defTabSz="914400" rtl="0" eaLnBrk="1" latinLnBrk="0" hangingPunct="1">
              <a:lnSpc>
                <a:spcPct val="100000"/>
              </a:lnSpc>
              <a:spcBef>
                <a:spcPts val="0"/>
              </a:spcBef>
              <a:spcAft>
                <a:spcPts val="800"/>
              </a:spcAft>
              <a:buClr>
                <a:schemeClr val="accent1"/>
              </a:buClr>
              <a:buFont typeface="System Font Regular"/>
              <a:buChar char="–"/>
              <a:defRPr sz="1000" kern="1200">
                <a:solidFill>
                  <a:schemeClr val="accent1"/>
                </a:solidFill>
                <a:latin typeface="+mn-lt"/>
                <a:ea typeface="+mn-ea"/>
                <a:cs typeface="+mn-cs"/>
              </a:defRPr>
            </a:lvl5pPr>
            <a:lvl6pPr marL="1097280" indent="-18288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1"/>
                </a:solidFill>
                <a:latin typeface="+mn-lt"/>
                <a:ea typeface="+mn-ea"/>
                <a:cs typeface="+mn-cs"/>
              </a:defRPr>
            </a:lvl6pPr>
            <a:lvl7pPr marL="1280160" indent="-182880" algn="l" defTabSz="914400" rtl="0" eaLnBrk="1" latinLnBrk="0" hangingPunct="1">
              <a:lnSpc>
                <a:spcPct val="100000"/>
              </a:lnSpc>
              <a:spcBef>
                <a:spcPts val="0"/>
              </a:spcBef>
              <a:spcAft>
                <a:spcPts val="600"/>
              </a:spcAft>
              <a:buClr>
                <a:schemeClr val="accent1"/>
              </a:buClr>
              <a:buFont typeface="System Font Regular"/>
              <a:buChar char="–"/>
              <a:defRPr sz="1400" kern="1200">
                <a:solidFill>
                  <a:schemeClr val="accent1"/>
                </a:solidFill>
                <a:latin typeface="+mn-lt"/>
                <a:ea typeface="+mn-ea"/>
                <a:cs typeface="+mn-cs"/>
              </a:defRPr>
            </a:lvl7pPr>
            <a:lvl8pPr marL="1399032" indent="-118872"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200" i="1" kern="12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D3F5E"/>
              </a:buClr>
              <a:buSzTx/>
              <a:buFont typeface="Arial" panose="020B0604020202020204" pitchFamily="34" charset="0"/>
              <a:buNone/>
              <a:tabLst/>
              <a:defRPr/>
            </a:pPr>
            <a:r>
              <a:rPr kumimoji="0" lang="en-US" sz="1000" b="0" i="0" u="none" strike="noStrike" kern="1200" cap="none" spc="0" normalizeH="0" baseline="0" noProof="0">
                <a:ln>
                  <a:noFill/>
                </a:ln>
                <a:solidFill>
                  <a:srgbClr val="FFFFFF"/>
                </a:solidFill>
                <a:effectLst/>
                <a:uLnTx/>
                <a:uFillTx/>
                <a:latin typeface="Effra"/>
                <a:ea typeface="+mn-ea"/>
                <a:cs typeface="+mn-cs"/>
              </a:rPr>
              <a:t>Hypothetical example for illustrative purposes only. </a:t>
            </a:r>
          </a:p>
        </p:txBody>
      </p:sp>
      <p:sp>
        <p:nvSpPr>
          <p:cNvPr id="7" name="Footer Placeholder 6">
            <a:extLst>
              <a:ext uri="{FF2B5EF4-FFF2-40B4-BE49-F238E27FC236}">
                <a16:creationId xmlns:a16="http://schemas.microsoft.com/office/drawing/2014/main" id="{0308E521-04CF-1051-8FCF-5D1D0BE5688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Effra"/>
                <a:ea typeface="+mn-ea"/>
                <a:cs typeface="+mn-cs"/>
              </a:rPr>
              <a:t>Enrollment   |   Client Name</a:t>
            </a:r>
          </a:p>
        </p:txBody>
      </p:sp>
    </p:spTree>
    <p:extLst>
      <p:ext uri="{BB962C8B-B14F-4D97-AF65-F5344CB8AC3E}">
        <p14:creationId xmlns:p14="http://schemas.microsoft.com/office/powerpoint/2010/main" val="8694581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ACA1AB0-CDDB-B949-955A-424CC8002027}"/>
              </a:ext>
            </a:extLst>
          </p:cNvPr>
          <p:cNvSpPr txBox="1"/>
          <p:nvPr/>
        </p:nvSpPr>
        <p:spPr>
          <a:xfrm>
            <a:off x="-557939" y="51144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pic>
        <p:nvPicPr>
          <p:cNvPr id="9" name="Picture Placeholder 8">
            <a:extLst>
              <a:ext uri="{FF2B5EF4-FFF2-40B4-BE49-F238E27FC236}">
                <a16:creationId xmlns:a16="http://schemas.microsoft.com/office/drawing/2014/main" id="{02802A7E-FC4D-70EB-CB22-2F208F93FCD7}"/>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103" r="103"/>
          <a:stretch/>
        </p:blipFill>
        <p:spPr>
          <a:xfrm>
            <a:off x="6211824" y="0"/>
            <a:ext cx="5980176" cy="6858000"/>
          </a:xfrm>
        </p:spPr>
      </p:pic>
      <p:sp>
        <p:nvSpPr>
          <p:cNvPr id="2" name="Footer Placeholder 1">
            <a:extLst>
              <a:ext uri="{FF2B5EF4-FFF2-40B4-BE49-F238E27FC236}">
                <a16:creationId xmlns:a16="http://schemas.microsoft.com/office/drawing/2014/main" id="{4052E91A-48C1-3C46-867E-95B0A4DA427B}"/>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
        <p:nvSpPr>
          <p:cNvPr id="6" name="Slide Number Placeholder 5">
            <a:extLst>
              <a:ext uri="{FF2B5EF4-FFF2-40B4-BE49-F238E27FC236}">
                <a16:creationId xmlns:a16="http://schemas.microsoft.com/office/drawing/2014/main" id="{16849135-AD70-6A4A-8548-20C5FEDA393D}"/>
              </a:ext>
            </a:extLst>
          </p:cNvPr>
          <p:cNvSpPr>
            <a:spLocks noGrp="1"/>
          </p:cNvSpPr>
          <p:nvPr>
            <p:ph type="sldNum" sz="quarter" idx="12"/>
          </p:nvPr>
        </p:nvSpPr>
        <p:spPr>
          <a:xfrm>
            <a:off x="11277600" y="6475602"/>
            <a:ext cx="4572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FFFFFF"/>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a:ln>
                <a:noFill/>
              </a:ln>
              <a:solidFill>
                <a:srgbClr val="FFFFFF"/>
              </a:solidFill>
              <a:effectLst/>
              <a:uLnTx/>
              <a:uFillTx/>
              <a:latin typeface="Effra"/>
              <a:ea typeface="+mn-ea"/>
              <a:cs typeface="+mn-cs"/>
            </a:endParaRPr>
          </a:p>
        </p:txBody>
      </p:sp>
      <p:sp>
        <p:nvSpPr>
          <p:cNvPr id="4" name="Title 3">
            <a:extLst>
              <a:ext uri="{FF2B5EF4-FFF2-40B4-BE49-F238E27FC236}">
                <a16:creationId xmlns:a16="http://schemas.microsoft.com/office/drawing/2014/main" id="{A1DEDA61-1E4D-BC8F-F457-3F8B5EC8A251}"/>
              </a:ext>
            </a:extLst>
          </p:cNvPr>
          <p:cNvSpPr>
            <a:spLocks noGrp="1"/>
          </p:cNvSpPr>
          <p:nvPr>
            <p:ph type="title"/>
          </p:nvPr>
        </p:nvSpPr>
        <p:spPr>
          <a:xfrm>
            <a:off x="457200" y="457200"/>
            <a:ext cx="5134708" cy="503238"/>
          </a:xfrm>
        </p:spPr>
        <p:txBody>
          <a:bodyPr/>
          <a:lstStyle/>
          <a:p>
            <a:r>
              <a:rPr lang="en-US"/>
              <a:t>It’s easy with Accident Insurance</a:t>
            </a:r>
          </a:p>
        </p:txBody>
      </p:sp>
      <p:sp>
        <p:nvSpPr>
          <p:cNvPr id="10" name="Text Placeholder 4">
            <a:extLst>
              <a:ext uri="{FF2B5EF4-FFF2-40B4-BE49-F238E27FC236}">
                <a16:creationId xmlns:a16="http://schemas.microsoft.com/office/drawing/2014/main" id="{12882ADB-0CC4-6AE1-42A3-3B7E7E47B2A8}"/>
              </a:ext>
            </a:extLst>
          </p:cNvPr>
          <p:cNvSpPr>
            <a:spLocks noGrp="1"/>
          </p:cNvSpPr>
          <p:nvPr>
            <p:ph type="body" sz="quarter" idx="13"/>
          </p:nvPr>
        </p:nvSpPr>
        <p:spPr>
          <a:xfrm>
            <a:off x="457200" y="1393607"/>
            <a:ext cx="5403850" cy="365125"/>
          </a:xfrm>
        </p:spPr>
        <p:txBody>
          <a:bodyPr>
            <a:normAutofit/>
          </a:bodyPr>
          <a:lstStyle/>
          <a:p>
            <a:r>
              <a:rPr lang="en-US"/>
              <a:t>Financial support when you need it most</a:t>
            </a:r>
          </a:p>
        </p:txBody>
      </p:sp>
      <p:sp>
        <p:nvSpPr>
          <p:cNvPr id="15" name="Content Placeholder 14">
            <a:extLst>
              <a:ext uri="{FF2B5EF4-FFF2-40B4-BE49-F238E27FC236}">
                <a16:creationId xmlns:a16="http://schemas.microsoft.com/office/drawing/2014/main" id="{EED70C32-F067-AD48-BB7B-44736A931A12}"/>
              </a:ext>
            </a:extLst>
          </p:cNvPr>
          <p:cNvSpPr>
            <a:spLocks noGrp="1"/>
          </p:cNvSpPr>
          <p:nvPr>
            <p:ph idx="1"/>
          </p:nvPr>
        </p:nvSpPr>
        <p:spPr>
          <a:xfrm>
            <a:off x="457200" y="2308713"/>
            <a:ext cx="5403850" cy="2052272"/>
          </a:xfrm>
        </p:spPr>
        <p:txBody>
          <a:bodyPr vert="horz" wrap="square" lIns="0" tIns="0" rIns="0" bIns="0" rtlCol="0">
            <a:noAutofit/>
          </a:bodyPr>
          <a:lstStyle/>
          <a:p>
            <a:pPr lvl="1"/>
            <a:r>
              <a:rPr lang="en-US" sz="1600"/>
              <a:t>No health questions to answer</a:t>
            </a:r>
          </a:p>
          <a:p>
            <a:pPr lvl="1"/>
            <a:r>
              <a:rPr lang="en-US" sz="1600"/>
              <a:t>Affordable group rates</a:t>
            </a:r>
          </a:p>
          <a:p>
            <a:pPr lvl="1"/>
            <a:r>
              <a:rPr lang="en-US" sz="1600"/>
              <a:t>Convenient payroll deductions</a:t>
            </a:r>
          </a:p>
          <a:p>
            <a:pPr lvl="1"/>
            <a:r>
              <a:rPr lang="en-GB" sz="1600"/>
              <a:t>Fast and accurate claim submissions</a:t>
            </a:r>
          </a:p>
          <a:p>
            <a:pPr lvl="1"/>
            <a:r>
              <a:rPr lang="en-US" sz="1600"/>
              <a:t>Take the coverage with you if you leave your </a:t>
            </a:r>
            <a:br>
              <a:rPr lang="en-US" sz="1600"/>
            </a:br>
            <a:r>
              <a:rPr lang="en-US" sz="1600"/>
              <a:t>current employer</a:t>
            </a:r>
          </a:p>
        </p:txBody>
      </p:sp>
      <p:sp>
        <p:nvSpPr>
          <p:cNvPr id="19" name="Text Placeholder 7">
            <a:extLst>
              <a:ext uri="{FF2B5EF4-FFF2-40B4-BE49-F238E27FC236}">
                <a16:creationId xmlns:a16="http://schemas.microsoft.com/office/drawing/2014/main" id="{2F029B4D-2841-CA4A-B00C-B1117DB3A382}"/>
              </a:ext>
            </a:extLst>
          </p:cNvPr>
          <p:cNvSpPr txBox="1">
            <a:spLocks/>
          </p:cNvSpPr>
          <p:nvPr/>
        </p:nvSpPr>
        <p:spPr>
          <a:xfrm>
            <a:off x="444500" y="945933"/>
            <a:ext cx="11277600" cy="630237"/>
          </a:xfrm>
          <a:prstGeom prst="rect">
            <a:avLst/>
          </a:prstGeom>
        </p:spPr>
        <p:txBody>
          <a:bodyPr l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8EB1"/>
              </a:solidFill>
              <a:effectLst/>
              <a:uLnTx/>
              <a:uFillTx/>
              <a:latin typeface="Effra"/>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3188772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B146485-E7A5-452A-933C-47BCA066433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
        <p:nvSpPr>
          <p:cNvPr id="3" name="Slide Number Placeholder 2">
            <a:extLst>
              <a:ext uri="{FF2B5EF4-FFF2-40B4-BE49-F238E27FC236}">
                <a16:creationId xmlns:a16="http://schemas.microsoft.com/office/drawing/2014/main" id="{7C85BBDF-EBEE-47A4-A4DA-6869D09C89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C94C3-D783-41B5-AB25-195C7C906CCA}" type="slidenum">
              <a:rPr kumimoji="0" lang="en-US" sz="1000" b="0" i="0" u="none" strike="noStrike" kern="1200" cap="none" spc="0" normalizeH="0" baseline="0" noProof="0" smtClean="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a:ln>
                <a:noFill/>
              </a:ln>
              <a:solidFill>
                <a:srgbClr val="0D3F5E"/>
              </a:solidFill>
              <a:effectLst/>
              <a:uLnTx/>
              <a:uFillTx/>
              <a:latin typeface="Effra"/>
              <a:ea typeface="+mn-ea"/>
              <a:cs typeface="+mn-cs"/>
            </a:endParaRPr>
          </a:p>
        </p:txBody>
      </p:sp>
      <p:sp>
        <p:nvSpPr>
          <p:cNvPr id="2" name="Title 1">
            <a:extLst>
              <a:ext uri="{FF2B5EF4-FFF2-40B4-BE49-F238E27FC236}">
                <a16:creationId xmlns:a16="http://schemas.microsoft.com/office/drawing/2014/main" id="{1D3BC104-2A5A-44F8-8B5E-841FB0ECE567}"/>
              </a:ext>
            </a:extLst>
          </p:cNvPr>
          <p:cNvSpPr>
            <a:spLocks noGrp="1"/>
          </p:cNvSpPr>
          <p:nvPr>
            <p:ph type="title"/>
          </p:nvPr>
        </p:nvSpPr>
        <p:spPr/>
        <p:txBody>
          <a:bodyPr>
            <a:normAutofit/>
          </a:bodyPr>
          <a:lstStyle/>
          <a:p>
            <a:r>
              <a:rPr lang="en-US"/>
              <a:t>Accident Product Details</a:t>
            </a:r>
          </a:p>
        </p:txBody>
      </p:sp>
      <p:sp>
        <p:nvSpPr>
          <p:cNvPr id="4" name="Content Placeholder 3">
            <a:extLst>
              <a:ext uri="{FF2B5EF4-FFF2-40B4-BE49-F238E27FC236}">
                <a16:creationId xmlns:a16="http://schemas.microsoft.com/office/drawing/2014/main" id="{39179D06-4741-4C92-9D7D-02FB47DE104A}"/>
              </a:ext>
            </a:extLst>
          </p:cNvPr>
          <p:cNvSpPr>
            <a:spLocks noGrp="1"/>
          </p:cNvSpPr>
          <p:nvPr>
            <p:ph idx="1"/>
          </p:nvPr>
        </p:nvSpPr>
        <p:spPr>
          <a:xfrm>
            <a:off x="457200" y="1887572"/>
            <a:ext cx="11277600" cy="4452268"/>
          </a:xfrm>
        </p:spPr>
        <p:txBody>
          <a:bodyPr numCol="2" spcCol="396000">
            <a:noAutofit/>
          </a:bodyPr>
          <a:lstStyle/>
          <a:p>
            <a:pPr>
              <a:spcAft>
                <a:spcPts val="600"/>
              </a:spcAft>
            </a:pPr>
            <a:r>
              <a:rPr lang="en-US" sz="1200"/>
              <a:t>This plan will not pay benefits for any injury caused by or related to:</a:t>
            </a:r>
          </a:p>
          <a:p>
            <a:pPr lvl="0">
              <a:spcAft>
                <a:spcPts val="600"/>
              </a:spcAft>
            </a:pPr>
            <a:r>
              <a:rPr lang="en-US" sz="1200"/>
              <a:t>Declared or undeclared war, act of war, or armed aggression; service in the Armed Forces, National Guard, or military reserves of any state or country; taking part in a riot or civil disorder; or commission of, or attempt to commit a felony</a:t>
            </a:r>
          </a:p>
          <a:p>
            <a:pPr lvl="0">
              <a:spcAft>
                <a:spcPts val="600"/>
              </a:spcAft>
            </a:pPr>
            <a:r>
              <a:rPr lang="en-US" sz="1200"/>
              <a:t>Intentionally self-inflicted injury, while sane or insane; suicide or attempted suicide, while sane or insane</a:t>
            </a:r>
          </a:p>
          <a:p>
            <a:pPr>
              <a:spcAft>
                <a:spcPts val="600"/>
              </a:spcAft>
            </a:pPr>
            <a:r>
              <a:rPr lang="en-US" sz="1200"/>
              <a:t>Voluntary use of any poison, chemical, prescription or nonprescription drug or controlled substance unless: (1) it was prescribed for a </a:t>
            </a:r>
            <a:r>
              <a:rPr lang="en-US" sz="1200" i="1"/>
              <a:t>covered person </a:t>
            </a:r>
            <a:r>
              <a:rPr lang="en-US" sz="1200"/>
              <a:t>by a </a:t>
            </a:r>
            <a:r>
              <a:rPr lang="en-US" sz="1200" i="1"/>
              <a:t>doctor</a:t>
            </a:r>
            <a:r>
              <a:rPr lang="en-US" sz="1200"/>
              <a:t>, and (2) it was used as prescribed.   </a:t>
            </a:r>
            <a:r>
              <a:rPr lang="en-US" sz="1200" i="0" u="none" strike="noStrike" baseline="0"/>
              <a:t>In the case of a non-prescription drug, this Plan does not pay for any Accident resulting from or contributed to by use in a manner inconsistent with package instructions. "Controlled substance" means anything called a controlled substance in Title II of the Comprehensive Drug Abuse Prevention and Control Act of 1970, as amended from time to time. </a:t>
            </a:r>
          </a:p>
          <a:p>
            <a:pPr lvl="0">
              <a:spcAft>
                <a:spcPts val="600"/>
              </a:spcAft>
            </a:pPr>
            <a:r>
              <a:rPr lang="en-US" sz="1200"/>
              <a:t>The covered person being legally intoxicated</a:t>
            </a:r>
          </a:p>
          <a:p>
            <a:pPr lvl="0">
              <a:spcAft>
                <a:spcPts val="600"/>
              </a:spcAft>
            </a:pPr>
            <a:r>
              <a:rPr lang="en-US" sz="1200"/>
              <a:t>Travel or flight in any kind of aircraft, including any aircraft owned by or for the employer except as a fare-paying passenger on a common carrier</a:t>
            </a:r>
          </a:p>
          <a:p>
            <a:pPr lvl="0">
              <a:spcAft>
                <a:spcPts val="600"/>
              </a:spcAft>
            </a:pPr>
            <a:r>
              <a:rPr lang="en-US" sz="1200"/>
              <a:t>Participation in any kind of sporting activity for compensation or profit, including coaching or officiating</a:t>
            </a:r>
          </a:p>
          <a:p>
            <a:pPr lvl="0">
              <a:spcAft>
                <a:spcPts val="600"/>
              </a:spcAft>
            </a:pPr>
            <a:r>
              <a:rPr lang="en-US" sz="1200"/>
              <a:t>Riding in or driving any motor-driven vehicle in a race, stunt show or speed test </a:t>
            </a:r>
          </a:p>
          <a:p>
            <a:pPr lvl="0">
              <a:spcAft>
                <a:spcPts val="600"/>
              </a:spcAft>
            </a:pPr>
            <a:r>
              <a:rPr lang="en-US" sz="1200"/>
              <a:t>Participation in hang gliding, bungee jumping, sail gliding, parasailing, parakiting,  parachuting, ballooning, zorbing, and/or skydiving</a:t>
            </a:r>
          </a:p>
          <a:p>
            <a:pPr lvl="0">
              <a:spcAft>
                <a:spcPts val="600"/>
              </a:spcAft>
            </a:pPr>
            <a:r>
              <a:rPr lang="en-US" sz="1200">
                <a:solidFill>
                  <a:srgbClr val="FF0000"/>
                </a:solidFill>
                <a:highlight>
                  <a:srgbClr val="FFFF00"/>
                </a:highlight>
              </a:rPr>
              <a:t>[Job related or on the job injuries; (**NOTE – Included when coverage type is quoted as “Off Job”)]</a:t>
            </a:r>
          </a:p>
          <a:p>
            <a:pPr lvl="0">
              <a:spcAft>
                <a:spcPts val="600"/>
              </a:spcAft>
            </a:pPr>
            <a:r>
              <a:rPr lang="en-US" sz="1200"/>
              <a:t>Injuries to a dependent child received during the birth</a:t>
            </a:r>
          </a:p>
          <a:p>
            <a:pPr lvl="0">
              <a:spcAft>
                <a:spcPts val="600"/>
              </a:spcAft>
            </a:pPr>
            <a:r>
              <a:rPr lang="en-US" sz="1200"/>
              <a:t>An accident that occurred before the covered person is covered by this plan</a:t>
            </a:r>
          </a:p>
          <a:p>
            <a:pPr lvl="0">
              <a:spcAft>
                <a:spcPts val="600"/>
              </a:spcAft>
            </a:pPr>
            <a:r>
              <a:rPr lang="en-US" sz="1200"/>
              <a:t>Sickness, disease, mental infirmity or medical or surgical treatment</a:t>
            </a:r>
          </a:p>
          <a:p>
            <a:pPr lvl="0">
              <a:spcAft>
                <a:spcPts val="600"/>
              </a:spcAft>
            </a:pPr>
            <a:r>
              <a:rPr lang="en-US" sz="1200"/>
              <a:t>Employees must be legally working in the United States in order to be eligible for coverage. Underwriting must approve coverage for employees on temporary assignment: (a) exceeding one year; or (b) in an area under travel warning by the U.S. Department of State, subject to state specific variations.</a:t>
            </a:r>
          </a:p>
          <a:p>
            <a:pPr lvl="0">
              <a:spcAft>
                <a:spcPts val="600"/>
              </a:spcAft>
            </a:pPr>
            <a:r>
              <a:rPr lang="en-US" sz="1200" b="1">
                <a:solidFill>
                  <a:srgbClr val="FF0000"/>
                </a:solidFill>
                <a:effectLst/>
                <a:highlight>
                  <a:srgbClr val="FFFF00"/>
                </a:highlight>
                <a:latin typeface="Effra" panose="020B0603020203020204"/>
                <a:ea typeface="Effra" panose="020B0603020203020204"/>
                <a:cs typeface="Effra" panose="020B0603020203020204"/>
              </a:rPr>
              <a:t>[If either the Disability Rider or Hospital Confinement Sickness rider is offered include the following pre-ex language (NOTE: In the state of CA, when Wellness is included the Hospital Confinement Sickness must be included and this language will be utilized): </a:t>
            </a:r>
            <a:r>
              <a:rPr lang="en-US" sz="1200">
                <a:solidFill>
                  <a:srgbClr val="FF0000"/>
                </a:solidFill>
                <a:highlight>
                  <a:srgbClr val="FFFF00"/>
                </a:highlight>
              </a:rPr>
              <a:t>A pre-existing condition includes any condition for which an employee, in the specified time period prior to coverage in this plan, consults with a physician, receives treatment, or takes prescribed drugs. Please refer to the plan documents for specific time periods. State variations may apply. This applies to the Disability or Hospital Confinement Sickness riders only.]</a:t>
            </a:r>
          </a:p>
          <a:p>
            <a:pPr lvl="0">
              <a:spcAft>
                <a:spcPts val="600"/>
              </a:spcAft>
            </a:pPr>
            <a:r>
              <a:rPr lang="en-US" sz="1200"/>
              <a:t>This proposal summarizes the major features of the Guardian Accident benefit plan. It is not intended to be a complete representation of the proposed plan. For full plan features, including exclusions and limitations, please refer to your policy.</a:t>
            </a:r>
          </a:p>
        </p:txBody>
      </p:sp>
      <p:sp>
        <p:nvSpPr>
          <p:cNvPr id="7" name="TextBox 6">
            <a:extLst>
              <a:ext uri="{FF2B5EF4-FFF2-40B4-BE49-F238E27FC236}">
                <a16:creationId xmlns:a16="http://schemas.microsoft.com/office/drawing/2014/main" id="{3F78F23A-76B7-3A79-F7FA-58F177083659}"/>
              </a:ext>
            </a:extLst>
          </p:cNvPr>
          <p:cNvSpPr txBox="1"/>
          <p:nvPr/>
        </p:nvSpPr>
        <p:spPr>
          <a:xfrm>
            <a:off x="457200" y="1579794"/>
            <a:ext cx="6096000" cy="307777"/>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E85526"/>
                </a:solidFill>
                <a:effectLst/>
                <a:uLnTx/>
                <a:uFillTx/>
                <a:latin typeface="Effra"/>
                <a:ea typeface="+mn-ea"/>
                <a:cs typeface="+mn-cs"/>
              </a:rPr>
              <a:t>Summary of plan limitations and exclusion</a:t>
            </a:r>
          </a:p>
        </p:txBody>
      </p:sp>
    </p:spTree>
    <p:extLst>
      <p:ext uri="{BB962C8B-B14F-4D97-AF65-F5344CB8AC3E}">
        <p14:creationId xmlns:p14="http://schemas.microsoft.com/office/powerpoint/2010/main" val="104473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FACA62ED-4B34-AC4D-9F84-12FCC3A11A6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A2C41"/>
                </a:solidFill>
                <a:effectLst/>
                <a:uLnTx/>
                <a:uFillTx/>
                <a:latin typeface="Effra"/>
                <a:ea typeface="+mn-ea"/>
                <a:cs typeface="+mn-cs"/>
              </a:rPr>
              <a:t>Enrollment   |   Client Name</a:t>
            </a:r>
          </a:p>
        </p:txBody>
      </p:sp>
      <p:sp>
        <p:nvSpPr>
          <p:cNvPr id="4" name="Slide Number Placeholder 3">
            <a:extLst>
              <a:ext uri="{FF2B5EF4-FFF2-40B4-BE49-F238E27FC236}">
                <a16:creationId xmlns:a16="http://schemas.microsoft.com/office/drawing/2014/main" id="{D3A50CB2-C547-C824-5777-3126A3826E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a:ln>
                <a:noFill/>
              </a:ln>
              <a:solidFill>
                <a:srgbClr val="0D3F5E"/>
              </a:solidFill>
              <a:effectLst/>
              <a:uLnTx/>
              <a:uFillTx/>
              <a:latin typeface="Effra"/>
              <a:ea typeface="+mn-ea"/>
              <a:cs typeface="+mn-cs"/>
            </a:endParaRPr>
          </a:p>
        </p:txBody>
      </p:sp>
      <p:sp>
        <p:nvSpPr>
          <p:cNvPr id="5" name="Text Placeholder 4">
            <a:extLst>
              <a:ext uri="{FF2B5EF4-FFF2-40B4-BE49-F238E27FC236}">
                <a16:creationId xmlns:a16="http://schemas.microsoft.com/office/drawing/2014/main" id="{C1F5F6D1-7866-74FB-0085-E9622BE7294F}"/>
              </a:ext>
            </a:extLst>
          </p:cNvPr>
          <p:cNvSpPr>
            <a:spLocks noGrp="1"/>
          </p:cNvSpPr>
          <p:nvPr>
            <p:ph type="body" sz="quarter" idx="14"/>
          </p:nvPr>
        </p:nvSpPr>
        <p:spPr/>
        <p:txBody>
          <a:bodyPr/>
          <a:lstStyle/>
          <a:p>
            <a:r>
              <a:rPr kumimoji="0" lang="en-US" sz="800" b="0" i="0" kern="1200" cap="none" spc="0" normalizeH="0" baseline="0" noProof="0">
                <a:ln>
                  <a:noFill/>
                </a:ln>
                <a:solidFill>
                  <a:srgbClr val="0D3F5E"/>
                </a:solidFill>
                <a:effectLst/>
                <a:uLnTx/>
                <a:uFillTx/>
                <a:latin typeface="Effra"/>
                <a:ea typeface="+mn-ea"/>
                <a:cs typeface="+mn-cs"/>
              </a:rPr>
              <a:t>Guardian’s Group Cancer Insurance is underwritten and issued by The Guardian Life Insurance Company of America, New York, NY. Products are not available in all states. Policy limitations and exclusions apply. Optional riders and/or features may incur additional costs. This is a limited plan of supplemental health insurance that provides the specified financial support, as a lump sum or indemnity payment, following the diagnosis of a covered cancer. This is not minimum essential coverage as defined by federal law. This coverage will not reimburse for hospital or medical expenses. Generic Policy Form # GP-1-CAN-IC-12, et al; GP-1-LAH-12R. The state approved form is the governing document. This advertising content is not currently intended for anyone in the state of New Mexico. Guardian® is a registered trademark of The Guardian Life Insurance Company of America®  ©Copyright 2023 The Guardian Life Insurance Company of America.</a:t>
            </a:r>
          </a:p>
          <a:p>
            <a:r>
              <a:rPr kumimoji="0" lang="en-US" sz="800" b="0" i="0" kern="1200" cap="none" spc="0" normalizeH="0" baseline="0" noProof="0">
                <a:ln>
                  <a:noFill/>
                </a:ln>
                <a:solidFill>
                  <a:srgbClr val="0D3F5E"/>
                </a:solidFill>
                <a:effectLst/>
                <a:uLnTx/>
                <a:uFillTx/>
                <a:latin typeface="Effra"/>
                <a:ea typeface="+mn-ea"/>
                <a:cs typeface="+mn-cs"/>
              </a:rPr>
              <a:t>2023-160134 (08/25)</a:t>
            </a:r>
            <a:endParaRPr lang="en-US" sz="800"/>
          </a:p>
        </p:txBody>
      </p:sp>
      <p:sp>
        <p:nvSpPr>
          <p:cNvPr id="2" name="Title 1">
            <a:extLst>
              <a:ext uri="{FF2B5EF4-FFF2-40B4-BE49-F238E27FC236}">
                <a16:creationId xmlns:a16="http://schemas.microsoft.com/office/drawing/2014/main" id="{A2B6DE00-D546-584A-824D-572F3D36A5A1}"/>
              </a:ext>
            </a:extLst>
          </p:cNvPr>
          <p:cNvSpPr>
            <a:spLocks noGrp="1"/>
          </p:cNvSpPr>
          <p:nvPr>
            <p:ph type="title"/>
          </p:nvPr>
        </p:nvSpPr>
        <p:spPr/>
        <p:txBody>
          <a:bodyPr/>
          <a:lstStyle/>
          <a:p>
            <a:r>
              <a:rPr lang="en-GB"/>
              <a:t>Cancer Insurance</a:t>
            </a:r>
          </a:p>
        </p:txBody>
      </p:sp>
      <p:sp>
        <p:nvSpPr>
          <p:cNvPr id="9" name="Text Placeholder 8">
            <a:extLst>
              <a:ext uri="{FF2B5EF4-FFF2-40B4-BE49-F238E27FC236}">
                <a16:creationId xmlns:a16="http://schemas.microsoft.com/office/drawing/2014/main" id="{5067111F-9BBB-EFDF-8151-773F90575B4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62893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7B4FC9-306F-EA4C-997F-B6CE7009FD27}"/>
              </a:ext>
            </a:extLst>
          </p:cNvPr>
          <p:cNvSpPr>
            <a:spLocks noGrp="1"/>
          </p:cNvSpPr>
          <p:nvPr>
            <p:ph type="sldNum" sz="quarter" idx="12"/>
          </p:nvPr>
        </p:nvSpPr>
        <p:spPr/>
        <p:txBody>
          <a:bodyPr/>
          <a:lstStyle/>
          <a:p>
            <a:fld id="{8EB3323C-FB4C-034A-A8F5-DA43F08A644B}" type="slidenum">
              <a:rPr lang="en-US" smtClean="0"/>
              <a:t>5</a:t>
            </a:fld>
            <a:endParaRPr lang="en-US"/>
          </a:p>
        </p:txBody>
      </p:sp>
      <p:sp>
        <p:nvSpPr>
          <p:cNvPr id="4" name="Text Placeholder 3">
            <a:extLst>
              <a:ext uri="{FF2B5EF4-FFF2-40B4-BE49-F238E27FC236}">
                <a16:creationId xmlns:a16="http://schemas.microsoft.com/office/drawing/2014/main" id="{E4277166-9582-264A-856A-F51289A522B1}"/>
              </a:ext>
            </a:extLst>
          </p:cNvPr>
          <p:cNvSpPr>
            <a:spLocks noGrp="1"/>
          </p:cNvSpPr>
          <p:nvPr>
            <p:ph type="body" sz="quarter" idx="14"/>
          </p:nvPr>
        </p:nvSpPr>
        <p:spPr>
          <a:xfrm>
            <a:off x="457199" y="5733826"/>
            <a:ext cx="3834627" cy="557247"/>
          </a:xfrm>
        </p:spPr>
        <p:txBody>
          <a:bodyPr/>
          <a:lstStyle/>
          <a:p>
            <a:r>
              <a:rPr lang="en-US">
                <a:solidFill>
                  <a:schemeClr val="bg1"/>
                </a:solidFill>
              </a:rPr>
              <a:t>* Guardian internal reporting, 2022</a:t>
            </a:r>
          </a:p>
        </p:txBody>
      </p:sp>
      <p:sp>
        <p:nvSpPr>
          <p:cNvPr id="5" name="Title 4">
            <a:extLst>
              <a:ext uri="{FF2B5EF4-FFF2-40B4-BE49-F238E27FC236}">
                <a16:creationId xmlns:a16="http://schemas.microsoft.com/office/drawing/2014/main" id="{7A630465-A392-A541-8257-87ED5564F4E7}"/>
              </a:ext>
            </a:extLst>
          </p:cNvPr>
          <p:cNvSpPr>
            <a:spLocks noGrp="1"/>
          </p:cNvSpPr>
          <p:nvPr>
            <p:ph type="title"/>
          </p:nvPr>
        </p:nvSpPr>
        <p:spPr>
          <a:xfrm>
            <a:off x="457199" y="298373"/>
            <a:ext cx="3973552" cy="983673"/>
          </a:xfrm>
        </p:spPr>
        <p:txBody>
          <a:bodyPr/>
          <a:lstStyle/>
          <a:p>
            <a:r>
              <a:rPr lang="en-US" sz="2800"/>
              <a:t>Behind every </a:t>
            </a:r>
            <a:r>
              <a:rPr lang="en-US" sz="2800" u="sng">
                <a:solidFill>
                  <a:schemeClr val="accent2"/>
                </a:solidFill>
              </a:rPr>
              <a:t>bright future</a:t>
            </a:r>
            <a:r>
              <a:rPr lang="en-US" sz="2800">
                <a:solidFill>
                  <a:schemeClr val="accent2"/>
                </a:solidFill>
              </a:rPr>
              <a:t> </a:t>
            </a:r>
            <a:r>
              <a:rPr lang="en-US" sz="2800"/>
              <a:t>is a </a:t>
            </a:r>
            <a:r>
              <a:rPr lang="en-US" sz="2800" b="1"/>
              <a:t>Guardian</a:t>
            </a:r>
            <a:r>
              <a:rPr lang="en-US" sz="1800" baseline="70000"/>
              <a:t>TM</a:t>
            </a:r>
          </a:p>
        </p:txBody>
      </p:sp>
      <p:sp>
        <p:nvSpPr>
          <p:cNvPr id="6" name="Content Placeholder 5">
            <a:extLst>
              <a:ext uri="{FF2B5EF4-FFF2-40B4-BE49-F238E27FC236}">
                <a16:creationId xmlns:a16="http://schemas.microsoft.com/office/drawing/2014/main" id="{4BBE0570-6B94-E248-9A65-C5F7FBE1BA56}"/>
              </a:ext>
            </a:extLst>
          </p:cNvPr>
          <p:cNvSpPr>
            <a:spLocks noGrp="1"/>
          </p:cNvSpPr>
          <p:nvPr>
            <p:ph idx="1"/>
          </p:nvPr>
        </p:nvSpPr>
        <p:spPr>
          <a:xfrm>
            <a:off x="457199" y="2106892"/>
            <a:ext cx="3566160" cy="2960914"/>
          </a:xfrm>
        </p:spPr>
        <p:txBody>
          <a:bodyPr>
            <a:normAutofit/>
          </a:bodyPr>
          <a:lstStyle/>
          <a:p>
            <a:r>
              <a:rPr lang="en-US" sz="2400"/>
              <a:t>As one of the largest mutual insurance companies, we know what matters most: </a:t>
            </a:r>
            <a:br>
              <a:rPr lang="en-US" sz="2400"/>
            </a:br>
            <a:r>
              <a:rPr lang="en-US" sz="2400" b="1">
                <a:solidFill>
                  <a:schemeClr val="accent2"/>
                </a:solidFill>
              </a:rPr>
              <a:t>putting the needs of our customers first.</a:t>
            </a:r>
          </a:p>
          <a:p>
            <a:endParaRPr lang="en-US" sz="2400"/>
          </a:p>
        </p:txBody>
      </p:sp>
      <p:pic>
        <p:nvPicPr>
          <p:cNvPr id="10" name="Picture Placeholder 14">
            <a:extLst>
              <a:ext uri="{FF2B5EF4-FFF2-40B4-BE49-F238E27FC236}">
                <a16:creationId xmlns:a16="http://schemas.microsoft.com/office/drawing/2014/main" id="{8F8390AE-7986-524B-B4A6-53317BFD88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41026" y="1"/>
            <a:ext cx="5170447" cy="6857999"/>
          </a:xfrm>
          <a:prstGeom prst="rect">
            <a:avLst/>
          </a:prstGeom>
        </p:spPr>
      </p:pic>
      <p:sp>
        <p:nvSpPr>
          <p:cNvPr id="11" name="Text Placeholder 11">
            <a:extLst>
              <a:ext uri="{FF2B5EF4-FFF2-40B4-BE49-F238E27FC236}">
                <a16:creationId xmlns:a16="http://schemas.microsoft.com/office/drawing/2014/main" id="{27E0D601-6AF3-B24D-A12F-2BFADF220B43}"/>
              </a:ext>
            </a:extLst>
          </p:cNvPr>
          <p:cNvSpPr txBox="1">
            <a:spLocks/>
          </p:cNvSpPr>
          <p:nvPr/>
        </p:nvSpPr>
        <p:spPr>
          <a:xfrm>
            <a:off x="9601200" y="0"/>
            <a:ext cx="2590800" cy="2286000"/>
          </a:xfrm>
          <a:prstGeom prst="rect">
            <a:avLst/>
          </a:prstGeom>
          <a:solidFill>
            <a:schemeClr val="accent1"/>
          </a:solidFill>
        </p:spPr>
        <p:txBody>
          <a:bodyPr vert="horz" lIns="0" tIns="0" rIns="0" bIns="457200" rtlCol="0" anchor="ctr">
            <a:noAutofit/>
          </a:bodyPr>
          <a:lstStyle>
            <a:lvl1pPr marL="0" indent="0" algn="ctr" defTabSz="914400" rtl="0" eaLnBrk="1" latinLnBrk="0" hangingPunct="1">
              <a:lnSpc>
                <a:spcPct val="100000"/>
              </a:lnSpc>
              <a:spcBef>
                <a:spcPts val="0"/>
              </a:spcBef>
              <a:spcAft>
                <a:spcPts val="1000"/>
              </a:spcAft>
              <a:buFont typeface="Arial" panose="020B0604020202020204" pitchFamily="34" charset="0"/>
              <a:buNone/>
              <a:defRPr sz="1400" b="0" i="0" kern="1200">
                <a:solidFill>
                  <a:schemeClr val="bg1"/>
                </a:solidFill>
                <a:latin typeface="Effra" panose="020B0603020203020204" pitchFamily="34" charset="0"/>
                <a:ea typeface="+mn-ea"/>
                <a:cs typeface="Effra" panose="020B0603020203020204" pitchFamily="34" charset="0"/>
              </a:defRPr>
            </a:lvl1pPr>
            <a:lvl2pPr marL="231775" indent="-231775" algn="ctr" defTabSz="914400" rtl="0" eaLnBrk="1" latinLnBrk="0" hangingPunct="1">
              <a:lnSpc>
                <a:spcPct val="100000"/>
              </a:lnSpc>
              <a:spcBef>
                <a:spcPts val="0"/>
              </a:spcBef>
              <a:spcAft>
                <a:spcPts val="1000"/>
              </a:spcAft>
              <a:buFont typeface="Arial" panose="020B0604020202020204" pitchFamily="34" charset="0"/>
              <a:buChar char="•"/>
              <a:tabLst/>
              <a:defRPr sz="1400" b="0" i="0" kern="1200">
                <a:solidFill>
                  <a:schemeClr val="bg1"/>
                </a:solidFill>
                <a:latin typeface="Effra" panose="020B0603020203020204" pitchFamily="34" charset="0"/>
                <a:ea typeface="+mn-ea"/>
                <a:cs typeface="Effra" panose="020B0603020203020204" pitchFamily="34" charset="0"/>
              </a:defRPr>
            </a:lvl2pPr>
            <a:lvl3pPr marL="457200" indent="-228600" algn="ctr" defTabSz="914400" rtl="0" eaLnBrk="1" latinLnBrk="0" hangingPunct="1">
              <a:lnSpc>
                <a:spcPct val="100000"/>
              </a:lnSpc>
              <a:spcBef>
                <a:spcPts val="0"/>
              </a:spcBef>
              <a:spcAft>
                <a:spcPts val="1000"/>
              </a:spcAft>
              <a:buFont typeface="System Font Regular"/>
              <a:buChar char="–"/>
              <a:defRPr sz="1400" kern="1200">
                <a:solidFill>
                  <a:schemeClr val="bg1"/>
                </a:solidFill>
                <a:latin typeface="+mn-lt"/>
                <a:ea typeface="+mn-ea"/>
                <a:cs typeface="+mn-cs"/>
              </a:defRPr>
            </a:lvl3pPr>
            <a:lvl4pPr marL="685800" indent="-231775" algn="ctr" defTabSz="914400" rtl="0" eaLnBrk="1" latinLnBrk="0" hangingPunct="1">
              <a:lnSpc>
                <a:spcPct val="100000"/>
              </a:lnSpc>
              <a:spcBef>
                <a:spcPts val="0"/>
              </a:spcBef>
              <a:spcAft>
                <a:spcPts val="1000"/>
              </a:spcAft>
              <a:buFont typeface="Arial" panose="020B0604020202020204" pitchFamily="34" charset="0"/>
              <a:buChar char="•"/>
              <a:tabLst/>
              <a:defRPr sz="1200" b="0" i="0" kern="1200">
                <a:solidFill>
                  <a:schemeClr val="bg1"/>
                </a:solidFill>
                <a:latin typeface="Effra" panose="020B0603020203020204" pitchFamily="34" charset="0"/>
                <a:ea typeface="+mn-ea"/>
                <a:cs typeface="Effra" panose="020B0603020203020204" pitchFamily="34" charset="0"/>
              </a:defRPr>
            </a:lvl4pPr>
            <a:lvl5pPr marL="285750" indent="-285750" algn="ctr"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bg1"/>
                </a:solidFill>
                <a:latin typeface="Lyon Display Regular" panose="02000603080000020004" pitchFamily="50" charset="0"/>
                <a:ea typeface="+mn-ea"/>
                <a:cs typeface="+mn-cs"/>
              </a:defRPr>
            </a:lvl5pPr>
            <a:lvl6pPr marL="685800" indent="-231775" algn="l" defTabSz="914400" rtl="0" eaLnBrk="1" latinLnBrk="0" hangingPunct="1">
              <a:lnSpc>
                <a:spcPct val="100000"/>
              </a:lnSpc>
              <a:spcBef>
                <a:spcPts val="0"/>
              </a:spcBef>
              <a:spcAft>
                <a:spcPts val="1000"/>
              </a:spcAft>
              <a:buFont typeface="Arial" panose="020B0604020202020204" pitchFamily="34" charset="0"/>
              <a:buChar char="•"/>
              <a:tabLst/>
              <a:defRPr sz="1600" b="0" i="0" kern="1200">
                <a:solidFill>
                  <a:schemeClr val="accent3"/>
                </a:solidFill>
                <a:latin typeface="Effra" panose="020B0603020203020204" pitchFamily="34" charset="0"/>
                <a:ea typeface="+mn-ea"/>
                <a:cs typeface="Effra" panose="020B0603020203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4000" b="0" i="0" u="none" strike="noStrike" kern="1200" cap="none" spc="0" normalizeH="0" baseline="0" noProof="0">
              <a:ln>
                <a:noFill/>
              </a:ln>
              <a:solidFill>
                <a:srgbClr val="FFFFFF"/>
              </a:solidFill>
              <a:effectLst/>
              <a:uLnTx/>
              <a:uFillTx/>
              <a:latin typeface="Effra" panose="020B0603020203020204" pitchFamily="34" charset="0"/>
              <a:ea typeface="+mn-ea"/>
              <a:cs typeface="Effra" panose="020B0603020203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FFFFFF"/>
                </a:solidFill>
                <a:effectLst/>
                <a:uLnTx/>
                <a:uFillTx/>
                <a:latin typeface="Effra" panose="020B0603020203020204" pitchFamily="34" charset="0"/>
                <a:ea typeface="+mn-ea"/>
                <a:cs typeface="Effra" panose="020B0603020203020204" pitchFamily="34" charset="0"/>
              </a:rPr>
              <a:t>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FFFFFF"/>
              </a:solidFill>
              <a:effectLst/>
              <a:uLnTx/>
              <a:uFillTx/>
              <a:latin typeface="Effra" panose="020B0603020203020204" pitchFamily="34" charset="0"/>
              <a:ea typeface="+mn-ea"/>
              <a:cs typeface="Effra" panose="020B0603020203020204" pitchFamily="34" charset="0"/>
            </a:endParaRPr>
          </a:p>
          <a:p>
            <a:pPr lvl="0">
              <a:spcAft>
                <a:spcPts val="0"/>
              </a:spcAft>
              <a:defRPr/>
            </a:pPr>
            <a:r>
              <a:rPr kumimoji="0" lang="en-US" sz="1400" b="0" i="0" u="none" strike="noStrike" kern="1200" cap="none" spc="0" normalizeH="0" baseline="0" noProof="0">
                <a:ln>
                  <a:noFill/>
                </a:ln>
                <a:solidFill>
                  <a:srgbClr val="FFFFFF"/>
                </a:solidFill>
                <a:effectLst/>
                <a:uLnTx/>
                <a:uFillTx/>
                <a:latin typeface="Effra" panose="020B0603020203020204" pitchFamily="34" charset="0"/>
                <a:ea typeface="+mn-ea"/>
                <a:cs typeface="Effra" panose="020B0603020203020204" pitchFamily="34" charset="0"/>
              </a:rPr>
              <a:t> years </a:t>
            </a:r>
            <a:r>
              <a:rPr lang="en-US">
                <a:solidFill>
                  <a:srgbClr val="FFFFFF"/>
                </a:solidFill>
              </a:rPr>
              <a:t>of experience </a:t>
            </a:r>
            <a:br>
              <a:rPr lang="en-US">
                <a:solidFill>
                  <a:srgbClr val="FFFFFF"/>
                </a:solidFill>
              </a:rPr>
            </a:br>
            <a:r>
              <a:rPr lang="en-US">
                <a:solidFill>
                  <a:srgbClr val="FFFFFF"/>
                </a:solidFill>
              </a:rPr>
              <a:t>protecting </a:t>
            </a:r>
            <a:br>
              <a:rPr lang="en-US">
                <a:solidFill>
                  <a:srgbClr val="FFFFFF"/>
                </a:solidFill>
              </a:rPr>
            </a:br>
            <a:r>
              <a:rPr lang="en-US">
                <a:solidFill>
                  <a:srgbClr val="FFFFFF"/>
                </a:solidFill>
              </a:rPr>
              <a:t>families with </a:t>
            </a:r>
            <a:br>
              <a:rPr lang="en-US">
                <a:solidFill>
                  <a:srgbClr val="FFFFFF"/>
                </a:solidFill>
              </a:rPr>
            </a:br>
            <a:r>
              <a:rPr lang="en-US">
                <a:solidFill>
                  <a:srgbClr val="FFFFFF"/>
                </a:solidFill>
              </a:rPr>
              <a:t>insurance solutions</a:t>
            </a:r>
            <a:endParaRPr kumimoji="0" lang="en-US" sz="1400" b="0" i="0" u="none" strike="noStrike" kern="1200" cap="none" spc="0" normalizeH="0" baseline="0" noProof="0">
              <a:ln>
                <a:noFill/>
              </a:ln>
              <a:solidFill>
                <a:srgbClr val="FFFFFF"/>
              </a:solidFill>
              <a:effectLst/>
              <a:uLnTx/>
              <a:uFillTx/>
              <a:latin typeface="Effra" panose="020B0603020203020204" pitchFamily="34" charset="0"/>
              <a:ea typeface="+mn-ea"/>
              <a:cs typeface="Effra" panose="020B0603020203020204" pitchFamily="34" charset="0"/>
            </a:endParaRPr>
          </a:p>
        </p:txBody>
      </p:sp>
      <p:sp>
        <p:nvSpPr>
          <p:cNvPr id="12" name="Text Placeholder 12">
            <a:extLst>
              <a:ext uri="{FF2B5EF4-FFF2-40B4-BE49-F238E27FC236}">
                <a16:creationId xmlns:a16="http://schemas.microsoft.com/office/drawing/2014/main" id="{E55B6AD8-53F6-D24C-87E5-665F2E60C81A}"/>
              </a:ext>
            </a:extLst>
          </p:cNvPr>
          <p:cNvSpPr txBox="1">
            <a:spLocks/>
          </p:cNvSpPr>
          <p:nvPr/>
        </p:nvSpPr>
        <p:spPr>
          <a:xfrm>
            <a:off x="9601200" y="2286001"/>
            <a:ext cx="2590800" cy="2286000"/>
          </a:xfrm>
          <a:prstGeom prst="rect">
            <a:avLst/>
          </a:prstGeom>
          <a:solidFill>
            <a:srgbClr val="55AAC5"/>
          </a:solidFill>
        </p:spPr>
        <p:txBody>
          <a:bodyPr vert="horz" lIns="0" tIns="0" rIns="0" bIns="457200" rtlCol="0" anchor="ctr">
            <a:noAutofit/>
          </a:bodyPr>
          <a:lstStyle>
            <a:lvl1pPr marL="0" indent="0" algn="ctr" defTabSz="914400" rtl="0" eaLnBrk="1" latinLnBrk="0" hangingPunct="1">
              <a:lnSpc>
                <a:spcPct val="100000"/>
              </a:lnSpc>
              <a:spcBef>
                <a:spcPts val="0"/>
              </a:spcBef>
              <a:spcAft>
                <a:spcPts val="1000"/>
              </a:spcAft>
              <a:buFont typeface="Arial" panose="020B0604020202020204" pitchFamily="34" charset="0"/>
              <a:buNone/>
              <a:defRPr sz="1400" b="0" i="0" kern="1200">
                <a:solidFill>
                  <a:schemeClr val="bg1"/>
                </a:solidFill>
                <a:latin typeface="Effra" panose="020B0603020203020204" pitchFamily="34" charset="0"/>
                <a:ea typeface="+mn-ea"/>
                <a:cs typeface="Effra" panose="020B0603020203020204" pitchFamily="34" charset="0"/>
              </a:defRPr>
            </a:lvl1pPr>
            <a:lvl2pPr marL="231775" indent="-231775" algn="ctr" defTabSz="914400" rtl="0" eaLnBrk="1" latinLnBrk="0" hangingPunct="1">
              <a:lnSpc>
                <a:spcPct val="100000"/>
              </a:lnSpc>
              <a:spcBef>
                <a:spcPts val="0"/>
              </a:spcBef>
              <a:spcAft>
                <a:spcPts val="1000"/>
              </a:spcAft>
              <a:buFont typeface="Arial" panose="020B0604020202020204" pitchFamily="34" charset="0"/>
              <a:buChar char="•"/>
              <a:tabLst/>
              <a:defRPr sz="1400" b="0" i="0" kern="1200">
                <a:solidFill>
                  <a:schemeClr val="bg1"/>
                </a:solidFill>
                <a:latin typeface="Effra" panose="020B0603020203020204" pitchFamily="34" charset="0"/>
                <a:ea typeface="+mn-ea"/>
                <a:cs typeface="Effra" panose="020B0603020203020204" pitchFamily="34" charset="0"/>
              </a:defRPr>
            </a:lvl2pPr>
            <a:lvl3pPr marL="457200" indent="-228600" algn="ctr" defTabSz="914400" rtl="0" eaLnBrk="1" latinLnBrk="0" hangingPunct="1">
              <a:lnSpc>
                <a:spcPct val="100000"/>
              </a:lnSpc>
              <a:spcBef>
                <a:spcPts val="0"/>
              </a:spcBef>
              <a:spcAft>
                <a:spcPts val="1000"/>
              </a:spcAft>
              <a:buFont typeface="System Font Regular"/>
              <a:buChar char="–"/>
              <a:defRPr sz="1400" kern="1200">
                <a:solidFill>
                  <a:schemeClr val="bg1"/>
                </a:solidFill>
                <a:latin typeface="+mn-lt"/>
                <a:ea typeface="+mn-ea"/>
                <a:cs typeface="+mn-cs"/>
              </a:defRPr>
            </a:lvl3pPr>
            <a:lvl4pPr marL="685800" indent="-231775" algn="ctr" defTabSz="914400" rtl="0" eaLnBrk="1" latinLnBrk="0" hangingPunct="1">
              <a:lnSpc>
                <a:spcPct val="100000"/>
              </a:lnSpc>
              <a:spcBef>
                <a:spcPts val="0"/>
              </a:spcBef>
              <a:spcAft>
                <a:spcPts val="1000"/>
              </a:spcAft>
              <a:buFont typeface="Arial" panose="020B0604020202020204" pitchFamily="34" charset="0"/>
              <a:buChar char="•"/>
              <a:tabLst/>
              <a:defRPr sz="1200" b="0" i="0" kern="1200">
                <a:solidFill>
                  <a:schemeClr val="bg1"/>
                </a:solidFill>
                <a:latin typeface="Effra" panose="020B0603020203020204" pitchFamily="34" charset="0"/>
                <a:ea typeface="+mn-ea"/>
                <a:cs typeface="Effra" panose="020B0603020203020204" pitchFamily="34" charset="0"/>
              </a:defRPr>
            </a:lvl4pPr>
            <a:lvl5pPr marL="285750" indent="-285750" algn="ctr"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bg1"/>
                </a:solidFill>
                <a:latin typeface="Lyon Display Regular" panose="02000603080000020004" pitchFamily="50" charset="0"/>
                <a:ea typeface="+mn-ea"/>
                <a:cs typeface="+mn-cs"/>
              </a:defRPr>
            </a:lvl5pPr>
            <a:lvl6pPr marL="685800" indent="-231775" algn="l" defTabSz="914400" rtl="0" eaLnBrk="1" latinLnBrk="0" hangingPunct="1">
              <a:lnSpc>
                <a:spcPct val="100000"/>
              </a:lnSpc>
              <a:spcBef>
                <a:spcPts val="0"/>
              </a:spcBef>
              <a:spcAft>
                <a:spcPts val="1000"/>
              </a:spcAft>
              <a:buFont typeface="Arial" panose="020B0604020202020204" pitchFamily="34" charset="0"/>
              <a:buChar char="•"/>
              <a:tabLst/>
              <a:defRPr sz="1600" b="0" i="0" kern="1200">
                <a:solidFill>
                  <a:schemeClr val="accent3"/>
                </a:solidFill>
                <a:latin typeface="Effra" panose="020B0603020203020204" pitchFamily="34" charset="0"/>
                <a:ea typeface="+mn-ea"/>
                <a:cs typeface="Effra" panose="020B0603020203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4000" b="0" i="0" u="none" strike="noStrike" kern="1200" cap="none" spc="0" normalizeH="0" baseline="0" noProof="0">
              <a:ln>
                <a:noFill/>
              </a:ln>
              <a:solidFill>
                <a:srgbClr val="FFFFFF"/>
              </a:solidFill>
              <a:effectLst/>
              <a:uLnTx/>
              <a:uFillTx/>
              <a:latin typeface="Effra" panose="020B0603020203020204" pitchFamily="34" charset="0"/>
              <a:ea typeface="+mn-ea"/>
              <a:cs typeface="Effra" panose="020B0603020203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4000" b="0" i="0" u="none" strike="noStrike" kern="1200" cap="none" spc="0" normalizeH="0" baseline="0" noProof="0">
              <a:ln>
                <a:noFill/>
              </a:ln>
              <a:solidFill>
                <a:srgbClr val="FFFFFF"/>
              </a:solidFill>
              <a:effectLst/>
              <a:uLnTx/>
              <a:uFillTx/>
              <a:latin typeface="Effra" panose="020B0603020203020204" pitchFamily="34" charset="0"/>
              <a:ea typeface="+mn-ea"/>
              <a:cs typeface="Effra" panose="020B0603020203020204" pitchFamily="34" charset="0"/>
            </a:endParaRPr>
          </a:p>
          <a:p>
            <a:pPr lvl="0">
              <a:spcAft>
                <a:spcPts val="0"/>
              </a:spcAft>
              <a:defRPr/>
            </a:pPr>
            <a:r>
              <a:rPr kumimoji="0" lang="en-US" sz="1400" b="0" i="0" u="none" strike="noStrike" kern="1200" cap="none" spc="0" normalizeH="0" baseline="0" noProof="0">
                <a:ln>
                  <a:noFill/>
                </a:ln>
                <a:solidFill>
                  <a:srgbClr val="FFFFFF"/>
                </a:solidFill>
                <a:effectLst/>
                <a:uLnTx/>
                <a:uFillTx/>
                <a:latin typeface="Effra" panose="020B0603020203020204" pitchFamily="34" charset="0"/>
                <a:ea typeface="+mn-ea"/>
                <a:cs typeface="Effra" panose="020B0603020203020204" pitchFamily="34" charset="0"/>
              </a:rPr>
              <a:t> </a:t>
            </a:r>
            <a:r>
              <a:rPr lang="en-US">
                <a:solidFill>
                  <a:srgbClr val="FFFFFF"/>
                </a:solidFill>
              </a:rPr>
              <a:t>Serving 29 million </a:t>
            </a:r>
            <a:br>
              <a:rPr lang="en-US">
                <a:solidFill>
                  <a:srgbClr val="FFFFFF"/>
                </a:solidFill>
              </a:rPr>
            </a:br>
            <a:r>
              <a:rPr lang="en-US">
                <a:solidFill>
                  <a:srgbClr val="FFFFFF"/>
                </a:solidFill>
              </a:rPr>
              <a:t>customers*</a:t>
            </a:r>
          </a:p>
        </p:txBody>
      </p:sp>
      <p:sp>
        <p:nvSpPr>
          <p:cNvPr id="13" name="Text Placeholder 13">
            <a:extLst>
              <a:ext uri="{FF2B5EF4-FFF2-40B4-BE49-F238E27FC236}">
                <a16:creationId xmlns:a16="http://schemas.microsoft.com/office/drawing/2014/main" id="{DD190D9B-2386-724D-84CF-E8870CD3EEC8}"/>
              </a:ext>
            </a:extLst>
          </p:cNvPr>
          <p:cNvSpPr txBox="1">
            <a:spLocks/>
          </p:cNvSpPr>
          <p:nvPr/>
        </p:nvSpPr>
        <p:spPr>
          <a:xfrm>
            <a:off x="9601200" y="4572001"/>
            <a:ext cx="2590800" cy="2286000"/>
          </a:xfrm>
          <a:prstGeom prst="rect">
            <a:avLst/>
          </a:prstGeom>
          <a:solidFill>
            <a:srgbClr val="A3CADB"/>
          </a:solidFill>
        </p:spPr>
        <p:txBody>
          <a:bodyPr vert="horz" lIns="0" tIns="0" rIns="0" bIns="457200" rtlCol="0" anchor="ctr">
            <a:noAutofit/>
          </a:bodyPr>
          <a:lstStyle>
            <a:lvl1pPr marL="0" indent="0" algn="ctr" defTabSz="914400" rtl="0" eaLnBrk="1" latinLnBrk="0" hangingPunct="1">
              <a:lnSpc>
                <a:spcPct val="100000"/>
              </a:lnSpc>
              <a:spcBef>
                <a:spcPts val="0"/>
              </a:spcBef>
              <a:spcAft>
                <a:spcPts val="1000"/>
              </a:spcAft>
              <a:buFont typeface="Arial" panose="020B0604020202020204" pitchFamily="34" charset="0"/>
              <a:buNone/>
              <a:defRPr sz="1400" b="0" i="0" kern="1200">
                <a:solidFill>
                  <a:schemeClr val="bg1"/>
                </a:solidFill>
                <a:latin typeface="Effra" panose="020B0603020203020204" pitchFamily="34" charset="0"/>
                <a:ea typeface="+mn-ea"/>
                <a:cs typeface="Effra" panose="020B0603020203020204" pitchFamily="34" charset="0"/>
              </a:defRPr>
            </a:lvl1pPr>
            <a:lvl2pPr marL="231775" indent="-231775" algn="ctr" defTabSz="914400" rtl="0" eaLnBrk="1" latinLnBrk="0" hangingPunct="1">
              <a:lnSpc>
                <a:spcPct val="100000"/>
              </a:lnSpc>
              <a:spcBef>
                <a:spcPts val="0"/>
              </a:spcBef>
              <a:spcAft>
                <a:spcPts val="1000"/>
              </a:spcAft>
              <a:buFont typeface="Arial" panose="020B0604020202020204" pitchFamily="34" charset="0"/>
              <a:buChar char="•"/>
              <a:tabLst/>
              <a:defRPr sz="1400" b="0" i="0" kern="1200">
                <a:solidFill>
                  <a:schemeClr val="bg1"/>
                </a:solidFill>
                <a:latin typeface="Effra" panose="020B0603020203020204" pitchFamily="34" charset="0"/>
                <a:ea typeface="+mn-ea"/>
                <a:cs typeface="Effra" panose="020B0603020203020204" pitchFamily="34" charset="0"/>
              </a:defRPr>
            </a:lvl2pPr>
            <a:lvl3pPr marL="457200" indent="-228600" algn="ctr" defTabSz="914400" rtl="0" eaLnBrk="1" latinLnBrk="0" hangingPunct="1">
              <a:lnSpc>
                <a:spcPct val="100000"/>
              </a:lnSpc>
              <a:spcBef>
                <a:spcPts val="0"/>
              </a:spcBef>
              <a:spcAft>
                <a:spcPts val="1000"/>
              </a:spcAft>
              <a:buFont typeface="System Font Regular"/>
              <a:buChar char="–"/>
              <a:defRPr sz="1400" kern="1200">
                <a:solidFill>
                  <a:schemeClr val="bg1"/>
                </a:solidFill>
                <a:latin typeface="+mn-lt"/>
                <a:ea typeface="+mn-ea"/>
                <a:cs typeface="+mn-cs"/>
              </a:defRPr>
            </a:lvl3pPr>
            <a:lvl4pPr marL="685800" indent="-231775" algn="ctr" defTabSz="914400" rtl="0" eaLnBrk="1" latinLnBrk="0" hangingPunct="1">
              <a:lnSpc>
                <a:spcPct val="100000"/>
              </a:lnSpc>
              <a:spcBef>
                <a:spcPts val="0"/>
              </a:spcBef>
              <a:spcAft>
                <a:spcPts val="1000"/>
              </a:spcAft>
              <a:buFont typeface="Arial" panose="020B0604020202020204" pitchFamily="34" charset="0"/>
              <a:buChar char="•"/>
              <a:tabLst/>
              <a:defRPr sz="1200" b="0" i="0" kern="1200">
                <a:solidFill>
                  <a:schemeClr val="bg1"/>
                </a:solidFill>
                <a:latin typeface="Effra" panose="020B0603020203020204" pitchFamily="34" charset="0"/>
                <a:ea typeface="+mn-ea"/>
                <a:cs typeface="Effra" panose="020B0603020203020204" pitchFamily="34" charset="0"/>
              </a:defRPr>
            </a:lvl4pPr>
            <a:lvl5pPr marL="285750" indent="-285750" algn="ctr"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bg1"/>
                </a:solidFill>
                <a:latin typeface="Lyon Display Regular" panose="02000603080000020004" pitchFamily="50" charset="0"/>
                <a:ea typeface="+mn-ea"/>
                <a:cs typeface="+mn-cs"/>
              </a:defRPr>
            </a:lvl5pPr>
            <a:lvl6pPr marL="685800" indent="-231775" algn="l" defTabSz="914400" rtl="0" eaLnBrk="1" latinLnBrk="0" hangingPunct="1">
              <a:lnSpc>
                <a:spcPct val="100000"/>
              </a:lnSpc>
              <a:spcBef>
                <a:spcPts val="0"/>
              </a:spcBef>
              <a:spcAft>
                <a:spcPts val="1000"/>
              </a:spcAft>
              <a:buFont typeface="Arial" panose="020B0604020202020204" pitchFamily="34" charset="0"/>
              <a:buChar char="•"/>
              <a:tabLst/>
              <a:defRPr sz="1600" b="0" i="0" kern="1200">
                <a:solidFill>
                  <a:schemeClr val="accent3"/>
                </a:solidFill>
                <a:latin typeface="Effra" panose="020B0603020203020204" pitchFamily="34" charset="0"/>
                <a:ea typeface="+mn-ea"/>
                <a:cs typeface="Effra" panose="020B0603020203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4400" b="0" i="0" u="none" strike="noStrike" kern="1200" cap="none" spc="0" normalizeH="0" baseline="0" noProof="0">
              <a:ln>
                <a:noFill/>
              </a:ln>
              <a:solidFill>
                <a:prstClr val="white"/>
              </a:solidFill>
              <a:effectLst/>
              <a:uLnTx/>
              <a:uFillTx/>
              <a:latin typeface="Effra" panose="020B0603020203020204" pitchFamily="34" charset="0"/>
              <a:ea typeface="+mn-ea"/>
              <a:cs typeface="Effra" panose="020B0603020203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white"/>
              </a:solidFill>
              <a:effectLst/>
              <a:uLnTx/>
              <a:uFillTx/>
              <a:latin typeface="Effra" panose="020B0603020203020204" pitchFamily="34" charset="0"/>
              <a:ea typeface="+mn-ea"/>
              <a:cs typeface="Effra" panose="020B0603020203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white"/>
              </a:solidFill>
              <a:effectLst/>
              <a:uLnTx/>
              <a:uFillTx/>
              <a:latin typeface="Effra" panose="020B0603020203020204" pitchFamily="34" charset="0"/>
              <a:ea typeface="+mn-ea"/>
              <a:cs typeface="Effra" panose="020B0603020203020204" pitchFamily="34" charset="0"/>
            </a:endParaRPr>
          </a:p>
          <a:p>
            <a:pPr lvl="0">
              <a:spcAft>
                <a:spcPts val="0"/>
              </a:spcAft>
              <a:defRPr/>
            </a:pPr>
            <a:r>
              <a:rPr lang="en-US">
                <a:solidFill>
                  <a:prstClr val="white"/>
                </a:solidFill>
              </a:rPr>
              <a:t>Fortune 250 company with a strong foundation</a:t>
            </a:r>
          </a:p>
        </p:txBody>
      </p:sp>
      <p:sp>
        <p:nvSpPr>
          <p:cNvPr id="14" name="TextBox 13">
            <a:extLst>
              <a:ext uri="{FF2B5EF4-FFF2-40B4-BE49-F238E27FC236}">
                <a16:creationId xmlns:a16="http://schemas.microsoft.com/office/drawing/2014/main" id="{C34EF0B2-50C5-9C46-AD5D-8585DE1B7281}"/>
              </a:ext>
            </a:extLst>
          </p:cNvPr>
          <p:cNvSpPr txBox="1"/>
          <p:nvPr/>
        </p:nvSpPr>
        <p:spPr>
          <a:xfrm>
            <a:off x="9601200" y="2578769"/>
            <a:ext cx="2590800" cy="99060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Effra"/>
                <a:ea typeface="+mn-ea"/>
                <a:cs typeface="+mn-cs"/>
                <a:sym typeface="Helvetica Neue"/>
              </a:rPr>
              <a:t>29</a:t>
            </a:r>
          </a:p>
        </p:txBody>
      </p:sp>
      <p:sp>
        <p:nvSpPr>
          <p:cNvPr id="15" name="TextBox 14">
            <a:extLst>
              <a:ext uri="{FF2B5EF4-FFF2-40B4-BE49-F238E27FC236}">
                <a16:creationId xmlns:a16="http://schemas.microsoft.com/office/drawing/2014/main" id="{44B9F67A-50F2-3941-9CD4-3A9874CF33B3}"/>
              </a:ext>
            </a:extLst>
          </p:cNvPr>
          <p:cNvSpPr txBox="1"/>
          <p:nvPr/>
        </p:nvSpPr>
        <p:spPr>
          <a:xfrm>
            <a:off x="9601200" y="337888"/>
            <a:ext cx="2590800" cy="99060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Effra"/>
                <a:ea typeface="+mn-ea"/>
                <a:cs typeface="+mn-cs"/>
                <a:sym typeface="Helvetica Neue"/>
              </a:rPr>
              <a:t>160+ </a:t>
            </a:r>
          </a:p>
        </p:txBody>
      </p:sp>
      <p:sp>
        <p:nvSpPr>
          <p:cNvPr id="16" name="TextBox 15">
            <a:extLst>
              <a:ext uri="{FF2B5EF4-FFF2-40B4-BE49-F238E27FC236}">
                <a16:creationId xmlns:a16="http://schemas.microsoft.com/office/drawing/2014/main" id="{2F64AC43-EA21-CC46-B9CA-3239D9AB18F1}"/>
              </a:ext>
            </a:extLst>
          </p:cNvPr>
          <p:cNvSpPr txBox="1"/>
          <p:nvPr/>
        </p:nvSpPr>
        <p:spPr>
          <a:xfrm>
            <a:off x="9601200" y="4909888"/>
            <a:ext cx="2590800" cy="99060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Effra"/>
                <a:ea typeface="+mn-ea"/>
                <a:cs typeface="+mn-cs"/>
                <a:sym typeface="Helvetica Neue"/>
              </a:rPr>
              <a:t>250</a:t>
            </a:r>
            <a:r>
              <a:rPr kumimoji="0" lang="en-US" sz="5400" b="1" i="0" u="none" strike="noStrike" kern="1200" cap="none" spc="0" normalizeH="0" baseline="0" noProof="0">
                <a:ln>
                  <a:noFill/>
                </a:ln>
                <a:solidFill>
                  <a:prstClr val="white"/>
                </a:solidFill>
                <a:effectLst/>
                <a:uLnTx/>
                <a:uFillTx/>
                <a:latin typeface="Effra"/>
                <a:ea typeface="+mn-ea"/>
                <a:cs typeface="+mn-cs"/>
                <a:sym typeface="Helvetica Neue"/>
              </a:rPr>
              <a:t> </a:t>
            </a:r>
          </a:p>
        </p:txBody>
      </p:sp>
      <p:sp>
        <p:nvSpPr>
          <p:cNvPr id="2" name="Footer Placeholder 1">
            <a:extLst>
              <a:ext uri="{FF2B5EF4-FFF2-40B4-BE49-F238E27FC236}">
                <a16:creationId xmlns:a16="http://schemas.microsoft.com/office/drawing/2014/main" id="{B0DD4CF9-8DEA-3994-5B44-14E151175CCD}"/>
              </a:ext>
            </a:extLst>
          </p:cNvPr>
          <p:cNvSpPr>
            <a:spLocks noGrp="1"/>
          </p:cNvSpPr>
          <p:nvPr>
            <p:ph type="ftr" sz="quarter" idx="11"/>
          </p:nvPr>
        </p:nvSpPr>
        <p:spPr/>
        <p:txBody>
          <a:bodyPr/>
          <a:lstStyle/>
          <a:p>
            <a:r>
              <a:rPr lang="en-US"/>
              <a:t>Enrollment   |   Client Name</a:t>
            </a:r>
          </a:p>
        </p:txBody>
      </p:sp>
    </p:spTree>
    <p:extLst>
      <p:ext uri="{BB962C8B-B14F-4D97-AF65-F5344CB8AC3E}">
        <p14:creationId xmlns:p14="http://schemas.microsoft.com/office/powerpoint/2010/main" val="2255352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ACA1AB0-CDDB-B949-955A-424CC8002027}"/>
              </a:ext>
            </a:extLst>
          </p:cNvPr>
          <p:cNvSpPr txBox="1"/>
          <p:nvPr/>
        </p:nvSpPr>
        <p:spPr>
          <a:xfrm>
            <a:off x="-557939" y="51144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2" name="Footer Placeholder 1">
            <a:extLst>
              <a:ext uri="{FF2B5EF4-FFF2-40B4-BE49-F238E27FC236}">
                <a16:creationId xmlns:a16="http://schemas.microsoft.com/office/drawing/2014/main" id="{54AA7842-76FC-A640-990C-AC2E7CD1EA1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
        <p:nvSpPr>
          <p:cNvPr id="4" name="Slide Number Placeholder 3">
            <a:extLst>
              <a:ext uri="{FF2B5EF4-FFF2-40B4-BE49-F238E27FC236}">
                <a16:creationId xmlns:a16="http://schemas.microsoft.com/office/drawing/2014/main" id="{4B141D51-1A74-63B8-F78F-D58EC1F877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a:ln>
                <a:noFill/>
              </a:ln>
              <a:solidFill>
                <a:srgbClr val="0D3F5E"/>
              </a:solidFill>
              <a:effectLst/>
              <a:uLnTx/>
              <a:uFillTx/>
              <a:latin typeface="Effra"/>
              <a:ea typeface="+mn-ea"/>
              <a:cs typeface="+mn-cs"/>
            </a:endParaRPr>
          </a:p>
        </p:txBody>
      </p:sp>
      <p:sp>
        <p:nvSpPr>
          <p:cNvPr id="34" name="Title 33">
            <a:extLst>
              <a:ext uri="{FF2B5EF4-FFF2-40B4-BE49-F238E27FC236}">
                <a16:creationId xmlns:a16="http://schemas.microsoft.com/office/drawing/2014/main" id="{05590204-6981-9A4C-BE45-2FE52A195ABC}"/>
              </a:ext>
            </a:extLst>
          </p:cNvPr>
          <p:cNvSpPr>
            <a:spLocks noGrp="1"/>
          </p:cNvSpPr>
          <p:nvPr>
            <p:ph type="title"/>
          </p:nvPr>
        </p:nvSpPr>
        <p:spPr/>
        <p:txBody>
          <a:bodyPr/>
          <a:lstStyle/>
          <a:p>
            <a:r>
              <a:rPr lang="en-US"/>
              <a:t>What is Cancer Insurance? </a:t>
            </a:r>
            <a:br>
              <a:rPr lang="en-US"/>
            </a:br>
            <a:endParaRPr lang="en-US"/>
          </a:p>
        </p:txBody>
      </p:sp>
      <p:sp>
        <p:nvSpPr>
          <p:cNvPr id="5" name="Text Placeholder 4">
            <a:extLst>
              <a:ext uri="{FF2B5EF4-FFF2-40B4-BE49-F238E27FC236}">
                <a16:creationId xmlns:a16="http://schemas.microsoft.com/office/drawing/2014/main" id="{A161D15E-DD95-59B4-A550-0C19A00AA773}"/>
              </a:ext>
            </a:extLst>
          </p:cNvPr>
          <p:cNvSpPr>
            <a:spLocks noGrp="1"/>
          </p:cNvSpPr>
          <p:nvPr>
            <p:ph type="body" sz="quarter" idx="13"/>
          </p:nvPr>
        </p:nvSpPr>
        <p:spPr/>
        <p:txBody>
          <a:bodyPr>
            <a:normAutofit/>
          </a:bodyPr>
          <a:lstStyle/>
          <a:p>
            <a:r>
              <a:rPr lang="en-US"/>
              <a:t>Focus on your recovery, not your finances</a:t>
            </a:r>
          </a:p>
        </p:txBody>
      </p:sp>
      <p:sp>
        <p:nvSpPr>
          <p:cNvPr id="15" name="Content Placeholder 14">
            <a:extLst>
              <a:ext uri="{FF2B5EF4-FFF2-40B4-BE49-F238E27FC236}">
                <a16:creationId xmlns:a16="http://schemas.microsoft.com/office/drawing/2014/main" id="{EED70C32-F067-AD48-BB7B-44736A931A12}"/>
              </a:ext>
            </a:extLst>
          </p:cNvPr>
          <p:cNvSpPr>
            <a:spLocks noGrp="1"/>
          </p:cNvSpPr>
          <p:nvPr>
            <p:ph idx="1"/>
          </p:nvPr>
        </p:nvSpPr>
        <p:spPr>
          <a:xfrm>
            <a:off x="457200" y="1600200"/>
            <a:ext cx="5402542" cy="4389120"/>
          </a:xfrm>
        </p:spPr>
        <p:txBody>
          <a:bodyPr/>
          <a:lstStyle/>
          <a:p>
            <a:pPr marL="0" marR="0" lvl="1" indent="0" algn="l" defTabSz="914400" rtl="0" eaLnBrk="1" fontAlgn="auto" latinLnBrk="0" hangingPunct="1">
              <a:lnSpc>
                <a:spcPct val="100000"/>
              </a:lnSpc>
              <a:spcBef>
                <a:spcPts val="0"/>
              </a:spcBef>
              <a:spcAft>
                <a:spcPts val="1000"/>
              </a:spcAft>
              <a:buClr>
                <a:srgbClr val="0D3F5E"/>
              </a:buClr>
              <a:buSzTx/>
              <a:buFont typeface="Arial" panose="020B0604020202020204" pitchFamily="34" charset="0"/>
              <a:buNone/>
              <a:tabLst/>
              <a:defRPr/>
            </a:pPr>
            <a:r>
              <a:rPr kumimoji="0" lang="en-US" sz="1600" b="0" i="0" u="none" strike="noStrike" kern="1200" cap="none" spc="0" normalizeH="0" baseline="0" noProof="0">
                <a:ln>
                  <a:noFill/>
                </a:ln>
                <a:solidFill>
                  <a:srgbClr val="0D3F5E"/>
                </a:solidFill>
                <a:effectLst/>
                <a:uLnTx/>
                <a:uFillTx/>
                <a:latin typeface="Effra"/>
                <a:ea typeface="+mn-ea"/>
                <a:cs typeface="+mn-cs"/>
              </a:rPr>
              <a:t>If you are diagnosed with cancer and receive radiation or chemotherapy treatment, or are hospitalized for surgery, Guardian pays you benefits based on diagnosis, certain procedures, screenings and treatments</a:t>
            </a:r>
          </a:p>
          <a:p>
            <a:pPr marL="228600" marR="0" lvl="1" indent="-228600" algn="l" defTabSz="914400" rtl="0" eaLnBrk="1" fontAlgn="auto" latinLnBrk="0" hangingPunct="1">
              <a:lnSpc>
                <a:spcPct val="100000"/>
              </a:lnSpc>
              <a:spcBef>
                <a:spcPts val="0"/>
              </a:spcBef>
              <a:spcAft>
                <a:spcPts val="1000"/>
              </a:spcAft>
              <a:buClr>
                <a:srgbClr val="0D3F5E"/>
              </a:buClr>
              <a:buSzTx/>
              <a:buFont typeface="Arial" panose="020B0604020202020204" pitchFamily="34" charset="0"/>
              <a:buChar char="•"/>
              <a:tabLst/>
              <a:defRPr/>
            </a:pPr>
            <a:r>
              <a:rPr kumimoji="0" lang="en-US" sz="1600" b="0" i="0" u="none" strike="noStrike" kern="1200" cap="none" spc="0" normalizeH="0" baseline="0" noProof="0">
                <a:ln>
                  <a:noFill/>
                </a:ln>
                <a:solidFill>
                  <a:srgbClr val="0D3F5E"/>
                </a:solidFill>
                <a:effectLst/>
                <a:uLnTx/>
                <a:uFillTx/>
                <a:latin typeface="Effra"/>
                <a:ea typeface="+mn-ea"/>
                <a:cs typeface="+mn-cs"/>
              </a:rPr>
              <a:t>It pays you in addition to your medical insurance, no matter what type of plan you have.</a:t>
            </a:r>
          </a:p>
          <a:p>
            <a:pPr marL="228600" marR="0" lvl="1" indent="-228600" algn="l" defTabSz="914400" rtl="0" eaLnBrk="1" fontAlgn="auto" latinLnBrk="0" hangingPunct="1">
              <a:lnSpc>
                <a:spcPct val="100000"/>
              </a:lnSpc>
              <a:spcBef>
                <a:spcPts val="0"/>
              </a:spcBef>
              <a:spcAft>
                <a:spcPts val="1000"/>
              </a:spcAft>
              <a:buClr>
                <a:srgbClr val="0D3F5E"/>
              </a:buClr>
              <a:buSzTx/>
              <a:buFont typeface="Arial" panose="020B0604020202020204" pitchFamily="34" charset="0"/>
              <a:buChar char="•"/>
              <a:tabLst/>
              <a:defRPr/>
            </a:pPr>
            <a:r>
              <a:rPr kumimoji="0" lang="en-US" sz="1600" b="0" i="0" u="none" strike="noStrike" kern="1200" cap="none" spc="0" normalizeH="0" baseline="0" noProof="0">
                <a:ln>
                  <a:noFill/>
                </a:ln>
                <a:solidFill>
                  <a:srgbClr val="0D3F5E"/>
                </a:solidFill>
                <a:effectLst/>
                <a:uLnTx/>
                <a:uFillTx/>
                <a:latin typeface="Effra"/>
                <a:ea typeface="+mn-ea"/>
                <a:cs typeface="+mn-cs"/>
              </a:rPr>
              <a:t>The benefits are paid directly to you.</a:t>
            </a:r>
          </a:p>
          <a:p>
            <a:pPr marL="228600" marR="0" lvl="1" indent="-228600" algn="l" defTabSz="914400" rtl="0" eaLnBrk="1" fontAlgn="auto" latinLnBrk="0" hangingPunct="1">
              <a:lnSpc>
                <a:spcPct val="100000"/>
              </a:lnSpc>
              <a:spcBef>
                <a:spcPts val="0"/>
              </a:spcBef>
              <a:spcAft>
                <a:spcPts val="1000"/>
              </a:spcAft>
              <a:buClr>
                <a:srgbClr val="0D3F5E"/>
              </a:buClr>
              <a:buSzTx/>
              <a:buFont typeface="Arial" panose="020B0604020202020204" pitchFamily="34" charset="0"/>
              <a:buChar char="•"/>
              <a:tabLst/>
              <a:defRPr/>
            </a:pPr>
            <a:r>
              <a:rPr kumimoji="0" lang="en-US" sz="1600" b="0" i="0" u="none" strike="noStrike" kern="1200" cap="none" spc="0" normalizeH="0" baseline="0" noProof="0">
                <a:ln>
                  <a:noFill/>
                </a:ln>
                <a:solidFill>
                  <a:srgbClr val="0D3F5E"/>
                </a:solidFill>
                <a:effectLst/>
                <a:uLnTx/>
                <a:uFillTx/>
                <a:latin typeface="Effra"/>
                <a:ea typeface="+mn-ea"/>
                <a:cs typeface="+mn-cs"/>
              </a:rPr>
              <a:t>You  decide how to use them, whether for medical or non-medical expenses.</a:t>
            </a:r>
          </a:p>
          <a:p>
            <a:pPr lvl="2"/>
            <a:endParaRPr lang="en-US"/>
          </a:p>
        </p:txBody>
      </p:sp>
      <p:sp>
        <p:nvSpPr>
          <p:cNvPr id="7" name="Text Placeholder 5">
            <a:extLst>
              <a:ext uri="{FF2B5EF4-FFF2-40B4-BE49-F238E27FC236}">
                <a16:creationId xmlns:a16="http://schemas.microsoft.com/office/drawing/2014/main" id="{AD08DEE3-5599-4A02-921D-CED805F85B44}"/>
              </a:ext>
            </a:extLst>
          </p:cNvPr>
          <p:cNvSpPr txBox="1">
            <a:spLocks/>
          </p:cNvSpPr>
          <p:nvPr/>
        </p:nvSpPr>
        <p:spPr>
          <a:xfrm>
            <a:off x="6350713" y="1008062"/>
            <a:ext cx="5357973" cy="6302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008EB1"/>
              </a:solidFill>
              <a:effectLst/>
              <a:uLnTx/>
              <a:uFillTx/>
              <a:latin typeface="Effra"/>
              <a:ea typeface="+mn-ea"/>
              <a:cs typeface="+mn-cs"/>
            </a:endParaRPr>
          </a:p>
        </p:txBody>
      </p:sp>
      <p:pic>
        <p:nvPicPr>
          <p:cNvPr id="11" name="Picture Placeholder 10" descr="A person sitting in a wheelchair reading a book&#10;&#10;Description automatically generated with medium confidence">
            <a:extLst>
              <a:ext uri="{FF2B5EF4-FFF2-40B4-BE49-F238E27FC236}">
                <a16:creationId xmlns:a16="http://schemas.microsoft.com/office/drawing/2014/main" id="{458BAF32-2A85-5DA1-9FFC-70A2AA722605}"/>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27720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AC1A7F6-4AFF-86FB-CC2D-607C27846AD6}"/>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a:stretch/>
        </p:blipFill>
        <p:spPr>
          <a:xfrm>
            <a:off x="6211824" y="0"/>
            <a:ext cx="5980176" cy="6858000"/>
          </a:xfrm>
        </p:spPr>
      </p:pic>
      <p:sp>
        <p:nvSpPr>
          <p:cNvPr id="2" name="Footer Placeholder 1">
            <a:extLst>
              <a:ext uri="{FF2B5EF4-FFF2-40B4-BE49-F238E27FC236}">
                <a16:creationId xmlns:a16="http://schemas.microsoft.com/office/drawing/2014/main" id="{28646CC8-7027-A949-8EF4-07BB9E737FC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
        <p:nvSpPr>
          <p:cNvPr id="7" name="Slide Number Placeholder 6">
            <a:extLst>
              <a:ext uri="{FF2B5EF4-FFF2-40B4-BE49-F238E27FC236}">
                <a16:creationId xmlns:a16="http://schemas.microsoft.com/office/drawing/2014/main" id="{84D9D47E-C311-2B08-DB45-4940F013C9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a:ln>
                <a:noFill/>
              </a:ln>
              <a:solidFill>
                <a:srgbClr val="0D3F5E"/>
              </a:solidFill>
              <a:effectLst/>
              <a:uLnTx/>
              <a:uFillTx/>
              <a:latin typeface="Effra"/>
              <a:ea typeface="+mn-ea"/>
              <a:cs typeface="+mn-cs"/>
            </a:endParaRPr>
          </a:p>
        </p:txBody>
      </p:sp>
      <p:sp>
        <p:nvSpPr>
          <p:cNvPr id="8" name="Text Placeholder 7">
            <a:extLst>
              <a:ext uri="{FF2B5EF4-FFF2-40B4-BE49-F238E27FC236}">
                <a16:creationId xmlns:a16="http://schemas.microsoft.com/office/drawing/2014/main" id="{5359F3FD-89F0-C941-BEF6-C887EA463B9D}"/>
              </a:ext>
            </a:extLst>
          </p:cNvPr>
          <p:cNvSpPr>
            <a:spLocks noGrp="1"/>
          </p:cNvSpPr>
          <p:nvPr>
            <p:ph type="body" sz="quarter" idx="14"/>
          </p:nvPr>
        </p:nvSpPr>
        <p:spPr/>
        <p:txBody>
          <a:bodyPr>
            <a:noAutofit/>
          </a:bodyPr>
          <a:lstStyle/>
          <a:p>
            <a:r>
              <a:rPr lang="en-US" sz="800"/>
              <a:t>*One Screening Benefit per calendar year per covered person if a covered person has a screening test or procedure performed while coverage is in force. See your plan details for benefit amounts. </a:t>
            </a:r>
          </a:p>
        </p:txBody>
      </p:sp>
      <p:sp>
        <p:nvSpPr>
          <p:cNvPr id="4" name="Title 3">
            <a:extLst>
              <a:ext uri="{FF2B5EF4-FFF2-40B4-BE49-F238E27FC236}">
                <a16:creationId xmlns:a16="http://schemas.microsoft.com/office/drawing/2014/main" id="{BD9BD0CB-696B-A645-9663-308871D3A31C}"/>
              </a:ext>
            </a:extLst>
          </p:cNvPr>
          <p:cNvSpPr>
            <a:spLocks noGrp="1"/>
          </p:cNvSpPr>
          <p:nvPr>
            <p:ph type="title"/>
          </p:nvPr>
        </p:nvSpPr>
        <p:spPr/>
        <p:txBody>
          <a:bodyPr/>
          <a:lstStyle/>
          <a:p>
            <a:r>
              <a:rPr lang="en-US"/>
              <a:t>Cancer Screening Benefit</a:t>
            </a:r>
          </a:p>
        </p:txBody>
      </p:sp>
      <p:sp>
        <p:nvSpPr>
          <p:cNvPr id="6" name="Text Placeholder 5">
            <a:extLst>
              <a:ext uri="{FF2B5EF4-FFF2-40B4-BE49-F238E27FC236}">
                <a16:creationId xmlns:a16="http://schemas.microsoft.com/office/drawing/2014/main" id="{B82F3FB4-7734-4FC5-8B91-71235D8307B0}"/>
              </a:ext>
            </a:extLst>
          </p:cNvPr>
          <p:cNvSpPr>
            <a:spLocks noGrp="1"/>
          </p:cNvSpPr>
          <p:nvPr>
            <p:ph type="body" sz="quarter" idx="13"/>
          </p:nvPr>
        </p:nvSpPr>
        <p:spPr/>
        <p:txBody>
          <a:bodyPr/>
          <a:lstStyle/>
          <a:p>
            <a:r>
              <a:rPr lang="en-US"/>
              <a:t>Get money back for taking care of yourself </a:t>
            </a:r>
          </a:p>
        </p:txBody>
      </p:sp>
      <p:sp>
        <p:nvSpPr>
          <p:cNvPr id="15" name="Content Placeholder 14">
            <a:extLst>
              <a:ext uri="{FF2B5EF4-FFF2-40B4-BE49-F238E27FC236}">
                <a16:creationId xmlns:a16="http://schemas.microsoft.com/office/drawing/2014/main" id="{EED70C32-F067-AD48-BB7B-44736A931A12}"/>
              </a:ext>
            </a:extLst>
          </p:cNvPr>
          <p:cNvSpPr>
            <a:spLocks noGrp="1"/>
          </p:cNvSpPr>
          <p:nvPr>
            <p:ph idx="1"/>
          </p:nvPr>
        </p:nvSpPr>
        <p:spPr/>
        <p:txBody>
          <a:bodyPr>
            <a:normAutofit/>
          </a:bodyPr>
          <a:lstStyle/>
          <a:p>
            <a:pPr marL="0" lvl="2" indent="0">
              <a:buNone/>
            </a:pPr>
            <a:r>
              <a:rPr lang="en-US"/>
              <a:t>Receive a </a:t>
            </a:r>
            <a:r>
              <a:rPr lang="en-US">
                <a:solidFill>
                  <a:srgbClr val="FF0000"/>
                </a:solidFill>
              </a:rPr>
              <a:t>[$XX] </a:t>
            </a:r>
            <a:r>
              <a:rPr lang="en-US"/>
              <a:t>benefit payment once a year when you complete a cancer screening</a:t>
            </a:r>
            <a:r>
              <a:rPr lang="en-US" baseline="30000"/>
              <a:t>*</a:t>
            </a:r>
            <a:r>
              <a:rPr lang="en-US"/>
              <a:t> such as: </a:t>
            </a:r>
          </a:p>
          <a:p>
            <a:pPr lvl="2"/>
            <a:r>
              <a:rPr lang="en-US"/>
              <a:t>Bone marrow testing</a:t>
            </a:r>
          </a:p>
          <a:p>
            <a:pPr lvl="2"/>
            <a:r>
              <a:rPr lang="en-US"/>
              <a:t>Colonoscopy </a:t>
            </a:r>
          </a:p>
          <a:p>
            <a:pPr lvl="2"/>
            <a:r>
              <a:rPr lang="en-US"/>
              <a:t>Mammogram</a:t>
            </a:r>
          </a:p>
          <a:p>
            <a:pPr lvl="2"/>
            <a:r>
              <a:rPr lang="en-US"/>
              <a:t>Pap smear</a:t>
            </a:r>
          </a:p>
          <a:p>
            <a:pPr lvl="2"/>
            <a:r>
              <a:rPr lang="en-US"/>
              <a:t>PSA blood test</a:t>
            </a:r>
          </a:p>
          <a:p>
            <a:pPr marL="0" lvl="2" indent="0">
              <a:buNone/>
            </a:pPr>
            <a:r>
              <a:rPr lang="en-US"/>
              <a:t>Plus, an additional cancer screening follow-up benefit.</a:t>
            </a:r>
          </a:p>
          <a:p>
            <a:pPr marL="0" lvl="2" indent="0">
              <a:buNone/>
            </a:pPr>
            <a:r>
              <a:rPr lang="en-US"/>
              <a:t>For a complete list of covered screenings go to Guardian Anytime. </a:t>
            </a:r>
          </a:p>
        </p:txBody>
      </p:sp>
      <p:sp>
        <p:nvSpPr>
          <p:cNvPr id="13" name="TextBox 12">
            <a:extLst>
              <a:ext uri="{FF2B5EF4-FFF2-40B4-BE49-F238E27FC236}">
                <a16:creationId xmlns:a16="http://schemas.microsoft.com/office/drawing/2014/main" id="{6ACA1AB0-CDDB-B949-955A-424CC8002027}"/>
              </a:ext>
            </a:extLst>
          </p:cNvPr>
          <p:cNvSpPr txBox="1"/>
          <p:nvPr/>
        </p:nvSpPr>
        <p:spPr>
          <a:xfrm>
            <a:off x="-557939" y="51144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Tree>
    <p:extLst>
      <p:ext uri="{BB962C8B-B14F-4D97-AF65-F5344CB8AC3E}">
        <p14:creationId xmlns:p14="http://schemas.microsoft.com/office/powerpoint/2010/main" val="28699291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43AA077-5663-4137-9124-3353571F168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
        <p:nvSpPr>
          <p:cNvPr id="2" name="Slide Number Placeholder 1">
            <a:extLst>
              <a:ext uri="{FF2B5EF4-FFF2-40B4-BE49-F238E27FC236}">
                <a16:creationId xmlns:a16="http://schemas.microsoft.com/office/drawing/2014/main" id="{E8CBE87C-92AE-49C7-B91F-E1BCCDF4AC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0" i="0" u="none" strike="noStrike" kern="1200" cap="none" spc="0" normalizeH="0" baseline="0" noProof="0" smtClean="0">
                <a:ln>
                  <a:noFill/>
                </a:ln>
                <a:solidFill>
                  <a:srgbClr val="0D3F5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a:ln>
                <a:noFill/>
              </a:ln>
              <a:solidFill>
                <a:srgbClr val="0D3F5E"/>
              </a:solidFill>
              <a:effectLst/>
              <a:uLnTx/>
              <a:uFillTx/>
              <a:latin typeface="Effra"/>
              <a:ea typeface="+mn-ea"/>
              <a:cs typeface="+mn-cs"/>
            </a:endParaRPr>
          </a:p>
        </p:txBody>
      </p:sp>
      <p:sp>
        <p:nvSpPr>
          <p:cNvPr id="6" name="Title 5"/>
          <p:cNvSpPr>
            <a:spLocks noGrp="1"/>
          </p:cNvSpPr>
          <p:nvPr>
            <p:ph type="title"/>
          </p:nvPr>
        </p:nvSpPr>
        <p:spPr/>
        <p:txBody>
          <a:bodyPr/>
          <a:lstStyle/>
          <a:p>
            <a:r>
              <a:rPr lang="en-US"/>
              <a:t>Your Cancer Options</a:t>
            </a:r>
          </a:p>
        </p:txBody>
      </p:sp>
      <p:sp>
        <p:nvSpPr>
          <p:cNvPr id="11" name="TextBox 10">
            <a:extLst>
              <a:ext uri="{FF2B5EF4-FFF2-40B4-BE49-F238E27FC236}">
                <a16:creationId xmlns:a16="http://schemas.microsoft.com/office/drawing/2014/main" id="{6A121E14-C077-6D29-DFE3-15C95A6CAEC0}"/>
              </a:ext>
            </a:extLst>
          </p:cNvPr>
          <p:cNvSpPr txBox="1"/>
          <p:nvPr/>
        </p:nvSpPr>
        <p:spPr>
          <a:xfrm>
            <a:off x="8534182" y="90154"/>
            <a:ext cx="3658832" cy="622181"/>
          </a:xfrm>
          <a:prstGeom prst="rect">
            <a:avLst/>
          </a:prstGeom>
          <a:solidFill>
            <a:srgbClr val="FFFF00"/>
          </a:solidFill>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Effra"/>
                <a:ea typeface="+mn-ea"/>
                <a:cs typeface="+mn-cs"/>
              </a:rPr>
              <a:t>Delete column if plan was not sold. Check to make sure matches sold plan </a:t>
            </a:r>
            <a:endParaRPr lang="en-US" sz="1600" b="0" i="0" u="none" strike="noStrike" kern="1200" cap="none" spc="0" normalizeH="0" baseline="0" noProof="0">
              <a:ln>
                <a:noFill/>
              </a:ln>
              <a:solidFill>
                <a:srgbClr val="FF0000"/>
              </a:solidFill>
              <a:effectLst/>
              <a:uLnTx/>
              <a:uFillTx/>
              <a:latin typeface="Effra"/>
            </a:endParaRPr>
          </a:p>
        </p:txBody>
      </p:sp>
      <p:graphicFrame>
        <p:nvGraphicFramePr>
          <p:cNvPr id="4" name="Table 3">
            <a:extLst>
              <a:ext uri="{FF2B5EF4-FFF2-40B4-BE49-F238E27FC236}">
                <a16:creationId xmlns:a16="http://schemas.microsoft.com/office/drawing/2014/main" id="{BE89D5A8-DC10-FF53-75C1-63894675A3E3}"/>
              </a:ext>
            </a:extLst>
          </p:cNvPr>
          <p:cNvGraphicFramePr>
            <a:graphicFrameLocks noGrp="1"/>
          </p:cNvGraphicFramePr>
          <p:nvPr>
            <p:extLst>
              <p:ext uri="{D42A27DB-BD31-4B8C-83A1-F6EECF244321}">
                <p14:modId xmlns:p14="http://schemas.microsoft.com/office/powerpoint/2010/main" val="2912019848"/>
              </p:ext>
            </p:extLst>
          </p:nvPr>
        </p:nvGraphicFramePr>
        <p:xfrm>
          <a:off x="457200" y="1600200"/>
          <a:ext cx="11277600" cy="3676560"/>
        </p:xfrm>
        <a:graphic>
          <a:graphicData uri="http://schemas.openxmlformats.org/drawingml/2006/table">
            <a:tbl>
              <a:tblPr firstRow="1" bandRow="1">
                <a:tableStyleId>{5C22544A-7EE6-4342-B048-85BDC9FD1C3A}</a:tableStyleId>
              </a:tblPr>
              <a:tblGrid>
                <a:gridCol w="2600541">
                  <a:extLst>
                    <a:ext uri="{9D8B030D-6E8A-4147-A177-3AD203B41FA5}">
                      <a16:colId xmlns:a16="http://schemas.microsoft.com/office/drawing/2014/main" val="20000"/>
                    </a:ext>
                  </a:extLst>
                </a:gridCol>
                <a:gridCol w="2892353">
                  <a:extLst>
                    <a:ext uri="{9D8B030D-6E8A-4147-A177-3AD203B41FA5}">
                      <a16:colId xmlns:a16="http://schemas.microsoft.com/office/drawing/2014/main" val="4253014785"/>
                    </a:ext>
                  </a:extLst>
                </a:gridCol>
                <a:gridCol w="2892353">
                  <a:extLst>
                    <a:ext uri="{9D8B030D-6E8A-4147-A177-3AD203B41FA5}">
                      <a16:colId xmlns:a16="http://schemas.microsoft.com/office/drawing/2014/main" val="3218647761"/>
                    </a:ext>
                  </a:extLst>
                </a:gridCol>
                <a:gridCol w="2892353">
                  <a:extLst>
                    <a:ext uri="{9D8B030D-6E8A-4147-A177-3AD203B41FA5}">
                      <a16:colId xmlns:a16="http://schemas.microsoft.com/office/drawing/2014/main" val="2385652766"/>
                    </a:ext>
                  </a:extLst>
                </a:gridCol>
              </a:tblGrid>
              <a:tr h="522908">
                <a:tc>
                  <a:txBody>
                    <a:bodyPr/>
                    <a:lstStyle/>
                    <a:p>
                      <a:pPr marL="0" algn="l" defTabSz="914400" rtl="0" eaLnBrk="1" latinLnBrk="0" hangingPunct="1"/>
                      <a:r>
                        <a:rPr lang="en-US" sz="1600" b="1" kern="1200">
                          <a:solidFill>
                            <a:schemeClr val="accent1"/>
                          </a:solidFill>
                          <a:latin typeface="+mn-lt"/>
                          <a:ea typeface="+mn-ea"/>
                          <a:cs typeface="+mn-cs"/>
                        </a:rPr>
                        <a:t>Benefit</a:t>
                      </a:r>
                    </a:p>
                  </a:txBody>
                  <a:tcPr marT="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tc>
                  <a:txBody>
                    <a:bodyPr/>
                    <a:lstStyle/>
                    <a:p>
                      <a:pPr marL="0" algn="l" rtl="0" eaLnBrk="1" latinLnBrk="0" hangingPunct="1"/>
                      <a:r>
                        <a:rPr lang="en-US" sz="1600" b="1" kern="1200">
                          <a:solidFill>
                            <a:schemeClr val="accent1"/>
                          </a:solidFill>
                          <a:latin typeface="+mn-lt"/>
                          <a:ea typeface="+mn-ea"/>
                          <a:cs typeface="+mn-cs"/>
                        </a:rPr>
                        <a:t>(Option 1: Value Plan) </a:t>
                      </a:r>
                    </a:p>
                  </a:txBody>
                  <a:tcPr marT="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tc>
                  <a:txBody>
                    <a:bodyPr/>
                    <a:lstStyle/>
                    <a:p>
                      <a:pPr marL="0" algn="l" rtl="0" eaLnBrk="1" latinLnBrk="0" hangingPunct="1"/>
                      <a:r>
                        <a:rPr lang="en-US" sz="1600" b="1" kern="1200">
                          <a:solidFill>
                            <a:schemeClr val="accent1"/>
                          </a:solidFill>
                          <a:latin typeface="+mn-lt"/>
                          <a:ea typeface="+mn-ea"/>
                          <a:cs typeface="+mn-cs"/>
                        </a:rPr>
                        <a:t>(Option 2: Advantage Plan) </a:t>
                      </a:r>
                    </a:p>
                  </a:txBody>
                  <a:tcPr marT="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tc>
                  <a:txBody>
                    <a:bodyPr/>
                    <a:lstStyle/>
                    <a:p>
                      <a:pPr marL="0" algn="l" rtl="0" eaLnBrk="1" latinLnBrk="0" hangingPunct="1"/>
                      <a:r>
                        <a:rPr lang="en-US" sz="1600" b="1" kern="1200">
                          <a:solidFill>
                            <a:schemeClr val="accent1"/>
                          </a:solidFill>
                          <a:latin typeface="+mn-lt"/>
                          <a:ea typeface="+mn-ea"/>
                          <a:cs typeface="+mn-cs"/>
                        </a:rPr>
                        <a:t>(Option 3: Premier Plan) </a:t>
                      </a:r>
                    </a:p>
                  </a:txBody>
                  <a:tcPr marT="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extLst>
                  <a:ext uri="{0D108BD9-81ED-4DB2-BD59-A6C34878D82A}">
                    <a16:rowId xmlns:a16="http://schemas.microsoft.com/office/drawing/2014/main" val="10000"/>
                  </a:ext>
                </a:extLst>
              </a:tr>
              <a:tr h="0">
                <a:tc>
                  <a:txBody>
                    <a:bodyPr/>
                    <a:lstStyle/>
                    <a:p>
                      <a:pPr marL="0" marR="0" indent="0" algn="l" rtl="0" eaLnBrk="1" fontAlgn="auto" latinLnBrk="0" hangingPunct="1">
                        <a:lnSpc>
                          <a:spcPct val="100000"/>
                        </a:lnSpc>
                        <a:spcBef>
                          <a:spcPts val="0"/>
                        </a:spcBef>
                        <a:spcAft>
                          <a:spcPts val="0"/>
                        </a:spcAft>
                        <a:buClrTx/>
                        <a:buSzTx/>
                        <a:buFontTx/>
                        <a:buNone/>
                      </a:pPr>
                      <a:r>
                        <a:rPr lang="en-US" sz="1400" b="1">
                          <a:solidFill>
                            <a:schemeClr val="accent1"/>
                          </a:solidFill>
                        </a:rPr>
                        <a:t>Initial Diagnosis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accent1"/>
                          </a:solidFill>
                        </a:rPr>
                        <a:t>Benefit Amount</a:t>
                      </a:r>
                      <a:endParaRPr lang="en-US" sz="1400" b="1" i="0">
                        <a:solidFill>
                          <a:schemeClr val="accent1"/>
                        </a:solidFill>
                        <a:latin typeface="+mn-lt"/>
                        <a:cs typeface="Helvetica Neue"/>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a:solidFill>
                            <a:schemeClr val="accent1"/>
                          </a:solidFill>
                        </a:rPr>
                        <a:t>Employee: $2,500</a:t>
                      </a:r>
                    </a:p>
                    <a:p>
                      <a:pPr marL="0" marR="0" indent="0" algn="l" rtl="0" eaLnBrk="1" fontAlgn="auto" latinLnBrk="0" hangingPunct="1">
                        <a:lnSpc>
                          <a:spcPct val="100000"/>
                        </a:lnSpc>
                        <a:spcBef>
                          <a:spcPts val="0"/>
                        </a:spcBef>
                        <a:spcAft>
                          <a:spcPts val="0"/>
                        </a:spcAft>
                        <a:buClrTx/>
                        <a:buSzTx/>
                        <a:buFontTx/>
                        <a:buNone/>
                      </a:pPr>
                      <a:r>
                        <a:rPr lang="en-US" sz="1400">
                          <a:solidFill>
                            <a:schemeClr val="accent1"/>
                          </a:solidFill>
                        </a:rPr>
                        <a:t>Spouse: $2,500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a:solidFill>
                            <a:schemeClr val="accent1"/>
                          </a:solidFill>
                        </a:rPr>
                        <a:t>Child: $2,500</a:t>
                      </a:r>
                      <a:endParaRPr lang="en-US" sz="1400" b="0" i="0">
                        <a:solidFill>
                          <a:schemeClr val="accent1"/>
                        </a:solidFill>
                        <a:latin typeface="+mn-lt"/>
                        <a:cs typeface="Helvetica Neue"/>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a:solidFill>
                            <a:schemeClr val="accent1"/>
                          </a:solidFill>
                        </a:rPr>
                        <a:t>Employee: $5,000</a:t>
                      </a:r>
                    </a:p>
                    <a:p>
                      <a:pPr marL="0" marR="0" indent="0" algn="l" rtl="0" eaLnBrk="1" fontAlgn="auto" latinLnBrk="0" hangingPunct="1">
                        <a:lnSpc>
                          <a:spcPct val="100000"/>
                        </a:lnSpc>
                        <a:spcBef>
                          <a:spcPts val="0"/>
                        </a:spcBef>
                        <a:spcAft>
                          <a:spcPts val="0"/>
                        </a:spcAft>
                        <a:buClrTx/>
                        <a:buSzTx/>
                        <a:buFontTx/>
                        <a:buNone/>
                      </a:pPr>
                      <a:r>
                        <a:rPr lang="en-US" sz="1400">
                          <a:solidFill>
                            <a:schemeClr val="accent1"/>
                          </a:solidFill>
                        </a:rPr>
                        <a:t>Spouse: $5,000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a:solidFill>
                            <a:schemeClr val="accent1"/>
                          </a:solidFill>
                        </a:rPr>
                        <a:t>Child: $5,000</a:t>
                      </a:r>
                      <a:endParaRPr lang="en-US" sz="1400" b="0" i="0">
                        <a:solidFill>
                          <a:schemeClr val="accent1"/>
                        </a:solidFill>
                        <a:latin typeface="+mn-lt"/>
                        <a:cs typeface="Helvetica Neue"/>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a:solidFill>
                            <a:schemeClr val="accent1"/>
                          </a:solidFill>
                        </a:rPr>
                        <a:t>Employee: $7,500</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a:solidFill>
                            <a:schemeClr val="accent1"/>
                          </a:solidFill>
                        </a:rPr>
                        <a:t>Spouse: $7,500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a:solidFill>
                            <a:schemeClr val="accent1"/>
                          </a:solidFill>
                        </a:rPr>
                        <a:t>Child: $7,500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322302"/>
                  </a:ext>
                </a:extLst>
              </a:tr>
              <a:tr h="349492">
                <a:tc>
                  <a:txBody>
                    <a:bodyPr/>
                    <a:lstStyle/>
                    <a:p>
                      <a:pPr algn="l"/>
                      <a:r>
                        <a:rPr lang="en-US" sz="1400" b="1">
                          <a:solidFill>
                            <a:schemeClr val="accent1"/>
                          </a:solidFill>
                        </a:rPr>
                        <a:t>Initial Diagnosis </a:t>
                      </a:r>
                    </a:p>
                    <a:p>
                      <a:pPr algn="l"/>
                      <a:r>
                        <a:rPr lang="en-US" sz="1400" b="1">
                          <a:solidFill>
                            <a:schemeClr val="accent1"/>
                          </a:solidFill>
                        </a:rPr>
                        <a:t>Benefit Waiting </a:t>
                      </a:r>
                      <a:r>
                        <a:rPr lang="en-US" sz="1400" b="1" baseline="0">
                          <a:solidFill>
                            <a:schemeClr val="accent1"/>
                          </a:solidFill>
                        </a:rPr>
                        <a:t>Period</a:t>
                      </a:r>
                      <a:endParaRPr lang="en-US" sz="1400" b="1">
                        <a:solidFill>
                          <a:schemeClr val="accent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rtl="0" eaLnBrk="1" fontAlgn="auto" latinLnBrk="0" hangingPunct="1">
                        <a:lnSpc>
                          <a:spcPct val="100000"/>
                        </a:lnSpc>
                        <a:spcBef>
                          <a:spcPts val="0"/>
                        </a:spcBef>
                        <a:spcAft>
                          <a:spcPts val="0"/>
                        </a:spcAft>
                        <a:buClrTx/>
                        <a:buSzTx/>
                        <a:buFontTx/>
                        <a:buNone/>
                      </a:pPr>
                      <a:r>
                        <a:rPr lang="en-US" sz="1400">
                          <a:solidFill>
                            <a:srgbClr val="FF0000"/>
                          </a:solidFill>
                        </a:rPr>
                        <a:t>[30 days; waived]</a:t>
                      </a:r>
                      <a:endParaRPr lang="en-US" sz="1400" b="0" i="0">
                        <a:solidFill>
                          <a:srgbClr val="FF0000"/>
                        </a:solidFill>
                        <a:latin typeface="+mn-lt"/>
                        <a:cs typeface="Helvetica Neue"/>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a:lnSpc>
                          <a:spcPct val="100000"/>
                        </a:lnSpc>
                        <a:spcBef>
                          <a:spcPts val="0"/>
                        </a:spcBef>
                        <a:spcAft>
                          <a:spcPts val="0"/>
                        </a:spcAft>
                        <a:buNone/>
                        <a:tabLst/>
                        <a:defRPr/>
                      </a:pPr>
                      <a:r>
                        <a:rPr lang="en-US" sz="1400" b="0" i="0" u="none" strike="noStrike" noProof="0">
                          <a:solidFill>
                            <a:srgbClr val="FF0000"/>
                          </a:solidFill>
                          <a:latin typeface="Effra"/>
                        </a:rPr>
                        <a:t>[30 days; waived]</a:t>
                      </a: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a:lnSpc>
                          <a:spcPct val="100000"/>
                        </a:lnSpc>
                        <a:spcBef>
                          <a:spcPts val="0"/>
                        </a:spcBef>
                        <a:spcAft>
                          <a:spcPts val="0"/>
                        </a:spcAft>
                        <a:buNone/>
                      </a:pPr>
                      <a:r>
                        <a:rPr lang="en-US" sz="1400" b="0" i="0" u="none" strike="noStrike" noProof="0">
                          <a:solidFill>
                            <a:srgbClr val="FF0000"/>
                          </a:solidFill>
                          <a:latin typeface="Effra"/>
                        </a:rPr>
                        <a:t>[30 days; waived]</a:t>
                      </a: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0071359"/>
                  </a:ext>
                </a:extLst>
              </a:tr>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kern="1200">
                          <a:solidFill>
                            <a:schemeClr val="accent1"/>
                          </a:solidFill>
                          <a:latin typeface="+mn-lt"/>
                          <a:ea typeface="+mn-ea"/>
                          <a:cs typeface="+mn-cs"/>
                        </a:rPr>
                        <a:t>Cancer Screening</a:t>
                      </a:r>
                      <a:endParaRPr lang="en-US" sz="1400" b="1" strike="sngStrike" kern="1200">
                        <a:solidFill>
                          <a:schemeClr val="accent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a:solidFill>
                            <a:schemeClr val="accent1"/>
                          </a:solidFill>
                          <a:latin typeface="+mn-lt"/>
                          <a:ea typeface="+mn-ea"/>
                          <a:cs typeface="+mn-cs"/>
                        </a:rPr>
                        <a:t>$50; $50 for Follow-Up screening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a:solidFill>
                            <a:schemeClr val="accent1"/>
                          </a:solidFill>
                          <a:latin typeface="+mn-lt"/>
                          <a:ea typeface="+mn-ea"/>
                          <a:cs typeface="+mn-cs"/>
                        </a:rPr>
                        <a:t>$75; $75 for Follow-Up screening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noProof="0">
                          <a:solidFill>
                            <a:schemeClr val="accent1"/>
                          </a:solidFill>
                          <a:latin typeface="+mn-lt"/>
                          <a:ea typeface="+mn-ea"/>
                          <a:cs typeface="+mn-cs"/>
                        </a:rPr>
                        <a:t>$100; $100 for Follow-Up screening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275428"/>
                  </a:ext>
                </a:extLst>
              </a:tr>
              <a:tr h="34949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0">
                          <a:solidFill>
                            <a:schemeClr val="accent1"/>
                          </a:solidFill>
                          <a:latin typeface="+mn-lt"/>
                          <a:cs typeface="Helvetica Neue"/>
                        </a:rPr>
                        <a:t>Guarantee Issue/Conditional Issue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400" b="0" i="0">
                        <a:solidFill>
                          <a:schemeClr val="accent1"/>
                        </a:solidFill>
                        <a:latin typeface="+mn-lt"/>
                        <a:cs typeface="Helvetica Neue"/>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400" b="0" i="0">
                        <a:solidFill>
                          <a:schemeClr val="accent1"/>
                        </a:solidFill>
                        <a:latin typeface="+mn-lt"/>
                        <a:cs typeface="Helvetica Neue"/>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0" i="0">
                        <a:solidFill>
                          <a:schemeClr val="accent1"/>
                        </a:solidFill>
                        <a:latin typeface="+mn-lt"/>
                        <a:cs typeface="Helvetica Neue"/>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5898231"/>
                  </a:ext>
                </a:extLst>
              </a:tr>
              <a:tr h="349492">
                <a:tc>
                  <a:txBody>
                    <a:bodyPr/>
                    <a:lstStyle/>
                    <a:p>
                      <a:r>
                        <a:rPr lang="en-US" sz="1400" b="1" kern="1200">
                          <a:solidFill>
                            <a:schemeClr val="accent1"/>
                          </a:solidFill>
                          <a:latin typeface="+mn-lt"/>
                          <a:ea typeface="+mn-ea"/>
                          <a:cs typeface="+mn-cs"/>
                        </a:rPr>
                        <a:t>Pre-existing condition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rtl="0" eaLnBrk="1" fontAlgn="auto" latinLnBrk="0" hangingPunct="1">
                        <a:lnSpc>
                          <a:spcPct val="100000"/>
                        </a:lnSpc>
                        <a:spcBef>
                          <a:spcPts val="0"/>
                        </a:spcBef>
                        <a:spcAft>
                          <a:spcPts val="0"/>
                        </a:spcAft>
                        <a:buClrTx/>
                        <a:buSzTx/>
                        <a:buFontTx/>
                        <a:buNone/>
                      </a:pPr>
                      <a:r>
                        <a:rPr lang="en-US" sz="1400" b="0" i="0">
                          <a:solidFill>
                            <a:srgbClr val="FF0000"/>
                          </a:solidFill>
                          <a:latin typeface="+mn-lt"/>
                          <a:cs typeface="Helvetica Neue"/>
                        </a:rPr>
                        <a:t>[XX]</a:t>
                      </a:r>
                      <a:r>
                        <a:rPr lang="en-US" sz="1400" b="0" i="0">
                          <a:solidFill>
                            <a:schemeClr val="accent1"/>
                          </a:solidFill>
                          <a:latin typeface="+mn-lt"/>
                          <a:cs typeface="Helvetica Neue"/>
                        </a:rPr>
                        <a:t> month look back period, </a:t>
                      </a:r>
                      <a:r>
                        <a:rPr lang="en-US" sz="1400" b="0" i="0">
                          <a:solidFill>
                            <a:srgbClr val="FF0000"/>
                          </a:solidFill>
                          <a:latin typeface="+mn-lt"/>
                          <a:cs typeface="Helvetica Neue"/>
                        </a:rPr>
                        <a:t>[XX]</a:t>
                      </a:r>
                      <a:r>
                        <a:rPr lang="en-US" sz="1400" b="0" i="0">
                          <a:solidFill>
                            <a:schemeClr val="accent1"/>
                          </a:solidFill>
                          <a:latin typeface="+mn-lt"/>
                          <a:cs typeface="Helvetica Neue"/>
                        </a:rPr>
                        <a:t>-month exclusion period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rtl="0" eaLnBrk="1" fontAlgn="auto" latinLnBrk="0" hangingPunct="1">
                        <a:lnSpc>
                          <a:spcPct val="100000"/>
                        </a:lnSpc>
                        <a:spcBef>
                          <a:spcPts val="0"/>
                        </a:spcBef>
                        <a:spcAft>
                          <a:spcPts val="0"/>
                        </a:spcAft>
                        <a:buClrTx/>
                        <a:buSzTx/>
                        <a:buFontTx/>
                        <a:buNone/>
                      </a:pPr>
                      <a:r>
                        <a:rPr lang="en-US" sz="1400" b="0" i="0">
                          <a:solidFill>
                            <a:srgbClr val="FF0000"/>
                          </a:solidFill>
                          <a:latin typeface="+mn-lt"/>
                          <a:cs typeface="Helvetica Neue"/>
                        </a:rPr>
                        <a:t>[XX] </a:t>
                      </a:r>
                      <a:r>
                        <a:rPr lang="en-US" sz="1400" b="0" i="0">
                          <a:solidFill>
                            <a:schemeClr val="accent1"/>
                          </a:solidFill>
                          <a:latin typeface="+mn-lt"/>
                          <a:cs typeface="Helvetica Neue"/>
                        </a:rPr>
                        <a:t>month look back period, </a:t>
                      </a:r>
                      <a:r>
                        <a:rPr lang="en-US" sz="1400" b="0" i="0">
                          <a:solidFill>
                            <a:srgbClr val="FF0000"/>
                          </a:solidFill>
                          <a:latin typeface="+mn-lt"/>
                          <a:cs typeface="Helvetica Neue"/>
                        </a:rPr>
                        <a:t>[XX]</a:t>
                      </a:r>
                      <a:r>
                        <a:rPr lang="en-US" sz="1400" b="0" i="0">
                          <a:solidFill>
                            <a:schemeClr val="accent1"/>
                          </a:solidFill>
                          <a:latin typeface="+mn-lt"/>
                          <a:cs typeface="Helvetica Neue"/>
                        </a:rPr>
                        <a:t>-month exclusion period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a:solidFill>
                            <a:srgbClr val="FF0000"/>
                          </a:solidFill>
                          <a:latin typeface="+mn-lt"/>
                          <a:cs typeface="Helvetica Neue"/>
                        </a:rPr>
                        <a:t>[X] </a:t>
                      </a:r>
                      <a:r>
                        <a:rPr lang="en-US" sz="1400" b="0" i="0">
                          <a:solidFill>
                            <a:schemeClr val="accent1"/>
                          </a:solidFill>
                          <a:latin typeface="+mn-lt"/>
                          <a:cs typeface="Helvetica Neue"/>
                        </a:rPr>
                        <a:t>month look back period, </a:t>
                      </a:r>
                      <a:r>
                        <a:rPr lang="en-US" sz="1400" b="0" i="0">
                          <a:solidFill>
                            <a:srgbClr val="FF0000"/>
                          </a:solidFill>
                          <a:latin typeface="+mn-lt"/>
                          <a:cs typeface="Helvetica Neue"/>
                        </a:rPr>
                        <a:t>[XX]</a:t>
                      </a:r>
                      <a:r>
                        <a:rPr lang="en-US" sz="1400" b="0" i="0">
                          <a:solidFill>
                            <a:schemeClr val="accent1"/>
                          </a:solidFill>
                          <a:latin typeface="+mn-lt"/>
                          <a:cs typeface="Helvetica Neue"/>
                        </a:rPr>
                        <a:t>-month exclusion period </a:t>
                      </a:r>
                      <a:endParaRPr kumimoji="0" lang="en-US" sz="1400" b="0" i="0" u="none" strike="noStrike" kern="1200" cap="none" spc="0" normalizeH="0" baseline="0" noProof="0">
                        <a:ln>
                          <a:noFill/>
                        </a:ln>
                        <a:solidFill>
                          <a:schemeClr val="accent1"/>
                        </a:solidFill>
                        <a:effectLst/>
                        <a:uLnTx/>
                        <a:uFillTx/>
                        <a:latin typeface="Effra"/>
                        <a:ea typeface="+mn-ea"/>
                        <a:cs typeface="Helvetica Neue"/>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7632129"/>
                  </a:ext>
                </a:extLst>
              </a:tr>
              <a:tr h="349492">
                <a:tc>
                  <a:txBody>
                    <a:bodyPr/>
                    <a:lstStyle/>
                    <a:p>
                      <a:pPr marL="57150" marR="0" lvl="0" indent="0" algn="l" defTabSz="1088776"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a:ln>
                            <a:noFill/>
                          </a:ln>
                          <a:solidFill>
                            <a:schemeClr val="accent1"/>
                          </a:solidFill>
                          <a:effectLst/>
                          <a:uLnTx/>
                          <a:uFillTx/>
                          <a:latin typeface="+mn-lt"/>
                          <a:ea typeface="+mn-ea"/>
                          <a:cs typeface="+mn-cs"/>
                        </a:rPr>
                        <a:t>Dependent Age Limit</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accent1"/>
                          </a:solidFill>
                          <a:effectLst/>
                          <a:uLnTx/>
                          <a:uFillTx/>
                          <a:latin typeface="+mn-lt"/>
                          <a:ea typeface="+mn-ea"/>
                          <a:cs typeface="+mn-cs"/>
                        </a:rPr>
                        <a:t>Childbirth to </a:t>
                      </a:r>
                      <a:r>
                        <a:rPr kumimoji="0" lang="en-US" sz="1200" b="0" u="none" strike="noStrike" kern="1200" cap="none" spc="0" normalizeH="0" baseline="0">
                          <a:ln>
                            <a:noFill/>
                          </a:ln>
                          <a:solidFill>
                            <a:srgbClr val="FF0000"/>
                          </a:solidFill>
                          <a:effectLst/>
                          <a:uLnTx/>
                          <a:uFillTx/>
                          <a:latin typeface="+mn-lt"/>
                          <a:ea typeface="+mn-ea"/>
                          <a:cs typeface="+mn-cs"/>
                        </a:rPr>
                        <a:t>[26] </a:t>
                      </a:r>
                      <a:r>
                        <a:rPr kumimoji="0" lang="en-US" sz="1200" b="0" u="none" strike="noStrike" kern="1200" cap="none" spc="0" normalizeH="0" baseline="0">
                          <a:ln>
                            <a:noFill/>
                          </a:ln>
                          <a:solidFill>
                            <a:schemeClr val="accent1"/>
                          </a:solidFill>
                          <a:effectLst/>
                          <a:uLnTx/>
                          <a:uFillTx/>
                          <a:latin typeface="+mn-lt"/>
                          <a:ea typeface="+mn-ea"/>
                          <a:cs typeface="+mn-cs"/>
                        </a:rPr>
                        <a:t>years</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400" b="0" i="0">
                        <a:solidFill>
                          <a:schemeClr val="accent1"/>
                        </a:solidFill>
                        <a:latin typeface="+mn-lt"/>
                        <a:cs typeface="Helvetica Neue"/>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1"/>
                        </a:solidFill>
                        <a:effectLst/>
                        <a:uLnTx/>
                        <a:uFillTx/>
                        <a:latin typeface="Effra"/>
                        <a:ea typeface="+mn-ea"/>
                        <a:cs typeface="Helvetica Neue"/>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6453454"/>
                  </a:ext>
                </a:extLst>
              </a:tr>
            </a:tbl>
          </a:graphicData>
        </a:graphic>
      </p:graphicFrame>
      <p:sp>
        <p:nvSpPr>
          <p:cNvPr id="5" name="TextBox 4">
            <a:extLst>
              <a:ext uri="{FF2B5EF4-FFF2-40B4-BE49-F238E27FC236}">
                <a16:creationId xmlns:a16="http://schemas.microsoft.com/office/drawing/2014/main" id="{CCBEE3D4-0AE2-A427-1A5F-CCC38FC3593C}"/>
              </a:ext>
            </a:extLst>
          </p:cNvPr>
          <p:cNvSpPr txBox="1"/>
          <p:nvPr/>
        </p:nvSpPr>
        <p:spPr>
          <a:xfrm>
            <a:off x="8536551" y="703248"/>
            <a:ext cx="3655449" cy="542282"/>
          </a:xfrm>
          <a:prstGeom prst="rect">
            <a:avLst/>
          </a:prstGeom>
          <a:solidFill>
            <a:srgbClr val="FFFF00"/>
          </a:solidFill>
        </p:spPr>
        <p:txBody>
          <a:bodyPr wrap="square" lIns="91440" tIns="45720" rIns="91440" bIns="45720" rtlCol="0" anchor="t">
            <a:noAutofit/>
          </a:bodyPr>
          <a:lstStyle/>
          <a:p>
            <a:pPr>
              <a:defRPr/>
            </a:pPr>
            <a:r>
              <a:rPr kumimoji="0" lang="en-US" sz="1600" b="0" i="0" u="none" strike="noStrike" kern="1200" cap="none" spc="0" normalizeH="0" baseline="0" noProof="0">
                <a:ln>
                  <a:noFill/>
                </a:ln>
                <a:solidFill>
                  <a:srgbClr val="FF0000"/>
                </a:solidFill>
                <a:effectLst/>
                <a:uLnTx/>
                <a:uFillTx/>
                <a:latin typeface="Effra"/>
                <a:ea typeface="+mn-ea"/>
                <a:cs typeface="+mn-cs"/>
              </a:rPr>
              <a:t>In </a:t>
            </a:r>
            <a:r>
              <a:rPr lang="en-US" sz="1600">
                <a:solidFill>
                  <a:srgbClr val="FF0000"/>
                </a:solidFill>
                <a:latin typeface="Effra"/>
              </a:rPr>
              <a:t>Washinton, the</a:t>
            </a:r>
            <a:r>
              <a:rPr kumimoji="0" lang="en-US" sz="1600" b="0" i="0" u="none" strike="noStrike" kern="1200" cap="none" spc="0" normalizeH="0" baseline="0" noProof="0">
                <a:ln>
                  <a:noFill/>
                </a:ln>
                <a:solidFill>
                  <a:srgbClr val="FF0000"/>
                </a:solidFill>
                <a:effectLst/>
                <a:uLnTx/>
                <a:uFillTx/>
                <a:latin typeface="Effra"/>
                <a:ea typeface="+mn-ea"/>
                <a:cs typeface="+mn-cs"/>
              </a:rPr>
              <a:t> dependent age limit is 26</a:t>
            </a:r>
          </a:p>
        </p:txBody>
      </p:sp>
    </p:spTree>
    <p:extLst>
      <p:ext uri="{BB962C8B-B14F-4D97-AF65-F5344CB8AC3E}">
        <p14:creationId xmlns:p14="http://schemas.microsoft.com/office/powerpoint/2010/main" val="93924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Top Corners Rounded 45">
            <a:extLst>
              <a:ext uri="{FF2B5EF4-FFF2-40B4-BE49-F238E27FC236}">
                <a16:creationId xmlns:a16="http://schemas.microsoft.com/office/drawing/2014/main" id="{7202E24B-0415-4ABB-9D71-2D4E617E76A6}"/>
              </a:ext>
            </a:extLst>
          </p:cNvPr>
          <p:cNvSpPr/>
          <p:nvPr/>
        </p:nvSpPr>
        <p:spPr>
          <a:xfrm rot="16200000" flipH="1">
            <a:off x="6772587" y="1443448"/>
            <a:ext cx="5826115" cy="5002990"/>
          </a:xfrm>
          <a:prstGeom prst="round2SameRect">
            <a:avLst>
              <a:gd name="adj1" fmla="val 11899"/>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3" name="Rectangle: Top Corners Rounded 2">
            <a:extLst>
              <a:ext uri="{FF2B5EF4-FFF2-40B4-BE49-F238E27FC236}">
                <a16:creationId xmlns:a16="http://schemas.microsoft.com/office/drawing/2014/main" id="{002C2961-FCB5-49BC-B897-ADB901D82CE5}"/>
              </a:ext>
            </a:extLst>
          </p:cNvPr>
          <p:cNvSpPr/>
          <p:nvPr/>
        </p:nvSpPr>
        <p:spPr>
          <a:xfrm rot="5400000">
            <a:off x="-420420" y="1425518"/>
            <a:ext cx="5826116" cy="5002990"/>
          </a:xfrm>
          <a:prstGeom prst="round2SameRect">
            <a:avLst>
              <a:gd name="adj1" fmla="val 11899"/>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4" name="Slide Number Placeholder 3">
            <a:extLst>
              <a:ext uri="{FF2B5EF4-FFF2-40B4-BE49-F238E27FC236}">
                <a16:creationId xmlns:a16="http://schemas.microsoft.com/office/drawing/2014/main" id="{1577A95C-BB50-4E97-962E-E558DEB16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D2802-B842-4F19-9EBF-B02347796920}" type="slidenum">
              <a:rPr kumimoji="0" lang="en-GB" sz="1000" b="0" i="0" u="none" strike="noStrike" kern="1200" cap="none" spc="0" normalizeH="0" baseline="0" noProof="0" smtClean="0">
                <a:ln>
                  <a:noFill/>
                </a:ln>
                <a:solidFill>
                  <a:srgbClr val="FFFFFF"/>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000" b="0" i="0" u="none" strike="noStrike" kern="1200" cap="none" spc="0" normalizeH="0" baseline="0" noProof="0">
              <a:ln>
                <a:noFill/>
              </a:ln>
              <a:solidFill>
                <a:srgbClr val="FFFFFF"/>
              </a:solidFill>
              <a:effectLst/>
              <a:uLnTx/>
              <a:uFillTx/>
              <a:latin typeface="Effra"/>
              <a:ea typeface="+mn-ea"/>
              <a:cs typeface="+mn-cs"/>
            </a:endParaRPr>
          </a:p>
        </p:txBody>
      </p:sp>
      <p:sp>
        <p:nvSpPr>
          <p:cNvPr id="2" name="Title 1">
            <a:extLst>
              <a:ext uri="{FF2B5EF4-FFF2-40B4-BE49-F238E27FC236}">
                <a16:creationId xmlns:a16="http://schemas.microsoft.com/office/drawing/2014/main" id="{26F5A0DC-BA47-40B6-9980-4DC1BF2CFD78}"/>
              </a:ext>
            </a:extLst>
          </p:cNvPr>
          <p:cNvSpPr>
            <a:spLocks noGrp="1"/>
          </p:cNvSpPr>
          <p:nvPr>
            <p:ph type="title"/>
          </p:nvPr>
        </p:nvSpPr>
        <p:spPr>
          <a:xfrm>
            <a:off x="457200" y="457200"/>
            <a:ext cx="11374341" cy="502920"/>
          </a:xfrm>
        </p:spPr>
        <p:txBody>
          <a:bodyPr/>
          <a:lstStyle/>
          <a:p>
            <a:r>
              <a:rPr lang="en-US"/>
              <a:t>The value of Cancer Insurance</a:t>
            </a:r>
            <a:endParaRPr lang="en-GB"/>
          </a:p>
        </p:txBody>
      </p:sp>
      <p:sp>
        <p:nvSpPr>
          <p:cNvPr id="5" name="TextBox 4">
            <a:extLst>
              <a:ext uri="{FF2B5EF4-FFF2-40B4-BE49-F238E27FC236}">
                <a16:creationId xmlns:a16="http://schemas.microsoft.com/office/drawing/2014/main" id="{7B1B489B-D1CE-4463-8E6D-8CC7E9852F4B}"/>
              </a:ext>
            </a:extLst>
          </p:cNvPr>
          <p:cNvSpPr txBox="1"/>
          <p:nvPr/>
        </p:nvSpPr>
        <p:spPr>
          <a:xfrm>
            <a:off x="481706" y="1198830"/>
            <a:ext cx="2589211" cy="1297369"/>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Effra"/>
                <a:ea typeface="+mn-ea"/>
                <a:cs typeface="+mn-cs"/>
              </a:rPr>
              <a:t>Sam was diagnosed with kidney cancer </a:t>
            </a:r>
          </a:p>
        </p:txBody>
      </p:sp>
      <p:sp>
        <p:nvSpPr>
          <p:cNvPr id="6" name="TextBox 5">
            <a:extLst>
              <a:ext uri="{FF2B5EF4-FFF2-40B4-BE49-F238E27FC236}">
                <a16:creationId xmlns:a16="http://schemas.microsoft.com/office/drawing/2014/main" id="{21B81324-2E9D-4100-B50D-93CB34A74F80}"/>
              </a:ext>
            </a:extLst>
          </p:cNvPr>
          <p:cNvSpPr txBox="1"/>
          <p:nvPr/>
        </p:nvSpPr>
        <p:spPr>
          <a:xfrm>
            <a:off x="7592291" y="1268729"/>
            <a:ext cx="2640467" cy="115757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Effra"/>
                <a:ea typeface="+mn-ea"/>
                <a:cs typeface="+mn-cs"/>
              </a:rPr>
              <a:t>Mary was diagnosed with kidney cancer and has </a:t>
            </a:r>
            <a:r>
              <a:rPr lang="en-GB" sz="2000" b="1">
                <a:solidFill>
                  <a:srgbClr val="FFFFFF"/>
                </a:solidFill>
                <a:latin typeface="Effra"/>
              </a:rPr>
              <a:t>cancer</a:t>
            </a:r>
            <a:r>
              <a:rPr kumimoji="0" lang="en-GB" sz="2000" b="1" i="0" u="none" strike="noStrike" kern="1200" cap="none" spc="0" normalizeH="0" baseline="0" noProof="0">
                <a:ln>
                  <a:noFill/>
                </a:ln>
                <a:solidFill>
                  <a:srgbClr val="FFFFFF"/>
                </a:solidFill>
                <a:effectLst/>
                <a:uLnTx/>
                <a:uFillTx/>
                <a:latin typeface="Effra"/>
                <a:ea typeface="+mn-ea"/>
                <a:cs typeface="+mn-cs"/>
              </a:rPr>
              <a:t> </a:t>
            </a:r>
            <a:r>
              <a:rPr lang="en-GB" sz="2000" b="1">
                <a:solidFill>
                  <a:srgbClr val="FFFFFF"/>
                </a:solidFill>
                <a:latin typeface="Effra"/>
              </a:rPr>
              <a:t>insurance</a:t>
            </a:r>
            <a:endParaRPr kumimoji="0" lang="en-GB" sz="2000" b="1" i="0" u="none" strike="noStrike" kern="1200" cap="none" spc="0" normalizeH="0" baseline="0" noProof="0">
              <a:ln>
                <a:noFill/>
              </a:ln>
              <a:solidFill>
                <a:srgbClr val="FFFFFF"/>
              </a:solidFill>
              <a:effectLst/>
              <a:uLnTx/>
              <a:uFillTx/>
              <a:latin typeface="Effra"/>
              <a:ea typeface="+mn-ea"/>
              <a:cs typeface="+mn-cs"/>
            </a:endParaRPr>
          </a:p>
        </p:txBody>
      </p:sp>
      <p:sp>
        <p:nvSpPr>
          <p:cNvPr id="15" name="Rectangle 14">
            <a:extLst>
              <a:ext uri="{FF2B5EF4-FFF2-40B4-BE49-F238E27FC236}">
                <a16:creationId xmlns:a16="http://schemas.microsoft.com/office/drawing/2014/main" id="{F86AD728-FC61-44FC-8E1E-8A655D983DFE}"/>
              </a:ext>
            </a:extLst>
          </p:cNvPr>
          <p:cNvSpPr/>
          <p:nvPr/>
        </p:nvSpPr>
        <p:spPr>
          <a:xfrm>
            <a:off x="7184149" y="2586608"/>
            <a:ext cx="4647392" cy="1104922"/>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6" name="Rectangle 15">
            <a:extLst>
              <a:ext uri="{FF2B5EF4-FFF2-40B4-BE49-F238E27FC236}">
                <a16:creationId xmlns:a16="http://schemas.microsoft.com/office/drawing/2014/main" id="{0C2A8FAB-936F-4D50-9CA2-30F422AA134F}"/>
              </a:ext>
            </a:extLst>
          </p:cNvPr>
          <p:cNvSpPr/>
          <p:nvPr/>
        </p:nvSpPr>
        <p:spPr>
          <a:xfrm>
            <a:off x="7184149" y="3853403"/>
            <a:ext cx="4647392" cy="1101131"/>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7" name="Rectangle 16">
            <a:extLst>
              <a:ext uri="{FF2B5EF4-FFF2-40B4-BE49-F238E27FC236}">
                <a16:creationId xmlns:a16="http://schemas.microsoft.com/office/drawing/2014/main" id="{D3CB24B5-168B-4CE2-8718-E05DF2C705E5}"/>
              </a:ext>
            </a:extLst>
          </p:cNvPr>
          <p:cNvSpPr/>
          <p:nvPr/>
        </p:nvSpPr>
        <p:spPr>
          <a:xfrm>
            <a:off x="7184148" y="5081536"/>
            <a:ext cx="4644973" cy="1103821"/>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9" name="Rectangle 18">
            <a:extLst>
              <a:ext uri="{FF2B5EF4-FFF2-40B4-BE49-F238E27FC236}">
                <a16:creationId xmlns:a16="http://schemas.microsoft.com/office/drawing/2014/main" id="{996DAA39-C4DE-4930-8124-D9D30ADC646F}"/>
              </a:ext>
            </a:extLst>
          </p:cNvPr>
          <p:cNvSpPr/>
          <p:nvPr/>
        </p:nvSpPr>
        <p:spPr>
          <a:xfrm flipH="1">
            <a:off x="473676" y="2586608"/>
            <a:ext cx="4512427" cy="1101131"/>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33" name="TextBox 32">
            <a:extLst>
              <a:ext uri="{FF2B5EF4-FFF2-40B4-BE49-F238E27FC236}">
                <a16:creationId xmlns:a16="http://schemas.microsoft.com/office/drawing/2014/main" id="{2BBED828-25AE-493D-A6A7-2A2B606A803C}"/>
              </a:ext>
            </a:extLst>
          </p:cNvPr>
          <p:cNvSpPr txBox="1"/>
          <p:nvPr/>
        </p:nvSpPr>
        <p:spPr>
          <a:xfrm>
            <a:off x="7592291" y="2962905"/>
            <a:ext cx="4023572" cy="34753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B73B13"/>
                </a:solidFill>
                <a:effectLst/>
                <a:uLnTx/>
                <a:uFillTx/>
                <a:latin typeface="Effra"/>
                <a:ea typeface="+mn-ea"/>
                <a:cs typeface="+mn-cs"/>
              </a:rPr>
              <a:t>Medical insurance covers most of the cost but they are left with some </a:t>
            </a:r>
            <a:r>
              <a:rPr lang="en-GB">
                <a:solidFill>
                  <a:srgbClr val="B73B13"/>
                </a:solidFill>
                <a:latin typeface="Effra"/>
              </a:rPr>
              <a:t>out-of-pocket</a:t>
            </a:r>
            <a:r>
              <a:rPr kumimoji="0" lang="en-GB" sz="1800" b="0" i="0" u="none" strike="noStrike" kern="1200" cap="none" spc="0" normalizeH="0" baseline="0" noProof="0">
                <a:ln>
                  <a:noFill/>
                </a:ln>
                <a:solidFill>
                  <a:srgbClr val="B73B13"/>
                </a:solidFill>
                <a:effectLst/>
                <a:uLnTx/>
                <a:uFillTx/>
                <a:latin typeface="Effra"/>
                <a:ea typeface="+mn-ea"/>
                <a:cs typeface="+mn-cs"/>
              </a:rPr>
              <a:t> costs</a:t>
            </a:r>
            <a:r>
              <a:rPr lang="en-GB">
                <a:solidFill>
                  <a:srgbClr val="B73B13"/>
                </a:solidFill>
                <a:latin typeface="Effra"/>
              </a:rPr>
              <a:t>.</a:t>
            </a:r>
            <a:endParaRPr kumimoji="0" lang="en-GB" sz="1800" b="0" i="0" u="none" strike="noStrike" kern="1200" cap="none" spc="0" normalizeH="0" baseline="0" noProof="0">
              <a:ln>
                <a:noFill/>
              </a:ln>
              <a:solidFill>
                <a:srgbClr val="B73B13"/>
              </a:solidFill>
              <a:effectLst/>
              <a:uLnTx/>
              <a:uFillTx/>
              <a:latin typeface="Effra"/>
              <a:ea typeface="+mn-ea"/>
              <a:cs typeface="+mn-cs"/>
            </a:endParaRPr>
          </a:p>
        </p:txBody>
      </p:sp>
      <p:sp>
        <p:nvSpPr>
          <p:cNvPr id="34" name="TextBox 33">
            <a:extLst>
              <a:ext uri="{FF2B5EF4-FFF2-40B4-BE49-F238E27FC236}">
                <a16:creationId xmlns:a16="http://schemas.microsoft.com/office/drawing/2014/main" id="{07C3D07D-A20A-451A-8FE5-CBCB255B7B2E}"/>
              </a:ext>
            </a:extLst>
          </p:cNvPr>
          <p:cNvSpPr txBox="1"/>
          <p:nvPr/>
        </p:nvSpPr>
        <p:spPr>
          <a:xfrm>
            <a:off x="7553175" y="3961588"/>
            <a:ext cx="4063584" cy="883000"/>
          </a:xfrm>
          <a:prstGeom prst="rect">
            <a:avLst/>
          </a:prstGeom>
          <a:noFill/>
        </p:spPr>
        <p:txBody>
          <a:bodyPr wrap="square" lIns="0" tIns="0" rIns="0" bIns="0" rtlCol="0" anchor="ctr">
            <a:noAutofit/>
          </a:bodyPr>
          <a:lstStyle/>
          <a:p>
            <a:pPr>
              <a:defRPr/>
            </a:pPr>
            <a:r>
              <a:rPr kumimoji="0" lang="en-GB" sz="1800" b="0" i="0" u="none" strike="noStrike" kern="1200" cap="none" spc="0" normalizeH="0" baseline="0" noProof="0">
                <a:ln>
                  <a:noFill/>
                </a:ln>
                <a:solidFill>
                  <a:srgbClr val="B73B13"/>
                </a:solidFill>
                <a:effectLst/>
                <a:uLnTx/>
                <a:uFillTx/>
                <a:latin typeface="Effra"/>
                <a:ea typeface="+mn-ea"/>
                <a:cs typeface="+mn-cs"/>
              </a:rPr>
              <a:t>Mary’s </a:t>
            </a:r>
            <a:r>
              <a:rPr lang="en-GB">
                <a:solidFill>
                  <a:srgbClr val="B73B13"/>
                </a:solidFill>
                <a:latin typeface="Effra"/>
              </a:rPr>
              <a:t>cancer insurance</a:t>
            </a:r>
            <a:r>
              <a:rPr kumimoji="0" lang="en-GB" sz="1800" b="0" i="0" u="none" strike="noStrike" kern="1200" cap="none" spc="0" normalizeH="0" baseline="0" noProof="0">
                <a:ln>
                  <a:noFill/>
                </a:ln>
                <a:solidFill>
                  <a:srgbClr val="B73B13"/>
                </a:solidFill>
                <a:effectLst/>
                <a:uLnTx/>
                <a:uFillTx/>
                <a:latin typeface="Effra"/>
                <a:ea typeface="+mn-ea"/>
                <a:cs typeface="+mn-cs"/>
              </a:rPr>
              <a:t> paid her </a:t>
            </a:r>
            <a:r>
              <a:rPr kumimoji="0" lang="en-GB" sz="1800" b="0" i="0" u="none" kern="1200" cap="none" spc="0" normalizeH="0" baseline="0" noProof="0">
                <a:ln>
                  <a:noFill/>
                </a:ln>
                <a:solidFill>
                  <a:srgbClr val="B73B13"/>
                </a:solidFill>
                <a:effectLst/>
                <a:uLnTx/>
                <a:uFillTx/>
                <a:latin typeface="Effra"/>
                <a:ea typeface="+mn-ea"/>
                <a:cs typeface="+mn-cs"/>
              </a:rPr>
              <a:t>a lump sum benefit </a:t>
            </a:r>
            <a:r>
              <a:rPr kumimoji="0" lang="en-US" sz="1800" b="0" i="0" u="none" strike="noStrike" kern="1200" cap="none" spc="0" normalizeH="0" baseline="0" noProof="0">
                <a:ln>
                  <a:noFill/>
                </a:ln>
                <a:solidFill>
                  <a:srgbClr val="B73B13"/>
                </a:solidFill>
                <a:effectLst/>
                <a:uLnTx/>
                <a:uFillTx/>
                <a:latin typeface="Effra"/>
                <a:ea typeface="+mn-ea"/>
                <a:cs typeface="+mn-cs"/>
              </a:rPr>
              <a:t>based on her diagnosis, certain procedures and treatments</a:t>
            </a:r>
            <a:r>
              <a:rPr lang="en-US">
                <a:solidFill>
                  <a:srgbClr val="B73B13"/>
                </a:solidFill>
                <a:latin typeface="Effra"/>
              </a:rPr>
              <a:t>.</a:t>
            </a:r>
            <a:endParaRPr lang="en-GB" sz="1800" b="0" i="0" u="none" strike="noStrike" kern="1200" cap="none" spc="0" normalizeH="0" baseline="0" noProof="0">
              <a:ln>
                <a:noFill/>
              </a:ln>
              <a:solidFill>
                <a:srgbClr val="B73B13"/>
              </a:solidFill>
              <a:effectLst/>
              <a:uLnTx/>
              <a:uFillTx/>
              <a:latin typeface="Effra"/>
            </a:endParaRPr>
          </a:p>
        </p:txBody>
      </p:sp>
      <p:sp>
        <p:nvSpPr>
          <p:cNvPr id="35" name="TextBox 34">
            <a:extLst>
              <a:ext uri="{FF2B5EF4-FFF2-40B4-BE49-F238E27FC236}">
                <a16:creationId xmlns:a16="http://schemas.microsoft.com/office/drawing/2014/main" id="{FD0B4958-E2A7-4932-A040-89628C7042D2}"/>
              </a:ext>
            </a:extLst>
          </p:cNvPr>
          <p:cNvSpPr txBox="1"/>
          <p:nvPr/>
        </p:nvSpPr>
        <p:spPr>
          <a:xfrm>
            <a:off x="7553175" y="5448425"/>
            <a:ext cx="4068840" cy="37423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B73B13"/>
                </a:solidFill>
                <a:effectLst/>
                <a:uLnTx/>
                <a:uFillTx/>
                <a:latin typeface="Effra"/>
                <a:ea typeface="+mn-ea"/>
                <a:cs typeface="+mn-cs"/>
              </a:rPr>
              <a:t>She uses this </a:t>
            </a:r>
            <a:r>
              <a:rPr kumimoji="0" lang="en-GB" sz="1800" b="0" i="0" u="none" kern="1200" cap="none" spc="0" normalizeH="0" baseline="0" noProof="0">
                <a:ln>
                  <a:noFill/>
                </a:ln>
                <a:solidFill>
                  <a:srgbClr val="B73B13"/>
                </a:solidFill>
                <a:effectLst/>
                <a:uLnTx/>
                <a:uFillTx/>
                <a:latin typeface="Effra"/>
                <a:ea typeface="+mn-ea"/>
                <a:cs typeface="+mn-cs"/>
              </a:rPr>
              <a:t>benefit payment</a:t>
            </a:r>
            <a:r>
              <a:rPr kumimoji="0" lang="en-GB" sz="1800" b="0" i="0" u="none" strike="noStrike" kern="1200" cap="none" spc="0" normalizeH="0" baseline="0" noProof="0">
                <a:ln>
                  <a:noFill/>
                </a:ln>
                <a:solidFill>
                  <a:srgbClr val="B73B13"/>
                </a:solidFill>
                <a:effectLst/>
                <a:uLnTx/>
                <a:uFillTx/>
                <a:latin typeface="Effra"/>
                <a:ea typeface="+mn-ea"/>
                <a:cs typeface="+mn-cs"/>
              </a:rPr>
              <a:t> to pay her </a:t>
            </a:r>
            <a:r>
              <a:rPr lang="en-GB">
                <a:solidFill>
                  <a:srgbClr val="B73B13"/>
                </a:solidFill>
                <a:latin typeface="Effra"/>
              </a:rPr>
              <a:t>out-of-pocket</a:t>
            </a:r>
            <a:r>
              <a:rPr kumimoji="0" lang="en-GB" sz="1800" b="0" i="0" u="none" strike="noStrike" kern="1200" cap="none" spc="0" normalizeH="0" baseline="0" noProof="0">
                <a:ln>
                  <a:noFill/>
                </a:ln>
                <a:solidFill>
                  <a:srgbClr val="B73B13"/>
                </a:solidFill>
                <a:effectLst/>
                <a:uLnTx/>
                <a:uFillTx/>
                <a:latin typeface="Effra"/>
                <a:ea typeface="+mn-ea"/>
                <a:cs typeface="+mn-cs"/>
              </a:rPr>
              <a:t> expenses and even has money left over for childcare</a:t>
            </a:r>
            <a:r>
              <a:rPr lang="en-GB">
                <a:solidFill>
                  <a:srgbClr val="B73B13"/>
                </a:solidFill>
                <a:latin typeface="Effra"/>
              </a:rPr>
              <a:t>.</a:t>
            </a:r>
            <a:endParaRPr kumimoji="0" lang="en-GB" sz="1800" b="0" i="0" u="none" strike="noStrike" kern="1200" cap="none" spc="0" normalizeH="0" baseline="0" noProof="0">
              <a:ln>
                <a:noFill/>
              </a:ln>
              <a:solidFill>
                <a:srgbClr val="B73B13"/>
              </a:solidFill>
              <a:effectLst/>
              <a:uLnTx/>
              <a:uFillTx/>
              <a:latin typeface="Effra"/>
              <a:ea typeface="+mn-ea"/>
              <a:cs typeface="+mn-cs"/>
            </a:endParaRPr>
          </a:p>
        </p:txBody>
      </p:sp>
      <p:grpSp>
        <p:nvGrpSpPr>
          <p:cNvPr id="12" name="Group 11">
            <a:extLst>
              <a:ext uri="{FF2B5EF4-FFF2-40B4-BE49-F238E27FC236}">
                <a16:creationId xmlns:a16="http://schemas.microsoft.com/office/drawing/2014/main" id="{94B692FF-8816-4A73-89A7-8313C17B4798}"/>
              </a:ext>
            </a:extLst>
          </p:cNvPr>
          <p:cNvGrpSpPr/>
          <p:nvPr/>
        </p:nvGrpSpPr>
        <p:grpSpPr>
          <a:xfrm>
            <a:off x="5695600" y="2585395"/>
            <a:ext cx="787081" cy="1129400"/>
            <a:chOff x="5226070" y="3042279"/>
            <a:chExt cx="787081" cy="1129400"/>
          </a:xfrm>
        </p:grpSpPr>
        <p:sp>
          <p:nvSpPr>
            <p:cNvPr id="29" name="TextBox 28">
              <a:extLst>
                <a:ext uri="{FF2B5EF4-FFF2-40B4-BE49-F238E27FC236}">
                  <a16:creationId xmlns:a16="http://schemas.microsoft.com/office/drawing/2014/main" id="{E15012D6-54C0-41CC-AAD7-9459857E1032}"/>
                </a:ext>
              </a:extLst>
            </p:cNvPr>
            <p:cNvSpPr txBox="1"/>
            <p:nvPr/>
          </p:nvSpPr>
          <p:spPr>
            <a:xfrm>
              <a:off x="5226071" y="3864100"/>
              <a:ext cx="787080"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Medical</a:t>
              </a:r>
            </a:p>
          </p:txBody>
        </p:sp>
        <p:grpSp>
          <p:nvGrpSpPr>
            <p:cNvPr id="47" name="Group 46">
              <a:extLst>
                <a:ext uri="{FF2B5EF4-FFF2-40B4-BE49-F238E27FC236}">
                  <a16:creationId xmlns:a16="http://schemas.microsoft.com/office/drawing/2014/main" id="{F1B6C041-6DC1-4D30-B27F-AA24EE0F24E1}"/>
                </a:ext>
              </a:extLst>
            </p:cNvPr>
            <p:cNvGrpSpPr/>
            <p:nvPr/>
          </p:nvGrpSpPr>
          <p:grpSpPr>
            <a:xfrm>
              <a:off x="5226070" y="3042279"/>
              <a:ext cx="787081" cy="787081"/>
              <a:chOff x="1592850" y="4149199"/>
              <a:chExt cx="1365341" cy="1365341"/>
            </a:xfrm>
          </p:grpSpPr>
          <p:sp>
            <p:nvSpPr>
              <p:cNvPr id="48" name="Oval 47">
                <a:extLst>
                  <a:ext uri="{FF2B5EF4-FFF2-40B4-BE49-F238E27FC236}">
                    <a16:creationId xmlns:a16="http://schemas.microsoft.com/office/drawing/2014/main" id="{CFC39A32-2FC3-4FCC-A6E1-85563370BB0C}"/>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49" name="Oval 48">
                <a:extLst>
                  <a:ext uri="{FF2B5EF4-FFF2-40B4-BE49-F238E27FC236}">
                    <a16:creationId xmlns:a16="http://schemas.microsoft.com/office/drawing/2014/main" id="{23B9C9C5-7701-4931-A09A-B526C78161A0}"/>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grpSp>
      </p:grpSp>
      <p:grpSp>
        <p:nvGrpSpPr>
          <p:cNvPr id="13" name="Group 12">
            <a:extLst>
              <a:ext uri="{FF2B5EF4-FFF2-40B4-BE49-F238E27FC236}">
                <a16:creationId xmlns:a16="http://schemas.microsoft.com/office/drawing/2014/main" id="{CAEC9A32-E57A-41BC-B926-720E59DB30E3}"/>
              </a:ext>
            </a:extLst>
          </p:cNvPr>
          <p:cNvGrpSpPr/>
          <p:nvPr/>
        </p:nvGrpSpPr>
        <p:grpSpPr>
          <a:xfrm>
            <a:off x="5672183" y="3859955"/>
            <a:ext cx="850966" cy="1129399"/>
            <a:chOff x="5172747" y="4189740"/>
            <a:chExt cx="850966" cy="1129399"/>
          </a:xfrm>
        </p:grpSpPr>
        <p:sp>
          <p:nvSpPr>
            <p:cNvPr id="28" name="TextBox 27">
              <a:extLst>
                <a:ext uri="{FF2B5EF4-FFF2-40B4-BE49-F238E27FC236}">
                  <a16:creationId xmlns:a16="http://schemas.microsoft.com/office/drawing/2014/main" id="{1ED5301B-69BF-4F35-8A59-B5C8BFEB348F}"/>
                </a:ext>
              </a:extLst>
            </p:cNvPr>
            <p:cNvSpPr txBox="1"/>
            <p:nvPr/>
          </p:nvSpPr>
          <p:spPr>
            <a:xfrm>
              <a:off x="5172747" y="5011560"/>
              <a:ext cx="850966"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Cancer</a:t>
              </a:r>
            </a:p>
          </p:txBody>
        </p:sp>
        <p:grpSp>
          <p:nvGrpSpPr>
            <p:cNvPr id="51" name="Group 50">
              <a:extLst>
                <a:ext uri="{FF2B5EF4-FFF2-40B4-BE49-F238E27FC236}">
                  <a16:creationId xmlns:a16="http://schemas.microsoft.com/office/drawing/2014/main" id="{2B1263FB-C416-4B77-9F34-09A66BD4163E}"/>
                </a:ext>
              </a:extLst>
            </p:cNvPr>
            <p:cNvGrpSpPr/>
            <p:nvPr/>
          </p:nvGrpSpPr>
          <p:grpSpPr>
            <a:xfrm>
              <a:off x="5194730" y="4189740"/>
              <a:ext cx="787081" cy="787081"/>
              <a:chOff x="1592850" y="4149199"/>
              <a:chExt cx="1365341" cy="1365341"/>
            </a:xfrm>
          </p:grpSpPr>
          <p:sp>
            <p:nvSpPr>
              <p:cNvPr id="52" name="Oval 51">
                <a:extLst>
                  <a:ext uri="{FF2B5EF4-FFF2-40B4-BE49-F238E27FC236}">
                    <a16:creationId xmlns:a16="http://schemas.microsoft.com/office/drawing/2014/main" id="{494AD1CC-0988-4ECC-A1CE-9C47C6C9668F}"/>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53" name="Oval 52">
                <a:extLst>
                  <a:ext uri="{FF2B5EF4-FFF2-40B4-BE49-F238E27FC236}">
                    <a16:creationId xmlns:a16="http://schemas.microsoft.com/office/drawing/2014/main" id="{D5CD4C99-CD85-4806-BD05-F4A9DF3CAA87}"/>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grpSp>
      </p:grpSp>
      <p:grpSp>
        <p:nvGrpSpPr>
          <p:cNvPr id="59" name="Group 58">
            <a:extLst>
              <a:ext uri="{FF2B5EF4-FFF2-40B4-BE49-F238E27FC236}">
                <a16:creationId xmlns:a16="http://schemas.microsoft.com/office/drawing/2014/main" id="{3DE7B3D3-B13E-430D-8618-3916F6D3CCD5}"/>
              </a:ext>
            </a:extLst>
          </p:cNvPr>
          <p:cNvGrpSpPr/>
          <p:nvPr/>
        </p:nvGrpSpPr>
        <p:grpSpPr>
          <a:xfrm>
            <a:off x="5636489" y="5082814"/>
            <a:ext cx="914851" cy="1166868"/>
            <a:chOff x="5133922" y="5358215"/>
            <a:chExt cx="914851" cy="1166868"/>
          </a:xfrm>
        </p:grpSpPr>
        <p:sp>
          <p:nvSpPr>
            <p:cNvPr id="27" name="TextBox 26">
              <a:extLst>
                <a:ext uri="{FF2B5EF4-FFF2-40B4-BE49-F238E27FC236}">
                  <a16:creationId xmlns:a16="http://schemas.microsoft.com/office/drawing/2014/main" id="{2DB42929-8065-4ECE-91D8-3C7B239915F7}"/>
                </a:ext>
              </a:extLst>
            </p:cNvPr>
            <p:cNvSpPr txBox="1"/>
            <p:nvPr/>
          </p:nvSpPr>
          <p:spPr>
            <a:xfrm>
              <a:off x="5133922" y="6217504"/>
              <a:ext cx="914851"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Expense</a:t>
              </a:r>
            </a:p>
          </p:txBody>
        </p:sp>
        <p:grpSp>
          <p:nvGrpSpPr>
            <p:cNvPr id="55" name="Group 54">
              <a:extLst>
                <a:ext uri="{FF2B5EF4-FFF2-40B4-BE49-F238E27FC236}">
                  <a16:creationId xmlns:a16="http://schemas.microsoft.com/office/drawing/2014/main" id="{03B46AC2-023B-4A3D-B417-93CDE8294529}"/>
                </a:ext>
              </a:extLst>
            </p:cNvPr>
            <p:cNvGrpSpPr/>
            <p:nvPr/>
          </p:nvGrpSpPr>
          <p:grpSpPr>
            <a:xfrm>
              <a:off x="5202637" y="5358215"/>
              <a:ext cx="787081" cy="787081"/>
              <a:chOff x="1592850" y="4149199"/>
              <a:chExt cx="1365341" cy="1365341"/>
            </a:xfrm>
          </p:grpSpPr>
          <p:sp>
            <p:nvSpPr>
              <p:cNvPr id="56" name="Oval 55">
                <a:extLst>
                  <a:ext uri="{FF2B5EF4-FFF2-40B4-BE49-F238E27FC236}">
                    <a16:creationId xmlns:a16="http://schemas.microsoft.com/office/drawing/2014/main" id="{0DFC63EE-56BF-4241-9AED-47DFDD24E3CF}"/>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57" name="Oval 56">
                <a:extLst>
                  <a:ext uri="{FF2B5EF4-FFF2-40B4-BE49-F238E27FC236}">
                    <a16:creationId xmlns:a16="http://schemas.microsoft.com/office/drawing/2014/main" id="{4D9CBCFC-D442-4CDC-9376-D89A75A0F830}"/>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pic>
            <p:nvPicPr>
              <p:cNvPr id="58" name="Graphic 57">
                <a:extLst>
                  <a:ext uri="{FF2B5EF4-FFF2-40B4-BE49-F238E27FC236}">
                    <a16:creationId xmlns:a16="http://schemas.microsoft.com/office/drawing/2014/main" id="{A689F4CA-A7E7-4C37-978B-31259EC0723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912151" y="4434066"/>
                <a:ext cx="709984" cy="709984"/>
              </a:xfrm>
              <a:prstGeom prst="rect">
                <a:avLst/>
              </a:prstGeom>
            </p:spPr>
          </p:pic>
        </p:grpSp>
      </p:grpSp>
      <p:pic>
        <p:nvPicPr>
          <p:cNvPr id="62" name="Graphic 61">
            <a:extLst>
              <a:ext uri="{FF2B5EF4-FFF2-40B4-BE49-F238E27FC236}">
                <a16:creationId xmlns:a16="http://schemas.microsoft.com/office/drawing/2014/main" id="{171B2B2A-B60F-4E92-B9AE-70C6E47F3A2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9981" y="6331867"/>
            <a:ext cx="914400" cy="164592"/>
          </a:xfrm>
          <a:prstGeom prst="rect">
            <a:avLst/>
          </a:prstGeom>
        </p:spPr>
      </p:pic>
      <p:sp>
        <p:nvSpPr>
          <p:cNvPr id="63" name="TextBox 62">
            <a:extLst>
              <a:ext uri="{FF2B5EF4-FFF2-40B4-BE49-F238E27FC236}">
                <a16:creationId xmlns:a16="http://schemas.microsoft.com/office/drawing/2014/main" id="{71D827C1-C293-648C-60E4-6B734A8466DD}"/>
              </a:ext>
            </a:extLst>
          </p:cNvPr>
          <p:cNvSpPr txBox="1"/>
          <p:nvPr/>
        </p:nvSpPr>
        <p:spPr>
          <a:xfrm>
            <a:off x="614609" y="2826497"/>
            <a:ext cx="4135002" cy="62345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A2C41"/>
                </a:solidFill>
                <a:effectLst/>
                <a:uLnTx/>
                <a:uFillTx/>
                <a:latin typeface="Effra"/>
                <a:ea typeface="+mn-ea"/>
                <a:cs typeface="+mn-cs"/>
              </a:rPr>
              <a:t>Medical insurance covers most of the cost but they are left with some </a:t>
            </a:r>
            <a:r>
              <a:rPr lang="en-GB">
                <a:solidFill>
                  <a:srgbClr val="0A2C41"/>
                </a:solidFill>
                <a:latin typeface="Effra"/>
              </a:rPr>
              <a:t>out-of-pocket</a:t>
            </a:r>
            <a:r>
              <a:rPr kumimoji="0" lang="en-GB" sz="1800" b="0" i="0" u="none" strike="noStrike" kern="1200" cap="none" spc="0" normalizeH="0" baseline="0" noProof="0">
                <a:ln>
                  <a:noFill/>
                </a:ln>
                <a:solidFill>
                  <a:srgbClr val="0A2C41"/>
                </a:solidFill>
                <a:effectLst/>
                <a:uLnTx/>
                <a:uFillTx/>
                <a:latin typeface="Effra"/>
                <a:ea typeface="+mn-ea"/>
                <a:cs typeface="+mn-cs"/>
              </a:rPr>
              <a:t> costs</a:t>
            </a:r>
            <a:r>
              <a:rPr lang="en-GB">
                <a:solidFill>
                  <a:srgbClr val="0A2C41"/>
                </a:solidFill>
                <a:latin typeface="Effra"/>
              </a:rPr>
              <a:t>.</a:t>
            </a:r>
            <a:endParaRPr kumimoji="0" lang="en-GB" sz="1800" b="0" i="0" u="none" strike="noStrike" kern="1200" cap="none" spc="0" normalizeH="0" baseline="0" noProof="0">
              <a:ln>
                <a:noFill/>
              </a:ln>
              <a:solidFill>
                <a:srgbClr val="0A2C41"/>
              </a:solidFill>
              <a:effectLst/>
              <a:uLnTx/>
              <a:uFillTx/>
              <a:latin typeface="Effra"/>
              <a:ea typeface="+mn-ea"/>
              <a:cs typeface="+mn-cs"/>
            </a:endParaRPr>
          </a:p>
        </p:txBody>
      </p:sp>
      <p:sp>
        <p:nvSpPr>
          <p:cNvPr id="68" name="Rectangle 67">
            <a:extLst>
              <a:ext uri="{FF2B5EF4-FFF2-40B4-BE49-F238E27FC236}">
                <a16:creationId xmlns:a16="http://schemas.microsoft.com/office/drawing/2014/main" id="{81D5DFC0-9967-EC59-96C4-61513A425EEA}"/>
              </a:ext>
            </a:extLst>
          </p:cNvPr>
          <p:cNvSpPr/>
          <p:nvPr/>
        </p:nvSpPr>
        <p:spPr>
          <a:xfrm flipH="1">
            <a:off x="481706" y="3853403"/>
            <a:ext cx="4512427" cy="1101131"/>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69" name="TextBox 68">
            <a:extLst>
              <a:ext uri="{FF2B5EF4-FFF2-40B4-BE49-F238E27FC236}">
                <a16:creationId xmlns:a16="http://schemas.microsoft.com/office/drawing/2014/main" id="{43B0B8F3-60D9-67B0-4814-0C29BC9A953F}"/>
              </a:ext>
            </a:extLst>
          </p:cNvPr>
          <p:cNvSpPr txBox="1"/>
          <p:nvPr/>
        </p:nvSpPr>
        <p:spPr>
          <a:xfrm>
            <a:off x="618334" y="4267329"/>
            <a:ext cx="4138454" cy="276999"/>
          </a:xfrm>
          <a:prstGeom prst="rect">
            <a:avLst/>
          </a:prstGeom>
          <a:noFill/>
        </p:spPr>
        <p:txBody>
          <a:bodyPr wrap="square" lIns="0" tIns="0" rIns="0" bIns="0" anchor="t">
            <a:spAutoFit/>
          </a:bodyPr>
          <a:lstStyle/>
          <a:p>
            <a:pPr>
              <a:defRPr/>
            </a:pPr>
            <a:r>
              <a:rPr lang="en-GB">
                <a:solidFill>
                  <a:srgbClr val="0A2C41"/>
                </a:solidFill>
                <a:latin typeface="Effra"/>
              </a:rPr>
              <a:t>She does </a:t>
            </a:r>
            <a:r>
              <a:rPr kumimoji="0" lang="en-GB" sz="1800" b="0" i="0" u="none" strike="noStrike" kern="1200" cap="none" spc="0" normalizeH="0" baseline="0" noProof="0">
                <a:ln>
                  <a:noFill/>
                </a:ln>
                <a:solidFill>
                  <a:srgbClr val="0A2C41"/>
                </a:solidFill>
                <a:effectLst/>
                <a:uLnTx/>
                <a:uFillTx/>
                <a:latin typeface="Effra"/>
                <a:ea typeface="+mn-ea"/>
                <a:cs typeface="+mn-cs"/>
              </a:rPr>
              <a:t>not have </a:t>
            </a:r>
            <a:r>
              <a:rPr lang="en-GB">
                <a:solidFill>
                  <a:srgbClr val="0A2C41"/>
                </a:solidFill>
                <a:latin typeface="Effra"/>
              </a:rPr>
              <a:t>cancer insurance.</a:t>
            </a:r>
            <a:endParaRPr kumimoji="0" lang="en-GB" sz="1800" b="0" i="0" u="none" strike="noStrike" kern="1200" cap="none" spc="0" normalizeH="0" baseline="0" noProof="0">
              <a:ln>
                <a:noFill/>
              </a:ln>
              <a:solidFill>
                <a:srgbClr val="0A2C41"/>
              </a:solidFill>
              <a:effectLst/>
              <a:uLnTx/>
              <a:uFillTx/>
              <a:latin typeface="Effra"/>
              <a:ea typeface="+mn-ea"/>
              <a:cs typeface="+mn-cs"/>
            </a:endParaRPr>
          </a:p>
        </p:txBody>
      </p:sp>
      <p:sp>
        <p:nvSpPr>
          <p:cNvPr id="70" name="Rectangle 69">
            <a:extLst>
              <a:ext uri="{FF2B5EF4-FFF2-40B4-BE49-F238E27FC236}">
                <a16:creationId xmlns:a16="http://schemas.microsoft.com/office/drawing/2014/main" id="{BFB18251-5C8E-AF69-1C38-A2B2D55D739D}"/>
              </a:ext>
            </a:extLst>
          </p:cNvPr>
          <p:cNvSpPr/>
          <p:nvPr/>
        </p:nvSpPr>
        <p:spPr>
          <a:xfrm flipH="1">
            <a:off x="491580" y="5081536"/>
            <a:ext cx="4512427" cy="1101131"/>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65" name="TextBox 64">
            <a:extLst>
              <a:ext uri="{FF2B5EF4-FFF2-40B4-BE49-F238E27FC236}">
                <a16:creationId xmlns:a16="http://schemas.microsoft.com/office/drawing/2014/main" id="{92EDD02D-7D77-1A90-D5B3-426AC1EADA2B}"/>
              </a:ext>
            </a:extLst>
          </p:cNvPr>
          <p:cNvSpPr txBox="1"/>
          <p:nvPr/>
        </p:nvSpPr>
        <p:spPr>
          <a:xfrm>
            <a:off x="617022" y="5217943"/>
            <a:ext cx="4139766" cy="830997"/>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A2C41"/>
                </a:solidFill>
                <a:effectLst/>
                <a:uLnTx/>
                <a:uFillTx/>
                <a:latin typeface="Effra"/>
                <a:ea typeface="+mn-ea"/>
                <a:cs typeface="+mn-cs"/>
              </a:rPr>
              <a:t>Sam uses her savings to pay off the out-of-pocket expenses she incurred during treatment</a:t>
            </a:r>
            <a:r>
              <a:rPr lang="en-GB">
                <a:solidFill>
                  <a:srgbClr val="0A2C41"/>
                </a:solidFill>
                <a:latin typeface="Effra"/>
              </a:rPr>
              <a:t>.</a:t>
            </a:r>
            <a:endParaRPr kumimoji="0" lang="en-GB" sz="1800" b="0" i="0" u="none" strike="noStrike" kern="1200" cap="none" spc="0" normalizeH="0" baseline="0" noProof="0">
              <a:ln>
                <a:noFill/>
              </a:ln>
              <a:solidFill>
                <a:srgbClr val="0A2C41"/>
              </a:solidFill>
              <a:effectLst/>
              <a:uLnTx/>
              <a:uFillTx/>
              <a:latin typeface="Effra"/>
              <a:ea typeface="+mn-ea"/>
              <a:cs typeface="+mn-cs"/>
            </a:endParaRPr>
          </a:p>
        </p:txBody>
      </p:sp>
      <p:pic>
        <p:nvPicPr>
          <p:cNvPr id="73" name="Graphic 72">
            <a:extLst>
              <a:ext uri="{FF2B5EF4-FFF2-40B4-BE49-F238E27FC236}">
                <a16:creationId xmlns:a16="http://schemas.microsoft.com/office/drawing/2014/main" id="{AF9E9709-8F36-7E6E-A73C-BE5CA1CD64A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58720" y="2744551"/>
            <a:ext cx="460840" cy="460840"/>
          </a:xfrm>
          <a:prstGeom prst="rect">
            <a:avLst/>
          </a:prstGeom>
        </p:spPr>
      </p:pic>
      <p:pic>
        <p:nvPicPr>
          <p:cNvPr id="18" name="Picture 17" descr="A person shaking hands with another person&#10;&#10;Description automatically generated with medium confidence">
            <a:extLst>
              <a:ext uri="{FF2B5EF4-FFF2-40B4-BE49-F238E27FC236}">
                <a16:creationId xmlns:a16="http://schemas.microsoft.com/office/drawing/2014/main" id="{F9980B68-742E-55C4-0390-BEF8A16F9E2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425872" y="1302164"/>
            <a:ext cx="1092969" cy="1089445"/>
          </a:xfrm>
          <a:prstGeom prst="rect">
            <a:avLst/>
          </a:prstGeom>
        </p:spPr>
      </p:pic>
      <p:cxnSp>
        <p:nvCxnSpPr>
          <p:cNvPr id="61" name="Straight Connector 60">
            <a:extLst>
              <a:ext uri="{FF2B5EF4-FFF2-40B4-BE49-F238E27FC236}">
                <a16:creationId xmlns:a16="http://schemas.microsoft.com/office/drawing/2014/main" id="{62284271-C7D6-F06F-88EC-271F4B7F1D1D}"/>
              </a:ext>
            </a:extLst>
          </p:cNvPr>
          <p:cNvCxnSpPr>
            <a:cxnSpLocks/>
          </p:cNvCxnSpPr>
          <p:nvPr/>
        </p:nvCxnSpPr>
        <p:spPr>
          <a:xfrm>
            <a:off x="3428936" y="1327012"/>
            <a:ext cx="1089906"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0" name="Graphic 49">
            <a:extLst>
              <a:ext uri="{FF2B5EF4-FFF2-40B4-BE49-F238E27FC236}">
                <a16:creationId xmlns:a16="http://schemas.microsoft.com/office/drawing/2014/main" id="{BFE96DA6-B278-010E-1D20-26D253FFABAA}"/>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21327" y="3964833"/>
            <a:ext cx="531246" cy="531246"/>
          </a:xfrm>
          <a:prstGeom prst="rect">
            <a:avLst/>
          </a:prstGeom>
        </p:spPr>
      </p:pic>
      <p:pic>
        <p:nvPicPr>
          <p:cNvPr id="14" name="Picture 13" descr="A picture containing outdoor, sky, person, grass&#10;&#10;Description automatically generated">
            <a:extLst>
              <a:ext uri="{FF2B5EF4-FFF2-40B4-BE49-F238E27FC236}">
                <a16:creationId xmlns:a16="http://schemas.microsoft.com/office/drawing/2014/main" id="{C773953A-B93D-CE12-2111-A3B3791E6FFF}"/>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r="-2"/>
          <a:stretch/>
        </p:blipFill>
        <p:spPr>
          <a:xfrm>
            <a:off x="10730457" y="1320959"/>
            <a:ext cx="1092969" cy="1093612"/>
          </a:xfrm>
          <a:prstGeom prst="rect">
            <a:avLst/>
          </a:prstGeom>
        </p:spPr>
      </p:pic>
      <p:cxnSp>
        <p:nvCxnSpPr>
          <p:cNvPr id="54" name="Straight Connector 53">
            <a:extLst>
              <a:ext uri="{FF2B5EF4-FFF2-40B4-BE49-F238E27FC236}">
                <a16:creationId xmlns:a16="http://schemas.microsoft.com/office/drawing/2014/main" id="{24236CCD-BA76-AC9A-6D93-07B38A1CCFF0}"/>
              </a:ext>
            </a:extLst>
          </p:cNvPr>
          <p:cNvCxnSpPr>
            <a:cxnSpLocks/>
          </p:cNvCxnSpPr>
          <p:nvPr/>
        </p:nvCxnSpPr>
        <p:spPr>
          <a:xfrm>
            <a:off x="10730457" y="1327112"/>
            <a:ext cx="1089906"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4" name="Text Placeholder 7">
            <a:extLst>
              <a:ext uri="{FF2B5EF4-FFF2-40B4-BE49-F238E27FC236}">
                <a16:creationId xmlns:a16="http://schemas.microsoft.com/office/drawing/2014/main" id="{0F14E7CA-93F4-7B81-C818-2B6BF464D405}"/>
              </a:ext>
            </a:extLst>
          </p:cNvPr>
          <p:cNvSpPr txBox="1">
            <a:spLocks/>
          </p:cNvSpPr>
          <p:nvPr/>
        </p:nvSpPr>
        <p:spPr>
          <a:xfrm>
            <a:off x="514350" y="6185936"/>
            <a:ext cx="5404104" cy="105717"/>
          </a:xfrm>
          <a:prstGeom prst="rect">
            <a:avLst/>
          </a:prstGeom>
        </p:spPr>
        <p:txBody>
          <a:bodyPr vert="horz" lIns="0" tIns="0" rIns="0" bIns="0" rtlCol="0" anchor="b" anchorCtr="0">
            <a:normAutofit fontScale="77500" lnSpcReduction="20000"/>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000" kern="1200">
                <a:solidFill>
                  <a:schemeClr val="accent1"/>
                </a:solidFill>
                <a:latin typeface="+mn-lt"/>
                <a:ea typeface="+mn-ea"/>
                <a:cs typeface="+mn-cs"/>
              </a:defRPr>
            </a:lvl2pPr>
            <a:lvl3pPr marL="457200" indent="-228600" algn="l" defTabSz="914400" rtl="0" eaLnBrk="1" latinLnBrk="0" hangingPunct="1">
              <a:lnSpc>
                <a:spcPct val="100000"/>
              </a:lnSpc>
              <a:spcBef>
                <a:spcPts val="0"/>
              </a:spcBef>
              <a:spcAft>
                <a:spcPts val="1000"/>
              </a:spcAft>
              <a:buClr>
                <a:schemeClr val="accent1"/>
              </a:buClr>
              <a:buFont typeface="System Font Regular"/>
              <a:buChar char="–"/>
              <a:tabLst/>
              <a:defRPr sz="1000" kern="1200">
                <a:solidFill>
                  <a:schemeClr val="accent1"/>
                </a:solidFill>
                <a:latin typeface="+mn-lt"/>
                <a:ea typeface="+mn-ea"/>
                <a:cs typeface="+mn-cs"/>
              </a:defRPr>
            </a:lvl3pPr>
            <a:lvl4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000" kern="1200">
                <a:solidFill>
                  <a:schemeClr val="accent1"/>
                </a:solidFill>
                <a:latin typeface="+mn-lt"/>
                <a:ea typeface="+mn-ea"/>
                <a:cs typeface="+mn-cs"/>
              </a:defRPr>
            </a:lvl4pPr>
            <a:lvl5pPr marL="914400" indent="-228600" algn="l" defTabSz="914400" rtl="0" eaLnBrk="1" latinLnBrk="0" hangingPunct="1">
              <a:lnSpc>
                <a:spcPct val="100000"/>
              </a:lnSpc>
              <a:spcBef>
                <a:spcPts val="0"/>
              </a:spcBef>
              <a:spcAft>
                <a:spcPts val="800"/>
              </a:spcAft>
              <a:buClr>
                <a:schemeClr val="accent1"/>
              </a:buClr>
              <a:buFont typeface="System Font Regular"/>
              <a:buChar char="–"/>
              <a:defRPr sz="1000" kern="1200">
                <a:solidFill>
                  <a:schemeClr val="accent1"/>
                </a:solidFill>
                <a:latin typeface="+mn-lt"/>
                <a:ea typeface="+mn-ea"/>
                <a:cs typeface="+mn-cs"/>
              </a:defRPr>
            </a:lvl5pPr>
            <a:lvl6pPr marL="1097280" indent="-18288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1"/>
                </a:solidFill>
                <a:latin typeface="+mn-lt"/>
                <a:ea typeface="+mn-ea"/>
                <a:cs typeface="+mn-cs"/>
              </a:defRPr>
            </a:lvl6pPr>
            <a:lvl7pPr marL="1280160" indent="-182880" algn="l" defTabSz="914400" rtl="0" eaLnBrk="1" latinLnBrk="0" hangingPunct="1">
              <a:lnSpc>
                <a:spcPct val="100000"/>
              </a:lnSpc>
              <a:spcBef>
                <a:spcPts val="0"/>
              </a:spcBef>
              <a:spcAft>
                <a:spcPts val="600"/>
              </a:spcAft>
              <a:buClr>
                <a:schemeClr val="accent1"/>
              </a:buClr>
              <a:buFont typeface="System Font Regular"/>
              <a:buChar char="–"/>
              <a:defRPr sz="1400" kern="1200">
                <a:solidFill>
                  <a:schemeClr val="accent1"/>
                </a:solidFill>
                <a:latin typeface="+mn-lt"/>
                <a:ea typeface="+mn-ea"/>
                <a:cs typeface="+mn-cs"/>
              </a:defRPr>
            </a:lvl7pPr>
            <a:lvl8pPr marL="1399032" indent="-118872"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200" i="1" kern="12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D3F5E"/>
              </a:buClr>
              <a:buSzTx/>
              <a:buFont typeface="Arial" panose="020B0604020202020204" pitchFamily="34" charset="0"/>
              <a:buNone/>
              <a:tabLst/>
              <a:defRPr/>
            </a:pPr>
            <a:r>
              <a:rPr kumimoji="0" lang="en-US" sz="1000" b="0" i="0" u="none" strike="noStrike" kern="1200" cap="none" spc="0" normalizeH="0" baseline="0" noProof="0">
                <a:ln>
                  <a:noFill/>
                </a:ln>
                <a:solidFill>
                  <a:srgbClr val="FFFFFF"/>
                </a:solidFill>
                <a:effectLst/>
                <a:uLnTx/>
                <a:uFillTx/>
                <a:latin typeface="Effra"/>
                <a:ea typeface="+mn-ea"/>
                <a:cs typeface="+mn-cs"/>
              </a:rPr>
              <a:t>Hypothetical example for illustrative purposes only. </a:t>
            </a:r>
          </a:p>
        </p:txBody>
      </p:sp>
      <p:sp>
        <p:nvSpPr>
          <p:cNvPr id="7" name="Footer Placeholder 6">
            <a:extLst>
              <a:ext uri="{FF2B5EF4-FFF2-40B4-BE49-F238E27FC236}">
                <a16:creationId xmlns:a16="http://schemas.microsoft.com/office/drawing/2014/main" id="{3424AFC7-45E8-5B0C-5F61-B232B17751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Effra"/>
                <a:ea typeface="+mn-ea"/>
                <a:cs typeface="+mn-cs"/>
              </a:rPr>
              <a:t>Enrollment   |   Client Name</a:t>
            </a:r>
          </a:p>
        </p:txBody>
      </p:sp>
    </p:spTree>
    <p:extLst>
      <p:ext uri="{BB962C8B-B14F-4D97-AF65-F5344CB8AC3E}">
        <p14:creationId xmlns:p14="http://schemas.microsoft.com/office/powerpoint/2010/main" val="16820393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ACA1AB0-CDDB-B949-955A-424CC8002027}"/>
              </a:ext>
            </a:extLst>
          </p:cNvPr>
          <p:cNvSpPr txBox="1"/>
          <p:nvPr/>
        </p:nvSpPr>
        <p:spPr>
          <a:xfrm>
            <a:off x="-557939" y="51144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6" name="Slide Number Placeholder 5">
            <a:extLst>
              <a:ext uri="{FF2B5EF4-FFF2-40B4-BE49-F238E27FC236}">
                <a16:creationId xmlns:a16="http://schemas.microsoft.com/office/drawing/2014/main" id="{16849135-AD70-6A4A-8548-20C5FEDA39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4" name="Title 3">
            <a:extLst>
              <a:ext uri="{FF2B5EF4-FFF2-40B4-BE49-F238E27FC236}">
                <a16:creationId xmlns:a16="http://schemas.microsoft.com/office/drawing/2014/main" id="{A1DEDA61-1E4D-BC8F-F457-3F8B5EC8A251}"/>
              </a:ext>
            </a:extLst>
          </p:cNvPr>
          <p:cNvSpPr>
            <a:spLocks noGrp="1"/>
          </p:cNvSpPr>
          <p:nvPr>
            <p:ph type="title"/>
          </p:nvPr>
        </p:nvSpPr>
        <p:spPr>
          <a:xfrm>
            <a:off x="457200" y="457199"/>
            <a:ext cx="5753062" cy="977689"/>
          </a:xfrm>
        </p:spPr>
        <p:txBody>
          <a:bodyPr/>
          <a:lstStyle/>
          <a:p>
            <a:r>
              <a:rPr lang="en-US"/>
              <a:t>It’s easy with Cancer Insurance</a:t>
            </a:r>
          </a:p>
        </p:txBody>
      </p:sp>
      <p:sp>
        <p:nvSpPr>
          <p:cNvPr id="15" name="Content Placeholder 14">
            <a:extLst>
              <a:ext uri="{FF2B5EF4-FFF2-40B4-BE49-F238E27FC236}">
                <a16:creationId xmlns:a16="http://schemas.microsoft.com/office/drawing/2014/main" id="{EED70C32-F067-AD48-BB7B-44736A931A12}"/>
              </a:ext>
            </a:extLst>
          </p:cNvPr>
          <p:cNvSpPr>
            <a:spLocks noGrp="1"/>
          </p:cNvSpPr>
          <p:nvPr>
            <p:ph idx="1"/>
          </p:nvPr>
        </p:nvSpPr>
        <p:spPr>
          <a:xfrm>
            <a:off x="457200" y="2241755"/>
            <a:ext cx="5404104" cy="3747564"/>
          </a:xfrm>
        </p:spPr>
        <p:txBody>
          <a:bodyPr>
            <a:normAutofit/>
          </a:bodyPr>
          <a:lstStyle/>
          <a:p>
            <a:pPr marL="285750" indent="-285750">
              <a:buFont typeface="Arial" panose="020B0604020202020204" pitchFamily="34" charset="0"/>
              <a:buChar char="•"/>
            </a:pPr>
            <a:r>
              <a:rPr lang="en-US"/>
              <a:t>Affordable group rates</a:t>
            </a:r>
          </a:p>
          <a:p>
            <a:pPr marL="285750" indent="-285750">
              <a:buFont typeface="Arial" panose="020B0604020202020204" pitchFamily="34" charset="0"/>
              <a:buChar char="•"/>
            </a:pPr>
            <a:r>
              <a:rPr lang="en-US"/>
              <a:t>Convenient payroll deductions</a:t>
            </a:r>
          </a:p>
          <a:p>
            <a:pPr marL="285750" indent="-285750">
              <a:buFont typeface="Arial" panose="020B0604020202020204" pitchFamily="34" charset="0"/>
              <a:buChar char="•"/>
            </a:pPr>
            <a:r>
              <a:rPr lang="en-GB"/>
              <a:t>Fast and accurate claim submissions</a:t>
            </a:r>
          </a:p>
          <a:p>
            <a:pPr marL="285750" indent="-285750">
              <a:buFont typeface="Arial" panose="020B0604020202020204" pitchFamily="34" charset="0"/>
              <a:buChar char="•"/>
            </a:pPr>
            <a:r>
              <a:rPr lang="en-US"/>
              <a:t>Take the coverage with you if you leave your </a:t>
            </a:r>
            <a:br>
              <a:rPr lang="en-US"/>
            </a:br>
            <a:r>
              <a:rPr lang="en-US"/>
              <a:t>current employer</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US" b="0"/>
          </a:p>
          <a:p>
            <a:pPr marL="285750" indent="-285750">
              <a:buFont typeface="Arial" panose="020B0604020202020204" pitchFamily="34" charset="0"/>
              <a:buChar char="•"/>
            </a:pPr>
            <a:endParaRPr lang="en-US" b="0"/>
          </a:p>
          <a:p>
            <a:endParaRPr lang="en-GB"/>
          </a:p>
          <a:p>
            <a:endParaRPr lang="en-GB"/>
          </a:p>
        </p:txBody>
      </p:sp>
      <p:sp>
        <p:nvSpPr>
          <p:cNvPr id="19" name="Text Placeholder 7">
            <a:extLst>
              <a:ext uri="{FF2B5EF4-FFF2-40B4-BE49-F238E27FC236}">
                <a16:creationId xmlns:a16="http://schemas.microsoft.com/office/drawing/2014/main" id="{2F029B4D-2841-CA4A-B00C-B1117DB3A382}"/>
              </a:ext>
            </a:extLst>
          </p:cNvPr>
          <p:cNvSpPr txBox="1">
            <a:spLocks/>
          </p:cNvSpPr>
          <p:nvPr/>
        </p:nvSpPr>
        <p:spPr>
          <a:xfrm>
            <a:off x="444500" y="945933"/>
            <a:ext cx="11277600" cy="630237"/>
          </a:xfrm>
          <a:prstGeom prst="rect">
            <a:avLst/>
          </a:prstGeom>
        </p:spPr>
        <p:txBody>
          <a:bodyPr l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8EB1"/>
              </a:solidFill>
              <a:effectLst/>
              <a:uLnTx/>
              <a:uFillTx/>
              <a:latin typeface="Effra"/>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75787B"/>
              </a:solidFill>
              <a:effectLst/>
              <a:uLnTx/>
              <a:uFillTx/>
              <a:latin typeface="Effra"/>
              <a:ea typeface="+mn-ea"/>
              <a:cs typeface="+mn-cs"/>
            </a:endParaRPr>
          </a:p>
        </p:txBody>
      </p:sp>
      <p:sp>
        <p:nvSpPr>
          <p:cNvPr id="10" name="Text Placeholder 4">
            <a:extLst>
              <a:ext uri="{FF2B5EF4-FFF2-40B4-BE49-F238E27FC236}">
                <a16:creationId xmlns:a16="http://schemas.microsoft.com/office/drawing/2014/main" id="{12882ADB-0CC4-6AE1-42A3-3B7E7E47B2A8}"/>
              </a:ext>
            </a:extLst>
          </p:cNvPr>
          <p:cNvSpPr>
            <a:spLocks noGrp="1"/>
          </p:cNvSpPr>
          <p:nvPr>
            <p:ph type="body" sz="quarter" idx="13"/>
          </p:nvPr>
        </p:nvSpPr>
        <p:spPr>
          <a:xfrm>
            <a:off x="455638" y="1385375"/>
            <a:ext cx="5404104" cy="349058"/>
          </a:xfrm>
        </p:spPr>
        <p:txBody>
          <a:bodyPr>
            <a:normAutofit/>
          </a:bodyPr>
          <a:lstStyle/>
          <a:p>
            <a:r>
              <a:rPr lang="en-US"/>
              <a:t>Focus on your recovery, not your finances</a:t>
            </a:r>
            <a:endParaRPr lang="en-US">
              <a:solidFill>
                <a:schemeClr val="accent2"/>
              </a:solidFill>
            </a:endParaRPr>
          </a:p>
        </p:txBody>
      </p:sp>
      <p:pic>
        <p:nvPicPr>
          <p:cNvPr id="8" name="Picture Placeholder 7">
            <a:extLst>
              <a:ext uri="{FF2B5EF4-FFF2-40B4-BE49-F238E27FC236}">
                <a16:creationId xmlns:a16="http://schemas.microsoft.com/office/drawing/2014/main" id="{8C70050A-D9C3-125C-4CD4-1388702CBA1C}"/>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a:stretch/>
        </p:blipFill>
        <p:spPr>
          <a:xfrm>
            <a:off x="6211824" y="0"/>
            <a:ext cx="5980176" cy="6858000"/>
          </a:xfrm>
        </p:spPr>
      </p:pic>
      <p:sp>
        <p:nvSpPr>
          <p:cNvPr id="11" name="Footer Placeholder 4">
            <a:extLst>
              <a:ext uri="{FF2B5EF4-FFF2-40B4-BE49-F238E27FC236}">
                <a16:creationId xmlns:a16="http://schemas.microsoft.com/office/drawing/2014/main" id="{E208A29E-77F1-24E9-E1BA-E5DE2A202384}"/>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22170301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0EC08EB6-C891-6D40-BA7A-9BE8BFB46B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prstClr val="white"/>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1" i="0" u="none" strike="noStrike" kern="1200" cap="none" spc="0" normalizeH="0" baseline="0" noProof="0">
              <a:ln>
                <a:noFill/>
              </a:ln>
              <a:solidFill>
                <a:prstClr val="white"/>
              </a:solidFill>
              <a:effectLst/>
              <a:uLnTx/>
              <a:uFillTx/>
              <a:latin typeface="Effra"/>
              <a:ea typeface="+mn-ea"/>
              <a:cs typeface="+mn-cs"/>
            </a:endParaRPr>
          </a:p>
        </p:txBody>
      </p:sp>
      <p:sp>
        <p:nvSpPr>
          <p:cNvPr id="2" name="Title 1">
            <a:extLst>
              <a:ext uri="{FF2B5EF4-FFF2-40B4-BE49-F238E27FC236}">
                <a16:creationId xmlns:a16="http://schemas.microsoft.com/office/drawing/2014/main" id="{A2B6DE00-D546-584A-824D-572F3D36A5A1}"/>
              </a:ext>
            </a:extLst>
          </p:cNvPr>
          <p:cNvSpPr>
            <a:spLocks noGrp="1"/>
          </p:cNvSpPr>
          <p:nvPr>
            <p:ph type="title"/>
          </p:nvPr>
        </p:nvSpPr>
        <p:spPr/>
        <p:txBody>
          <a:bodyPr/>
          <a:lstStyle/>
          <a:p>
            <a:r>
              <a:rPr lang="en-US" b="0">
                <a:solidFill>
                  <a:srgbClr val="FF0000"/>
                </a:solidFill>
              </a:rPr>
              <a:t>[</a:t>
            </a:r>
            <a:r>
              <a:rPr lang="en-US">
                <a:solidFill>
                  <a:srgbClr val="FF0000"/>
                </a:solidFill>
              </a:rPr>
              <a:t>Hospital</a:t>
            </a:r>
            <a:r>
              <a:rPr lang="en-US" b="0">
                <a:solidFill>
                  <a:srgbClr val="FF0000"/>
                </a:solidFill>
              </a:rPr>
              <a:t>] [</a:t>
            </a:r>
            <a:r>
              <a:rPr lang="en-US">
                <a:solidFill>
                  <a:srgbClr val="FF0000"/>
                </a:solidFill>
              </a:rPr>
              <a:t>Accident and Sickness</a:t>
            </a:r>
            <a:r>
              <a:rPr lang="en-US" b="0">
                <a:solidFill>
                  <a:srgbClr val="FF0000"/>
                </a:solidFill>
              </a:rPr>
              <a:t>]</a:t>
            </a:r>
            <a:r>
              <a:rPr lang="en-US">
                <a:solidFill>
                  <a:srgbClr val="FF0000"/>
                </a:solidFill>
              </a:rPr>
              <a:t> </a:t>
            </a:r>
            <a:r>
              <a:rPr lang="en-US"/>
              <a:t>Indemnity Insurance</a:t>
            </a:r>
            <a:endParaRPr lang="en-GB"/>
          </a:p>
        </p:txBody>
      </p:sp>
      <p:sp>
        <p:nvSpPr>
          <p:cNvPr id="4" name="Text Placeholder 3">
            <a:extLst>
              <a:ext uri="{FF2B5EF4-FFF2-40B4-BE49-F238E27FC236}">
                <a16:creationId xmlns:a16="http://schemas.microsoft.com/office/drawing/2014/main" id="{080DA6EC-88FB-41CE-7208-6387D5F6A440}"/>
              </a:ext>
            </a:extLst>
          </p:cNvPr>
          <p:cNvSpPr>
            <a:spLocks noGrp="1"/>
          </p:cNvSpPr>
          <p:nvPr>
            <p:ph type="body" sz="quarter" idx="14"/>
          </p:nvPr>
        </p:nvSpPr>
        <p:spPr>
          <a:xfrm>
            <a:off x="457200" y="6156960"/>
            <a:ext cx="11277600" cy="134693"/>
          </a:xfrm>
        </p:spPr>
        <p:txBody>
          <a:bodyPr/>
          <a:lstStyle/>
          <a:p>
            <a:pPr marL="0" marR="0" lvl="0" indent="0" algn="l" defTabSz="914400" rtl="0" eaLnBrk="1" fontAlgn="auto" latinLnBrk="0" hangingPunct="1">
              <a:lnSpc>
                <a:spcPct val="100000"/>
              </a:lnSpc>
              <a:spcBef>
                <a:spcPts val="0"/>
              </a:spcBef>
              <a:spcAft>
                <a:spcPts val="0"/>
              </a:spcAft>
              <a:buClr>
                <a:srgbClr val="0D3F5E"/>
              </a:buClr>
              <a:buSzTx/>
              <a:buFont typeface="Arial" panose="020B0604020202020204" pitchFamily="34" charset="0"/>
              <a:buNone/>
              <a:tabLst/>
              <a:defRPr/>
            </a:pPr>
            <a:r>
              <a:rPr kumimoji="0" lang="en-US" sz="800" b="0" i="0" kern="1200" cap="none" spc="0" normalizeH="0" baseline="0" noProof="0">
                <a:ln>
                  <a:noFill/>
                </a:ln>
                <a:solidFill>
                  <a:srgbClr val="0D3F5E"/>
                </a:solidFill>
                <a:effectLst/>
                <a:uLnTx/>
                <a:uFillTx/>
                <a:latin typeface="Effra"/>
                <a:ea typeface="+mn-ea"/>
                <a:cs typeface="+mn-cs"/>
              </a:rPr>
              <a:t>Guardian’s Group </a:t>
            </a:r>
            <a:r>
              <a:rPr kumimoji="0" lang="en-US" sz="800" b="0" i="0" kern="1200" cap="none" spc="0" normalizeH="0" baseline="0" noProof="0">
                <a:ln>
                  <a:noFill/>
                </a:ln>
                <a:solidFill>
                  <a:srgbClr val="FF0000"/>
                </a:solidFill>
                <a:effectLst/>
                <a:uLnTx/>
                <a:uFillTx/>
                <a:latin typeface="Effra"/>
                <a:ea typeface="+mn-ea"/>
                <a:cs typeface="+mn-cs"/>
              </a:rPr>
              <a:t>[Hospital Indemnity Insurance] [Accident and Sickness Indemnity Insurance] </a:t>
            </a:r>
            <a:r>
              <a:rPr kumimoji="0" lang="en-US" sz="800" b="0" i="0" kern="1200" cap="none" spc="0" normalizeH="0" baseline="0" noProof="0">
                <a:ln>
                  <a:noFill/>
                </a:ln>
                <a:solidFill>
                  <a:srgbClr val="0D3F5E"/>
                </a:solidFill>
                <a:effectLst/>
                <a:uLnTx/>
                <a:uFillTx/>
                <a:latin typeface="Effra"/>
                <a:ea typeface="+mn-ea"/>
                <a:cs typeface="+mn-cs"/>
              </a:rPr>
              <a:t>is underwritten and issued by The Guardian Life Insurance Company of America, New York, NY. Products are not available in all states. Policy limitations and exclusions apply. Optional riders and/or features may incur additional costs. This is a limited plan of supplemental health insurance that provides the specified financial support, as a lump sum or indemnity payment, following a covered hospitalization. This is not minimum essential coverage as defined by federal law. This coverage will not reimburse for hospital or medical expenses. Generic Policy Form # GP-1-HI-15. The state approved form is the governing document. This advertising content is not currently intended for anyone in the state of New Mexico.</a:t>
            </a:r>
          </a:p>
          <a:p>
            <a:pPr marL="0" marR="0" lvl="0" indent="0" algn="l" defTabSz="914400" rtl="0" eaLnBrk="1" fontAlgn="auto" latinLnBrk="0" hangingPunct="1">
              <a:lnSpc>
                <a:spcPct val="100000"/>
              </a:lnSpc>
              <a:spcBef>
                <a:spcPts val="0"/>
              </a:spcBef>
              <a:spcAft>
                <a:spcPts val="0"/>
              </a:spcAft>
              <a:buClr>
                <a:srgbClr val="0D3F5E"/>
              </a:buClr>
              <a:buSzTx/>
              <a:buFont typeface="Arial" panose="020B0604020202020204" pitchFamily="34" charset="0"/>
              <a:buNone/>
              <a:tabLst/>
              <a:defRPr/>
            </a:pPr>
            <a:r>
              <a:rPr kumimoji="0" lang="en-US" sz="800" b="0" i="0" kern="1200" cap="none" spc="0" normalizeH="0" baseline="0" noProof="0">
                <a:ln>
                  <a:noFill/>
                </a:ln>
                <a:solidFill>
                  <a:srgbClr val="0D3F5E"/>
                </a:solidFill>
                <a:effectLst/>
                <a:uLnTx/>
                <a:uFillTx/>
                <a:latin typeface="Effra"/>
                <a:ea typeface="+mn-ea"/>
                <a:cs typeface="+mn-cs"/>
              </a:rPr>
              <a:t>Guardian® is a registered trademark of The Guardian Life Insurance of America® ©Copyright 2023 The Guardian Life Insurance Company of America.</a:t>
            </a:r>
          </a:p>
          <a:p>
            <a:pPr marL="0" marR="0" lvl="0" indent="0" algn="l" defTabSz="914400" rtl="0" eaLnBrk="1" fontAlgn="auto" latinLnBrk="0" hangingPunct="1">
              <a:lnSpc>
                <a:spcPct val="100000"/>
              </a:lnSpc>
              <a:spcBef>
                <a:spcPts val="0"/>
              </a:spcBef>
              <a:spcAft>
                <a:spcPts val="0"/>
              </a:spcAft>
              <a:buClr>
                <a:srgbClr val="0D3F5E"/>
              </a:buClr>
              <a:buSzTx/>
              <a:buFont typeface="Arial" panose="020B0604020202020204" pitchFamily="34" charset="0"/>
              <a:buNone/>
              <a:tabLst/>
              <a:defRPr/>
            </a:pPr>
            <a:endParaRPr kumimoji="0" lang="en-US" sz="800" b="0" i="0" kern="1200" cap="none" spc="0" normalizeH="0" baseline="0" noProof="0">
              <a:ln>
                <a:noFill/>
              </a:ln>
              <a:solidFill>
                <a:srgbClr val="0D3F5E"/>
              </a:solidFill>
              <a:effectLst/>
              <a:uLnTx/>
              <a:uFillTx/>
              <a:latin typeface="Effra"/>
              <a:ea typeface="+mn-ea"/>
              <a:cs typeface="+mn-cs"/>
            </a:endParaRPr>
          </a:p>
          <a:p>
            <a:pPr marL="0" marR="0" lvl="0" indent="0" algn="l" defTabSz="914400" rtl="0" eaLnBrk="1" fontAlgn="auto" latinLnBrk="0" hangingPunct="1">
              <a:lnSpc>
                <a:spcPct val="100000"/>
              </a:lnSpc>
              <a:spcBef>
                <a:spcPts val="0"/>
              </a:spcBef>
              <a:spcAft>
                <a:spcPts val="0"/>
              </a:spcAft>
              <a:buClr>
                <a:srgbClr val="0D3F5E"/>
              </a:buClr>
              <a:buSzTx/>
              <a:buFont typeface="Arial" panose="020B0604020202020204" pitchFamily="34" charset="0"/>
              <a:buNone/>
              <a:tabLst/>
              <a:defRPr/>
            </a:pPr>
            <a:r>
              <a:rPr kumimoji="0" lang="en-US" sz="800" b="0" i="0" kern="1200" cap="none" spc="0" normalizeH="0" baseline="0" noProof="0">
                <a:ln>
                  <a:noFill/>
                </a:ln>
                <a:solidFill>
                  <a:srgbClr val="0D3F5E"/>
                </a:solidFill>
                <a:effectLst/>
                <a:uLnTx/>
                <a:uFillTx/>
                <a:latin typeface="Effra"/>
                <a:ea typeface="+mn-ea"/>
                <a:cs typeface="+mn-cs"/>
              </a:rPr>
              <a:t>2023-160133 (Exp 08/25)</a:t>
            </a:r>
          </a:p>
        </p:txBody>
      </p:sp>
      <p:sp>
        <p:nvSpPr>
          <p:cNvPr id="9" name="Footer Placeholder 4">
            <a:extLst>
              <a:ext uri="{FF2B5EF4-FFF2-40B4-BE49-F238E27FC236}">
                <a16:creationId xmlns:a16="http://schemas.microsoft.com/office/drawing/2014/main" id="{E3B0D43D-9FA7-EB5C-D2D7-2DAAE6B76E57}"/>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4305283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34844ECB-1270-C0E0-1566-3F4B50C464B4}"/>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p:pic>
      <p:sp>
        <p:nvSpPr>
          <p:cNvPr id="5" name="Slide Number Placeholder 4">
            <a:extLst>
              <a:ext uri="{FF2B5EF4-FFF2-40B4-BE49-F238E27FC236}">
                <a16:creationId xmlns:a16="http://schemas.microsoft.com/office/drawing/2014/main" id="{49D2C8B7-8143-6146-A09A-3D92356087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3" name="Title 2">
            <a:extLst>
              <a:ext uri="{FF2B5EF4-FFF2-40B4-BE49-F238E27FC236}">
                <a16:creationId xmlns:a16="http://schemas.microsoft.com/office/drawing/2014/main" id="{80107E44-B47D-EE49-9A4C-E1CC3CA41D06}"/>
              </a:ext>
            </a:extLst>
          </p:cNvPr>
          <p:cNvSpPr>
            <a:spLocks noGrp="1"/>
          </p:cNvSpPr>
          <p:nvPr>
            <p:ph type="title"/>
          </p:nvPr>
        </p:nvSpPr>
        <p:spPr/>
        <p:txBody>
          <a:bodyPr/>
          <a:lstStyle/>
          <a:p>
            <a:r>
              <a:rPr lang="en-US"/>
              <a:t>What is </a:t>
            </a:r>
            <a:r>
              <a:rPr lang="en-US">
                <a:solidFill>
                  <a:srgbClr val="FF0000"/>
                </a:solidFill>
              </a:rPr>
              <a:t>[Hospital][Accident and Sickness] </a:t>
            </a:r>
            <a:r>
              <a:rPr lang="en-US"/>
              <a:t>Indemnity Insurance? </a:t>
            </a:r>
            <a:br>
              <a:rPr lang="en-US"/>
            </a:br>
            <a:endParaRPr lang="en-US"/>
          </a:p>
        </p:txBody>
      </p:sp>
      <p:sp>
        <p:nvSpPr>
          <p:cNvPr id="7" name="Text Placeholder 6">
            <a:extLst>
              <a:ext uri="{FF2B5EF4-FFF2-40B4-BE49-F238E27FC236}">
                <a16:creationId xmlns:a16="http://schemas.microsoft.com/office/drawing/2014/main" id="{29523E50-26BA-DA4F-8B5C-E3FCDCDDB5A0}"/>
              </a:ext>
            </a:extLst>
          </p:cNvPr>
          <p:cNvSpPr>
            <a:spLocks noGrp="1"/>
          </p:cNvSpPr>
          <p:nvPr>
            <p:ph type="body" sz="quarter" idx="13"/>
          </p:nvPr>
        </p:nvSpPr>
        <p:spPr>
          <a:xfrm>
            <a:off x="455638" y="1474538"/>
            <a:ext cx="5404104" cy="365760"/>
          </a:xfrm>
        </p:spPr>
        <p:txBody>
          <a:bodyPr>
            <a:normAutofit/>
          </a:bodyPr>
          <a:lstStyle/>
          <a:p>
            <a:r>
              <a:rPr lang="en-US">
                <a:solidFill>
                  <a:srgbClr val="E85526"/>
                </a:solidFill>
              </a:rPr>
              <a:t>A Trip to the Hospital Can Really Set You Back</a:t>
            </a:r>
          </a:p>
        </p:txBody>
      </p:sp>
      <p:sp>
        <p:nvSpPr>
          <p:cNvPr id="6" name="Content Placeholder 5">
            <a:extLst>
              <a:ext uri="{FF2B5EF4-FFF2-40B4-BE49-F238E27FC236}">
                <a16:creationId xmlns:a16="http://schemas.microsoft.com/office/drawing/2014/main" id="{96D443FC-3309-C745-AB6A-06A9655FC6CB}"/>
              </a:ext>
            </a:extLst>
          </p:cNvPr>
          <p:cNvSpPr>
            <a:spLocks noGrp="1"/>
          </p:cNvSpPr>
          <p:nvPr>
            <p:ph idx="1"/>
          </p:nvPr>
        </p:nvSpPr>
        <p:spPr>
          <a:xfrm>
            <a:off x="463295" y="1993497"/>
            <a:ext cx="5265215" cy="3436620"/>
          </a:xfrm>
        </p:spPr>
        <p:txBody>
          <a:bodyPr vert="horz" lIns="0" tIns="0" rIns="0" bIns="0" rtlCol="0" anchor="t">
            <a:normAutofit/>
          </a:bodyPr>
          <a:lstStyle/>
          <a:p>
            <a:pPr lvl="2">
              <a:buFont typeface="Arial" panose="020B0604020202020204" pitchFamily="34" charset="0"/>
              <a:buChar char="•"/>
            </a:pPr>
            <a:r>
              <a:rPr lang="en-US"/>
              <a:t>If you are admitted to a hospital, this coverage pays you regardless of any other coverage you may have.</a:t>
            </a:r>
          </a:p>
          <a:p>
            <a:pPr lvl="2">
              <a:buFont typeface="Arial" panose="020B0604020202020204" pitchFamily="34" charset="0"/>
              <a:buChar char="•"/>
            </a:pPr>
            <a:r>
              <a:rPr lang="en-US"/>
              <a:t>It can help pay for out-to-pocket costs associated with being hospitalized, such as high deductibles and copays, travel to and from the hospital for treatment or childcare services while recovering.</a:t>
            </a:r>
          </a:p>
          <a:p>
            <a:pPr lvl="2">
              <a:buFont typeface="Arial" panose="020B0604020202020204" pitchFamily="34" charset="0"/>
              <a:buChar char="•"/>
            </a:pPr>
            <a:r>
              <a:rPr lang="en-US"/>
              <a:t>Benefit  payments are made directly to you.</a:t>
            </a:r>
          </a:p>
          <a:p>
            <a:pPr lvl="2">
              <a:buFont typeface="Arial" panose="020B0604020202020204" pitchFamily="34" charset="0"/>
              <a:buChar char="•"/>
            </a:pPr>
            <a:r>
              <a:rPr lang="en-US"/>
              <a:t>Use the money for any purpose, medical or </a:t>
            </a:r>
            <a:br>
              <a:rPr lang="en-US"/>
            </a:br>
            <a:r>
              <a:rPr lang="en-US"/>
              <a:t>non-medical.</a:t>
            </a:r>
          </a:p>
        </p:txBody>
      </p:sp>
      <p:sp>
        <p:nvSpPr>
          <p:cNvPr id="11" name="TextBox 10">
            <a:extLst>
              <a:ext uri="{FF2B5EF4-FFF2-40B4-BE49-F238E27FC236}">
                <a16:creationId xmlns:a16="http://schemas.microsoft.com/office/drawing/2014/main" id="{2E71E00F-BCD4-9FE3-93F7-E3A478F8C5FF}"/>
              </a:ext>
            </a:extLst>
          </p:cNvPr>
          <p:cNvSpPr txBox="1"/>
          <p:nvPr/>
        </p:nvSpPr>
        <p:spPr>
          <a:xfrm>
            <a:off x="1041400" y="76200"/>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D3F5E"/>
              </a:solidFill>
              <a:effectLst/>
              <a:uLnTx/>
              <a:uFillTx/>
              <a:latin typeface="Effra"/>
              <a:ea typeface="+mn-ea"/>
              <a:cs typeface="+mn-cs"/>
            </a:endParaRPr>
          </a:p>
        </p:txBody>
      </p:sp>
      <p:sp>
        <p:nvSpPr>
          <p:cNvPr id="10" name="Footer Placeholder 4">
            <a:extLst>
              <a:ext uri="{FF2B5EF4-FFF2-40B4-BE49-F238E27FC236}">
                <a16:creationId xmlns:a16="http://schemas.microsoft.com/office/drawing/2014/main" id="{A2317DB9-E6DF-464F-B9AB-77493E9C2FA1}"/>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1501791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indoor, wall, bed, person&#10;&#10;Description automatically generated">
            <a:extLst>
              <a:ext uri="{FF2B5EF4-FFF2-40B4-BE49-F238E27FC236}">
                <a16:creationId xmlns:a16="http://schemas.microsoft.com/office/drawing/2014/main" id="{314EB480-92CD-F4DE-158D-FB877A77E5CE}"/>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p:pic>
      <p:sp>
        <p:nvSpPr>
          <p:cNvPr id="5" name="Slide Number Placeholder 4">
            <a:extLst>
              <a:ext uri="{FF2B5EF4-FFF2-40B4-BE49-F238E27FC236}">
                <a16:creationId xmlns:a16="http://schemas.microsoft.com/office/drawing/2014/main" id="{0FE78838-3A35-9442-A49B-863488BCBB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7" name="Text Placeholder 6">
            <a:extLst>
              <a:ext uri="{FF2B5EF4-FFF2-40B4-BE49-F238E27FC236}">
                <a16:creationId xmlns:a16="http://schemas.microsoft.com/office/drawing/2014/main" id="{6FCA379D-5534-DE50-2D0A-D5026CFA9A0E}"/>
              </a:ext>
            </a:extLst>
          </p:cNvPr>
          <p:cNvSpPr>
            <a:spLocks noGrp="1"/>
          </p:cNvSpPr>
          <p:nvPr>
            <p:ph type="body" sz="quarter" idx="14"/>
          </p:nvPr>
        </p:nvSpPr>
        <p:spPr/>
        <p:txBody>
          <a:bodyPr/>
          <a:lstStyle/>
          <a:p>
            <a:r>
              <a:rPr lang="en-US" sz="800"/>
              <a:t>*One Health  Screening Benefit per year per covered person if a covered person has a health screening test or procedure performed while coverage is in force. See your plan details for specific amounts. </a:t>
            </a:r>
          </a:p>
        </p:txBody>
      </p:sp>
      <p:sp>
        <p:nvSpPr>
          <p:cNvPr id="2" name="Title 1">
            <a:extLst>
              <a:ext uri="{FF2B5EF4-FFF2-40B4-BE49-F238E27FC236}">
                <a16:creationId xmlns:a16="http://schemas.microsoft.com/office/drawing/2014/main" id="{53C894A7-5253-B009-90D3-C4FBC1282C58}"/>
              </a:ext>
            </a:extLst>
          </p:cNvPr>
          <p:cNvSpPr>
            <a:spLocks noGrp="1"/>
          </p:cNvSpPr>
          <p:nvPr>
            <p:ph type="title"/>
          </p:nvPr>
        </p:nvSpPr>
        <p:spPr/>
        <p:txBody>
          <a:bodyPr/>
          <a:lstStyle/>
          <a:p>
            <a:r>
              <a:rPr lang="en-US"/>
              <a:t>Health Screening Benefit</a:t>
            </a:r>
          </a:p>
        </p:txBody>
      </p:sp>
      <p:sp>
        <p:nvSpPr>
          <p:cNvPr id="6" name="Text Placeholder 5">
            <a:extLst>
              <a:ext uri="{FF2B5EF4-FFF2-40B4-BE49-F238E27FC236}">
                <a16:creationId xmlns:a16="http://schemas.microsoft.com/office/drawing/2014/main" id="{93F56DCE-B070-A041-919C-2B0B6F5A46E0}"/>
              </a:ext>
            </a:extLst>
          </p:cNvPr>
          <p:cNvSpPr>
            <a:spLocks noGrp="1"/>
          </p:cNvSpPr>
          <p:nvPr>
            <p:ph type="body" sz="quarter" idx="13"/>
          </p:nvPr>
        </p:nvSpPr>
        <p:spPr/>
        <p:txBody>
          <a:bodyPr>
            <a:normAutofit/>
          </a:bodyPr>
          <a:lstStyle/>
          <a:p>
            <a:r>
              <a:rPr lang="en-US"/>
              <a:t>Get money back for taking care of yourself. </a:t>
            </a:r>
          </a:p>
        </p:txBody>
      </p:sp>
      <p:sp>
        <p:nvSpPr>
          <p:cNvPr id="3" name="Content Placeholder 2">
            <a:extLst>
              <a:ext uri="{FF2B5EF4-FFF2-40B4-BE49-F238E27FC236}">
                <a16:creationId xmlns:a16="http://schemas.microsoft.com/office/drawing/2014/main" id="{6B08B1CB-D710-FE4B-BF57-CF3D961F8B5A}"/>
              </a:ext>
            </a:extLst>
          </p:cNvPr>
          <p:cNvSpPr>
            <a:spLocks noGrp="1"/>
          </p:cNvSpPr>
          <p:nvPr>
            <p:ph idx="1"/>
          </p:nvPr>
        </p:nvSpPr>
        <p:spPr/>
        <p:txBody>
          <a:bodyPr>
            <a:normAutofit/>
          </a:bodyPr>
          <a:lstStyle/>
          <a:p>
            <a:pPr marL="0" lvl="2" indent="0">
              <a:spcAft>
                <a:spcPts val="600"/>
              </a:spcAft>
              <a:buClrTx/>
              <a:buNone/>
              <a:defRPr/>
            </a:pPr>
            <a:r>
              <a:rPr lang="en-US" sz="1600"/>
              <a:t>Receive a </a:t>
            </a:r>
            <a:r>
              <a:rPr lang="en-US" sz="1600">
                <a:solidFill>
                  <a:srgbClr val="FF0000"/>
                </a:solidFill>
              </a:rPr>
              <a:t>[$XX]</a:t>
            </a:r>
            <a:r>
              <a:rPr lang="en-US" sz="1600"/>
              <a:t> benefit payment once a year when you complete a health screening* such as: </a:t>
            </a:r>
          </a:p>
          <a:p>
            <a:pPr marL="285750" lvl="2" indent="-285750">
              <a:spcAft>
                <a:spcPts val="600"/>
              </a:spcAft>
              <a:buClrTx/>
              <a:buFont typeface="Arial" panose="020B0604020202020204" pitchFamily="34" charset="0"/>
              <a:buChar char="•"/>
              <a:defRPr/>
            </a:pPr>
            <a:r>
              <a:rPr lang="en-US" sz="1600"/>
              <a:t>Mammogram</a:t>
            </a:r>
          </a:p>
          <a:p>
            <a:pPr marL="285750" lvl="2" indent="-285750">
              <a:spcAft>
                <a:spcPts val="600"/>
              </a:spcAft>
              <a:buClrTx/>
              <a:buFont typeface="Arial" panose="020B0604020202020204" pitchFamily="34" charset="0"/>
              <a:buChar char="•"/>
              <a:defRPr/>
            </a:pPr>
            <a:r>
              <a:rPr lang="en-US" sz="1600"/>
              <a:t>Colonoscopy </a:t>
            </a:r>
          </a:p>
          <a:p>
            <a:pPr marL="285750" lvl="2" indent="-285750">
              <a:spcAft>
                <a:spcPts val="600"/>
              </a:spcAft>
              <a:buClrTx/>
              <a:buFont typeface="Arial" panose="020B0604020202020204" pitchFamily="34" charset="0"/>
              <a:buChar char="•"/>
              <a:defRPr/>
            </a:pPr>
            <a:r>
              <a:rPr lang="en-US" sz="1600"/>
              <a:t>Immunizations</a:t>
            </a:r>
            <a:endParaRPr lang="en-US" sz="1600" strike="sngStrike"/>
          </a:p>
          <a:p>
            <a:pPr marL="285750" lvl="2" indent="-285750">
              <a:spcAft>
                <a:spcPts val="600"/>
              </a:spcAft>
              <a:buClrTx/>
              <a:buFont typeface="Arial" panose="020B0604020202020204" pitchFamily="34" charset="0"/>
              <a:buChar char="•"/>
              <a:defRPr/>
            </a:pPr>
            <a:r>
              <a:rPr lang="en-US" sz="1600"/>
              <a:t>Routine/Annual Physicals (including COVID-19 testing)</a:t>
            </a:r>
          </a:p>
          <a:p>
            <a:pPr marL="285750" lvl="2" indent="-285750">
              <a:spcAft>
                <a:spcPts val="600"/>
              </a:spcAft>
              <a:buClrTx/>
              <a:buFont typeface="Arial" panose="020B0604020202020204" pitchFamily="34" charset="0"/>
              <a:buChar char="•"/>
              <a:defRPr/>
            </a:pPr>
            <a:r>
              <a:rPr lang="en-US" sz="1600"/>
              <a:t>Chest x-ray (preventative screening, not diagnostic)</a:t>
            </a:r>
          </a:p>
          <a:p>
            <a:pPr marL="285750" lvl="2" indent="-285750">
              <a:spcAft>
                <a:spcPts val="600"/>
              </a:spcAft>
              <a:buClrTx/>
              <a:buFont typeface="Arial" panose="020B0604020202020204" pitchFamily="34" charset="0"/>
              <a:buChar char="•"/>
              <a:defRPr/>
            </a:pPr>
            <a:r>
              <a:rPr lang="en-US" sz="1600"/>
              <a:t>Fasting blood glucose test</a:t>
            </a:r>
          </a:p>
          <a:p>
            <a:pPr marL="285750" lvl="2" indent="-285750">
              <a:spcAft>
                <a:spcPts val="600"/>
              </a:spcAft>
              <a:buClrTx/>
              <a:buFont typeface="Arial" panose="020B0604020202020204" pitchFamily="34" charset="0"/>
              <a:buChar char="•"/>
              <a:defRPr/>
            </a:pPr>
            <a:r>
              <a:rPr lang="en-US" sz="1600"/>
              <a:t>PSA blood test</a:t>
            </a:r>
          </a:p>
          <a:p>
            <a:pPr marL="285750" lvl="2" indent="-285750">
              <a:spcAft>
                <a:spcPts val="600"/>
              </a:spcAft>
              <a:buClrTx/>
              <a:buFont typeface="Arial" panose="020B0604020202020204" pitchFamily="34" charset="0"/>
              <a:buChar char="•"/>
              <a:defRPr/>
            </a:pPr>
            <a:r>
              <a:rPr lang="en-US" sz="1600"/>
              <a:t>And more… </a:t>
            </a:r>
          </a:p>
          <a:p>
            <a:pPr marL="0" lvl="2" indent="0">
              <a:spcAft>
                <a:spcPts val="600"/>
              </a:spcAft>
              <a:buClrTx/>
              <a:buNone/>
              <a:defRPr/>
            </a:pPr>
            <a:r>
              <a:rPr lang="en-US" sz="1600"/>
              <a:t>For a complete list of covered health screenings go to Guardian Anytime.</a:t>
            </a:r>
          </a:p>
          <a:p>
            <a:endParaRPr lang="en-US" sz="1600"/>
          </a:p>
        </p:txBody>
      </p:sp>
      <p:sp>
        <p:nvSpPr>
          <p:cNvPr id="9" name="Content Placeholder 14">
            <a:extLst>
              <a:ext uri="{FF2B5EF4-FFF2-40B4-BE49-F238E27FC236}">
                <a16:creationId xmlns:a16="http://schemas.microsoft.com/office/drawing/2014/main" id="{54B72CC1-6FD8-2D4F-8917-9D225A0C7E0F}"/>
              </a:ext>
            </a:extLst>
          </p:cNvPr>
          <p:cNvSpPr txBox="1">
            <a:spLocks/>
          </p:cNvSpPr>
          <p:nvPr/>
        </p:nvSpPr>
        <p:spPr>
          <a:xfrm>
            <a:off x="2223086" y="-675338"/>
            <a:ext cx="5254444" cy="270813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3000"/>
              </a:spcAft>
              <a:buFont typeface="Arial" panose="020B0604020202020204" pitchFamily="34" charset="0"/>
              <a:buNone/>
              <a:defRPr lang="en-US" sz="3200" b="1" kern="1200" dirty="0">
                <a:solidFill>
                  <a:schemeClr val="accent3"/>
                </a:solidFill>
                <a:latin typeface="+mj-lt"/>
                <a:ea typeface="+mj-ea"/>
                <a:cs typeface="+mj-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2000" b="0" kern="1200">
                <a:solidFill>
                  <a:schemeClr val="accent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000"/>
              </a:spcAft>
              <a:buFont typeface="Arial" panose="020B0604020202020204" pitchFamily="34" charset="0"/>
              <a:buNone/>
              <a:defRPr lang="en-US" sz="1800" kern="1200" dirty="0">
                <a:solidFill>
                  <a:schemeClr val="tx1"/>
                </a:solidFill>
                <a:latin typeface="+mn-lt"/>
                <a:ea typeface="+mn-ea"/>
                <a:cs typeface="+mn-cs"/>
              </a:defRPr>
            </a:lvl4pPr>
            <a:lvl5pPr marL="228600" indent="-228600" algn="l" defTabSz="914400" rtl="0" eaLnBrk="1" latinLnBrk="0" hangingPunct="1">
              <a:lnSpc>
                <a:spcPct val="100000"/>
              </a:lnSpc>
              <a:spcBef>
                <a:spcPts val="0"/>
              </a:spcBef>
              <a:spcAft>
                <a:spcPts val="1000"/>
              </a:spcAft>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75787B"/>
              </a:solidFill>
              <a:effectLst/>
              <a:uLnTx/>
              <a:uFillTx/>
              <a:latin typeface="Effra"/>
              <a:ea typeface="+mn-ea"/>
              <a:cs typeface="+mn-cs"/>
            </a:endParaRPr>
          </a:p>
        </p:txBody>
      </p:sp>
      <p:sp>
        <p:nvSpPr>
          <p:cNvPr id="10" name="Text Placeholder 7">
            <a:extLst>
              <a:ext uri="{FF2B5EF4-FFF2-40B4-BE49-F238E27FC236}">
                <a16:creationId xmlns:a16="http://schemas.microsoft.com/office/drawing/2014/main" id="{388ED37F-281F-1840-9520-DB03F975E3FF}"/>
              </a:ext>
            </a:extLst>
          </p:cNvPr>
          <p:cNvSpPr txBox="1">
            <a:spLocks/>
          </p:cNvSpPr>
          <p:nvPr/>
        </p:nvSpPr>
        <p:spPr>
          <a:xfrm>
            <a:off x="802745" y="-208416"/>
            <a:ext cx="5177432" cy="323030"/>
          </a:xfrm>
          <a:prstGeom prst="rect">
            <a:avLst/>
          </a:prstGeom>
        </p:spPr>
        <p:txBody>
          <a:bodyPr vert="horz" lIns="0" tIns="0" rIns="0" bIns="0" rtlCol="0" anchor="t" anchorCtr="0">
            <a:noAutofit/>
          </a:bodyPr>
          <a:lstStyle>
            <a:lvl1pPr marL="0" indent="0" algn="l" defTabSz="914400" rtl="0" eaLnBrk="1" latinLnBrk="0" hangingPunct="1">
              <a:lnSpc>
                <a:spcPct val="80000"/>
              </a:lnSpc>
              <a:spcBef>
                <a:spcPts val="0"/>
              </a:spcBef>
              <a:spcAft>
                <a:spcPts val="0"/>
              </a:spcAft>
              <a:buFont typeface="Arial" panose="020B0604020202020204" pitchFamily="34" charset="0"/>
              <a:buNone/>
              <a:defRPr sz="7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8EB1"/>
              </a:solidFill>
              <a:effectLst/>
              <a:uLnTx/>
              <a:uFillTx/>
              <a:latin typeface="Effra"/>
              <a:ea typeface="+mn-ea"/>
              <a:cs typeface="+mn-cs"/>
            </a:endParaRPr>
          </a:p>
        </p:txBody>
      </p:sp>
      <p:sp>
        <p:nvSpPr>
          <p:cNvPr id="11" name="TextBox 10">
            <a:extLst>
              <a:ext uri="{FF2B5EF4-FFF2-40B4-BE49-F238E27FC236}">
                <a16:creationId xmlns:a16="http://schemas.microsoft.com/office/drawing/2014/main" id="{575865FD-E5D8-BF41-8F1D-BDAACA8AD749}"/>
              </a:ext>
            </a:extLst>
          </p:cNvPr>
          <p:cNvSpPr txBox="1"/>
          <p:nvPr/>
        </p:nvSpPr>
        <p:spPr>
          <a:xfrm>
            <a:off x="8854033" y="153798"/>
            <a:ext cx="3337967" cy="626949"/>
          </a:xfrm>
          <a:prstGeom prst="rect">
            <a:avLst/>
          </a:prstGeom>
          <a:solidFill>
            <a:srgbClr val="FFFF00"/>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Effra"/>
                <a:ea typeface="+mn-ea"/>
                <a:cs typeface="+mn-cs"/>
              </a:rPr>
              <a:t>Include if Health Screening Benefit is included with Plan</a:t>
            </a:r>
          </a:p>
        </p:txBody>
      </p:sp>
      <p:sp>
        <p:nvSpPr>
          <p:cNvPr id="12" name="Footer Placeholder 4">
            <a:extLst>
              <a:ext uri="{FF2B5EF4-FFF2-40B4-BE49-F238E27FC236}">
                <a16:creationId xmlns:a16="http://schemas.microsoft.com/office/drawing/2014/main" id="{72D08121-37C3-1EBA-1B60-52F80723D2A3}"/>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11594623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EAE108A-3B9D-3A44-BCCF-D3FF55B4C0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2" name="Title 1">
            <a:extLst>
              <a:ext uri="{FF2B5EF4-FFF2-40B4-BE49-F238E27FC236}">
                <a16:creationId xmlns:a16="http://schemas.microsoft.com/office/drawing/2014/main" id="{A01AB2DF-D2AD-E54A-9EAE-230222166733}"/>
              </a:ext>
            </a:extLst>
          </p:cNvPr>
          <p:cNvSpPr>
            <a:spLocks noGrp="1"/>
          </p:cNvSpPr>
          <p:nvPr>
            <p:ph type="title"/>
          </p:nvPr>
        </p:nvSpPr>
        <p:spPr/>
        <p:txBody>
          <a:bodyPr/>
          <a:lstStyle/>
          <a:p>
            <a:r>
              <a:rPr lang="en-US"/>
              <a:t>Your </a:t>
            </a:r>
            <a:r>
              <a:rPr lang="en-US">
                <a:solidFill>
                  <a:srgbClr val="FF0000"/>
                </a:solidFill>
              </a:rPr>
              <a:t>[Hospital] [Accident and Sickness</a:t>
            </a:r>
            <a:r>
              <a:rPr lang="en-US"/>
              <a:t>] Indemnity Insurance Plan</a:t>
            </a:r>
            <a:endParaRPr lang="en-GB"/>
          </a:p>
        </p:txBody>
      </p:sp>
      <p:sp>
        <p:nvSpPr>
          <p:cNvPr id="7" name="Footer Placeholder 4">
            <a:extLst>
              <a:ext uri="{FF2B5EF4-FFF2-40B4-BE49-F238E27FC236}">
                <a16:creationId xmlns:a16="http://schemas.microsoft.com/office/drawing/2014/main" id="{3A3222C9-052A-4903-3C15-FCB61ABC2714}"/>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Train the Trainer   |   Enrollment Operations   |   Guardian confidential</a:t>
            </a:r>
          </a:p>
        </p:txBody>
      </p:sp>
      <p:graphicFrame>
        <p:nvGraphicFramePr>
          <p:cNvPr id="4" name="Table 3">
            <a:extLst>
              <a:ext uri="{FF2B5EF4-FFF2-40B4-BE49-F238E27FC236}">
                <a16:creationId xmlns:a16="http://schemas.microsoft.com/office/drawing/2014/main" id="{6ACCB103-F928-78C4-9BA0-2E126CECC744}"/>
              </a:ext>
            </a:extLst>
          </p:cNvPr>
          <p:cNvGraphicFramePr>
            <a:graphicFrameLocks noGrp="1"/>
          </p:cNvGraphicFramePr>
          <p:nvPr>
            <p:extLst>
              <p:ext uri="{D42A27DB-BD31-4B8C-83A1-F6EECF244321}">
                <p14:modId xmlns:p14="http://schemas.microsoft.com/office/powerpoint/2010/main" val="2125911764"/>
              </p:ext>
            </p:extLst>
          </p:nvPr>
        </p:nvGraphicFramePr>
        <p:xfrm>
          <a:off x="457200" y="1600200"/>
          <a:ext cx="11277600" cy="4436166"/>
        </p:xfrm>
        <a:graphic>
          <a:graphicData uri="http://schemas.openxmlformats.org/drawingml/2006/table">
            <a:tbl>
              <a:tblPr firstRow="1" bandRow="1">
                <a:tableStyleId>{5C22544A-7EE6-4342-B048-85BDC9FD1C3A}</a:tableStyleId>
              </a:tblPr>
              <a:tblGrid>
                <a:gridCol w="3181739">
                  <a:extLst>
                    <a:ext uri="{9D8B030D-6E8A-4147-A177-3AD203B41FA5}">
                      <a16:colId xmlns:a16="http://schemas.microsoft.com/office/drawing/2014/main" val="4253014785"/>
                    </a:ext>
                  </a:extLst>
                </a:gridCol>
                <a:gridCol w="8095861">
                  <a:extLst>
                    <a:ext uri="{9D8B030D-6E8A-4147-A177-3AD203B41FA5}">
                      <a16:colId xmlns:a16="http://schemas.microsoft.com/office/drawing/2014/main" val="3218647761"/>
                    </a:ext>
                  </a:extLst>
                </a:gridCol>
              </a:tblGrid>
              <a:tr h="302172">
                <a:tc>
                  <a:txBody>
                    <a:bodyPr/>
                    <a:lstStyle/>
                    <a:p>
                      <a:pPr algn="l"/>
                      <a:endParaRPr lang="en-US" sz="1600">
                        <a:solidFill>
                          <a:schemeClr val="tx1"/>
                        </a:solidFill>
                      </a:endParaRPr>
                    </a:p>
                  </a:txBody>
                  <a:tcPr marT="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tc>
                  <a:txBody>
                    <a:bodyPr/>
                    <a:lstStyle/>
                    <a:p>
                      <a:pPr algn="l"/>
                      <a:r>
                        <a:rPr lang="en-US" sz="1600">
                          <a:solidFill>
                            <a:schemeClr val="accent1"/>
                          </a:solidFill>
                        </a:rPr>
                        <a:t>Benefits</a:t>
                      </a:r>
                    </a:p>
                  </a:txBody>
                  <a:tcPr marT="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DECE4"/>
                    </a:solidFill>
                  </a:tcPr>
                </a:tc>
                <a:extLst>
                  <a:ext uri="{0D108BD9-81ED-4DB2-BD59-A6C34878D82A}">
                    <a16:rowId xmlns:a16="http://schemas.microsoft.com/office/drawing/2014/main" val="10000"/>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a:ln>
                            <a:noFill/>
                          </a:ln>
                          <a:solidFill>
                            <a:schemeClr val="accent1"/>
                          </a:solidFill>
                          <a:effectLst/>
                          <a:uLnTx/>
                          <a:uFillTx/>
                          <a:latin typeface="+mn-lt"/>
                          <a:ea typeface="+mn-ea"/>
                          <a:cs typeface="+mn-cs"/>
                        </a:rPr>
                        <a:t>Hospital/ICU Admission</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[$X,XXXX] </a:t>
                      </a:r>
                      <a:r>
                        <a:rPr kumimoji="0" lang="en-US" sz="1200" b="0" u="none" strike="noStrike" kern="1200" cap="none" spc="0" normalizeH="0" baseline="0">
                          <a:ln>
                            <a:noFill/>
                          </a:ln>
                          <a:solidFill>
                            <a:schemeClr val="accent1"/>
                          </a:solidFill>
                          <a:effectLst/>
                          <a:uLnTx/>
                          <a:uFillTx/>
                          <a:latin typeface="+mn-lt"/>
                          <a:ea typeface="+mn-ea"/>
                          <a:cs typeface="+mn-cs"/>
                        </a:rPr>
                        <a:t>per admission, limited to </a:t>
                      </a:r>
                      <a:r>
                        <a:rPr kumimoji="0" lang="en-US" sz="1200" b="0" u="none" strike="noStrike" kern="1200" cap="none" spc="0" normalizeH="0" baseline="0">
                          <a:ln>
                            <a:noFill/>
                          </a:ln>
                          <a:solidFill>
                            <a:srgbClr val="FF0000"/>
                          </a:solidFill>
                          <a:effectLst/>
                          <a:uLnTx/>
                          <a:uFillTx/>
                          <a:latin typeface="+mn-lt"/>
                          <a:ea typeface="+mn-ea"/>
                          <a:cs typeface="+mn-cs"/>
                        </a:rPr>
                        <a:t>[X] </a:t>
                      </a:r>
                      <a:r>
                        <a:rPr kumimoji="0" lang="en-US" sz="1200" b="0" u="none" strike="noStrike" kern="1200" cap="none" spc="0" normalizeH="0" baseline="0">
                          <a:ln>
                            <a:noFill/>
                          </a:ln>
                          <a:solidFill>
                            <a:schemeClr val="accent1"/>
                          </a:solidFill>
                          <a:effectLst/>
                          <a:uLnTx/>
                          <a:uFillTx/>
                          <a:latin typeface="+mn-lt"/>
                          <a:ea typeface="+mn-ea"/>
                          <a:cs typeface="+mn-cs"/>
                        </a:rPr>
                        <a:t>admission(s) per insured and </a:t>
                      </a:r>
                      <a:r>
                        <a:rPr kumimoji="0" lang="en-US" sz="1200" b="0" u="none" strike="noStrike" kern="1200" cap="none" spc="0" normalizeH="0" baseline="0">
                          <a:ln>
                            <a:noFill/>
                          </a:ln>
                          <a:solidFill>
                            <a:srgbClr val="FF0000"/>
                          </a:solidFill>
                          <a:effectLst/>
                          <a:uLnTx/>
                          <a:uFillTx/>
                          <a:latin typeface="+mn-lt"/>
                          <a:ea typeface="+mn-ea"/>
                          <a:cs typeface="+mn-cs"/>
                        </a:rPr>
                        <a:t>[X]</a:t>
                      </a:r>
                      <a:r>
                        <a:rPr kumimoji="0" lang="en-US" sz="1200" b="0" u="none" strike="noStrike" kern="1200" cap="none" spc="0" normalizeH="0" baseline="0">
                          <a:ln>
                            <a:noFill/>
                          </a:ln>
                          <a:solidFill>
                            <a:schemeClr val="accent1"/>
                          </a:solidFill>
                          <a:effectLst/>
                          <a:uLnTx/>
                          <a:uFillTx/>
                          <a:latin typeface="+mn-lt"/>
                          <a:ea typeface="+mn-ea"/>
                          <a:cs typeface="+mn-cs"/>
                        </a:rPr>
                        <a:t> day(s) per covered family per benefit year</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322302"/>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a:ln>
                            <a:noFill/>
                          </a:ln>
                          <a:solidFill>
                            <a:schemeClr val="accent1"/>
                          </a:solidFill>
                          <a:effectLst/>
                          <a:uLnTx/>
                          <a:uFillTx/>
                          <a:latin typeface="+mn-lt"/>
                          <a:ea typeface="+mn-ea"/>
                          <a:cs typeface="+mn-cs"/>
                        </a:rPr>
                        <a:t>Hospital/ICU Confinement</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[$XXX/$XXX] </a:t>
                      </a:r>
                      <a:r>
                        <a:rPr kumimoji="0" lang="en-US" sz="1200" b="0" u="none" strike="noStrike" kern="1200" cap="none" spc="0" normalizeH="0" baseline="0">
                          <a:ln>
                            <a:noFill/>
                          </a:ln>
                          <a:solidFill>
                            <a:schemeClr val="accent1"/>
                          </a:solidFill>
                          <a:effectLst/>
                          <a:uLnTx/>
                          <a:uFillTx/>
                          <a:latin typeface="+mn-lt"/>
                          <a:ea typeface="+mn-ea"/>
                          <a:cs typeface="+mn-cs"/>
                        </a:rPr>
                        <a:t>per day, limited to </a:t>
                      </a:r>
                      <a:r>
                        <a:rPr kumimoji="0" lang="en-US" sz="1200" b="0" u="none" strike="noStrike" kern="1200" cap="none" spc="0" normalizeH="0" baseline="0">
                          <a:ln>
                            <a:noFill/>
                          </a:ln>
                          <a:solidFill>
                            <a:srgbClr val="FF0000"/>
                          </a:solidFill>
                          <a:effectLst/>
                          <a:uLnTx/>
                          <a:uFillTx/>
                          <a:latin typeface="+mn-lt"/>
                          <a:ea typeface="+mn-ea"/>
                          <a:cs typeface="+mn-cs"/>
                        </a:rPr>
                        <a:t>[XX]</a:t>
                      </a:r>
                      <a:r>
                        <a:rPr kumimoji="0" lang="en-US" sz="1200" b="0" u="none" strike="noStrike" kern="1200" cap="none" spc="0" normalizeH="0" baseline="0">
                          <a:ln>
                            <a:noFill/>
                          </a:ln>
                          <a:solidFill>
                            <a:schemeClr val="accent1"/>
                          </a:solidFill>
                          <a:effectLst/>
                          <a:uLnTx/>
                          <a:uFillTx/>
                          <a:latin typeface="+mn-lt"/>
                          <a:ea typeface="+mn-ea"/>
                          <a:cs typeface="+mn-cs"/>
                        </a:rPr>
                        <a:t> admissions per insured per benefit year</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0071359"/>
                  </a:ext>
                </a:extLst>
              </a:tr>
              <a:tr h="0">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200" b="1" u="none" strike="noStrike" kern="1200" cap="none" spc="0" normalizeH="0" baseline="0">
                          <a:ln>
                            <a:noFill/>
                          </a:ln>
                          <a:solidFill>
                            <a:schemeClr val="accent1"/>
                          </a:solidFill>
                          <a:effectLst/>
                          <a:uLnTx/>
                          <a:uFillTx/>
                          <a:latin typeface="+mn-lt"/>
                          <a:ea typeface="+mn-ea"/>
                          <a:cs typeface="+mn-cs"/>
                        </a:rPr>
                        <a:t>Inpatient Surgery</a:t>
                      </a:r>
                      <a:r>
                        <a:rPr lang="en-US" sz="1200" b="1" u="none" strike="noStrike" kern="1200" cap="none" spc="0" normalizeH="0" baseline="0">
                          <a:ln>
                            <a:noFill/>
                          </a:ln>
                          <a:solidFill>
                            <a:schemeClr val="accent1"/>
                          </a:solidFill>
                          <a:effectLst/>
                          <a:uLnTx/>
                          <a:uFillTx/>
                          <a:latin typeface="+mn-lt"/>
                          <a:ea typeface="+mn-ea"/>
                          <a:cs typeface="+mn-cs"/>
                        </a:rPr>
                        <a:t>  </a:t>
                      </a:r>
                      <a:endParaRPr kumimoji="0" lang="en-US" sz="1200" b="1" u="none" strike="noStrike" kern="1200" cap="none" spc="0" normalizeH="0" baseline="0">
                        <a:ln>
                          <a:noFill/>
                        </a:ln>
                        <a:solidFill>
                          <a:schemeClr val="accent1"/>
                        </a:solidFill>
                        <a:effectLst/>
                        <a:uLnTx/>
                        <a:uFillTx/>
                        <a:latin typeface="+mn-lt"/>
                        <a:ea typeface="+mn-ea"/>
                        <a:cs typeface="+mn-cs"/>
                      </a:endParaRP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[$XXX / $X,XXX] </a:t>
                      </a:r>
                      <a:r>
                        <a:rPr kumimoji="0" lang="en-US" sz="1200" b="0" u="none" strike="noStrike" kern="1200" cap="none" spc="0" normalizeH="0" baseline="0">
                          <a:ln>
                            <a:noFill/>
                          </a:ln>
                          <a:solidFill>
                            <a:schemeClr val="accent1"/>
                          </a:solidFill>
                          <a:effectLst/>
                          <a:uLnTx/>
                          <a:uFillTx/>
                          <a:latin typeface="+mn-lt"/>
                          <a:ea typeface="+mn-ea"/>
                          <a:cs typeface="+mn-cs"/>
                        </a:rPr>
                        <a:t>per day, limited to </a:t>
                      </a:r>
                      <a:r>
                        <a:rPr kumimoji="0" lang="en-US" sz="1200" b="0" u="none" strike="noStrike" kern="1200" cap="none" spc="0" normalizeH="0" baseline="0">
                          <a:ln>
                            <a:noFill/>
                          </a:ln>
                          <a:solidFill>
                            <a:srgbClr val="FF0000"/>
                          </a:solidFill>
                          <a:effectLst/>
                          <a:uLnTx/>
                          <a:uFillTx/>
                          <a:latin typeface="+mn-lt"/>
                          <a:ea typeface="+mn-ea"/>
                          <a:cs typeface="+mn-cs"/>
                        </a:rPr>
                        <a:t>[X]</a:t>
                      </a:r>
                      <a:r>
                        <a:rPr kumimoji="0" lang="en-US" sz="1200" b="0" u="none" strike="noStrike" kern="1200" cap="none" spc="0" normalizeH="0" baseline="0">
                          <a:ln>
                            <a:noFill/>
                          </a:ln>
                          <a:solidFill>
                            <a:schemeClr val="accent1"/>
                          </a:solidFill>
                          <a:effectLst/>
                          <a:uLnTx/>
                          <a:uFillTx/>
                          <a:latin typeface="+mn-lt"/>
                          <a:ea typeface="+mn-ea"/>
                          <a:cs typeface="+mn-cs"/>
                        </a:rPr>
                        <a:t> days of surgery per insured per benefit year</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275428"/>
                  </a:ext>
                </a:extLst>
              </a:tr>
              <a:tr h="0">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200" b="1" u="none" strike="noStrike" kern="1200" cap="none" spc="0" normalizeH="0" baseline="0">
                          <a:ln>
                            <a:noFill/>
                          </a:ln>
                          <a:solidFill>
                            <a:schemeClr val="accent1"/>
                          </a:solidFill>
                          <a:effectLst/>
                          <a:uLnTx/>
                          <a:uFillTx/>
                          <a:latin typeface="+mn-lt"/>
                          <a:ea typeface="+mn-ea"/>
                          <a:cs typeface="+mn-cs"/>
                        </a:rPr>
                        <a:t>Outpatient Surgery (Category1/Category2)</a:t>
                      </a:r>
                      <a:r>
                        <a:rPr lang="en-US" sz="1200" b="1" u="none" strike="noStrike" kern="1200" cap="none" spc="0" normalizeH="0" baseline="0">
                          <a:ln>
                            <a:noFill/>
                          </a:ln>
                          <a:solidFill>
                            <a:schemeClr val="accent1"/>
                          </a:solidFill>
                          <a:effectLst/>
                          <a:uLnTx/>
                          <a:uFillTx/>
                          <a:latin typeface="+mn-lt"/>
                          <a:ea typeface="+mn-ea"/>
                          <a:cs typeface="+mn-cs"/>
                        </a:rPr>
                        <a:t> </a:t>
                      </a:r>
                      <a:endParaRPr kumimoji="0" lang="en-US" sz="1200" b="1" u="none" strike="noStrike" kern="1200" cap="none" spc="0" normalizeH="0" baseline="0">
                        <a:ln>
                          <a:noFill/>
                        </a:ln>
                        <a:solidFill>
                          <a:schemeClr val="accent1"/>
                        </a:solidFill>
                        <a:effectLst/>
                        <a:uLnTx/>
                        <a:uFillTx/>
                        <a:latin typeface="+mn-lt"/>
                        <a:ea typeface="+mn-ea"/>
                        <a:cs typeface="+mn-cs"/>
                      </a:endParaRP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[$XXX / $X,XXX] </a:t>
                      </a:r>
                      <a:r>
                        <a:rPr kumimoji="0" lang="en-US" sz="1200" b="0" u="none" strike="noStrike" kern="1200" cap="none" spc="0" normalizeH="0" baseline="0">
                          <a:ln>
                            <a:noFill/>
                          </a:ln>
                          <a:solidFill>
                            <a:schemeClr val="accent1"/>
                          </a:solidFill>
                          <a:effectLst/>
                          <a:uLnTx/>
                          <a:uFillTx/>
                          <a:latin typeface="+mn-lt"/>
                          <a:ea typeface="+mn-ea"/>
                          <a:cs typeface="+mn-cs"/>
                        </a:rPr>
                        <a:t>per day, limited to </a:t>
                      </a:r>
                      <a:r>
                        <a:rPr kumimoji="0" lang="en-US" sz="1200" b="0" u="none" strike="noStrike" kern="1200" cap="none" spc="0" normalizeH="0" baseline="0">
                          <a:ln>
                            <a:noFill/>
                          </a:ln>
                          <a:solidFill>
                            <a:srgbClr val="FF0000"/>
                          </a:solidFill>
                          <a:effectLst/>
                          <a:uLnTx/>
                          <a:uFillTx/>
                          <a:latin typeface="+mn-lt"/>
                          <a:ea typeface="+mn-ea"/>
                          <a:cs typeface="+mn-cs"/>
                        </a:rPr>
                        <a:t>[X]</a:t>
                      </a:r>
                      <a:r>
                        <a:rPr kumimoji="0" lang="en-US" sz="1200" b="0" u="none" strike="noStrike" kern="1200" cap="none" spc="0" normalizeH="0" baseline="0">
                          <a:ln>
                            <a:noFill/>
                          </a:ln>
                          <a:solidFill>
                            <a:schemeClr val="accent1"/>
                          </a:solidFill>
                          <a:effectLst/>
                          <a:uLnTx/>
                          <a:uFillTx/>
                          <a:latin typeface="+mn-lt"/>
                          <a:ea typeface="+mn-ea"/>
                          <a:cs typeface="+mn-cs"/>
                        </a:rPr>
                        <a:t> days of surgery per insured per benefit year</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5898231"/>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a:ln>
                            <a:noFill/>
                          </a:ln>
                          <a:solidFill>
                            <a:schemeClr val="accent1"/>
                          </a:solidFill>
                          <a:effectLst/>
                          <a:uLnTx/>
                          <a:uFillTx/>
                          <a:latin typeface="+mn-lt"/>
                          <a:ea typeface="+mn-ea"/>
                          <a:cs typeface="+mn-cs"/>
                        </a:rPr>
                        <a:t>Diagnostic Tests</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[$XXX] </a:t>
                      </a:r>
                      <a:r>
                        <a:rPr kumimoji="0" lang="en-US" sz="1200" b="0" u="none" strike="noStrike" kern="1200" cap="none" spc="0" normalizeH="0" baseline="0">
                          <a:ln>
                            <a:noFill/>
                          </a:ln>
                          <a:solidFill>
                            <a:schemeClr val="accent1"/>
                          </a:solidFill>
                          <a:effectLst/>
                          <a:uLnTx/>
                          <a:uFillTx/>
                          <a:latin typeface="+mn-lt"/>
                          <a:ea typeface="+mn-ea"/>
                          <a:cs typeface="+mn-cs"/>
                        </a:rPr>
                        <a:t>per day, limited to </a:t>
                      </a:r>
                      <a:r>
                        <a:rPr kumimoji="0" lang="en-US" sz="1200" b="0" u="none" strike="noStrike" kern="1200" cap="none" spc="0" normalizeH="0" baseline="0">
                          <a:ln>
                            <a:noFill/>
                          </a:ln>
                          <a:solidFill>
                            <a:srgbClr val="FF0000"/>
                          </a:solidFill>
                          <a:effectLst/>
                          <a:uLnTx/>
                          <a:uFillTx/>
                          <a:latin typeface="+mn-lt"/>
                          <a:ea typeface="+mn-ea"/>
                          <a:cs typeface="+mn-cs"/>
                        </a:rPr>
                        <a:t>[X] </a:t>
                      </a:r>
                      <a:r>
                        <a:rPr kumimoji="0" lang="en-US" sz="1200" b="0" u="none" strike="noStrike" kern="1200" cap="none" spc="0" normalizeH="0" baseline="0">
                          <a:ln>
                            <a:noFill/>
                          </a:ln>
                          <a:solidFill>
                            <a:schemeClr val="accent1"/>
                          </a:solidFill>
                          <a:effectLst/>
                          <a:uLnTx/>
                          <a:uFillTx/>
                          <a:latin typeface="+mn-lt"/>
                          <a:ea typeface="+mn-ea"/>
                          <a:cs typeface="+mn-cs"/>
                        </a:rPr>
                        <a:t>days per insured per benefit year</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748963"/>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a:ln>
                            <a:noFill/>
                          </a:ln>
                          <a:solidFill>
                            <a:schemeClr val="accent1"/>
                          </a:solidFill>
                          <a:effectLst/>
                          <a:uLnTx/>
                          <a:uFillTx/>
                          <a:latin typeface="+mn-lt"/>
                          <a:ea typeface="+mn-ea"/>
                          <a:cs typeface="+mn-cs"/>
                        </a:rPr>
                        <a:t>Ambulance Ground/Air</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[$XXX] </a:t>
                      </a:r>
                      <a:r>
                        <a:rPr kumimoji="0" lang="en-US" sz="1200" b="0" u="none" strike="noStrike" kern="1200" cap="none" spc="0" normalizeH="0" baseline="0">
                          <a:ln>
                            <a:noFill/>
                          </a:ln>
                          <a:solidFill>
                            <a:schemeClr val="accent1"/>
                          </a:solidFill>
                          <a:effectLst/>
                          <a:uLnTx/>
                          <a:uFillTx/>
                          <a:latin typeface="+mn-lt"/>
                          <a:ea typeface="+mn-ea"/>
                          <a:cs typeface="+mn-cs"/>
                        </a:rPr>
                        <a:t>per day, limited to 2 days per insured per benefit year</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073791"/>
                  </a:ext>
                </a:extLst>
              </a:tr>
              <a:tr h="0">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200" b="1" u="none" strike="noStrike" kern="1200" cap="none" spc="0" normalizeH="0" baseline="0">
                          <a:ln>
                            <a:noFill/>
                          </a:ln>
                          <a:solidFill>
                            <a:schemeClr val="accent1"/>
                          </a:solidFill>
                          <a:effectLst/>
                          <a:uLnTx/>
                          <a:uFillTx/>
                          <a:latin typeface="+mn-lt"/>
                          <a:ea typeface="+mn-ea"/>
                          <a:cs typeface="+mn-cs"/>
                        </a:rPr>
                        <a:t>[For reenrollments: You</a:t>
                      </a:r>
                      <a:r>
                        <a:rPr lang="en-US" sz="1200" b="1" u="none" strike="noStrike" kern="1200" cap="none" spc="0" normalizeH="0" baseline="0">
                          <a:ln>
                            <a:noFill/>
                          </a:ln>
                          <a:solidFill>
                            <a:schemeClr val="accent1"/>
                          </a:solidFill>
                          <a:effectLst/>
                          <a:uLnTx/>
                          <a:uFillTx/>
                          <a:latin typeface="+mn-lt"/>
                          <a:ea typeface="+mn-ea"/>
                          <a:cs typeface="+mn-cs"/>
                        </a:rPr>
                        <a:t> </a:t>
                      </a:r>
                      <a:r>
                        <a:rPr kumimoji="0" lang="en-US" sz="1200" b="1" u="none" strike="noStrike" kern="1200" cap="none" spc="0" normalizeH="0" baseline="0">
                          <a:ln>
                            <a:noFill/>
                          </a:ln>
                          <a:solidFill>
                            <a:schemeClr val="accent1"/>
                          </a:solidFill>
                          <a:effectLst/>
                          <a:uLnTx/>
                          <a:uFillTx/>
                          <a:latin typeface="+mn-lt"/>
                          <a:ea typeface="+mn-ea"/>
                          <a:cs typeface="+mn-cs"/>
                        </a:rPr>
                        <a:t> have a special </a:t>
                      </a:r>
                      <a:br>
                        <a:rPr kumimoji="0" lang="en-US" sz="1200" b="1" u="none" strike="noStrike" kern="1200" cap="none" spc="0" normalizeH="0" baseline="0">
                          <a:ln>
                            <a:noFill/>
                          </a:ln>
                          <a:solidFill>
                            <a:srgbClr val="0D3F5E"/>
                          </a:solidFill>
                          <a:effectLst/>
                          <a:uLnTx/>
                          <a:uFillTx/>
                          <a:latin typeface="+mn-lt"/>
                          <a:ea typeface="+mn-ea"/>
                          <a:cs typeface="+mn-cs"/>
                        </a:rPr>
                      </a:br>
                      <a:r>
                        <a:rPr kumimoji="0" lang="en-US" sz="1200" b="1" u="none" strike="noStrike" kern="1200" cap="none" spc="0" normalizeH="0" baseline="0">
                          <a:ln>
                            <a:noFill/>
                          </a:ln>
                          <a:solidFill>
                            <a:schemeClr val="accent1"/>
                          </a:solidFill>
                          <a:effectLst/>
                          <a:uLnTx/>
                          <a:uFillTx/>
                          <a:latin typeface="+mn-lt"/>
                          <a:ea typeface="+mn-ea"/>
                          <a:cs typeface="+mn-cs"/>
                        </a:rPr>
                        <a:t>opportunity to enroll]</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[Acceptance in the plan is guaranteed with no health questions]</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5250558"/>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a:ln>
                            <a:noFill/>
                          </a:ln>
                          <a:solidFill>
                            <a:schemeClr val="accent1"/>
                          </a:solidFill>
                          <a:effectLst/>
                          <a:uLnTx/>
                          <a:uFillTx/>
                          <a:latin typeface="+mn-lt"/>
                          <a:ea typeface="+mn-ea"/>
                          <a:cs typeface="+mn-cs"/>
                        </a:rPr>
                        <a:t>Portability</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[Included] [N/A]</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4505299"/>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a:ln>
                            <a:noFill/>
                          </a:ln>
                          <a:solidFill>
                            <a:schemeClr val="accent1"/>
                          </a:solidFill>
                          <a:effectLst/>
                          <a:uLnTx/>
                          <a:uFillTx/>
                          <a:latin typeface="+mn-lt"/>
                          <a:ea typeface="+mn-ea"/>
                          <a:cs typeface="+mn-cs"/>
                        </a:rPr>
                        <a:t>Dependent Age Limit</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chemeClr val="accent1"/>
                          </a:solidFill>
                          <a:effectLst/>
                          <a:uLnTx/>
                          <a:uFillTx/>
                          <a:latin typeface="+mn-lt"/>
                          <a:ea typeface="+mn-ea"/>
                          <a:cs typeface="+mn-cs"/>
                        </a:rPr>
                        <a:t>Childbirth to </a:t>
                      </a:r>
                      <a:r>
                        <a:rPr kumimoji="0" lang="en-US" sz="1200" b="0" u="none" strike="noStrike" kern="1200" cap="none" spc="0" normalizeH="0" baseline="0">
                          <a:ln>
                            <a:noFill/>
                          </a:ln>
                          <a:solidFill>
                            <a:srgbClr val="FF0000"/>
                          </a:solidFill>
                          <a:effectLst/>
                          <a:uLnTx/>
                          <a:uFillTx/>
                          <a:latin typeface="+mn-lt"/>
                          <a:ea typeface="+mn-ea"/>
                          <a:cs typeface="+mn-cs"/>
                        </a:rPr>
                        <a:t>[26] </a:t>
                      </a:r>
                      <a:r>
                        <a:rPr kumimoji="0" lang="en-US" sz="1200" b="0" u="none" strike="noStrike" kern="1200" cap="none" spc="0" normalizeH="0" baseline="0">
                          <a:ln>
                            <a:noFill/>
                          </a:ln>
                          <a:solidFill>
                            <a:schemeClr val="accent1"/>
                          </a:solidFill>
                          <a:effectLst/>
                          <a:uLnTx/>
                          <a:uFillTx/>
                          <a:latin typeface="+mn-lt"/>
                          <a:ea typeface="+mn-ea"/>
                          <a:cs typeface="+mn-cs"/>
                        </a:rPr>
                        <a:t>years</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5007045"/>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a:ln>
                            <a:noFill/>
                          </a:ln>
                          <a:solidFill>
                            <a:srgbClr val="FF0000"/>
                          </a:solidFill>
                          <a:effectLst/>
                          <a:uLnTx/>
                          <a:uFillTx/>
                          <a:latin typeface="+mn-lt"/>
                          <a:ea typeface="+mn-ea"/>
                          <a:cs typeface="+mn-cs"/>
                        </a:rPr>
                        <a:t>[Pre-Existing Conditions Limitations]</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[N/A]</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[X] </a:t>
                      </a:r>
                      <a:r>
                        <a:rPr kumimoji="0" lang="en-US" sz="1200" b="0" u="none" strike="noStrike" kern="1200" cap="none" spc="0" normalizeH="0" baseline="0">
                          <a:ln>
                            <a:noFill/>
                          </a:ln>
                          <a:solidFill>
                            <a:schemeClr val="accent1"/>
                          </a:solidFill>
                          <a:effectLst/>
                          <a:uLnTx/>
                          <a:uFillTx/>
                          <a:latin typeface="+mn-lt"/>
                          <a:ea typeface="+mn-ea"/>
                          <a:cs typeface="+mn-cs"/>
                        </a:rPr>
                        <a:t>month look back period, </a:t>
                      </a:r>
                      <a:r>
                        <a:rPr kumimoji="0" lang="en-US" sz="1200" b="0" u="none" strike="noStrike" kern="1200" cap="none" spc="0" normalizeH="0" baseline="0">
                          <a:ln>
                            <a:noFill/>
                          </a:ln>
                          <a:solidFill>
                            <a:srgbClr val="FF0000"/>
                          </a:solidFill>
                          <a:effectLst/>
                          <a:uLnTx/>
                          <a:uFillTx/>
                          <a:latin typeface="+mn-lt"/>
                          <a:ea typeface="+mn-ea"/>
                          <a:cs typeface="+mn-cs"/>
                        </a:rPr>
                        <a:t>[X] </a:t>
                      </a:r>
                      <a:r>
                        <a:rPr kumimoji="0" lang="en-US" sz="1200" b="0" u="none" strike="noStrike" kern="1200" cap="none" spc="0" normalizeH="0" baseline="0">
                          <a:ln>
                            <a:noFill/>
                          </a:ln>
                          <a:solidFill>
                            <a:schemeClr val="accent1"/>
                          </a:solidFill>
                          <a:effectLst/>
                          <a:uLnTx/>
                          <a:uFillTx/>
                          <a:latin typeface="+mn-lt"/>
                          <a:ea typeface="+mn-ea"/>
                          <a:cs typeface="+mn-cs"/>
                        </a:rPr>
                        <a:t>month exclusion period]</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[X]</a:t>
                      </a:r>
                      <a:r>
                        <a:rPr kumimoji="0" lang="en-US" sz="1200" b="0" u="none" strike="noStrike" kern="1200" cap="none" spc="0" normalizeH="0" baseline="0">
                          <a:ln>
                            <a:noFill/>
                          </a:ln>
                          <a:solidFill>
                            <a:schemeClr val="accent1"/>
                          </a:solidFill>
                          <a:effectLst/>
                          <a:uLnTx/>
                          <a:uFillTx/>
                          <a:latin typeface="+mn-lt"/>
                          <a:ea typeface="+mn-ea"/>
                          <a:cs typeface="+mn-cs"/>
                        </a:rPr>
                        <a:t> month look back period, </a:t>
                      </a:r>
                      <a:r>
                        <a:rPr kumimoji="0" lang="en-US" sz="1200" b="0" u="none" strike="noStrike" kern="1200" cap="none" spc="0" normalizeH="0" baseline="0">
                          <a:ln>
                            <a:noFill/>
                          </a:ln>
                          <a:solidFill>
                            <a:srgbClr val="FF0000"/>
                          </a:solidFill>
                          <a:effectLst/>
                          <a:uLnTx/>
                          <a:uFillTx/>
                          <a:latin typeface="+mn-lt"/>
                          <a:ea typeface="+mn-ea"/>
                          <a:cs typeface="+mn-cs"/>
                        </a:rPr>
                        <a:t>[X] </a:t>
                      </a:r>
                      <a:r>
                        <a:rPr kumimoji="0" lang="en-US" sz="1200" b="0" u="none" strike="noStrike" kern="1200" cap="none" spc="0" normalizeH="0" baseline="0">
                          <a:ln>
                            <a:noFill/>
                          </a:ln>
                          <a:solidFill>
                            <a:schemeClr val="accent1"/>
                          </a:solidFill>
                          <a:effectLst/>
                          <a:uLnTx/>
                          <a:uFillTx/>
                          <a:latin typeface="+mn-lt"/>
                          <a:ea typeface="+mn-ea"/>
                          <a:cs typeface="+mn-cs"/>
                        </a:rPr>
                        <a:t>months treatment free, </a:t>
                      </a:r>
                      <a:r>
                        <a:rPr kumimoji="0" lang="en-US" sz="1200" b="0" u="none" strike="noStrike" kern="1200" cap="none" spc="0" normalizeH="0" baseline="0">
                          <a:ln>
                            <a:noFill/>
                          </a:ln>
                          <a:solidFill>
                            <a:srgbClr val="FF0000"/>
                          </a:solidFill>
                          <a:effectLst/>
                          <a:uLnTx/>
                          <a:uFillTx/>
                          <a:latin typeface="+mn-lt"/>
                          <a:ea typeface="+mn-ea"/>
                          <a:cs typeface="+mn-cs"/>
                        </a:rPr>
                        <a:t>[X] </a:t>
                      </a:r>
                      <a:r>
                        <a:rPr kumimoji="0" lang="en-US" sz="1200" b="0" u="none" strike="noStrike" kern="1200" cap="none" spc="0" normalizeH="0" baseline="0">
                          <a:ln>
                            <a:noFill/>
                          </a:ln>
                          <a:solidFill>
                            <a:schemeClr val="accent1"/>
                          </a:solidFill>
                          <a:effectLst/>
                          <a:uLnTx/>
                          <a:uFillTx/>
                          <a:latin typeface="+mn-lt"/>
                          <a:ea typeface="+mn-ea"/>
                          <a:cs typeface="+mn-cs"/>
                        </a:rPr>
                        <a:t>month exclusion period]</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9439710"/>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a:ln>
                            <a:noFill/>
                          </a:ln>
                          <a:solidFill>
                            <a:srgbClr val="FF0000"/>
                          </a:solidFill>
                          <a:effectLst/>
                          <a:uLnTx/>
                          <a:uFillTx/>
                          <a:latin typeface="+mn-lt"/>
                          <a:ea typeface="+mn-ea"/>
                          <a:cs typeface="+mn-cs"/>
                        </a:rPr>
                        <a:t>[Pregnancy]</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[Normal Pregnancy is excluded][Normal pregnancy/delivery included with a 9-month waiting period] [Normal pregnancy included with NO 9- month waiting period]</a:t>
                      </a:r>
                    </a:p>
                  </a:txBody>
                  <a:tcPr marL="0" marR="7620" marT="762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8483674"/>
                  </a:ext>
                </a:extLst>
              </a:tr>
              <a:tr h="0">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a:ln>
                            <a:noFill/>
                          </a:ln>
                          <a:solidFill>
                            <a:srgbClr val="FF0000"/>
                          </a:solidFill>
                          <a:effectLst/>
                          <a:uLnTx/>
                          <a:uFillTx/>
                          <a:latin typeface="+mn-lt"/>
                          <a:ea typeface="+mn-ea"/>
                          <a:cs typeface="+mn-cs"/>
                        </a:rPr>
                        <a:t>[Health Screening Benefit]</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a:ln>
                            <a:noFill/>
                          </a:ln>
                          <a:solidFill>
                            <a:srgbClr val="FF0000"/>
                          </a:solidFill>
                          <a:effectLst/>
                          <a:uLnTx/>
                          <a:uFillTx/>
                          <a:latin typeface="+mn-lt"/>
                          <a:ea typeface="+mn-ea"/>
                          <a:cs typeface="+mn-cs"/>
                        </a:rPr>
                        <a:t>[Annual payment of ($XX) per insured individual when you and/or your covered dependents complete certain health screenings]</a:t>
                      </a:r>
                    </a:p>
                  </a:txBody>
                  <a:tcPr marL="0" marR="7620" marT="762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697452"/>
                  </a:ext>
                </a:extLst>
              </a:tr>
            </a:tbl>
          </a:graphicData>
        </a:graphic>
      </p:graphicFrame>
      <p:sp>
        <p:nvSpPr>
          <p:cNvPr id="3" name="TextBox 2">
            <a:extLst>
              <a:ext uri="{FF2B5EF4-FFF2-40B4-BE49-F238E27FC236}">
                <a16:creationId xmlns:a16="http://schemas.microsoft.com/office/drawing/2014/main" id="{40DF9024-EBF0-1FCB-53D6-B21B589001B4}"/>
              </a:ext>
            </a:extLst>
          </p:cNvPr>
          <p:cNvSpPr txBox="1"/>
          <p:nvPr/>
        </p:nvSpPr>
        <p:spPr>
          <a:xfrm>
            <a:off x="9756839" y="57999"/>
            <a:ext cx="2435161" cy="646487"/>
          </a:xfrm>
          <a:prstGeom prst="rect">
            <a:avLst/>
          </a:prstGeom>
          <a:solidFill>
            <a:srgbClr val="FFFF00"/>
          </a:solidFill>
          <a:ln>
            <a:solidFill>
              <a:srgbClr val="FF0000"/>
            </a:solidFill>
          </a:ln>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Effra"/>
                <a:ea typeface="+mn-ea"/>
                <a:cs typeface="+mn-cs"/>
              </a:rPr>
              <a:t>In </a:t>
            </a:r>
            <a:r>
              <a:rPr lang="en-US" sz="1600">
                <a:solidFill>
                  <a:srgbClr val="FF0000"/>
                </a:solidFill>
                <a:latin typeface="Effra"/>
              </a:rPr>
              <a:t>Washington</a:t>
            </a:r>
            <a:r>
              <a:rPr kumimoji="0" lang="en-US" sz="1600" b="0" i="0" u="none" strike="noStrike" kern="1200" cap="none" spc="0" normalizeH="0" baseline="0" noProof="0">
                <a:ln>
                  <a:noFill/>
                </a:ln>
                <a:solidFill>
                  <a:srgbClr val="FF0000"/>
                </a:solidFill>
                <a:effectLst/>
                <a:uLnTx/>
                <a:uFillTx/>
                <a:latin typeface="Effra"/>
                <a:ea typeface="+mn-ea"/>
                <a:cs typeface="+mn-cs"/>
              </a:rPr>
              <a:t> the dependent age limit is 26</a:t>
            </a:r>
          </a:p>
        </p:txBody>
      </p:sp>
    </p:spTree>
    <p:extLst>
      <p:ext uri="{BB962C8B-B14F-4D97-AF65-F5344CB8AC3E}">
        <p14:creationId xmlns:p14="http://schemas.microsoft.com/office/powerpoint/2010/main" val="42113102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Top Corners Rounded 45">
            <a:extLst>
              <a:ext uri="{FF2B5EF4-FFF2-40B4-BE49-F238E27FC236}">
                <a16:creationId xmlns:a16="http://schemas.microsoft.com/office/drawing/2014/main" id="{7202E24B-0415-4ABB-9D71-2D4E617E76A6}"/>
              </a:ext>
            </a:extLst>
          </p:cNvPr>
          <p:cNvSpPr/>
          <p:nvPr/>
        </p:nvSpPr>
        <p:spPr>
          <a:xfrm rot="16200000" flipH="1">
            <a:off x="6772587" y="1443448"/>
            <a:ext cx="5826115" cy="5002990"/>
          </a:xfrm>
          <a:prstGeom prst="round2SameRect">
            <a:avLst>
              <a:gd name="adj1" fmla="val 11899"/>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3" name="Rectangle: Top Corners Rounded 2">
            <a:extLst>
              <a:ext uri="{FF2B5EF4-FFF2-40B4-BE49-F238E27FC236}">
                <a16:creationId xmlns:a16="http://schemas.microsoft.com/office/drawing/2014/main" id="{002C2961-FCB5-49BC-B897-ADB901D82CE5}"/>
              </a:ext>
            </a:extLst>
          </p:cNvPr>
          <p:cNvSpPr/>
          <p:nvPr/>
        </p:nvSpPr>
        <p:spPr>
          <a:xfrm rot="5400000">
            <a:off x="-420420" y="1425518"/>
            <a:ext cx="5826116" cy="5002990"/>
          </a:xfrm>
          <a:prstGeom prst="round2SameRect">
            <a:avLst>
              <a:gd name="adj1" fmla="val 11899"/>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4" name="Slide Number Placeholder 3">
            <a:extLst>
              <a:ext uri="{FF2B5EF4-FFF2-40B4-BE49-F238E27FC236}">
                <a16:creationId xmlns:a16="http://schemas.microsoft.com/office/drawing/2014/main" id="{1577A95C-BB50-4E97-962E-E558DEB16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D2802-B842-4F19-9EBF-B02347796920}" type="slidenum">
              <a:rPr kumimoji="0" lang="en-GB" sz="1000" b="0" i="0" u="none" strike="noStrike" kern="1200" cap="none" spc="0" normalizeH="0" baseline="0" noProof="0" smtClean="0">
                <a:ln>
                  <a:noFill/>
                </a:ln>
                <a:solidFill>
                  <a:srgbClr val="FFFFFF"/>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000" b="0" i="0" u="none" strike="noStrike" kern="1200" cap="none" spc="0" normalizeH="0" baseline="0" noProof="0">
              <a:ln>
                <a:noFill/>
              </a:ln>
              <a:solidFill>
                <a:srgbClr val="FFFFFF"/>
              </a:solidFill>
              <a:effectLst/>
              <a:uLnTx/>
              <a:uFillTx/>
              <a:latin typeface="Effra"/>
              <a:ea typeface="+mn-ea"/>
              <a:cs typeface="+mn-cs"/>
            </a:endParaRPr>
          </a:p>
        </p:txBody>
      </p:sp>
      <p:sp>
        <p:nvSpPr>
          <p:cNvPr id="2" name="Title 1">
            <a:extLst>
              <a:ext uri="{FF2B5EF4-FFF2-40B4-BE49-F238E27FC236}">
                <a16:creationId xmlns:a16="http://schemas.microsoft.com/office/drawing/2014/main" id="{26F5A0DC-BA47-40B6-9980-4DC1BF2CFD78}"/>
              </a:ext>
            </a:extLst>
          </p:cNvPr>
          <p:cNvSpPr>
            <a:spLocks noGrp="1"/>
          </p:cNvSpPr>
          <p:nvPr>
            <p:ph type="title"/>
          </p:nvPr>
        </p:nvSpPr>
        <p:spPr>
          <a:xfrm>
            <a:off x="457200" y="457200"/>
            <a:ext cx="11508658" cy="502920"/>
          </a:xfrm>
        </p:spPr>
        <p:txBody>
          <a:bodyPr/>
          <a:lstStyle/>
          <a:p>
            <a:r>
              <a:rPr lang="en-US"/>
              <a:t>The value of Hospital Indemnity Insurance</a:t>
            </a:r>
            <a:endParaRPr lang="en-GB"/>
          </a:p>
        </p:txBody>
      </p:sp>
      <p:sp>
        <p:nvSpPr>
          <p:cNvPr id="5" name="TextBox 4">
            <a:extLst>
              <a:ext uri="{FF2B5EF4-FFF2-40B4-BE49-F238E27FC236}">
                <a16:creationId xmlns:a16="http://schemas.microsoft.com/office/drawing/2014/main" id="{7B1B489B-D1CE-4463-8E6D-8CC7E9852F4B}"/>
              </a:ext>
            </a:extLst>
          </p:cNvPr>
          <p:cNvSpPr txBox="1"/>
          <p:nvPr/>
        </p:nvSpPr>
        <p:spPr>
          <a:xfrm>
            <a:off x="481706" y="1198830"/>
            <a:ext cx="2589211" cy="1297369"/>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Effra"/>
                <a:ea typeface="+mn-ea"/>
                <a:cs typeface="+mn-cs"/>
              </a:rPr>
              <a:t>Ellie became ill and was admitted to the hospital</a:t>
            </a:r>
          </a:p>
        </p:txBody>
      </p:sp>
      <p:sp>
        <p:nvSpPr>
          <p:cNvPr id="6" name="TextBox 5">
            <a:extLst>
              <a:ext uri="{FF2B5EF4-FFF2-40B4-BE49-F238E27FC236}">
                <a16:creationId xmlns:a16="http://schemas.microsoft.com/office/drawing/2014/main" id="{21B81324-2E9D-4100-B50D-93CB34A74F80}"/>
              </a:ext>
            </a:extLst>
          </p:cNvPr>
          <p:cNvSpPr txBox="1"/>
          <p:nvPr/>
        </p:nvSpPr>
        <p:spPr>
          <a:xfrm>
            <a:off x="7421784" y="1268729"/>
            <a:ext cx="3187121" cy="1157570"/>
          </a:xfrm>
          <a:prstGeom prst="rect">
            <a:avLst/>
          </a:prstGeom>
          <a:noFill/>
        </p:spPr>
        <p:txBody>
          <a:bodyPr wrap="square" lIns="0" tIns="0" rIns="0" bIns="0" rtlCol="0" anchor="ctr">
            <a:noAutofit/>
          </a:bodyPr>
          <a:lstStyle/>
          <a:p>
            <a:pPr>
              <a:defRPr/>
            </a:pPr>
            <a:r>
              <a:rPr kumimoji="0" lang="en-GB" sz="2000" b="1" i="0" u="none" strike="noStrike" kern="1200" cap="none" spc="0" normalizeH="0" baseline="0" noProof="0">
                <a:ln>
                  <a:noFill/>
                </a:ln>
                <a:solidFill>
                  <a:srgbClr val="FFFFFF"/>
                </a:solidFill>
                <a:effectLst/>
                <a:uLnTx/>
                <a:uFillTx/>
                <a:latin typeface="Effra"/>
                <a:ea typeface="+mn-ea"/>
                <a:cs typeface="+mn-cs"/>
              </a:rPr>
              <a:t>Kevin has </a:t>
            </a:r>
            <a:r>
              <a:rPr lang="en-GB" sz="2000" b="1">
                <a:solidFill>
                  <a:srgbClr val="FFFFFF"/>
                </a:solidFill>
                <a:latin typeface="Effra"/>
              </a:rPr>
              <a:t>hospital</a:t>
            </a:r>
            <a:r>
              <a:rPr kumimoji="0" lang="en-GB" sz="2000" b="1" i="0" u="none" strike="noStrike" kern="1200" cap="none" spc="0" normalizeH="0" baseline="0" noProof="0">
                <a:ln>
                  <a:noFill/>
                </a:ln>
                <a:solidFill>
                  <a:srgbClr val="FFFFFF"/>
                </a:solidFill>
                <a:effectLst/>
                <a:uLnTx/>
                <a:uFillTx/>
                <a:latin typeface="Effra"/>
                <a:ea typeface="+mn-ea"/>
                <a:cs typeface="+mn-cs"/>
              </a:rPr>
              <a:t> </a:t>
            </a:r>
            <a:r>
              <a:rPr lang="en-GB" sz="2000" b="1">
                <a:solidFill>
                  <a:srgbClr val="FFFFFF"/>
                </a:solidFill>
                <a:latin typeface="Effra"/>
              </a:rPr>
              <a:t>indemnity insurance</a:t>
            </a:r>
            <a:r>
              <a:rPr kumimoji="0" lang="en-GB" sz="2000" b="1" i="0" u="none" strike="noStrike" kern="1200" cap="none" spc="0" normalizeH="0" baseline="0" noProof="0">
                <a:ln>
                  <a:noFill/>
                </a:ln>
                <a:solidFill>
                  <a:srgbClr val="FFFFFF"/>
                </a:solidFill>
                <a:effectLst/>
                <a:uLnTx/>
                <a:uFillTx/>
                <a:latin typeface="Effra"/>
                <a:ea typeface="+mn-ea"/>
                <a:cs typeface="+mn-cs"/>
              </a:rPr>
              <a:t> and became ill and was admitted to the hospital</a:t>
            </a:r>
          </a:p>
        </p:txBody>
      </p:sp>
      <p:sp>
        <p:nvSpPr>
          <p:cNvPr id="15" name="Rectangle 14">
            <a:extLst>
              <a:ext uri="{FF2B5EF4-FFF2-40B4-BE49-F238E27FC236}">
                <a16:creationId xmlns:a16="http://schemas.microsoft.com/office/drawing/2014/main" id="{F86AD728-FC61-44FC-8E1E-8A655D983DFE}"/>
              </a:ext>
            </a:extLst>
          </p:cNvPr>
          <p:cNvSpPr/>
          <p:nvPr/>
        </p:nvSpPr>
        <p:spPr>
          <a:xfrm>
            <a:off x="7184149" y="2586609"/>
            <a:ext cx="4647392" cy="1099133"/>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6" name="Rectangle 15">
            <a:extLst>
              <a:ext uri="{FF2B5EF4-FFF2-40B4-BE49-F238E27FC236}">
                <a16:creationId xmlns:a16="http://schemas.microsoft.com/office/drawing/2014/main" id="{0C2A8FAB-936F-4D50-9CA2-30F422AA134F}"/>
              </a:ext>
            </a:extLst>
          </p:cNvPr>
          <p:cNvSpPr/>
          <p:nvPr/>
        </p:nvSpPr>
        <p:spPr>
          <a:xfrm>
            <a:off x="7184149" y="3853403"/>
            <a:ext cx="4647392" cy="1093170"/>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7" name="Rectangle 16">
            <a:extLst>
              <a:ext uri="{FF2B5EF4-FFF2-40B4-BE49-F238E27FC236}">
                <a16:creationId xmlns:a16="http://schemas.microsoft.com/office/drawing/2014/main" id="{D3CB24B5-168B-4CE2-8718-E05DF2C705E5}"/>
              </a:ext>
            </a:extLst>
          </p:cNvPr>
          <p:cNvSpPr/>
          <p:nvPr/>
        </p:nvSpPr>
        <p:spPr>
          <a:xfrm>
            <a:off x="7184148" y="5081536"/>
            <a:ext cx="4644973" cy="1096223"/>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9" name="Rectangle 18">
            <a:extLst>
              <a:ext uri="{FF2B5EF4-FFF2-40B4-BE49-F238E27FC236}">
                <a16:creationId xmlns:a16="http://schemas.microsoft.com/office/drawing/2014/main" id="{996DAA39-C4DE-4930-8124-D9D30ADC646F}"/>
              </a:ext>
            </a:extLst>
          </p:cNvPr>
          <p:cNvSpPr/>
          <p:nvPr/>
        </p:nvSpPr>
        <p:spPr>
          <a:xfrm flipH="1">
            <a:off x="473676" y="2586609"/>
            <a:ext cx="4512427" cy="1093170"/>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33" name="TextBox 32">
            <a:extLst>
              <a:ext uri="{FF2B5EF4-FFF2-40B4-BE49-F238E27FC236}">
                <a16:creationId xmlns:a16="http://schemas.microsoft.com/office/drawing/2014/main" id="{2BBED828-25AE-493D-A6A7-2A2B606A803C}"/>
              </a:ext>
            </a:extLst>
          </p:cNvPr>
          <p:cNvSpPr txBox="1"/>
          <p:nvPr/>
        </p:nvSpPr>
        <p:spPr>
          <a:xfrm>
            <a:off x="7361415" y="2972493"/>
            <a:ext cx="4294493" cy="337399"/>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B73B13"/>
                </a:solidFill>
                <a:effectLst/>
                <a:uLnTx/>
                <a:uFillTx/>
                <a:latin typeface="Effra"/>
                <a:ea typeface="+mn-ea"/>
                <a:cs typeface="+mn-cs"/>
              </a:rPr>
              <a:t>Medical insurance covers most of the cost but he is left with some out-of-pocket costs</a:t>
            </a:r>
            <a:r>
              <a:rPr lang="en-GB">
                <a:solidFill>
                  <a:srgbClr val="B73B13"/>
                </a:solidFill>
                <a:latin typeface="Effra"/>
              </a:rPr>
              <a:t>.</a:t>
            </a:r>
            <a:endParaRPr kumimoji="0" lang="en-GB" sz="1800" b="0" i="0" u="none" strike="noStrike" kern="1200" cap="none" spc="0" normalizeH="0" baseline="0" noProof="0">
              <a:ln>
                <a:noFill/>
              </a:ln>
              <a:solidFill>
                <a:srgbClr val="B73B13"/>
              </a:solidFill>
              <a:effectLst/>
              <a:uLnTx/>
              <a:uFillTx/>
              <a:latin typeface="Effra"/>
              <a:ea typeface="+mn-ea"/>
              <a:cs typeface="+mn-cs"/>
            </a:endParaRPr>
          </a:p>
        </p:txBody>
      </p:sp>
      <p:sp>
        <p:nvSpPr>
          <p:cNvPr id="34" name="TextBox 33">
            <a:extLst>
              <a:ext uri="{FF2B5EF4-FFF2-40B4-BE49-F238E27FC236}">
                <a16:creationId xmlns:a16="http://schemas.microsoft.com/office/drawing/2014/main" id="{07C3D07D-A20A-451A-8FE5-CBCB255B7B2E}"/>
              </a:ext>
            </a:extLst>
          </p:cNvPr>
          <p:cNvSpPr txBox="1"/>
          <p:nvPr/>
        </p:nvSpPr>
        <p:spPr>
          <a:xfrm>
            <a:off x="7361145" y="4122057"/>
            <a:ext cx="4291977" cy="553642"/>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B73B13"/>
                </a:solidFill>
                <a:effectLst/>
                <a:uLnTx/>
                <a:uFillTx/>
                <a:latin typeface="Effra"/>
                <a:ea typeface="+mn-ea"/>
                <a:cs typeface="+mn-cs"/>
              </a:rPr>
              <a:t>Kevin’s </a:t>
            </a:r>
            <a:r>
              <a:rPr lang="en-GB">
                <a:solidFill>
                  <a:srgbClr val="B73B13"/>
                </a:solidFill>
                <a:latin typeface="Effra"/>
              </a:rPr>
              <a:t>hospital</a:t>
            </a:r>
            <a:r>
              <a:rPr kumimoji="0" lang="en-GB" sz="1800" b="0" i="0" u="none" strike="noStrike" kern="1200" cap="none" spc="0" normalizeH="0" baseline="0" noProof="0">
                <a:ln>
                  <a:noFill/>
                </a:ln>
                <a:solidFill>
                  <a:srgbClr val="B73B13"/>
                </a:solidFill>
                <a:effectLst/>
                <a:uLnTx/>
                <a:uFillTx/>
                <a:latin typeface="Effra"/>
                <a:ea typeface="+mn-ea"/>
                <a:cs typeface="+mn-cs"/>
              </a:rPr>
              <a:t> </a:t>
            </a:r>
            <a:r>
              <a:rPr lang="en-GB">
                <a:solidFill>
                  <a:srgbClr val="B73B13"/>
                </a:solidFill>
                <a:latin typeface="Effra"/>
              </a:rPr>
              <a:t>indemnity</a:t>
            </a:r>
            <a:r>
              <a:rPr kumimoji="0" lang="en-GB" sz="1800" b="0" i="0" u="none" strike="noStrike" kern="1200" cap="none" spc="0" normalizeH="0" baseline="0" noProof="0">
                <a:ln>
                  <a:noFill/>
                </a:ln>
                <a:solidFill>
                  <a:srgbClr val="B73B13"/>
                </a:solidFill>
                <a:effectLst/>
                <a:uLnTx/>
                <a:uFillTx/>
                <a:latin typeface="Effra"/>
                <a:ea typeface="+mn-ea"/>
                <a:cs typeface="+mn-cs"/>
              </a:rPr>
              <a:t> </a:t>
            </a:r>
            <a:r>
              <a:rPr lang="en-GB">
                <a:solidFill>
                  <a:srgbClr val="B73B13"/>
                </a:solidFill>
                <a:latin typeface="Effra"/>
              </a:rPr>
              <a:t>insurance</a:t>
            </a:r>
            <a:r>
              <a:rPr kumimoji="0" lang="en-GB" sz="1800" b="0" i="0" u="none" strike="noStrike" kern="1200" cap="none" spc="0" normalizeH="0" baseline="0" noProof="0">
                <a:ln>
                  <a:noFill/>
                </a:ln>
                <a:solidFill>
                  <a:srgbClr val="B73B13"/>
                </a:solidFill>
                <a:effectLst/>
                <a:uLnTx/>
                <a:uFillTx/>
                <a:latin typeface="Effra"/>
                <a:ea typeface="+mn-ea"/>
                <a:cs typeface="+mn-cs"/>
              </a:rPr>
              <a:t> paid him </a:t>
            </a:r>
            <a:r>
              <a:rPr kumimoji="0" lang="en-GB" sz="1800" b="0" i="0" u="none" kern="1200" cap="none" spc="0" normalizeH="0" baseline="0" noProof="0">
                <a:ln>
                  <a:noFill/>
                </a:ln>
                <a:solidFill>
                  <a:srgbClr val="B73B13"/>
                </a:solidFill>
                <a:effectLst/>
                <a:uLnTx/>
                <a:uFillTx/>
                <a:latin typeface="Effra"/>
                <a:ea typeface="+mn-ea"/>
                <a:cs typeface="+mn-cs"/>
              </a:rPr>
              <a:t>lump sum benefit </a:t>
            </a:r>
            <a:r>
              <a:rPr kumimoji="0" lang="en-GB" sz="1800" b="0" i="0" u="none" strike="noStrike" kern="1200" cap="none" spc="0" normalizeH="0" baseline="0" noProof="0">
                <a:ln>
                  <a:noFill/>
                </a:ln>
                <a:solidFill>
                  <a:srgbClr val="B73B13"/>
                </a:solidFill>
                <a:effectLst/>
                <a:uLnTx/>
                <a:uFillTx/>
                <a:latin typeface="Effra"/>
                <a:ea typeface="+mn-ea"/>
                <a:cs typeface="+mn-cs"/>
              </a:rPr>
              <a:t>for being admitted to the hospital for 2 days</a:t>
            </a:r>
            <a:r>
              <a:rPr lang="en-GB">
                <a:solidFill>
                  <a:srgbClr val="B73B13"/>
                </a:solidFill>
                <a:latin typeface="Effra"/>
              </a:rPr>
              <a:t>.</a:t>
            </a:r>
            <a:endParaRPr kumimoji="0" lang="en-GB" sz="1800" b="0" i="0" u="none" strike="noStrike" kern="1200" cap="none" spc="0" normalizeH="0" baseline="0" noProof="0">
              <a:ln>
                <a:noFill/>
              </a:ln>
              <a:solidFill>
                <a:srgbClr val="B73B13"/>
              </a:solidFill>
              <a:effectLst/>
              <a:uLnTx/>
              <a:uFillTx/>
              <a:latin typeface="Effra"/>
              <a:ea typeface="+mn-ea"/>
              <a:cs typeface="+mn-cs"/>
            </a:endParaRPr>
          </a:p>
        </p:txBody>
      </p:sp>
      <p:sp>
        <p:nvSpPr>
          <p:cNvPr id="35" name="TextBox 34">
            <a:extLst>
              <a:ext uri="{FF2B5EF4-FFF2-40B4-BE49-F238E27FC236}">
                <a16:creationId xmlns:a16="http://schemas.microsoft.com/office/drawing/2014/main" id="{FD0B4958-E2A7-4932-A040-89628C7042D2}"/>
              </a:ext>
            </a:extLst>
          </p:cNvPr>
          <p:cNvSpPr txBox="1"/>
          <p:nvPr/>
        </p:nvSpPr>
        <p:spPr>
          <a:xfrm>
            <a:off x="7320897" y="5447882"/>
            <a:ext cx="4322465" cy="35693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B73B13"/>
                </a:solidFill>
                <a:effectLst/>
                <a:uLnTx/>
                <a:uFillTx/>
                <a:latin typeface="Effra"/>
                <a:ea typeface="+mn-ea"/>
                <a:cs typeface="+mn-cs"/>
              </a:rPr>
              <a:t>Kevin uses this </a:t>
            </a:r>
            <a:r>
              <a:rPr kumimoji="0" lang="en-GB" sz="1800" b="0" i="0" u="none" kern="1200" cap="none" spc="0" normalizeH="0" baseline="0" noProof="0">
                <a:ln>
                  <a:noFill/>
                </a:ln>
                <a:solidFill>
                  <a:srgbClr val="B73B13"/>
                </a:solidFill>
                <a:effectLst/>
                <a:uLnTx/>
                <a:uFillTx/>
                <a:latin typeface="Effra"/>
                <a:ea typeface="+mn-ea"/>
                <a:cs typeface="+mn-cs"/>
              </a:rPr>
              <a:t>benefit payment</a:t>
            </a:r>
            <a:r>
              <a:rPr kumimoji="0" lang="en-GB" sz="1800" b="0" i="0" u="none" strike="noStrike" kern="1200" cap="none" spc="0" normalizeH="0" baseline="0" noProof="0">
                <a:ln>
                  <a:noFill/>
                </a:ln>
                <a:solidFill>
                  <a:srgbClr val="B73B13"/>
                </a:solidFill>
                <a:effectLst/>
                <a:uLnTx/>
                <a:uFillTx/>
                <a:latin typeface="Effra"/>
                <a:ea typeface="+mn-ea"/>
                <a:cs typeface="+mn-cs"/>
              </a:rPr>
              <a:t> to pay his out-of-pocket expenses and even has money left over for some video games</a:t>
            </a:r>
            <a:r>
              <a:rPr lang="en-GB">
                <a:solidFill>
                  <a:srgbClr val="B73B13"/>
                </a:solidFill>
                <a:latin typeface="Effra"/>
              </a:rPr>
              <a:t>.</a:t>
            </a:r>
            <a:endParaRPr kumimoji="0" lang="en-GB" sz="1800" b="0" i="0" u="none" strike="noStrike" kern="1200" cap="none" spc="0" normalizeH="0" baseline="0" noProof="0">
              <a:ln>
                <a:noFill/>
              </a:ln>
              <a:solidFill>
                <a:srgbClr val="B73B13"/>
              </a:solidFill>
              <a:effectLst/>
              <a:uLnTx/>
              <a:uFillTx/>
              <a:latin typeface="Effra"/>
              <a:ea typeface="+mn-ea"/>
              <a:cs typeface="+mn-cs"/>
            </a:endParaRPr>
          </a:p>
        </p:txBody>
      </p:sp>
      <p:grpSp>
        <p:nvGrpSpPr>
          <p:cNvPr id="12" name="Group 11">
            <a:extLst>
              <a:ext uri="{FF2B5EF4-FFF2-40B4-BE49-F238E27FC236}">
                <a16:creationId xmlns:a16="http://schemas.microsoft.com/office/drawing/2014/main" id="{94B692FF-8816-4A73-89A7-8313C17B4798}"/>
              </a:ext>
            </a:extLst>
          </p:cNvPr>
          <p:cNvGrpSpPr/>
          <p:nvPr/>
        </p:nvGrpSpPr>
        <p:grpSpPr>
          <a:xfrm>
            <a:off x="5695600" y="2585395"/>
            <a:ext cx="787081" cy="1129400"/>
            <a:chOff x="5226070" y="3042279"/>
            <a:chExt cx="787081" cy="1129400"/>
          </a:xfrm>
        </p:grpSpPr>
        <p:sp>
          <p:nvSpPr>
            <p:cNvPr id="29" name="TextBox 28">
              <a:extLst>
                <a:ext uri="{FF2B5EF4-FFF2-40B4-BE49-F238E27FC236}">
                  <a16:creationId xmlns:a16="http://schemas.microsoft.com/office/drawing/2014/main" id="{E15012D6-54C0-41CC-AAD7-9459857E1032}"/>
                </a:ext>
              </a:extLst>
            </p:cNvPr>
            <p:cNvSpPr txBox="1"/>
            <p:nvPr/>
          </p:nvSpPr>
          <p:spPr>
            <a:xfrm>
              <a:off x="5226071" y="3864100"/>
              <a:ext cx="787080"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Medical</a:t>
              </a:r>
            </a:p>
          </p:txBody>
        </p:sp>
        <p:grpSp>
          <p:nvGrpSpPr>
            <p:cNvPr id="47" name="Group 46">
              <a:extLst>
                <a:ext uri="{FF2B5EF4-FFF2-40B4-BE49-F238E27FC236}">
                  <a16:creationId xmlns:a16="http://schemas.microsoft.com/office/drawing/2014/main" id="{F1B6C041-6DC1-4D30-B27F-AA24EE0F24E1}"/>
                </a:ext>
              </a:extLst>
            </p:cNvPr>
            <p:cNvGrpSpPr/>
            <p:nvPr/>
          </p:nvGrpSpPr>
          <p:grpSpPr>
            <a:xfrm>
              <a:off x="5226070" y="3042279"/>
              <a:ext cx="787081" cy="787081"/>
              <a:chOff x="1592850" y="4149199"/>
              <a:chExt cx="1365341" cy="1365341"/>
            </a:xfrm>
          </p:grpSpPr>
          <p:sp>
            <p:nvSpPr>
              <p:cNvPr id="48" name="Oval 47">
                <a:extLst>
                  <a:ext uri="{FF2B5EF4-FFF2-40B4-BE49-F238E27FC236}">
                    <a16:creationId xmlns:a16="http://schemas.microsoft.com/office/drawing/2014/main" id="{CFC39A32-2FC3-4FCC-A6E1-85563370BB0C}"/>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49" name="Oval 48">
                <a:extLst>
                  <a:ext uri="{FF2B5EF4-FFF2-40B4-BE49-F238E27FC236}">
                    <a16:creationId xmlns:a16="http://schemas.microsoft.com/office/drawing/2014/main" id="{23B9C9C5-7701-4931-A09A-B526C78161A0}"/>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grpSp>
      </p:grpSp>
      <p:grpSp>
        <p:nvGrpSpPr>
          <p:cNvPr id="13" name="Group 12">
            <a:extLst>
              <a:ext uri="{FF2B5EF4-FFF2-40B4-BE49-F238E27FC236}">
                <a16:creationId xmlns:a16="http://schemas.microsoft.com/office/drawing/2014/main" id="{CAEC9A32-E57A-41BC-B926-720E59DB30E3}"/>
              </a:ext>
            </a:extLst>
          </p:cNvPr>
          <p:cNvGrpSpPr/>
          <p:nvPr/>
        </p:nvGrpSpPr>
        <p:grpSpPr>
          <a:xfrm>
            <a:off x="5672183" y="3859955"/>
            <a:ext cx="850966" cy="1129399"/>
            <a:chOff x="5172747" y="4189740"/>
            <a:chExt cx="850966" cy="1129399"/>
          </a:xfrm>
        </p:grpSpPr>
        <p:sp>
          <p:nvSpPr>
            <p:cNvPr id="28" name="TextBox 27">
              <a:extLst>
                <a:ext uri="{FF2B5EF4-FFF2-40B4-BE49-F238E27FC236}">
                  <a16:creationId xmlns:a16="http://schemas.microsoft.com/office/drawing/2014/main" id="{1ED5301B-69BF-4F35-8A59-B5C8BFEB348F}"/>
                </a:ext>
              </a:extLst>
            </p:cNvPr>
            <p:cNvSpPr txBox="1"/>
            <p:nvPr/>
          </p:nvSpPr>
          <p:spPr>
            <a:xfrm>
              <a:off x="5172747" y="5011560"/>
              <a:ext cx="850966"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Hospital</a:t>
              </a:r>
            </a:p>
          </p:txBody>
        </p:sp>
        <p:grpSp>
          <p:nvGrpSpPr>
            <p:cNvPr id="51" name="Group 50">
              <a:extLst>
                <a:ext uri="{FF2B5EF4-FFF2-40B4-BE49-F238E27FC236}">
                  <a16:creationId xmlns:a16="http://schemas.microsoft.com/office/drawing/2014/main" id="{2B1263FB-C416-4B77-9F34-09A66BD4163E}"/>
                </a:ext>
              </a:extLst>
            </p:cNvPr>
            <p:cNvGrpSpPr/>
            <p:nvPr/>
          </p:nvGrpSpPr>
          <p:grpSpPr>
            <a:xfrm>
              <a:off x="5194730" y="4189740"/>
              <a:ext cx="787081" cy="787081"/>
              <a:chOff x="1592850" y="4149199"/>
              <a:chExt cx="1365341" cy="1365341"/>
            </a:xfrm>
          </p:grpSpPr>
          <p:sp>
            <p:nvSpPr>
              <p:cNvPr id="52" name="Oval 51">
                <a:extLst>
                  <a:ext uri="{FF2B5EF4-FFF2-40B4-BE49-F238E27FC236}">
                    <a16:creationId xmlns:a16="http://schemas.microsoft.com/office/drawing/2014/main" id="{494AD1CC-0988-4ECC-A1CE-9C47C6C9668F}"/>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53" name="Oval 52">
                <a:extLst>
                  <a:ext uri="{FF2B5EF4-FFF2-40B4-BE49-F238E27FC236}">
                    <a16:creationId xmlns:a16="http://schemas.microsoft.com/office/drawing/2014/main" id="{D5CD4C99-CD85-4806-BD05-F4A9DF3CAA87}"/>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grpSp>
      </p:grpSp>
      <p:grpSp>
        <p:nvGrpSpPr>
          <p:cNvPr id="59" name="Group 58">
            <a:extLst>
              <a:ext uri="{FF2B5EF4-FFF2-40B4-BE49-F238E27FC236}">
                <a16:creationId xmlns:a16="http://schemas.microsoft.com/office/drawing/2014/main" id="{3DE7B3D3-B13E-430D-8618-3916F6D3CCD5}"/>
              </a:ext>
            </a:extLst>
          </p:cNvPr>
          <p:cNvGrpSpPr/>
          <p:nvPr/>
        </p:nvGrpSpPr>
        <p:grpSpPr>
          <a:xfrm>
            <a:off x="5636489" y="5082814"/>
            <a:ext cx="914851" cy="1166868"/>
            <a:chOff x="5133922" y="5358215"/>
            <a:chExt cx="914851" cy="1166868"/>
          </a:xfrm>
        </p:grpSpPr>
        <p:sp>
          <p:nvSpPr>
            <p:cNvPr id="27" name="TextBox 26">
              <a:extLst>
                <a:ext uri="{FF2B5EF4-FFF2-40B4-BE49-F238E27FC236}">
                  <a16:creationId xmlns:a16="http://schemas.microsoft.com/office/drawing/2014/main" id="{2DB42929-8065-4ECE-91D8-3C7B239915F7}"/>
                </a:ext>
              </a:extLst>
            </p:cNvPr>
            <p:cNvSpPr txBox="1"/>
            <p:nvPr/>
          </p:nvSpPr>
          <p:spPr>
            <a:xfrm>
              <a:off x="5133922" y="6217504"/>
              <a:ext cx="914851"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Expense</a:t>
              </a:r>
            </a:p>
          </p:txBody>
        </p:sp>
        <p:grpSp>
          <p:nvGrpSpPr>
            <p:cNvPr id="55" name="Group 54">
              <a:extLst>
                <a:ext uri="{FF2B5EF4-FFF2-40B4-BE49-F238E27FC236}">
                  <a16:creationId xmlns:a16="http://schemas.microsoft.com/office/drawing/2014/main" id="{03B46AC2-023B-4A3D-B417-93CDE8294529}"/>
                </a:ext>
              </a:extLst>
            </p:cNvPr>
            <p:cNvGrpSpPr/>
            <p:nvPr/>
          </p:nvGrpSpPr>
          <p:grpSpPr>
            <a:xfrm>
              <a:off x="5202637" y="5358215"/>
              <a:ext cx="787081" cy="787081"/>
              <a:chOff x="1592850" y="4149199"/>
              <a:chExt cx="1365341" cy="1365341"/>
            </a:xfrm>
          </p:grpSpPr>
          <p:sp>
            <p:nvSpPr>
              <p:cNvPr id="56" name="Oval 55">
                <a:extLst>
                  <a:ext uri="{FF2B5EF4-FFF2-40B4-BE49-F238E27FC236}">
                    <a16:creationId xmlns:a16="http://schemas.microsoft.com/office/drawing/2014/main" id="{0DFC63EE-56BF-4241-9AED-47DFDD24E3CF}"/>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57" name="Oval 56">
                <a:extLst>
                  <a:ext uri="{FF2B5EF4-FFF2-40B4-BE49-F238E27FC236}">
                    <a16:creationId xmlns:a16="http://schemas.microsoft.com/office/drawing/2014/main" id="{4D9CBCFC-D442-4CDC-9376-D89A75A0F830}"/>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pic>
            <p:nvPicPr>
              <p:cNvPr id="58" name="Graphic 57">
                <a:extLst>
                  <a:ext uri="{FF2B5EF4-FFF2-40B4-BE49-F238E27FC236}">
                    <a16:creationId xmlns:a16="http://schemas.microsoft.com/office/drawing/2014/main" id="{A689F4CA-A7E7-4C37-978B-31259EC0723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912151" y="4434066"/>
                <a:ext cx="709984" cy="709984"/>
              </a:xfrm>
              <a:prstGeom prst="rect">
                <a:avLst/>
              </a:prstGeom>
            </p:spPr>
          </p:pic>
        </p:grpSp>
      </p:grpSp>
      <p:pic>
        <p:nvPicPr>
          <p:cNvPr id="62" name="Graphic 61">
            <a:extLst>
              <a:ext uri="{FF2B5EF4-FFF2-40B4-BE49-F238E27FC236}">
                <a16:creationId xmlns:a16="http://schemas.microsoft.com/office/drawing/2014/main" id="{171B2B2A-B60F-4E92-B9AE-70C6E47F3A2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9981" y="6331867"/>
            <a:ext cx="914400" cy="164592"/>
          </a:xfrm>
          <a:prstGeom prst="rect">
            <a:avLst/>
          </a:prstGeom>
        </p:spPr>
      </p:pic>
      <p:sp>
        <p:nvSpPr>
          <p:cNvPr id="63" name="TextBox 62">
            <a:extLst>
              <a:ext uri="{FF2B5EF4-FFF2-40B4-BE49-F238E27FC236}">
                <a16:creationId xmlns:a16="http://schemas.microsoft.com/office/drawing/2014/main" id="{71D827C1-C293-648C-60E4-6B734A8466DD}"/>
              </a:ext>
            </a:extLst>
          </p:cNvPr>
          <p:cNvSpPr txBox="1"/>
          <p:nvPr/>
        </p:nvSpPr>
        <p:spPr>
          <a:xfrm>
            <a:off x="624015" y="2821070"/>
            <a:ext cx="4189871" cy="603917"/>
          </a:xfrm>
          <a:prstGeom prst="rect">
            <a:avLst/>
          </a:prstGeom>
          <a:noFill/>
        </p:spPr>
        <p:txBody>
          <a:bodyPr wrap="square" lIns="0" tIns="0" rIns="0" bIns="0" rtlCol="0" anchor="ctr">
            <a:noAutofit/>
          </a:bodyPr>
          <a:lstStyle/>
          <a:p>
            <a:pPr>
              <a:defRPr/>
            </a:pPr>
            <a:r>
              <a:rPr kumimoji="0" lang="en-GB" sz="1800" b="0" i="0" u="none" strike="noStrike" kern="1200" cap="none" spc="0" normalizeH="0" baseline="0" noProof="0">
                <a:ln>
                  <a:noFill/>
                </a:ln>
                <a:solidFill>
                  <a:srgbClr val="0A2C41"/>
                </a:solidFill>
                <a:effectLst/>
                <a:uLnTx/>
                <a:uFillTx/>
                <a:latin typeface="Effra"/>
                <a:ea typeface="+mn-ea"/>
                <a:cs typeface="+mn-cs"/>
              </a:rPr>
              <a:t>Medical insurance covers most of the cost but she</a:t>
            </a:r>
            <a:r>
              <a:rPr lang="en-GB">
                <a:solidFill>
                  <a:srgbClr val="0A2C41"/>
                </a:solidFill>
                <a:latin typeface="Effra"/>
              </a:rPr>
              <a:t> </a:t>
            </a:r>
            <a:r>
              <a:rPr kumimoji="0" lang="en-GB" sz="1800" b="0" i="0" u="none" strike="noStrike" kern="1200" cap="none" spc="0" normalizeH="0" baseline="0" noProof="0">
                <a:ln>
                  <a:noFill/>
                </a:ln>
                <a:solidFill>
                  <a:srgbClr val="0A2C41"/>
                </a:solidFill>
                <a:effectLst/>
                <a:uLnTx/>
                <a:uFillTx/>
                <a:latin typeface="Effra"/>
                <a:ea typeface="+mn-ea"/>
                <a:cs typeface="+mn-cs"/>
              </a:rPr>
              <a:t> is left with some out-of-pocket costs</a:t>
            </a:r>
            <a:r>
              <a:rPr lang="en-GB">
                <a:solidFill>
                  <a:srgbClr val="0A2C41"/>
                </a:solidFill>
                <a:latin typeface="Effra"/>
              </a:rPr>
              <a:t>.</a:t>
            </a:r>
            <a:endParaRPr kumimoji="0" lang="en-GB" sz="1800" b="0" i="0" u="none" strike="noStrike" kern="1200" cap="none" spc="0" normalizeH="0" baseline="0" noProof="0">
              <a:ln>
                <a:noFill/>
              </a:ln>
              <a:solidFill>
                <a:srgbClr val="0A2C41"/>
              </a:solidFill>
              <a:effectLst/>
              <a:uLnTx/>
              <a:uFillTx/>
              <a:latin typeface="Effra"/>
              <a:ea typeface="+mn-ea"/>
              <a:cs typeface="+mn-cs"/>
            </a:endParaRPr>
          </a:p>
        </p:txBody>
      </p:sp>
      <p:sp>
        <p:nvSpPr>
          <p:cNvPr id="68" name="Rectangle 67">
            <a:extLst>
              <a:ext uri="{FF2B5EF4-FFF2-40B4-BE49-F238E27FC236}">
                <a16:creationId xmlns:a16="http://schemas.microsoft.com/office/drawing/2014/main" id="{81D5DFC0-9967-EC59-96C4-61513A425EEA}"/>
              </a:ext>
            </a:extLst>
          </p:cNvPr>
          <p:cNvSpPr/>
          <p:nvPr/>
        </p:nvSpPr>
        <p:spPr>
          <a:xfrm flipH="1">
            <a:off x="481706" y="3853403"/>
            <a:ext cx="4512427" cy="1093170"/>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69" name="TextBox 68">
            <a:extLst>
              <a:ext uri="{FF2B5EF4-FFF2-40B4-BE49-F238E27FC236}">
                <a16:creationId xmlns:a16="http://schemas.microsoft.com/office/drawing/2014/main" id="{43B0B8F3-60D9-67B0-4814-0C29BC9A953F}"/>
              </a:ext>
            </a:extLst>
          </p:cNvPr>
          <p:cNvSpPr txBox="1"/>
          <p:nvPr/>
        </p:nvSpPr>
        <p:spPr>
          <a:xfrm>
            <a:off x="628103" y="4126941"/>
            <a:ext cx="4184044"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A2C41"/>
                </a:solidFill>
                <a:effectLst/>
                <a:uLnTx/>
                <a:uFillTx/>
                <a:latin typeface="Effra"/>
                <a:ea typeface="+mn-ea"/>
                <a:cs typeface="+mn-cs"/>
              </a:rPr>
              <a:t>She does not have </a:t>
            </a:r>
            <a:r>
              <a:rPr lang="en-GB">
                <a:solidFill>
                  <a:srgbClr val="0A2C41"/>
                </a:solidFill>
                <a:latin typeface="Effra"/>
              </a:rPr>
              <a:t>hospital</a:t>
            </a:r>
            <a:r>
              <a:rPr kumimoji="0" lang="en-GB" sz="1800" b="0" i="0" u="none" strike="noStrike" kern="1200" cap="none" spc="0" normalizeH="0" baseline="0" noProof="0">
                <a:ln>
                  <a:noFill/>
                </a:ln>
                <a:solidFill>
                  <a:srgbClr val="0A2C41"/>
                </a:solidFill>
                <a:effectLst/>
                <a:uLnTx/>
                <a:uFillTx/>
                <a:latin typeface="Effra"/>
                <a:ea typeface="+mn-ea"/>
                <a:cs typeface="+mn-cs"/>
              </a:rPr>
              <a:t> </a:t>
            </a:r>
            <a:r>
              <a:rPr lang="en-GB">
                <a:solidFill>
                  <a:srgbClr val="0A2C41"/>
                </a:solidFill>
                <a:latin typeface="Effra"/>
              </a:rPr>
              <a:t>indemnity</a:t>
            </a:r>
            <a:r>
              <a:rPr kumimoji="0" lang="en-GB" sz="1800" b="0" i="0" u="none" strike="noStrike" kern="1200" cap="none" spc="0" normalizeH="0" baseline="0" noProof="0">
                <a:ln>
                  <a:noFill/>
                </a:ln>
                <a:solidFill>
                  <a:srgbClr val="0A2C41"/>
                </a:solidFill>
                <a:effectLst/>
                <a:uLnTx/>
                <a:uFillTx/>
                <a:latin typeface="Effra"/>
                <a:ea typeface="+mn-ea"/>
                <a:cs typeface="+mn-cs"/>
              </a:rPr>
              <a:t> </a:t>
            </a:r>
            <a:r>
              <a:rPr lang="en-GB">
                <a:solidFill>
                  <a:srgbClr val="0A2C41"/>
                </a:solidFill>
                <a:latin typeface="Effra"/>
              </a:rPr>
              <a:t>insurance.</a:t>
            </a:r>
            <a:endParaRPr kumimoji="0" lang="en-GB" sz="1800" b="0" i="0" u="none" strike="noStrike" kern="1200" cap="none" spc="0" normalizeH="0" baseline="0" noProof="0">
              <a:ln>
                <a:noFill/>
              </a:ln>
              <a:solidFill>
                <a:srgbClr val="0A2C41"/>
              </a:solidFill>
              <a:effectLst/>
              <a:uLnTx/>
              <a:uFillTx/>
              <a:latin typeface="Effra"/>
              <a:ea typeface="+mn-ea"/>
              <a:cs typeface="+mn-cs"/>
            </a:endParaRPr>
          </a:p>
        </p:txBody>
      </p:sp>
      <p:sp>
        <p:nvSpPr>
          <p:cNvPr id="70" name="Rectangle 69">
            <a:extLst>
              <a:ext uri="{FF2B5EF4-FFF2-40B4-BE49-F238E27FC236}">
                <a16:creationId xmlns:a16="http://schemas.microsoft.com/office/drawing/2014/main" id="{BFB18251-5C8E-AF69-1C38-A2B2D55D739D}"/>
              </a:ext>
            </a:extLst>
          </p:cNvPr>
          <p:cNvSpPr/>
          <p:nvPr/>
        </p:nvSpPr>
        <p:spPr>
          <a:xfrm flipH="1">
            <a:off x="491580" y="5081536"/>
            <a:ext cx="4512427" cy="1093170"/>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65" name="TextBox 64">
            <a:extLst>
              <a:ext uri="{FF2B5EF4-FFF2-40B4-BE49-F238E27FC236}">
                <a16:creationId xmlns:a16="http://schemas.microsoft.com/office/drawing/2014/main" id="{92EDD02D-7D77-1A90-D5B3-426AC1EADA2B}"/>
              </a:ext>
            </a:extLst>
          </p:cNvPr>
          <p:cNvSpPr txBox="1"/>
          <p:nvPr/>
        </p:nvSpPr>
        <p:spPr>
          <a:xfrm>
            <a:off x="626791" y="5488689"/>
            <a:ext cx="4185356" cy="276999"/>
          </a:xfrm>
          <a:prstGeom prst="rect">
            <a:avLst/>
          </a:prstGeom>
          <a:noFill/>
        </p:spPr>
        <p:txBody>
          <a:bodyPr wrap="square" lIns="0" tIns="0" rIns="0" bIns="0" anchor="ctr">
            <a:spAutoFit/>
          </a:bodyPr>
          <a:lstStyle/>
          <a:p>
            <a:pPr>
              <a:defRPr/>
            </a:pPr>
            <a:r>
              <a:rPr kumimoji="0" lang="en-GB" sz="1800" b="0" i="0" u="none" strike="noStrike" kern="1200" cap="none" spc="0" normalizeH="0" baseline="0" noProof="0">
                <a:ln>
                  <a:noFill/>
                </a:ln>
                <a:solidFill>
                  <a:srgbClr val="0A2C41"/>
                </a:solidFill>
                <a:effectLst/>
                <a:uLnTx/>
                <a:uFillTx/>
                <a:latin typeface="Effra"/>
                <a:ea typeface="+mn-ea"/>
                <a:cs typeface="+mn-cs"/>
              </a:rPr>
              <a:t>Ellie uses her savings to pay her hospital bill</a:t>
            </a:r>
            <a:r>
              <a:rPr lang="en-GB">
                <a:solidFill>
                  <a:srgbClr val="0A2C41"/>
                </a:solidFill>
                <a:latin typeface="Effra"/>
              </a:rPr>
              <a:t>.</a:t>
            </a:r>
            <a:endParaRPr kumimoji="0" lang="en-GB" sz="1800" b="0" i="0" u="none" strike="noStrike" kern="1200" cap="none" spc="0" normalizeH="0" baseline="0" noProof="0">
              <a:ln>
                <a:noFill/>
              </a:ln>
              <a:solidFill>
                <a:srgbClr val="0A2C41"/>
              </a:solidFill>
              <a:effectLst/>
              <a:uLnTx/>
              <a:uFillTx/>
              <a:latin typeface="Effra"/>
              <a:ea typeface="+mn-ea"/>
              <a:cs typeface="+mn-cs"/>
            </a:endParaRPr>
          </a:p>
        </p:txBody>
      </p:sp>
      <p:pic>
        <p:nvPicPr>
          <p:cNvPr id="73" name="Graphic 72">
            <a:extLst>
              <a:ext uri="{FF2B5EF4-FFF2-40B4-BE49-F238E27FC236}">
                <a16:creationId xmlns:a16="http://schemas.microsoft.com/office/drawing/2014/main" id="{AF9E9709-8F36-7E6E-A73C-BE5CA1CD64A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58720" y="2744551"/>
            <a:ext cx="460840" cy="460840"/>
          </a:xfrm>
          <a:prstGeom prst="rect">
            <a:avLst/>
          </a:prstGeom>
        </p:spPr>
      </p:pic>
      <p:pic>
        <p:nvPicPr>
          <p:cNvPr id="50" name="Graphic 49">
            <a:extLst>
              <a:ext uri="{FF2B5EF4-FFF2-40B4-BE49-F238E27FC236}">
                <a16:creationId xmlns:a16="http://schemas.microsoft.com/office/drawing/2014/main" id="{BFE96DA6-B278-010E-1D20-26D253FFABAA}"/>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21327" y="3964833"/>
            <a:ext cx="531246" cy="531246"/>
          </a:xfrm>
          <a:prstGeom prst="rect">
            <a:avLst/>
          </a:prstGeom>
        </p:spPr>
      </p:pic>
      <p:pic>
        <p:nvPicPr>
          <p:cNvPr id="9" name="Picture 8" descr="A picture containing indoor, person, bed, window&#10;&#10;Description automatically generated">
            <a:extLst>
              <a:ext uri="{FF2B5EF4-FFF2-40B4-BE49-F238E27FC236}">
                <a16:creationId xmlns:a16="http://schemas.microsoft.com/office/drawing/2014/main" id="{9E6E5377-116E-9AD5-B6E2-0CCF9B23B94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726046" y="1320689"/>
            <a:ext cx="1107431" cy="1105610"/>
          </a:xfrm>
          <a:prstGeom prst="rect">
            <a:avLst/>
          </a:prstGeom>
        </p:spPr>
      </p:pic>
      <p:cxnSp>
        <p:nvCxnSpPr>
          <p:cNvPr id="54" name="Straight Connector 53">
            <a:extLst>
              <a:ext uri="{FF2B5EF4-FFF2-40B4-BE49-F238E27FC236}">
                <a16:creationId xmlns:a16="http://schemas.microsoft.com/office/drawing/2014/main" id="{24236CCD-BA76-AC9A-6D93-07B38A1CCFF0}"/>
              </a:ext>
            </a:extLst>
          </p:cNvPr>
          <p:cNvCxnSpPr>
            <a:cxnSpLocks/>
          </p:cNvCxnSpPr>
          <p:nvPr/>
        </p:nvCxnSpPr>
        <p:spPr>
          <a:xfrm>
            <a:off x="10730457" y="1327112"/>
            <a:ext cx="1089906"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BE584B3-4B53-1CCC-6A67-372E2DEF0650}"/>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415822" y="1312441"/>
            <a:ext cx="1095408" cy="1097596"/>
          </a:xfrm>
          <a:prstGeom prst="rect">
            <a:avLst/>
          </a:prstGeom>
        </p:spPr>
      </p:pic>
      <p:cxnSp>
        <p:nvCxnSpPr>
          <p:cNvPr id="61" name="Straight Connector 60">
            <a:extLst>
              <a:ext uri="{FF2B5EF4-FFF2-40B4-BE49-F238E27FC236}">
                <a16:creationId xmlns:a16="http://schemas.microsoft.com/office/drawing/2014/main" id="{62284271-C7D6-F06F-88EC-271F4B7F1D1D}"/>
              </a:ext>
            </a:extLst>
          </p:cNvPr>
          <p:cNvCxnSpPr>
            <a:cxnSpLocks/>
          </p:cNvCxnSpPr>
          <p:nvPr/>
        </p:nvCxnSpPr>
        <p:spPr>
          <a:xfrm>
            <a:off x="3428936" y="1327012"/>
            <a:ext cx="1089906"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Text Placeholder 7">
            <a:extLst>
              <a:ext uri="{FF2B5EF4-FFF2-40B4-BE49-F238E27FC236}">
                <a16:creationId xmlns:a16="http://schemas.microsoft.com/office/drawing/2014/main" id="{ACEF87A2-D76D-D23C-8FA4-A12F0F73E4BF}"/>
              </a:ext>
            </a:extLst>
          </p:cNvPr>
          <p:cNvSpPr txBox="1">
            <a:spLocks/>
          </p:cNvSpPr>
          <p:nvPr/>
        </p:nvSpPr>
        <p:spPr>
          <a:xfrm>
            <a:off x="514350" y="6185936"/>
            <a:ext cx="5404104" cy="105717"/>
          </a:xfrm>
          <a:prstGeom prst="rect">
            <a:avLst/>
          </a:prstGeom>
        </p:spPr>
        <p:txBody>
          <a:bodyPr vert="horz" lIns="0" tIns="0" rIns="0" bIns="0" rtlCol="0" anchor="b" anchorCtr="0">
            <a:normAutofit fontScale="77500" lnSpcReduction="20000"/>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000" kern="1200">
                <a:solidFill>
                  <a:schemeClr val="accent1"/>
                </a:solidFill>
                <a:latin typeface="+mn-lt"/>
                <a:ea typeface="+mn-ea"/>
                <a:cs typeface="+mn-cs"/>
              </a:defRPr>
            </a:lvl2pPr>
            <a:lvl3pPr marL="457200" indent="-228600" algn="l" defTabSz="914400" rtl="0" eaLnBrk="1" latinLnBrk="0" hangingPunct="1">
              <a:lnSpc>
                <a:spcPct val="100000"/>
              </a:lnSpc>
              <a:spcBef>
                <a:spcPts val="0"/>
              </a:spcBef>
              <a:spcAft>
                <a:spcPts val="1000"/>
              </a:spcAft>
              <a:buClr>
                <a:schemeClr val="accent1"/>
              </a:buClr>
              <a:buFont typeface="System Font Regular"/>
              <a:buChar char="–"/>
              <a:tabLst/>
              <a:defRPr sz="1000" kern="1200">
                <a:solidFill>
                  <a:schemeClr val="accent1"/>
                </a:solidFill>
                <a:latin typeface="+mn-lt"/>
                <a:ea typeface="+mn-ea"/>
                <a:cs typeface="+mn-cs"/>
              </a:defRPr>
            </a:lvl3pPr>
            <a:lvl4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000" kern="1200">
                <a:solidFill>
                  <a:schemeClr val="accent1"/>
                </a:solidFill>
                <a:latin typeface="+mn-lt"/>
                <a:ea typeface="+mn-ea"/>
                <a:cs typeface="+mn-cs"/>
              </a:defRPr>
            </a:lvl4pPr>
            <a:lvl5pPr marL="914400" indent="-228600" algn="l" defTabSz="914400" rtl="0" eaLnBrk="1" latinLnBrk="0" hangingPunct="1">
              <a:lnSpc>
                <a:spcPct val="100000"/>
              </a:lnSpc>
              <a:spcBef>
                <a:spcPts val="0"/>
              </a:spcBef>
              <a:spcAft>
                <a:spcPts val="800"/>
              </a:spcAft>
              <a:buClr>
                <a:schemeClr val="accent1"/>
              </a:buClr>
              <a:buFont typeface="System Font Regular"/>
              <a:buChar char="–"/>
              <a:defRPr sz="1000" kern="1200">
                <a:solidFill>
                  <a:schemeClr val="accent1"/>
                </a:solidFill>
                <a:latin typeface="+mn-lt"/>
                <a:ea typeface="+mn-ea"/>
                <a:cs typeface="+mn-cs"/>
              </a:defRPr>
            </a:lvl5pPr>
            <a:lvl6pPr marL="1097280" indent="-18288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1"/>
                </a:solidFill>
                <a:latin typeface="+mn-lt"/>
                <a:ea typeface="+mn-ea"/>
                <a:cs typeface="+mn-cs"/>
              </a:defRPr>
            </a:lvl6pPr>
            <a:lvl7pPr marL="1280160" indent="-182880" algn="l" defTabSz="914400" rtl="0" eaLnBrk="1" latinLnBrk="0" hangingPunct="1">
              <a:lnSpc>
                <a:spcPct val="100000"/>
              </a:lnSpc>
              <a:spcBef>
                <a:spcPts val="0"/>
              </a:spcBef>
              <a:spcAft>
                <a:spcPts val="600"/>
              </a:spcAft>
              <a:buClr>
                <a:schemeClr val="accent1"/>
              </a:buClr>
              <a:buFont typeface="System Font Regular"/>
              <a:buChar char="–"/>
              <a:defRPr sz="1400" kern="1200">
                <a:solidFill>
                  <a:schemeClr val="accent1"/>
                </a:solidFill>
                <a:latin typeface="+mn-lt"/>
                <a:ea typeface="+mn-ea"/>
                <a:cs typeface="+mn-cs"/>
              </a:defRPr>
            </a:lvl7pPr>
            <a:lvl8pPr marL="1399032" indent="-118872"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200" i="1" kern="12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D3F5E"/>
              </a:buClr>
              <a:buSzTx/>
              <a:buFont typeface="Arial" panose="020B0604020202020204" pitchFamily="34" charset="0"/>
              <a:buNone/>
              <a:tabLst/>
              <a:defRPr/>
            </a:pPr>
            <a:r>
              <a:rPr kumimoji="0" lang="en-US" sz="1000" b="0" i="0" u="none" strike="noStrike" kern="1200" cap="none" spc="0" normalizeH="0" baseline="0" noProof="0">
                <a:ln>
                  <a:noFill/>
                </a:ln>
                <a:solidFill>
                  <a:srgbClr val="FFFFFF"/>
                </a:solidFill>
                <a:effectLst/>
                <a:uLnTx/>
                <a:uFillTx/>
                <a:latin typeface="Effra"/>
                <a:ea typeface="+mn-ea"/>
                <a:cs typeface="+mn-cs"/>
              </a:rPr>
              <a:t>Hypothetical example for illustrative purposes only. </a:t>
            </a:r>
          </a:p>
        </p:txBody>
      </p:sp>
      <p:sp>
        <p:nvSpPr>
          <p:cNvPr id="44" name="TextBox 43">
            <a:extLst>
              <a:ext uri="{FF2B5EF4-FFF2-40B4-BE49-F238E27FC236}">
                <a16:creationId xmlns:a16="http://schemas.microsoft.com/office/drawing/2014/main" id="{35B20D9D-F872-E522-F3F1-6B491C703A1F}"/>
              </a:ext>
            </a:extLst>
          </p:cNvPr>
          <p:cNvSpPr txBox="1"/>
          <p:nvPr/>
        </p:nvSpPr>
        <p:spPr>
          <a:xfrm>
            <a:off x="8310335" y="108556"/>
            <a:ext cx="3881665" cy="348644"/>
          </a:xfrm>
          <a:prstGeom prst="rect">
            <a:avLst/>
          </a:prstGeom>
          <a:solidFill>
            <a:srgbClr val="FFFF00"/>
          </a:solidFill>
          <a:ln>
            <a:solidFill>
              <a:srgbClr val="FF000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Effra"/>
                <a:ea typeface="+mn-ea"/>
                <a:cs typeface="+mn-cs"/>
              </a:rPr>
              <a:t>Use for all states except Colorado</a:t>
            </a:r>
          </a:p>
        </p:txBody>
      </p:sp>
      <p:sp>
        <p:nvSpPr>
          <p:cNvPr id="7" name="Footer Placeholder 6">
            <a:extLst>
              <a:ext uri="{FF2B5EF4-FFF2-40B4-BE49-F238E27FC236}">
                <a16:creationId xmlns:a16="http://schemas.microsoft.com/office/drawing/2014/main" id="{EDA55D33-6DCD-5093-D902-9A1259A7A4E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Effra"/>
                <a:ea typeface="+mn-ea"/>
                <a:cs typeface="+mn-cs"/>
              </a:rPr>
              <a:t>Enrollment   |   Client Name</a:t>
            </a:r>
          </a:p>
        </p:txBody>
      </p:sp>
    </p:spTree>
    <p:extLst>
      <p:ext uri="{BB962C8B-B14F-4D97-AF65-F5344CB8AC3E}">
        <p14:creationId xmlns:p14="http://schemas.microsoft.com/office/powerpoint/2010/main" val="3114997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AC6C8A-3F7C-584C-B4F2-8AC7F35AE9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2" name="Title 1">
            <a:extLst>
              <a:ext uri="{FF2B5EF4-FFF2-40B4-BE49-F238E27FC236}">
                <a16:creationId xmlns:a16="http://schemas.microsoft.com/office/drawing/2014/main" id="{63F03401-85ED-F317-1756-8B34DE8E259F}"/>
              </a:ext>
            </a:extLst>
          </p:cNvPr>
          <p:cNvSpPr>
            <a:spLocks noGrp="1"/>
          </p:cNvSpPr>
          <p:nvPr>
            <p:ph type="title"/>
          </p:nvPr>
        </p:nvSpPr>
        <p:spPr/>
        <p:txBody>
          <a:bodyPr/>
          <a:lstStyle/>
          <a:p>
            <a:r>
              <a:rPr lang="en-US"/>
              <a:t>Dental Insurance from Guardian can help protect </a:t>
            </a:r>
            <a:br>
              <a:rPr lang="en-US"/>
            </a:br>
            <a:r>
              <a:rPr lang="en-US"/>
              <a:t>your health</a:t>
            </a:r>
          </a:p>
        </p:txBody>
      </p:sp>
      <p:sp>
        <p:nvSpPr>
          <p:cNvPr id="4" name="Text Placeholder 3">
            <a:extLst>
              <a:ext uri="{FF2B5EF4-FFF2-40B4-BE49-F238E27FC236}">
                <a16:creationId xmlns:a16="http://schemas.microsoft.com/office/drawing/2014/main" id="{6C54132D-E090-67EA-FEB4-11F9AD4DC4CA}"/>
              </a:ext>
            </a:extLst>
          </p:cNvPr>
          <p:cNvSpPr>
            <a:spLocks noGrp="1"/>
          </p:cNvSpPr>
          <p:nvPr>
            <p:ph type="body" sz="quarter" idx="13"/>
          </p:nvPr>
        </p:nvSpPr>
        <p:spPr>
          <a:xfrm>
            <a:off x="455638" y="1885854"/>
            <a:ext cx="5404104" cy="365760"/>
          </a:xfrm>
        </p:spPr>
        <p:txBody>
          <a:bodyPr>
            <a:normAutofit/>
          </a:bodyPr>
          <a:lstStyle/>
          <a:p>
            <a:r>
              <a:rPr lang="en-US"/>
              <a:t>Quality Care, Choice, and Cost Savings</a:t>
            </a:r>
          </a:p>
        </p:txBody>
      </p:sp>
      <p:sp>
        <p:nvSpPr>
          <p:cNvPr id="15" name="Content Placeholder 14">
            <a:extLst>
              <a:ext uri="{FF2B5EF4-FFF2-40B4-BE49-F238E27FC236}">
                <a16:creationId xmlns:a16="http://schemas.microsoft.com/office/drawing/2014/main" id="{EED70C32-F067-AD48-BB7B-44736A931A12}"/>
              </a:ext>
            </a:extLst>
          </p:cNvPr>
          <p:cNvSpPr>
            <a:spLocks noGrp="1"/>
          </p:cNvSpPr>
          <p:nvPr>
            <p:ph idx="1"/>
          </p:nvPr>
        </p:nvSpPr>
        <p:spPr>
          <a:xfrm>
            <a:off x="457200" y="2404254"/>
            <a:ext cx="5134303" cy="3585065"/>
          </a:xfrm>
        </p:spPr>
        <p:txBody>
          <a:bodyPr/>
          <a:lstStyle/>
          <a:p>
            <a:pPr marL="285750" indent="-285750">
              <a:buFont typeface="Arial" panose="020B0604020202020204" pitchFamily="34" charset="0"/>
              <a:buChar char="•"/>
            </a:pPr>
            <a:r>
              <a:rPr lang="en-US"/>
              <a:t>Provides access to one of the nation’s largest dental networks</a:t>
            </a:r>
          </a:p>
          <a:p>
            <a:pPr marL="285750" indent="-285750">
              <a:buFont typeface="Arial" panose="020B0604020202020204" pitchFamily="34" charset="0"/>
              <a:buChar char="•"/>
            </a:pPr>
            <a:r>
              <a:rPr lang="en-US"/>
              <a:t>Can save you money if you use a Guardian </a:t>
            </a:r>
            <a:br>
              <a:rPr lang="en-US"/>
            </a:br>
            <a:r>
              <a:rPr lang="en-US"/>
              <a:t>in-network dentist</a:t>
            </a:r>
          </a:p>
          <a:p>
            <a:pPr marL="285750" indent="-285750">
              <a:buFont typeface="Arial" panose="020B0604020202020204" pitchFamily="34" charset="0"/>
              <a:buChar char="•"/>
            </a:pPr>
            <a:r>
              <a:rPr lang="en-US"/>
              <a:t>Helps protect your health with quality preventive care</a:t>
            </a:r>
          </a:p>
          <a:p>
            <a:pPr marL="285750" indent="-285750">
              <a:buFont typeface="Arial" panose="020B0604020202020204" pitchFamily="34" charset="0"/>
              <a:buChar char="•"/>
            </a:pPr>
            <a:r>
              <a:rPr lang="en-US"/>
              <a:t>Helps pay for more extensive and often unexpected expenses such as fillings, crowns, and root canals</a:t>
            </a:r>
          </a:p>
          <a:p>
            <a:pPr marL="285750" indent="-285750">
              <a:buFont typeface="Arial" panose="020B0604020202020204" pitchFamily="34" charset="0"/>
              <a:buChar char="•"/>
            </a:pPr>
            <a:endParaRPr lang="en-US"/>
          </a:p>
        </p:txBody>
      </p:sp>
      <p:sp>
        <p:nvSpPr>
          <p:cNvPr id="13" name="TextBox 12">
            <a:extLst>
              <a:ext uri="{FF2B5EF4-FFF2-40B4-BE49-F238E27FC236}">
                <a16:creationId xmlns:a16="http://schemas.microsoft.com/office/drawing/2014/main" id="{6ACA1AB0-CDDB-B949-955A-424CC8002027}"/>
              </a:ext>
            </a:extLst>
          </p:cNvPr>
          <p:cNvSpPr txBox="1"/>
          <p:nvPr/>
        </p:nvSpPr>
        <p:spPr>
          <a:xfrm>
            <a:off x="-557939" y="51144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19" name="Text Placeholder 7">
            <a:extLst>
              <a:ext uri="{FF2B5EF4-FFF2-40B4-BE49-F238E27FC236}">
                <a16:creationId xmlns:a16="http://schemas.microsoft.com/office/drawing/2014/main" id="{2F029B4D-2841-CA4A-B00C-B1117DB3A382}"/>
              </a:ext>
            </a:extLst>
          </p:cNvPr>
          <p:cNvSpPr txBox="1">
            <a:spLocks/>
          </p:cNvSpPr>
          <p:nvPr/>
        </p:nvSpPr>
        <p:spPr>
          <a:xfrm>
            <a:off x="-353028" y="2038495"/>
            <a:ext cx="5410200" cy="346034"/>
          </a:xfrm>
          <a:prstGeom prst="rect">
            <a:avLst/>
          </a:prstGeom>
        </p:spPr>
        <p:txBody>
          <a:bodyPr l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8EB1"/>
              </a:solidFill>
              <a:effectLst/>
              <a:uLnTx/>
              <a:uFillTx/>
              <a:latin typeface="Effra"/>
              <a:ea typeface="+mn-ea"/>
              <a:cs typeface="+mn-cs"/>
            </a:endParaRPr>
          </a:p>
        </p:txBody>
      </p:sp>
      <p:pic>
        <p:nvPicPr>
          <p:cNvPr id="10" name="Picture Placeholder 9">
            <a:extLst>
              <a:ext uri="{FF2B5EF4-FFF2-40B4-BE49-F238E27FC236}">
                <a16:creationId xmlns:a16="http://schemas.microsoft.com/office/drawing/2014/main" id="{05C395B0-2ED4-9D37-212A-DB32345EFD84}"/>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a:stretch/>
        </p:blipFill>
        <p:spPr>
          <a:xfrm>
            <a:off x="6211824" y="0"/>
            <a:ext cx="5980176" cy="6858000"/>
          </a:xfrm>
        </p:spPr>
      </p:pic>
      <p:sp>
        <p:nvSpPr>
          <p:cNvPr id="11" name="Footer Placeholder 4">
            <a:extLst>
              <a:ext uri="{FF2B5EF4-FFF2-40B4-BE49-F238E27FC236}">
                <a16:creationId xmlns:a16="http://schemas.microsoft.com/office/drawing/2014/main" id="{75C6AB09-9AA9-EA67-D2F2-47962F3AD202}"/>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9508097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Top Corners Rounded 45">
            <a:extLst>
              <a:ext uri="{FF2B5EF4-FFF2-40B4-BE49-F238E27FC236}">
                <a16:creationId xmlns:a16="http://schemas.microsoft.com/office/drawing/2014/main" id="{7202E24B-0415-4ABB-9D71-2D4E617E76A6}"/>
              </a:ext>
            </a:extLst>
          </p:cNvPr>
          <p:cNvSpPr/>
          <p:nvPr/>
        </p:nvSpPr>
        <p:spPr>
          <a:xfrm rot="16200000" flipH="1">
            <a:off x="6772587" y="1443448"/>
            <a:ext cx="5826115" cy="5002990"/>
          </a:xfrm>
          <a:prstGeom prst="round2SameRect">
            <a:avLst>
              <a:gd name="adj1" fmla="val 11899"/>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3" name="Rectangle: Top Corners Rounded 2">
            <a:extLst>
              <a:ext uri="{FF2B5EF4-FFF2-40B4-BE49-F238E27FC236}">
                <a16:creationId xmlns:a16="http://schemas.microsoft.com/office/drawing/2014/main" id="{002C2961-FCB5-49BC-B897-ADB901D82CE5}"/>
              </a:ext>
            </a:extLst>
          </p:cNvPr>
          <p:cNvSpPr/>
          <p:nvPr/>
        </p:nvSpPr>
        <p:spPr>
          <a:xfrm rot="5400000">
            <a:off x="-420420" y="1425518"/>
            <a:ext cx="5826116" cy="5002990"/>
          </a:xfrm>
          <a:prstGeom prst="round2SameRect">
            <a:avLst>
              <a:gd name="adj1" fmla="val 11899"/>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4" name="Slide Number Placeholder 3">
            <a:extLst>
              <a:ext uri="{FF2B5EF4-FFF2-40B4-BE49-F238E27FC236}">
                <a16:creationId xmlns:a16="http://schemas.microsoft.com/office/drawing/2014/main" id="{1577A95C-BB50-4E97-962E-E558DEB16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D2802-B842-4F19-9EBF-B02347796920}" type="slidenum">
              <a:rPr kumimoji="0" lang="en-GB" sz="1000" b="0" i="0" u="none" strike="noStrike" kern="1200" cap="none" spc="0" normalizeH="0" baseline="0" noProof="0" smtClean="0">
                <a:ln>
                  <a:noFill/>
                </a:ln>
                <a:solidFill>
                  <a:srgbClr val="FFFFFF"/>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000" b="0" i="0" u="none" strike="noStrike" kern="1200" cap="none" spc="0" normalizeH="0" baseline="0" noProof="0">
              <a:ln>
                <a:noFill/>
              </a:ln>
              <a:solidFill>
                <a:srgbClr val="FFFFFF"/>
              </a:solidFill>
              <a:effectLst/>
              <a:uLnTx/>
              <a:uFillTx/>
              <a:latin typeface="Effra"/>
              <a:ea typeface="+mn-ea"/>
              <a:cs typeface="+mn-cs"/>
            </a:endParaRPr>
          </a:p>
        </p:txBody>
      </p:sp>
      <p:sp>
        <p:nvSpPr>
          <p:cNvPr id="2" name="Title 1">
            <a:extLst>
              <a:ext uri="{FF2B5EF4-FFF2-40B4-BE49-F238E27FC236}">
                <a16:creationId xmlns:a16="http://schemas.microsoft.com/office/drawing/2014/main" id="{26F5A0DC-BA47-40B6-9980-4DC1BF2CFD78}"/>
              </a:ext>
            </a:extLst>
          </p:cNvPr>
          <p:cNvSpPr>
            <a:spLocks noGrp="1"/>
          </p:cNvSpPr>
          <p:nvPr>
            <p:ph type="title"/>
          </p:nvPr>
        </p:nvSpPr>
        <p:spPr>
          <a:xfrm>
            <a:off x="457200" y="457200"/>
            <a:ext cx="11508658" cy="502920"/>
          </a:xfrm>
        </p:spPr>
        <p:txBody>
          <a:bodyPr/>
          <a:lstStyle/>
          <a:p>
            <a:r>
              <a:rPr lang="en-US"/>
              <a:t>The value of  Accident and Sickness Indemnity Insurance</a:t>
            </a:r>
            <a:endParaRPr lang="en-GB"/>
          </a:p>
        </p:txBody>
      </p:sp>
      <p:sp>
        <p:nvSpPr>
          <p:cNvPr id="5" name="TextBox 4">
            <a:extLst>
              <a:ext uri="{FF2B5EF4-FFF2-40B4-BE49-F238E27FC236}">
                <a16:creationId xmlns:a16="http://schemas.microsoft.com/office/drawing/2014/main" id="{7B1B489B-D1CE-4463-8E6D-8CC7E9852F4B}"/>
              </a:ext>
            </a:extLst>
          </p:cNvPr>
          <p:cNvSpPr txBox="1"/>
          <p:nvPr/>
        </p:nvSpPr>
        <p:spPr>
          <a:xfrm>
            <a:off x="481706" y="1198830"/>
            <a:ext cx="2589211" cy="1297369"/>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Effra"/>
                <a:ea typeface="+mn-ea"/>
                <a:cs typeface="+mn-cs"/>
              </a:rPr>
              <a:t>Ellie became ill and was admitted to the hospital</a:t>
            </a:r>
          </a:p>
        </p:txBody>
      </p:sp>
      <p:sp>
        <p:nvSpPr>
          <p:cNvPr id="6" name="TextBox 5">
            <a:extLst>
              <a:ext uri="{FF2B5EF4-FFF2-40B4-BE49-F238E27FC236}">
                <a16:creationId xmlns:a16="http://schemas.microsoft.com/office/drawing/2014/main" id="{21B81324-2E9D-4100-B50D-93CB34A74F80}"/>
              </a:ext>
            </a:extLst>
          </p:cNvPr>
          <p:cNvSpPr txBox="1"/>
          <p:nvPr/>
        </p:nvSpPr>
        <p:spPr>
          <a:xfrm>
            <a:off x="7448014" y="1268729"/>
            <a:ext cx="3264918" cy="115757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Effra"/>
                <a:ea typeface="+mn-ea"/>
                <a:cs typeface="+mn-cs"/>
              </a:rPr>
              <a:t>Kevin has </a:t>
            </a:r>
            <a:r>
              <a:rPr lang="en-GB" sz="2000" b="1">
                <a:solidFill>
                  <a:srgbClr val="FFFFFF"/>
                </a:solidFill>
                <a:latin typeface="Effra"/>
              </a:rPr>
              <a:t>accident</a:t>
            </a:r>
            <a:r>
              <a:rPr kumimoji="0" lang="en-GB" sz="2000" b="1" i="0" u="none" strike="noStrike" kern="1200" cap="none" spc="0" normalizeH="0" baseline="0" noProof="0">
                <a:ln>
                  <a:noFill/>
                </a:ln>
                <a:solidFill>
                  <a:srgbClr val="FFFFFF"/>
                </a:solidFill>
                <a:effectLst/>
                <a:uLnTx/>
                <a:uFillTx/>
                <a:latin typeface="Effra"/>
                <a:ea typeface="+mn-ea"/>
                <a:cs typeface="+mn-cs"/>
              </a:rPr>
              <a:t> and </a:t>
            </a:r>
            <a:r>
              <a:rPr lang="en-GB" sz="2000" b="1">
                <a:solidFill>
                  <a:srgbClr val="FFFFFF"/>
                </a:solidFill>
                <a:latin typeface="Effra"/>
              </a:rPr>
              <a:t>sickness</a:t>
            </a:r>
            <a:r>
              <a:rPr kumimoji="0" lang="en-GB" sz="2000" b="1" i="0" u="none" strike="noStrike" kern="1200" cap="none" spc="0" normalizeH="0" baseline="0" noProof="0">
                <a:ln>
                  <a:noFill/>
                </a:ln>
                <a:solidFill>
                  <a:srgbClr val="FFFFFF"/>
                </a:solidFill>
                <a:effectLst/>
                <a:uLnTx/>
                <a:uFillTx/>
                <a:latin typeface="Effra"/>
                <a:ea typeface="+mn-ea"/>
                <a:cs typeface="+mn-cs"/>
              </a:rPr>
              <a:t> </a:t>
            </a:r>
            <a:r>
              <a:rPr lang="en-GB" sz="2000" b="1">
                <a:solidFill>
                  <a:srgbClr val="FFFFFF"/>
                </a:solidFill>
                <a:latin typeface="Effra"/>
              </a:rPr>
              <a:t>indemnity</a:t>
            </a:r>
            <a:r>
              <a:rPr kumimoji="0" lang="en-GB" sz="2000" b="1" i="0" u="none" strike="noStrike" kern="1200" cap="none" spc="0" normalizeH="0" baseline="0" noProof="0">
                <a:ln>
                  <a:noFill/>
                </a:ln>
                <a:solidFill>
                  <a:srgbClr val="FFFFFF"/>
                </a:solidFill>
                <a:effectLst/>
                <a:uLnTx/>
                <a:uFillTx/>
                <a:latin typeface="Effra"/>
                <a:ea typeface="+mn-ea"/>
                <a:cs typeface="+mn-cs"/>
              </a:rPr>
              <a:t> </a:t>
            </a:r>
            <a:r>
              <a:rPr lang="en-GB" sz="2000" b="1">
                <a:solidFill>
                  <a:srgbClr val="FFFFFF"/>
                </a:solidFill>
                <a:latin typeface="Effra"/>
              </a:rPr>
              <a:t>insurance</a:t>
            </a:r>
            <a:r>
              <a:rPr kumimoji="0" lang="en-GB" sz="2000" b="1" i="0" u="none" strike="noStrike" kern="1200" cap="none" spc="0" normalizeH="0" baseline="0" noProof="0">
                <a:ln>
                  <a:noFill/>
                </a:ln>
                <a:solidFill>
                  <a:srgbClr val="FFFFFF"/>
                </a:solidFill>
                <a:effectLst/>
                <a:uLnTx/>
                <a:uFillTx/>
                <a:latin typeface="Effra"/>
                <a:ea typeface="+mn-ea"/>
                <a:cs typeface="+mn-cs"/>
              </a:rPr>
              <a:t> and became ill and was admitted to the hospital</a:t>
            </a:r>
          </a:p>
        </p:txBody>
      </p:sp>
      <p:sp>
        <p:nvSpPr>
          <p:cNvPr id="15" name="Rectangle 14">
            <a:extLst>
              <a:ext uri="{FF2B5EF4-FFF2-40B4-BE49-F238E27FC236}">
                <a16:creationId xmlns:a16="http://schemas.microsoft.com/office/drawing/2014/main" id="{F86AD728-FC61-44FC-8E1E-8A655D983DFE}"/>
              </a:ext>
            </a:extLst>
          </p:cNvPr>
          <p:cNvSpPr/>
          <p:nvPr/>
        </p:nvSpPr>
        <p:spPr>
          <a:xfrm>
            <a:off x="7184149" y="2601262"/>
            <a:ext cx="4647392" cy="1099133"/>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6" name="Rectangle 15">
            <a:extLst>
              <a:ext uri="{FF2B5EF4-FFF2-40B4-BE49-F238E27FC236}">
                <a16:creationId xmlns:a16="http://schemas.microsoft.com/office/drawing/2014/main" id="{0C2A8FAB-936F-4D50-9CA2-30F422AA134F}"/>
              </a:ext>
            </a:extLst>
          </p:cNvPr>
          <p:cNvSpPr/>
          <p:nvPr/>
        </p:nvSpPr>
        <p:spPr>
          <a:xfrm>
            <a:off x="7184149" y="3853403"/>
            <a:ext cx="4647392" cy="1093170"/>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7" name="Rectangle 16">
            <a:extLst>
              <a:ext uri="{FF2B5EF4-FFF2-40B4-BE49-F238E27FC236}">
                <a16:creationId xmlns:a16="http://schemas.microsoft.com/office/drawing/2014/main" id="{D3CB24B5-168B-4CE2-8718-E05DF2C705E5}"/>
              </a:ext>
            </a:extLst>
          </p:cNvPr>
          <p:cNvSpPr/>
          <p:nvPr/>
        </p:nvSpPr>
        <p:spPr>
          <a:xfrm>
            <a:off x="7184148" y="5080621"/>
            <a:ext cx="4644973" cy="1086453"/>
          </a:xfrm>
          <a:prstGeom prst="rect">
            <a:avLst/>
          </a:prstGeom>
          <a:solidFill>
            <a:srgbClr val="F7B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19" name="Rectangle 18">
            <a:extLst>
              <a:ext uri="{FF2B5EF4-FFF2-40B4-BE49-F238E27FC236}">
                <a16:creationId xmlns:a16="http://schemas.microsoft.com/office/drawing/2014/main" id="{996DAA39-C4DE-4930-8124-D9D30ADC646F}"/>
              </a:ext>
            </a:extLst>
          </p:cNvPr>
          <p:cNvSpPr/>
          <p:nvPr/>
        </p:nvSpPr>
        <p:spPr>
          <a:xfrm flipH="1">
            <a:off x="473676" y="2601262"/>
            <a:ext cx="4512427" cy="1093170"/>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33" name="TextBox 32">
            <a:extLst>
              <a:ext uri="{FF2B5EF4-FFF2-40B4-BE49-F238E27FC236}">
                <a16:creationId xmlns:a16="http://schemas.microsoft.com/office/drawing/2014/main" id="{2BBED828-25AE-493D-A6A7-2A2B606A803C}"/>
              </a:ext>
            </a:extLst>
          </p:cNvPr>
          <p:cNvSpPr txBox="1"/>
          <p:nvPr/>
        </p:nvSpPr>
        <p:spPr>
          <a:xfrm>
            <a:off x="7419105" y="2977377"/>
            <a:ext cx="4253566" cy="347168"/>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B73B13"/>
                </a:solidFill>
                <a:effectLst/>
                <a:uLnTx/>
                <a:uFillTx/>
                <a:latin typeface="Effra"/>
                <a:ea typeface="+mn-ea"/>
                <a:cs typeface="+mn-cs"/>
              </a:rPr>
              <a:t>Medical insurance covers most of the cost but he is left with some out-of-pocket costs</a:t>
            </a:r>
            <a:r>
              <a:rPr lang="en-GB">
                <a:solidFill>
                  <a:srgbClr val="B73B13"/>
                </a:solidFill>
                <a:latin typeface="Effra"/>
              </a:rPr>
              <a:t>.</a:t>
            </a:r>
            <a:endParaRPr kumimoji="0" lang="en-GB" sz="1800" b="0" i="0" u="none" strike="noStrike" kern="1200" cap="none" spc="0" normalizeH="0" baseline="0" noProof="0">
              <a:ln>
                <a:noFill/>
              </a:ln>
              <a:solidFill>
                <a:srgbClr val="B73B13"/>
              </a:solidFill>
              <a:effectLst/>
              <a:uLnTx/>
              <a:uFillTx/>
              <a:latin typeface="Effra"/>
              <a:ea typeface="+mn-ea"/>
              <a:cs typeface="+mn-cs"/>
            </a:endParaRPr>
          </a:p>
        </p:txBody>
      </p:sp>
      <p:sp>
        <p:nvSpPr>
          <p:cNvPr id="34" name="TextBox 33">
            <a:extLst>
              <a:ext uri="{FF2B5EF4-FFF2-40B4-BE49-F238E27FC236}">
                <a16:creationId xmlns:a16="http://schemas.microsoft.com/office/drawing/2014/main" id="{07C3D07D-A20A-451A-8FE5-CBCB255B7B2E}"/>
              </a:ext>
            </a:extLst>
          </p:cNvPr>
          <p:cNvSpPr txBox="1"/>
          <p:nvPr/>
        </p:nvSpPr>
        <p:spPr>
          <a:xfrm>
            <a:off x="7389845" y="4136711"/>
            <a:ext cx="4286340" cy="524335"/>
          </a:xfrm>
          <a:prstGeom prst="rect">
            <a:avLst/>
          </a:prstGeom>
          <a:noFill/>
        </p:spPr>
        <p:txBody>
          <a:bodyPr wrap="square" lIns="0" tIns="0" rIns="0" bIns="0" rtlCol="0" anchor="ctr">
            <a:noAutofit/>
          </a:bodyPr>
          <a:lstStyle/>
          <a:p>
            <a:pPr>
              <a:defRPr/>
            </a:pPr>
            <a:r>
              <a:rPr kumimoji="0" lang="en-GB" sz="1800" b="0" i="0" u="none" strike="noStrike" kern="1200" cap="none" spc="0" normalizeH="0" baseline="0" noProof="0">
                <a:ln>
                  <a:noFill/>
                </a:ln>
                <a:solidFill>
                  <a:srgbClr val="B73B13"/>
                </a:solidFill>
                <a:effectLst/>
                <a:uLnTx/>
                <a:uFillTx/>
                <a:latin typeface="Effra"/>
                <a:ea typeface="+mn-ea"/>
                <a:cs typeface="+mn-cs"/>
              </a:rPr>
              <a:t>Kevin’s </a:t>
            </a:r>
            <a:r>
              <a:rPr lang="en-GB">
                <a:solidFill>
                  <a:srgbClr val="B73B13"/>
                </a:solidFill>
                <a:latin typeface="Effra"/>
              </a:rPr>
              <a:t>accident </a:t>
            </a:r>
            <a:r>
              <a:rPr kumimoji="0" lang="en-GB" sz="1800" b="0" i="0" u="none" strike="noStrike" kern="1200" cap="none" spc="0" normalizeH="0" baseline="0" noProof="0">
                <a:ln>
                  <a:noFill/>
                </a:ln>
                <a:solidFill>
                  <a:srgbClr val="B73B13"/>
                </a:solidFill>
                <a:effectLst/>
                <a:uLnTx/>
                <a:uFillTx/>
                <a:latin typeface="Effra"/>
                <a:ea typeface="+mn-ea"/>
                <a:cs typeface="+mn-cs"/>
              </a:rPr>
              <a:t>and </a:t>
            </a:r>
            <a:r>
              <a:rPr lang="en-GB">
                <a:solidFill>
                  <a:srgbClr val="B73B13"/>
                </a:solidFill>
                <a:latin typeface="Effra"/>
              </a:rPr>
              <a:t>sickness</a:t>
            </a:r>
            <a:r>
              <a:rPr kumimoji="0" lang="en-GB" sz="1800" b="0" i="0" u="none" strike="noStrike" kern="1200" cap="none" spc="0" normalizeH="0" baseline="0" noProof="0">
                <a:ln>
                  <a:noFill/>
                </a:ln>
                <a:solidFill>
                  <a:srgbClr val="B73B13"/>
                </a:solidFill>
                <a:effectLst/>
                <a:uLnTx/>
                <a:uFillTx/>
                <a:latin typeface="Effra"/>
                <a:ea typeface="+mn-ea"/>
                <a:cs typeface="+mn-cs"/>
              </a:rPr>
              <a:t> </a:t>
            </a:r>
            <a:r>
              <a:rPr lang="en-GB">
                <a:solidFill>
                  <a:srgbClr val="B73B13"/>
                </a:solidFill>
                <a:latin typeface="Effra"/>
              </a:rPr>
              <a:t>indemnity</a:t>
            </a:r>
            <a:r>
              <a:rPr kumimoji="0" lang="en-GB" sz="1800" b="0" i="0" u="none" strike="noStrike" kern="1200" cap="none" spc="0" normalizeH="0" baseline="0" noProof="0">
                <a:ln>
                  <a:noFill/>
                </a:ln>
                <a:solidFill>
                  <a:srgbClr val="B73B13"/>
                </a:solidFill>
                <a:effectLst/>
                <a:uLnTx/>
                <a:uFillTx/>
                <a:latin typeface="Effra"/>
                <a:ea typeface="+mn-ea"/>
                <a:cs typeface="+mn-cs"/>
              </a:rPr>
              <a:t> insurance paid </a:t>
            </a:r>
            <a:r>
              <a:rPr kumimoji="0" lang="en-GB" sz="1800" b="0" i="0" u="none" kern="1200" cap="none" spc="0" normalizeH="0" baseline="0" noProof="0">
                <a:ln>
                  <a:noFill/>
                </a:ln>
                <a:solidFill>
                  <a:srgbClr val="B73B13"/>
                </a:solidFill>
                <a:effectLst/>
                <a:uLnTx/>
                <a:uFillTx/>
                <a:latin typeface="Effra"/>
                <a:ea typeface="+mn-ea"/>
                <a:cs typeface="+mn-cs"/>
              </a:rPr>
              <a:t>him lump sum benefit </a:t>
            </a:r>
            <a:r>
              <a:rPr kumimoji="0" lang="en-GB" sz="1800" b="0" i="0" u="none" strike="noStrike" kern="1200" cap="none" spc="0" normalizeH="0" baseline="0" noProof="0">
                <a:ln>
                  <a:noFill/>
                </a:ln>
                <a:solidFill>
                  <a:srgbClr val="B73B13"/>
                </a:solidFill>
                <a:effectLst/>
                <a:uLnTx/>
                <a:uFillTx/>
                <a:latin typeface="Effra"/>
                <a:ea typeface="+mn-ea"/>
                <a:cs typeface="+mn-cs"/>
              </a:rPr>
              <a:t>for being admitted to the hospital for 2 days</a:t>
            </a:r>
            <a:r>
              <a:rPr lang="en-GB">
                <a:solidFill>
                  <a:srgbClr val="B73B13"/>
                </a:solidFill>
                <a:latin typeface="Effra"/>
              </a:rPr>
              <a:t>.</a:t>
            </a:r>
            <a:endParaRPr kumimoji="0" lang="en-GB" sz="1800" b="0" i="0" u="none" strike="noStrike" kern="1200" cap="none" spc="0" normalizeH="0" baseline="0" noProof="0">
              <a:ln>
                <a:noFill/>
              </a:ln>
              <a:solidFill>
                <a:srgbClr val="B73B13"/>
              </a:solidFill>
              <a:effectLst/>
              <a:uLnTx/>
              <a:uFillTx/>
              <a:latin typeface="Effra"/>
              <a:ea typeface="+mn-ea"/>
              <a:cs typeface="+mn-cs"/>
            </a:endParaRPr>
          </a:p>
        </p:txBody>
      </p:sp>
      <p:sp>
        <p:nvSpPr>
          <p:cNvPr id="35" name="TextBox 34">
            <a:extLst>
              <a:ext uri="{FF2B5EF4-FFF2-40B4-BE49-F238E27FC236}">
                <a16:creationId xmlns:a16="http://schemas.microsoft.com/office/drawing/2014/main" id="{FD0B4958-E2A7-4932-A040-89628C7042D2}"/>
              </a:ext>
            </a:extLst>
          </p:cNvPr>
          <p:cNvSpPr txBox="1"/>
          <p:nvPr/>
        </p:nvSpPr>
        <p:spPr>
          <a:xfrm>
            <a:off x="7356629" y="5446967"/>
            <a:ext cx="4276965" cy="35693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B73B13"/>
                </a:solidFill>
                <a:effectLst/>
                <a:uLnTx/>
                <a:uFillTx/>
                <a:latin typeface="Effra"/>
                <a:ea typeface="+mn-ea"/>
                <a:cs typeface="+mn-cs"/>
              </a:rPr>
              <a:t>Kevin uses this</a:t>
            </a:r>
            <a:r>
              <a:rPr kumimoji="0" lang="en-GB" sz="1800" b="0" i="0" u="none" kern="1200" cap="none" spc="0" normalizeH="0" baseline="0" noProof="0">
                <a:ln>
                  <a:noFill/>
                </a:ln>
                <a:solidFill>
                  <a:srgbClr val="B73B13"/>
                </a:solidFill>
                <a:effectLst/>
                <a:uLnTx/>
                <a:uFillTx/>
                <a:latin typeface="Effra"/>
                <a:ea typeface="+mn-ea"/>
                <a:cs typeface="+mn-cs"/>
              </a:rPr>
              <a:t> benefit payment </a:t>
            </a:r>
            <a:r>
              <a:rPr kumimoji="0" lang="en-GB" sz="1800" b="0" i="0" u="none" strike="noStrike" kern="1200" cap="none" spc="0" normalizeH="0" baseline="0" noProof="0">
                <a:ln>
                  <a:noFill/>
                </a:ln>
                <a:solidFill>
                  <a:srgbClr val="B73B13"/>
                </a:solidFill>
                <a:effectLst/>
                <a:uLnTx/>
                <a:uFillTx/>
                <a:latin typeface="Effra"/>
                <a:ea typeface="+mn-ea"/>
                <a:cs typeface="+mn-cs"/>
              </a:rPr>
              <a:t>to pay his out-of-pocket expenses and even has money left over for some video games</a:t>
            </a:r>
            <a:r>
              <a:rPr lang="en-GB">
                <a:solidFill>
                  <a:srgbClr val="B73B13"/>
                </a:solidFill>
                <a:latin typeface="Effra"/>
              </a:rPr>
              <a:t>.</a:t>
            </a:r>
            <a:endParaRPr kumimoji="0" lang="en-GB" sz="1800" b="0" i="0" u="none" strike="noStrike" kern="1200" cap="none" spc="0" normalizeH="0" baseline="0" noProof="0">
              <a:ln>
                <a:noFill/>
              </a:ln>
              <a:solidFill>
                <a:srgbClr val="B73B13"/>
              </a:solidFill>
              <a:effectLst/>
              <a:uLnTx/>
              <a:uFillTx/>
              <a:latin typeface="Effra"/>
              <a:ea typeface="+mn-ea"/>
              <a:cs typeface="+mn-cs"/>
            </a:endParaRPr>
          </a:p>
        </p:txBody>
      </p:sp>
      <p:grpSp>
        <p:nvGrpSpPr>
          <p:cNvPr id="12" name="Group 11">
            <a:extLst>
              <a:ext uri="{FF2B5EF4-FFF2-40B4-BE49-F238E27FC236}">
                <a16:creationId xmlns:a16="http://schemas.microsoft.com/office/drawing/2014/main" id="{94B692FF-8816-4A73-89A7-8313C17B4798}"/>
              </a:ext>
            </a:extLst>
          </p:cNvPr>
          <p:cNvGrpSpPr/>
          <p:nvPr/>
        </p:nvGrpSpPr>
        <p:grpSpPr>
          <a:xfrm>
            <a:off x="5695600" y="2585395"/>
            <a:ext cx="787081" cy="1129400"/>
            <a:chOff x="5226070" y="3042279"/>
            <a:chExt cx="787081" cy="1129400"/>
          </a:xfrm>
        </p:grpSpPr>
        <p:sp>
          <p:nvSpPr>
            <p:cNvPr id="29" name="TextBox 28">
              <a:extLst>
                <a:ext uri="{FF2B5EF4-FFF2-40B4-BE49-F238E27FC236}">
                  <a16:creationId xmlns:a16="http://schemas.microsoft.com/office/drawing/2014/main" id="{E15012D6-54C0-41CC-AAD7-9459857E1032}"/>
                </a:ext>
              </a:extLst>
            </p:cNvPr>
            <p:cNvSpPr txBox="1"/>
            <p:nvPr/>
          </p:nvSpPr>
          <p:spPr>
            <a:xfrm>
              <a:off x="5226071" y="3864100"/>
              <a:ext cx="787080"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Medical</a:t>
              </a:r>
            </a:p>
          </p:txBody>
        </p:sp>
        <p:grpSp>
          <p:nvGrpSpPr>
            <p:cNvPr id="47" name="Group 46">
              <a:extLst>
                <a:ext uri="{FF2B5EF4-FFF2-40B4-BE49-F238E27FC236}">
                  <a16:creationId xmlns:a16="http://schemas.microsoft.com/office/drawing/2014/main" id="{F1B6C041-6DC1-4D30-B27F-AA24EE0F24E1}"/>
                </a:ext>
              </a:extLst>
            </p:cNvPr>
            <p:cNvGrpSpPr/>
            <p:nvPr/>
          </p:nvGrpSpPr>
          <p:grpSpPr>
            <a:xfrm>
              <a:off x="5226070" y="3042279"/>
              <a:ext cx="787081" cy="787081"/>
              <a:chOff x="1592850" y="4149199"/>
              <a:chExt cx="1365341" cy="1365341"/>
            </a:xfrm>
          </p:grpSpPr>
          <p:sp>
            <p:nvSpPr>
              <p:cNvPr id="48" name="Oval 47">
                <a:extLst>
                  <a:ext uri="{FF2B5EF4-FFF2-40B4-BE49-F238E27FC236}">
                    <a16:creationId xmlns:a16="http://schemas.microsoft.com/office/drawing/2014/main" id="{CFC39A32-2FC3-4FCC-A6E1-85563370BB0C}"/>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49" name="Oval 48">
                <a:extLst>
                  <a:ext uri="{FF2B5EF4-FFF2-40B4-BE49-F238E27FC236}">
                    <a16:creationId xmlns:a16="http://schemas.microsoft.com/office/drawing/2014/main" id="{23B9C9C5-7701-4931-A09A-B526C78161A0}"/>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grpSp>
      </p:grpSp>
      <p:grpSp>
        <p:nvGrpSpPr>
          <p:cNvPr id="13" name="Group 12">
            <a:extLst>
              <a:ext uri="{FF2B5EF4-FFF2-40B4-BE49-F238E27FC236}">
                <a16:creationId xmlns:a16="http://schemas.microsoft.com/office/drawing/2014/main" id="{CAEC9A32-E57A-41BC-B926-720E59DB30E3}"/>
              </a:ext>
            </a:extLst>
          </p:cNvPr>
          <p:cNvGrpSpPr/>
          <p:nvPr/>
        </p:nvGrpSpPr>
        <p:grpSpPr>
          <a:xfrm>
            <a:off x="5672183" y="3859955"/>
            <a:ext cx="850966" cy="1129399"/>
            <a:chOff x="5172747" y="4189740"/>
            <a:chExt cx="850966" cy="1129399"/>
          </a:xfrm>
        </p:grpSpPr>
        <p:sp>
          <p:nvSpPr>
            <p:cNvPr id="28" name="TextBox 27">
              <a:extLst>
                <a:ext uri="{FF2B5EF4-FFF2-40B4-BE49-F238E27FC236}">
                  <a16:creationId xmlns:a16="http://schemas.microsoft.com/office/drawing/2014/main" id="{1ED5301B-69BF-4F35-8A59-B5C8BFEB348F}"/>
                </a:ext>
              </a:extLst>
            </p:cNvPr>
            <p:cNvSpPr txBox="1"/>
            <p:nvPr/>
          </p:nvSpPr>
          <p:spPr>
            <a:xfrm>
              <a:off x="5172747" y="5011560"/>
              <a:ext cx="850966"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Hospital</a:t>
              </a:r>
            </a:p>
          </p:txBody>
        </p:sp>
        <p:grpSp>
          <p:nvGrpSpPr>
            <p:cNvPr id="51" name="Group 50">
              <a:extLst>
                <a:ext uri="{FF2B5EF4-FFF2-40B4-BE49-F238E27FC236}">
                  <a16:creationId xmlns:a16="http://schemas.microsoft.com/office/drawing/2014/main" id="{2B1263FB-C416-4B77-9F34-09A66BD4163E}"/>
                </a:ext>
              </a:extLst>
            </p:cNvPr>
            <p:cNvGrpSpPr/>
            <p:nvPr/>
          </p:nvGrpSpPr>
          <p:grpSpPr>
            <a:xfrm>
              <a:off x="5194730" y="4189740"/>
              <a:ext cx="787081" cy="787081"/>
              <a:chOff x="1592850" y="4149199"/>
              <a:chExt cx="1365341" cy="1365341"/>
            </a:xfrm>
          </p:grpSpPr>
          <p:sp>
            <p:nvSpPr>
              <p:cNvPr id="52" name="Oval 51">
                <a:extLst>
                  <a:ext uri="{FF2B5EF4-FFF2-40B4-BE49-F238E27FC236}">
                    <a16:creationId xmlns:a16="http://schemas.microsoft.com/office/drawing/2014/main" id="{494AD1CC-0988-4ECC-A1CE-9C47C6C9668F}"/>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53" name="Oval 52">
                <a:extLst>
                  <a:ext uri="{FF2B5EF4-FFF2-40B4-BE49-F238E27FC236}">
                    <a16:creationId xmlns:a16="http://schemas.microsoft.com/office/drawing/2014/main" id="{D5CD4C99-CD85-4806-BD05-F4A9DF3CAA87}"/>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grpSp>
      </p:grpSp>
      <p:grpSp>
        <p:nvGrpSpPr>
          <p:cNvPr id="59" name="Group 58">
            <a:extLst>
              <a:ext uri="{FF2B5EF4-FFF2-40B4-BE49-F238E27FC236}">
                <a16:creationId xmlns:a16="http://schemas.microsoft.com/office/drawing/2014/main" id="{3DE7B3D3-B13E-430D-8618-3916F6D3CCD5}"/>
              </a:ext>
            </a:extLst>
          </p:cNvPr>
          <p:cNvGrpSpPr/>
          <p:nvPr/>
        </p:nvGrpSpPr>
        <p:grpSpPr>
          <a:xfrm>
            <a:off x="5636489" y="5082814"/>
            <a:ext cx="914851" cy="1166868"/>
            <a:chOff x="5133922" y="5358215"/>
            <a:chExt cx="914851" cy="1166868"/>
          </a:xfrm>
        </p:grpSpPr>
        <p:sp>
          <p:nvSpPr>
            <p:cNvPr id="27" name="TextBox 26">
              <a:extLst>
                <a:ext uri="{FF2B5EF4-FFF2-40B4-BE49-F238E27FC236}">
                  <a16:creationId xmlns:a16="http://schemas.microsoft.com/office/drawing/2014/main" id="{2DB42929-8065-4ECE-91D8-3C7B239915F7}"/>
                </a:ext>
              </a:extLst>
            </p:cNvPr>
            <p:cNvSpPr txBox="1"/>
            <p:nvPr/>
          </p:nvSpPr>
          <p:spPr>
            <a:xfrm>
              <a:off x="5133922" y="6217504"/>
              <a:ext cx="914851" cy="3075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Effra"/>
                  <a:ea typeface="+mn-ea"/>
                  <a:cs typeface="+mn-cs"/>
                </a:rPr>
                <a:t>Expense</a:t>
              </a:r>
            </a:p>
          </p:txBody>
        </p:sp>
        <p:grpSp>
          <p:nvGrpSpPr>
            <p:cNvPr id="55" name="Group 54">
              <a:extLst>
                <a:ext uri="{FF2B5EF4-FFF2-40B4-BE49-F238E27FC236}">
                  <a16:creationId xmlns:a16="http://schemas.microsoft.com/office/drawing/2014/main" id="{03B46AC2-023B-4A3D-B417-93CDE8294529}"/>
                </a:ext>
              </a:extLst>
            </p:cNvPr>
            <p:cNvGrpSpPr/>
            <p:nvPr/>
          </p:nvGrpSpPr>
          <p:grpSpPr>
            <a:xfrm>
              <a:off x="5202637" y="5358215"/>
              <a:ext cx="787081" cy="787081"/>
              <a:chOff x="1592850" y="4149199"/>
              <a:chExt cx="1365341" cy="1365341"/>
            </a:xfrm>
          </p:grpSpPr>
          <p:sp>
            <p:nvSpPr>
              <p:cNvPr id="56" name="Oval 55">
                <a:extLst>
                  <a:ext uri="{FF2B5EF4-FFF2-40B4-BE49-F238E27FC236}">
                    <a16:creationId xmlns:a16="http://schemas.microsoft.com/office/drawing/2014/main" id="{0DFC63EE-56BF-4241-9AED-47DFDD24E3CF}"/>
                  </a:ext>
                </a:extLst>
              </p:cNvPr>
              <p:cNvSpPr/>
              <p:nvPr/>
            </p:nvSpPr>
            <p:spPr>
              <a:xfrm>
                <a:off x="1592850" y="4149199"/>
                <a:ext cx="1365341" cy="13653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sp>
            <p:nvSpPr>
              <p:cNvPr id="57" name="Oval 56">
                <a:extLst>
                  <a:ext uri="{FF2B5EF4-FFF2-40B4-BE49-F238E27FC236}">
                    <a16:creationId xmlns:a16="http://schemas.microsoft.com/office/drawing/2014/main" id="{4D9CBCFC-D442-4CDC-9376-D89A75A0F830}"/>
                  </a:ext>
                </a:extLst>
              </p:cNvPr>
              <p:cNvSpPr/>
              <p:nvPr/>
            </p:nvSpPr>
            <p:spPr>
              <a:xfrm>
                <a:off x="1742682" y="4299031"/>
                <a:ext cx="1065676" cy="1065676"/>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ffra"/>
                  <a:ea typeface="+mn-ea"/>
                  <a:cs typeface="+mn-cs"/>
                </a:endParaRPr>
              </a:p>
            </p:txBody>
          </p:sp>
          <p:pic>
            <p:nvPicPr>
              <p:cNvPr id="58" name="Graphic 57">
                <a:extLst>
                  <a:ext uri="{FF2B5EF4-FFF2-40B4-BE49-F238E27FC236}">
                    <a16:creationId xmlns:a16="http://schemas.microsoft.com/office/drawing/2014/main" id="{A689F4CA-A7E7-4C37-978B-31259EC0723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912151" y="4434066"/>
                <a:ext cx="709984" cy="709984"/>
              </a:xfrm>
              <a:prstGeom prst="rect">
                <a:avLst/>
              </a:prstGeom>
            </p:spPr>
          </p:pic>
        </p:grpSp>
      </p:grpSp>
      <p:pic>
        <p:nvPicPr>
          <p:cNvPr id="62" name="Graphic 61">
            <a:extLst>
              <a:ext uri="{FF2B5EF4-FFF2-40B4-BE49-F238E27FC236}">
                <a16:creationId xmlns:a16="http://schemas.microsoft.com/office/drawing/2014/main" id="{171B2B2A-B60F-4E92-B9AE-70C6E47F3A2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9981" y="6331867"/>
            <a:ext cx="914400" cy="164592"/>
          </a:xfrm>
          <a:prstGeom prst="rect">
            <a:avLst/>
          </a:prstGeom>
        </p:spPr>
      </p:pic>
      <p:sp>
        <p:nvSpPr>
          <p:cNvPr id="63" name="TextBox 62">
            <a:extLst>
              <a:ext uri="{FF2B5EF4-FFF2-40B4-BE49-F238E27FC236}">
                <a16:creationId xmlns:a16="http://schemas.microsoft.com/office/drawing/2014/main" id="{71D827C1-C293-648C-60E4-6B734A8466DD}"/>
              </a:ext>
            </a:extLst>
          </p:cNvPr>
          <p:cNvSpPr txBox="1"/>
          <p:nvPr/>
        </p:nvSpPr>
        <p:spPr>
          <a:xfrm>
            <a:off x="624015" y="2835724"/>
            <a:ext cx="4191825" cy="62345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A2C41"/>
                </a:solidFill>
                <a:effectLst/>
                <a:uLnTx/>
                <a:uFillTx/>
                <a:latin typeface="Effra"/>
                <a:ea typeface="+mn-ea"/>
                <a:cs typeface="+mn-cs"/>
              </a:rPr>
              <a:t>Medical insurance covers most of the cost but she  is left with some out-of-pocket costs</a:t>
            </a:r>
          </a:p>
        </p:txBody>
      </p:sp>
      <p:sp>
        <p:nvSpPr>
          <p:cNvPr id="68" name="Rectangle 67">
            <a:extLst>
              <a:ext uri="{FF2B5EF4-FFF2-40B4-BE49-F238E27FC236}">
                <a16:creationId xmlns:a16="http://schemas.microsoft.com/office/drawing/2014/main" id="{81D5DFC0-9967-EC59-96C4-61513A425EEA}"/>
              </a:ext>
            </a:extLst>
          </p:cNvPr>
          <p:cNvSpPr/>
          <p:nvPr/>
        </p:nvSpPr>
        <p:spPr>
          <a:xfrm flipH="1">
            <a:off x="481706" y="3853403"/>
            <a:ext cx="4512427" cy="1093170"/>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69" name="TextBox 68">
            <a:extLst>
              <a:ext uri="{FF2B5EF4-FFF2-40B4-BE49-F238E27FC236}">
                <a16:creationId xmlns:a16="http://schemas.microsoft.com/office/drawing/2014/main" id="{43B0B8F3-60D9-67B0-4814-0C29BC9A953F}"/>
              </a:ext>
            </a:extLst>
          </p:cNvPr>
          <p:cNvSpPr txBox="1"/>
          <p:nvPr/>
        </p:nvSpPr>
        <p:spPr>
          <a:xfrm>
            <a:off x="628103" y="4122057"/>
            <a:ext cx="4184044" cy="5539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A2C41"/>
                </a:solidFill>
                <a:effectLst/>
                <a:uLnTx/>
                <a:uFillTx/>
                <a:latin typeface="Effra"/>
                <a:ea typeface="+mn-ea"/>
                <a:cs typeface="+mn-cs"/>
              </a:rPr>
              <a:t>She does not have Hospital Indemnity insurance</a:t>
            </a:r>
          </a:p>
        </p:txBody>
      </p:sp>
      <p:sp>
        <p:nvSpPr>
          <p:cNvPr id="70" name="Rectangle 69">
            <a:extLst>
              <a:ext uri="{FF2B5EF4-FFF2-40B4-BE49-F238E27FC236}">
                <a16:creationId xmlns:a16="http://schemas.microsoft.com/office/drawing/2014/main" id="{BFB18251-5C8E-AF69-1C38-A2B2D55D739D}"/>
              </a:ext>
            </a:extLst>
          </p:cNvPr>
          <p:cNvSpPr/>
          <p:nvPr/>
        </p:nvSpPr>
        <p:spPr>
          <a:xfrm flipH="1">
            <a:off x="491580" y="5080621"/>
            <a:ext cx="4512427" cy="1093170"/>
          </a:xfrm>
          <a:prstGeom prst="rect">
            <a:avLst/>
          </a:prstGeom>
          <a:solidFill>
            <a:srgbClr val="A3C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D3F5E"/>
              </a:solidFill>
              <a:effectLst/>
              <a:uLnTx/>
              <a:uFillTx/>
              <a:latin typeface="Effra"/>
              <a:ea typeface="+mn-ea"/>
              <a:cs typeface="+mn-cs"/>
            </a:endParaRPr>
          </a:p>
        </p:txBody>
      </p:sp>
      <p:sp>
        <p:nvSpPr>
          <p:cNvPr id="65" name="TextBox 64">
            <a:extLst>
              <a:ext uri="{FF2B5EF4-FFF2-40B4-BE49-F238E27FC236}">
                <a16:creationId xmlns:a16="http://schemas.microsoft.com/office/drawing/2014/main" id="{92EDD02D-7D77-1A90-D5B3-426AC1EADA2B}"/>
              </a:ext>
            </a:extLst>
          </p:cNvPr>
          <p:cNvSpPr txBox="1"/>
          <p:nvPr/>
        </p:nvSpPr>
        <p:spPr>
          <a:xfrm>
            <a:off x="626791" y="5349274"/>
            <a:ext cx="4185356" cy="55399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A2C41"/>
                </a:solidFill>
                <a:effectLst/>
                <a:uLnTx/>
                <a:uFillTx/>
                <a:latin typeface="Effra"/>
                <a:ea typeface="+mn-ea"/>
                <a:cs typeface="+mn-cs"/>
              </a:rPr>
              <a:t>Ellie uses her savings to pay off her hospital bill</a:t>
            </a:r>
          </a:p>
        </p:txBody>
      </p:sp>
      <p:pic>
        <p:nvPicPr>
          <p:cNvPr id="73" name="Graphic 72">
            <a:extLst>
              <a:ext uri="{FF2B5EF4-FFF2-40B4-BE49-F238E27FC236}">
                <a16:creationId xmlns:a16="http://schemas.microsoft.com/office/drawing/2014/main" id="{AF9E9709-8F36-7E6E-A73C-BE5CA1CD64A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58720" y="2744551"/>
            <a:ext cx="460840" cy="460840"/>
          </a:xfrm>
          <a:prstGeom prst="rect">
            <a:avLst/>
          </a:prstGeom>
        </p:spPr>
      </p:pic>
      <p:pic>
        <p:nvPicPr>
          <p:cNvPr id="50" name="Graphic 49">
            <a:extLst>
              <a:ext uri="{FF2B5EF4-FFF2-40B4-BE49-F238E27FC236}">
                <a16:creationId xmlns:a16="http://schemas.microsoft.com/office/drawing/2014/main" id="{BFE96DA6-B278-010E-1D20-26D253FFABAA}"/>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21327" y="3964833"/>
            <a:ext cx="531246" cy="531246"/>
          </a:xfrm>
          <a:prstGeom prst="rect">
            <a:avLst/>
          </a:prstGeom>
        </p:spPr>
      </p:pic>
      <p:pic>
        <p:nvPicPr>
          <p:cNvPr id="9" name="Picture 8" descr="A picture containing indoor, person, bed, window&#10;&#10;Description automatically generated">
            <a:extLst>
              <a:ext uri="{FF2B5EF4-FFF2-40B4-BE49-F238E27FC236}">
                <a16:creationId xmlns:a16="http://schemas.microsoft.com/office/drawing/2014/main" id="{9E6E5377-116E-9AD5-B6E2-0CCF9B23B94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726046" y="1320689"/>
            <a:ext cx="1107431" cy="1105610"/>
          </a:xfrm>
          <a:prstGeom prst="rect">
            <a:avLst/>
          </a:prstGeom>
        </p:spPr>
      </p:pic>
      <p:cxnSp>
        <p:nvCxnSpPr>
          <p:cNvPr id="54" name="Straight Connector 53">
            <a:extLst>
              <a:ext uri="{FF2B5EF4-FFF2-40B4-BE49-F238E27FC236}">
                <a16:creationId xmlns:a16="http://schemas.microsoft.com/office/drawing/2014/main" id="{24236CCD-BA76-AC9A-6D93-07B38A1CCFF0}"/>
              </a:ext>
            </a:extLst>
          </p:cNvPr>
          <p:cNvCxnSpPr>
            <a:cxnSpLocks/>
          </p:cNvCxnSpPr>
          <p:nvPr/>
        </p:nvCxnSpPr>
        <p:spPr>
          <a:xfrm>
            <a:off x="10730457" y="1327112"/>
            <a:ext cx="1089906"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BE584B3-4B53-1CCC-6A67-372E2DEF0650}"/>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415822" y="1312441"/>
            <a:ext cx="1095408" cy="1097596"/>
          </a:xfrm>
          <a:prstGeom prst="rect">
            <a:avLst/>
          </a:prstGeom>
        </p:spPr>
      </p:pic>
      <p:cxnSp>
        <p:nvCxnSpPr>
          <p:cNvPr id="61" name="Straight Connector 60">
            <a:extLst>
              <a:ext uri="{FF2B5EF4-FFF2-40B4-BE49-F238E27FC236}">
                <a16:creationId xmlns:a16="http://schemas.microsoft.com/office/drawing/2014/main" id="{62284271-C7D6-F06F-88EC-271F4B7F1D1D}"/>
              </a:ext>
            </a:extLst>
          </p:cNvPr>
          <p:cNvCxnSpPr>
            <a:cxnSpLocks/>
          </p:cNvCxnSpPr>
          <p:nvPr/>
        </p:nvCxnSpPr>
        <p:spPr>
          <a:xfrm>
            <a:off x="3428936" y="1327012"/>
            <a:ext cx="1089906"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Text Placeholder 7">
            <a:extLst>
              <a:ext uri="{FF2B5EF4-FFF2-40B4-BE49-F238E27FC236}">
                <a16:creationId xmlns:a16="http://schemas.microsoft.com/office/drawing/2014/main" id="{ACEF87A2-D76D-D23C-8FA4-A12F0F73E4BF}"/>
              </a:ext>
            </a:extLst>
          </p:cNvPr>
          <p:cNvSpPr txBox="1">
            <a:spLocks/>
          </p:cNvSpPr>
          <p:nvPr/>
        </p:nvSpPr>
        <p:spPr>
          <a:xfrm>
            <a:off x="514350" y="6185936"/>
            <a:ext cx="5404104" cy="105717"/>
          </a:xfrm>
          <a:prstGeom prst="rect">
            <a:avLst/>
          </a:prstGeom>
        </p:spPr>
        <p:txBody>
          <a:bodyPr vert="horz" lIns="0" tIns="0" rIns="0" bIns="0" rtlCol="0" anchor="b" anchorCtr="0">
            <a:normAutofit fontScale="77500" lnSpcReduction="20000"/>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10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000" kern="1200">
                <a:solidFill>
                  <a:schemeClr val="accent1"/>
                </a:solidFill>
                <a:latin typeface="+mn-lt"/>
                <a:ea typeface="+mn-ea"/>
                <a:cs typeface="+mn-cs"/>
              </a:defRPr>
            </a:lvl2pPr>
            <a:lvl3pPr marL="457200" indent="-228600" algn="l" defTabSz="914400" rtl="0" eaLnBrk="1" latinLnBrk="0" hangingPunct="1">
              <a:lnSpc>
                <a:spcPct val="100000"/>
              </a:lnSpc>
              <a:spcBef>
                <a:spcPts val="0"/>
              </a:spcBef>
              <a:spcAft>
                <a:spcPts val="1000"/>
              </a:spcAft>
              <a:buClr>
                <a:schemeClr val="accent1"/>
              </a:buClr>
              <a:buFont typeface="System Font Regular"/>
              <a:buChar char="–"/>
              <a:tabLst/>
              <a:defRPr sz="1000" kern="1200">
                <a:solidFill>
                  <a:schemeClr val="accent1"/>
                </a:solidFill>
                <a:latin typeface="+mn-lt"/>
                <a:ea typeface="+mn-ea"/>
                <a:cs typeface="+mn-cs"/>
              </a:defRPr>
            </a:lvl3pPr>
            <a:lvl4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000" kern="1200">
                <a:solidFill>
                  <a:schemeClr val="accent1"/>
                </a:solidFill>
                <a:latin typeface="+mn-lt"/>
                <a:ea typeface="+mn-ea"/>
                <a:cs typeface="+mn-cs"/>
              </a:defRPr>
            </a:lvl4pPr>
            <a:lvl5pPr marL="914400" indent="-228600" algn="l" defTabSz="914400" rtl="0" eaLnBrk="1" latinLnBrk="0" hangingPunct="1">
              <a:lnSpc>
                <a:spcPct val="100000"/>
              </a:lnSpc>
              <a:spcBef>
                <a:spcPts val="0"/>
              </a:spcBef>
              <a:spcAft>
                <a:spcPts val="800"/>
              </a:spcAft>
              <a:buClr>
                <a:schemeClr val="accent1"/>
              </a:buClr>
              <a:buFont typeface="System Font Regular"/>
              <a:buChar char="–"/>
              <a:defRPr sz="1000" kern="1200">
                <a:solidFill>
                  <a:schemeClr val="accent1"/>
                </a:solidFill>
                <a:latin typeface="+mn-lt"/>
                <a:ea typeface="+mn-ea"/>
                <a:cs typeface="+mn-cs"/>
              </a:defRPr>
            </a:lvl5pPr>
            <a:lvl6pPr marL="1097280" indent="-18288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accent1"/>
                </a:solidFill>
                <a:latin typeface="+mn-lt"/>
                <a:ea typeface="+mn-ea"/>
                <a:cs typeface="+mn-cs"/>
              </a:defRPr>
            </a:lvl6pPr>
            <a:lvl7pPr marL="1280160" indent="-182880" algn="l" defTabSz="914400" rtl="0" eaLnBrk="1" latinLnBrk="0" hangingPunct="1">
              <a:lnSpc>
                <a:spcPct val="100000"/>
              </a:lnSpc>
              <a:spcBef>
                <a:spcPts val="0"/>
              </a:spcBef>
              <a:spcAft>
                <a:spcPts val="600"/>
              </a:spcAft>
              <a:buClr>
                <a:schemeClr val="accent1"/>
              </a:buClr>
              <a:buFont typeface="System Font Regular"/>
              <a:buChar char="–"/>
              <a:defRPr sz="1400" kern="1200">
                <a:solidFill>
                  <a:schemeClr val="accent1"/>
                </a:solidFill>
                <a:latin typeface="+mn-lt"/>
                <a:ea typeface="+mn-ea"/>
                <a:cs typeface="+mn-cs"/>
              </a:defRPr>
            </a:lvl7pPr>
            <a:lvl8pPr marL="1399032" indent="-118872"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accent1"/>
              </a:buClr>
              <a:buFont typeface="Arial" panose="020B0604020202020204" pitchFamily="34" charset="0"/>
              <a:buNone/>
              <a:defRPr sz="1200" i="1" kern="12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D3F5E"/>
              </a:buClr>
              <a:buSzTx/>
              <a:buFont typeface="Arial" panose="020B0604020202020204" pitchFamily="34" charset="0"/>
              <a:buNone/>
              <a:tabLst/>
              <a:defRPr/>
            </a:pPr>
            <a:r>
              <a:rPr kumimoji="0" lang="en-US" sz="1000" b="0" i="0" u="none" strike="noStrike" kern="1200" cap="none" spc="0" normalizeH="0" baseline="0" noProof="0">
                <a:ln>
                  <a:noFill/>
                </a:ln>
                <a:solidFill>
                  <a:srgbClr val="FFFFFF"/>
                </a:solidFill>
                <a:effectLst/>
                <a:uLnTx/>
                <a:uFillTx/>
                <a:latin typeface="Effra"/>
                <a:ea typeface="+mn-ea"/>
                <a:cs typeface="+mn-cs"/>
              </a:rPr>
              <a:t>Hypothetical example for illustrative purposes only. </a:t>
            </a:r>
          </a:p>
        </p:txBody>
      </p:sp>
      <p:sp>
        <p:nvSpPr>
          <p:cNvPr id="44" name="TextBox 43">
            <a:extLst>
              <a:ext uri="{FF2B5EF4-FFF2-40B4-BE49-F238E27FC236}">
                <a16:creationId xmlns:a16="http://schemas.microsoft.com/office/drawing/2014/main" id="{C79E276F-13E8-6843-8DFB-FDF601F86DE6}"/>
              </a:ext>
            </a:extLst>
          </p:cNvPr>
          <p:cNvSpPr txBox="1"/>
          <p:nvPr/>
        </p:nvSpPr>
        <p:spPr>
          <a:xfrm>
            <a:off x="10319657" y="108556"/>
            <a:ext cx="1872343" cy="348644"/>
          </a:xfrm>
          <a:prstGeom prst="rect">
            <a:avLst/>
          </a:prstGeom>
          <a:solidFill>
            <a:srgbClr val="FFFF00"/>
          </a:solidFill>
          <a:ln>
            <a:solidFill>
              <a:srgbClr val="FF000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Effra"/>
                <a:ea typeface="+mn-ea"/>
                <a:cs typeface="+mn-cs"/>
              </a:rPr>
              <a:t>Use for Colorado</a:t>
            </a:r>
          </a:p>
        </p:txBody>
      </p:sp>
      <p:sp>
        <p:nvSpPr>
          <p:cNvPr id="7" name="Footer Placeholder 6">
            <a:extLst>
              <a:ext uri="{FF2B5EF4-FFF2-40B4-BE49-F238E27FC236}">
                <a16:creationId xmlns:a16="http://schemas.microsoft.com/office/drawing/2014/main" id="{1B3B0F80-2079-9149-F525-B106D5991F4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Effra"/>
                <a:ea typeface="+mn-ea"/>
                <a:cs typeface="+mn-cs"/>
              </a:rPr>
              <a:t>Enrollment   |   Client Name</a:t>
            </a:r>
          </a:p>
        </p:txBody>
      </p:sp>
    </p:spTree>
    <p:extLst>
      <p:ext uri="{BB962C8B-B14F-4D97-AF65-F5344CB8AC3E}">
        <p14:creationId xmlns:p14="http://schemas.microsoft.com/office/powerpoint/2010/main" val="42717369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ACA1AB0-CDDB-B949-955A-424CC8002027}"/>
              </a:ext>
            </a:extLst>
          </p:cNvPr>
          <p:cNvSpPr txBox="1"/>
          <p:nvPr/>
        </p:nvSpPr>
        <p:spPr>
          <a:xfrm>
            <a:off x="-557939" y="51144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6" name="Slide Number Placeholder 5">
            <a:extLst>
              <a:ext uri="{FF2B5EF4-FFF2-40B4-BE49-F238E27FC236}">
                <a16:creationId xmlns:a16="http://schemas.microsoft.com/office/drawing/2014/main" id="{16849135-AD70-6A4A-8548-20C5FEDA39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4" name="Title 3">
            <a:extLst>
              <a:ext uri="{FF2B5EF4-FFF2-40B4-BE49-F238E27FC236}">
                <a16:creationId xmlns:a16="http://schemas.microsoft.com/office/drawing/2014/main" id="{A1DEDA61-1E4D-BC8F-F457-3F8B5EC8A251}"/>
              </a:ext>
            </a:extLst>
          </p:cNvPr>
          <p:cNvSpPr>
            <a:spLocks noGrp="1"/>
          </p:cNvSpPr>
          <p:nvPr>
            <p:ph type="title"/>
          </p:nvPr>
        </p:nvSpPr>
        <p:spPr>
          <a:xfrm>
            <a:off x="457200" y="457199"/>
            <a:ext cx="5638800" cy="977689"/>
          </a:xfrm>
        </p:spPr>
        <p:txBody>
          <a:bodyPr/>
          <a:lstStyle/>
          <a:p>
            <a:r>
              <a:rPr lang="en-US"/>
              <a:t>It’s easy with Guardian </a:t>
            </a:r>
            <a:br>
              <a:rPr lang="en-US"/>
            </a:br>
            <a:r>
              <a:rPr lang="en-US">
                <a:solidFill>
                  <a:srgbClr val="FF0000"/>
                </a:solidFill>
              </a:rPr>
              <a:t>Hospital] [Accident and Sickness] </a:t>
            </a:r>
            <a:r>
              <a:rPr lang="en-US"/>
              <a:t>Indemnity insurance</a:t>
            </a:r>
          </a:p>
        </p:txBody>
      </p:sp>
      <p:sp>
        <p:nvSpPr>
          <p:cNvPr id="15" name="Content Placeholder 14">
            <a:extLst>
              <a:ext uri="{FF2B5EF4-FFF2-40B4-BE49-F238E27FC236}">
                <a16:creationId xmlns:a16="http://schemas.microsoft.com/office/drawing/2014/main" id="{EED70C32-F067-AD48-BB7B-44736A931A12}"/>
              </a:ext>
            </a:extLst>
          </p:cNvPr>
          <p:cNvSpPr>
            <a:spLocks noGrp="1"/>
          </p:cNvSpPr>
          <p:nvPr>
            <p:ph idx="1"/>
          </p:nvPr>
        </p:nvSpPr>
        <p:spPr>
          <a:xfrm>
            <a:off x="457200" y="2408814"/>
            <a:ext cx="5404104" cy="3608498"/>
          </a:xfrm>
        </p:spPr>
        <p:txBody>
          <a:bodyPr>
            <a:normAutofit/>
          </a:bodyPr>
          <a:lstStyle/>
          <a:p>
            <a:pPr marL="285750" indent="-285750">
              <a:buFont typeface="Arial" panose="020B0604020202020204" pitchFamily="34" charset="0"/>
              <a:buChar char="•"/>
            </a:pPr>
            <a:r>
              <a:rPr lang="en-US"/>
              <a:t>No health questions to answer</a:t>
            </a:r>
          </a:p>
          <a:p>
            <a:pPr marL="285750" indent="-285750">
              <a:buFont typeface="Arial" panose="020B0604020202020204" pitchFamily="34" charset="0"/>
              <a:buChar char="•"/>
            </a:pPr>
            <a:r>
              <a:rPr lang="en-US"/>
              <a:t>Affordable group rates</a:t>
            </a:r>
          </a:p>
          <a:p>
            <a:pPr marL="285750" indent="-285750">
              <a:buFont typeface="Arial" panose="020B0604020202020204" pitchFamily="34" charset="0"/>
              <a:buChar char="•"/>
            </a:pPr>
            <a:r>
              <a:rPr lang="en-US"/>
              <a:t>Convenient payroll deductions</a:t>
            </a:r>
          </a:p>
          <a:p>
            <a:pPr marL="285750" indent="-285750">
              <a:buFont typeface="Arial" panose="020B0604020202020204" pitchFamily="34" charset="0"/>
              <a:buChar char="•"/>
            </a:pPr>
            <a:r>
              <a:rPr lang="en-GB"/>
              <a:t>Fast and accurate claim submissions</a:t>
            </a:r>
          </a:p>
          <a:p>
            <a:pPr marL="285750" indent="-285750">
              <a:buFont typeface="Arial" panose="020B0604020202020204" pitchFamily="34" charset="0"/>
              <a:buChar char="•"/>
            </a:pPr>
            <a:r>
              <a:rPr lang="en-US"/>
              <a:t>Take the coverage with you if you leave your </a:t>
            </a:r>
            <a:br>
              <a:rPr lang="en-US"/>
            </a:br>
            <a:r>
              <a:rPr lang="en-US"/>
              <a:t>current employer</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US" b="0"/>
          </a:p>
          <a:p>
            <a:pPr marL="285750" indent="-285750">
              <a:buFont typeface="Arial" panose="020B0604020202020204" pitchFamily="34" charset="0"/>
              <a:buChar char="•"/>
            </a:pPr>
            <a:endParaRPr lang="en-US" b="0"/>
          </a:p>
          <a:p>
            <a:endParaRPr lang="en-GB"/>
          </a:p>
        </p:txBody>
      </p:sp>
      <p:sp>
        <p:nvSpPr>
          <p:cNvPr id="19" name="Text Placeholder 7">
            <a:extLst>
              <a:ext uri="{FF2B5EF4-FFF2-40B4-BE49-F238E27FC236}">
                <a16:creationId xmlns:a16="http://schemas.microsoft.com/office/drawing/2014/main" id="{2F029B4D-2841-CA4A-B00C-B1117DB3A382}"/>
              </a:ext>
            </a:extLst>
          </p:cNvPr>
          <p:cNvSpPr txBox="1">
            <a:spLocks/>
          </p:cNvSpPr>
          <p:nvPr/>
        </p:nvSpPr>
        <p:spPr>
          <a:xfrm>
            <a:off x="444500" y="945933"/>
            <a:ext cx="11277600" cy="630237"/>
          </a:xfrm>
          <a:prstGeom prst="rect">
            <a:avLst/>
          </a:prstGeom>
        </p:spPr>
        <p:txBody>
          <a:bodyPr l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8EB1"/>
              </a:solidFill>
              <a:effectLst/>
              <a:uLnTx/>
              <a:uFillTx/>
              <a:latin typeface="Effra"/>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75787B"/>
              </a:solidFill>
              <a:effectLst/>
              <a:uLnTx/>
              <a:uFillTx/>
              <a:latin typeface="Effra"/>
              <a:ea typeface="+mn-ea"/>
              <a:cs typeface="+mn-cs"/>
            </a:endParaRPr>
          </a:p>
        </p:txBody>
      </p:sp>
      <p:sp>
        <p:nvSpPr>
          <p:cNvPr id="10" name="Text Placeholder 4">
            <a:extLst>
              <a:ext uri="{FF2B5EF4-FFF2-40B4-BE49-F238E27FC236}">
                <a16:creationId xmlns:a16="http://schemas.microsoft.com/office/drawing/2014/main" id="{12882ADB-0CC4-6AE1-42A3-3B7E7E47B2A8}"/>
              </a:ext>
            </a:extLst>
          </p:cNvPr>
          <p:cNvSpPr>
            <a:spLocks noGrp="1"/>
          </p:cNvSpPr>
          <p:nvPr>
            <p:ph type="body" sz="quarter" idx="13"/>
          </p:nvPr>
        </p:nvSpPr>
        <p:spPr>
          <a:xfrm>
            <a:off x="444500" y="1802215"/>
            <a:ext cx="5404104" cy="349058"/>
          </a:xfrm>
        </p:spPr>
        <p:txBody>
          <a:bodyPr>
            <a:normAutofit/>
          </a:bodyPr>
          <a:lstStyle/>
          <a:p>
            <a:r>
              <a:rPr lang="en-US"/>
              <a:t>Financial support when you need it most</a:t>
            </a:r>
            <a:endParaRPr lang="en-US">
              <a:solidFill>
                <a:schemeClr val="accent2"/>
              </a:solidFill>
            </a:endParaRPr>
          </a:p>
        </p:txBody>
      </p:sp>
      <p:pic>
        <p:nvPicPr>
          <p:cNvPr id="22" name="Picture Placeholder 21">
            <a:extLst>
              <a:ext uri="{FF2B5EF4-FFF2-40B4-BE49-F238E27FC236}">
                <a16:creationId xmlns:a16="http://schemas.microsoft.com/office/drawing/2014/main" id="{A399FEF0-DF11-0873-5424-06BC952DF0AC}"/>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14178" r="14178"/>
          <a:stretch/>
        </p:blipFill>
        <p:spPr/>
      </p:pic>
      <p:sp>
        <p:nvSpPr>
          <p:cNvPr id="11" name="Footer Placeholder 4">
            <a:extLst>
              <a:ext uri="{FF2B5EF4-FFF2-40B4-BE49-F238E27FC236}">
                <a16:creationId xmlns:a16="http://schemas.microsoft.com/office/drawing/2014/main" id="{C0F81562-8E20-511E-EDC3-A46820D33AB9}"/>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3179557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97FF5-00BB-AD45-B735-EF0A677C5CDC}"/>
              </a:ext>
            </a:extLst>
          </p:cNvPr>
          <p:cNvSpPr>
            <a:spLocks noGrp="1"/>
          </p:cNvSpPr>
          <p:nvPr>
            <p:ph type="title"/>
          </p:nvPr>
        </p:nvSpPr>
        <p:spPr>
          <a:xfrm>
            <a:off x="457200" y="2514601"/>
            <a:ext cx="11277600" cy="881742"/>
          </a:xfrm>
        </p:spPr>
        <p:txBody>
          <a:bodyPr/>
          <a:lstStyle/>
          <a:p>
            <a:r>
              <a:rPr lang="en-US"/>
              <a:t>Thank you</a:t>
            </a:r>
          </a:p>
        </p:txBody>
      </p:sp>
    </p:spTree>
    <p:extLst>
      <p:ext uri="{BB962C8B-B14F-4D97-AF65-F5344CB8AC3E}">
        <p14:creationId xmlns:p14="http://schemas.microsoft.com/office/powerpoint/2010/main" val="2794340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E185CD-42D8-244E-922A-B7C18E14EA13}"/>
              </a:ext>
            </a:extLst>
          </p:cNvPr>
          <p:cNvSpPr/>
          <p:nvPr/>
        </p:nvSpPr>
        <p:spPr>
          <a:xfrm>
            <a:off x="8002628" y="-3168"/>
            <a:ext cx="4189372" cy="6861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a:ea typeface="+mn-ea"/>
              <a:cs typeface="+mn-cs"/>
            </a:endParaRPr>
          </a:p>
        </p:txBody>
      </p:sp>
      <p:sp>
        <p:nvSpPr>
          <p:cNvPr id="5" name="Slide Number Placeholder 4">
            <a:extLst>
              <a:ext uri="{FF2B5EF4-FFF2-40B4-BE49-F238E27FC236}">
                <a16:creationId xmlns:a16="http://schemas.microsoft.com/office/drawing/2014/main" id="{38DBB243-F06F-7D4B-8E72-C52FA6CC99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7" name="Text Placeholder 6">
            <a:extLst>
              <a:ext uri="{FF2B5EF4-FFF2-40B4-BE49-F238E27FC236}">
                <a16:creationId xmlns:a16="http://schemas.microsoft.com/office/drawing/2014/main" id="{0D4F95B2-B744-FA47-B112-CEB155B5AF0F}"/>
              </a:ext>
            </a:extLst>
          </p:cNvPr>
          <p:cNvSpPr>
            <a:spLocks noGrp="1"/>
          </p:cNvSpPr>
          <p:nvPr>
            <p:ph type="body" sz="quarter" idx="14"/>
          </p:nvPr>
        </p:nvSpPr>
        <p:spPr>
          <a:xfrm>
            <a:off x="457200" y="6057900"/>
            <a:ext cx="7251539" cy="228600"/>
          </a:xfrm>
        </p:spPr>
        <p:txBody>
          <a:bodyPr/>
          <a:lstStyle/>
          <a:p>
            <a:r>
              <a:rPr lang="en-US" sz="800"/>
              <a:t>1For Illustrative purposes only. Covered benefits and benefit amounts may vary by employer-sponsored plan. See your plan for specific coverage amounts.</a:t>
            </a:r>
          </a:p>
        </p:txBody>
      </p:sp>
      <p:sp>
        <p:nvSpPr>
          <p:cNvPr id="2" name="Title 1">
            <a:extLst>
              <a:ext uri="{FF2B5EF4-FFF2-40B4-BE49-F238E27FC236}">
                <a16:creationId xmlns:a16="http://schemas.microsoft.com/office/drawing/2014/main" id="{E874651E-A73E-4E40-86C1-CCFEB69C1ADA}"/>
              </a:ext>
            </a:extLst>
          </p:cNvPr>
          <p:cNvSpPr>
            <a:spLocks noGrp="1"/>
          </p:cNvSpPr>
          <p:nvPr>
            <p:ph type="title"/>
          </p:nvPr>
        </p:nvSpPr>
        <p:spPr>
          <a:xfrm>
            <a:off x="457200" y="457200"/>
            <a:ext cx="8291384" cy="502920"/>
          </a:xfrm>
        </p:spPr>
        <p:txBody>
          <a:bodyPr/>
          <a:lstStyle/>
          <a:p>
            <a:r>
              <a:rPr lang="en-US"/>
              <a:t>Save with Guardian Dental Insurance</a:t>
            </a:r>
          </a:p>
        </p:txBody>
      </p:sp>
      <p:sp>
        <p:nvSpPr>
          <p:cNvPr id="6" name="Text Placeholder 5">
            <a:extLst>
              <a:ext uri="{FF2B5EF4-FFF2-40B4-BE49-F238E27FC236}">
                <a16:creationId xmlns:a16="http://schemas.microsoft.com/office/drawing/2014/main" id="{6BF725C5-7BC9-4249-BDEC-66C77C949E46}"/>
              </a:ext>
            </a:extLst>
          </p:cNvPr>
          <p:cNvSpPr>
            <a:spLocks noGrp="1"/>
          </p:cNvSpPr>
          <p:nvPr>
            <p:ph type="body" sz="quarter" idx="13"/>
          </p:nvPr>
        </p:nvSpPr>
        <p:spPr>
          <a:xfrm>
            <a:off x="457200" y="1014248"/>
            <a:ext cx="6927448" cy="521374"/>
          </a:xfrm>
        </p:spPr>
        <p:txBody>
          <a:bodyPr>
            <a:normAutofit lnSpcReduction="10000"/>
          </a:bodyPr>
          <a:lstStyle/>
          <a:p>
            <a:r>
              <a:rPr lang="en-US">
                <a:solidFill>
                  <a:schemeClr val="accent2"/>
                </a:solidFill>
              </a:rPr>
              <a:t>Cost of dental work with Guardian insurance using an in-network dentist vs. without Guardian dental insurance.</a:t>
            </a:r>
            <a:endParaRPr lang="en-GB">
              <a:solidFill>
                <a:schemeClr val="accent2"/>
              </a:solidFill>
            </a:endParaRPr>
          </a:p>
        </p:txBody>
      </p:sp>
      <p:sp>
        <p:nvSpPr>
          <p:cNvPr id="3" name="Content Placeholder 2">
            <a:extLst>
              <a:ext uri="{FF2B5EF4-FFF2-40B4-BE49-F238E27FC236}">
                <a16:creationId xmlns:a16="http://schemas.microsoft.com/office/drawing/2014/main" id="{DDDBDC64-C719-E246-89C0-49F1273362C7}"/>
              </a:ext>
            </a:extLst>
          </p:cNvPr>
          <p:cNvSpPr>
            <a:spLocks noGrp="1"/>
          </p:cNvSpPr>
          <p:nvPr>
            <p:ph idx="1"/>
          </p:nvPr>
        </p:nvSpPr>
        <p:spPr>
          <a:xfrm>
            <a:off x="457200" y="2129742"/>
            <a:ext cx="6846425" cy="3859578"/>
          </a:xfrm>
        </p:spPr>
        <p:txBody>
          <a:bodyPr/>
          <a:lstStyle/>
          <a:p>
            <a:pPr algn="ctr"/>
            <a:r>
              <a:rPr lang="en-US" sz="2400">
                <a:solidFill>
                  <a:schemeClr val="accent1"/>
                </a:solidFill>
              </a:rPr>
              <a:t>Average cost of a root canal, associated </a:t>
            </a:r>
            <a:br>
              <a:rPr lang="en-US" sz="2400">
                <a:solidFill>
                  <a:schemeClr val="accent1"/>
                </a:solidFill>
              </a:rPr>
            </a:br>
            <a:r>
              <a:rPr lang="en-US" sz="2400">
                <a:solidFill>
                  <a:schemeClr val="accent1"/>
                </a:solidFill>
              </a:rPr>
              <a:t>dental work, and a crown</a:t>
            </a:r>
            <a:r>
              <a:rPr lang="en-US" sz="2400" baseline="30000">
                <a:solidFill>
                  <a:schemeClr val="accent1"/>
                </a:solidFill>
              </a:rPr>
              <a:t>1</a:t>
            </a:r>
            <a:endParaRPr lang="en-US" sz="2400">
              <a:solidFill>
                <a:schemeClr val="accent1"/>
              </a:solidFill>
            </a:endParaRPr>
          </a:p>
          <a:p>
            <a:endParaRPr lang="en-US"/>
          </a:p>
        </p:txBody>
      </p:sp>
      <p:sp>
        <p:nvSpPr>
          <p:cNvPr id="9" name="Text Placeholder 4">
            <a:extLst>
              <a:ext uri="{FF2B5EF4-FFF2-40B4-BE49-F238E27FC236}">
                <a16:creationId xmlns:a16="http://schemas.microsoft.com/office/drawing/2014/main" id="{0244E18B-442F-A640-B2AB-F63FB29F45E8}"/>
              </a:ext>
            </a:extLst>
          </p:cNvPr>
          <p:cNvSpPr txBox="1">
            <a:spLocks/>
          </p:cNvSpPr>
          <p:nvPr/>
        </p:nvSpPr>
        <p:spPr>
          <a:xfrm>
            <a:off x="8543085" y="2019300"/>
            <a:ext cx="3191715" cy="2465294"/>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517525" indent="-2286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800" kern="1200">
                <a:solidFill>
                  <a:schemeClr val="tx1"/>
                </a:solidFill>
                <a:latin typeface="Lyon Display Regular" panose="0200060308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Effra"/>
                <a:ea typeface="+mn-ea"/>
                <a:cs typeface="+mn-cs"/>
              </a:rPr>
              <a:t>Guardian makes it easy</a:t>
            </a:r>
          </a:p>
          <a:p>
            <a:pPr marL="228600" marR="0" lvl="2"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Effra"/>
                <a:ea typeface="+mn-ea"/>
                <a:cs typeface="+mn-cs"/>
              </a:rPr>
              <a:t>No ID cards needed </a:t>
            </a:r>
            <a:r>
              <a:rPr kumimoji="0" lang="en-US" sz="1800" b="0" i="0" u="none" strike="noStrike" kern="1200" cap="none" spc="0" normalizeH="0" baseline="0" noProof="0">
                <a:ln>
                  <a:noFill/>
                </a:ln>
                <a:solidFill>
                  <a:srgbClr val="FF0000"/>
                </a:solidFill>
                <a:effectLst/>
                <a:highlight>
                  <a:srgbClr val="FFFF00"/>
                </a:highlight>
                <a:uLnTx/>
                <a:uFillTx/>
                <a:latin typeface="Effra"/>
                <a:ea typeface="+mn-ea"/>
                <a:cs typeface="+mn-cs"/>
              </a:rPr>
              <a:t>[Remove bullet in NM]</a:t>
            </a:r>
          </a:p>
          <a:p>
            <a:pPr marL="228600" marR="0" lvl="2"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Effra"/>
                <a:ea typeface="+mn-ea"/>
                <a:cs typeface="+mn-cs"/>
              </a:rPr>
              <a:t>Quick and easy </a:t>
            </a:r>
            <a:br>
              <a:rPr kumimoji="0" lang="en-US" sz="1800" b="0" i="0" u="none" strike="noStrike" kern="1200" cap="none" spc="0" normalizeH="0" baseline="0" noProof="0">
                <a:ln>
                  <a:noFill/>
                </a:ln>
                <a:solidFill>
                  <a:prstClr val="white"/>
                </a:solidFill>
                <a:effectLst/>
                <a:uLnTx/>
                <a:uFillTx/>
                <a:latin typeface="Effra"/>
                <a:ea typeface="+mn-ea"/>
                <a:cs typeface="+mn-cs"/>
              </a:rPr>
            </a:br>
            <a:r>
              <a:rPr kumimoji="0" lang="en-US" sz="1800" b="0" i="0" u="none" strike="noStrike" kern="1200" cap="none" spc="0" normalizeH="0" baseline="0" noProof="0">
                <a:ln>
                  <a:noFill/>
                </a:ln>
                <a:solidFill>
                  <a:prstClr val="white"/>
                </a:solidFill>
                <a:effectLst/>
                <a:uLnTx/>
                <a:uFillTx/>
                <a:latin typeface="Effra"/>
                <a:ea typeface="+mn-ea"/>
                <a:cs typeface="+mn-cs"/>
              </a:rPr>
              <a:t>claims payments</a:t>
            </a:r>
          </a:p>
          <a:p>
            <a:pPr marL="228600" marR="0" lvl="2"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Effra"/>
                <a:ea typeface="+mn-ea"/>
                <a:cs typeface="+mn-cs"/>
              </a:rPr>
              <a:t>Convenient payroll deduction</a:t>
            </a:r>
          </a:p>
          <a:p>
            <a:pPr marL="228600" marR="0" lvl="2"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Effra"/>
                <a:ea typeface="+mn-ea"/>
                <a:cs typeface="+mn-cs"/>
              </a:rPr>
              <a:t>Most plans cover 100% of preventive care costs</a:t>
            </a:r>
          </a:p>
        </p:txBody>
      </p:sp>
      <p:graphicFrame>
        <p:nvGraphicFramePr>
          <p:cNvPr id="10" name="Table 9">
            <a:extLst>
              <a:ext uri="{FF2B5EF4-FFF2-40B4-BE49-F238E27FC236}">
                <a16:creationId xmlns:a16="http://schemas.microsoft.com/office/drawing/2014/main" id="{CB58A3B7-84C2-F444-9113-068B50504AAB}"/>
              </a:ext>
            </a:extLst>
          </p:cNvPr>
          <p:cNvGraphicFramePr>
            <a:graphicFrameLocks noGrp="1"/>
          </p:cNvGraphicFramePr>
          <p:nvPr/>
        </p:nvGraphicFramePr>
        <p:xfrm>
          <a:off x="1003150" y="3155584"/>
          <a:ext cx="6035040" cy="2688168"/>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0000"/>
                    </a:ext>
                  </a:extLst>
                </a:gridCol>
                <a:gridCol w="2011680">
                  <a:extLst>
                    <a:ext uri="{9D8B030D-6E8A-4147-A177-3AD203B41FA5}">
                      <a16:colId xmlns:a16="http://schemas.microsoft.com/office/drawing/2014/main" val="20001"/>
                    </a:ext>
                  </a:extLst>
                </a:gridCol>
                <a:gridCol w="2011680">
                  <a:extLst>
                    <a:ext uri="{9D8B030D-6E8A-4147-A177-3AD203B41FA5}">
                      <a16:colId xmlns:a16="http://schemas.microsoft.com/office/drawing/2014/main" val="20002"/>
                    </a:ext>
                  </a:extLst>
                </a:gridCol>
              </a:tblGrid>
              <a:tr h="2011680">
                <a:tc>
                  <a:txBody>
                    <a:bodyPr/>
                    <a:lstStyle/>
                    <a:p>
                      <a:pPr marL="0" marR="250190" indent="0" algn="ctr">
                        <a:lnSpc>
                          <a:spcPct val="100000"/>
                        </a:lnSpc>
                      </a:pPr>
                      <a:r>
                        <a:rPr sz="1600" b="0" i="0">
                          <a:solidFill>
                            <a:schemeClr val="bg1"/>
                          </a:solidFill>
                          <a:latin typeface="Effra Medium" panose="020B0603020203020204" pitchFamily="34" charset="0"/>
                          <a:cs typeface="Effra Medium" panose="020B0603020203020204" pitchFamily="34" charset="0"/>
                        </a:rPr>
                        <a:t>Cost</a:t>
                      </a:r>
                      <a:r>
                        <a:rPr sz="1600" b="0" i="0" spc="10">
                          <a:solidFill>
                            <a:schemeClr val="bg1"/>
                          </a:solidFill>
                          <a:latin typeface="Effra Medium" panose="020B0603020203020204" pitchFamily="34" charset="0"/>
                          <a:cs typeface="Effra Medium" panose="020B0603020203020204" pitchFamily="34" charset="0"/>
                        </a:rPr>
                        <a:t> </a:t>
                      </a:r>
                      <a:r>
                        <a:rPr sz="1600" b="0" i="0" spc="0">
                          <a:solidFill>
                            <a:schemeClr val="bg1"/>
                          </a:solidFill>
                          <a:latin typeface="Effra Medium" panose="020B0603020203020204" pitchFamily="34" charset="0"/>
                          <a:cs typeface="Effra Medium" panose="020B0603020203020204" pitchFamily="34" charset="0"/>
                        </a:rPr>
                        <a:t>with</a:t>
                      </a:r>
                      <a:r>
                        <a:rPr sz="1600" b="0" i="0" spc="10">
                          <a:solidFill>
                            <a:schemeClr val="bg1"/>
                          </a:solidFill>
                          <a:latin typeface="Effra Medium" panose="020B0603020203020204" pitchFamily="34" charset="0"/>
                          <a:cs typeface="Effra Medium" panose="020B0603020203020204" pitchFamily="34" charset="0"/>
                        </a:rPr>
                        <a:t> </a:t>
                      </a:r>
                      <a:br>
                        <a:rPr lang="en-US" sz="1600" b="0" i="0" spc="10">
                          <a:solidFill>
                            <a:schemeClr val="bg1"/>
                          </a:solidFill>
                          <a:latin typeface="Effra Medium" panose="020B0603020203020204" pitchFamily="34" charset="0"/>
                          <a:cs typeface="Effra Medium" panose="020B0603020203020204" pitchFamily="34" charset="0"/>
                        </a:rPr>
                      </a:br>
                      <a:r>
                        <a:rPr sz="1600" b="0" i="0" spc="0">
                          <a:solidFill>
                            <a:schemeClr val="bg1"/>
                          </a:solidFill>
                          <a:latin typeface="Effra Medium" panose="020B0603020203020204" pitchFamily="34" charset="0"/>
                          <a:cs typeface="Effra Medium" panose="020B0603020203020204" pitchFamily="34" charset="0"/>
                        </a:rPr>
                        <a:t>no</a:t>
                      </a:r>
                      <a:r>
                        <a:rPr sz="1600" b="0" i="0" spc="10">
                          <a:solidFill>
                            <a:schemeClr val="bg1"/>
                          </a:solidFill>
                          <a:latin typeface="Effra Medium" panose="020B0603020203020204" pitchFamily="34" charset="0"/>
                          <a:cs typeface="Effra Medium" panose="020B0603020203020204" pitchFamily="34" charset="0"/>
                        </a:rPr>
                        <a:t> </a:t>
                      </a:r>
                      <a:r>
                        <a:rPr sz="1600" b="0" i="0" spc="0">
                          <a:solidFill>
                            <a:schemeClr val="bg1"/>
                          </a:solidFill>
                          <a:latin typeface="Effra Medium" panose="020B0603020203020204" pitchFamily="34" charset="0"/>
                          <a:cs typeface="Effra Medium" panose="020B0603020203020204" pitchFamily="34" charset="0"/>
                        </a:rPr>
                        <a:t>dental </a:t>
                      </a:r>
                      <a:br>
                        <a:rPr lang="en-US" sz="1600" b="0" i="0" spc="0">
                          <a:solidFill>
                            <a:schemeClr val="bg1"/>
                          </a:solidFill>
                          <a:latin typeface="Effra Medium" panose="020B0603020203020204" pitchFamily="34" charset="0"/>
                          <a:cs typeface="Effra Medium" panose="020B0603020203020204" pitchFamily="34" charset="0"/>
                        </a:rPr>
                      </a:br>
                      <a:r>
                        <a:rPr sz="1600" b="0" i="0" spc="0">
                          <a:solidFill>
                            <a:schemeClr val="bg1"/>
                          </a:solidFill>
                          <a:latin typeface="Effra Medium" panose="020B0603020203020204" pitchFamily="34" charset="0"/>
                          <a:cs typeface="Effra Medium" panose="020B0603020203020204" pitchFamily="34" charset="0"/>
                        </a:rPr>
                        <a:t>insurance</a:t>
                      </a:r>
                      <a:endParaRPr sz="1600" b="0" i="0">
                        <a:solidFill>
                          <a:schemeClr val="bg1"/>
                        </a:solidFill>
                        <a:latin typeface="Effra Medium" panose="020B0603020203020204" pitchFamily="34" charset="0"/>
                        <a:cs typeface="Effra Medium" panose="020B060302020302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249554" indent="0" algn="ctr" defTabSz="492125">
                        <a:lnSpc>
                          <a:spcPct val="100000"/>
                        </a:lnSpc>
                      </a:pPr>
                      <a:r>
                        <a:rPr lang="en-US" sz="1600" b="0" i="0" spc="0">
                          <a:solidFill>
                            <a:schemeClr val="bg1"/>
                          </a:solidFill>
                          <a:latin typeface="Effra Medium" panose="020B0603020203020204" pitchFamily="34" charset="0"/>
                          <a:cs typeface="Effra Medium" panose="020B0603020203020204" pitchFamily="34" charset="0"/>
                        </a:rPr>
                        <a:t>Your in-network</a:t>
                      </a:r>
                      <a:r>
                        <a:rPr lang="en-US" sz="1600" b="0" i="0" spc="0" baseline="0">
                          <a:solidFill>
                            <a:schemeClr val="bg1"/>
                          </a:solidFill>
                          <a:latin typeface="Effra Medium" panose="020B0603020203020204" pitchFamily="34" charset="0"/>
                          <a:cs typeface="Effra Medium" panose="020B0603020203020204" pitchFamily="34" charset="0"/>
                        </a:rPr>
                        <a:t> cost with</a:t>
                      </a:r>
                      <a:r>
                        <a:rPr sz="1600" b="0" i="0" spc="10">
                          <a:solidFill>
                            <a:schemeClr val="bg1"/>
                          </a:solidFill>
                          <a:latin typeface="Effra Medium" panose="020B0603020203020204" pitchFamily="34" charset="0"/>
                          <a:cs typeface="Effra Medium" panose="020B0603020203020204" pitchFamily="34" charset="0"/>
                        </a:rPr>
                        <a:t> </a:t>
                      </a:r>
                      <a:r>
                        <a:rPr lang="en-US" sz="1600" b="0" i="0" spc="10">
                          <a:solidFill>
                            <a:schemeClr val="bg1"/>
                          </a:solidFill>
                          <a:latin typeface="Effra Medium" panose="020B0603020203020204" pitchFamily="34" charset="0"/>
                          <a:cs typeface="Effra Medium" panose="020B0603020203020204" pitchFamily="34" charset="0"/>
                        </a:rPr>
                        <a:t>G</a:t>
                      </a:r>
                      <a:r>
                        <a:rPr sz="1600" b="0" i="0" spc="0">
                          <a:solidFill>
                            <a:schemeClr val="bg1"/>
                          </a:solidFill>
                          <a:latin typeface="Effra Medium" panose="020B0603020203020204" pitchFamily="34" charset="0"/>
                          <a:cs typeface="Effra Medium" panose="020B0603020203020204" pitchFamily="34" charset="0"/>
                        </a:rPr>
                        <a:t>uardian Dental</a:t>
                      </a:r>
                      <a:r>
                        <a:rPr sz="1600" b="0" i="0" spc="10">
                          <a:solidFill>
                            <a:schemeClr val="bg1"/>
                          </a:solidFill>
                          <a:latin typeface="Effra Medium" panose="020B0603020203020204" pitchFamily="34" charset="0"/>
                          <a:cs typeface="Effra Medium" panose="020B0603020203020204" pitchFamily="34" charset="0"/>
                        </a:rPr>
                        <a:t> </a:t>
                      </a:r>
                      <a:r>
                        <a:rPr sz="1600" b="0" i="0" spc="0">
                          <a:solidFill>
                            <a:schemeClr val="bg1"/>
                          </a:solidFill>
                          <a:latin typeface="Effra Medium" panose="020B0603020203020204" pitchFamily="34" charset="0"/>
                          <a:cs typeface="Effra Medium" panose="020B0603020203020204" pitchFamily="34" charset="0"/>
                        </a:rPr>
                        <a:t>Insurance</a:t>
                      </a:r>
                      <a:endParaRPr sz="1600" b="0" i="0">
                        <a:solidFill>
                          <a:schemeClr val="bg1"/>
                        </a:solidFill>
                        <a:latin typeface="Effra Medium" panose="020B0603020203020204" pitchFamily="34" charset="0"/>
                        <a:cs typeface="Effra Medium" panose="020B060302020302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119380" indent="0" algn="ctr">
                        <a:lnSpc>
                          <a:spcPct val="100000"/>
                        </a:lnSpc>
                      </a:pPr>
                      <a:r>
                        <a:rPr lang="en-US" sz="1600" b="0" i="0">
                          <a:solidFill>
                            <a:schemeClr val="bg1"/>
                          </a:solidFill>
                          <a:latin typeface="Effra Medium" panose="020B0603020203020204" pitchFamily="34" charset="0"/>
                          <a:cs typeface="Effra Medium" panose="020B0603020203020204" pitchFamily="34" charset="0"/>
                        </a:rPr>
                        <a:t>Your</a:t>
                      </a:r>
                      <a:r>
                        <a:rPr lang="en-US" sz="1600" b="0" i="0" baseline="0">
                          <a:solidFill>
                            <a:schemeClr val="bg1"/>
                          </a:solidFill>
                          <a:latin typeface="Effra Medium" panose="020B0603020203020204" pitchFamily="34" charset="0"/>
                          <a:cs typeface="Effra Medium" panose="020B0603020203020204" pitchFamily="34" charset="0"/>
                        </a:rPr>
                        <a:t> e</a:t>
                      </a:r>
                      <a:r>
                        <a:rPr lang="en-US" sz="1600" b="0" i="0">
                          <a:solidFill>
                            <a:schemeClr val="bg1"/>
                          </a:solidFill>
                          <a:latin typeface="Effra Medium" panose="020B0603020203020204" pitchFamily="34" charset="0"/>
                          <a:cs typeface="Effra Medium" panose="020B0603020203020204" pitchFamily="34" charset="0"/>
                        </a:rPr>
                        <a:t>stimated</a:t>
                      </a:r>
                      <a:r>
                        <a:rPr lang="en-US" sz="1600" b="0" i="0" spc="-5">
                          <a:solidFill>
                            <a:schemeClr val="bg1"/>
                          </a:solidFill>
                          <a:latin typeface="Effra Medium" panose="020B0603020203020204" pitchFamily="34" charset="0"/>
                          <a:cs typeface="Effra Medium" panose="020B0603020203020204" pitchFamily="34" charset="0"/>
                        </a:rPr>
                        <a:t> </a:t>
                      </a:r>
                      <a:r>
                        <a:rPr lang="en-US" sz="1600" b="0" i="0" spc="0">
                          <a:solidFill>
                            <a:schemeClr val="bg1"/>
                          </a:solidFill>
                          <a:latin typeface="Effra Medium" panose="020B0603020203020204" pitchFamily="34" charset="0"/>
                          <a:cs typeface="Effra Medium" panose="020B0603020203020204" pitchFamily="34" charset="0"/>
                        </a:rPr>
                        <a:t>savings</a:t>
                      </a:r>
                      <a:r>
                        <a:rPr lang="en-US" sz="1600" b="0" i="0" spc="0" baseline="0">
                          <a:solidFill>
                            <a:schemeClr val="bg1"/>
                          </a:solidFill>
                          <a:latin typeface="Effra Medium" panose="020B0603020203020204" pitchFamily="34" charset="0"/>
                          <a:cs typeface="Effra Medium" panose="020B0603020203020204" pitchFamily="34" charset="0"/>
                        </a:rPr>
                        <a:t> with Guardian Dental Insurance</a:t>
                      </a:r>
                      <a:endParaRPr lang="en-US" sz="1600" b="0" i="0">
                        <a:solidFill>
                          <a:schemeClr val="bg1"/>
                        </a:solidFill>
                        <a:latin typeface="Effra Medium" panose="020B0603020203020204" pitchFamily="34" charset="0"/>
                        <a:cs typeface="Effra Medium" panose="020B060302020302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1"/>
                  </a:ext>
                </a:extLst>
              </a:tr>
              <a:tr h="676488">
                <a:tc>
                  <a:txBody>
                    <a:bodyPr/>
                    <a:lstStyle/>
                    <a:p>
                      <a:pPr marL="3175" algn="ctr">
                        <a:lnSpc>
                          <a:spcPct val="100000"/>
                        </a:lnSpc>
                      </a:pPr>
                      <a:r>
                        <a:rPr sz="2000" b="1" i="0">
                          <a:solidFill>
                            <a:schemeClr val="accent1"/>
                          </a:solidFill>
                          <a:latin typeface="Effra" panose="020B0603020203020204" pitchFamily="34" charset="0"/>
                          <a:cs typeface="Effra" panose="020B0603020203020204" pitchFamily="34" charset="0"/>
                        </a:rPr>
                        <a:t>$2,400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pPr>
                      <a:r>
                        <a:rPr sz="2000" b="1" i="0">
                          <a:solidFill>
                            <a:schemeClr val="accent2"/>
                          </a:solidFill>
                          <a:latin typeface="Effra" panose="020B0603020203020204" pitchFamily="34" charset="0"/>
                          <a:cs typeface="Effra" panose="020B0603020203020204" pitchFamily="34" charset="0"/>
                        </a:rPr>
                        <a:t>$1,600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2540" algn="ctr">
                        <a:lnSpc>
                          <a:spcPct val="100000"/>
                        </a:lnSpc>
                      </a:pPr>
                      <a:r>
                        <a:rPr sz="2000" b="1" i="0">
                          <a:solidFill>
                            <a:schemeClr val="accent4"/>
                          </a:solidFill>
                          <a:latin typeface="Effra" panose="020B0603020203020204" pitchFamily="34" charset="0"/>
                          <a:cs typeface="Effra" panose="020B0603020203020204" pitchFamily="34" charset="0"/>
                        </a:rPr>
                        <a:t>$800</a:t>
                      </a:r>
                      <a:endParaRPr lang="en-US" sz="2000" b="1" i="0">
                        <a:solidFill>
                          <a:schemeClr val="accent4"/>
                        </a:solidFill>
                        <a:latin typeface="Effra" panose="020B0603020203020204" pitchFamily="34" charset="0"/>
                        <a:cs typeface="Effra" panose="020B060302020302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1" name="Footer Placeholder 4">
            <a:extLst>
              <a:ext uri="{FF2B5EF4-FFF2-40B4-BE49-F238E27FC236}">
                <a16:creationId xmlns:a16="http://schemas.microsoft.com/office/drawing/2014/main" id="{3A5406C0-104B-A2F4-3411-418DD5DDA976}"/>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3953327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019152-4BFC-0445-B01D-FB3FDA7454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2" name="Title 1">
            <a:extLst>
              <a:ext uri="{FF2B5EF4-FFF2-40B4-BE49-F238E27FC236}">
                <a16:creationId xmlns:a16="http://schemas.microsoft.com/office/drawing/2014/main" id="{E1BC5E53-4588-114A-8040-0FF01E33A572}"/>
              </a:ext>
            </a:extLst>
          </p:cNvPr>
          <p:cNvSpPr>
            <a:spLocks noGrp="1"/>
          </p:cNvSpPr>
          <p:nvPr>
            <p:ph type="title"/>
          </p:nvPr>
        </p:nvSpPr>
        <p:spPr/>
        <p:txBody>
          <a:bodyPr/>
          <a:lstStyle/>
          <a:p>
            <a:r>
              <a:rPr lang="en-US"/>
              <a:t>Your Guardian PPO Dental Plan</a:t>
            </a:r>
            <a:br>
              <a:rPr lang="en-US">
                <a:solidFill>
                  <a:srgbClr val="FF0000"/>
                </a:solidFill>
              </a:rPr>
            </a:br>
            <a:endParaRPr lang="en-GB" sz="2800">
              <a:solidFill>
                <a:srgbClr val="FF0000"/>
              </a:solidFill>
            </a:endParaRPr>
          </a:p>
        </p:txBody>
      </p:sp>
      <p:graphicFrame>
        <p:nvGraphicFramePr>
          <p:cNvPr id="12" name="Content Placeholder 9">
            <a:extLst>
              <a:ext uri="{FF2B5EF4-FFF2-40B4-BE49-F238E27FC236}">
                <a16:creationId xmlns:a16="http://schemas.microsoft.com/office/drawing/2014/main" id="{C0598DB6-244C-4F58-9229-DFE302E1B7C4}"/>
              </a:ext>
            </a:extLst>
          </p:cNvPr>
          <p:cNvGraphicFramePr>
            <a:graphicFrameLocks noGrp="1"/>
          </p:cNvGraphicFramePr>
          <p:nvPr>
            <p:ph idx="1"/>
          </p:nvPr>
        </p:nvGraphicFramePr>
        <p:xfrm>
          <a:off x="457200" y="1600202"/>
          <a:ext cx="11277598" cy="4090278"/>
        </p:xfrm>
        <a:graphic>
          <a:graphicData uri="http://schemas.openxmlformats.org/drawingml/2006/table">
            <a:tbl>
              <a:tblPr firstRow="1" bandRow="1">
                <a:tableStyleId>{3B4B98B0-60AC-42C2-AFA5-B58CD77FA1E5}</a:tableStyleId>
              </a:tblPr>
              <a:tblGrid>
                <a:gridCol w="4098865">
                  <a:extLst>
                    <a:ext uri="{9D8B030D-6E8A-4147-A177-3AD203B41FA5}">
                      <a16:colId xmlns:a16="http://schemas.microsoft.com/office/drawing/2014/main" val="20000"/>
                    </a:ext>
                  </a:extLst>
                </a:gridCol>
                <a:gridCol w="4089156">
                  <a:extLst>
                    <a:ext uri="{9D8B030D-6E8A-4147-A177-3AD203B41FA5}">
                      <a16:colId xmlns:a16="http://schemas.microsoft.com/office/drawing/2014/main" val="454559167"/>
                    </a:ext>
                  </a:extLst>
                </a:gridCol>
                <a:gridCol w="3089577">
                  <a:extLst>
                    <a:ext uri="{9D8B030D-6E8A-4147-A177-3AD203B41FA5}">
                      <a16:colId xmlns:a16="http://schemas.microsoft.com/office/drawing/2014/main" val="2723038150"/>
                    </a:ext>
                  </a:extLst>
                </a:gridCol>
              </a:tblGrid>
              <a:tr h="371584">
                <a:tc>
                  <a:txBody>
                    <a:bodyPr/>
                    <a:lstStyle/>
                    <a:p>
                      <a:pPr algn="l"/>
                      <a:r>
                        <a:rPr lang="en-US" sz="1200" b="1">
                          <a:solidFill>
                            <a:srgbClr val="FF0000"/>
                          </a:solidFill>
                          <a:latin typeface="+mn-lt"/>
                        </a:rPr>
                        <a:t>[Network Name]</a:t>
                      </a:r>
                    </a:p>
                  </a:txBody>
                  <a:tcPr marL="63069" marR="63069"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accent1"/>
                          </a:solidFill>
                          <a:latin typeface="+mn-lt"/>
                          <a:ea typeface="+mn-ea"/>
                          <a:cs typeface="+mn-cs"/>
                        </a:rPr>
                        <a:t>In-Network</a:t>
                      </a:r>
                      <a:endParaRPr lang="en-US" sz="1200" b="1" kern="1200">
                        <a:solidFill>
                          <a:srgbClr val="FF0000"/>
                        </a:solidFill>
                        <a:latin typeface="+mn-lt"/>
                        <a:ea typeface="+mn-ea"/>
                        <a:cs typeface="+mn-cs"/>
                      </a:endParaRPr>
                    </a:p>
                  </a:txBody>
                  <a:tcPr marL="63069" marR="63069" anchor="b"/>
                </a:tc>
                <a:tc>
                  <a:txBody>
                    <a:bodyPr/>
                    <a:lstStyle/>
                    <a:p>
                      <a:pPr algn="ctr"/>
                      <a:r>
                        <a:rPr lang="en-US" sz="1200" b="1">
                          <a:solidFill>
                            <a:schemeClr val="accent1"/>
                          </a:solidFill>
                          <a:latin typeface="+mn-lt"/>
                        </a:rPr>
                        <a:t>Out-of-Network</a:t>
                      </a:r>
                      <a:endParaRPr lang="en-US" sz="1200" b="1">
                        <a:solidFill>
                          <a:srgbClr val="FF0000"/>
                        </a:solidFill>
                        <a:latin typeface="+mn-lt"/>
                      </a:endParaRPr>
                    </a:p>
                  </a:txBody>
                  <a:tcPr marL="63069" marR="63069" anchor="b"/>
                </a:tc>
                <a:extLst>
                  <a:ext uri="{0D108BD9-81ED-4DB2-BD59-A6C34878D82A}">
                    <a16:rowId xmlns:a16="http://schemas.microsoft.com/office/drawing/2014/main" val="10000"/>
                  </a:ext>
                </a:extLst>
              </a:tr>
              <a:tr h="725916">
                <a:tc>
                  <a:txBody>
                    <a:bodyPr/>
                    <a:lstStyle/>
                    <a:p>
                      <a:pPr algn="l" fontAlgn="ctr"/>
                      <a:r>
                        <a:rPr lang="en-US" sz="1200" b="1" u="none" strike="noStrike">
                          <a:solidFill>
                            <a:schemeClr val="tx1"/>
                          </a:solidFill>
                          <a:latin typeface="+mn-lt"/>
                        </a:rPr>
                        <a:t>Plan Year Deductible:    </a:t>
                      </a:r>
                    </a:p>
                    <a:p>
                      <a:pPr marL="114300" indent="0" algn="l" fontAlgn="ctr"/>
                      <a:r>
                        <a:rPr lang="en-US" sz="1200" b="0" u="none" strike="noStrike">
                          <a:solidFill>
                            <a:schemeClr val="tx1"/>
                          </a:solidFill>
                          <a:latin typeface="+mn-lt"/>
                        </a:rPr>
                        <a:t>Individual</a:t>
                      </a:r>
                    </a:p>
                    <a:p>
                      <a:pPr marL="114300" indent="0" algn="l" fontAlgn="ctr"/>
                      <a:r>
                        <a:rPr lang="en-US" sz="1200" b="0" u="none" strike="noStrike">
                          <a:solidFill>
                            <a:schemeClr val="tx1"/>
                          </a:solidFill>
                          <a:latin typeface="+mn-lt"/>
                        </a:rPr>
                        <a:t>Family Limit</a:t>
                      </a:r>
                    </a:p>
                    <a:p>
                      <a:pPr marL="114300" indent="0" algn="l" fontAlgn="ctr"/>
                      <a:r>
                        <a:rPr lang="en-US" sz="1200" b="0" u="none" strike="noStrike">
                          <a:solidFill>
                            <a:schemeClr val="tx1"/>
                          </a:solidFill>
                          <a:latin typeface="+mn-lt"/>
                        </a:rPr>
                        <a:t>Waived for</a:t>
                      </a:r>
                      <a:endParaRPr lang="en-US" sz="1200" b="0" i="0" u="none" strike="noStrike">
                        <a:solidFill>
                          <a:schemeClr val="tx1"/>
                        </a:solidFill>
                        <a:latin typeface="+mn-lt"/>
                        <a:cs typeface="Effra" panose="020B0603020203020204" pitchFamily="34" charset="0"/>
                      </a:endParaRPr>
                    </a:p>
                  </a:txBody>
                  <a:tcPr marL="63069" marR="63069">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endParaRPr lang="en-US" sz="1200" u="none" strike="noStrike">
                        <a:solidFill>
                          <a:srgbClr val="FF0000"/>
                        </a:solidFill>
                        <a:latin typeface="+mn-lt"/>
                      </a:endParaRPr>
                    </a:p>
                    <a:p>
                      <a:pPr algn="ctr" fontAlgn="ctr"/>
                      <a:r>
                        <a:rPr lang="en-US" sz="1200" u="none" strike="noStrike">
                          <a:solidFill>
                            <a:srgbClr val="FF0000"/>
                          </a:solidFill>
                          <a:latin typeface="+mn-lt"/>
                        </a:rPr>
                        <a:t>[$XX]</a:t>
                      </a:r>
                    </a:p>
                    <a:p>
                      <a:pPr algn="ctr" fontAlgn="ctr"/>
                      <a:r>
                        <a:rPr lang="en-US" sz="1200" u="none" strike="noStrike" kern="1200">
                          <a:solidFill>
                            <a:srgbClr val="FF0000"/>
                          </a:solidFill>
                          <a:latin typeface="+mn-lt"/>
                        </a:rPr>
                        <a:t>[X per family]</a:t>
                      </a:r>
                    </a:p>
                    <a:p>
                      <a:pPr algn="ctr" fontAlgn="ctr"/>
                      <a:r>
                        <a:rPr lang="en-US" sz="1200" u="none" strike="noStrike" kern="1200">
                          <a:solidFill>
                            <a:srgbClr val="FF0000"/>
                          </a:solidFill>
                          <a:latin typeface="+mn-lt"/>
                        </a:rPr>
                        <a:t>[Preventive]</a:t>
                      </a:r>
                      <a:endParaRPr lang="en-US" sz="1200" b="0" i="0" u="none" strike="noStrike" kern="1200">
                        <a:solidFill>
                          <a:srgbClr val="FF0000"/>
                        </a:solidFill>
                        <a:latin typeface="+mn-lt"/>
                        <a:ea typeface="+mn-ea"/>
                        <a:cs typeface="Effra" panose="020B0603020203020204" pitchFamily="34" charset="0"/>
                      </a:endParaRPr>
                    </a:p>
                  </a:txBody>
                  <a:tcPr marL="63069" marR="630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endParaRPr lang="en-US" sz="1200" u="none" strike="noStrike">
                        <a:solidFill>
                          <a:srgbClr val="FF0000"/>
                        </a:solidFill>
                        <a:latin typeface="+mn-lt"/>
                      </a:endParaRPr>
                    </a:p>
                    <a:p>
                      <a:pPr algn="ctr" fontAlgn="ctr"/>
                      <a:r>
                        <a:rPr lang="en-US" sz="1200" u="none" strike="noStrike">
                          <a:solidFill>
                            <a:srgbClr val="FF0000"/>
                          </a:solidFill>
                          <a:latin typeface="+mn-lt"/>
                        </a:rPr>
                        <a:t>[$XX]</a:t>
                      </a:r>
                    </a:p>
                    <a:p>
                      <a:pPr marL="0" algn="ctr" defTabSz="457200" rtl="0" eaLnBrk="1" fontAlgn="ctr" latinLnBrk="0" hangingPunct="1"/>
                      <a:r>
                        <a:rPr lang="en-US" sz="1200" u="none" strike="noStrike" kern="1200">
                          <a:solidFill>
                            <a:srgbClr val="FF0000"/>
                          </a:solidFill>
                          <a:latin typeface="+mn-lt"/>
                        </a:rPr>
                        <a:t>[X  per family]</a:t>
                      </a:r>
                    </a:p>
                    <a:p>
                      <a:pPr marL="0" algn="ctr" defTabSz="457200" rtl="0" eaLnBrk="1" fontAlgn="ctr" latinLnBrk="0" hangingPunct="1"/>
                      <a:r>
                        <a:rPr lang="en-US" sz="1200" u="none" strike="noStrike" kern="1200">
                          <a:solidFill>
                            <a:srgbClr val="FF0000"/>
                          </a:solidFill>
                          <a:latin typeface="+mn-lt"/>
                        </a:rPr>
                        <a:t>[Preventive]</a:t>
                      </a:r>
                      <a:endParaRPr lang="en-US" sz="1200" b="0" i="0" u="none" strike="noStrike" kern="1200">
                        <a:solidFill>
                          <a:srgbClr val="FF0000"/>
                        </a:solidFill>
                        <a:latin typeface="+mn-lt"/>
                        <a:ea typeface="+mn-ea"/>
                        <a:cs typeface="Effra" panose="020B0603020203020204" pitchFamily="34" charset="0"/>
                      </a:endParaRPr>
                    </a:p>
                  </a:txBody>
                  <a:tcPr marL="63069" marR="63069">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06440">
                <a:tc>
                  <a:txBody>
                    <a:bodyPr/>
                    <a:lstStyle/>
                    <a:p>
                      <a:pPr algn="l"/>
                      <a:r>
                        <a:rPr lang="en-US" sz="1200" b="1" kern="1200" baseline="0">
                          <a:solidFill>
                            <a:schemeClr val="tx1"/>
                          </a:solidFill>
                          <a:latin typeface="+mn-lt"/>
                        </a:rPr>
                        <a:t>Charges covered for you (co-insurance):</a:t>
                      </a:r>
                    </a:p>
                    <a:p>
                      <a:pPr algn="l"/>
                      <a:r>
                        <a:rPr lang="en-US" sz="1200" kern="1200" baseline="0">
                          <a:solidFill>
                            <a:schemeClr val="tx1"/>
                          </a:solidFill>
                          <a:latin typeface="+mn-lt"/>
                        </a:rPr>
                        <a:t>Preventive Care (e.g. cleanings)</a:t>
                      </a:r>
                    </a:p>
                    <a:p>
                      <a:pPr algn="l"/>
                      <a:r>
                        <a:rPr lang="en-US" sz="1200" kern="1200" baseline="0">
                          <a:solidFill>
                            <a:schemeClr val="tx1"/>
                          </a:solidFill>
                          <a:latin typeface="+mn-lt"/>
                        </a:rPr>
                        <a:t>Basic Care (e.g. fillings)</a:t>
                      </a:r>
                    </a:p>
                    <a:p>
                      <a:pPr algn="l"/>
                      <a:r>
                        <a:rPr lang="en-US" sz="1200" kern="1200" baseline="0">
                          <a:solidFill>
                            <a:schemeClr val="tx1"/>
                          </a:solidFill>
                          <a:latin typeface="+mn-lt"/>
                        </a:rPr>
                        <a:t>Major Care (e.g. crowns, dentures)</a:t>
                      </a:r>
                    </a:p>
                    <a:p>
                      <a:pPr algn="l"/>
                      <a:r>
                        <a:rPr lang="en-US" sz="1200" kern="1200" baseline="0">
                          <a:solidFill>
                            <a:schemeClr val="tx1"/>
                          </a:solidFill>
                          <a:latin typeface="+mn-lt"/>
                        </a:rPr>
                        <a:t>Orthodontia </a:t>
                      </a:r>
                    </a:p>
                  </a:txBody>
                  <a:tcPr marL="63069" marR="6306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a:solidFill>
                          <a:srgbClr val="FF0000"/>
                        </a:solidFill>
                        <a:latin typeface="+mn-lt"/>
                      </a:endParaRPr>
                    </a:p>
                    <a:p>
                      <a:pPr algn="ctr"/>
                      <a:r>
                        <a:rPr lang="en-US" sz="1200">
                          <a:solidFill>
                            <a:srgbClr val="FF0000"/>
                          </a:solidFill>
                          <a:latin typeface="+mn-lt"/>
                        </a:rPr>
                        <a:t>[XX%]</a:t>
                      </a:r>
                    </a:p>
                    <a:p>
                      <a:pPr algn="ctr"/>
                      <a:r>
                        <a:rPr lang="en-US" sz="1200">
                          <a:solidFill>
                            <a:srgbClr val="FF0000"/>
                          </a:solidFill>
                          <a:latin typeface="+mn-lt"/>
                        </a:rPr>
                        <a:t>[XX%]</a:t>
                      </a:r>
                    </a:p>
                    <a:p>
                      <a:pPr algn="ctr"/>
                      <a:r>
                        <a:rPr lang="en-US" sz="1200">
                          <a:solidFill>
                            <a:srgbClr val="FF0000"/>
                          </a:solidFill>
                          <a:latin typeface="+mn-lt"/>
                        </a:rPr>
                        <a:t>[XX%]</a:t>
                      </a:r>
                    </a:p>
                    <a:p>
                      <a:pPr algn="ctr"/>
                      <a:r>
                        <a:rPr lang="en-US" sz="1200">
                          <a:solidFill>
                            <a:srgbClr val="FF0000"/>
                          </a:solidFill>
                          <a:latin typeface="+mn-lt"/>
                        </a:rPr>
                        <a:t>[XX%]</a:t>
                      </a:r>
                    </a:p>
                  </a:txBody>
                  <a:tcPr marL="63069" marR="630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a:solidFill>
                          <a:srgbClr val="FF0000"/>
                        </a:solidFill>
                        <a:latin typeface="+mn-lt"/>
                      </a:endParaRPr>
                    </a:p>
                    <a:p>
                      <a:pPr algn="ctr"/>
                      <a:r>
                        <a:rPr lang="en-US" sz="1200">
                          <a:solidFill>
                            <a:srgbClr val="FF0000"/>
                          </a:solidFill>
                          <a:latin typeface="+mn-lt"/>
                        </a:rPr>
                        <a:t>[XX%]</a:t>
                      </a:r>
                    </a:p>
                    <a:p>
                      <a:pPr algn="ctr"/>
                      <a:r>
                        <a:rPr lang="en-US" sz="1200">
                          <a:solidFill>
                            <a:srgbClr val="FF0000"/>
                          </a:solidFill>
                          <a:latin typeface="+mn-lt"/>
                        </a:rPr>
                        <a:t>[XX%]</a:t>
                      </a:r>
                    </a:p>
                    <a:p>
                      <a:pPr algn="ctr"/>
                      <a:r>
                        <a:rPr lang="en-US" sz="1200">
                          <a:solidFill>
                            <a:srgbClr val="FF0000"/>
                          </a:solidFill>
                          <a:latin typeface="+mn-lt"/>
                        </a:rPr>
                        <a:t>[XX%]</a:t>
                      </a:r>
                    </a:p>
                    <a:p>
                      <a:pPr algn="ctr"/>
                      <a:r>
                        <a:rPr lang="en-US" sz="1200">
                          <a:solidFill>
                            <a:srgbClr val="FF0000"/>
                          </a:solidFill>
                          <a:latin typeface="+mn-lt"/>
                        </a:rPr>
                        <a:t>[XX%]</a:t>
                      </a:r>
                    </a:p>
                  </a:txBody>
                  <a:tcPr marL="63069" marR="6306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1965902"/>
                  </a:ext>
                </a:extLst>
              </a:tr>
              <a:tr h="30803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a:solidFill>
                            <a:schemeClr val="tx1"/>
                          </a:solidFill>
                          <a:latin typeface="+mn-lt"/>
                        </a:rPr>
                        <a:t>Annual Maximum Benefit</a:t>
                      </a:r>
                      <a:endParaRPr lang="en-US" sz="1200" b="1" kern="1200" baseline="0">
                        <a:solidFill>
                          <a:schemeClr val="tx1"/>
                        </a:solidFill>
                        <a:latin typeface="+mn-lt"/>
                        <a:ea typeface="+mn-ea"/>
                        <a:cs typeface="+mn-cs"/>
                      </a:endParaRPr>
                    </a:p>
                  </a:txBody>
                  <a:tcPr marL="63069" marR="6306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u="none" strike="noStrike">
                          <a:solidFill>
                            <a:srgbClr val="FF0000"/>
                          </a:solidFill>
                          <a:latin typeface="+mn-lt"/>
                        </a:rPr>
                        <a:t>[$X,XXX]</a:t>
                      </a:r>
                      <a:endParaRPr lang="en-US" sz="1200" b="0" i="0" u="none" strike="noStrike">
                        <a:solidFill>
                          <a:srgbClr val="FF0000"/>
                        </a:solidFill>
                        <a:latin typeface="+mn-lt"/>
                        <a:cs typeface="Effra" panose="020B0603020203020204" pitchFamily="34" charset="0"/>
                      </a:endParaRPr>
                    </a:p>
                  </a:txBody>
                  <a:tcPr marL="63069" marR="630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u="none" strike="noStrike">
                          <a:solidFill>
                            <a:srgbClr val="FF0000"/>
                          </a:solidFill>
                          <a:latin typeface="+mn-lt"/>
                        </a:rPr>
                        <a:t>[$X,XXX]</a:t>
                      </a:r>
                      <a:endParaRPr lang="en-US" sz="1200" b="0" i="0" u="none" strike="noStrike">
                        <a:solidFill>
                          <a:srgbClr val="FF0000"/>
                        </a:solidFill>
                        <a:latin typeface="+mn-lt"/>
                        <a:cs typeface="Effra" panose="020B0603020203020204" pitchFamily="34" charset="0"/>
                      </a:endParaRPr>
                    </a:p>
                  </a:txBody>
                  <a:tcPr marL="63069" marR="6306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8872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a:solidFill>
                            <a:schemeClr val="tx1"/>
                          </a:solidFill>
                          <a:latin typeface="+mn-lt"/>
                          <a:cs typeface="Effra" panose="020B0603020203020204" pitchFamily="34" charset="0"/>
                        </a:rPr>
                        <a:t>Maximum Rollover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a:solidFill>
                            <a:schemeClr val="tx1"/>
                          </a:solidFill>
                          <a:latin typeface="+mn-lt"/>
                          <a:cs typeface="Effra" panose="020B0603020203020204" pitchFamily="34" charset="0"/>
                        </a:rPr>
                        <a:t>Rollover Threshold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a:solidFill>
                            <a:schemeClr val="tx1"/>
                          </a:solidFill>
                          <a:latin typeface="+mn-lt"/>
                          <a:cs typeface="Effra" panose="020B0603020203020204" pitchFamily="34" charset="0"/>
                        </a:rPr>
                        <a:t>Rollover Amount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a:solidFill>
                            <a:schemeClr val="tx1"/>
                          </a:solidFill>
                          <a:latin typeface="+mn-lt"/>
                          <a:cs typeface="Effra" panose="020B0603020203020204" pitchFamily="34" charset="0"/>
                        </a:rPr>
                        <a:t>Rollover In-network Amount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a:solidFill>
                            <a:schemeClr val="tx1"/>
                          </a:solidFill>
                          <a:latin typeface="+mn-lt"/>
                          <a:cs typeface="Effra" panose="020B0603020203020204" pitchFamily="34" charset="0"/>
                        </a:rPr>
                        <a:t>Rollover Account Limit</a:t>
                      </a:r>
                    </a:p>
                  </a:txBody>
                  <a:tcPr marL="63069" marR="6306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i="0" u="none" strike="noStrike" kern="1200">
                          <a:solidFill>
                            <a:srgbClr val="FF0000"/>
                          </a:solidFill>
                          <a:latin typeface="+mn-lt"/>
                          <a:ea typeface="+mn-ea"/>
                          <a:cs typeface="Effra" panose="020B0603020203020204" pitchFamily="34" charset="0"/>
                        </a:rPr>
                        <a:t>[Yes]</a:t>
                      </a:r>
                    </a:p>
                    <a:p>
                      <a:pPr algn="ctr"/>
                      <a:r>
                        <a:rPr lang="en-US" sz="1200" b="0" i="0" u="none" strike="noStrike" kern="1200">
                          <a:solidFill>
                            <a:srgbClr val="FF0000"/>
                          </a:solidFill>
                          <a:latin typeface="+mn-lt"/>
                          <a:ea typeface="+mn-ea"/>
                          <a:cs typeface="Effra" panose="020B0603020203020204" pitchFamily="34" charset="0"/>
                        </a:rPr>
                        <a:t>[$X,000]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rgbClr val="FF0000"/>
                          </a:solidFill>
                          <a:latin typeface="+mn-lt"/>
                          <a:ea typeface="+mn-ea"/>
                          <a:cs typeface="Effra" panose="020B0603020203020204" pitchFamily="34" charset="0"/>
                        </a:rPr>
                        <a:t>[$X,000]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rgbClr val="FF0000"/>
                          </a:solidFill>
                          <a:latin typeface="+mn-lt"/>
                          <a:ea typeface="+mn-ea"/>
                          <a:cs typeface="Effra" panose="020B0603020203020204" pitchFamily="34" charset="0"/>
                        </a:rPr>
                        <a:t>[$X,000]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rgbClr val="FF0000"/>
                          </a:solidFill>
                          <a:latin typeface="+mn-lt"/>
                          <a:ea typeface="+mn-ea"/>
                          <a:cs typeface="Effra" panose="020B0603020203020204" pitchFamily="34" charset="0"/>
                        </a:rPr>
                        <a:t>[$X,000] </a:t>
                      </a:r>
                    </a:p>
                  </a:txBody>
                  <a:tcPr marL="63069" marR="630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i="0" u="none" strike="noStrike" kern="1200">
                          <a:solidFill>
                            <a:srgbClr val="FF0000"/>
                          </a:solidFill>
                          <a:latin typeface="+mn-lt"/>
                          <a:ea typeface="+mn-ea"/>
                          <a:cs typeface="Effra" panose="020B0603020203020204" pitchFamily="34" charset="0"/>
                        </a:rPr>
                        <a:t>[Yes]</a:t>
                      </a:r>
                    </a:p>
                    <a:p>
                      <a:pPr algn="ctr"/>
                      <a:r>
                        <a:rPr lang="en-US" sz="1200" b="0" i="0" u="none" strike="noStrike" kern="1200">
                          <a:solidFill>
                            <a:srgbClr val="FF0000"/>
                          </a:solidFill>
                          <a:latin typeface="+mn-lt"/>
                          <a:ea typeface="+mn-ea"/>
                          <a:cs typeface="Effra" panose="020B0603020203020204" pitchFamily="34" charset="0"/>
                        </a:rPr>
                        <a:t>[$X,000]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rgbClr val="FF0000"/>
                          </a:solidFill>
                          <a:latin typeface="+mn-lt"/>
                          <a:ea typeface="+mn-ea"/>
                          <a:cs typeface="Effra" panose="020B0603020203020204" pitchFamily="34" charset="0"/>
                        </a:rPr>
                        <a:t>[$X,000]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rgbClr val="FF0000"/>
                          </a:solidFill>
                          <a:latin typeface="+mn-lt"/>
                          <a:ea typeface="+mn-ea"/>
                          <a:cs typeface="Effra" panose="020B0603020203020204" pitchFamily="34" charset="0"/>
                        </a:rPr>
                        <a:t>[$X,000]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rgbClr val="FF0000"/>
                          </a:solidFill>
                          <a:latin typeface="+mn-lt"/>
                          <a:ea typeface="+mn-ea"/>
                          <a:cs typeface="Effra" panose="020B0603020203020204" pitchFamily="34" charset="0"/>
                        </a:rPr>
                        <a:t>[$X,000] </a:t>
                      </a:r>
                    </a:p>
                  </a:txBody>
                  <a:tcPr marL="63069" marR="6306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0103830"/>
                  </a:ext>
                </a:extLst>
              </a:tr>
              <a:tr h="29154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a:solidFill>
                            <a:schemeClr val="tx1"/>
                          </a:solidFill>
                          <a:latin typeface="+mn-lt"/>
                        </a:rPr>
                        <a:t>Lifetime Orthodontia Maximum</a:t>
                      </a:r>
                      <a:endParaRPr lang="en-US" sz="1200" b="1" i="0" u="none" strike="noStrike">
                        <a:solidFill>
                          <a:schemeClr val="tx1"/>
                        </a:solidFill>
                        <a:latin typeface="+mn-lt"/>
                        <a:cs typeface="Effra" panose="020B0603020203020204" pitchFamily="34" charset="0"/>
                      </a:endParaRPr>
                    </a:p>
                  </a:txBody>
                  <a:tcPr marL="63069" marR="6306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u="none" strike="noStrike">
                          <a:solidFill>
                            <a:srgbClr val="FF0000"/>
                          </a:solidFill>
                          <a:latin typeface="+mn-lt"/>
                        </a:rPr>
                        <a:t>[$X,XXX]</a:t>
                      </a:r>
                      <a:endParaRPr lang="en-US" sz="1200" b="0" i="0" u="none" strike="noStrike">
                        <a:solidFill>
                          <a:srgbClr val="FF0000"/>
                        </a:solidFill>
                        <a:latin typeface="+mn-lt"/>
                        <a:cs typeface="Effra" panose="020B0603020203020204" pitchFamily="34" charset="0"/>
                      </a:endParaRPr>
                    </a:p>
                  </a:txBody>
                  <a:tcPr marL="63069" marR="630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u="none" strike="noStrike">
                          <a:solidFill>
                            <a:srgbClr val="FF0000"/>
                          </a:solidFill>
                          <a:latin typeface="+mn-lt"/>
                        </a:rPr>
                        <a:t>[$X,XXX]</a:t>
                      </a:r>
                      <a:endParaRPr lang="en-US" sz="1200" b="0" i="0" u="none" strike="noStrike">
                        <a:solidFill>
                          <a:srgbClr val="FF0000"/>
                        </a:solidFill>
                        <a:latin typeface="+mn-lt"/>
                        <a:cs typeface="Effra" panose="020B0603020203020204" pitchFamily="34" charset="0"/>
                      </a:endParaRPr>
                    </a:p>
                  </a:txBody>
                  <a:tcPr marL="63069" marR="6306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8387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strike="noStrike">
                          <a:solidFill>
                            <a:schemeClr val="tx1"/>
                          </a:solidFill>
                          <a:latin typeface="+mn-lt"/>
                        </a:rPr>
                        <a:t>Dependent Age </a:t>
                      </a:r>
                      <a:r>
                        <a:rPr lang="en-US" sz="1200" b="0" u="none" strike="noStrike">
                          <a:solidFill>
                            <a:schemeClr val="tx1"/>
                          </a:solidFill>
                          <a:latin typeface="+mn-lt"/>
                        </a:rPr>
                        <a:t>(Non-student/student)</a:t>
                      </a:r>
                      <a:endParaRPr lang="en-US" sz="1200" b="0" i="0" u="none" strike="noStrike">
                        <a:solidFill>
                          <a:schemeClr val="tx1"/>
                        </a:solidFill>
                        <a:latin typeface="+mn-lt"/>
                        <a:cs typeface="Effra" panose="020B0603020203020204" pitchFamily="34" charset="0"/>
                      </a:endParaRPr>
                    </a:p>
                  </a:txBody>
                  <a:tcPr marL="63069" marR="6306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200" u="none" strike="noStrike" kern="1200">
                          <a:solidFill>
                            <a:srgbClr val="FF0000"/>
                          </a:solidFill>
                          <a:latin typeface="+mn-lt"/>
                        </a:rPr>
                        <a:t>To age [XX]</a:t>
                      </a:r>
                      <a:endParaRPr lang="en-US" sz="1200" b="1" i="0" u="none" strike="noStrike" kern="1200">
                        <a:solidFill>
                          <a:srgbClr val="FF0000"/>
                        </a:solidFill>
                        <a:latin typeface="+mn-lt"/>
                        <a:ea typeface="+mn-ea"/>
                        <a:cs typeface="Effra" panose="020B0603020203020204" pitchFamily="34" charset="0"/>
                      </a:endParaRPr>
                    </a:p>
                  </a:txBody>
                  <a:tcPr marL="63069" marR="630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200" u="none" strike="noStrike" kern="1200">
                          <a:solidFill>
                            <a:srgbClr val="FF0000"/>
                          </a:solidFill>
                          <a:latin typeface="+mn-lt"/>
                        </a:rPr>
                        <a:t>To age [XX]</a:t>
                      </a:r>
                      <a:endParaRPr lang="en-US" sz="1200" b="1" i="0" u="none" strike="noStrike" kern="1200">
                        <a:solidFill>
                          <a:srgbClr val="FF0000"/>
                        </a:solidFill>
                        <a:latin typeface="+mn-lt"/>
                        <a:ea typeface="+mn-ea"/>
                        <a:cs typeface="Effra" panose="020B0603020203020204" pitchFamily="34" charset="0"/>
                      </a:endParaRPr>
                    </a:p>
                  </a:txBody>
                  <a:tcPr marL="63069" marR="6306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00984487"/>
                  </a:ext>
                </a:extLst>
              </a:tr>
            </a:tbl>
          </a:graphicData>
        </a:graphic>
      </p:graphicFrame>
      <p:sp>
        <p:nvSpPr>
          <p:cNvPr id="9" name="TextBox 8">
            <a:extLst>
              <a:ext uri="{FF2B5EF4-FFF2-40B4-BE49-F238E27FC236}">
                <a16:creationId xmlns:a16="http://schemas.microsoft.com/office/drawing/2014/main" id="{02C4B895-D546-0444-A638-3B229F471422}"/>
              </a:ext>
            </a:extLst>
          </p:cNvPr>
          <p:cNvSpPr txBox="1"/>
          <p:nvPr/>
        </p:nvSpPr>
        <p:spPr>
          <a:xfrm>
            <a:off x="12533376" y="270662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8" name="Footer Placeholder 4">
            <a:extLst>
              <a:ext uri="{FF2B5EF4-FFF2-40B4-BE49-F238E27FC236}">
                <a16:creationId xmlns:a16="http://schemas.microsoft.com/office/drawing/2014/main" id="{C31AB607-B6DC-BD4B-B25D-8731F133D082}"/>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3106251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019152-4BFC-0445-B01D-FB3FDA7454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8363A-81EE-4F99-B7CD-7259FD771CFB}" type="slidenum">
              <a:rPr kumimoji="0" lang="en-US" sz="1000" b="1" i="0" u="none" strike="noStrike" kern="1200" cap="none" spc="0" normalizeH="0" baseline="0" noProof="0" smtClean="0">
                <a:ln>
                  <a:noFill/>
                </a:ln>
                <a:solidFill>
                  <a:srgbClr val="75787B">
                    <a:tint val="75000"/>
                  </a:srgbClr>
                </a:solidFill>
                <a:effectLst/>
                <a:uLnTx/>
                <a:uFillTx/>
                <a:latin typeface="Eff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a:ln>
                <a:noFill/>
              </a:ln>
              <a:solidFill>
                <a:srgbClr val="75787B">
                  <a:tint val="75000"/>
                </a:srgbClr>
              </a:solidFill>
              <a:effectLst/>
              <a:uLnTx/>
              <a:uFillTx/>
              <a:latin typeface="Effra"/>
              <a:ea typeface="+mn-ea"/>
              <a:cs typeface="+mn-cs"/>
            </a:endParaRPr>
          </a:p>
        </p:txBody>
      </p:sp>
      <p:sp>
        <p:nvSpPr>
          <p:cNvPr id="2" name="Title 1">
            <a:extLst>
              <a:ext uri="{FF2B5EF4-FFF2-40B4-BE49-F238E27FC236}">
                <a16:creationId xmlns:a16="http://schemas.microsoft.com/office/drawing/2014/main" id="{E1BC5E53-4588-114A-8040-0FF01E33A572}"/>
              </a:ext>
            </a:extLst>
          </p:cNvPr>
          <p:cNvSpPr>
            <a:spLocks noGrp="1"/>
          </p:cNvSpPr>
          <p:nvPr>
            <p:ph type="title"/>
          </p:nvPr>
        </p:nvSpPr>
        <p:spPr/>
        <p:txBody>
          <a:bodyPr/>
          <a:lstStyle/>
          <a:p>
            <a:r>
              <a:rPr lang="en-US"/>
              <a:t>Your Guardian Dental PPO Plan Options</a:t>
            </a:r>
            <a:br>
              <a:rPr lang="en-US"/>
            </a:br>
            <a:endParaRPr lang="en-GB" sz="2800">
              <a:solidFill>
                <a:srgbClr val="FF0000"/>
              </a:solidFill>
            </a:endParaRPr>
          </a:p>
        </p:txBody>
      </p:sp>
      <p:graphicFrame>
        <p:nvGraphicFramePr>
          <p:cNvPr id="10" name="Content Placeholder 9">
            <a:extLst>
              <a:ext uri="{FF2B5EF4-FFF2-40B4-BE49-F238E27FC236}">
                <a16:creationId xmlns:a16="http://schemas.microsoft.com/office/drawing/2014/main" id="{6DEB2AFB-CA84-E747-94F7-2FF95CA77458}"/>
              </a:ext>
            </a:extLst>
          </p:cNvPr>
          <p:cNvGraphicFramePr>
            <a:graphicFrameLocks noGrp="1"/>
          </p:cNvGraphicFramePr>
          <p:nvPr>
            <p:ph idx="1"/>
          </p:nvPr>
        </p:nvGraphicFramePr>
        <p:xfrm>
          <a:off x="457200" y="1889043"/>
          <a:ext cx="11277596" cy="3657636"/>
        </p:xfrm>
        <a:graphic>
          <a:graphicData uri="http://schemas.openxmlformats.org/drawingml/2006/table">
            <a:tbl>
              <a:tblPr firstRow="1" bandRow="1">
                <a:tableStyleId>{3B4B98B0-60AC-42C2-AFA5-B58CD77FA1E5}</a:tableStyleId>
              </a:tblPr>
              <a:tblGrid>
                <a:gridCol w="3293752">
                  <a:extLst>
                    <a:ext uri="{9D8B030D-6E8A-4147-A177-3AD203B41FA5}">
                      <a16:colId xmlns:a16="http://schemas.microsoft.com/office/drawing/2014/main" val="20000"/>
                    </a:ext>
                  </a:extLst>
                </a:gridCol>
                <a:gridCol w="1995961">
                  <a:extLst>
                    <a:ext uri="{9D8B030D-6E8A-4147-A177-3AD203B41FA5}">
                      <a16:colId xmlns:a16="http://schemas.microsoft.com/office/drawing/2014/main" val="454559167"/>
                    </a:ext>
                  </a:extLst>
                </a:gridCol>
                <a:gridCol w="1995961">
                  <a:extLst>
                    <a:ext uri="{9D8B030D-6E8A-4147-A177-3AD203B41FA5}">
                      <a16:colId xmlns:a16="http://schemas.microsoft.com/office/drawing/2014/main" val="20002"/>
                    </a:ext>
                  </a:extLst>
                </a:gridCol>
                <a:gridCol w="1995961">
                  <a:extLst>
                    <a:ext uri="{9D8B030D-6E8A-4147-A177-3AD203B41FA5}">
                      <a16:colId xmlns:a16="http://schemas.microsoft.com/office/drawing/2014/main" val="2723038150"/>
                    </a:ext>
                  </a:extLst>
                </a:gridCol>
                <a:gridCol w="1995961">
                  <a:extLst>
                    <a:ext uri="{9D8B030D-6E8A-4147-A177-3AD203B41FA5}">
                      <a16:colId xmlns:a16="http://schemas.microsoft.com/office/drawing/2014/main" val="3459571117"/>
                    </a:ext>
                  </a:extLst>
                </a:gridCol>
              </a:tblGrid>
              <a:tr h="445769">
                <a:tc>
                  <a:txBody>
                    <a:bodyPr/>
                    <a:lstStyle/>
                    <a:p>
                      <a:pPr algn="l"/>
                      <a:r>
                        <a:rPr lang="en-US" sz="1200" b="1">
                          <a:solidFill>
                            <a:schemeClr val="accent1"/>
                          </a:solidFill>
                          <a:latin typeface="+mn-lt"/>
                        </a:rPr>
                        <a:t>DentalGuard Preferred </a:t>
                      </a:r>
                      <a:r>
                        <a:rPr lang="en-US" sz="1200" b="1" baseline="0">
                          <a:solidFill>
                            <a:schemeClr val="accent1"/>
                          </a:solidFill>
                          <a:latin typeface="+mn-lt"/>
                        </a:rPr>
                        <a:t>Network</a:t>
                      </a:r>
                      <a:endParaRPr lang="en-US" sz="1200" b="1">
                        <a:solidFill>
                          <a:schemeClr val="accent1"/>
                        </a:solidFill>
                        <a:latin typeface="+mn-lt"/>
                      </a:endParaRPr>
                    </a:p>
                  </a:txBody>
                  <a:tcPr marL="63069" marR="63069" anchor="b"/>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accent1"/>
                          </a:solidFill>
                          <a:latin typeface="+mn-lt"/>
                          <a:ea typeface="+mn-ea"/>
                          <a:cs typeface="+mn-cs"/>
                        </a:rPr>
                        <a:t>Option 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accent1"/>
                          </a:solidFill>
                          <a:latin typeface="+mn-lt"/>
                          <a:ea typeface="+mn-ea"/>
                          <a:cs typeface="+mn-cs"/>
                        </a:rPr>
                        <a:t>Value Plan</a:t>
                      </a:r>
                    </a:p>
                  </a:txBody>
                  <a:tcPr marL="63069" marR="63069" anchor="b"/>
                </a:tc>
                <a:tc hMerge="1">
                  <a:txBody>
                    <a:bodyPr/>
                    <a:lstStyle/>
                    <a:p>
                      <a:pPr algn="ctr"/>
                      <a:endParaRPr lang="en-US" b="0">
                        <a:solidFill>
                          <a:schemeClr val="accent1"/>
                        </a:solidFill>
                        <a:latin typeface="+mj-lt"/>
                      </a:endParaRPr>
                    </a:p>
                  </a:txBody>
                  <a:tcPr marL="63069" marR="63069" anchor="b"/>
                </a:tc>
                <a:tc gridSpan="2">
                  <a:txBody>
                    <a:bodyPr/>
                    <a:lstStyle/>
                    <a:p>
                      <a:pPr algn="ctr"/>
                      <a:r>
                        <a:rPr lang="en-US" sz="1200" b="1">
                          <a:solidFill>
                            <a:schemeClr val="accent1"/>
                          </a:solidFill>
                          <a:latin typeface="+mn-lt"/>
                        </a:rPr>
                        <a:t>Option 2: </a:t>
                      </a:r>
                    </a:p>
                    <a:p>
                      <a:pPr algn="ctr"/>
                      <a:r>
                        <a:rPr lang="en-US" sz="1200" b="1">
                          <a:solidFill>
                            <a:schemeClr val="accent1"/>
                          </a:solidFill>
                          <a:latin typeface="+mn-lt"/>
                        </a:rPr>
                        <a:t>NAP Plan</a:t>
                      </a:r>
                    </a:p>
                  </a:txBody>
                  <a:tcPr marL="63069" marR="63069" anchor="b"/>
                </a:tc>
                <a:tc hMerge="1">
                  <a:txBody>
                    <a:bodyPr/>
                    <a:lstStyle/>
                    <a:p>
                      <a:endParaRPr lang="en-US"/>
                    </a:p>
                  </a:txBody>
                  <a:tcPr/>
                </a:tc>
                <a:extLst>
                  <a:ext uri="{0D108BD9-81ED-4DB2-BD59-A6C34878D82A}">
                    <a16:rowId xmlns:a16="http://schemas.microsoft.com/office/drawing/2014/main" val="10000"/>
                  </a:ext>
                </a:extLst>
              </a:tr>
              <a:tr h="482877">
                <a:tc>
                  <a:txBody>
                    <a:bodyPr/>
                    <a:lstStyle/>
                    <a:p>
                      <a:pPr algn="l"/>
                      <a:r>
                        <a:rPr lang="en-US" sz="1200" b="1" kern="1200" baseline="0">
                          <a:solidFill>
                            <a:schemeClr val="tx1"/>
                          </a:solidFill>
                          <a:latin typeface="+mn-lt"/>
                        </a:rPr>
                        <a:t>Calendar Year Deductible</a:t>
                      </a:r>
                      <a:endParaRPr lang="en-US" sz="1200" b="1" kern="1200" baseline="0">
                        <a:solidFill>
                          <a:schemeClr val="tx1"/>
                        </a:solidFill>
                        <a:latin typeface="+mn-lt"/>
                        <a:ea typeface="+mn-ea"/>
                        <a:cs typeface="+mn-cs"/>
                      </a:endParaRPr>
                    </a:p>
                  </a:txBody>
                  <a:tcPr marL="63069" marR="63069"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latin typeface="+mn-lt"/>
                        </a:rPr>
                        <a:t>In-Network</a:t>
                      </a: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latin typeface="+mn-lt"/>
                        </a:rPr>
                        <a:t>Out-of-Network</a:t>
                      </a:r>
                      <a:endParaRPr lang="en-US" sz="1200" b="1">
                        <a:solidFill>
                          <a:schemeClr val="tx1"/>
                        </a:solidFill>
                        <a:latin typeface="+mn-lt"/>
                      </a:endParaRP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latin typeface="+mn-lt"/>
                        </a:rPr>
                        <a:t>In-Network</a:t>
                      </a: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latin typeface="+mn-lt"/>
                        </a:rPr>
                        <a:t>Out-of-Network</a:t>
                      </a:r>
                      <a:endParaRPr lang="en-US" sz="1200" b="1">
                        <a:solidFill>
                          <a:schemeClr val="tx1"/>
                        </a:solidFill>
                        <a:latin typeface="+mn-lt"/>
                      </a:endParaRPr>
                    </a:p>
                  </a:txBody>
                  <a:tcPr marL="63069" marR="63069"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10250">
                <a:tc>
                  <a:txBody>
                    <a:bodyPr/>
                    <a:lstStyle/>
                    <a:p>
                      <a:pPr algn="l" fontAlgn="ctr"/>
                      <a:r>
                        <a:rPr lang="en-US" sz="1200" b="1" u="none" strike="noStrike">
                          <a:solidFill>
                            <a:schemeClr val="tx1"/>
                          </a:solidFill>
                          <a:latin typeface="+mn-lt"/>
                        </a:rPr>
                        <a:t>   </a:t>
                      </a:r>
                      <a:r>
                        <a:rPr lang="en-US" sz="1200" b="0" u="none" strike="noStrike">
                          <a:solidFill>
                            <a:schemeClr val="tx1"/>
                          </a:solidFill>
                          <a:latin typeface="+mn-lt"/>
                        </a:rPr>
                        <a:t>Individual</a:t>
                      </a:r>
                    </a:p>
                    <a:p>
                      <a:pPr algn="l" fontAlgn="ctr"/>
                      <a:r>
                        <a:rPr lang="en-US" sz="1200" b="0" u="none" strike="noStrike">
                          <a:solidFill>
                            <a:schemeClr val="tx1"/>
                          </a:solidFill>
                          <a:latin typeface="+mn-lt"/>
                        </a:rPr>
                        <a:t>   Family Limit</a:t>
                      </a:r>
                    </a:p>
                    <a:p>
                      <a:pPr algn="l" fontAlgn="ctr"/>
                      <a:r>
                        <a:rPr lang="en-US" sz="1200" b="0" u="none" strike="noStrike">
                          <a:solidFill>
                            <a:schemeClr val="tx1"/>
                          </a:solidFill>
                          <a:latin typeface="+mn-lt"/>
                        </a:rPr>
                        <a:t>   Waived for</a:t>
                      </a:r>
                      <a:endParaRPr lang="en-US" sz="1200" b="0" i="0" u="none" strike="noStrike">
                        <a:solidFill>
                          <a:schemeClr val="tx1"/>
                        </a:solidFill>
                        <a:latin typeface="+mn-lt"/>
                        <a:cs typeface="Effra" panose="020B0603020203020204" pitchFamily="34" charset="0"/>
                      </a:endParaRPr>
                    </a:p>
                  </a:txBody>
                  <a:tcPr marL="63069" marR="63069"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 per family</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[Preventive]</a:t>
                      </a:r>
                      <a:endParaRPr kumimoji="0" lang="en-US" sz="1200" b="0" i="0" u="none" strike="noStrike" kern="1200" cap="none" spc="0" normalizeH="0" baseline="0" noProof="0">
                        <a:ln>
                          <a:noFill/>
                        </a:ln>
                        <a:solidFill>
                          <a:srgbClr val="FF0000"/>
                        </a:solidFill>
                        <a:effectLst/>
                        <a:uLnTx/>
                        <a:uFillTx/>
                        <a:latin typeface="+mn-lt"/>
                        <a:ea typeface="+mn-ea"/>
                        <a:cs typeface="Effra" panose="020B0603020203020204" pitchFamily="34" charset="0"/>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 per family</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[Preventive]</a:t>
                      </a:r>
                      <a:endParaRPr kumimoji="0" lang="en-US" sz="1200" b="0" i="0" u="none" strike="noStrike" kern="1200" cap="none" spc="0" normalizeH="0" baseline="0" noProof="0">
                        <a:ln>
                          <a:noFill/>
                        </a:ln>
                        <a:solidFill>
                          <a:srgbClr val="FF0000"/>
                        </a:solidFill>
                        <a:effectLst/>
                        <a:uLnTx/>
                        <a:uFillTx/>
                        <a:latin typeface="+mn-lt"/>
                        <a:ea typeface="+mn-ea"/>
                        <a:cs typeface="Effra" panose="020B0603020203020204" pitchFamily="34" charset="0"/>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 per family</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[Preventive]</a:t>
                      </a:r>
                      <a:endParaRPr kumimoji="0" lang="en-US" sz="1200" b="0" i="0" u="none" strike="noStrike" kern="1200" cap="none" spc="0" normalizeH="0" baseline="0" noProof="0">
                        <a:ln>
                          <a:noFill/>
                        </a:ln>
                        <a:solidFill>
                          <a:srgbClr val="FF0000"/>
                        </a:solidFill>
                        <a:effectLst/>
                        <a:uLnTx/>
                        <a:uFillTx/>
                        <a:latin typeface="+mn-lt"/>
                        <a:ea typeface="+mn-ea"/>
                        <a:cs typeface="Effra" panose="020B0603020203020204" pitchFamily="34" charset="0"/>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 per family</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[Preventive]</a:t>
                      </a:r>
                      <a:endParaRPr kumimoji="0" lang="en-US" sz="1200" b="0" i="0" u="none" strike="noStrike" kern="1200" cap="none" spc="0" normalizeH="0" baseline="0" noProof="0">
                        <a:ln>
                          <a:noFill/>
                        </a:ln>
                        <a:solidFill>
                          <a:srgbClr val="FF0000"/>
                        </a:solidFill>
                        <a:effectLst/>
                        <a:uLnTx/>
                        <a:uFillTx/>
                        <a:latin typeface="+mn-lt"/>
                        <a:ea typeface="+mn-ea"/>
                        <a:cs typeface="Effra" panose="020B0603020203020204" pitchFamily="34" charset="0"/>
                      </a:endParaRPr>
                    </a:p>
                  </a:txBody>
                  <a:tcPr marL="63069" marR="63069"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67363">
                <a:tc>
                  <a:txBody>
                    <a:bodyPr/>
                    <a:lstStyle/>
                    <a:p>
                      <a:pPr algn="l"/>
                      <a:r>
                        <a:rPr lang="en-US" sz="1200" b="1" kern="1200" baseline="0">
                          <a:solidFill>
                            <a:schemeClr val="tx1"/>
                          </a:solidFill>
                          <a:latin typeface="+mn-lt"/>
                        </a:rPr>
                        <a:t>Co-Insurance </a:t>
                      </a:r>
                    </a:p>
                    <a:p>
                      <a:pPr algn="l"/>
                      <a:r>
                        <a:rPr lang="en-US" sz="1200" b="1" kern="1200" baseline="0">
                          <a:solidFill>
                            <a:schemeClr val="tx1"/>
                          </a:solidFill>
                          <a:latin typeface="+mn-lt"/>
                        </a:rPr>
                        <a:t>   </a:t>
                      </a:r>
                      <a:r>
                        <a:rPr lang="en-US" sz="1200" b="0" kern="1200" baseline="0">
                          <a:solidFill>
                            <a:schemeClr val="tx1"/>
                          </a:solidFill>
                          <a:latin typeface="+mn-lt"/>
                        </a:rPr>
                        <a:t>Preventive Care (e.g., cleanings)</a:t>
                      </a:r>
                    </a:p>
                    <a:p>
                      <a:pPr algn="l"/>
                      <a:r>
                        <a:rPr lang="en-US" sz="1200" b="0" kern="1200" baseline="0">
                          <a:solidFill>
                            <a:schemeClr val="tx1"/>
                          </a:solidFill>
                          <a:latin typeface="+mn-lt"/>
                        </a:rPr>
                        <a:t>   Basic Care (e.g., fillings)</a:t>
                      </a:r>
                    </a:p>
                    <a:p>
                      <a:pPr algn="l"/>
                      <a:r>
                        <a:rPr lang="en-US" sz="1200" b="0" kern="1200" baseline="0">
                          <a:solidFill>
                            <a:schemeClr val="tx1"/>
                          </a:solidFill>
                          <a:latin typeface="+mn-lt"/>
                        </a:rPr>
                        <a:t>   Major Care (e.g., crowns, dentures)</a:t>
                      </a:r>
                    </a:p>
                    <a:p>
                      <a:pPr algn="l"/>
                      <a:r>
                        <a:rPr lang="en-US" sz="1200" b="1" kern="1200" baseline="0">
                          <a:solidFill>
                            <a:schemeClr val="tx1"/>
                          </a:solidFill>
                          <a:latin typeface="+mn-lt"/>
                        </a:rPr>
                        <a:t>   </a:t>
                      </a:r>
                    </a:p>
                  </a:txBody>
                  <a:tcPr marL="63069" marR="63069"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txBody>
                  <a:tcPr marL="63069" marR="630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[XX%]</a:t>
                      </a:r>
                    </a:p>
                  </a:txBody>
                  <a:tcPr marL="63069" marR="63069"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1965902"/>
                  </a:ext>
                </a:extLst>
              </a:tr>
              <a:tr h="36953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a:solidFill>
                            <a:schemeClr val="tx1"/>
                          </a:solidFill>
                          <a:latin typeface="+mn-lt"/>
                        </a:rPr>
                        <a:t>Annual Maximum Benefit</a:t>
                      </a:r>
                      <a:endParaRPr lang="en-US" sz="1200" b="1" kern="1200" baseline="0">
                        <a:solidFill>
                          <a:schemeClr val="tx1"/>
                        </a:solidFill>
                        <a:latin typeface="+mn-lt"/>
                        <a:ea typeface="+mn-ea"/>
                        <a:cs typeface="+mn-cs"/>
                      </a:endParaRPr>
                    </a:p>
                  </a:txBody>
                  <a:tcPr marL="63069" marR="63069"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u="none" strike="noStrike">
                          <a:solidFill>
                            <a:srgbClr val="FF0000"/>
                          </a:solidFill>
                          <a:latin typeface="+mn-lt"/>
                        </a:rPr>
                        <a:t>[$X,XXX]</a:t>
                      </a:r>
                      <a:endParaRPr lang="en-US" sz="120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u="none" strike="noStrike">
                          <a:solidFill>
                            <a:srgbClr val="FF0000"/>
                          </a:solidFill>
                          <a:latin typeface="+mn-lt"/>
                        </a:rPr>
                        <a:t>[$X,XXX]</a:t>
                      </a:r>
                      <a:endParaRPr lang="en-US" sz="120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u="none" strike="noStrike">
                          <a:solidFill>
                            <a:srgbClr val="FF0000"/>
                          </a:solidFill>
                          <a:latin typeface="+mn-lt"/>
                        </a:rPr>
                        <a:t>[$X,XXX]</a:t>
                      </a:r>
                      <a:endParaRPr lang="en-US" sz="120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u="none" strike="noStrike">
                          <a:solidFill>
                            <a:srgbClr val="FF0000"/>
                          </a:solidFill>
                          <a:latin typeface="+mn-lt"/>
                        </a:rPr>
                        <a:t>[$X,XXX]</a:t>
                      </a:r>
                      <a:endParaRPr lang="en-US" sz="120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704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strike="noStrike">
                          <a:solidFill>
                            <a:schemeClr val="tx1"/>
                          </a:solidFill>
                          <a:latin typeface="+mn-lt"/>
                        </a:rPr>
                        <a:t>Dependent Age </a:t>
                      </a:r>
                      <a:br>
                        <a:rPr lang="en-US" sz="1200" b="1" u="none" strike="noStrike">
                          <a:solidFill>
                            <a:schemeClr val="tx1"/>
                          </a:solidFill>
                          <a:latin typeface="+mn-lt"/>
                        </a:rPr>
                      </a:br>
                      <a:r>
                        <a:rPr lang="en-US" sz="1200" b="0" u="none" strike="noStrike">
                          <a:solidFill>
                            <a:schemeClr val="tx1"/>
                          </a:solidFill>
                          <a:latin typeface="+mn-lt"/>
                        </a:rPr>
                        <a:t>(Non-Student/Student)</a:t>
                      </a:r>
                      <a:endParaRPr lang="en-US" sz="1200" b="0" i="0" u="none" strike="noStrike">
                        <a:solidFill>
                          <a:schemeClr val="tx1"/>
                        </a:solidFill>
                        <a:latin typeface="+mn-lt"/>
                        <a:cs typeface="Effra" panose="020B0603020203020204" pitchFamily="34" charset="0"/>
                      </a:endParaRPr>
                    </a:p>
                  </a:txBody>
                  <a:tcPr marL="63069" marR="63069"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200" u="none" strike="noStrike" kern="1200">
                          <a:solidFill>
                            <a:srgbClr val="FF0000"/>
                          </a:solidFill>
                          <a:latin typeface="+mn-lt"/>
                        </a:rPr>
                        <a:t>To age [XX]</a:t>
                      </a:r>
                      <a:endParaRPr lang="en-US" sz="120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200" u="none" strike="noStrike" kern="1200">
                          <a:solidFill>
                            <a:srgbClr val="FF0000"/>
                          </a:solidFill>
                          <a:latin typeface="+mn-lt"/>
                        </a:rPr>
                        <a:t>To age [XX]</a:t>
                      </a:r>
                      <a:endParaRPr lang="en-US" sz="120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200" u="none" strike="noStrike" kern="1200">
                          <a:solidFill>
                            <a:srgbClr val="FF0000"/>
                          </a:solidFill>
                          <a:latin typeface="+mn-lt"/>
                        </a:rPr>
                        <a:t>To age [XX]</a:t>
                      </a:r>
                      <a:endParaRPr lang="en-US" sz="120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200" u="none" strike="noStrike" kern="1200">
                          <a:solidFill>
                            <a:srgbClr val="FF0000"/>
                          </a:solidFill>
                          <a:latin typeface="+mn-lt"/>
                        </a:rPr>
                        <a:t>To age [XX]</a:t>
                      </a:r>
                      <a:endParaRPr lang="en-US" sz="1200">
                        <a:solidFill>
                          <a:srgbClr val="FF0000"/>
                        </a:solidFill>
                        <a:latin typeface="+mn-lt"/>
                      </a:endParaRPr>
                    </a:p>
                  </a:txBody>
                  <a:tcPr marL="63069" marR="63069"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9" name="TextBox 8">
            <a:extLst>
              <a:ext uri="{FF2B5EF4-FFF2-40B4-BE49-F238E27FC236}">
                <a16:creationId xmlns:a16="http://schemas.microsoft.com/office/drawing/2014/main" id="{02C4B895-D546-0444-A638-3B229F471422}"/>
              </a:ext>
            </a:extLst>
          </p:cNvPr>
          <p:cNvSpPr txBox="1"/>
          <p:nvPr/>
        </p:nvSpPr>
        <p:spPr>
          <a:xfrm>
            <a:off x="12533376" y="2706624"/>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5787B"/>
              </a:solidFill>
              <a:effectLst/>
              <a:uLnTx/>
              <a:uFillTx/>
              <a:latin typeface="Effra"/>
              <a:ea typeface="+mn-ea"/>
              <a:cs typeface="+mn-cs"/>
            </a:endParaRPr>
          </a:p>
        </p:txBody>
      </p:sp>
      <p:sp>
        <p:nvSpPr>
          <p:cNvPr id="8" name="Footer Placeholder 4">
            <a:extLst>
              <a:ext uri="{FF2B5EF4-FFF2-40B4-BE49-F238E27FC236}">
                <a16:creationId xmlns:a16="http://schemas.microsoft.com/office/drawing/2014/main" id="{DC948C17-ED68-C762-BDB3-BC3E136C32F6}"/>
              </a:ext>
            </a:extLst>
          </p:cNvPr>
          <p:cNvSpPr>
            <a:spLocks noGrp="1"/>
          </p:cNvSpPr>
          <p:nvPr>
            <p:ph type="ftr" sz="quarter" idx="11"/>
          </p:nvPr>
        </p:nvSpPr>
        <p:spPr>
          <a:xfrm>
            <a:off x="1909534" y="6475602"/>
            <a:ext cx="3950208"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3F5E"/>
                </a:solidFill>
                <a:effectLst/>
                <a:uLnTx/>
                <a:uFillTx/>
                <a:latin typeface="Effra"/>
                <a:ea typeface="+mn-ea"/>
                <a:cs typeface="+mn-cs"/>
              </a:rPr>
              <a:t>Enrollment   |   Client Name</a:t>
            </a:r>
          </a:p>
        </p:txBody>
      </p:sp>
    </p:spTree>
    <p:extLst>
      <p:ext uri="{BB962C8B-B14F-4D97-AF65-F5344CB8AC3E}">
        <p14:creationId xmlns:p14="http://schemas.microsoft.com/office/powerpoint/2010/main" val="2215669131"/>
      </p:ext>
    </p:extLst>
  </p:cSld>
  <p:clrMapOvr>
    <a:masterClrMapping/>
  </p:clrMapOvr>
</p:sld>
</file>

<file path=ppt/theme/theme1.xml><?xml version="1.0" encoding="utf-8"?>
<a:theme xmlns:a="http://schemas.openxmlformats.org/drawingml/2006/main" name="Guardian">
  <a:themeElements>
    <a:clrScheme name="Guardian 1">
      <a:dk1>
        <a:srgbClr val="0A2C41"/>
      </a:dk1>
      <a:lt1>
        <a:srgbClr val="FFFFFF"/>
      </a:lt1>
      <a:dk2>
        <a:srgbClr val="75757B"/>
      </a:dk2>
      <a:lt2>
        <a:srgbClr val="E9E9E7"/>
      </a:lt2>
      <a:accent1>
        <a:srgbClr val="0D3F5E"/>
      </a:accent1>
      <a:accent2>
        <a:srgbClr val="E85526"/>
      </a:accent2>
      <a:accent3>
        <a:srgbClr val="752755"/>
      </a:accent3>
      <a:accent4>
        <a:srgbClr val="008EB1"/>
      </a:accent4>
      <a:accent5>
        <a:srgbClr val="0CA766"/>
      </a:accent5>
      <a:accent6>
        <a:srgbClr val="AC748D"/>
      </a:accent6>
      <a:hlink>
        <a:srgbClr val="0D3F5E"/>
      </a:hlink>
      <a:folHlink>
        <a:srgbClr val="0D3F5E"/>
      </a:folHlink>
    </a:clrScheme>
    <a:fontScheme name="Guardian">
      <a:majorFont>
        <a:latin typeface="Lyon Display Regular"/>
        <a:ea typeface=""/>
        <a:cs typeface=""/>
      </a:majorFont>
      <a:minorFont>
        <a:latin typeface="Eff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sz="160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a:solidFill>
              <a:schemeClr val="accent1"/>
            </a:solidFill>
          </a:defRPr>
        </a:defPPr>
      </a:lstStyle>
    </a:txDef>
  </a:objectDefaults>
  <a:extraClrSchemeLst/>
  <a:extLst>
    <a:ext uri="{05A4C25C-085E-4340-85A3-A5531E510DB2}">
      <thm15:themeFamily xmlns:thm15="http://schemas.microsoft.com/office/thememl/2012/main" name="refresehed brand" id="{194FC485-933C-7A44-BB50-5D22A365B7B9}" vid="{94E0E818-AA52-6744-9767-ED9AA02D2D08}"/>
    </a:ext>
  </a:extLst>
</a:theme>
</file>

<file path=ppt/theme/theme10.xml><?xml version="1.0" encoding="utf-8"?>
<a:theme xmlns:a="http://schemas.openxmlformats.org/drawingml/2006/main" name="1_Guardian">
  <a:themeElements>
    <a:clrScheme name="Guardian 1">
      <a:dk1>
        <a:srgbClr val="0A2C41"/>
      </a:dk1>
      <a:lt1>
        <a:srgbClr val="FFFFFF"/>
      </a:lt1>
      <a:dk2>
        <a:srgbClr val="75757B"/>
      </a:dk2>
      <a:lt2>
        <a:srgbClr val="E9E9E7"/>
      </a:lt2>
      <a:accent1>
        <a:srgbClr val="0D3F5E"/>
      </a:accent1>
      <a:accent2>
        <a:srgbClr val="E85526"/>
      </a:accent2>
      <a:accent3>
        <a:srgbClr val="752755"/>
      </a:accent3>
      <a:accent4>
        <a:srgbClr val="008EB1"/>
      </a:accent4>
      <a:accent5>
        <a:srgbClr val="0CA766"/>
      </a:accent5>
      <a:accent6>
        <a:srgbClr val="AC748D"/>
      </a:accent6>
      <a:hlink>
        <a:srgbClr val="0D3F5E"/>
      </a:hlink>
      <a:folHlink>
        <a:srgbClr val="0D3F5E"/>
      </a:folHlink>
    </a:clrScheme>
    <a:fontScheme name="Guardian">
      <a:majorFont>
        <a:latin typeface="Lyon Display Regular"/>
        <a:ea typeface=""/>
        <a:cs typeface=""/>
      </a:majorFont>
      <a:minorFont>
        <a:latin typeface="Eff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sz="160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a:solidFill>
              <a:schemeClr val="accent1"/>
            </a:solidFill>
          </a:defRPr>
        </a:defPPr>
      </a:lstStyle>
    </a:txDef>
  </a:objectDefaults>
  <a:extraClrSchemeLst/>
  <a:extLst>
    <a:ext uri="{05A4C25C-085E-4340-85A3-A5531E510DB2}">
      <thm15:themeFamily xmlns:thm15="http://schemas.microsoft.com/office/thememl/2012/main" name="Guardian-PowerPoint-template_220216" id="{36101097-306D-464E-B3D0-624903497A98}" vid="{7932B79B-0281-8443-93A9-D1949065653C}"/>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Guardian LIGHT">
  <a:themeElements>
    <a:clrScheme name="Guardian Brand Palette 1">
      <a:dk1>
        <a:srgbClr val="74787B"/>
      </a:dk1>
      <a:lt1>
        <a:srgbClr val="FFFFFF"/>
      </a:lt1>
      <a:dk2>
        <a:srgbClr val="A7A8AA"/>
      </a:dk2>
      <a:lt2>
        <a:srgbClr val="D9D9D6"/>
      </a:lt2>
      <a:accent1>
        <a:srgbClr val="008EB1"/>
      </a:accent1>
      <a:accent2>
        <a:srgbClr val="0CA766"/>
      </a:accent2>
      <a:accent3>
        <a:srgbClr val="0D3F5E"/>
      </a:accent3>
      <a:accent4>
        <a:srgbClr val="94456D"/>
      </a:accent4>
      <a:accent5>
        <a:srgbClr val="FBAA2F"/>
      </a:accent5>
      <a:accent6>
        <a:srgbClr val="E75426"/>
      </a:accent6>
      <a:hlink>
        <a:srgbClr val="0CA766"/>
      </a:hlink>
      <a:folHlink>
        <a:srgbClr val="008EB1"/>
      </a:folHlink>
    </a:clrScheme>
    <a:fontScheme name="Guardian">
      <a:majorFont>
        <a:latin typeface="Effra"/>
        <a:ea typeface=""/>
        <a:cs typeface=""/>
      </a:majorFont>
      <a:minorFont>
        <a:latin typeface="Eff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oAutofit/>
      </a:bodyPr>
      <a:lstStyle>
        <a:defPPr algn="l">
          <a:defRPr sz="1600" dirty="0" err="1" smtClean="0">
            <a:solidFill>
              <a:schemeClr val="accent3"/>
            </a:solidFill>
          </a:defRPr>
        </a:defPPr>
      </a:lstStyle>
    </a:txDef>
  </a:objectDefaults>
  <a:extraClrSchemeLst/>
  <a:extLst>
    <a:ext uri="{05A4C25C-085E-4340-85A3-A5531E510DB2}">
      <thm15:themeFamily xmlns:thm15="http://schemas.microsoft.com/office/thememl/2012/main" name="Finalist 2020 template 6.16 v1" id="{2336A8A4-0414-4D88-BEE0-7BAB9A2E6506}" vid="{3730A965-3471-416C-8FF6-47F5B3C45593}"/>
    </a:ext>
  </a:extLst>
</a:theme>
</file>

<file path=ppt/theme/theme3.xml><?xml version="1.0" encoding="utf-8"?>
<a:theme xmlns:a="http://schemas.openxmlformats.org/drawingml/2006/main" name="1_Guardian">
  <a:themeElements>
    <a:clrScheme name="Guardian 1">
      <a:dk1>
        <a:srgbClr val="0A2C41"/>
      </a:dk1>
      <a:lt1>
        <a:srgbClr val="FFFFFF"/>
      </a:lt1>
      <a:dk2>
        <a:srgbClr val="75757B"/>
      </a:dk2>
      <a:lt2>
        <a:srgbClr val="E9E9E7"/>
      </a:lt2>
      <a:accent1>
        <a:srgbClr val="0D3F5E"/>
      </a:accent1>
      <a:accent2>
        <a:srgbClr val="E85526"/>
      </a:accent2>
      <a:accent3>
        <a:srgbClr val="752755"/>
      </a:accent3>
      <a:accent4>
        <a:srgbClr val="008EB1"/>
      </a:accent4>
      <a:accent5>
        <a:srgbClr val="0CA766"/>
      </a:accent5>
      <a:accent6>
        <a:srgbClr val="AC748D"/>
      </a:accent6>
      <a:hlink>
        <a:srgbClr val="0D3F5E"/>
      </a:hlink>
      <a:folHlink>
        <a:srgbClr val="0D3F5E"/>
      </a:folHlink>
    </a:clrScheme>
    <a:fontScheme name="Guardian">
      <a:majorFont>
        <a:latin typeface="Lyon Display Regular"/>
        <a:ea typeface=""/>
        <a:cs typeface=""/>
      </a:majorFont>
      <a:minorFont>
        <a:latin typeface="Eff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sz="160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a:solidFill>
              <a:schemeClr val="accent1"/>
            </a:solidFill>
          </a:defRPr>
        </a:defPPr>
      </a:lstStyle>
    </a:txDef>
  </a:objectDefaults>
  <a:extraClrSchemeLst/>
  <a:extLst>
    <a:ext uri="{05A4C25C-085E-4340-85A3-A5531E510DB2}">
      <thm15:themeFamily xmlns:thm15="http://schemas.microsoft.com/office/thememl/2012/main" name="refresehed brand" id="{194FC485-933C-7A44-BB50-5D22A365B7B9}" vid="{94E0E818-AA52-6744-9767-ED9AA02D2D08}"/>
    </a:ext>
  </a:extLst>
</a:theme>
</file>

<file path=ppt/theme/theme4.xml><?xml version="1.0" encoding="utf-8"?>
<a:theme xmlns:a="http://schemas.openxmlformats.org/drawingml/2006/main" name="2_Guardian">
  <a:themeElements>
    <a:clrScheme name="Guardian 1">
      <a:dk1>
        <a:srgbClr val="0A2C41"/>
      </a:dk1>
      <a:lt1>
        <a:srgbClr val="FFFFFF"/>
      </a:lt1>
      <a:dk2>
        <a:srgbClr val="75757B"/>
      </a:dk2>
      <a:lt2>
        <a:srgbClr val="E9E9E7"/>
      </a:lt2>
      <a:accent1>
        <a:srgbClr val="0D3F5E"/>
      </a:accent1>
      <a:accent2>
        <a:srgbClr val="E85526"/>
      </a:accent2>
      <a:accent3>
        <a:srgbClr val="752755"/>
      </a:accent3>
      <a:accent4>
        <a:srgbClr val="008EB1"/>
      </a:accent4>
      <a:accent5>
        <a:srgbClr val="0CA766"/>
      </a:accent5>
      <a:accent6>
        <a:srgbClr val="AC748D"/>
      </a:accent6>
      <a:hlink>
        <a:srgbClr val="0D3F5E"/>
      </a:hlink>
      <a:folHlink>
        <a:srgbClr val="0D3F5E"/>
      </a:folHlink>
    </a:clrScheme>
    <a:fontScheme name="Guardian">
      <a:majorFont>
        <a:latin typeface="Lyon Display Regular"/>
        <a:ea typeface=""/>
        <a:cs typeface=""/>
      </a:majorFont>
      <a:minorFont>
        <a:latin typeface="Eff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sz="160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a:solidFill>
              <a:schemeClr val="accent1"/>
            </a:solidFill>
          </a:defRPr>
        </a:defPPr>
      </a:lstStyle>
    </a:txDef>
  </a:objectDefaults>
  <a:extraClrSchemeLst/>
  <a:extLst>
    <a:ext uri="{05A4C25C-085E-4340-85A3-A5531E510DB2}">
      <thm15:themeFamily xmlns:thm15="http://schemas.microsoft.com/office/thememl/2012/main" name="refresehed brand" id="{194FC485-933C-7A44-BB50-5D22A365B7B9}" vid="{94E0E818-AA52-6744-9767-ED9AA02D2D08}"/>
    </a:ext>
  </a:extLst>
</a:theme>
</file>

<file path=ppt/theme/theme5.xml><?xml version="1.0" encoding="utf-8"?>
<a:theme xmlns:a="http://schemas.openxmlformats.org/drawingml/2006/main" name="4_Guardian">
  <a:themeElements>
    <a:clrScheme name="Guardian 1">
      <a:dk1>
        <a:srgbClr val="0A2C41"/>
      </a:dk1>
      <a:lt1>
        <a:srgbClr val="FFFFFF"/>
      </a:lt1>
      <a:dk2>
        <a:srgbClr val="75757B"/>
      </a:dk2>
      <a:lt2>
        <a:srgbClr val="E9E9E7"/>
      </a:lt2>
      <a:accent1>
        <a:srgbClr val="0D3F5E"/>
      </a:accent1>
      <a:accent2>
        <a:srgbClr val="E85526"/>
      </a:accent2>
      <a:accent3>
        <a:srgbClr val="752755"/>
      </a:accent3>
      <a:accent4>
        <a:srgbClr val="008EB1"/>
      </a:accent4>
      <a:accent5>
        <a:srgbClr val="0CA766"/>
      </a:accent5>
      <a:accent6>
        <a:srgbClr val="AC748D"/>
      </a:accent6>
      <a:hlink>
        <a:srgbClr val="0D3F5E"/>
      </a:hlink>
      <a:folHlink>
        <a:srgbClr val="0D3F5E"/>
      </a:folHlink>
    </a:clrScheme>
    <a:fontScheme name="Guardian">
      <a:majorFont>
        <a:latin typeface="Lyon Display Regular"/>
        <a:ea typeface=""/>
        <a:cs typeface=""/>
      </a:majorFont>
      <a:minorFont>
        <a:latin typeface="Eff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sz="160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a:solidFill>
              <a:schemeClr val="accent1"/>
            </a:solidFill>
          </a:defRPr>
        </a:defPPr>
      </a:lstStyle>
    </a:txDef>
  </a:objectDefaults>
  <a:extraClrSchemeLst/>
  <a:extLst>
    <a:ext uri="{05A4C25C-085E-4340-85A3-A5531E510DB2}">
      <thm15:themeFamily xmlns:thm15="http://schemas.microsoft.com/office/thememl/2012/main" name="refresehed brand" id="{194FC485-933C-7A44-BB50-5D22A365B7B9}" vid="{94E0E818-AA52-6744-9767-ED9AA02D2D08}"/>
    </a:ext>
  </a:extLst>
</a:theme>
</file>

<file path=ppt/theme/theme6.xml><?xml version="1.0" encoding="utf-8"?>
<a:theme xmlns:a="http://schemas.openxmlformats.org/drawingml/2006/main" name="5_Guardian">
  <a:themeElements>
    <a:clrScheme name="Guardian 1">
      <a:dk1>
        <a:srgbClr val="0A2C41"/>
      </a:dk1>
      <a:lt1>
        <a:srgbClr val="FFFFFF"/>
      </a:lt1>
      <a:dk2>
        <a:srgbClr val="75757B"/>
      </a:dk2>
      <a:lt2>
        <a:srgbClr val="E9E9E7"/>
      </a:lt2>
      <a:accent1>
        <a:srgbClr val="0D3F5E"/>
      </a:accent1>
      <a:accent2>
        <a:srgbClr val="E85526"/>
      </a:accent2>
      <a:accent3>
        <a:srgbClr val="752755"/>
      </a:accent3>
      <a:accent4>
        <a:srgbClr val="008EB1"/>
      </a:accent4>
      <a:accent5>
        <a:srgbClr val="0CA766"/>
      </a:accent5>
      <a:accent6>
        <a:srgbClr val="AC748D"/>
      </a:accent6>
      <a:hlink>
        <a:srgbClr val="0D3F5E"/>
      </a:hlink>
      <a:folHlink>
        <a:srgbClr val="0D3F5E"/>
      </a:folHlink>
    </a:clrScheme>
    <a:fontScheme name="Guardian">
      <a:majorFont>
        <a:latin typeface="Lyon Display Regular"/>
        <a:ea typeface=""/>
        <a:cs typeface=""/>
      </a:majorFont>
      <a:minorFont>
        <a:latin typeface="Eff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sz="160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a:solidFill>
              <a:schemeClr val="accent1"/>
            </a:solidFill>
          </a:defRPr>
        </a:defPPr>
      </a:lstStyle>
    </a:txDef>
  </a:objectDefaults>
  <a:extraClrSchemeLst/>
  <a:extLst>
    <a:ext uri="{05A4C25C-085E-4340-85A3-A5531E510DB2}">
      <thm15:themeFamily xmlns:thm15="http://schemas.microsoft.com/office/thememl/2012/main" name="refresehed brand" id="{194FC485-933C-7A44-BB50-5D22A365B7B9}" vid="{94E0E818-AA52-6744-9767-ED9AA02D2D08}"/>
    </a:ext>
  </a:extLst>
</a:theme>
</file>

<file path=ppt/theme/theme7.xml><?xml version="1.0" encoding="utf-8"?>
<a:theme xmlns:a="http://schemas.openxmlformats.org/drawingml/2006/main" name="1_Guardian">
  <a:themeElements>
    <a:clrScheme name="Guardian 1">
      <a:dk1>
        <a:srgbClr val="0A2C41"/>
      </a:dk1>
      <a:lt1>
        <a:srgbClr val="FFFFFF"/>
      </a:lt1>
      <a:dk2>
        <a:srgbClr val="75757B"/>
      </a:dk2>
      <a:lt2>
        <a:srgbClr val="E9E9E7"/>
      </a:lt2>
      <a:accent1>
        <a:srgbClr val="0D3F5E"/>
      </a:accent1>
      <a:accent2>
        <a:srgbClr val="E85526"/>
      </a:accent2>
      <a:accent3>
        <a:srgbClr val="752755"/>
      </a:accent3>
      <a:accent4>
        <a:srgbClr val="008EB1"/>
      </a:accent4>
      <a:accent5>
        <a:srgbClr val="0CA766"/>
      </a:accent5>
      <a:accent6>
        <a:srgbClr val="AC748D"/>
      </a:accent6>
      <a:hlink>
        <a:srgbClr val="0D3F5E"/>
      </a:hlink>
      <a:folHlink>
        <a:srgbClr val="0D3F5E"/>
      </a:folHlink>
    </a:clrScheme>
    <a:fontScheme name="Guardian">
      <a:majorFont>
        <a:latin typeface="Lyon Display Regular"/>
        <a:ea typeface=""/>
        <a:cs typeface=""/>
      </a:majorFont>
      <a:minorFont>
        <a:latin typeface="Eff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sz="160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a:solidFill>
              <a:schemeClr val="accent1"/>
            </a:solidFill>
          </a:defRPr>
        </a:defPPr>
      </a:lstStyle>
    </a:txDef>
  </a:objectDefaults>
  <a:extraClrSchemeLst/>
  <a:extLst>
    <a:ext uri="{05A4C25C-085E-4340-85A3-A5531E510DB2}">
      <thm15:themeFamily xmlns:thm15="http://schemas.microsoft.com/office/thememl/2012/main" name="Guardian-PowerPoint-template_220216" id="{36101097-306D-464E-B3D0-624903497A98}" vid="{7932B79B-0281-8443-93A9-D1949065653C}"/>
    </a:ext>
  </a:extLst>
</a:theme>
</file>

<file path=ppt/theme/theme8.xml><?xml version="1.0" encoding="utf-8"?>
<a:theme xmlns:a="http://schemas.openxmlformats.org/drawingml/2006/main" name="Guardian">
  <a:themeElements>
    <a:clrScheme name="Guardian 1">
      <a:dk1>
        <a:srgbClr val="0A2C41"/>
      </a:dk1>
      <a:lt1>
        <a:srgbClr val="FFFFFF"/>
      </a:lt1>
      <a:dk2>
        <a:srgbClr val="75757B"/>
      </a:dk2>
      <a:lt2>
        <a:srgbClr val="E9E9E7"/>
      </a:lt2>
      <a:accent1>
        <a:srgbClr val="0D3F5E"/>
      </a:accent1>
      <a:accent2>
        <a:srgbClr val="E85526"/>
      </a:accent2>
      <a:accent3>
        <a:srgbClr val="752755"/>
      </a:accent3>
      <a:accent4>
        <a:srgbClr val="008EB1"/>
      </a:accent4>
      <a:accent5>
        <a:srgbClr val="0CA766"/>
      </a:accent5>
      <a:accent6>
        <a:srgbClr val="AC748D"/>
      </a:accent6>
      <a:hlink>
        <a:srgbClr val="0D3F5E"/>
      </a:hlink>
      <a:folHlink>
        <a:srgbClr val="0D3F5E"/>
      </a:folHlink>
    </a:clrScheme>
    <a:fontScheme name="Guardian">
      <a:majorFont>
        <a:latin typeface="Lyon Display Regular"/>
        <a:ea typeface=""/>
        <a:cs typeface=""/>
      </a:majorFont>
      <a:minorFont>
        <a:latin typeface="Eff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sz="160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a:solidFill>
              <a:schemeClr val="accent1"/>
            </a:solidFill>
          </a:defRPr>
        </a:defPPr>
      </a:lstStyle>
    </a:txDef>
  </a:objectDefaults>
  <a:extraClrSchemeLst/>
  <a:extLst>
    <a:ext uri="{05A4C25C-085E-4340-85A3-A5531E510DB2}">
      <thm15:themeFamily xmlns:thm15="http://schemas.microsoft.com/office/thememl/2012/main" name="Guardian-PowerPoint-template_220216" id="{36101097-306D-464E-B3D0-624903497A98}" vid="{7932B79B-0281-8443-93A9-D1949065653C}"/>
    </a:ext>
  </a:extLst>
</a:theme>
</file>

<file path=ppt/theme/theme9.xml><?xml version="1.0" encoding="utf-8"?>
<a:theme xmlns:a="http://schemas.openxmlformats.org/drawingml/2006/main" name="1_Guardian">
  <a:themeElements>
    <a:clrScheme name="Guardian 1">
      <a:dk1>
        <a:srgbClr val="0A2C41"/>
      </a:dk1>
      <a:lt1>
        <a:srgbClr val="FFFFFF"/>
      </a:lt1>
      <a:dk2>
        <a:srgbClr val="75757B"/>
      </a:dk2>
      <a:lt2>
        <a:srgbClr val="E9E9E7"/>
      </a:lt2>
      <a:accent1>
        <a:srgbClr val="0D3F5E"/>
      </a:accent1>
      <a:accent2>
        <a:srgbClr val="E85526"/>
      </a:accent2>
      <a:accent3>
        <a:srgbClr val="752755"/>
      </a:accent3>
      <a:accent4>
        <a:srgbClr val="008EB1"/>
      </a:accent4>
      <a:accent5>
        <a:srgbClr val="0CA766"/>
      </a:accent5>
      <a:accent6>
        <a:srgbClr val="AC748D"/>
      </a:accent6>
      <a:hlink>
        <a:srgbClr val="0D3F5E"/>
      </a:hlink>
      <a:folHlink>
        <a:srgbClr val="0D3F5E"/>
      </a:folHlink>
    </a:clrScheme>
    <a:fontScheme name="Guardian">
      <a:majorFont>
        <a:latin typeface="Lyon Display Regular"/>
        <a:ea typeface=""/>
        <a:cs typeface=""/>
      </a:majorFont>
      <a:minorFont>
        <a:latin typeface="Eff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sz="160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a:solidFill>
              <a:schemeClr val="accent1"/>
            </a:solidFill>
          </a:defRPr>
        </a:defPPr>
      </a:lstStyle>
    </a:txDef>
  </a:objectDefaults>
  <a:extraClrSchemeLst/>
  <a:extLst>
    <a:ext uri="{05A4C25C-085E-4340-85A3-A5531E510DB2}">
      <thm15:themeFamily xmlns:thm15="http://schemas.microsoft.com/office/thememl/2012/main" name="refresehed brand" id="{194FC485-933C-7A44-BB50-5D22A365B7B9}" vid="{94E0E818-AA52-6744-9767-ED9AA02D2D0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B127A064E272E4299301CBFAC489685" ma:contentTypeVersion="5" ma:contentTypeDescription="Create a new document." ma:contentTypeScope="" ma:versionID="5b8343f1882e1fcf6449de074babde53">
  <xsd:schema xmlns:xsd="http://www.w3.org/2001/XMLSchema" xmlns:xs="http://www.w3.org/2001/XMLSchema" xmlns:p="http://schemas.microsoft.com/office/2006/metadata/properties" xmlns:ns2="f6d80d66-c35b-4262-88cc-421ca14ea4db" xmlns:ns3="af7fb76b-4a0a-4ca2-b0de-4622566adc3b" targetNamespace="http://schemas.microsoft.com/office/2006/metadata/properties" ma:root="true" ma:fieldsID="283c5782b809dbf3053563d2bfe2c4f6" ns2:_="" ns3:_="">
    <xsd:import namespace="f6d80d66-c35b-4262-88cc-421ca14ea4db"/>
    <xsd:import namespace="af7fb76b-4a0a-4ca2-b0de-4622566adc3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d80d66-c35b-4262-88cc-421ca14ea4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7fb76b-4a0a-4ca2-b0de-4622566adc3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5939CA-6E4B-4165-934B-B1BDFE1A262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7717CCC-53B2-4242-813C-F3DE9D998B9C}">
  <ds:schemaRefs>
    <ds:schemaRef ds:uri="http://schemas.microsoft.com/sharepoint/v3/contenttype/forms"/>
  </ds:schemaRefs>
</ds:datastoreItem>
</file>

<file path=customXml/itemProps3.xml><?xml version="1.0" encoding="utf-8"?>
<ds:datastoreItem xmlns:ds="http://schemas.openxmlformats.org/officeDocument/2006/customXml" ds:itemID="{15FEDC3A-AF74-458A-9A11-FD6A1021C2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d80d66-c35b-4262-88cc-421ca14ea4db"/>
    <ds:schemaRef ds:uri="af7fb76b-4a0a-4ca2-b0de-4622566adc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TotalTime>
  <Words>9727</Words>
  <Application>Microsoft Office PowerPoint</Application>
  <PresentationFormat>Widescreen</PresentationFormat>
  <Paragraphs>1246</Paragraphs>
  <Slides>62</Slides>
  <Notes>62</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62</vt:i4>
      </vt:variant>
    </vt:vector>
  </HeadingPairs>
  <TitlesOfParts>
    <vt:vector size="79" baseType="lpstr">
      <vt:lpstr>Arial</vt:lpstr>
      <vt:lpstr>Calibri</vt:lpstr>
      <vt:lpstr>Effra</vt:lpstr>
      <vt:lpstr>Effra Heavy</vt:lpstr>
      <vt:lpstr>Effra Medium</vt:lpstr>
      <vt:lpstr>Lyon Display Regular</vt:lpstr>
      <vt:lpstr>System Font Regular</vt:lpstr>
      <vt:lpstr>Guardian</vt:lpstr>
      <vt:lpstr>21_Guardian LIGHT</vt:lpstr>
      <vt:lpstr>1_Guardian</vt:lpstr>
      <vt:lpstr>2_Guardian</vt:lpstr>
      <vt:lpstr>4_Guardian</vt:lpstr>
      <vt:lpstr>5_Guardian</vt:lpstr>
      <vt:lpstr>1_Guardian</vt:lpstr>
      <vt:lpstr>Guardian</vt:lpstr>
      <vt:lpstr>1_Guardian</vt:lpstr>
      <vt:lpstr>1_Guardian</vt:lpstr>
      <vt:lpstr>XYZ Company</vt:lpstr>
      <vt:lpstr>XYZ Company</vt:lpstr>
      <vt:lpstr>Guardian benefits available to you as an employee  of [XYZ company]: </vt:lpstr>
      <vt:lpstr>Guardian benefits available to you as an employee of [XYZ company]: </vt:lpstr>
      <vt:lpstr>Behind every bright future is a GuardianTM</vt:lpstr>
      <vt:lpstr>Dental Insurance from Guardian can help protect  your health</vt:lpstr>
      <vt:lpstr>Save with Guardian Dental Insurance</vt:lpstr>
      <vt:lpstr>Your Guardian PPO Dental Plan </vt:lpstr>
      <vt:lpstr>Your Guardian Dental PPO Plan Options </vt:lpstr>
      <vt:lpstr>Your Guardian Dental PPO Plan Options </vt:lpstr>
      <vt:lpstr>Your Guardian PPO Dental Plan </vt:lpstr>
      <vt:lpstr>Get the ‘Maximum’ from Your Dental Benefits</vt:lpstr>
      <vt:lpstr>Get the ‘Maximum’ from Your Dental Benefits</vt:lpstr>
      <vt:lpstr>It’s easy to use your  Guardian dental benefits</vt:lpstr>
      <vt:lpstr>How to Find a Dental Provider </vt:lpstr>
      <vt:lpstr>Why do you need Vision insurance? </vt:lpstr>
      <vt:lpstr>It’s easy with Guardian Vision insurance</vt:lpstr>
      <vt:lpstr>Your Guardian Vision Plan - [Avesis][VSP][Davis] Network </vt:lpstr>
      <vt:lpstr>Your Guardian Vision Plan Choices –[VSP and Davis Vision] </vt:lpstr>
      <vt:lpstr>How to use your Guardian  vision [and dental] benefits</vt:lpstr>
      <vt:lpstr>How to use your Guardian  vision [and dental] benefits</vt:lpstr>
      <vt:lpstr>How to Find a Vision Provider</vt:lpstr>
      <vt:lpstr>Life Insurance</vt:lpstr>
      <vt:lpstr>Why do you need  Life Insurance?  </vt:lpstr>
      <vt:lpstr>How much Life Insurance protection  do you need?</vt:lpstr>
      <vt:lpstr>Your Life Insurance options</vt:lpstr>
      <vt:lpstr>Accidental Death and Dismemberment Insurance</vt:lpstr>
      <vt:lpstr>Your Accidental Death and Dismemberment Insurance benefit </vt:lpstr>
      <vt:lpstr>Disability Insurance</vt:lpstr>
      <vt:lpstr>What is Disability Insurance?  </vt:lpstr>
      <vt:lpstr>What’s the difference between Short Term and  Long Term Disability Insurance? </vt:lpstr>
      <vt:lpstr>Your Disability Insurance options</vt:lpstr>
      <vt:lpstr>Submitting a Claim with TeleGuardSM </vt:lpstr>
      <vt:lpstr>Critical Illness Insurance</vt:lpstr>
      <vt:lpstr>What is Critical Illness Insurance? </vt:lpstr>
      <vt:lpstr>Critical Illness Wellness Benefit</vt:lpstr>
      <vt:lpstr>Your [Critical Illness] [Specified Disease] Plan </vt:lpstr>
      <vt:lpstr>Your [Critical Illness] [Specified Disease] Plan</vt:lpstr>
      <vt:lpstr>The value of Critical Illness Insurance</vt:lpstr>
      <vt:lpstr>The value of Specified Disease Insurance</vt:lpstr>
      <vt:lpstr>It’s easy with  Guardian [Critical Illness] [Specified Disease] Insurance</vt:lpstr>
      <vt:lpstr>Accident Insurance</vt:lpstr>
      <vt:lpstr>What is Accident Insurance? </vt:lpstr>
      <vt:lpstr>Accident Wellness Benefit</vt:lpstr>
      <vt:lpstr>Your Accident Insurance Plan</vt:lpstr>
      <vt:lpstr>The value of Accident Insurance</vt:lpstr>
      <vt:lpstr>It’s easy with Accident Insurance</vt:lpstr>
      <vt:lpstr>Accident Product Details</vt:lpstr>
      <vt:lpstr>Cancer Insurance</vt:lpstr>
      <vt:lpstr>What is Cancer Insurance?  </vt:lpstr>
      <vt:lpstr>Cancer Screening Benefit</vt:lpstr>
      <vt:lpstr>Your Cancer Options</vt:lpstr>
      <vt:lpstr>The value of Cancer Insurance</vt:lpstr>
      <vt:lpstr>It’s easy with Cancer Insurance</vt:lpstr>
      <vt:lpstr>[Hospital] [Accident and Sickness] Indemnity Insurance</vt:lpstr>
      <vt:lpstr>What is [Hospital][Accident and Sickness] Indemnity Insurance?  </vt:lpstr>
      <vt:lpstr>Health Screening Benefit</vt:lpstr>
      <vt:lpstr>Your [Hospital] [Accident and Sickness] Indemnity Insurance Plan</vt:lpstr>
      <vt:lpstr>The value of Hospital Indemnity Insurance</vt:lpstr>
      <vt:lpstr>The value of  Accident and Sickness Indemnity Insurance</vt:lpstr>
      <vt:lpstr>It’s easy with Guardian  Hospital] [Accident and Sickness] Indemnity insurance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dc:creator>Judi McCarthy</dc:creator>
  <cp:lastModifiedBy>Todd Seehagen</cp:lastModifiedBy>
  <cp:revision>42</cp:revision>
  <dcterms:created xsi:type="dcterms:W3CDTF">2022-06-13T17:28:27Z</dcterms:created>
  <dcterms:modified xsi:type="dcterms:W3CDTF">2023-12-14T14:30:15Z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0x0101008B127A064E272E4299301CBFAC489685</vt:lpwstr>
  </property>
</Properties>
</file>