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3" r:id="rId2"/>
  </p:sldMasterIdLst>
  <p:notesMasterIdLst>
    <p:notesMasterId r:id="rId11"/>
  </p:notesMasterIdLst>
  <p:sldIdLst>
    <p:sldId id="591" r:id="rId3"/>
    <p:sldId id="580" r:id="rId4"/>
    <p:sldId id="586" r:id="rId5"/>
    <p:sldId id="585" r:id="rId6"/>
    <p:sldId id="584" r:id="rId7"/>
    <p:sldId id="588" r:id="rId8"/>
    <p:sldId id="587" r:id="rId9"/>
    <p:sldId id="59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61DD50-E95E-4FC3-8C8E-CC00E5A509DC}">
          <p14:sldIdLst>
            <p14:sldId id="591"/>
            <p14:sldId id="580"/>
            <p14:sldId id="586"/>
            <p14:sldId id="585"/>
            <p14:sldId id="584"/>
            <p14:sldId id="588"/>
            <p14:sldId id="587"/>
            <p14:sldId id="590"/>
          </p14:sldIdLst>
        </p14:section>
        <p14:section name="Sample slides for altering (Hidden)" id="{187BDA77-318E-47B7-8589-B366169D07C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7A60"/>
    <a:srgbClr val="FF7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584" y="1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534E1-4E16-4E10-89E0-B0ED8E3937DD}" type="datetimeFigureOut">
              <a:rPr lang="en-GB" smtClean="0"/>
              <a:t>26/05/2026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990E6-38BB-4177-953E-70CCA5949E6A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0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64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D7170-AA07-3854-ED07-75CCE0832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7DE88B1-D7F0-FC0B-A906-DB5AB763C8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02479D-B65A-8898-9F6C-FC00E88617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123030-3F52-1EF6-B93F-DA3E10E89B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057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80037-11AD-F475-75AB-56997E9EE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C7E3A25-CC72-2B18-0EF0-DDC1598D9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E4DE5E7-CC6B-9969-4F03-E0691F33C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3A09E4-F7D8-AD4C-1614-3BCCC3AF3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55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F83B5-B8E5-E8EC-13D8-8C3B63FF8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F3F333-210A-DCAD-44CC-6E0E32EB4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1C14E16-B064-FE14-55AB-7E298C68E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FBBC94-E4CA-0723-8165-5BE7BF336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879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64D30-B1EC-BAB8-ED6F-E95F827F2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9E7C0A3-200B-832D-A170-74E2898E8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C052A83-CC08-AEC2-A6A0-E6191420F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73640E-FCAF-3071-0A9D-DAC99286A6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44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42228-92A9-4119-069F-4511EA4B1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5811C57-6F8A-20F2-3F55-07D02395E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37ECFE-6277-BDAA-4267-C94E0624E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CD3A6B-F835-3E7E-43AA-8132C4D54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990E6-38BB-4177-953E-70CCA5949E6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851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2B79F-6DB1-8ED1-33D5-AA1599F3381F}"/>
              </a:ext>
            </a:extLst>
          </p:cNvPr>
          <p:cNvSpPr/>
          <p:nvPr userDrawn="1"/>
        </p:nvSpPr>
        <p:spPr>
          <a:xfrm>
            <a:off x="0" y="0"/>
            <a:ext cx="12192000" cy="599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2B66E-16CB-6439-B193-133B7134DE30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6BCD-7172-E9D7-6CBB-E25268CD8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1516"/>
            <a:ext cx="10231703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3704A-F7E4-17D3-758A-1244F206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147" y="4725941"/>
            <a:ext cx="9144000" cy="10761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6213-5E6B-4A90-CB3C-3832174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5605036-BF4D-40C4-AAC4-DBEA253D2025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FF16-C318-03F7-1733-AA45752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10400" y="6243438"/>
            <a:ext cx="42566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B36CB-4EDB-B454-F67D-256B3A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2F950CC4-0547-4FC0-99AA-E1A7E836072C}" type="slidenum">
              <a:rPr lang="nl-NL" noProof="0" smtClean="0"/>
              <a:pPr algn="ctr"/>
              <a:t>‹nr.›</a:t>
            </a:fld>
            <a:endParaRPr lang="nl-NL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CFAFAB-76C2-6C61-1E2E-A7C446148BE4}"/>
              </a:ext>
            </a:extLst>
          </p:cNvPr>
          <p:cNvCxnSpPr/>
          <p:nvPr userDrawn="1"/>
        </p:nvCxnSpPr>
        <p:spPr>
          <a:xfrm>
            <a:off x="954860" y="4709756"/>
            <a:ext cx="0" cy="4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71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01A65-576B-F6AA-FD14-E66428737A25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1D920-95AE-0A85-1CA7-10D652533666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E53D-F3F4-207B-1883-869F4D3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8DBCD12-11F8-E0C3-B0DE-10F20A30F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156A63-0D94-BE41-11A5-11A80868CB88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282511-6F7A-6F64-4B41-60ED131E10ED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440EF46-5496-427A-34E7-00AF1D853950}"/>
              </a:ext>
            </a:extLst>
          </p:cNvPr>
          <p:cNvSpPr txBox="1">
            <a:spLocks/>
          </p:cNvSpPr>
          <p:nvPr userDrawn="1"/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3" name="Picture 1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98D4B73-F6E2-CCCE-F3B2-4C4F8F3BE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6D5C-5065-EF8C-D42B-EED7FB567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49600" y="1811436"/>
            <a:ext cx="4183200" cy="41825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DB445-4467-FC63-9001-C7F7AF4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400" y="1810800"/>
            <a:ext cx="6177600" cy="395926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8A4DA-DD0C-E474-B24C-004021D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B6B11E-726C-49AE-89EC-A759106E660C}" type="datetimeFigureOut">
              <a:rPr lang="nl-NL" smtClean="0"/>
              <a:pPr/>
              <a:t>26-5-2026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B5B2-5091-F1C3-59C4-DAFC98B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EF9E-5A01-2A7D-F42C-419ED5A1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A268-D1D4-4DDB-A47B-6A9FFBA3273C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7E743-F2FE-0069-8D89-79B493D5D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438148"/>
            <a:ext cx="10490400" cy="7493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81632B-D5E6-73D1-A3DB-26FCE0B77D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42400" y="1227500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6074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1E6D5C-5065-EF8C-D42B-EED7FB5670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149600" y="1810800"/>
            <a:ext cx="4183200" cy="4183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DB445-4467-FC63-9001-C7F7AF4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400" y="1810800"/>
            <a:ext cx="6177455" cy="4183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8A4DA-DD0C-E474-B24C-004021D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6B11E-726C-49AE-89EC-A759106E660C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B5B2-5091-F1C3-59C4-DAFC98B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EF9E-5A01-2A7D-F42C-419ED5A1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A268-D1D4-4DDB-A47B-6A9FFBA3273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C21934-4856-BA8E-3B32-85B6A9BE6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90400" cy="132556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82098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81F6C2-D525-F70C-828E-256A92153E86}"/>
              </a:ext>
            </a:extLst>
          </p:cNvPr>
          <p:cNvSpPr/>
          <p:nvPr userDrawn="1"/>
        </p:nvSpPr>
        <p:spPr>
          <a:xfrm>
            <a:off x="0" y="0"/>
            <a:ext cx="12192000" cy="599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F1AB4-D356-F604-A948-1E739729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29000"/>
            <a:ext cx="10515600" cy="1843167"/>
          </a:xfrm>
        </p:spPr>
        <p:txBody>
          <a:bodyPr anchor="ctr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73A03-140F-9DB6-65DD-CAC8688D1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8915"/>
            <a:ext cx="10515600" cy="668337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0F874-626C-557C-393A-5E3C02F2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F5C4E-3A46-4ECB-9C89-2419FF6DEADB}" type="datetimeFigureOut">
              <a:rPr lang="nl-NL" smtClean="0"/>
              <a:t>26-5-2026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B0820-CFEE-F0AB-43BA-F1FC7096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ADCBC-0986-10A7-0B76-53086014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AD12-6272-4570-AE27-06202EF1E94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Shape 0">
            <a:extLst>
              <a:ext uri="{FF2B5EF4-FFF2-40B4-BE49-F238E27FC236}">
                <a16:creationId xmlns:a16="http://schemas.microsoft.com/office/drawing/2014/main" id="{F4AC2A70-565A-C18D-DF79-F420F68572EF}"/>
              </a:ext>
            </a:extLst>
          </p:cNvPr>
          <p:cNvSpPr/>
          <p:nvPr userDrawn="1"/>
        </p:nvSpPr>
        <p:spPr>
          <a:xfrm>
            <a:off x="10059527" y="0"/>
            <a:ext cx="2132473" cy="2132473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F6F93728-FCA6-6C3B-4879-7C498F04D7F9}"/>
              </a:ext>
            </a:extLst>
          </p:cNvPr>
          <p:cNvSpPr/>
          <p:nvPr userDrawn="1"/>
        </p:nvSpPr>
        <p:spPr>
          <a:xfrm>
            <a:off x="8740200" y="2132473"/>
            <a:ext cx="1319327" cy="1319327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C7CE2D41-2961-25AE-BE28-82E7B37968A4}"/>
              </a:ext>
            </a:extLst>
          </p:cNvPr>
          <p:cNvSpPr/>
          <p:nvPr userDrawn="1"/>
        </p:nvSpPr>
        <p:spPr>
          <a:xfrm>
            <a:off x="7798413" y="1190686"/>
            <a:ext cx="941787" cy="941787"/>
          </a:xfrm>
          <a:prstGeom prst="rect">
            <a:avLst/>
          </a:prstGeom>
          <a:solidFill>
            <a:schemeClr val="accent4"/>
          </a:solidFill>
          <a:ln/>
        </p:spPr>
        <p:txBody>
          <a:bodyPr/>
          <a:lstStyle/>
          <a:p>
            <a:endParaRPr lang="nl-NL" sz="2400" noProof="0" dirty="0"/>
          </a:p>
        </p:txBody>
      </p:sp>
    </p:spTree>
    <p:extLst>
      <p:ext uri="{BB962C8B-B14F-4D97-AF65-F5344CB8AC3E}">
        <p14:creationId xmlns:p14="http://schemas.microsoft.com/office/powerpoint/2010/main" val="1378177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2B79F-6DB1-8ED1-33D5-AA1599F3381F}"/>
              </a:ext>
            </a:extLst>
          </p:cNvPr>
          <p:cNvSpPr/>
          <p:nvPr userDrawn="1"/>
        </p:nvSpPr>
        <p:spPr>
          <a:xfrm>
            <a:off x="0" y="0"/>
            <a:ext cx="113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2B66E-16CB-6439-B193-133B7134DE30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6BCD-7172-E9D7-6CBB-E25268CD8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606400"/>
            <a:ext cx="10231703" cy="2387600"/>
          </a:xfrm>
        </p:spPr>
        <p:txBody>
          <a:bodyPr anchor="ctr" anchorCtr="0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6213-5E6B-4A90-CB3C-3832174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C12535-D425-44F8-A3B6-5BFFA82165E0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FF16-C318-03F7-1733-AA45752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43438"/>
            <a:ext cx="42566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B36CB-4EDB-B454-F67D-256B3A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2F950CC4-0547-4FC0-99AA-E1A7E836072C}" type="slidenum">
              <a:rPr lang="nl-NL" noProof="0" smtClean="0"/>
              <a:pPr algn="ctr"/>
              <a:t>‹nr.›</a:t>
            </a:fld>
            <a:endParaRPr lang="nl-NL" noProof="0" dirty="0"/>
          </a:p>
        </p:txBody>
      </p: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E6102460-3306-EEE5-14B3-D3329476E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829926" y="1059501"/>
            <a:ext cx="1866900" cy="400051"/>
          </a:xfrm>
          <a:prstGeom prst="rect">
            <a:avLst/>
          </a:prstGeom>
        </p:spPr>
      </p:pic>
      <p:sp>
        <p:nvSpPr>
          <p:cNvPr id="8" name="Shape 0">
            <a:extLst>
              <a:ext uri="{FF2B5EF4-FFF2-40B4-BE49-F238E27FC236}">
                <a16:creationId xmlns:a16="http://schemas.microsoft.com/office/drawing/2014/main" id="{0CEF726F-B87C-6065-F46F-910CFB5C62EB}"/>
              </a:ext>
            </a:extLst>
          </p:cNvPr>
          <p:cNvSpPr/>
          <p:nvPr userDrawn="1"/>
        </p:nvSpPr>
        <p:spPr>
          <a:xfrm>
            <a:off x="0" y="0"/>
            <a:ext cx="2132473" cy="2132473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5F1F6E28-547E-ACA8-94B1-4C9050224AEC}"/>
              </a:ext>
            </a:extLst>
          </p:cNvPr>
          <p:cNvSpPr/>
          <p:nvPr userDrawn="1"/>
        </p:nvSpPr>
        <p:spPr>
          <a:xfrm>
            <a:off x="2132473" y="2132473"/>
            <a:ext cx="1319327" cy="1319327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D2EF2CAA-098F-DA76-FEB4-537AB0BB7EFC}"/>
              </a:ext>
            </a:extLst>
          </p:cNvPr>
          <p:cNvSpPr/>
          <p:nvPr userDrawn="1"/>
        </p:nvSpPr>
        <p:spPr>
          <a:xfrm>
            <a:off x="3451800" y="1190686"/>
            <a:ext cx="941787" cy="941787"/>
          </a:xfrm>
          <a:prstGeom prst="rect">
            <a:avLst/>
          </a:prstGeom>
          <a:solidFill>
            <a:schemeClr val="accent4"/>
          </a:solidFill>
          <a:ln/>
        </p:spPr>
        <p:txBody>
          <a:bodyPr/>
          <a:lstStyle/>
          <a:p>
            <a:endParaRPr lang="nl-NL" sz="2400" noProof="0" dirty="0"/>
          </a:p>
        </p:txBody>
      </p:sp>
    </p:spTree>
    <p:extLst>
      <p:ext uri="{BB962C8B-B14F-4D97-AF65-F5344CB8AC3E}">
        <p14:creationId xmlns:p14="http://schemas.microsoft.com/office/powerpoint/2010/main" val="585295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A3149EC9-2DC8-59D1-079C-9D7012397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0" y="0"/>
            <a:ext cx="12193200" cy="5994000"/>
          </a:xfrm>
          <a:prstGeom prst="rect">
            <a:avLst/>
          </a:prstGeom>
        </p:spPr>
      </p:pic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650D899B-C2DC-166B-AB81-CFB5CBA8AE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994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71D30A88-A541-4C56-A30C-9B79F06C9AA2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3978BDA-BDFB-0B61-07F5-FD0F161AAE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3079" y="850074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A719320-71FE-4A30-68CF-6DE7C220F4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40623" y="2566055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D64B2FF-4781-AA6B-E56D-775A1428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9509" y="2566055"/>
            <a:ext cx="3430800" cy="3430800"/>
          </a:xfrm>
          <a:solidFill>
            <a:srgbClr val="007A60">
              <a:alpha val="80000"/>
            </a:srgbClr>
          </a:solidFill>
        </p:spPr>
        <p:txBody>
          <a:bodyPr lIns="252000" tIns="648000" anchor="t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B885D-179A-D570-005E-2AD63951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3935" y="4975105"/>
            <a:ext cx="2438401" cy="278834"/>
          </a:xfrm>
        </p:spPr>
        <p:txBody>
          <a:bodyPr>
            <a:noAutofit/>
          </a:bodyPr>
          <a:lstStyle>
            <a:lvl1pPr marL="442913" indent="-442913">
              <a:buFontTx/>
              <a:buBlip>
                <a:blip r:embed="rId3"/>
              </a:buBlip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30400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Half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427AE45F-D4E8-750D-10AC-F47FF0E94F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09" y="2"/>
            <a:ext cx="7064020" cy="5993996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ABF7C53-EDB4-46A8-1168-030857F5EC3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062788" cy="598963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4B2FF-4781-AA6B-E56D-775A1428C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3850" y="1604364"/>
            <a:ext cx="3238501" cy="1748436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B885D-179A-D570-005E-2AD639518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1558" y="3846572"/>
            <a:ext cx="3238500" cy="277446"/>
          </a:xfrm>
        </p:spPr>
        <p:txBody>
          <a:bodyPr>
            <a:noAutofit/>
          </a:bodyPr>
          <a:lstStyle>
            <a:lvl1pPr marL="442913" indent="-442913">
              <a:buFontTx/>
              <a:buBlip>
                <a:blip r:embed="rId3"/>
              </a:buBlip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F753EA-F72A-4784-B5A2-4D276DB2E27F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94CB52-3E29-5A36-26DD-80855E7E76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9" y="4275885"/>
            <a:ext cx="1713600" cy="1713600"/>
          </a:xfrm>
          <a:solidFill>
            <a:schemeClr val="accent3"/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D0703A0-3377-30C4-3378-B23F925083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4499" y="3421772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407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hild writing on a book&#10;&#10;AI-generated content may be incorrect.">
            <a:extLst>
              <a:ext uri="{FF2B5EF4-FFF2-40B4-BE49-F238E27FC236}">
                <a16:creationId xmlns:a16="http://schemas.microsoft.com/office/drawing/2014/main" id="{D4017E29-6E89-F423-EF4A-B8C052A5B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02829" cy="5994000"/>
          </a:xfrm>
          <a:prstGeom prst="rect">
            <a:avLst/>
          </a:prstGeom>
        </p:spPr>
      </p:pic>
      <p:sp>
        <p:nvSpPr>
          <p:cNvPr id="18" name="Picture Placeholder 12">
            <a:extLst>
              <a:ext uri="{FF2B5EF4-FFF2-40B4-BE49-F238E27FC236}">
                <a16:creationId xmlns:a16="http://schemas.microsoft.com/office/drawing/2014/main" id="{7B33CECC-9224-08B0-B3AC-1B3EEE9CF9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994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BB2878-C552-8223-86F3-F5C445F1BDF4}"/>
              </a:ext>
            </a:extLst>
          </p:cNvPr>
          <p:cNvSpPr/>
          <p:nvPr userDrawn="1"/>
        </p:nvSpPr>
        <p:spPr>
          <a:xfrm>
            <a:off x="0" y="5994000"/>
            <a:ext cx="11328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8E5806-456A-0CCD-D820-15FDD098D74A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7C978155-2843-454E-82F3-151D3A9BE28D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pic>
        <p:nvPicPr>
          <p:cNvPr id="14" name="Picture 1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8D2C16B-9C8F-BB93-FAC9-2B1D8F6F7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AC7BB8F-CC9D-5FBC-EEA1-580D4BD8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200" y="0"/>
            <a:ext cx="3430800" cy="3430800"/>
          </a:xfrm>
          <a:solidFill>
            <a:schemeClr val="accent1"/>
          </a:solidFill>
        </p:spPr>
        <p:txBody>
          <a:bodyPr lIns="468000" tIns="0" rIns="0" bIns="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8ED839-29C1-06A0-11A5-54494E6BC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6251" y="3429000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BEE595B-618F-C01E-5EB8-A82C546BF3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525" y="5146964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8629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hild writing on a book&#10;&#10;AI-generated content may be incorrect.">
            <a:extLst>
              <a:ext uri="{FF2B5EF4-FFF2-40B4-BE49-F238E27FC236}">
                <a16:creationId xmlns:a16="http://schemas.microsoft.com/office/drawing/2014/main" id="{D4017E29-6E89-F423-EF4A-B8C052A5B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829" y="-5319"/>
            <a:ext cx="12202829" cy="5994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BB2878-C552-8223-86F3-F5C445F1BDF4}"/>
              </a:ext>
            </a:extLst>
          </p:cNvPr>
          <p:cNvSpPr/>
          <p:nvPr userDrawn="1"/>
        </p:nvSpPr>
        <p:spPr>
          <a:xfrm>
            <a:off x="0" y="5994000"/>
            <a:ext cx="11328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8E5806-456A-0CCD-D820-15FDD098D74A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ACED7-E0E2-778B-5ABF-C144B63B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6E5A916B-1017-46E2-B662-5110A13634D3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3AE5-D63E-CA47-2E43-5AED49F00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143E0-EE8A-6DB7-6892-168A797A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50CC4-0547-4FC0-99AA-E1A7E836072C}" type="slidenum">
              <a:rPr lang="nl-NL" noProof="0" smtClean="0"/>
              <a:t>‹nr.›</a:t>
            </a:fld>
            <a:endParaRPr lang="nl-NL" noProof="0" dirty="0"/>
          </a:p>
        </p:txBody>
      </p:sp>
      <p:pic>
        <p:nvPicPr>
          <p:cNvPr id="14" name="Picture 1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8D2C16B-9C8F-BB93-FAC9-2B1D8F6F7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C64CEBE-25D9-2887-0602-C9C131C7D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994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C7BB8F-CC9D-5FBC-EEA1-580D4BD8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5764"/>
            <a:ext cx="3430800" cy="3430800"/>
          </a:xfrm>
          <a:solidFill>
            <a:schemeClr val="accent4"/>
          </a:solidFill>
        </p:spPr>
        <p:txBody>
          <a:bodyPr lIns="468000" tIns="0" rIns="0" bIns="0" anchor="ctr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8ED839-29C1-06A0-11A5-54494E6BC8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30800" y="852164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BEE595B-618F-C01E-5EB8-A82C546BF3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81200" y="0"/>
            <a:ext cx="849600" cy="849600"/>
          </a:xfrm>
          <a:solidFill>
            <a:schemeClr val="accent2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6802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218BD452-7D3D-BE2E-4350-4529738AFDA1}"/>
              </a:ext>
            </a:extLst>
          </p:cNvPr>
          <p:cNvSpPr/>
          <p:nvPr userDrawn="1"/>
        </p:nvSpPr>
        <p:spPr>
          <a:xfrm>
            <a:off x="5334901" y="5143501"/>
            <a:ext cx="1713600" cy="1714499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FF69F0D6-B5A5-9590-D937-5A7A5F304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48500" y="0"/>
            <a:ext cx="5143500" cy="5143500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4F8DDB-A374-4BFD-6704-341577511D41}"/>
              </a:ext>
            </a:extLst>
          </p:cNvPr>
          <p:cNvSpPr/>
          <p:nvPr userDrawn="1"/>
        </p:nvSpPr>
        <p:spPr>
          <a:xfrm>
            <a:off x="1048872" y="5362312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06B47-BF9C-511B-B2D4-669DEB0860A3}"/>
              </a:ext>
            </a:extLst>
          </p:cNvPr>
          <p:cNvSpPr/>
          <p:nvPr userDrawn="1"/>
        </p:nvSpPr>
        <p:spPr>
          <a:xfrm>
            <a:off x="1055520" y="455594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C4D979-6A00-88B1-0084-202FB24FD24B}"/>
              </a:ext>
            </a:extLst>
          </p:cNvPr>
          <p:cNvSpPr/>
          <p:nvPr userDrawn="1"/>
        </p:nvSpPr>
        <p:spPr>
          <a:xfrm>
            <a:off x="1050925" y="374958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4D60A3-6F89-744B-8E5B-759D2783246B}"/>
              </a:ext>
            </a:extLst>
          </p:cNvPr>
          <p:cNvSpPr/>
          <p:nvPr userDrawn="1"/>
        </p:nvSpPr>
        <p:spPr>
          <a:xfrm>
            <a:off x="1050925" y="294322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0EA821-01EC-7718-B799-22340D47D45B}"/>
              </a:ext>
            </a:extLst>
          </p:cNvPr>
          <p:cNvSpPr/>
          <p:nvPr userDrawn="1"/>
        </p:nvSpPr>
        <p:spPr>
          <a:xfrm>
            <a:off x="1050925" y="2136869"/>
            <a:ext cx="355600" cy="35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noProof="0" dirty="0"/>
          </a:p>
        </p:txBody>
      </p:sp>
      <p:pic>
        <p:nvPicPr>
          <p:cNvPr id="15" name="Picture 14" descr="A white person with a black background&#10;&#10;AI-generated content may be incorrect.">
            <a:extLst>
              <a:ext uri="{FF2B5EF4-FFF2-40B4-BE49-F238E27FC236}">
                <a16:creationId xmlns:a16="http://schemas.microsoft.com/office/drawing/2014/main" id="{9A5ED642-DC86-6FD6-3D37-F26C95764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5915" y="2227769"/>
            <a:ext cx="195291" cy="179081"/>
          </a:xfrm>
          <a:prstGeom prst="rect">
            <a:avLst/>
          </a:prstGeom>
        </p:spPr>
      </p:pic>
      <p:pic>
        <p:nvPicPr>
          <p:cNvPr id="16" name="Picture 15" descr="A black and white envelope&#10;&#10;AI-generated content may be incorrect.">
            <a:extLst>
              <a:ext uri="{FF2B5EF4-FFF2-40B4-BE49-F238E27FC236}">
                <a16:creationId xmlns:a16="http://schemas.microsoft.com/office/drawing/2014/main" id="{1E4191A8-AE3C-BF19-F14B-BDADBE89DE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24032" y="4630790"/>
            <a:ext cx="219056" cy="200875"/>
          </a:xfrm>
          <a:prstGeom prst="rect">
            <a:avLst/>
          </a:prstGeom>
        </p:spPr>
      </p:pic>
      <p:pic>
        <p:nvPicPr>
          <p:cNvPr id="17" name="Picture 16" descr="A white phone handset on a black background&#10;&#10;AI-generated content may be incorrect.">
            <a:extLst>
              <a:ext uri="{FF2B5EF4-FFF2-40B4-BE49-F238E27FC236}">
                <a16:creationId xmlns:a16="http://schemas.microsoft.com/office/drawing/2014/main" id="{E5497491-C726-1CC9-F8FA-6863D36D73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01746" flipH="1">
            <a:off x="1092931" y="5408928"/>
            <a:ext cx="275971" cy="253065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5139D1-C1AA-C0C9-06F1-0FBD1A31781A}"/>
              </a:ext>
            </a:extLst>
          </p:cNvPr>
          <p:cNvCxnSpPr>
            <a:cxnSpLocks/>
          </p:cNvCxnSpPr>
          <p:nvPr userDrawn="1"/>
        </p:nvCxnSpPr>
        <p:spPr>
          <a:xfrm>
            <a:off x="945024" y="2718234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9B4C0D-218F-D8C0-8F08-2F844084E880}"/>
              </a:ext>
            </a:extLst>
          </p:cNvPr>
          <p:cNvCxnSpPr>
            <a:cxnSpLocks/>
          </p:cNvCxnSpPr>
          <p:nvPr userDrawn="1"/>
        </p:nvCxnSpPr>
        <p:spPr>
          <a:xfrm>
            <a:off x="945024" y="3524979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5ACF70-2D5E-2504-D0F1-DAD5B521CA64}"/>
              </a:ext>
            </a:extLst>
          </p:cNvPr>
          <p:cNvCxnSpPr>
            <a:cxnSpLocks/>
          </p:cNvCxnSpPr>
          <p:nvPr userDrawn="1"/>
        </p:nvCxnSpPr>
        <p:spPr>
          <a:xfrm>
            <a:off x="945024" y="4331724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AF8047-F25D-95DB-CA35-C922E3B2FCF1}"/>
              </a:ext>
            </a:extLst>
          </p:cNvPr>
          <p:cNvCxnSpPr>
            <a:cxnSpLocks/>
          </p:cNvCxnSpPr>
          <p:nvPr userDrawn="1"/>
        </p:nvCxnSpPr>
        <p:spPr>
          <a:xfrm>
            <a:off x="945024" y="5138469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717D0-27A1-1516-7CF0-11924D32348C}"/>
              </a:ext>
            </a:extLst>
          </p:cNvPr>
          <p:cNvCxnSpPr>
            <a:cxnSpLocks/>
          </p:cNvCxnSpPr>
          <p:nvPr userDrawn="1"/>
        </p:nvCxnSpPr>
        <p:spPr>
          <a:xfrm>
            <a:off x="945024" y="1911489"/>
            <a:ext cx="467994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white and black location pin&#10;&#10;AI-generated content may be incorrect.">
            <a:extLst>
              <a:ext uri="{FF2B5EF4-FFF2-40B4-BE49-F238E27FC236}">
                <a16:creationId xmlns:a16="http://schemas.microsoft.com/office/drawing/2014/main" id="{9E3C59C9-BDFD-E570-B501-7605E020B4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20422" y="3836170"/>
            <a:ext cx="216492" cy="1985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0C5A1E-01EA-6E83-E194-482FEA66A2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59" y="3028260"/>
            <a:ext cx="191603" cy="175699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DFBBCA7-BBD7-FE8E-D7A8-E835835B14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8774" y="2093361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Voornaam achternaam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D090BDF1-95E0-D4E2-B5DF-C54DB8FC46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8774" y="2900106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Accountmanager Voortgezet Onderwijs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9D136535-5BF3-6DC2-109E-7070044232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28774" y="3706851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Regio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B41EDEC3-5094-69B3-A34C-C01E4FEA1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28774" y="4513596"/>
            <a:ext cx="4198055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Mailadres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F27E9077-188E-6524-CDB8-481C6DBA0D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775" y="5320339"/>
            <a:ext cx="3524250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marL="444500" marR="0" lvl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06123456789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7" name="Text 18">
            <a:extLst>
              <a:ext uri="{FF2B5EF4-FFF2-40B4-BE49-F238E27FC236}">
                <a16:creationId xmlns:a16="http://schemas.microsoft.com/office/drawing/2014/main" id="{8C1DB96E-25E3-96F2-AB6C-1AD7F1274B5D}"/>
              </a:ext>
            </a:extLst>
          </p:cNvPr>
          <p:cNvSpPr/>
          <p:nvPr userDrawn="1"/>
        </p:nvSpPr>
        <p:spPr>
          <a:xfrm>
            <a:off x="916368" y="517787"/>
            <a:ext cx="3115181" cy="35706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1651"/>
              </a:lnSpc>
            </a:pPr>
            <a:r>
              <a:rPr lang="en-US" sz="1500" kern="0" spc="-29" dirty="0">
                <a:solidFill>
                  <a:srgbClr val="323232">
                    <a:alpha val="99000"/>
                  </a:srgbClr>
                </a:solidFill>
                <a:latin typeface="+mn-lt"/>
                <a:ea typeface="Roboto Light" panose="02000000000000000000" pitchFamily="2" charset="0"/>
                <a:cs typeface="Roboto Flex" pitchFamily="34" charset="-120"/>
              </a:rPr>
              <a:t>Korte introductie</a:t>
            </a:r>
            <a:endParaRPr lang="en-US" sz="1500" dirty="0">
              <a:solidFill>
                <a:srgbClr val="292929"/>
              </a:solidFill>
              <a:latin typeface="+mn-lt"/>
              <a:ea typeface="Roboto Light" panose="02000000000000000000" pitchFamily="2" charset="0"/>
            </a:endParaRPr>
          </a:p>
        </p:txBody>
      </p:sp>
      <p:sp>
        <p:nvSpPr>
          <p:cNvPr id="38" name="Text 19">
            <a:extLst>
              <a:ext uri="{FF2B5EF4-FFF2-40B4-BE49-F238E27FC236}">
                <a16:creationId xmlns:a16="http://schemas.microsoft.com/office/drawing/2014/main" id="{04621621-A5C7-7C5B-A24C-A27150FFE94D}"/>
              </a:ext>
            </a:extLst>
          </p:cNvPr>
          <p:cNvSpPr/>
          <p:nvPr userDrawn="1"/>
        </p:nvSpPr>
        <p:spPr>
          <a:xfrm>
            <a:off x="873829" y="984535"/>
            <a:ext cx="4953001" cy="635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defTabSz="1219170">
              <a:lnSpc>
                <a:spcPts val="5000"/>
              </a:lnSpc>
            </a:pPr>
            <a:r>
              <a:rPr lang="en-US" sz="5000" kern="0" spc="-100" dirty="0">
                <a:solidFill>
                  <a:srgbClr val="000000">
                    <a:alpha val="99000"/>
                  </a:srgbClr>
                </a:solidFill>
                <a:latin typeface="+mn-lt"/>
                <a:ea typeface="Roboto Light" panose="02000000000000000000" pitchFamily="2" charset="0"/>
                <a:cs typeface="Roboto Flex" pitchFamily="34" charset="-120"/>
              </a:rPr>
              <a:t>Even voorstellen</a:t>
            </a:r>
            <a:endParaRPr lang="en-US" sz="5000" dirty="0">
              <a:solidFill>
                <a:srgbClr val="292929"/>
              </a:solidFill>
              <a:latin typeface="+mn-lt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700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92B79F-6DB1-8ED1-33D5-AA1599F3381F}"/>
              </a:ext>
            </a:extLst>
          </p:cNvPr>
          <p:cNvSpPr/>
          <p:nvPr userDrawn="1"/>
        </p:nvSpPr>
        <p:spPr>
          <a:xfrm>
            <a:off x="0" y="0"/>
            <a:ext cx="1132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22B66E-16CB-6439-B193-133B7134DE30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26BCD-7172-E9D7-6CBB-E25268CD8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981516"/>
            <a:ext cx="10231703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A3704A-F7E4-17D3-758A-1244F206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3147" y="4725941"/>
            <a:ext cx="9144000" cy="107615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C6213-5E6B-4A90-CB3C-3832174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FC1E7B-2654-48F4-B431-AE676C539EC4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8FF16-C318-03F7-1733-AA45752D5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43438"/>
            <a:ext cx="42566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B36CB-4EDB-B454-F67D-256B3A743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pPr algn="ctr"/>
            <a:fld id="{2F950CC4-0547-4FC0-99AA-E1A7E836072C}" type="slidenum">
              <a:rPr lang="nl-NL" noProof="0" smtClean="0"/>
              <a:pPr algn="ctr"/>
              <a:t>‹nr.›</a:t>
            </a:fld>
            <a:endParaRPr lang="nl-NL" noProof="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CFAFAB-76C2-6C61-1E2E-A7C446148BE4}"/>
              </a:ext>
            </a:extLst>
          </p:cNvPr>
          <p:cNvCxnSpPr/>
          <p:nvPr userDrawn="1"/>
        </p:nvCxnSpPr>
        <p:spPr>
          <a:xfrm>
            <a:off x="954860" y="4709756"/>
            <a:ext cx="0" cy="4320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age 1" descr="preencoded.png">
            <a:extLst>
              <a:ext uri="{FF2B5EF4-FFF2-40B4-BE49-F238E27FC236}">
                <a16:creationId xmlns:a16="http://schemas.microsoft.com/office/drawing/2014/main" id="{E6102460-3306-EEE5-14B3-D3329476E7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829926" y="1059501"/>
            <a:ext cx="1866900" cy="4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06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hild writing on a book&#10;&#10;AI-generated content may be incorrect.">
            <a:extLst>
              <a:ext uri="{FF2B5EF4-FFF2-40B4-BE49-F238E27FC236}">
                <a16:creationId xmlns:a16="http://schemas.microsoft.com/office/drawing/2014/main" id="{17782C99-F345-5CEF-C890-BE3DDF2A87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"/>
            <a:ext cx="4644000" cy="4644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6" name="Shape 6">
            <a:extLst>
              <a:ext uri="{FF2B5EF4-FFF2-40B4-BE49-F238E27FC236}">
                <a16:creationId xmlns:a16="http://schemas.microsoft.com/office/drawing/2014/main" id="{218BD452-7D3D-BE2E-4350-4529738AFDA1}"/>
              </a:ext>
            </a:extLst>
          </p:cNvPr>
          <p:cNvSpPr/>
          <p:nvPr userDrawn="1"/>
        </p:nvSpPr>
        <p:spPr>
          <a:xfrm>
            <a:off x="4644000" y="4644001"/>
            <a:ext cx="856800" cy="856800"/>
          </a:xfrm>
          <a:prstGeom prst="rect">
            <a:avLst/>
          </a:prstGeom>
          <a:solidFill>
            <a:schemeClr val="accent3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FF69F0D6-B5A5-9590-D937-5A7A5F3049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-181"/>
            <a:ext cx="4644000" cy="4644000"/>
          </a:xfrm>
        </p:spPr>
        <p:txBody>
          <a:bodyPr/>
          <a:lstStyle/>
          <a:p>
            <a:endParaRPr lang="nl-NL" noProof="0" dirty="0"/>
          </a:p>
        </p:txBody>
      </p:sp>
      <p:sp>
        <p:nvSpPr>
          <p:cNvPr id="2" name="Shape 6">
            <a:extLst>
              <a:ext uri="{FF2B5EF4-FFF2-40B4-BE49-F238E27FC236}">
                <a16:creationId xmlns:a16="http://schemas.microsoft.com/office/drawing/2014/main" id="{501031A2-A794-CF39-EDB2-C2F145644FDE}"/>
              </a:ext>
            </a:extLst>
          </p:cNvPr>
          <p:cNvSpPr/>
          <p:nvPr userDrawn="1"/>
        </p:nvSpPr>
        <p:spPr>
          <a:xfrm>
            <a:off x="3286800" y="5500799"/>
            <a:ext cx="1357200" cy="1357199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65C7BA-C59D-C296-3528-80197C6856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0529" y="803494"/>
            <a:ext cx="5423119" cy="5031698"/>
          </a:xfrm>
        </p:spPr>
        <p:txBody>
          <a:bodyPr anchor="t" anchorCtr="0">
            <a:normAutofit/>
          </a:bodyPr>
          <a:lstStyle>
            <a:lvl1pPr marL="442913" marR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 sz="2400" b="0"/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442913" marR="0" lvl="0" indent="-44291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800"/>
              </a:spcAft>
              <a:buClr>
                <a:schemeClr val="accent1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55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8200"/>
            <a:ext cx="5712372" cy="7493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sz="4800" kern="0" spc="-100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Opsomming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9B5EDEED-29DE-4CAB-A2CA-32664155602B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2799"/>
            <a:ext cx="5712372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Click to edit Master subtitle style</a:t>
            </a: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3A762CD7-D7B5-62A5-7F3C-1CE9CF2A4A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3371" y="0"/>
            <a:ext cx="4868629" cy="429002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AA8D8B-7049-C019-9191-D121DA7AEF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4800" y="0"/>
            <a:ext cx="4867200" cy="4289425"/>
          </a:xfrm>
        </p:spPr>
        <p:txBody>
          <a:bodyPr/>
          <a:lstStyle/>
          <a:p>
            <a:endParaRPr lang="nl-NL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9F0448-8822-76D5-5204-314B09C180A7}"/>
              </a:ext>
            </a:extLst>
          </p:cNvPr>
          <p:cNvGrpSpPr/>
          <p:nvPr userDrawn="1"/>
        </p:nvGrpSpPr>
        <p:grpSpPr>
          <a:xfrm>
            <a:off x="1018714" y="1966359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180ED1-6840-EC6E-6E48-7DCBDBF4C9CF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ADA3AE-E51F-0F9F-8534-F1717B8A9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B71750-DA81-A53A-7D74-ED61DBC78AE3}"/>
              </a:ext>
            </a:extLst>
          </p:cNvPr>
          <p:cNvGrpSpPr/>
          <p:nvPr userDrawn="1"/>
        </p:nvGrpSpPr>
        <p:grpSpPr>
          <a:xfrm>
            <a:off x="1018714" y="2824542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1239C2-1AA5-D561-09C2-77D80ED5AB1D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D0730E0-7EB6-11C8-01B0-B6143668F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BEB6F3-F19F-90AC-055E-4370A2049349}"/>
              </a:ext>
            </a:extLst>
          </p:cNvPr>
          <p:cNvGrpSpPr/>
          <p:nvPr userDrawn="1"/>
        </p:nvGrpSpPr>
        <p:grpSpPr>
          <a:xfrm>
            <a:off x="1018714" y="3697647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C6619EF-F733-F823-2673-F5AE2E0CF92D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80FDC4-1C5D-E73E-8D12-D3CEB0CF7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A74C6F0-901A-FDC1-2FCA-2F5D8EBA9AEA}"/>
              </a:ext>
            </a:extLst>
          </p:cNvPr>
          <p:cNvGrpSpPr/>
          <p:nvPr userDrawn="1"/>
        </p:nvGrpSpPr>
        <p:grpSpPr>
          <a:xfrm>
            <a:off x="1018714" y="4544294"/>
            <a:ext cx="355600" cy="355600"/>
            <a:chOff x="788194" y="2236249"/>
            <a:chExt cx="266700" cy="266700"/>
          </a:xfrm>
          <a:solidFill>
            <a:schemeClr val="accent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4377E5E-5B90-6C09-E211-62A6940577F0}"/>
                </a:ext>
              </a:extLst>
            </p:cNvPr>
            <p:cNvSpPr/>
            <p:nvPr/>
          </p:nvSpPr>
          <p:spPr>
            <a:xfrm>
              <a:off x="788194" y="2236249"/>
              <a:ext cx="266700" cy="266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240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1E17E1-3C65-FF69-8821-A32C8911F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693" y="2303712"/>
              <a:ext cx="143702" cy="131774"/>
            </a:xfrm>
            <a:prstGeom prst="rect">
              <a:avLst/>
            </a:prstGeom>
            <a:grpFill/>
          </p:spPr>
        </p:pic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E73B56D-86B9-296B-26D6-9D04B221CC40}"/>
              </a:ext>
            </a:extLst>
          </p:cNvPr>
          <p:cNvCxnSpPr>
            <a:cxnSpLocks/>
          </p:cNvCxnSpPr>
          <p:nvPr userDrawn="1"/>
        </p:nvCxnSpPr>
        <p:spPr>
          <a:xfrm>
            <a:off x="1009685" y="2579634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C9946C5-ED41-FD35-EE1B-683DD4188406}"/>
              </a:ext>
            </a:extLst>
          </p:cNvPr>
          <p:cNvCxnSpPr>
            <a:cxnSpLocks/>
          </p:cNvCxnSpPr>
          <p:nvPr userDrawn="1"/>
        </p:nvCxnSpPr>
        <p:spPr>
          <a:xfrm>
            <a:off x="1009685" y="3436883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E5C6CCF-4B78-ABB7-D332-D65E44E78ED4}"/>
              </a:ext>
            </a:extLst>
          </p:cNvPr>
          <p:cNvCxnSpPr>
            <a:cxnSpLocks/>
          </p:cNvCxnSpPr>
          <p:nvPr userDrawn="1"/>
        </p:nvCxnSpPr>
        <p:spPr>
          <a:xfrm>
            <a:off x="1009685" y="4298770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60E48DC-8CE2-4A5C-7A4C-DE1D1E0B42FF}"/>
              </a:ext>
            </a:extLst>
          </p:cNvPr>
          <p:cNvCxnSpPr>
            <a:cxnSpLocks/>
          </p:cNvCxnSpPr>
          <p:nvPr userDrawn="1"/>
        </p:nvCxnSpPr>
        <p:spPr>
          <a:xfrm>
            <a:off x="1009685" y="5151383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06C1A9-198E-6AC6-754E-032692D1874D}"/>
              </a:ext>
            </a:extLst>
          </p:cNvPr>
          <p:cNvCxnSpPr>
            <a:cxnSpLocks/>
          </p:cNvCxnSpPr>
          <p:nvPr userDrawn="1"/>
        </p:nvCxnSpPr>
        <p:spPr>
          <a:xfrm>
            <a:off x="1009685" y="1715442"/>
            <a:ext cx="46799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6">
            <a:extLst>
              <a:ext uri="{FF2B5EF4-FFF2-40B4-BE49-F238E27FC236}">
                <a16:creationId xmlns:a16="http://schemas.microsoft.com/office/drawing/2014/main" id="{5166211A-172A-1F1C-16CF-808C46F4A548}"/>
              </a:ext>
            </a:extLst>
          </p:cNvPr>
          <p:cNvSpPr/>
          <p:nvPr userDrawn="1"/>
        </p:nvSpPr>
        <p:spPr>
          <a:xfrm>
            <a:off x="5609057" y="4289425"/>
            <a:ext cx="1713600" cy="1714499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nl-NL" sz="2400" noProof="0" dirty="0"/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38233B4C-01E8-9C46-40F1-1DC01A271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74604" y="1922659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Nieuwe kerndoelen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6B3089B7-DA1F-EDA9-F311-2BCC0D3FD7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4604" y="2776680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De drie pijlers van Nieuw Nederlands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28F67772-5FD4-FE3E-6611-8CBEC817F8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4604" y="3653946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Didactische kenmerken van de methode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5455853C-2FDE-FE13-6316-7176F4DEEB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4604" y="4500593"/>
            <a:ext cx="3895038" cy="443001"/>
          </a:xfrm>
        </p:spPr>
        <p:txBody>
          <a:bodyPr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700"/>
            </a:lvl1pPr>
          </a:lstStyle>
          <a:p>
            <a:pPr defTabSz="1219170">
              <a:lnSpc>
                <a:spcPts val="2376"/>
              </a:lnSpc>
            </a:pP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Onze digitale leeromgeving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88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Afbeelding met kleding, boekenkast, persoon, bibliotheek&#10;&#10;Door AI gegenereerde inhoud is mogelijk onjuist.">
            <a:extLst>
              <a:ext uri="{FF2B5EF4-FFF2-40B4-BE49-F238E27FC236}">
                <a16:creationId xmlns:a16="http://schemas.microsoft.com/office/drawing/2014/main" id="{872C7257-5ED7-395B-EAC8-05E2A56C48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5900" y="0"/>
            <a:ext cx="5626100" cy="6858001"/>
          </a:xfrm>
          <a:prstGeom prst="rect">
            <a:avLst/>
          </a:prstGeom>
        </p:spPr>
      </p:pic>
      <p:sp>
        <p:nvSpPr>
          <p:cNvPr id="33" name="Shape 7">
            <a:extLst>
              <a:ext uri="{FF2B5EF4-FFF2-40B4-BE49-F238E27FC236}">
                <a16:creationId xmlns:a16="http://schemas.microsoft.com/office/drawing/2014/main" id="{5B3EE064-826E-8153-39CD-2DB2801EDA46}"/>
              </a:ext>
            </a:extLst>
          </p:cNvPr>
          <p:cNvSpPr/>
          <p:nvPr userDrawn="1"/>
        </p:nvSpPr>
        <p:spPr>
          <a:xfrm>
            <a:off x="1053284" y="4612952"/>
            <a:ext cx="4620696" cy="857251"/>
          </a:xfrm>
          <a:prstGeom prst="rect">
            <a:avLst/>
          </a:prstGeom>
          <a:solidFill>
            <a:srgbClr val="FFFFFF"/>
          </a:solidFill>
          <a:ln/>
          <a:effectLst>
            <a:outerShdw blurRad="114300" dist="12700" dir="21540000" sx="102000" sy="102000" algn="ctr" rotWithShape="0">
              <a:prstClr val="black">
                <a:alpha val="13000"/>
              </a:prstClr>
            </a:outerShdw>
          </a:effectLst>
        </p:spPr>
        <p:txBody>
          <a:bodyPr/>
          <a:lstStyle/>
          <a:p>
            <a:endParaRPr lang="en-NL" sz="2400"/>
          </a:p>
        </p:txBody>
      </p:sp>
      <p:sp>
        <p:nvSpPr>
          <p:cNvPr id="35" name="Shape 5">
            <a:extLst>
              <a:ext uri="{FF2B5EF4-FFF2-40B4-BE49-F238E27FC236}">
                <a16:creationId xmlns:a16="http://schemas.microsoft.com/office/drawing/2014/main" id="{A4BFBF6A-8819-DAF9-19A8-BC6B88C06694}"/>
              </a:ext>
            </a:extLst>
          </p:cNvPr>
          <p:cNvSpPr/>
          <p:nvPr userDrawn="1"/>
        </p:nvSpPr>
        <p:spPr>
          <a:xfrm>
            <a:off x="1921129" y="3751469"/>
            <a:ext cx="3752851" cy="857251"/>
          </a:xfrm>
          <a:prstGeom prst="rect">
            <a:avLst/>
          </a:prstGeom>
          <a:solidFill>
            <a:srgbClr val="FFFFFF"/>
          </a:solidFill>
          <a:ln/>
          <a:effectLst>
            <a:outerShdw blurRad="114300" dist="12700" dir="21540000" sx="102000" sy="102000" algn="ctr" rotWithShape="0">
              <a:prstClr val="black">
                <a:alpha val="13000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B702C4E-EDCF-2AA6-071D-B0B8B9EDE07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561702" y="-7938"/>
            <a:ext cx="56261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149" y="838200"/>
            <a:ext cx="5044982" cy="749300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2764C-62FF-4AB4-41BA-47F02E4B7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1702" y="5144400"/>
            <a:ext cx="1713600" cy="1713600"/>
          </a:xfrm>
          <a:solidFill>
            <a:schemeClr val="accent2"/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7152851-B4E3-3A3B-74EF-053C9EBC51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75302" y="4286862"/>
            <a:ext cx="849600" cy="849600"/>
          </a:xfrm>
          <a:solidFill>
            <a:schemeClr val="accent3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4" name="Shape 3">
            <a:extLst>
              <a:ext uri="{FF2B5EF4-FFF2-40B4-BE49-F238E27FC236}">
                <a16:creationId xmlns:a16="http://schemas.microsoft.com/office/drawing/2014/main" id="{E208BA1F-169C-353B-50D2-3A1F5D6E8880}"/>
              </a:ext>
            </a:extLst>
          </p:cNvPr>
          <p:cNvSpPr/>
          <p:nvPr userDrawn="1"/>
        </p:nvSpPr>
        <p:spPr>
          <a:xfrm>
            <a:off x="1060347" y="2889986"/>
            <a:ext cx="4613633" cy="850900"/>
          </a:xfrm>
          <a:prstGeom prst="rect">
            <a:avLst/>
          </a:prstGeom>
          <a:solidFill>
            <a:srgbClr val="FFFFFF"/>
          </a:solidFill>
          <a:ln/>
          <a:effectLst>
            <a:outerShdw blurRad="114300" dist="12700" dir="21540000" sx="102000" sy="102000" algn="ctr" rotWithShape="0">
              <a:prstClr val="black">
                <a:alpha val="13000"/>
              </a:prstClr>
            </a:outerShdw>
          </a:effectLst>
        </p:spPr>
        <p:txBody>
          <a:bodyPr/>
          <a:lstStyle/>
          <a:p>
            <a:endParaRPr lang="en-NL" sz="2400"/>
          </a:p>
        </p:txBody>
      </p:sp>
      <p:pic>
        <p:nvPicPr>
          <p:cNvPr id="36" name="Image 4" descr="preencoded.png">
            <a:extLst>
              <a:ext uri="{FF2B5EF4-FFF2-40B4-BE49-F238E27FC236}">
                <a16:creationId xmlns:a16="http://schemas.microsoft.com/office/drawing/2014/main" id="{DD3EE142-AF60-6B88-EB1C-B8B8B09D4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212" y="4896585"/>
            <a:ext cx="273051" cy="27305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25B249F-3029-F09B-55A9-D88857595AC8}"/>
              </a:ext>
            </a:extLst>
          </p:cNvPr>
          <p:cNvSpPr/>
          <p:nvPr userDrawn="1"/>
        </p:nvSpPr>
        <p:spPr>
          <a:xfrm>
            <a:off x="1056112" y="2889984"/>
            <a:ext cx="857251" cy="8572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/>
          </a:p>
        </p:txBody>
      </p:sp>
      <p:pic>
        <p:nvPicPr>
          <p:cNvPr id="38" name="Image 2" descr="preencoded.png">
            <a:extLst>
              <a:ext uri="{FF2B5EF4-FFF2-40B4-BE49-F238E27FC236}">
                <a16:creationId xmlns:a16="http://schemas.microsoft.com/office/drawing/2014/main" id="{71C79F8B-6CF9-AA1D-E82D-94F69FBAE7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887" y="3168800"/>
            <a:ext cx="266700" cy="273051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D04607E7-2646-A683-8BEF-FC4827B97621}"/>
              </a:ext>
            </a:extLst>
          </p:cNvPr>
          <p:cNvSpPr/>
          <p:nvPr userDrawn="1"/>
        </p:nvSpPr>
        <p:spPr>
          <a:xfrm>
            <a:off x="1916192" y="3752527"/>
            <a:ext cx="857251" cy="8572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2400">
              <a:solidFill>
                <a:srgbClr val="FF7043"/>
              </a:solidFill>
            </a:endParaRPr>
          </a:p>
        </p:txBody>
      </p:sp>
      <p:pic>
        <p:nvPicPr>
          <p:cNvPr id="40" name="Image 3" descr="preencoded.png">
            <a:extLst>
              <a:ext uri="{FF2B5EF4-FFF2-40B4-BE49-F238E27FC236}">
                <a16:creationId xmlns:a16="http://schemas.microsoft.com/office/drawing/2014/main" id="{C4DFA798-3950-ABCB-A2BA-661FF4A4D1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541" y="4045685"/>
            <a:ext cx="273051" cy="273051"/>
          </a:xfrm>
          <a:prstGeom prst="rect">
            <a:avLst/>
          </a:prstGeom>
        </p:spPr>
      </p:pic>
      <p:sp>
        <p:nvSpPr>
          <p:cNvPr id="41" name="Shape 8">
            <a:extLst>
              <a:ext uri="{FF2B5EF4-FFF2-40B4-BE49-F238E27FC236}">
                <a16:creationId xmlns:a16="http://schemas.microsoft.com/office/drawing/2014/main" id="{98C2752D-F370-D33D-D581-4D7EB7C2734A}"/>
              </a:ext>
            </a:extLst>
          </p:cNvPr>
          <p:cNvSpPr/>
          <p:nvPr userDrawn="1"/>
        </p:nvSpPr>
        <p:spPr>
          <a:xfrm>
            <a:off x="1053284" y="4612952"/>
            <a:ext cx="860781" cy="857251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/>
          <a:p>
            <a:endParaRPr lang="en-NL" sz="2400"/>
          </a:p>
        </p:txBody>
      </p:sp>
      <p:pic>
        <p:nvPicPr>
          <p:cNvPr id="42" name="Image 4" descr="preencoded.png">
            <a:extLst>
              <a:ext uri="{FF2B5EF4-FFF2-40B4-BE49-F238E27FC236}">
                <a16:creationId xmlns:a16="http://schemas.microsoft.com/office/drawing/2014/main" id="{E00B8646-9A86-5EF5-C287-D34CAED9EB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735" y="4897257"/>
            <a:ext cx="273051" cy="273051"/>
          </a:xfrm>
          <a:prstGeom prst="rect">
            <a:avLst/>
          </a:prstGeom>
        </p:spPr>
      </p:pic>
      <p:sp>
        <p:nvSpPr>
          <p:cNvPr id="43" name="Text Placeholder 31">
            <a:extLst>
              <a:ext uri="{FF2B5EF4-FFF2-40B4-BE49-F238E27FC236}">
                <a16:creationId xmlns:a16="http://schemas.microsoft.com/office/drawing/2014/main" id="{66F85C56-BFB6-A8EE-4AD8-F111990499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20525" y="3093935"/>
            <a:ext cx="3350109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defTabSz="1219170">
              <a:lnSpc>
                <a:spcPts val="2376"/>
              </a:lnSpc>
            </a:pPr>
            <a:r>
              <a:rPr lang="nl-NL" sz="1800" kern="0" spc="-45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Onderwerpen </a:t>
            </a: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01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4" name="Text Placeholder 31">
            <a:extLst>
              <a:ext uri="{FF2B5EF4-FFF2-40B4-BE49-F238E27FC236}">
                <a16:creationId xmlns:a16="http://schemas.microsoft.com/office/drawing/2014/main" id="{88430017-FF0D-BDB3-B57F-EA145E18C5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92519" y="3944555"/>
            <a:ext cx="2478116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defTabSz="1219170">
              <a:lnSpc>
                <a:spcPts val="2376"/>
              </a:lnSpc>
            </a:pPr>
            <a:r>
              <a:rPr lang="nl-NL" sz="1800" kern="0" spc="-45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Onderwerpen </a:t>
            </a: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02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5" name="Text Placeholder 31">
            <a:extLst>
              <a:ext uri="{FF2B5EF4-FFF2-40B4-BE49-F238E27FC236}">
                <a16:creationId xmlns:a16="http://schemas.microsoft.com/office/drawing/2014/main" id="{6A7CAF0D-879F-818B-E3E0-43F78D4A6C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120525" y="4816621"/>
            <a:ext cx="3350109" cy="443001"/>
          </a:xfrm>
        </p:spPr>
        <p:txBody>
          <a:bodyPr anchor="ctr" anchorCtr="0">
            <a:noAutofit/>
          </a:bodyPr>
          <a:lstStyle>
            <a:lvl1pPr marL="444500" marR="0" indent="-4445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1800"/>
            </a:lvl1pPr>
          </a:lstStyle>
          <a:p>
            <a:pPr defTabSz="1219170">
              <a:lnSpc>
                <a:spcPts val="2376"/>
              </a:lnSpc>
            </a:pPr>
            <a:r>
              <a:rPr lang="nl-NL" sz="1800" kern="0" spc="-45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Onderwerpen </a:t>
            </a:r>
            <a:r>
              <a:rPr lang="nl-NL" kern="0" spc="-17" noProof="0" dirty="0">
                <a:solidFill>
                  <a:srgbClr val="000000">
                    <a:alpha val="99000"/>
                  </a:srgb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Flex" pitchFamily="34" charset="-120"/>
              </a:rPr>
              <a:t>03</a:t>
            </a:r>
            <a:endParaRPr lang="nl-NL" noProof="0" dirty="0">
              <a:solidFill>
                <a:srgbClr val="292929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8082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" descr="Afbeelding met persoon, Menselijk gezicht, kleding, bank&#10;&#10;Door AI gegenereerde inhoud is mogelijk onjuist.">
            <a:extLst>
              <a:ext uri="{FF2B5EF4-FFF2-40B4-BE49-F238E27FC236}">
                <a16:creationId xmlns:a16="http://schemas.microsoft.com/office/drawing/2014/main" id="{FBFFBAFA-5F7A-D357-E5EB-613BC80824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575" y="-394"/>
            <a:ext cx="3617100" cy="5994000"/>
          </a:xfrm>
          <a:prstGeom prst="rect">
            <a:avLst/>
          </a:prstGeom>
        </p:spPr>
      </p:pic>
      <p:sp>
        <p:nvSpPr>
          <p:cNvPr id="31" name="Picture Placeholder 29">
            <a:extLst>
              <a:ext uri="{FF2B5EF4-FFF2-40B4-BE49-F238E27FC236}">
                <a16:creationId xmlns:a16="http://schemas.microsoft.com/office/drawing/2014/main" id="{BB702C4E-EDCF-2AA6-071D-B0B8B9EDE07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1" y="0"/>
            <a:ext cx="3618000" cy="6027738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634" y="838200"/>
            <a:ext cx="7026166" cy="74930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2073A93E-3945-491F-A261-E259AE33ABB4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7634" y="452799"/>
            <a:ext cx="7026166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 dirty="0"/>
              <a:t>Click to edit Master subtitle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2764C-62FF-4AB4-41BA-47F02E4B7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3500" y="4313464"/>
            <a:ext cx="1713600" cy="1713600"/>
          </a:xfrm>
          <a:solidFill>
            <a:srgbClr val="FF7143">
              <a:alpha val="80000"/>
            </a:srgb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7152851-B4E3-3A3B-74EF-053C9EBC51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6928" y="3463864"/>
            <a:ext cx="849600" cy="849600"/>
          </a:xfrm>
          <a:solidFill>
            <a:schemeClr val="accent1">
              <a:alpha val="80000"/>
            </a:schemeClr>
          </a:solidFill>
        </p:spPr>
        <p:txBody>
          <a:bodyPr>
            <a:normAutofit/>
          </a:bodyPr>
          <a:lstStyle>
            <a:lvl1pPr marL="449263" indent="-444500">
              <a:buNone/>
              <a:defRPr sz="12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Shape 0">
            <a:extLst>
              <a:ext uri="{FF2B5EF4-FFF2-40B4-BE49-F238E27FC236}">
                <a16:creationId xmlns:a16="http://schemas.microsoft.com/office/drawing/2014/main" id="{34114B4E-49FD-9089-92ED-ED1409ABCB6A}"/>
              </a:ext>
            </a:extLst>
          </p:cNvPr>
          <p:cNvSpPr/>
          <p:nvPr userDrawn="1"/>
        </p:nvSpPr>
        <p:spPr>
          <a:xfrm>
            <a:off x="4476751" y="1740231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0" name="Shape 1">
            <a:extLst>
              <a:ext uri="{FF2B5EF4-FFF2-40B4-BE49-F238E27FC236}">
                <a16:creationId xmlns:a16="http://schemas.microsoft.com/office/drawing/2014/main" id="{BF7ABDFD-7CE6-9193-40D5-F6C53CFE1559}"/>
              </a:ext>
            </a:extLst>
          </p:cNvPr>
          <p:cNvSpPr/>
          <p:nvPr userDrawn="1"/>
        </p:nvSpPr>
        <p:spPr>
          <a:xfrm>
            <a:off x="6915151" y="1740231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1" name="Shape 2">
            <a:extLst>
              <a:ext uri="{FF2B5EF4-FFF2-40B4-BE49-F238E27FC236}">
                <a16:creationId xmlns:a16="http://schemas.microsoft.com/office/drawing/2014/main" id="{863AADBE-0AA7-72BE-9BF6-09C30AE1816D}"/>
              </a:ext>
            </a:extLst>
          </p:cNvPr>
          <p:cNvSpPr/>
          <p:nvPr userDrawn="1"/>
        </p:nvSpPr>
        <p:spPr>
          <a:xfrm>
            <a:off x="9353551" y="1740231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Shape 3">
            <a:extLst>
              <a:ext uri="{FF2B5EF4-FFF2-40B4-BE49-F238E27FC236}">
                <a16:creationId xmlns:a16="http://schemas.microsoft.com/office/drawing/2014/main" id="{CBD9F79C-B882-C5FF-A4C9-32D1696F5758}"/>
              </a:ext>
            </a:extLst>
          </p:cNvPr>
          <p:cNvSpPr/>
          <p:nvPr userDrawn="1"/>
        </p:nvSpPr>
        <p:spPr>
          <a:xfrm>
            <a:off x="4483101" y="3952225"/>
            <a:ext cx="1708151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3" name="Shape 4">
            <a:extLst>
              <a:ext uri="{FF2B5EF4-FFF2-40B4-BE49-F238E27FC236}">
                <a16:creationId xmlns:a16="http://schemas.microsoft.com/office/drawing/2014/main" id="{F9622CA0-5F0C-2A83-4E0F-6BA789E2EFCC}"/>
              </a:ext>
            </a:extLst>
          </p:cNvPr>
          <p:cNvSpPr/>
          <p:nvPr userDrawn="1"/>
        </p:nvSpPr>
        <p:spPr>
          <a:xfrm>
            <a:off x="6915151" y="3952225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5" name="Shape 5">
            <a:extLst>
              <a:ext uri="{FF2B5EF4-FFF2-40B4-BE49-F238E27FC236}">
                <a16:creationId xmlns:a16="http://schemas.microsoft.com/office/drawing/2014/main" id="{F082CAD6-BF10-6DB4-A17E-E1B0F62F01AE}"/>
              </a:ext>
            </a:extLst>
          </p:cNvPr>
          <p:cNvSpPr/>
          <p:nvPr userDrawn="1"/>
        </p:nvSpPr>
        <p:spPr>
          <a:xfrm>
            <a:off x="9353551" y="3952225"/>
            <a:ext cx="1714500" cy="1714500"/>
          </a:xfrm>
          <a:prstGeom prst="rect">
            <a:avLst/>
          </a:prstGeom>
          <a:solidFill>
            <a:srgbClr val="FFFFFF"/>
          </a:solidFill>
          <a:ln/>
          <a:effectLst>
            <a:outerShdw blurRad="122575" dist="25209" dir="21540000" sx="102000" sy="102000" algn="ctr" rotWithShape="0">
              <a:prstClr val="black">
                <a:alpha val="17653"/>
              </a:prstClr>
            </a:outerShdw>
          </a:effectLst>
        </p:spPr>
        <p:txBody>
          <a:bodyPr/>
          <a:lstStyle/>
          <a:p>
            <a:endParaRPr lang="en-NL" sz="24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A2D8A06-EC68-8BE5-9C20-BC0A112F3D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908" y="2193656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9AC002D-6C8B-5F2A-C675-D2082F2F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7908" y="2754214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89880410-BECF-18B1-FDB5-6C4C89B645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06308" y="2182654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4F05830-FDE3-74A1-9198-2FD7D90BD4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06308" y="2743212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930F04B5-F10F-C413-3E91-AF432C5D03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44708" y="2182654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77FAFC30-34E0-9195-AAB6-2958B56C20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44708" y="2743212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560CAC08-2ADE-9BEB-8E11-C3B6680361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67908" y="4376219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C2EB053-9BF8-508D-5B89-927B660BD5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67908" y="4936777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5CFED85A-6615-FD42-F8C0-6B0BD7DDB0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06308" y="4376219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FE649D8-6A5C-A56F-E5CF-16860ADEFC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06308" y="4936777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BA68CCF4-B901-576B-8712-B58A16ED09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44708" y="4362624"/>
            <a:ext cx="1332186" cy="458072"/>
          </a:xfrm>
          <a:noFill/>
        </p:spPr>
        <p:txBody>
          <a:bodyPr lIns="0" tIns="0" rIns="0" bIns="0" anchor="ctr" anchorCtr="0">
            <a:normAutofit/>
          </a:bodyPr>
          <a:lstStyle>
            <a:lvl1pPr algn="ctr">
              <a:buNone/>
              <a:defRPr sz="3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xxx</a:t>
            </a:r>
            <a:endParaRPr lang="nl-NL" dirty="0"/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1CA8435B-210E-E718-B338-B5F9BD23D7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44708" y="4923182"/>
            <a:ext cx="1332186" cy="299536"/>
          </a:xfrm>
          <a:noFill/>
        </p:spPr>
        <p:txBody>
          <a:bodyPr lIns="0" tIns="0" rIns="0" bIns="0" anchor="ctr" anchorCtr="0">
            <a:normAutofit/>
          </a:bodyPr>
          <a:lstStyle>
            <a:lvl1pPr marL="444500" indent="-444500" algn="ctr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186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43C7-5FF3-9495-8E71-19325AFE7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581" y="365125"/>
            <a:ext cx="10489800" cy="132556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63356-DEEF-1639-4EB1-7D7E107BC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81" y="1810800"/>
            <a:ext cx="10489800" cy="4183200"/>
          </a:xfrm>
          <a:noFill/>
        </p:spPr>
        <p:txBody>
          <a:bodyPr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75701-D3FB-5776-CB1C-E853005B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C1EE475A-BB9B-4DFD-97EF-C9F1CB54B750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2DF7D-264D-0CDB-12EB-91D361305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AB95C-EFB0-79DC-DD28-0E734784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3850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7156A63-0D94-BE41-11A5-11A80868CB88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282511-6F7A-6F64-4B41-60ED131E10ED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440EF46-5496-427A-34E7-00AF1D853950}"/>
              </a:ext>
            </a:extLst>
          </p:cNvPr>
          <p:cNvSpPr txBox="1">
            <a:spLocks/>
          </p:cNvSpPr>
          <p:nvPr userDrawn="1"/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13" name="Picture 1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98D4B73-F6E2-CCCE-F3B2-4C4F8F3BE1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BDB445-4467-FC63-9001-C7F7AF47C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2400" y="1819374"/>
            <a:ext cx="10490400" cy="396719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8A4DA-DD0C-E474-B24C-004021DD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B6B11E-726C-49AE-89EC-A759106E660C}" type="datetimeFigureOut">
              <a:rPr lang="nl-NL" smtClean="0"/>
              <a:pPr/>
              <a:t>26-5-2026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B5B2-5091-F1C3-59C4-DAFC98B60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DEF9E-5A01-2A7D-F42C-419ED5A1B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A268-D1D4-4DDB-A47B-6A9FFBA3273C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57E743-F2FE-0069-8D89-79B493D5D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438148"/>
            <a:ext cx="10490400" cy="74930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F81632B-D5E6-73D1-A3DB-26FCE0B77D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842400" y="1227500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0275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A48F3778-737F-46BF-99F0-00F93CB8C3BD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9847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7C01A65-576B-F6AA-FD14-E66428737A25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21D920-95AE-0A85-1CA7-10D652533666}"/>
              </a:ext>
            </a:extLst>
          </p:cNvPr>
          <p:cNvSpPr/>
          <p:nvPr userDrawn="1"/>
        </p:nvSpPr>
        <p:spPr>
          <a:xfrm>
            <a:off x="0" y="5994000"/>
            <a:ext cx="11344275" cy="86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FE634F-D731-1F0F-7436-F38C5EF9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3A11FA06-CAA3-48A5-A8E3-B55209C40DD5}" type="datetime1">
              <a:rPr lang="en-GB" smtClean="0"/>
              <a:t>26/05/2026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AB30DF-AC80-D4DF-55AB-18435542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E53D-F3F4-207B-1883-869F4D3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F8DBCD12-11F8-E0C3-B0DE-10F20A30F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00" y="6238118"/>
            <a:ext cx="1866900" cy="38648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750DE0-29E1-0C2D-FCD8-F093CA7F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90400" cy="1325563"/>
          </a:xfrm>
        </p:spPr>
        <p:txBody>
          <a:bodyPr/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517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b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838200"/>
            <a:ext cx="10490400" cy="7493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AF4BE719-FF4E-4C8C-B25B-9A24ACED2D93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400" y="452799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85878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0CEC-7F68-1940-3DE7-EC5A46F96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438148"/>
            <a:ext cx="10490400" cy="74930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76B31B-F686-0E37-FBA0-B12BF0408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AF4BE719-FF4E-4C8C-B25B-9A24ACED2D93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D688E-93F3-BD47-A351-6D24C5387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5364C-22E7-5573-488E-D7511A99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CA99284-0AE5-AC47-F869-036395A18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400" y="1227500"/>
            <a:ext cx="10490400" cy="360000"/>
          </a:xfrm>
        </p:spPr>
        <p:txBody>
          <a:bodyPr anchor="ctr" anchorCtr="0">
            <a:normAutofit/>
          </a:bodyPr>
          <a:lstStyle>
            <a:lvl1pPr marL="3600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9372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EE53D-F3F4-207B-1883-869F4D33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F950CC4-0547-4FC0-99AA-E1A7E836072C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64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1918C-520D-4242-9BB8-B0EB3E57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89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/>
              <a:t>Klik om stijl te bewerken</a:t>
            </a:r>
            <a:endParaRPr lang="nl-NL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0C9F-4802-E445-FD5D-134BA427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581" y="1810800"/>
            <a:ext cx="10489800" cy="41832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C94B-8D0C-3C26-28D5-512193D9C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3859" y="6243438"/>
            <a:ext cx="1684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67B714DD-6FD0-4DD0-B5D0-B6E955C00192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1431A-A1D5-C6E5-635F-BF7DBBB29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15655" y="6243438"/>
            <a:ext cx="425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l-NL" noProof="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868DC-6A22-7FC9-DC71-0E77A4309054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6146-868F-CA4D-D84D-9DA6B958E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9A05CF-7BEA-0D9A-E3FB-A3B129F3AE3C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410400" y="6226200"/>
            <a:ext cx="1879369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2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49" r:id="rId2"/>
    <p:sldLayoutId id="2147483650" r:id="rId3"/>
    <p:sldLayoutId id="2147483729" r:id="rId4"/>
    <p:sldLayoutId id="2147483654" r:id="rId5"/>
    <p:sldLayoutId id="2147483697" r:id="rId6"/>
    <p:sldLayoutId id="2147483701" r:id="rId7"/>
    <p:sldLayoutId id="2147483725" r:id="rId8"/>
    <p:sldLayoutId id="2147483655" r:id="rId9"/>
    <p:sldLayoutId id="2147483696" r:id="rId10"/>
    <p:sldLayoutId id="2147483728" r:id="rId11"/>
    <p:sldLayoutId id="2147483727" r:id="rId12"/>
    <p:sldLayoutId id="2147483730" r:id="rId13"/>
    <p:sldLayoutId id="2147483692" r:id="rId14"/>
    <p:sldLayoutId id="2147483651" r:id="rId15"/>
    <p:sldLayoutId id="2147483688" r:id="rId16"/>
    <p:sldLayoutId id="2147483718" r:id="rId17"/>
    <p:sldLayoutId id="214748372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4500" indent="-4445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4540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43025" indent="-4445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97050" indent="-425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3238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A1918C-520D-4242-9BB8-B0EB3E57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400" y="365125"/>
            <a:ext cx="1049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0C9F-4802-E445-FD5D-134BA4275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400" y="1810800"/>
            <a:ext cx="10490400" cy="418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/>
              <a:t>Click to edit Master text styles</a:t>
            </a:r>
          </a:p>
          <a:p>
            <a:pPr lvl="1"/>
            <a:r>
              <a:rPr lang="nl-NL" noProof="0" dirty="0"/>
              <a:t>Second level</a:t>
            </a:r>
          </a:p>
          <a:p>
            <a:pPr lvl="2"/>
            <a:r>
              <a:rPr lang="nl-NL" noProof="0" dirty="0"/>
              <a:t>Third level</a:t>
            </a:r>
          </a:p>
          <a:p>
            <a:pPr lvl="3"/>
            <a:r>
              <a:rPr lang="nl-NL" noProof="0" dirty="0"/>
              <a:t>Fourth level</a:t>
            </a:r>
          </a:p>
          <a:p>
            <a:pPr lvl="4"/>
            <a:r>
              <a:rPr lang="nl-NL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4C94B-8D0C-3C26-28D5-512193D9C6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3859" y="6243438"/>
            <a:ext cx="1684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FF028128-2763-4E4A-8156-521E6624D4F5}" type="datetime1">
              <a:rPr lang="en-GB" noProof="0" smtClean="0"/>
              <a:t>26/05/2026</a:t>
            </a:fld>
            <a:endParaRPr lang="nl-NL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1431A-A1D5-C6E5-635F-BF7DBBB29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15655" y="6243438"/>
            <a:ext cx="425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nl-NL" noProof="0" dirty="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868DC-6A22-7FC9-DC71-0E77A4309054}"/>
              </a:ext>
            </a:extLst>
          </p:cNvPr>
          <p:cNvSpPr/>
          <p:nvPr userDrawn="1"/>
        </p:nvSpPr>
        <p:spPr>
          <a:xfrm>
            <a:off x="11328000" y="5994000"/>
            <a:ext cx="864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6146-868F-CA4D-D84D-9DA6B958E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4028" y="6243438"/>
            <a:ext cx="451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F950CC4-0547-4FC0-99AA-E1A7E836072C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A676CD-8E21-85AE-2CF6-7ADC396E03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10400" y="6226426"/>
            <a:ext cx="1879369" cy="3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24" r:id="rId3"/>
    <p:sldLayoutId id="2147483714" r:id="rId4"/>
    <p:sldLayoutId id="2147483723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444500" indent="-4445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98525" indent="-45402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43025" indent="-4445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97050" indent="-4254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3238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D0DC022-74A6-662B-26D7-FAB3D17FCD31}"/>
              </a:ext>
            </a:extLst>
          </p:cNvPr>
          <p:cNvSpPr>
            <a:spLocks noChangeAspect="1"/>
          </p:cNvSpPr>
          <p:nvPr/>
        </p:nvSpPr>
        <p:spPr>
          <a:xfrm>
            <a:off x="7943046" y="59731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AD703ED-BBB2-7D21-02B1-2B971C148795}"/>
              </a:ext>
            </a:extLst>
          </p:cNvPr>
          <p:cNvSpPr/>
          <p:nvPr/>
        </p:nvSpPr>
        <p:spPr>
          <a:xfrm rot="-914457">
            <a:off x="853925" y="557822"/>
            <a:ext cx="10484151" cy="5010256"/>
          </a:xfrm>
          <a:custGeom>
            <a:avLst/>
            <a:gdLst/>
            <a:ahLst/>
            <a:cxnLst/>
            <a:rect l="l" t="t" r="r" b="b"/>
            <a:pathLst>
              <a:path w="13829731" h="7813798">
                <a:moveTo>
                  <a:pt x="0" y="0"/>
                </a:moveTo>
                <a:lnTo>
                  <a:pt x="13829730" y="0"/>
                </a:lnTo>
                <a:lnTo>
                  <a:pt x="13829730" y="7813798"/>
                </a:lnTo>
                <a:lnTo>
                  <a:pt x="0" y="78137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FD82A145-E6B3-9A85-A8E2-ABD9CDEED509}"/>
              </a:ext>
            </a:extLst>
          </p:cNvPr>
          <p:cNvSpPr txBox="1"/>
          <p:nvPr/>
        </p:nvSpPr>
        <p:spPr>
          <a:xfrm>
            <a:off x="2714171" y="1812354"/>
            <a:ext cx="7765141" cy="2769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7200" dirty="0">
                <a:solidFill>
                  <a:srgbClr val="FFFFFF"/>
                </a:solidFill>
                <a:latin typeface="+mj-lt"/>
              </a:rPr>
              <a:t>Words &amp; Stones</a:t>
            </a:r>
          </a:p>
          <a:p>
            <a:pPr algn="ctr">
              <a:lnSpc>
                <a:spcPts val="11200"/>
              </a:lnSpc>
            </a:pPr>
            <a:r>
              <a:rPr lang="en-US" sz="7200" dirty="0">
                <a:solidFill>
                  <a:srgbClr val="FFFFFF"/>
                </a:solidFill>
                <a:latin typeface="+mj-lt"/>
              </a:rPr>
              <a:t> Step 3</a:t>
            </a:r>
          </a:p>
        </p:txBody>
      </p:sp>
    </p:spTree>
    <p:extLst>
      <p:ext uri="{BB962C8B-B14F-4D97-AF65-F5344CB8AC3E}">
        <p14:creationId xmlns:p14="http://schemas.microsoft.com/office/powerpoint/2010/main" val="2836410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8939F6FB-9C9D-6046-9130-0BBC5E997AB0}"/>
              </a:ext>
            </a:extLst>
          </p:cNvPr>
          <p:cNvSpPr>
            <a:spLocks noChangeAspect="1"/>
          </p:cNvSpPr>
          <p:nvPr/>
        </p:nvSpPr>
        <p:spPr>
          <a:xfrm>
            <a:off x="1" y="-14514"/>
            <a:ext cx="12192000" cy="6010811"/>
          </a:xfrm>
          <a:custGeom>
            <a:avLst/>
            <a:gdLst/>
            <a:ahLst/>
            <a:cxnLst/>
            <a:rect l="l" t="t" r="r" b="b"/>
            <a:pathLst>
              <a:path w="18288000" h="8816790">
                <a:moveTo>
                  <a:pt x="0" y="0"/>
                </a:moveTo>
                <a:lnTo>
                  <a:pt x="18288000" y="0"/>
                </a:lnTo>
                <a:lnTo>
                  <a:pt x="18288000" y="8816790"/>
                </a:lnTo>
                <a:lnTo>
                  <a:pt x="0" y="8816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227" r="-2262" b="-19227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7FC28-9201-3415-B2F0-DCB06723D13E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noProof="0" dirty="0">
                <a:solidFill>
                  <a:srgbClr val="FEFFFF"/>
                </a:solidFill>
                <a:latin typeface="+mj-lt"/>
              </a:rPr>
              <a:t>WHO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F40A29-F742-E5A1-084E-70492347DD9B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D80CBE41-6FCF-6C3F-C569-82A2B07333CA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015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0766E-C0E1-0EC4-5814-19AB687E3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E521ED65-3790-E16E-F7FD-B1EAC1289EB9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12192000" cy="5982822"/>
          </a:xfrm>
          <a:custGeom>
            <a:avLst/>
            <a:gdLst/>
            <a:ahLst/>
            <a:cxnLst/>
            <a:rect l="l" t="t" r="r" b="b"/>
            <a:pathLst>
              <a:path w="18288000" h="8816790">
                <a:moveTo>
                  <a:pt x="0" y="0"/>
                </a:moveTo>
                <a:lnTo>
                  <a:pt x="18288000" y="0"/>
                </a:lnTo>
                <a:lnTo>
                  <a:pt x="18288000" y="8816790"/>
                </a:lnTo>
                <a:lnTo>
                  <a:pt x="0" y="8816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140" r="-1786" b="-19140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AF3C8D-6065-DA79-FFE4-CAE74CB25D2C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noProof="0" dirty="0">
                <a:solidFill>
                  <a:srgbClr val="FEFFFF"/>
                </a:solidFill>
                <a:latin typeface="+mj-lt"/>
              </a:rPr>
              <a:t>WHEN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ACE9FBF-9035-6F7F-E652-0D1F382FA488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7BD33BE-A84A-1206-4B3E-9EB2812695B3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8202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539B9-0F63-0670-837F-DBA18896D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9C0F2C8D-3E00-647B-FD05-53236ECA3BDA}"/>
              </a:ext>
            </a:extLst>
          </p:cNvPr>
          <p:cNvSpPr>
            <a:spLocks noChangeAspect="1"/>
          </p:cNvSpPr>
          <p:nvPr/>
        </p:nvSpPr>
        <p:spPr>
          <a:xfrm>
            <a:off x="-1" y="-1"/>
            <a:ext cx="12192001" cy="5996817"/>
          </a:xfrm>
          <a:custGeom>
            <a:avLst/>
            <a:gdLst/>
            <a:ahLst/>
            <a:cxnLst/>
            <a:rect l="l" t="t" r="r" b="b"/>
            <a:pathLst>
              <a:path w="18288000" h="8816790">
                <a:moveTo>
                  <a:pt x="0" y="0"/>
                </a:moveTo>
                <a:lnTo>
                  <a:pt x="18288000" y="0"/>
                </a:lnTo>
                <a:lnTo>
                  <a:pt x="18288000" y="8816790"/>
                </a:lnTo>
                <a:lnTo>
                  <a:pt x="0" y="8816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142" r="-2024" b="-11138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5FCAA8-DD2F-8050-6183-776AC272B06D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dirty="0">
                <a:solidFill>
                  <a:srgbClr val="FEFFFF"/>
                </a:solidFill>
                <a:latin typeface="+mj-lt"/>
              </a:rPr>
              <a:t>HOW</a:t>
            </a:r>
            <a:endParaRPr lang="nl-NL" sz="2400" noProof="0" dirty="0">
              <a:solidFill>
                <a:srgbClr val="FEFFFF"/>
              </a:solidFill>
              <a:latin typeface="+mj-lt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D90D502-15AC-B6A9-8DCF-77572E4267A4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41C82AC-AF46-D654-47D6-E8C3F9C6885F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9681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C2360-0E03-A2DD-E120-281D42154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id="{E7014255-0DBC-CE34-88EA-69904C2C2121}"/>
              </a:ext>
            </a:extLst>
          </p:cNvPr>
          <p:cNvSpPr>
            <a:spLocks noChangeAspect="1"/>
          </p:cNvSpPr>
          <p:nvPr/>
        </p:nvSpPr>
        <p:spPr>
          <a:xfrm>
            <a:off x="0" y="824336"/>
            <a:ext cx="11749996" cy="4851769"/>
          </a:xfrm>
          <a:custGeom>
            <a:avLst/>
            <a:gdLst/>
            <a:ahLst/>
            <a:cxnLst/>
            <a:rect l="l" t="t" r="r" b="b"/>
            <a:pathLst>
              <a:path w="14235631" h="5878129">
                <a:moveTo>
                  <a:pt x="0" y="0"/>
                </a:moveTo>
                <a:lnTo>
                  <a:pt x="14235631" y="0"/>
                </a:lnTo>
                <a:lnTo>
                  <a:pt x="14235631" y="5878129"/>
                </a:lnTo>
                <a:lnTo>
                  <a:pt x="0" y="5878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60B30F-F0D7-59DD-5F5C-590E65740F27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noProof="0" dirty="0">
                <a:solidFill>
                  <a:srgbClr val="FEFFFF"/>
                </a:solidFill>
                <a:latin typeface="+mj-lt"/>
              </a:rPr>
              <a:t>WHAT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3C590AE-6CA1-ADED-CD4A-D986C5D348D4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C0A4D521-40EE-31DD-D181-9C51A89002DF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0E233C12-190E-7237-0EC3-43F2F1000195}"/>
              </a:ext>
            </a:extLst>
          </p:cNvPr>
          <p:cNvSpPr>
            <a:spLocks noChangeAspect="1"/>
          </p:cNvSpPr>
          <p:nvPr/>
        </p:nvSpPr>
        <p:spPr>
          <a:xfrm>
            <a:off x="9079517" y="-215622"/>
            <a:ext cx="3465843" cy="3465843"/>
          </a:xfrm>
          <a:custGeom>
            <a:avLst/>
            <a:gdLst/>
            <a:ahLst/>
            <a:cxnLst/>
            <a:rect l="l" t="t" r="r" b="b"/>
            <a:pathLst>
              <a:path w="4199019" h="4199019">
                <a:moveTo>
                  <a:pt x="0" y="0"/>
                </a:moveTo>
                <a:lnTo>
                  <a:pt x="4199019" y="0"/>
                </a:lnTo>
                <a:lnTo>
                  <a:pt x="4199019" y="4199019"/>
                </a:lnTo>
                <a:lnTo>
                  <a:pt x="0" y="419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642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091ED-3CED-3BBC-9A81-A0FFFEDE2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BF1B5F01-0D99-64AC-DF7C-E4E38DAE76D6}"/>
              </a:ext>
            </a:extLst>
          </p:cNvPr>
          <p:cNvSpPr>
            <a:spLocks noChangeAspect="1"/>
          </p:cNvSpPr>
          <p:nvPr/>
        </p:nvSpPr>
        <p:spPr>
          <a:xfrm>
            <a:off x="3517243" y="0"/>
            <a:ext cx="7206281" cy="5994000"/>
          </a:xfrm>
          <a:custGeom>
            <a:avLst/>
            <a:gdLst/>
            <a:ahLst/>
            <a:cxnLst/>
            <a:rect l="l" t="t" r="r" b="b"/>
            <a:pathLst>
              <a:path w="10179458" h="11054615">
                <a:moveTo>
                  <a:pt x="0" y="0"/>
                </a:moveTo>
                <a:lnTo>
                  <a:pt x="10179458" y="0"/>
                </a:lnTo>
                <a:lnTo>
                  <a:pt x="10179458" y="11054616"/>
                </a:lnTo>
                <a:lnTo>
                  <a:pt x="0" y="11054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0560" b="-1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C74E00-B29B-40EF-E4C0-366FD8966F73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noProof="0" dirty="0">
                <a:solidFill>
                  <a:srgbClr val="FEFFFF"/>
                </a:solidFill>
                <a:latin typeface="+mj-lt"/>
              </a:rPr>
              <a:t>WHY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4850A27-005E-3A92-E3F6-6A2E2E6E3A3A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16D797D-F425-0C22-D0C6-5BEB0CCDBE8E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0562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61B4F-B793-AE33-05E7-56C4CD191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id="{43139388-DF90-ABC9-6139-DC7197D8F1C4}"/>
              </a:ext>
            </a:extLst>
          </p:cNvPr>
          <p:cNvSpPr>
            <a:spLocks noChangeAspect="1"/>
          </p:cNvSpPr>
          <p:nvPr/>
        </p:nvSpPr>
        <p:spPr>
          <a:xfrm>
            <a:off x="1" y="0"/>
            <a:ext cx="12192000" cy="5989819"/>
          </a:xfrm>
          <a:custGeom>
            <a:avLst/>
            <a:gdLst/>
            <a:ahLst/>
            <a:cxnLst/>
            <a:rect l="l" t="t" r="r" b="b"/>
            <a:pathLst>
              <a:path w="18288000" h="8816790">
                <a:moveTo>
                  <a:pt x="0" y="0"/>
                </a:moveTo>
                <a:lnTo>
                  <a:pt x="18288000" y="0"/>
                </a:lnTo>
                <a:lnTo>
                  <a:pt x="18288000" y="8816790"/>
                </a:lnTo>
                <a:lnTo>
                  <a:pt x="0" y="8816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t="-19140" r="-1905" b="-19140"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DE354A-145F-581F-3A35-6F342FBA956F}"/>
              </a:ext>
            </a:extLst>
          </p:cNvPr>
          <p:cNvSpPr/>
          <p:nvPr/>
        </p:nvSpPr>
        <p:spPr>
          <a:xfrm>
            <a:off x="4487375" y="4331611"/>
            <a:ext cx="1663039" cy="16630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nl-NL" sz="2400" noProof="0" dirty="0">
                <a:solidFill>
                  <a:srgbClr val="FEFFFF"/>
                </a:solidFill>
                <a:latin typeface="+mj-lt"/>
              </a:rPr>
              <a:t>WHERE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BA6432A-5EA2-6684-6636-63FD27EC044D}"/>
              </a:ext>
            </a:extLst>
          </p:cNvPr>
          <p:cNvSpPr/>
          <p:nvPr/>
        </p:nvSpPr>
        <p:spPr>
          <a:xfrm>
            <a:off x="3624733" y="5994000"/>
            <a:ext cx="864000" cy="86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nl-NL" noProof="0" dirty="0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5705265-6F47-0F87-1DE0-A9659A3F579E}"/>
              </a:ext>
            </a:extLst>
          </p:cNvPr>
          <p:cNvSpPr>
            <a:spLocks noChangeAspect="1"/>
          </p:cNvSpPr>
          <p:nvPr/>
        </p:nvSpPr>
        <p:spPr>
          <a:xfrm>
            <a:off x="8057346" y="60620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110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12DBA-BD52-70B7-E1AB-A82D3F96D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6EA0C25-9A35-6401-C327-BE56B1B4B202}"/>
              </a:ext>
            </a:extLst>
          </p:cNvPr>
          <p:cNvSpPr>
            <a:spLocks noChangeAspect="1"/>
          </p:cNvSpPr>
          <p:nvPr/>
        </p:nvSpPr>
        <p:spPr>
          <a:xfrm>
            <a:off x="7943046" y="5973108"/>
            <a:ext cx="3067854" cy="770592"/>
          </a:xfrm>
          <a:custGeom>
            <a:avLst/>
            <a:gdLst/>
            <a:ahLst/>
            <a:cxnLst/>
            <a:rect l="l" t="t" r="r" b="b"/>
            <a:pathLst>
              <a:path w="4383237" h="1100993">
                <a:moveTo>
                  <a:pt x="0" y="0"/>
                </a:moveTo>
                <a:lnTo>
                  <a:pt x="4383237" y="0"/>
                </a:lnTo>
                <a:lnTo>
                  <a:pt x="4383237" y="1100993"/>
                </a:lnTo>
                <a:lnTo>
                  <a:pt x="0" y="11009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A0EEFF3-63F6-6616-B601-AAF42D246424}"/>
              </a:ext>
            </a:extLst>
          </p:cNvPr>
          <p:cNvSpPr txBox="1"/>
          <p:nvPr/>
        </p:nvSpPr>
        <p:spPr>
          <a:xfrm>
            <a:off x="2351314" y="798286"/>
            <a:ext cx="75909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tall - tall</a:t>
            </a:r>
            <a:r>
              <a:rPr lang="en-US" sz="4400" u="sng" dirty="0"/>
              <a:t>er</a:t>
            </a:r>
            <a:r>
              <a:rPr lang="en-US" sz="4400" dirty="0"/>
              <a:t> - tall</a:t>
            </a:r>
            <a:r>
              <a:rPr lang="en-US" sz="4400" u="sng" dirty="0"/>
              <a:t>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old - old</a:t>
            </a:r>
            <a:r>
              <a:rPr lang="en-US" sz="4400" u="sng" dirty="0"/>
              <a:t>er</a:t>
            </a:r>
            <a:r>
              <a:rPr lang="en-US" sz="4400" dirty="0"/>
              <a:t> - old</a:t>
            </a:r>
            <a:r>
              <a:rPr lang="en-US" sz="4400" u="sng" dirty="0"/>
              <a:t>est</a:t>
            </a:r>
            <a:endParaRPr lang="en-US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young - young</a:t>
            </a:r>
            <a:r>
              <a:rPr lang="en-US" sz="4400" u="sng" dirty="0"/>
              <a:t>er</a:t>
            </a:r>
            <a:r>
              <a:rPr lang="en-US" sz="4400" dirty="0"/>
              <a:t> - young</a:t>
            </a:r>
            <a:r>
              <a:rPr lang="en-US" sz="4400" u="sng" dirty="0"/>
              <a:t>est</a:t>
            </a:r>
            <a:endParaRPr lang="en-US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he/she/it is </a:t>
            </a:r>
            <a:r>
              <a:rPr lang="en-US" sz="4400" u="sng" dirty="0"/>
              <a:t>taller</a:t>
            </a:r>
            <a:r>
              <a:rPr lang="en-US" sz="4400" dirty="0"/>
              <a:t> than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he/she/it is </a:t>
            </a:r>
            <a:r>
              <a:rPr lang="en-US" sz="4400" u="sng" dirty="0"/>
              <a:t>older</a:t>
            </a:r>
            <a:r>
              <a:rPr lang="en-US" sz="4400" dirty="0"/>
              <a:t> than 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he/she/it is </a:t>
            </a:r>
            <a:r>
              <a:rPr lang="en-US" sz="4400" u="sng" dirty="0"/>
              <a:t>younger</a:t>
            </a:r>
            <a:r>
              <a:rPr lang="en-US" sz="4400" dirty="0"/>
              <a:t> than ...</a:t>
            </a:r>
          </a:p>
        </p:txBody>
      </p:sp>
    </p:spTree>
    <p:extLst>
      <p:ext uri="{BB962C8B-B14F-4D97-AF65-F5344CB8AC3E}">
        <p14:creationId xmlns:p14="http://schemas.microsoft.com/office/powerpoint/2010/main" val="4024830678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Templates">
  <a:themeElements>
    <a:clrScheme name="Noordhoff_New">
      <a:dk1>
        <a:sysClr val="windowText" lastClr="000000"/>
      </a:dk1>
      <a:lt1>
        <a:sysClr val="window" lastClr="FFFFFF"/>
      </a:lt1>
      <a:dk2>
        <a:srgbClr val="005140"/>
      </a:dk2>
      <a:lt2>
        <a:srgbClr val="E7E5E5"/>
      </a:lt2>
      <a:accent1>
        <a:srgbClr val="007A60"/>
      </a:accent1>
      <a:accent2>
        <a:srgbClr val="6DB5C5"/>
      </a:accent2>
      <a:accent3>
        <a:srgbClr val="FF7143"/>
      </a:accent3>
      <a:accent4>
        <a:srgbClr val="005140"/>
      </a:accent4>
      <a:accent5>
        <a:srgbClr val="C0E0E7"/>
      </a:accent5>
      <a:accent6>
        <a:srgbClr val="FFAF96"/>
      </a:accent6>
      <a:hlink>
        <a:srgbClr val="467886"/>
      </a:hlink>
      <a:folHlink>
        <a:srgbClr val="96607D"/>
      </a:folHlink>
    </a:clrScheme>
    <a:fontScheme name="Noordhoff_New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ordhoff.potx" id="{63256B1B-9C73-419A-AD6B-C3A5C4B495EA}" vid="{E06C6BA9-80A4-454B-928C-AB9D832EEC19}"/>
    </a:ext>
  </a:extLst>
</a:theme>
</file>

<file path=ppt/theme/theme2.xml><?xml version="1.0" encoding="utf-8"?>
<a:theme xmlns:a="http://schemas.openxmlformats.org/drawingml/2006/main" name="Special Picture Templates">
  <a:themeElements>
    <a:clrScheme name="Noordhoff_New">
      <a:dk1>
        <a:sysClr val="windowText" lastClr="000000"/>
      </a:dk1>
      <a:lt1>
        <a:sysClr val="window" lastClr="FFFFFF"/>
      </a:lt1>
      <a:dk2>
        <a:srgbClr val="005140"/>
      </a:dk2>
      <a:lt2>
        <a:srgbClr val="E7E5E5"/>
      </a:lt2>
      <a:accent1>
        <a:srgbClr val="007A60"/>
      </a:accent1>
      <a:accent2>
        <a:srgbClr val="6DB5C5"/>
      </a:accent2>
      <a:accent3>
        <a:srgbClr val="FF7143"/>
      </a:accent3>
      <a:accent4>
        <a:srgbClr val="005140"/>
      </a:accent4>
      <a:accent5>
        <a:srgbClr val="C0E0E7"/>
      </a:accent5>
      <a:accent6>
        <a:srgbClr val="FFAF96"/>
      </a:accent6>
      <a:hlink>
        <a:srgbClr val="467886"/>
      </a:hlink>
      <a:folHlink>
        <a:srgbClr val="96607D"/>
      </a:folHlink>
    </a:clrScheme>
    <a:fontScheme name="Noordhoff_New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ordhoff.potx" id="{63256B1B-9C73-419A-AD6B-C3A5C4B495EA}" vid="{CDB90071-9E04-4DC3-A5C5-64D85D3252A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Noordhoff_template</Template>
  <TotalTime>21</TotalTime>
  <Words>60</Words>
  <Application>Microsoft Office PowerPoint</Application>
  <PresentationFormat>Breedbeeld</PresentationFormat>
  <Paragraphs>21</Paragraphs>
  <Slides>8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Aptos</vt:lpstr>
      <vt:lpstr>Arial</vt:lpstr>
      <vt:lpstr>Roboto Light</vt:lpstr>
      <vt:lpstr>Wingdings</vt:lpstr>
      <vt:lpstr>Standard Templates</vt:lpstr>
      <vt:lpstr>Special Picture Templates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Dunja Snuverink</dc:creator>
  <cp:lastModifiedBy>Dunja Snuverink</cp:lastModifiedBy>
  <cp:revision>7</cp:revision>
  <dcterms:created xsi:type="dcterms:W3CDTF">2026-05-26T06:25:14Z</dcterms:created>
  <dcterms:modified xsi:type="dcterms:W3CDTF">2026-05-26T06:58:16Z</dcterms:modified>
</cp:coreProperties>
</file>