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14"/>
  </p:notesMasterIdLst>
  <p:sldIdLst>
    <p:sldId id="267" r:id="rId5"/>
    <p:sldId id="1098" r:id="rId6"/>
    <p:sldId id="258" r:id="rId7"/>
    <p:sldId id="266" r:id="rId8"/>
    <p:sldId id="265" r:id="rId9"/>
    <p:sldId id="1099" r:id="rId10"/>
    <p:sldId id="261" r:id="rId11"/>
    <p:sldId id="262" r:id="rId12"/>
    <p:sldId id="263" r:id="rId13"/>
  </p:sldIdLst>
  <p:sldSz cx="24384000" cy="13716000"/>
  <p:notesSz cx="6858000" cy="9144000"/>
  <p:custDataLst>
    <p:tags r:id="rId15"/>
  </p:custDataLst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D1D3DE2-A4C8-912B-2F7C-8356CAB72FCF}" name="Karlijn Ballemans" initials="KB" userId="S::karlijn@WisMon.nl::a61df217-19b6-498c-b1db-7c61a8e29a25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arlijn Ballemans" initials="KB" lastIdx="13" clrIdx="0"/>
  <p:cmAuthor id="1" name="Arne Borst" initials="AB" lastIdx="18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2C8"/>
    <a:srgbClr val="F0F0EF"/>
    <a:srgbClr val="D0D1D0"/>
    <a:srgbClr val="DEDEDE"/>
    <a:srgbClr val="0028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FFF"/>
          </a:solidFill>
        </a:fill>
      </a:tcStyle>
    </a:wholeTbl>
    <a:band2H>
      <a:tcTxStyle/>
      <a:tcStyle>
        <a:tcBdr/>
        <a:fill>
          <a:solidFill>
            <a:srgbClr val="E6F0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F0CC"/>
          </a:solidFill>
        </a:fill>
      </a:tcStyle>
    </a:wholeTbl>
    <a:band2H>
      <a:tcTxStyle/>
      <a:tcStyle>
        <a:tcBdr/>
        <a:fill>
          <a:solidFill>
            <a:srgbClr val="EAF8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F"/>
          </a:solidFill>
        </a:fill>
      </a:tcStyle>
    </a:wholeTbl>
    <a:band2H>
      <a:tcTxStyle/>
      <a:tcStyle>
        <a:tcBdr/>
        <a:fill>
          <a:solidFill>
            <a:srgbClr val="FFE8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9E9E9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5E5E5E"/>
        </a:fontRef>
        <a:srgbClr val="5E5E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5E5E5E"/>
              </a:solidFill>
              <a:prstDash val="solid"/>
              <a:round/>
            </a:ln>
          </a:top>
          <a:bottom>
            <a:ln w="254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E5E5E"/>
              </a:solidFill>
              <a:prstDash val="solid"/>
              <a:round/>
            </a:ln>
          </a:top>
          <a:bottom>
            <a:ln w="254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D1D1"/>
          </a:solidFill>
        </a:fill>
      </a:tcStyle>
    </a:wholeTbl>
    <a:band2H>
      <a:tcTxStyle/>
      <a:tcStyle>
        <a:tcBdr/>
        <a:fill>
          <a:solidFill>
            <a:srgbClr val="E9E9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12700" cap="flat">
              <a:solidFill>
                <a:srgbClr val="5E5E5E"/>
              </a:solidFill>
              <a:prstDash val="solid"/>
              <a:round/>
            </a:ln>
          </a:top>
          <a:bottom>
            <a:ln w="127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solidFill>
            <a:srgbClr val="5E5E5E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12700" cap="flat">
              <a:solidFill>
                <a:srgbClr val="5E5E5E"/>
              </a:solidFill>
              <a:prstDash val="solid"/>
              <a:round/>
            </a:ln>
          </a:top>
          <a:bottom>
            <a:ln w="127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solidFill>
            <a:srgbClr val="5E5E5E">
              <a:alpha val="20000"/>
            </a:srgbClr>
          </a:solidFill>
        </a:fill>
      </a:tcStyle>
    </a:firstCol>
    <a:lastRow>
      <a:tcTxStyle b="on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50800" cap="flat">
              <a:solidFill>
                <a:srgbClr val="5E5E5E"/>
              </a:solidFill>
              <a:prstDash val="solid"/>
              <a:round/>
            </a:ln>
          </a:top>
          <a:bottom>
            <a:ln w="127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12700" cap="flat">
              <a:solidFill>
                <a:srgbClr val="5E5E5E"/>
              </a:solidFill>
              <a:prstDash val="solid"/>
              <a:round/>
            </a:ln>
          </a:top>
          <a:bottom>
            <a:ln w="254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907"/>
    <p:restoredTop sz="77465" autoAdjust="0"/>
  </p:normalViewPr>
  <p:slideViewPr>
    <p:cSldViewPr snapToGrid="0">
      <p:cViewPr varScale="1">
        <p:scale>
          <a:sx n="33" d="100"/>
          <a:sy n="33" d="100"/>
        </p:scale>
        <p:origin x="109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ags" Target="tags/tag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333032-B4A8-AC48-9D04-7ABE11FF5A7F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99084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fontAlgn="base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069308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fontAlgn="base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84926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fontAlgn="base">
              <a:buFont typeface="Arial" panose="020B0604020202020204" pitchFamily="34" charset="0"/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68565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fontAlgn="base">
              <a:buFont typeface="Arial" panose="020B0604020202020204" pitchFamily="34" charset="0"/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41615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fontAlgn="base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95470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fontAlgn="base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25542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fontAlgn="base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0142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Hoofdtekst - niveau één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0" y="11859862"/>
            <a:ext cx="21971005" cy="636982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defRPr sz="3600" b="1"/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defRPr sz="3600" b="1"/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defRPr sz="3600" b="1"/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defRPr sz="3600" b="1"/>
            </a:lvl5pPr>
          </a:lstStyle>
          <a:p>
            <a:r>
              <a:t>Auteur en datum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" name="Naam presentati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5" cy="4648204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Naam presentatie</a:t>
            </a:r>
          </a:p>
        </p:txBody>
      </p:sp>
      <p:sp>
        <p:nvSpPr>
          <p:cNvPr id="13" name="Hoofdtekst - niveau één…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2" y="7223190"/>
            <a:ext cx="21971002" cy="1905003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Ondertitel presentatie</a:t>
            </a:r>
          </a:p>
        </p:txBody>
      </p:sp>
      <p:sp>
        <p:nvSpPr>
          <p:cNvPr id="1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driem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Afbeelding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125" name="Afbeelding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126" name="Afbeelding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12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Afbeelding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13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 titelslide klein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3">
            <a:extLst>
              <a:ext uri="{FF2B5EF4-FFF2-40B4-BE49-F238E27FC236}">
                <a16:creationId xmlns:a16="http://schemas.microsoft.com/office/drawing/2014/main" id="{ACCA71FD-20D8-F0C6-EB21-340AA4259C49}"/>
              </a:ext>
            </a:extLst>
          </p:cNvPr>
          <p:cNvSpPr/>
          <p:nvPr/>
        </p:nvSpPr>
        <p:spPr>
          <a:xfrm>
            <a:off x="1506409" y="0"/>
            <a:ext cx="6930517" cy="6931162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110899" tIns="55449" rIns="110899" bIns="0" anchor="b" anchorCtr="1" compatLnSpc="1">
            <a:noAutofit/>
          </a:bodyPr>
          <a:lstStyle/>
          <a:p>
            <a:pPr marL="0" marR="0" lvl="0" indent="0" algn="ctr" defTabSz="1108984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1985" b="0" i="0" u="none" strike="noStrike" kern="1200" cap="none" spc="0" baseline="0">
                <a:solidFill>
                  <a:srgbClr val="FFFFFF"/>
                </a:solidFill>
                <a:uFillTx/>
                <a:latin typeface="Arial"/>
              </a:rPr>
              <a:t>          </a:t>
            </a:r>
          </a:p>
        </p:txBody>
      </p:sp>
      <p:pic>
        <p:nvPicPr>
          <p:cNvPr id="3" name="Afbeelding 453">
            <a:extLst>
              <a:ext uri="{FF2B5EF4-FFF2-40B4-BE49-F238E27FC236}">
                <a16:creationId xmlns:a16="http://schemas.microsoft.com/office/drawing/2014/main" id="{F823F272-18ED-8725-8CD4-59C8B8FB9E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3086" y="10694395"/>
            <a:ext cx="12191206" cy="302698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Afbeelding 7" title="Logo1">
            <a:extLst>
              <a:ext uri="{FF2B5EF4-FFF2-40B4-BE49-F238E27FC236}">
                <a16:creationId xmlns:a16="http://schemas.microsoft.com/office/drawing/2014/main" id="{8F3559C2-B25B-D4A5-C70F-C68730F434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1998" y="1"/>
            <a:ext cx="6112949" cy="174643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Titel 38">
            <a:extLst>
              <a:ext uri="{FF2B5EF4-FFF2-40B4-BE49-F238E27FC236}">
                <a16:creationId xmlns:a16="http://schemas.microsoft.com/office/drawing/2014/main" id="{5E578166-89C1-12B1-704B-9BAFB3F5608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06408" y="1540670"/>
            <a:ext cx="6732837" cy="3849811"/>
          </a:xfrm>
        </p:spPr>
        <p:txBody>
          <a:bodyPr lIns="381003" tIns="287999" rIns="381003" bIns="0"/>
          <a:lstStyle>
            <a:lvl1pPr>
              <a:lnSpc>
                <a:spcPts val="8532"/>
              </a:lnSpc>
              <a:defRPr sz="5094">
                <a:ea typeface="Arial"/>
                <a:cs typeface="Arial"/>
              </a:defRPr>
            </a:lvl1pPr>
          </a:lstStyle>
          <a:p>
            <a:pPr lvl="0"/>
            <a:r>
              <a:rPr lang="nl-NL"/>
              <a:t>Klik om stijl te bewerken</a:t>
            </a:r>
          </a:p>
        </p:txBody>
      </p:sp>
      <p:sp>
        <p:nvSpPr>
          <p:cNvPr id="6" name="Tijdelijke aanduiding voor datum 2">
            <a:extLst>
              <a:ext uri="{FF2B5EF4-FFF2-40B4-BE49-F238E27FC236}">
                <a16:creationId xmlns:a16="http://schemas.microsoft.com/office/drawing/2014/main" id="{AB2AFD56-3E79-C367-3449-B5AB1B37BB41}"/>
              </a:ext>
            </a:extLst>
          </p:cNvPr>
          <p:cNvSpPr txBox="1"/>
          <p:nvPr/>
        </p:nvSpPr>
        <p:spPr>
          <a:xfrm>
            <a:off x="1506409" y="5948789"/>
            <a:ext cx="6933833" cy="98237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436607" tIns="0" rIns="0" bIns="305625" anchor="b" anchorCtr="0" compatLnSpc="1">
            <a:noAutofit/>
          </a:bodyPr>
          <a:lstStyle/>
          <a:p>
            <a:pPr marL="0" marR="0" lvl="0" indent="0" algn="l" defTabSz="1108984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EBE64CD-DA0B-0143-A1E3-6597B4F62F20}" type="datetime1">
              <a:rPr lang="nl-NL" sz="3153" b="0" i="0" u="none" strike="noStrike" kern="1200" cap="none" spc="0" baseline="0">
                <a:solidFill>
                  <a:srgbClr val="0082C8"/>
                </a:solidFill>
                <a:uFillTx/>
                <a:latin typeface="Arial"/>
                <a:ea typeface="Arial"/>
                <a:cs typeface="Arial"/>
              </a:rPr>
              <a:pPr marL="0" marR="0" lvl="0" indent="0" algn="l" defTabSz="1108984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2-5-2023</a:t>
            </a:fld>
            <a:endParaRPr lang="mr-IN" sz="3153" b="0" i="0" u="none" strike="noStrike" kern="1200" cap="none" spc="0" baseline="0">
              <a:solidFill>
                <a:srgbClr val="0082C8"/>
              </a:solidFill>
              <a:uFillTx/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29480021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619AD3-2028-E741-A7D1-378B07053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D485D7D-636C-8E45-95F9-56822ABCB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D09C4B9-7207-B544-A0B5-E8DEFCF1C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694D0-0A58-D140-8346-A6D1017B2378}" type="datetimeFigureOut">
              <a:rPr lang="nl-NL" smtClean="0"/>
              <a:t>2-5-2023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C603201-F424-EF46-86F1-BF9461189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CF729A9-3828-B945-A515-1BD3024BA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940492" y="13076008"/>
            <a:ext cx="490520" cy="379591"/>
          </a:xfrm>
        </p:spPr>
        <p:txBody>
          <a:bodyPr/>
          <a:lstStyle/>
          <a:p>
            <a:fld id="{05191176-A116-0C47-A934-227CE8D3285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07284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Hoofdtekst - niveau één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Dia-opsommingstekst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, opsomm.,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Hoofdtekst - niveau één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2372960"/>
            <a:ext cx="9779000" cy="934782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sz="5500" b="1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sz="5500" b="1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sz="5500" b="1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sz="5500" b="1"/>
            </a:lvl5pPr>
          </a:lstStyle>
          <a:p>
            <a:r>
              <a:t>Ondertitel dia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1" name="Hoofdtekst - niveau één…"/>
          <p:cNvSpPr txBox="1">
            <a:spLocks noGrp="1"/>
          </p:cNvSpPr>
          <p:nvPr>
            <p:ph type="body" sz="half" idx="21" hasCustomPrompt="1"/>
          </p:nvPr>
        </p:nvSpPr>
        <p:spPr>
          <a:xfrm>
            <a:off x="1206500" y="4248503"/>
            <a:ext cx="9779000" cy="8256631"/>
          </a:xfrm>
          <a:prstGeom prst="rect">
            <a:avLst/>
          </a:prstGeom>
        </p:spPr>
        <p:txBody>
          <a:bodyPr numCol="1" spcCol="38100"/>
          <a:lstStyle/>
          <a:p>
            <a:r>
              <a:t>Dia-opsommingstekst</a:t>
            </a:r>
          </a:p>
        </p:txBody>
      </p:sp>
      <p:sp>
        <p:nvSpPr>
          <p:cNvPr id="62" name="660384004_1290x1720.jpg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3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63" name="Naam dia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Naam dia</a:t>
            </a:r>
          </a:p>
        </p:txBody>
      </p:sp>
      <p:sp>
        <p:nvSpPr>
          <p:cNvPr id="6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etitel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5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Sectietitel</a:t>
            </a:r>
          </a:p>
        </p:txBody>
      </p:sp>
      <p:sp>
        <p:nvSpPr>
          <p:cNvPr id="72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Naam dia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51"/>
          </a:xfrm>
          <a:prstGeom prst="rect">
            <a:avLst/>
          </a:prstGeom>
        </p:spPr>
        <p:txBody>
          <a:bodyPr/>
          <a:lstStyle/>
          <a:p>
            <a:r>
              <a:t>Naam dia</a:t>
            </a:r>
          </a:p>
        </p:txBody>
      </p:sp>
      <p:sp>
        <p:nvSpPr>
          <p:cNvPr id="80" name="Hoofdtekst - niveau één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2372960"/>
            <a:ext cx="21971000" cy="934782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sz="5500" b="1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sz="5500" b="1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sz="5500" b="1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sz="5500" b="1"/>
            </a:lvl5pPr>
          </a:lstStyle>
          <a:p>
            <a:r>
              <a:t>Ondertitel dia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1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itel agenda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Titel agenda</a:t>
            </a:r>
          </a:p>
        </p:txBody>
      </p:sp>
      <p:sp>
        <p:nvSpPr>
          <p:cNvPr id="89" name="Hoofdtekst - niveau één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2372960"/>
            <a:ext cx="21971000" cy="934782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sz="5500" b="1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sz="5500" b="1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sz="5500" b="1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sz="5500" b="1"/>
            </a:lvl5pPr>
          </a:lstStyle>
          <a:p>
            <a:r>
              <a:t>Ondertitel agenda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0" name="Hoofdtekst - niveau één…"/>
          <p:cNvSpPr txBox="1">
            <a:spLocks noGrp="1"/>
          </p:cNvSpPr>
          <p:nvPr>
            <p:ph type="body" idx="21" hasCustomPrompt="1"/>
          </p:nvPr>
        </p:nvSpPr>
        <p:spPr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99"/>
            </a:lvl1pPr>
          </a:lstStyle>
          <a:p>
            <a:r>
              <a:t>Agendaonderwerpen</a:t>
            </a:r>
          </a:p>
        </p:txBody>
      </p:sp>
      <p:sp>
        <p:nvSpPr>
          <p:cNvPr id="91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Ui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Hoofdtekst - niveau één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numCol="1" spcCol="38100"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Uiting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root fe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Hoofdtekst - niveau één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5"/>
            <a:ext cx="21971000" cy="7241587"/>
          </a:xfrm>
          <a:prstGeom prst="rect">
            <a:avLst/>
          </a:prstGeom>
        </p:spPr>
        <p:txBody>
          <a:bodyPr numCol="1" spcCol="38100"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Feitinformati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Feitinformatie</a:t>
            </a:r>
          </a:p>
        </p:txBody>
      </p:sp>
      <p:sp>
        <p:nvSpPr>
          <p:cNvPr id="108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Hoofdtekst - niveau één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430022" y="10675453"/>
            <a:ext cx="20200057" cy="636982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defRPr sz="3600" b="1"/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defRPr sz="3600" b="1"/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defRPr sz="3600" b="1"/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defRPr sz="3600" b="1"/>
            </a:lvl5pPr>
          </a:lstStyle>
          <a:p>
            <a:r>
              <a:t>Toekenning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6" name="Hoofdtekst - niveau één…"/>
          <p:cNvSpPr txBox="1">
            <a:spLocks noGrp="1"/>
          </p:cNvSpPr>
          <p:nvPr>
            <p:ph type="body" sz="half" idx="21" hasCustomPrompt="1"/>
          </p:nvPr>
        </p:nvSpPr>
        <p:spPr>
          <a:xfrm>
            <a:off x="1753923" y="4939860"/>
            <a:ext cx="20876154" cy="3836283"/>
          </a:xfrm>
          <a:prstGeom prst="rect">
            <a:avLst/>
          </a:prstGeom>
        </p:spPr>
        <p:txBody>
          <a:bodyPr numCol="1" spcCol="38100"/>
          <a:lstStyle>
            <a:lvl1pPr marL="131850" indent="37172">
              <a:spcBef>
                <a:spcPts val="0"/>
              </a:spcBef>
              <a:buSzTx/>
              <a:buNone/>
              <a:defRPr sz="8500" spc="-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“Bijzonder citaat”</a:t>
            </a:r>
          </a:p>
        </p:txBody>
      </p:sp>
      <p:sp>
        <p:nvSpPr>
          <p:cNvPr id="11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ofdtekst - niveau één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3"/>
            <a:ext cx="21971000" cy="8256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numCol="2" spcCol="1098550">
            <a:normAutofit/>
          </a:bodyPr>
          <a:lstStyle/>
          <a:p>
            <a:r>
              <a:t>Dia-opsommingstekst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" name="Titeltekst"/>
          <p:cNvSpPr txBox="1">
            <a:spLocks noGrp="1"/>
          </p:cNvSpPr>
          <p:nvPr>
            <p:ph type="title"/>
          </p:nvPr>
        </p:nvSpPr>
        <p:spPr>
          <a:xfrm>
            <a:off x="3653366" y="2743200"/>
            <a:ext cx="19507201" cy="1505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Titeltekst</a:t>
            </a:r>
          </a:p>
        </p:txBody>
      </p:sp>
      <p:sp>
        <p:nvSpPr>
          <p:cNvPr id="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</p:sldLayoutIdLst>
  <p:transition spd="med"/>
  <p:txStyles>
    <p:titleStyle>
      <a:lvl1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titleStyle>
    <p:bodyStyle>
      <a:lvl1pPr marL="6096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12192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18288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24384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30480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36576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42672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48768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54864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https://www.youtube.com/embed/vuFiLhhCNww?feature=oembed" TargetMode="External"/><Relationship Id="rId1" Type="http://schemas.openxmlformats.org/officeDocument/2006/relationships/tags" Target="../tags/tag2.xml"/><Relationship Id="rId6" Type="http://schemas.openxmlformats.org/officeDocument/2006/relationships/image" Target="../media/image6.emf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6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5" Type="http://schemas.openxmlformats.org/officeDocument/2006/relationships/image" Target="../media/image6.emf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5" Type="http://schemas.openxmlformats.org/officeDocument/2006/relationships/image" Target="../media/image15.png"/><Relationship Id="rId4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5" Type="http://schemas.openxmlformats.org/officeDocument/2006/relationships/image" Target="../media/image6.emf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6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2">
            <a:extLst>
              <a:ext uri="{FF2B5EF4-FFF2-40B4-BE49-F238E27FC236}">
                <a16:creationId xmlns:a16="http://schemas.microsoft.com/office/drawing/2014/main" id="{FB2FA841-ED93-DF3A-9601-C9D50BD48D23}"/>
              </a:ext>
            </a:extLst>
          </p:cNvPr>
          <p:cNvSpPr/>
          <p:nvPr/>
        </p:nvSpPr>
        <p:spPr>
          <a:xfrm>
            <a:off x="1473292" y="1"/>
            <a:ext cx="10671716" cy="10671716"/>
          </a:xfrm>
          <a:prstGeom prst="rect">
            <a:avLst/>
          </a:prstGeom>
          <a:solidFill>
            <a:srgbClr val="0082C8"/>
          </a:solidFill>
          <a:ln cap="flat">
            <a:noFill/>
            <a:prstDash val="solid"/>
          </a:ln>
        </p:spPr>
        <p:txBody>
          <a:bodyPr vert="horz" wrap="square" lIns="110899" tIns="55449" rIns="110899" bIns="55449" anchor="ctr" anchorCtr="1" compatLnSpc="1">
            <a:noAutofit/>
          </a:bodyPr>
          <a:lstStyle/>
          <a:p>
            <a:pPr defTabSz="1108984" hangingPunct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l-NL" sz="2183" kern="12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" name="Bionica…">
            <a:extLst>
              <a:ext uri="{FF2B5EF4-FFF2-40B4-BE49-F238E27FC236}">
                <a16:creationId xmlns:a16="http://schemas.microsoft.com/office/drawing/2014/main" id="{B3D26237-4B76-37B7-85B9-DC47EA89948D}"/>
              </a:ext>
            </a:extLst>
          </p:cNvPr>
          <p:cNvSpPr txBox="1"/>
          <p:nvPr/>
        </p:nvSpPr>
        <p:spPr>
          <a:xfrm>
            <a:off x="2480022" y="3044283"/>
            <a:ext cx="8725989" cy="4596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 sz="8000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defRPr>
            </a:pPr>
            <a:r>
              <a:rPr lang="nl-NL" sz="8800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Ontwerp je eigen </a:t>
            </a:r>
            <a:r>
              <a:rPr lang="nl-NL" sz="8800" dirty="0" err="1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Geocache</a:t>
            </a:r>
            <a:endParaRPr lang="nl-NL" sz="8800" dirty="0">
              <a:solidFill>
                <a:schemeClr val="bg1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>
              <a:defRPr sz="8000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defRPr>
            </a:pPr>
            <a:endParaRPr sz="7200" dirty="0">
              <a:solidFill>
                <a:schemeClr val="bg1"/>
              </a:solidFill>
              <a:latin typeface="Work Sans" panose="00000500000000000000" pitchFamily="2" charset="0"/>
            </a:endParaRPr>
          </a:p>
          <a:p>
            <a:pPr>
              <a:defRPr sz="5000" b="1">
                <a:solidFill>
                  <a:srgbClr val="2B5EC6"/>
                </a:solidFill>
                <a:latin typeface="Work Sans"/>
                <a:ea typeface="Work Sans"/>
                <a:cs typeface="Work Sans"/>
                <a:sym typeface="Work Sans"/>
              </a:defRPr>
            </a:pPr>
            <a:r>
              <a:rPr lang="nl-NL" sz="44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Zoektocht met GPS coördinaten</a:t>
            </a:r>
            <a:endParaRPr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Helvetic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3683F8DA-93D2-5F0D-1351-0B146CE393B7}"/>
              </a:ext>
            </a:extLst>
          </p:cNvPr>
          <p:cNvSpPr/>
          <p:nvPr/>
        </p:nvSpPr>
        <p:spPr>
          <a:xfrm>
            <a:off x="19568160" y="8899482"/>
            <a:ext cx="3292518" cy="3292518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D538FC6E-3251-FB4D-9095-3D797AEF5F97}"/>
              </a:ext>
            </a:extLst>
          </p:cNvPr>
          <p:cNvSpPr txBox="1"/>
          <p:nvPr/>
        </p:nvSpPr>
        <p:spPr>
          <a:xfrm>
            <a:off x="962527" y="1564105"/>
            <a:ext cx="10950800" cy="119878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ts val="7000"/>
              </a:lnSpc>
              <a:buClr>
                <a:srgbClr val="F5B400"/>
              </a:buClr>
            </a:pPr>
            <a:r>
              <a:rPr lang="nl-NL" sz="7000" dirty="0" err="1">
                <a:solidFill>
                  <a:srgbClr val="0082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Geocaching</a:t>
            </a:r>
            <a:r>
              <a:rPr lang="nl-NL" sz="7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l">
              <a:lnSpc>
                <a:spcPts val="7000"/>
              </a:lnSpc>
              <a:buClr>
                <a:srgbClr val="F5B400"/>
              </a:buClr>
            </a:pPr>
            <a:r>
              <a:rPr lang="nl-NL" sz="7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Ontwerp je eigen </a:t>
            </a:r>
            <a:r>
              <a:rPr lang="nl-NL" sz="70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geocache</a:t>
            </a:r>
            <a:endParaRPr lang="nl-NL" sz="70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ts val="7000"/>
              </a:lnSpc>
              <a:buClr>
                <a:srgbClr val="F5B400"/>
              </a:buClr>
            </a:pPr>
            <a:endParaRPr lang="nl-NL" sz="70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Clr>
                <a:srgbClr val="2D2E83"/>
              </a:buClr>
            </a:pPr>
            <a:r>
              <a:rPr lang="nl-NL" sz="4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deze les leer je:</a:t>
            </a:r>
          </a:p>
          <a:p>
            <a:pPr marL="685800" indent="-685800" algn="l">
              <a:buClr>
                <a:srgbClr val="0082C8"/>
              </a:buClr>
              <a:buFont typeface="Wingdings" pitchFamily="2" charset="2"/>
              <a:buChar char="§"/>
            </a:pPr>
            <a:r>
              <a:rPr lang="nl-NL" sz="4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 (GPS) coördinaten zijn.</a:t>
            </a:r>
          </a:p>
          <a:p>
            <a:pPr marL="685800" indent="-685800" algn="l">
              <a:buClr>
                <a:srgbClr val="0082C8"/>
              </a:buClr>
              <a:buFont typeface="Wingdings" pitchFamily="2" charset="2"/>
              <a:buChar char="§"/>
            </a:pPr>
            <a:r>
              <a:rPr lang="nl-NL" sz="4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 een assenstelsel is.</a:t>
            </a:r>
          </a:p>
          <a:p>
            <a:pPr marL="685800" indent="-685800" algn="l">
              <a:buClr>
                <a:srgbClr val="0082C8"/>
              </a:buClr>
              <a:buFont typeface="Wingdings" pitchFamily="2" charset="2"/>
              <a:buChar char="§"/>
            </a:pPr>
            <a:r>
              <a:rPr lang="nl-NL" sz="4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 een roosterpunt is.</a:t>
            </a:r>
          </a:p>
          <a:p>
            <a:pPr marL="685800" indent="-685800" algn="l">
              <a:buClr>
                <a:srgbClr val="0082C8"/>
              </a:buClr>
              <a:buFont typeface="Wingdings" pitchFamily="2" charset="2"/>
              <a:buChar char="§"/>
            </a:pPr>
            <a:r>
              <a:rPr lang="nl-NL" sz="4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Hoe je een punt met decimale coördinaten opschrijft.</a:t>
            </a:r>
          </a:p>
          <a:p>
            <a:pPr marL="685800" indent="-685800" algn="l">
              <a:buClr>
                <a:srgbClr val="0082C8"/>
              </a:buClr>
              <a:buFont typeface="Wingdings" pitchFamily="2" charset="2"/>
              <a:buChar char="§"/>
            </a:pPr>
            <a:r>
              <a:rPr lang="nl-NL" sz="4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Hoe je punten in een assenstelsel tekent</a:t>
            </a:r>
          </a:p>
          <a:p>
            <a:pPr marL="685800" indent="-685800" algn="l">
              <a:buClr>
                <a:srgbClr val="2D2E83"/>
              </a:buClr>
              <a:buFont typeface="Wingdings" pitchFamily="2" charset="2"/>
              <a:buChar char="§"/>
            </a:pPr>
            <a:endParaRPr lang="nl-NL" sz="40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Clr>
                <a:srgbClr val="2D2E83"/>
              </a:buClr>
            </a:pPr>
            <a:r>
              <a:rPr lang="nl-NL" sz="4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Dit weet je al:</a:t>
            </a:r>
          </a:p>
          <a:p>
            <a:pPr marL="685800" indent="-685800" algn="l">
              <a:buClr>
                <a:srgbClr val="0082C8"/>
              </a:buClr>
              <a:buFont typeface="Wingdings" pitchFamily="2" charset="2"/>
              <a:buChar char="§"/>
            </a:pPr>
            <a:r>
              <a:rPr lang="nl-NL" sz="4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 de verschillende windrichtingen zijn </a:t>
            </a:r>
            <a:br>
              <a:rPr lang="nl-NL" sz="4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4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hoe je deze kunt aflezen</a:t>
            </a:r>
          </a:p>
          <a:p>
            <a:pPr marL="685800" indent="-685800" algn="l">
              <a:buClr>
                <a:srgbClr val="0082C8"/>
              </a:buClr>
              <a:buFont typeface="Wingdings" pitchFamily="2" charset="2"/>
              <a:buChar char="§"/>
            </a:pPr>
            <a:r>
              <a:rPr lang="nl-NL" sz="4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Hoe je een kaart moet lezen.</a:t>
            </a:r>
          </a:p>
          <a:p>
            <a:pPr marL="685800" indent="-685800" algn="l">
              <a:buClr>
                <a:srgbClr val="0082C8"/>
              </a:buClr>
              <a:buFont typeface="Wingdings" pitchFamily="2" charset="2"/>
              <a:buChar char="§"/>
            </a:pPr>
            <a:r>
              <a:rPr lang="nl-NL" sz="4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Hoe jouw plaats op een kaart </a:t>
            </a:r>
            <a:br>
              <a:rPr lang="nl-NL" sz="4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4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kunt bepalen..</a:t>
            </a:r>
          </a:p>
          <a:p>
            <a:pPr algn="l">
              <a:buClr>
                <a:srgbClr val="2D2E83"/>
              </a:buClr>
            </a:pPr>
            <a:endParaRPr lang="nl-NL" sz="44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Afbeelding 4">
            <a:hlinkClick r:id="" action="ppaction://noaction"/>
            <a:extLst>
              <a:ext uri="{FF2B5EF4-FFF2-40B4-BE49-F238E27FC236}">
                <a16:creationId xmlns:a16="http://schemas.microsoft.com/office/drawing/2014/main" id="{47612724-D41F-574A-BCC6-59039ABD56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678" y="12192000"/>
            <a:ext cx="1524000" cy="1524000"/>
          </a:xfrm>
          <a:prstGeom prst="rect">
            <a:avLst/>
          </a:prstGeom>
        </p:spPr>
      </p:pic>
      <p:pic>
        <p:nvPicPr>
          <p:cNvPr id="2" name="MicrosoftTeams-image.png" descr="MicrosoftTeams-image.png">
            <a:extLst>
              <a:ext uri="{FF2B5EF4-FFF2-40B4-BE49-F238E27FC236}">
                <a16:creationId xmlns:a16="http://schemas.microsoft.com/office/drawing/2014/main" id="{E04C23AA-BB7C-93DA-E7FF-61F4E3B4AB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17004" y="4330544"/>
            <a:ext cx="1714898" cy="1714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Voorkennis100h.png" descr="Voorkennis100h.png">
            <a:extLst>
              <a:ext uri="{FF2B5EF4-FFF2-40B4-BE49-F238E27FC236}">
                <a16:creationId xmlns:a16="http://schemas.microsoft.com/office/drawing/2014/main" id="{E437D947-460B-FE60-F531-0E0180DDBF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28352" y="11556999"/>
            <a:ext cx="1092202" cy="1270002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Duur…">
            <a:extLst>
              <a:ext uri="{FF2B5EF4-FFF2-40B4-BE49-F238E27FC236}">
                <a16:creationId xmlns:a16="http://schemas.microsoft.com/office/drawing/2014/main" id="{F3BE972C-CEDC-2DE4-267F-2BDFBECFBBD4}"/>
              </a:ext>
            </a:extLst>
          </p:cNvPr>
          <p:cNvSpPr txBox="1"/>
          <p:nvPr/>
        </p:nvSpPr>
        <p:spPr>
          <a:xfrm>
            <a:off x="19803292" y="10619070"/>
            <a:ext cx="2822254" cy="133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 b="1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defRPr>
            </a:pPr>
            <a:r>
              <a:rPr sz="40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Duur</a:t>
            </a:r>
          </a:p>
          <a:p>
            <a:pPr>
              <a:defRPr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defRPr>
            </a:pPr>
            <a:r>
              <a:rPr lang="nl-NL" sz="40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50 minuten</a:t>
            </a:r>
            <a:endParaRPr sz="4000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Klok100h.png" descr="Klok100h.png">
            <a:extLst>
              <a:ext uri="{FF2B5EF4-FFF2-40B4-BE49-F238E27FC236}">
                <a16:creationId xmlns:a16="http://schemas.microsoft.com/office/drawing/2014/main" id="{23D33A46-B61A-8708-8C10-6F0DC6FC53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79418" y="9212511"/>
            <a:ext cx="1270002" cy="127000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080496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media 1" title="What is Geocaching?">
            <a:hlinkClick r:id="" action="ppaction://media"/>
            <a:extLst>
              <a:ext uri="{FF2B5EF4-FFF2-40B4-BE49-F238E27FC236}">
                <a16:creationId xmlns:a16="http://schemas.microsoft.com/office/drawing/2014/main" id="{88AC3746-19D0-1A22-4EC4-5648E2808F82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5"/>
          <a:stretch>
            <a:fillRect/>
          </a:stretch>
        </p:blipFill>
        <p:spPr>
          <a:xfrm>
            <a:off x="0" y="-79522"/>
            <a:ext cx="24384000" cy="13776960"/>
          </a:xfrm>
          <a:prstGeom prst="rect">
            <a:avLst/>
          </a:prstGeom>
        </p:spPr>
      </p:pic>
      <p:pic>
        <p:nvPicPr>
          <p:cNvPr id="3" name="Afbeelding 2">
            <a:hlinkClick r:id="" action="ppaction://noaction"/>
            <a:extLst>
              <a:ext uri="{FF2B5EF4-FFF2-40B4-BE49-F238E27FC236}">
                <a16:creationId xmlns:a16="http://schemas.microsoft.com/office/drawing/2014/main" id="{68C66845-B7F7-0850-7511-DD59E2E2FE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678" y="12192000"/>
            <a:ext cx="1524000" cy="152400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5EF049E2-90CC-E062-E7CC-F92D2A6D4E47}"/>
              </a:ext>
            </a:extLst>
          </p:cNvPr>
          <p:cNvSpPr txBox="1"/>
          <p:nvPr/>
        </p:nvSpPr>
        <p:spPr>
          <a:xfrm>
            <a:off x="1503681" y="1497901"/>
            <a:ext cx="10409645" cy="8976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ts val="7000"/>
              </a:lnSpc>
              <a:buClr>
                <a:srgbClr val="F5B400"/>
              </a:buClr>
            </a:pPr>
            <a:r>
              <a:rPr lang="nl-NL" sz="7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 is </a:t>
            </a:r>
            <a:r>
              <a:rPr lang="nl-NL" sz="7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Geocaching</a:t>
            </a:r>
            <a:r>
              <a:rPr lang="nl-NL" sz="7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465711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2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25AD5A5-8E58-9D77-EA2D-839EE6523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431" y="4536870"/>
            <a:ext cx="324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ionica…">
            <a:extLst>
              <a:ext uri="{FF2B5EF4-FFF2-40B4-BE49-F238E27FC236}">
                <a16:creationId xmlns:a16="http://schemas.microsoft.com/office/drawing/2014/main" id="{7106E22F-E737-EC3C-E272-38B603CE804B}"/>
              </a:ext>
            </a:extLst>
          </p:cNvPr>
          <p:cNvSpPr txBox="1"/>
          <p:nvPr/>
        </p:nvSpPr>
        <p:spPr>
          <a:xfrm>
            <a:off x="3776158" y="7864331"/>
            <a:ext cx="3494546" cy="1579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8000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defRPr>
            </a:pPr>
            <a:r>
              <a:rPr lang="nl-NL" sz="4800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Traditionele </a:t>
            </a:r>
          </a:p>
          <a:p>
            <a:pPr>
              <a:defRPr sz="8000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defRPr>
            </a:pPr>
            <a:r>
              <a:rPr lang="nl-NL" sz="4800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caches</a:t>
            </a:r>
            <a:endParaRPr sz="4800" dirty="0">
              <a:solidFill>
                <a:schemeClr val="bg1"/>
              </a:solidFill>
              <a:latin typeface="Work Sans" panose="00000500000000000000" pitchFamily="2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F1970F75-2D5B-4158-A7DF-9677277C80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3326" y="4536870"/>
            <a:ext cx="324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ionica…">
            <a:extLst>
              <a:ext uri="{FF2B5EF4-FFF2-40B4-BE49-F238E27FC236}">
                <a16:creationId xmlns:a16="http://schemas.microsoft.com/office/drawing/2014/main" id="{437B9938-8CCC-3220-4A39-5FD571DB87E1}"/>
              </a:ext>
            </a:extLst>
          </p:cNvPr>
          <p:cNvSpPr txBox="1"/>
          <p:nvPr/>
        </p:nvSpPr>
        <p:spPr>
          <a:xfrm>
            <a:off x="10885801" y="7864331"/>
            <a:ext cx="2055050" cy="1579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8000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defRPr>
            </a:pPr>
            <a:r>
              <a:rPr lang="nl-NL" sz="4800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Multi</a:t>
            </a:r>
          </a:p>
          <a:p>
            <a:pPr>
              <a:defRPr sz="8000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defRPr>
            </a:pPr>
            <a:r>
              <a:rPr lang="nl-NL" sz="4800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caches</a:t>
            </a:r>
            <a:endParaRPr sz="4800" dirty="0">
              <a:solidFill>
                <a:schemeClr val="bg1"/>
              </a:solidFill>
              <a:latin typeface="Work Sans" panose="00000500000000000000" pitchFamily="2" charset="0"/>
            </a:endParaRP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4E6598A8-FE31-7D5F-3823-617772649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3221" y="4536870"/>
            <a:ext cx="324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Bionica…">
            <a:extLst>
              <a:ext uri="{FF2B5EF4-FFF2-40B4-BE49-F238E27FC236}">
                <a16:creationId xmlns:a16="http://schemas.microsoft.com/office/drawing/2014/main" id="{D1253CD9-7389-E64B-D03C-F9CE734F669F}"/>
              </a:ext>
            </a:extLst>
          </p:cNvPr>
          <p:cNvSpPr txBox="1"/>
          <p:nvPr/>
        </p:nvSpPr>
        <p:spPr>
          <a:xfrm>
            <a:off x="17173905" y="7864331"/>
            <a:ext cx="2258631" cy="1579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8000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defRPr>
            </a:pPr>
            <a:r>
              <a:rPr lang="nl-NL" sz="4800" dirty="0" err="1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Mystery</a:t>
            </a:r>
            <a:endParaRPr lang="nl-NL" sz="4800" dirty="0">
              <a:solidFill>
                <a:schemeClr val="bg1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>
              <a:defRPr sz="8000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defRPr>
            </a:pPr>
            <a:r>
              <a:rPr lang="nl-NL" sz="4800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caches</a:t>
            </a:r>
            <a:endParaRPr sz="4800" dirty="0">
              <a:solidFill>
                <a:schemeClr val="bg1"/>
              </a:solidFill>
              <a:latin typeface="Work Sans" panose="00000500000000000000" pitchFamily="2" charset="0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02138A2A-BB06-D59F-ED02-D1AEF63DCAE2}"/>
              </a:ext>
            </a:extLst>
          </p:cNvPr>
          <p:cNvSpPr txBox="1"/>
          <p:nvPr/>
        </p:nvSpPr>
        <p:spPr>
          <a:xfrm>
            <a:off x="1503681" y="1497901"/>
            <a:ext cx="10409645" cy="8976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ts val="7000"/>
              </a:lnSpc>
              <a:buClr>
                <a:srgbClr val="F5B400"/>
              </a:buClr>
            </a:pPr>
            <a:r>
              <a:rPr lang="nl-NL" sz="7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Cache types </a:t>
            </a:r>
          </a:p>
        </p:txBody>
      </p:sp>
      <p:pic>
        <p:nvPicPr>
          <p:cNvPr id="7" name="Afbeelding 6">
            <a:hlinkClick r:id="" action="ppaction://noaction"/>
            <a:extLst>
              <a:ext uri="{FF2B5EF4-FFF2-40B4-BE49-F238E27FC236}">
                <a16:creationId xmlns:a16="http://schemas.microsoft.com/office/drawing/2014/main" id="{572CD02B-6AB8-E251-0CFF-1393C8A2C1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60678" y="12192000"/>
            <a:ext cx="1524000" cy="1524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2664573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E1599E56-89F1-B66C-5024-4F4955F1FAC6}"/>
              </a:ext>
            </a:extLst>
          </p:cNvPr>
          <p:cNvSpPr/>
          <p:nvPr/>
        </p:nvSpPr>
        <p:spPr>
          <a:xfrm>
            <a:off x="11678194" y="1009516"/>
            <a:ext cx="11182484" cy="11182484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5BFC66BB-F755-9B2C-5C2F-AA8CFF1B5C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7645" y="1121676"/>
            <a:ext cx="10499078" cy="10958163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E4D68AD5-A9BD-D91C-DD8A-52E4C6CE3574}"/>
              </a:ext>
            </a:extLst>
          </p:cNvPr>
          <p:cNvSpPr txBox="1"/>
          <p:nvPr/>
        </p:nvSpPr>
        <p:spPr>
          <a:xfrm>
            <a:off x="1503681" y="1497900"/>
            <a:ext cx="8241210" cy="17953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ts val="7000"/>
              </a:lnSpc>
              <a:buClr>
                <a:srgbClr val="F5B400"/>
              </a:buClr>
            </a:pPr>
            <a:r>
              <a:rPr lang="nl-NL" sz="7000" dirty="0">
                <a:solidFill>
                  <a:srgbClr val="0082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Assenstelsel en coördinaten</a:t>
            </a:r>
            <a:endParaRPr lang="nl-NL" sz="44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Afbeelding 6">
            <a:hlinkClick r:id="" action="ppaction://noaction"/>
            <a:extLst>
              <a:ext uri="{FF2B5EF4-FFF2-40B4-BE49-F238E27FC236}">
                <a16:creationId xmlns:a16="http://schemas.microsoft.com/office/drawing/2014/main" id="{2889FFB2-F1B3-5422-6423-53382412A3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678" y="12192000"/>
            <a:ext cx="1524000" cy="1524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2540433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E1599E56-89F1-B66C-5024-4F4955F1FAC6}"/>
              </a:ext>
            </a:extLst>
          </p:cNvPr>
          <p:cNvSpPr/>
          <p:nvPr/>
        </p:nvSpPr>
        <p:spPr>
          <a:xfrm>
            <a:off x="1503681" y="3657600"/>
            <a:ext cx="21356997" cy="8534400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E4D68AD5-A9BD-D91C-DD8A-52E4C6CE3574}"/>
              </a:ext>
            </a:extLst>
          </p:cNvPr>
          <p:cNvSpPr txBox="1"/>
          <p:nvPr/>
        </p:nvSpPr>
        <p:spPr>
          <a:xfrm>
            <a:off x="1503680" y="1497900"/>
            <a:ext cx="10688319" cy="8976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ts val="7000"/>
              </a:lnSpc>
              <a:buClr>
                <a:srgbClr val="F5B400"/>
              </a:buClr>
            </a:pPr>
            <a:r>
              <a:rPr lang="nl-NL" sz="7000" dirty="0">
                <a:solidFill>
                  <a:srgbClr val="0082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GPS coördinatenstelsel</a:t>
            </a:r>
            <a:endParaRPr lang="nl-NL" sz="44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Afbeelding 6">
            <a:hlinkClick r:id="" action="ppaction://noaction"/>
            <a:extLst>
              <a:ext uri="{FF2B5EF4-FFF2-40B4-BE49-F238E27FC236}">
                <a16:creationId xmlns:a16="http://schemas.microsoft.com/office/drawing/2014/main" id="{2889FFB2-F1B3-5422-6423-53382412A3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678" y="12192000"/>
            <a:ext cx="1524000" cy="1524000"/>
          </a:xfrm>
          <a:prstGeom prst="rect">
            <a:avLst/>
          </a:prstGeom>
        </p:spPr>
      </p:pic>
      <p:pic>
        <p:nvPicPr>
          <p:cNvPr id="3" name="Afbeelding 2" descr="Afbeelding met kaart&#10;&#10;Automatisch gegenereerde beschrijving">
            <a:extLst>
              <a:ext uri="{FF2B5EF4-FFF2-40B4-BE49-F238E27FC236}">
                <a16:creationId xmlns:a16="http://schemas.microsoft.com/office/drawing/2014/main" id="{0C57F9D8-6862-9BED-C0E3-5F14C712D5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196" y="3657574"/>
            <a:ext cx="16543606" cy="8534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57464908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tekst, lucht, persoon, berg&#10;&#10;Automatisch gegenereerde beschrijving">
            <a:extLst>
              <a:ext uri="{FF2B5EF4-FFF2-40B4-BE49-F238E27FC236}">
                <a16:creationId xmlns:a16="http://schemas.microsoft.com/office/drawing/2014/main" id="{E277BA9A-6F88-5AD0-6EDC-49BFDF01FF0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6"/>
          <a:stretch/>
        </p:blipFill>
        <p:spPr>
          <a:xfrm>
            <a:off x="0" y="0"/>
            <a:ext cx="26153642" cy="13716000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C88E0C3C-8B7E-BDFA-4A97-D09D966392FC}"/>
              </a:ext>
            </a:extLst>
          </p:cNvPr>
          <p:cNvSpPr/>
          <p:nvPr/>
        </p:nvSpPr>
        <p:spPr>
          <a:xfrm>
            <a:off x="1524000" y="0"/>
            <a:ext cx="5538651" cy="5538651"/>
          </a:xfrm>
          <a:prstGeom prst="rect">
            <a:avLst/>
          </a:prstGeom>
          <a:solidFill>
            <a:srgbClr val="0082C8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D71AF817-3AA4-2993-197B-5B7D50B9C37D}"/>
              </a:ext>
            </a:extLst>
          </p:cNvPr>
          <p:cNvSpPr txBox="1"/>
          <p:nvPr/>
        </p:nvSpPr>
        <p:spPr>
          <a:xfrm>
            <a:off x="1895568" y="1988537"/>
            <a:ext cx="4766490" cy="17953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7000"/>
              </a:lnSpc>
              <a:buClr>
                <a:srgbClr val="F5B400"/>
              </a:buClr>
            </a:pPr>
            <a:r>
              <a:rPr lang="nl-NL" sz="7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GPS coördinaten</a:t>
            </a:r>
          </a:p>
        </p:txBody>
      </p:sp>
      <p:pic>
        <p:nvPicPr>
          <p:cNvPr id="5" name="Afbeelding 4">
            <a:hlinkClick r:id="" action="ppaction://noaction"/>
            <a:extLst>
              <a:ext uri="{FF2B5EF4-FFF2-40B4-BE49-F238E27FC236}">
                <a16:creationId xmlns:a16="http://schemas.microsoft.com/office/drawing/2014/main" id="{8C1510E9-4E2E-FD1D-705B-52270A7733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678" y="12192000"/>
            <a:ext cx="1524000" cy="1524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81354158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FBC9EFB2-5115-ACF7-89EB-45663A181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630" y="5781363"/>
            <a:ext cx="2395987" cy="239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DA524860-3505-467F-CEBB-ADC319A2B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034" y="5781363"/>
            <a:ext cx="2395987" cy="239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D82557B6-CA3C-0B6B-AFB6-3AAC22781D10}"/>
              </a:ext>
            </a:extLst>
          </p:cNvPr>
          <p:cNvSpPr/>
          <p:nvPr/>
        </p:nvSpPr>
        <p:spPr>
          <a:xfrm>
            <a:off x="1524000" y="0"/>
            <a:ext cx="5538651" cy="5538651"/>
          </a:xfrm>
          <a:prstGeom prst="rect">
            <a:avLst/>
          </a:prstGeom>
          <a:solidFill>
            <a:srgbClr val="0082C8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C9817D6C-A138-6924-B138-6BC987CDDB8F}"/>
              </a:ext>
            </a:extLst>
          </p:cNvPr>
          <p:cNvSpPr txBox="1"/>
          <p:nvPr/>
        </p:nvSpPr>
        <p:spPr>
          <a:xfrm>
            <a:off x="1910080" y="1422802"/>
            <a:ext cx="4766490" cy="26930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7000"/>
              </a:lnSpc>
              <a:buClr>
                <a:srgbClr val="F5B400"/>
              </a:buClr>
            </a:pPr>
            <a:r>
              <a:rPr lang="nl-NL" sz="7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Ontwerp je eigen </a:t>
            </a:r>
            <a:r>
              <a:rPr lang="nl-NL" sz="7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geocache</a:t>
            </a:r>
            <a:endParaRPr lang="nl-NL" sz="7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Afbeelding 7">
            <a:hlinkClick r:id="" action="ppaction://noaction"/>
            <a:extLst>
              <a:ext uri="{FF2B5EF4-FFF2-40B4-BE49-F238E27FC236}">
                <a16:creationId xmlns:a16="http://schemas.microsoft.com/office/drawing/2014/main" id="{8ED90042-385E-2173-5C88-25EE48BBAA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60678" y="12192000"/>
            <a:ext cx="1524000" cy="1524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30156251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F393B480-09EC-9DD5-662A-72BC3717FD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6034" y="12202379"/>
            <a:ext cx="10697966" cy="1513621"/>
          </a:xfrm>
          <a:prstGeom prst="rect">
            <a:avLst/>
          </a:prstGeom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8D3A3F13-25F7-D3EB-42C0-962AA74BBAEF}"/>
              </a:ext>
            </a:extLst>
          </p:cNvPr>
          <p:cNvSpPr/>
          <p:nvPr/>
        </p:nvSpPr>
        <p:spPr>
          <a:xfrm>
            <a:off x="1483655" y="0"/>
            <a:ext cx="12202379" cy="12202379"/>
          </a:xfrm>
          <a:prstGeom prst="rect">
            <a:avLst/>
          </a:prstGeom>
          <a:solidFill>
            <a:srgbClr val="0082C8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6" name="Bionica…">
            <a:extLst>
              <a:ext uri="{FF2B5EF4-FFF2-40B4-BE49-F238E27FC236}">
                <a16:creationId xmlns:a16="http://schemas.microsoft.com/office/drawing/2014/main" id="{B166310F-9505-239C-069A-EBA2F9776BF4}"/>
              </a:ext>
            </a:extLst>
          </p:cNvPr>
          <p:cNvSpPr txBox="1"/>
          <p:nvPr/>
        </p:nvSpPr>
        <p:spPr>
          <a:xfrm>
            <a:off x="3221849" y="5401191"/>
            <a:ext cx="8725989" cy="1456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 sz="8000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defRPr>
            </a:pPr>
            <a:r>
              <a:rPr lang="nl-NL" sz="8800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Afronding</a:t>
            </a:r>
            <a:endParaRPr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Helvetic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7106400"/>
      </p:ext>
    </p:extLst>
  </p:cSld>
  <p:clrMapOvr>
    <a:masterClrMapping/>
  </p:clrMapOvr>
  <p:transition spd="med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9"/>
  <p:tag name="ARTICULATE_PROJECT_OPE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428EECA9A4CE14E8189FA2528DB3037" ma:contentTypeVersion="16" ma:contentTypeDescription="Een nieuw document maken." ma:contentTypeScope="" ma:versionID="2407eedb0061444c1c515d6c0444b0d3">
  <xsd:schema xmlns:xsd="http://www.w3.org/2001/XMLSchema" xmlns:xs="http://www.w3.org/2001/XMLSchema" xmlns:p="http://schemas.microsoft.com/office/2006/metadata/properties" xmlns:ns2="ed557d21-a3fd-480d-82e9-96e26364d93c" xmlns:ns3="775e58d5-0ecd-4b78-876a-10a38af9a2f6" targetNamespace="http://schemas.microsoft.com/office/2006/metadata/properties" ma:root="true" ma:fieldsID="b2447a37da2c9b4315e9d4b72f02e26a" ns2:_="" ns3:_="">
    <xsd:import namespace="ed557d21-a3fd-480d-82e9-96e26364d93c"/>
    <xsd:import namespace="775e58d5-0ecd-4b78-876a-10a38af9a2f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557d21-a3fd-480d-82e9-96e26364d93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Afbeeldingtags" ma:readOnly="false" ma:fieldId="{5cf76f15-5ced-4ddc-b409-7134ff3c332f}" ma:taxonomyMulti="true" ma:sspId="820f310e-6353-402f-ad07-65d457014d7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5e58d5-0ecd-4b78-876a-10a38af9a2f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f2cc8b33-0586-46e9-9d6c-3206033e84f9}" ma:internalName="TaxCatchAll" ma:showField="CatchAllData" ma:web="775e58d5-0ecd-4b78-876a-10a38af9a2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d557d21-a3fd-480d-82e9-96e26364d93c">
      <Terms xmlns="http://schemas.microsoft.com/office/infopath/2007/PartnerControls"/>
    </lcf76f155ced4ddcb4097134ff3c332f>
    <TaxCatchAll xmlns="775e58d5-0ecd-4b78-876a-10a38af9a2f6" xsi:nil="true"/>
  </documentManagement>
</p:properties>
</file>

<file path=customXml/itemProps1.xml><?xml version="1.0" encoding="utf-8"?>
<ds:datastoreItem xmlns:ds="http://schemas.openxmlformats.org/officeDocument/2006/customXml" ds:itemID="{5673EE07-4EE9-43BD-9576-4D9BBE9DB53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C883C88-759D-4674-A04C-D17FE393208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d557d21-a3fd-480d-82e9-96e26364d93c"/>
    <ds:schemaRef ds:uri="775e58d5-0ecd-4b78-876a-10a38af9a2f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7605933-C452-4766-972D-9436A6612A26}">
  <ds:schemaRefs>
    <ds:schemaRef ds:uri="http://purl.org/dc/terms/"/>
    <ds:schemaRef ds:uri="http://schemas.microsoft.com/office/2006/documentManagement/types"/>
    <ds:schemaRef ds:uri="http://www.w3.org/XML/1998/namespace"/>
    <ds:schemaRef ds:uri="http://schemas.microsoft.com/office/2006/metadata/properties"/>
    <ds:schemaRef ds:uri="ed557d21-a3fd-480d-82e9-96e26364d93c"/>
    <ds:schemaRef ds:uri="775e58d5-0ecd-4b78-876a-10a38af9a2f6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1951</TotalTime>
  <Words>114</Words>
  <Application>Microsoft Office PowerPoint</Application>
  <PresentationFormat>Aangepast</PresentationFormat>
  <Paragraphs>33</Paragraphs>
  <Slides>9</Slides>
  <Notes>8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Diatitels</vt:lpstr>
      </vt:variant>
      <vt:variant>
        <vt:i4>9</vt:i4>
      </vt:variant>
    </vt:vector>
  </HeadingPairs>
  <TitlesOfParts>
    <vt:vector size="17" baseType="lpstr">
      <vt:lpstr>Arial</vt:lpstr>
      <vt:lpstr>Calibri</vt:lpstr>
      <vt:lpstr>Helvetica</vt:lpstr>
      <vt:lpstr>Helvetica Neue</vt:lpstr>
      <vt:lpstr>Helvetica Neue Medium</vt:lpstr>
      <vt:lpstr>Wingdings</vt:lpstr>
      <vt:lpstr>Work Sans</vt:lpstr>
      <vt:lpstr>21_BasicWhite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Karlijn</dc:creator>
  <cp:lastModifiedBy>Vergonet, Yannita</cp:lastModifiedBy>
  <cp:revision>16</cp:revision>
  <dcterms:modified xsi:type="dcterms:W3CDTF">2023-05-02T07:17:39Z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0x0101007428EECA9A4CE14E8189FA2528DB3037</vt:lpwstr>
  </property>
  <property fmtid="{D5CDD505-2E9C-101B-9397-08002B2CF9AE}" pid="3" name="ArticulateGUID">
    <vt:lpwstr>25297695-209C-492B-A7F6-6510294BCDD1</vt:lpwstr>
  </property>
  <property fmtid="{D5CDD505-2E9C-101B-9397-08002B2CF9AE}" pid="4" name="ArticulatePath">
    <vt:lpwstr>https://wismonbeta.sharepoint.com/sites/LesMonLeerportaal/Gedeelde documenten/Contentontwikkeling/Documenten/Schrijfinstructie/Templates/template ppt</vt:lpwstr>
  </property>
  <property fmtid="{D5CDD505-2E9C-101B-9397-08002B2CF9AE}" pid="5" name="MediaServiceImageTags">
    <vt:lpwstr/>
  </property>
</Properties>
</file>