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65" r:id="rId3"/>
    <p:sldId id="268" r:id="rId4"/>
    <p:sldId id="274" r:id="rId5"/>
    <p:sldId id="275" r:id="rId6"/>
    <p:sldId id="285" r:id="rId7"/>
    <p:sldId id="276" r:id="rId8"/>
    <p:sldId id="287" r:id="rId9"/>
    <p:sldId id="277" r:id="rId10"/>
    <p:sldId id="286" r:id="rId11"/>
    <p:sldId id="283" r:id="rId12"/>
    <p:sldId id="284" r:id="rId13"/>
    <p:sldId id="282" r:id="rId14"/>
    <p:sldId id="269" r:id="rId15"/>
    <p:sldId id="278" r:id="rId16"/>
    <p:sldId id="280" r:id="rId17"/>
    <p:sldId id="281" r:id="rId18"/>
    <p:sldId id="279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8787"/>
    <a:srgbClr val="FABF12"/>
    <a:srgbClr val="FFFFFF"/>
    <a:srgbClr val="E3E3E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8FE67-DEBB-45E3-9D86-D8C923B85120}" v="322" dt="2024-04-25T12:04:46.150"/>
  </p1510:revLst>
</p1510:revInfo>
</file>

<file path=ppt/tableStyles.xml><?xml version="1.0" encoding="utf-8"?>
<a:tblStyleLst xmlns:a="http://schemas.openxmlformats.org/drawingml/2006/main" def="{5C22544A-7EE6-4342-B048-85BDC9FD1C3A}">
  <a:tblStyle styleId="{0817EA92-75D0-4044-A80A-286907CE0DDB}" styleName="UNTHA Table Style Gray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rgbClr val="878787"/>
              </a:solidFill>
            </a:ln>
          </a:left>
          <a:right>
            <a:ln w="12700" cmpd="sng">
              <a:solidFill>
                <a:srgbClr val="878787"/>
              </a:solidFill>
            </a:ln>
          </a:right>
          <a:top>
            <a:ln w="12700" cmpd="sng">
              <a:solidFill>
                <a:srgbClr val="878787"/>
              </a:solidFill>
            </a:ln>
          </a:top>
          <a:bottom>
            <a:ln w="12700" cmpd="sng">
              <a:solidFill>
                <a:srgbClr val="878787"/>
              </a:solidFill>
            </a:ln>
          </a:bottom>
          <a:insideH>
            <a:ln w="12700" cmpd="sng">
              <a:solidFill>
                <a:srgbClr val="878787"/>
              </a:solidFill>
            </a:ln>
          </a:insideH>
          <a:insideV>
            <a:ln w="12700" cmpd="sng">
              <a:solidFill>
                <a:srgbClr val="878787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3E3E3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878787"/>
          </a:solidFill>
        </a:fill>
      </a:tcStyle>
    </a:band1V>
    <a:band2V>
      <a:tcStyle>
        <a:tcBdr/>
      </a:tcStyle>
    </a:band2V>
    <a:lastCol>
      <a:tcTxStyle>
        <a:fontRef idx="minor">
          <a:prstClr val="black"/>
        </a:fontRef>
        <a:schemeClr val="lt1"/>
      </a:tcTxStyle>
      <a:tcStyle>
        <a:tcBdr/>
        <a:fill>
          <a:solidFill>
            <a:srgbClr val="999999"/>
          </a:solidFill>
        </a:fill>
      </a:tcStyle>
    </a:lastCol>
    <a:firstCol>
      <a:tcTxStyle>
        <a:fontRef idx="minor">
          <a:prstClr val="black"/>
        </a:fontRef>
        <a:schemeClr val="dk2"/>
      </a:tcTxStyle>
      <a:tcStyle>
        <a:tcBdr/>
        <a:fill>
          <a:solidFill>
            <a:srgbClr val="F3F3F4"/>
          </a:solidFill>
        </a:fill>
      </a:tcStyle>
    </a:firstCol>
    <a:lastRow>
      <a:tcTxStyle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lt1"/>
              </a:solidFill>
            </a:ln>
          </a:top>
        </a:tcBdr>
        <a:fill>
          <a:solidFill>
            <a:srgbClr val="CCCCCC"/>
          </a:solidFill>
        </a:fill>
      </a:tcStyle>
    </a:lastRow>
    <a:firstRow>
      <a:tcTxStyle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878787"/>
          </a:solidFill>
        </a:fill>
      </a:tcStyle>
    </a:firstRow>
  </a:tblStyle>
  <a:tblStyle styleId="{0817EA92-75D0-4044-A80A-286907CE0DDC}" styleName="UNTHA Table Style Yellow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rgbClr val="FABF12"/>
              </a:solidFill>
            </a:ln>
          </a:left>
          <a:right>
            <a:ln w="12700" cmpd="sng">
              <a:solidFill>
                <a:srgbClr val="FABF12"/>
              </a:solidFill>
            </a:ln>
          </a:right>
          <a:top>
            <a:ln w="12700" cmpd="sng">
              <a:solidFill>
                <a:srgbClr val="FABF12"/>
              </a:solidFill>
            </a:ln>
          </a:top>
          <a:bottom>
            <a:ln w="12700" cmpd="sng">
              <a:solidFill>
                <a:srgbClr val="FABF12"/>
              </a:solidFill>
            </a:ln>
          </a:bottom>
          <a:insideH>
            <a:ln w="12700" cmpd="sng">
              <a:solidFill>
                <a:srgbClr val="FABF12"/>
              </a:solidFill>
            </a:ln>
          </a:insideH>
          <a:insideV>
            <a:ln w="12700" cmpd="sng">
              <a:solidFill>
                <a:srgbClr val="FABF12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FF2CC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ABF12"/>
          </a:solidFill>
        </a:fill>
      </a:tcStyle>
    </a:band1V>
    <a:band2V>
      <a:tcStyle>
        <a:tcBdr/>
      </a:tcStyle>
    </a:band2V>
    <a:lastCol>
      <a:tcTxStyle>
        <a:fontRef idx="minor">
          <a:prstClr val="black"/>
        </a:fontRef>
        <a:schemeClr val="lt1"/>
      </a:tcTxStyle>
      <a:tcStyle>
        <a:tcBdr/>
        <a:fill>
          <a:solidFill>
            <a:srgbClr val="999999"/>
          </a:solidFill>
        </a:fill>
      </a:tcStyle>
    </a:lastCol>
    <a:firstCol>
      <a:tcTxStyle>
        <a:fontRef idx="minor">
          <a:prstClr val="black"/>
        </a:fontRef>
        <a:schemeClr val="dk2"/>
      </a:tcTxStyle>
      <a:tcStyle>
        <a:tcBdr/>
        <a:fill>
          <a:solidFill>
            <a:srgbClr val="F3F3F4"/>
          </a:solidFill>
        </a:fill>
      </a:tcStyle>
    </a:firstCol>
    <a:lastRow>
      <a:tcTxStyle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lt1"/>
              </a:solidFill>
            </a:ln>
          </a:top>
        </a:tcBdr>
        <a:fill>
          <a:solidFill>
            <a:srgbClr val="CCCCCC"/>
          </a:solidFill>
        </a:fill>
      </a:tcStyle>
    </a:lastRow>
    <a:firstRow>
      <a:tcTxStyle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ABF1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8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3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Reiweger" userId="cee36044-20aa-48ff-9de4-21794f9dc2ae" providerId="ADAL" clId="{6118FE67-DEBB-45E3-9D86-D8C923B85120}"/>
    <pc:docChg chg="undo redo custSel addSld delSld modSld modMainMaster">
      <pc:chgData name="Christian Reiweger" userId="cee36044-20aa-48ff-9de4-21794f9dc2ae" providerId="ADAL" clId="{6118FE67-DEBB-45E3-9D86-D8C923B85120}" dt="2024-04-25T12:54:05.426" v="686" actId="15"/>
      <pc:docMkLst>
        <pc:docMk/>
      </pc:docMkLst>
      <pc:sldChg chg="modSp mod">
        <pc:chgData name="Christian Reiweger" userId="cee36044-20aa-48ff-9de4-21794f9dc2ae" providerId="ADAL" clId="{6118FE67-DEBB-45E3-9D86-D8C923B85120}" dt="2024-04-24T08:27:23.403" v="9" actId="20577"/>
        <pc:sldMkLst>
          <pc:docMk/>
          <pc:sldMk cId="4085880076" sldId="264"/>
        </pc:sldMkLst>
        <pc:spChg chg="mod">
          <ac:chgData name="Christian Reiweger" userId="cee36044-20aa-48ff-9de4-21794f9dc2ae" providerId="ADAL" clId="{6118FE67-DEBB-45E3-9D86-D8C923B85120}" dt="2024-04-24T08:27:10.864" v="4"/>
          <ac:spMkLst>
            <pc:docMk/>
            <pc:sldMk cId="4085880076" sldId="264"/>
            <ac:spMk id="4" creationId="{2C9E1A83-AA43-78E8-103C-5CCE4F063CB6}"/>
          </ac:spMkLst>
        </pc:spChg>
        <pc:spChg chg="mod">
          <ac:chgData name="Christian Reiweger" userId="cee36044-20aa-48ff-9de4-21794f9dc2ae" providerId="ADAL" clId="{6118FE67-DEBB-45E3-9D86-D8C923B85120}" dt="2024-04-24T08:27:23.403" v="9" actId="20577"/>
          <ac:spMkLst>
            <pc:docMk/>
            <pc:sldMk cId="4085880076" sldId="264"/>
            <ac:spMk id="5" creationId="{15A2B569-33BD-5289-1C45-7D9E6275F69B}"/>
          </ac:spMkLst>
        </pc:spChg>
      </pc:sldChg>
      <pc:sldChg chg="modSp mod">
        <pc:chgData name="Christian Reiweger" userId="cee36044-20aa-48ff-9de4-21794f9dc2ae" providerId="ADAL" clId="{6118FE67-DEBB-45E3-9D86-D8C923B85120}" dt="2024-04-25T12:19:53.798" v="623" actId="20577"/>
        <pc:sldMkLst>
          <pc:docMk/>
          <pc:sldMk cId="2772959524" sldId="265"/>
        </pc:sldMkLst>
        <pc:spChg chg="mod">
          <ac:chgData name="Christian Reiweger" userId="cee36044-20aa-48ff-9de4-21794f9dc2ae" providerId="ADAL" clId="{6118FE67-DEBB-45E3-9D86-D8C923B85120}" dt="2024-04-25T12:19:53.798" v="623" actId="20577"/>
          <ac:spMkLst>
            <pc:docMk/>
            <pc:sldMk cId="2772959524" sldId="265"/>
            <ac:spMk id="3" creationId="{F6D95C6D-598A-043F-9D37-5C11F5E55B09}"/>
          </ac:spMkLst>
        </pc:spChg>
      </pc:sldChg>
      <pc:sldChg chg="modSp mod modAnim">
        <pc:chgData name="Christian Reiweger" userId="cee36044-20aa-48ff-9de4-21794f9dc2ae" providerId="ADAL" clId="{6118FE67-DEBB-45E3-9D86-D8C923B85120}" dt="2024-04-25T12:04:46.150" v="612" actId="313"/>
        <pc:sldMkLst>
          <pc:docMk/>
          <pc:sldMk cId="3936833272" sldId="268"/>
        </pc:sldMkLst>
        <pc:spChg chg="mod">
          <ac:chgData name="Christian Reiweger" userId="cee36044-20aa-48ff-9de4-21794f9dc2ae" providerId="ADAL" clId="{6118FE67-DEBB-45E3-9D86-D8C923B85120}" dt="2024-04-25T07:24:47.143" v="497" actId="20577"/>
          <ac:spMkLst>
            <pc:docMk/>
            <pc:sldMk cId="3936833272" sldId="268"/>
            <ac:spMk id="2" creationId="{C51DD47B-BF5E-1900-DAF2-00E5D163CD00}"/>
          </ac:spMkLst>
        </pc:spChg>
        <pc:spChg chg="mod">
          <ac:chgData name="Christian Reiweger" userId="cee36044-20aa-48ff-9de4-21794f9dc2ae" providerId="ADAL" clId="{6118FE67-DEBB-45E3-9D86-D8C923B85120}" dt="2024-04-25T12:04:46.150" v="612" actId="313"/>
          <ac:spMkLst>
            <pc:docMk/>
            <pc:sldMk cId="3936833272" sldId="268"/>
            <ac:spMk id="3" creationId="{36A3F6E4-626E-0C12-C948-D516639F9574}"/>
          </ac:spMkLst>
        </pc:spChg>
        <pc:spChg chg="mod">
          <ac:chgData name="Christian Reiweger" userId="cee36044-20aa-48ff-9de4-21794f9dc2ae" providerId="ADAL" clId="{6118FE67-DEBB-45E3-9D86-D8C923B85120}" dt="2024-04-24T08:28:26.173" v="19" actId="20577"/>
          <ac:spMkLst>
            <pc:docMk/>
            <pc:sldMk cId="3936833272" sldId="268"/>
            <ac:spMk id="5" creationId="{07695408-1A7D-72FE-A8DE-70BB4A376D79}"/>
          </ac:spMkLst>
        </pc:spChg>
        <pc:picChg chg="mod">
          <ac:chgData name="Christian Reiweger" userId="cee36044-20aa-48ff-9de4-21794f9dc2ae" providerId="ADAL" clId="{6118FE67-DEBB-45E3-9D86-D8C923B85120}" dt="2024-04-25T07:24:58.820" v="498" actId="1076"/>
          <ac:picMkLst>
            <pc:docMk/>
            <pc:sldMk cId="3936833272" sldId="268"/>
            <ac:picMk id="7" creationId="{81C919A7-EE8A-F62E-8292-2A667795DB2A}"/>
          </ac:picMkLst>
        </pc:picChg>
      </pc:sldChg>
      <pc:sldChg chg="modSp mod modAnim">
        <pc:chgData name="Christian Reiweger" userId="cee36044-20aa-48ff-9de4-21794f9dc2ae" providerId="ADAL" clId="{6118FE67-DEBB-45E3-9D86-D8C923B85120}" dt="2024-04-25T12:03:08.546" v="589" actId="20577"/>
        <pc:sldMkLst>
          <pc:docMk/>
          <pc:sldMk cId="3333460717" sldId="269"/>
        </pc:sldMkLst>
        <pc:spChg chg="mod">
          <ac:chgData name="Christian Reiweger" userId="cee36044-20aa-48ff-9de4-21794f9dc2ae" providerId="ADAL" clId="{6118FE67-DEBB-45E3-9D86-D8C923B85120}" dt="2024-04-25T12:03:08.546" v="589" actId="20577"/>
          <ac:spMkLst>
            <pc:docMk/>
            <pc:sldMk cId="3333460717" sldId="269"/>
            <ac:spMk id="5" creationId="{C7B74BA2-07B3-FB37-D349-063B490206E6}"/>
          </ac:spMkLst>
        </pc:spChg>
        <pc:spChg chg="mod">
          <ac:chgData name="Christian Reiweger" userId="cee36044-20aa-48ff-9de4-21794f9dc2ae" providerId="ADAL" clId="{6118FE67-DEBB-45E3-9D86-D8C923B85120}" dt="2024-04-25T12:01:42.520" v="584" actId="20577"/>
          <ac:spMkLst>
            <pc:docMk/>
            <pc:sldMk cId="3333460717" sldId="269"/>
            <ac:spMk id="6" creationId="{E6BC87BC-397C-7C39-F6AB-078C10C1D73F}"/>
          </ac:spMkLst>
        </pc:spChg>
        <pc:picChg chg="mod">
          <ac:chgData name="Christian Reiweger" userId="cee36044-20aa-48ff-9de4-21794f9dc2ae" providerId="ADAL" clId="{6118FE67-DEBB-45E3-9D86-D8C923B85120}" dt="2024-04-25T12:01:52.098" v="586" actId="1076"/>
          <ac:picMkLst>
            <pc:docMk/>
            <pc:sldMk cId="3333460717" sldId="269"/>
            <ac:picMk id="3" creationId="{27AB7C1C-2903-0C1F-7865-1077C2CF001F}"/>
          </ac:picMkLst>
        </pc:picChg>
      </pc:sldChg>
      <pc:sldChg chg="modSp mod modAnim">
        <pc:chgData name="Christian Reiweger" userId="cee36044-20aa-48ff-9de4-21794f9dc2ae" providerId="ADAL" clId="{6118FE67-DEBB-45E3-9D86-D8C923B85120}" dt="2024-04-24T09:48:37.926" v="297"/>
        <pc:sldMkLst>
          <pc:docMk/>
          <pc:sldMk cId="3919762933" sldId="274"/>
        </pc:sldMkLst>
        <pc:spChg chg="mod">
          <ac:chgData name="Christian Reiweger" userId="cee36044-20aa-48ff-9de4-21794f9dc2ae" providerId="ADAL" clId="{6118FE67-DEBB-45E3-9D86-D8C923B85120}" dt="2024-04-24T08:33:36.519" v="22"/>
          <ac:spMkLst>
            <pc:docMk/>
            <pc:sldMk cId="3919762933" sldId="274"/>
            <ac:spMk id="2" creationId="{62DE97C1-C485-0482-698A-5B18CD9CC47E}"/>
          </ac:spMkLst>
        </pc:spChg>
        <pc:spChg chg="mod">
          <ac:chgData name="Christian Reiweger" userId="cee36044-20aa-48ff-9de4-21794f9dc2ae" providerId="ADAL" clId="{6118FE67-DEBB-45E3-9D86-D8C923B85120}" dt="2024-04-24T08:41:45.611" v="69" actId="15"/>
          <ac:spMkLst>
            <pc:docMk/>
            <pc:sldMk cId="3919762933" sldId="274"/>
            <ac:spMk id="3" creationId="{8C7EE451-2D81-73E1-6307-17D3A88B05C1}"/>
          </ac:spMkLst>
        </pc:spChg>
        <pc:picChg chg="mod">
          <ac:chgData name="Christian Reiweger" userId="cee36044-20aa-48ff-9de4-21794f9dc2ae" providerId="ADAL" clId="{6118FE67-DEBB-45E3-9D86-D8C923B85120}" dt="2024-04-24T08:41:51.652" v="70" actId="1076"/>
          <ac:picMkLst>
            <pc:docMk/>
            <pc:sldMk cId="3919762933" sldId="274"/>
            <ac:picMk id="5" creationId="{C112945F-1A86-71A1-233B-8740AF51BF92}"/>
          </ac:picMkLst>
        </pc:picChg>
      </pc:sldChg>
      <pc:sldChg chg="modSp mod">
        <pc:chgData name="Christian Reiweger" userId="cee36044-20aa-48ff-9de4-21794f9dc2ae" providerId="ADAL" clId="{6118FE67-DEBB-45E3-9D86-D8C923B85120}" dt="2024-04-24T08:45:06.303" v="86" actId="15"/>
        <pc:sldMkLst>
          <pc:docMk/>
          <pc:sldMk cId="2595478209" sldId="275"/>
        </pc:sldMkLst>
        <pc:spChg chg="mod">
          <ac:chgData name="Christian Reiweger" userId="cee36044-20aa-48ff-9de4-21794f9dc2ae" providerId="ADAL" clId="{6118FE67-DEBB-45E3-9D86-D8C923B85120}" dt="2024-04-24T08:44:38.998" v="73"/>
          <ac:spMkLst>
            <pc:docMk/>
            <pc:sldMk cId="2595478209" sldId="275"/>
            <ac:spMk id="2" creationId="{62DE97C1-C485-0482-698A-5B18CD9CC47E}"/>
          </ac:spMkLst>
        </pc:spChg>
        <pc:spChg chg="mod">
          <ac:chgData name="Christian Reiweger" userId="cee36044-20aa-48ff-9de4-21794f9dc2ae" providerId="ADAL" clId="{6118FE67-DEBB-45E3-9D86-D8C923B85120}" dt="2024-04-24T08:45:06.303" v="86" actId="15"/>
          <ac:spMkLst>
            <pc:docMk/>
            <pc:sldMk cId="2595478209" sldId="275"/>
            <ac:spMk id="3" creationId="{8C7EE451-2D81-73E1-6307-17D3A88B05C1}"/>
          </ac:spMkLst>
        </pc:spChg>
      </pc:sldChg>
      <pc:sldChg chg="modSp mod modAnim">
        <pc:chgData name="Christian Reiweger" userId="cee36044-20aa-48ff-9de4-21794f9dc2ae" providerId="ADAL" clId="{6118FE67-DEBB-45E3-9D86-D8C923B85120}" dt="2024-04-25T09:21:05.586" v="507" actId="20577"/>
        <pc:sldMkLst>
          <pc:docMk/>
          <pc:sldMk cId="3921459182" sldId="276"/>
        </pc:sldMkLst>
        <pc:spChg chg="mod">
          <ac:chgData name="Christian Reiweger" userId="cee36044-20aa-48ff-9de4-21794f9dc2ae" providerId="ADAL" clId="{6118FE67-DEBB-45E3-9D86-D8C923B85120}" dt="2024-04-24T08:46:16.799" v="117"/>
          <ac:spMkLst>
            <pc:docMk/>
            <pc:sldMk cId="3921459182" sldId="276"/>
            <ac:spMk id="2" creationId="{35F975DF-853B-5F9F-0EF2-AEA0BD0A2E1E}"/>
          </ac:spMkLst>
        </pc:spChg>
        <pc:spChg chg="mod">
          <ac:chgData name="Christian Reiweger" userId="cee36044-20aa-48ff-9de4-21794f9dc2ae" providerId="ADAL" clId="{6118FE67-DEBB-45E3-9D86-D8C923B85120}" dt="2024-04-25T09:21:05.586" v="507" actId="20577"/>
          <ac:spMkLst>
            <pc:docMk/>
            <pc:sldMk cId="3921459182" sldId="276"/>
            <ac:spMk id="3" creationId="{F5AD471C-20B9-E9C0-8C53-6FE349E05E34}"/>
          </ac:spMkLst>
        </pc:spChg>
        <pc:picChg chg="mod">
          <ac:chgData name="Christian Reiweger" userId="cee36044-20aa-48ff-9de4-21794f9dc2ae" providerId="ADAL" clId="{6118FE67-DEBB-45E3-9D86-D8C923B85120}" dt="2024-04-24T09:27:23.170" v="147" actId="1076"/>
          <ac:picMkLst>
            <pc:docMk/>
            <pc:sldMk cId="3921459182" sldId="276"/>
            <ac:picMk id="5" creationId="{177FDD22-4BA9-7D50-FB05-4F959A9AB38D}"/>
          </ac:picMkLst>
        </pc:picChg>
      </pc:sldChg>
      <pc:sldChg chg="modSp mod">
        <pc:chgData name="Christian Reiweger" userId="cee36044-20aa-48ff-9de4-21794f9dc2ae" providerId="ADAL" clId="{6118FE67-DEBB-45E3-9D86-D8C923B85120}" dt="2024-04-24T09:53:48.562" v="320" actId="6549"/>
        <pc:sldMkLst>
          <pc:docMk/>
          <pc:sldMk cId="1749570615" sldId="277"/>
        </pc:sldMkLst>
        <pc:spChg chg="mod">
          <ac:chgData name="Christian Reiweger" userId="cee36044-20aa-48ff-9de4-21794f9dc2ae" providerId="ADAL" clId="{6118FE67-DEBB-45E3-9D86-D8C923B85120}" dt="2024-04-24T09:27:44.851" v="150"/>
          <ac:spMkLst>
            <pc:docMk/>
            <pc:sldMk cId="1749570615" sldId="277"/>
            <ac:spMk id="2" creationId="{A830B678-FBBC-BE33-D199-EC31CEAF746A}"/>
          </ac:spMkLst>
        </pc:spChg>
        <pc:spChg chg="mod">
          <ac:chgData name="Christian Reiweger" userId="cee36044-20aa-48ff-9de4-21794f9dc2ae" providerId="ADAL" clId="{6118FE67-DEBB-45E3-9D86-D8C923B85120}" dt="2024-04-24T09:53:48.562" v="320" actId="6549"/>
          <ac:spMkLst>
            <pc:docMk/>
            <pc:sldMk cId="1749570615" sldId="277"/>
            <ac:spMk id="3" creationId="{1ABFBB83-CBA0-3A46-8B96-1A54EB67EA4B}"/>
          </ac:spMkLst>
        </pc:spChg>
        <pc:picChg chg="mod">
          <ac:chgData name="Christian Reiweger" userId="cee36044-20aa-48ff-9de4-21794f9dc2ae" providerId="ADAL" clId="{6118FE67-DEBB-45E3-9D86-D8C923B85120}" dt="2024-04-24T09:30:20.885" v="159" actId="1076"/>
          <ac:picMkLst>
            <pc:docMk/>
            <pc:sldMk cId="1749570615" sldId="277"/>
            <ac:picMk id="5" creationId="{B93877B8-CB34-9240-B6DD-D693F6C517E1}"/>
          </ac:picMkLst>
        </pc:picChg>
      </pc:sldChg>
      <pc:sldChg chg="modSp mod">
        <pc:chgData name="Christian Reiweger" userId="cee36044-20aa-48ff-9de4-21794f9dc2ae" providerId="ADAL" clId="{6118FE67-DEBB-45E3-9D86-D8C923B85120}" dt="2024-04-24T09:46:45.712" v="292" actId="20577"/>
        <pc:sldMkLst>
          <pc:docMk/>
          <pc:sldMk cId="1135826342" sldId="279"/>
        </pc:sldMkLst>
        <pc:spChg chg="mod">
          <ac:chgData name="Christian Reiweger" userId="cee36044-20aa-48ff-9de4-21794f9dc2ae" providerId="ADAL" clId="{6118FE67-DEBB-45E3-9D86-D8C923B85120}" dt="2024-04-24T09:46:45.712" v="292" actId="20577"/>
          <ac:spMkLst>
            <pc:docMk/>
            <pc:sldMk cId="1135826342" sldId="279"/>
            <ac:spMk id="5" creationId="{E9CADD2A-BD67-1B5B-20DF-1F8BEBDDBF76}"/>
          </ac:spMkLst>
        </pc:spChg>
      </pc:sldChg>
      <pc:sldChg chg="modSp mod">
        <pc:chgData name="Christian Reiweger" userId="cee36044-20aa-48ff-9de4-21794f9dc2ae" providerId="ADAL" clId="{6118FE67-DEBB-45E3-9D86-D8C923B85120}" dt="2024-04-24T09:44:42.944" v="234" actId="113"/>
        <pc:sldMkLst>
          <pc:docMk/>
          <pc:sldMk cId="4145053244" sldId="280"/>
        </pc:sldMkLst>
        <pc:spChg chg="mod">
          <ac:chgData name="Christian Reiweger" userId="cee36044-20aa-48ff-9de4-21794f9dc2ae" providerId="ADAL" clId="{6118FE67-DEBB-45E3-9D86-D8C923B85120}" dt="2024-04-24T09:44:42.944" v="234" actId="113"/>
          <ac:spMkLst>
            <pc:docMk/>
            <pc:sldMk cId="4145053244" sldId="280"/>
            <ac:spMk id="5" creationId="{E9CEBE84-C322-DB57-F011-A1E8CC723538}"/>
          </ac:spMkLst>
        </pc:spChg>
      </pc:sldChg>
      <pc:sldChg chg="modSp mod">
        <pc:chgData name="Christian Reiweger" userId="cee36044-20aa-48ff-9de4-21794f9dc2ae" providerId="ADAL" clId="{6118FE67-DEBB-45E3-9D86-D8C923B85120}" dt="2024-04-24T09:45:04.733" v="245" actId="1076"/>
        <pc:sldMkLst>
          <pc:docMk/>
          <pc:sldMk cId="164306717" sldId="281"/>
        </pc:sldMkLst>
        <pc:spChg chg="mod">
          <ac:chgData name="Christian Reiweger" userId="cee36044-20aa-48ff-9de4-21794f9dc2ae" providerId="ADAL" clId="{6118FE67-DEBB-45E3-9D86-D8C923B85120}" dt="2024-04-24T09:44:56.446" v="244" actId="20577"/>
          <ac:spMkLst>
            <pc:docMk/>
            <pc:sldMk cId="164306717" sldId="281"/>
            <ac:spMk id="2" creationId="{D76C084E-7F25-E94A-F8E2-7FCE4199E8F6}"/>
          </ac:spMkLst>
        </pc:spChg>
        <pc:picChg chg="mod">
          <ac:chgData name="Christian Reiweger" userId="cee36044-20aa-48ff-9de4-21794f9dc2ae" providerId="ADAL" clId="{6118FE67-DEBB-45E3-9D86-D8C923B85120}" dt="2024-04-24T09:45:04.733" v="245" actId="1076"/>
          <ac:picMkLst>
            <pc:docMk/>
            <pc:sldMk cId="164306717" sldId="281"/>
            <ac:picMk id="5" creationId="{5C9B7E48-5CF9-9A06-1492-A914407199CD}"/>
          </ac:picMkLst>
        </pc:picChg>
      </pc:sldChg>
      <pc:sldChg chg="modSp mod">
        <pc:chgData name="Christian Reiweger" userId="cee36044-20aa-48ff-9de4-21794f9dc2ae" providerId="ADAL" clId="{6118FE67-DEBB-45E3-9D86-D8C923B85120}" dt="2024-04-25T11:54:20.086" v="579" actId="20577"/>
        <pc:sldMkLst>
          <pc:docMk/>
          <pc:sldMk cId="2228571208" sldId="282"/>
        </pc:sldMkLst>
        <pc:spChg chg="mod">
          <ac:chgData name="Christian Reiweger" userId="cee36044-20aa-48ff-9de4-21794f9dc2ae" providerId="ADAL" clId="{6118FE67-DEBB-45E3-9D86-D8C923B85120}" dt="2024-04-25T11:51:14.532" v="550" actId="20577"/>
          <ac:spMkLst>
            <pc:docMk/>
            <pc:sldMk cId="2228571208" sldId="282"/>
            <ac:spMk id="2" creationId="{5A668AE4-E945-FCC3-9CF9-9B256EAC8E3C}"/>
          </ac:spMkLst>
        </pc:spChg>
        <pc:spChg chg="mod">
          <ac:chgData name="Christian Reiweger" userId="cee36044-20aa-48ff-9de4-21794f9dc2ae" providerId="ADAL" clId="{6118FE67-DEBB-45E3-9D86-D8C923B85120}" dt="2024-04-25T11:54:20.086" v="579" actId="20577"/>
          <ac:spMkLst>
            <pc:docMk/>
            <pc:sldMk cId="2228571208" sldId="282"/>
            <ac:spMk id="7" creationId="{64E08214-7854-C255-5652-ACB0D3E6B4A1}"/>
          </ac:spMkLst>
        </pc:spChg>
      </pc:sldChg>
      <pc:sldChg chg="modSp mod">
        <pc:chgData name="Christian Reiweger" userId="cee36044-20aa-48ff-9de4-21794f9dc2ae" providerId="ADAL" clId="{6118FE67-DEBB-45E3-9D86-D8C923B85120}" dt="2024-04-24T09:40:21.794" v="191" actId="15"/>
        <pc:sldMkLst>
          <pc:docMk/>
          <pc:sldMk cId="161178065" sldId="283"/>
        </pc:sldMkLst>
        <pc:spChg chg="mod">
          <ac:chgData name="Christian Reiweger" userId="cee36044-20aa-48ff-9de4-21794f9dc2ae" providerId="ADAL" clId="{6118FE67-DEBB-45E3-9D86-D8C923B85120}" dt="2024-04-24T09:39:55.962" v="175" actId="20577"/>
          <ac:spMkLst>
            <pc:docMk/>
            <pc:sldMk cId="161178065" sldId="283"/>
            <ac:spMk id="2" creationId="{215C42CF-4E4D-145D-299F-D894BCFB38EE}"/>
          </ac:spMkLst>
        </pc:spChg>
        <pc:spChg chg="mod">
          <ac:chgData name="Christian Reiweger" userId="cee36044-20aa-48ff-9de4-21794f9dc2ae" providerId="ADAL" clId="{6118FE67-DEBB-45E3-9D86-D8C923B85120}" dt="2024-04-24T09:40:21.794" v="191" actId="15"/>
          <ac:spMkLst>
            <pc:docMk/>
            <pc:sldMk cId="161178065" sldId="283"/>
            <ac:spMk id="6" creationId="{CB2DD64D-DBAB-A264-AA0E-ABCDAF5324DB}"/>
          </ac:spMkLst>
        </pc:spChg>
      </pc:sldChg>
      <pc:sldChg chg="modSp mod">
        <pc:chgData name="Christian Reiweger" userId="cee36044-20aa-48ff-9de4-21794f9dc2ae" providerId="ADAL" clId="{6118FE67-DEBB-45E3-9D86-D8C923B85120}" dt="2024-04-24T09:40:54.658" v="198"/>
        <pc:sldMkLst>
          <pc:docMk/>
          <pc:sldMk cId="71417270" sldId="284"/>
        </pc:sldMkLst>
        <pc:spChg chg="mod">
          <ac:chgData name="Christian Reiweger" userId="cee36044-20aa-48ff-9de4-21794f9dc2ae" providerId="ADAL" clId="{6118FE67-DEBB-45E3-9D86-D8C923B85120}" dt="2024-04-24T09:40:03.659" v="181" actId="20577"/>
          <ac:spMkLst>
            <pc:docMk/>
            <pc:sldMk cId="71417270" sldId="284"/>
            <ac:spMk id="2" creationId="{215C42CF-4E4D-145D-299F-D894BCFB38EE}"/>
          </ac:spMkLst>
        </pc:spChg>
        <pc:spChg chg="mod">
          <ac:chgData name="Christian Reiweger" userId="cee36044-20aa-48ff-9de4-21794f9dc2ae" providerId="ADAL" clId="{6118FE67-DEBB-45E3-9D86-D8C923B85120}" dt="2024-04-24T09:40:54.658" v="198"/>
          <ac:spMkLst>
            <pc:docMk/>
            <pc:sldMk cId="71417270" sldId="284"/>
            <ac:spMk id="6" creationId="{CB2DD64D-DBAB-A264-AA0E-ABCDAF5324DB}"/>
          </ac:spMkLst>
        </pc:spChg>
      </pc:sldChg>
      <pc:sldChg chg="modSp mod">
        <pc:chgData name="Christian Reiweger" userId="cee36044-20aa-48ff-9de4-21794f9dc2ae" providerId="ADAL" clId="{6118FE67-DEBB-45E3-9D86-D8C923B85120}" dt="2024-04-24T08:45:58.490" v="114" actId="20577"/>
        <pc:sldMkLst>
          <pc:docMk/>
          <pc:sldMk cId="1869718883" sldId="285"/>
        </pc:sldMkLst>
        <pc:spChg chg="mod">
          <ac:chgData name="Christian Reiweger" userId="cee36044-20aa-48ff-9de4-21794f9dc2ae" providerId="ADAL" clId="{6118FE67-DEBB-45E3-9D86-D8C923B85120}" dt="2024-04-24T08:45:17.390" v="89"/>
          <ac:spMkLst>
            <pc:docMk/>
            <pc:sldMk cId="1869718883" sldId="285"/>
            <ac:spMk id="2" creationId="{62DE97C1-C485-0482-698A-5B18CD9CC47E}"/>
          </ac:spMkLst>
        </pc:spChg>
        <pc:spChg chg="mod">
          <ac:chgData name="Christian Reiweger" userId="cee36044-20aa-48ff-9de4-21794f9dc2ae" providerId="ADAL" clId="{6118FE67-DEBB-45E3-9D86-D8C923B85120}" dt="2024-04-24T08:45:58.490" v="114" actId="20577"/>
          <ac:spMkLst>
            <pc:docMk/>
            <pc:sldMk cId="1869718883" sldId="285"/>
            <ac:spMk id="3" creationId="{8C7EE451-2D81-73E1-6307-17D3A88B05C1}"/>
          </ac:spMkLst>
        </pc:spChg>
      </pc:sldChg>
      <pc:sldChg chg="modSp mod">
        <pc:chgData name="Christian Reiweger" userId="cee36044-20aa-48ff-9de4-21794f9dc2ae" providerId="ADAL" clId="{6118FE67-DEBB-45E3-9D86-D8C923B85120}" dt="2024-04-25T12:54:05.426" v="686" actId="15"/>
        <pc:sldMkLst>
          <pc:docMk/>
          <pc:sldMk cId="1437819193" sldId="286"/>
        </pc:sldMkLst>
        <pc:spChg chg="mod">
          <ac:chgData name="Christian Reiweger" userId="cee36044-20aa-48ff-9de4-21794f9dc2ae" providerId="ADAL" clId="{6118FE67-DEBB-45E3-9D86-D8C923B85120}" dt="2024-04-24T09:36:27.303" v="170"/>
          <ac:spMkLst>
            <pc:docMk/>
            <pc:sldMk cId="1437819193" sldId="286"/>
            <ac:spMk id="2" creationId="{A830B678-FBBC-BE33-D199-EC31CEAF746A}"/>
          </ac:spMkLst>
        </pc:spChg>
        <pc:spChg chg="mod">
          <ac:chgData name="Christian Reiweger" userId="cee36044-20aa-48ff-9de4-21794f9dc2ae" providerId="ADAL" clId="{6118FE67-DEBB-45E3-9D86-D8C923B85120}" dt="2024-04-25T12:54:05.426" v="686" actId="15"/>
          <ac:spMkLst>
            <pc:docMk/>
            <pc:sldMk cId="1437819193" sldId="286"/>
            <ac:spMk id="3" creationId="{1ABFBB83-CBA0-3A46-8B96-1A54EB67EA4B}"/>
          </ac:spMkLst>
        </pc:spChg>
      </pc:sldChg>
      <pc:sldChg chg="modSp mod">
        <pc:chgData name="Christian Reiweger" userId="cee36044-20aa-48ff-9de4-21794f9dc2ae" providerId="ADAL" clId="{6118FE67-DEBB-45E3-9D86-D8C923B85120}" dt="2024-04-25T09:25:26.029" v="525" actId="20577"/>
        <pc:sldMkLst>
          <pc:docMk/>
          <pc:sldMk cId="1705909082" sldId="287"/>
        </pc:sldMkLst>
        <pc:spChg chg="mod">
          <ac:chgData name="Christian Reiweger" userId="cee36044-20aa-48ff-9de4-21794f9dc2ae" providerId="ADAL" clId="{6118FE67-DEBB-45E3-9D86-D8C923B85120}" dt="2024-04-24T08:47:57.717" v="125"/>
          <ac:spMkLst>
            <pc:docMk/>
            <pc:sldMk cId="1705909082" sldId="287"/>
            <ac:spMk id="2" creationId="{35F975DF-853B-5F9F-0EF2-AEA0BD0A2E1E}"/>
          </ac:spMkLst>
        </pc:spChg>
        <pc:spChg chg="mod">
          <ac:chgData name="Christian Reiweger" userId="cee36044-20aa-48ff-9de4-21794f9dc2ae" providerId="ADAL" clId="{6118FE67-DEBB-45E3-9D86-D8C923B85120}" dt="2024-04-25T09:25:26.029" v="525" actId="20577"/>
          <ac:spMkLst>
            <pc:docMk/>
            <pc:sldMk cId="1705909082" sldId="287"/>
            <ac:spMk id="3" creationId="{F5AD471C-20B9-E9C0-8C53-6FE349E05E34}"/>
          </ac:spMkLst>
        </pc:spChg>
      </pc:sldChg>
      <pc:sldChg chg="add del">
        <pc:chgData name="Christian Reiweger" userId="cee36044-20aa-48ff-9de4-21794f9dc2ae" providerId="ADAL" clId="{6118FE67-DEBB-45E3-9D86-D8C923B85120}" dt="2024-04-24T08:47:47.353" v="122" actId="47"/>
        <pc:sldMkLst>
          <pc:docMk/>
          <pc:sldMk cId="1056465829" sldId="288"/>
        </pc:sldMkLst>
      </pc:sldChg>
      <pc:sldMasterChg chg="modSp mod">
        <pc:chgData name="Christian Reiweger" userId="cee36044-20aa-48ff-9de4-21794f9dc2ae" providerId="ADAL" clId="{6118FE67-DEBB-45E3-9D86-D8C923B85120}" dt="2024-04-25T06:32:17.710" v="332" actId="20577"/>
        <pc:sldMasterMkLst>
          <pc:docMk/>
          <pc:sldMasterMk cId="4126787446" sldId="2147483648"/>
        </pc:sldMasterMkLst>
        <pc:spChg chg="mod">
          <ac:chgData name="Christian Reiweger" userId="cee36044-20aa-48ff-9de4-21794f9dc2ae" providerId="ADAL" clId="{6118FE67-DEBB-45E3-9D86-D8C923B85120}" dt="2024-04-25T06:32:17.710" v="332" actId="20577"/>
          <ac:spMkLst>
            <pc:docMk/>
            <pc:sldMasterMk cId="4126787446" sldId="2147483648"/>
            <ac:spMk id="20" creationId="{26989644-4A6A-DCAE-B2E8-56942F81ECF8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05075-E7E0-463B-AC7C-66057E214CF0}" type="datetimeFigureOut">
              <a:rPr lang="de-AT" smtClean="0"/>
              <a:t>25.04.2024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2A260-2704-4C98-A1AB-9454F5D95C7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552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2000" t="2000" r="-5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2956-F63B-4F8C-6371-A914D96BB9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517207" y="2176191"/>
            <a:ext cx="11157586" cy="2701689"/>
          </a:xfrm>
        </p:spPr>
        <p:txBody>
          <a:bodyPr wrap="square" lIns="0" tIns="0" rIns="0" bIns="0" anchor="b">
            <a:normAutofit/>
          </a:bodyPr>
          <a:lstStyle>
            <a:lvl1pPr algn="l">
              <a:defRPr sz="6000" b="1" baseline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de-A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3A37C-0B0F-126F-E0EF-8A3D2930EA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869" y="5144920"/>
            <a:ext cx="11157586" cy="916441"/>
          </a:xfrm>
        </p:spPr>
        <p:txBody>
          <a:bodyPr lIns="0" tIns="0" rIns="0" bIns="0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(optional)</a:t>
            </a:r>
            <a:endParaRPr lang="de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A80F9-4B3C-DC8B-087A-0BF0FAE22C1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5" y="518400"/>
            <a:ext cx="5040000" cy="9938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8E8608-89EA-2942-341A-205CC8461223}"/>
              </a:ext>
            </a:extLst>
          </p:cNvPr>
          <p:cNvCxnSpPr>
            <a:cxnSpLocks/>
          </p:cNvCxnSpPr>
          <p:nvPr userDrawn="1"/>
        </p:nvCxnSpPr>
        <p:spPr>
          <a:xfrm>
            <a:off x="516495" y="4930095"/>
            <a:ext cx="1620000" cy="0"/>
          </a:xfrm>
          <a:prstGeom prst="line">
            <a:avLst/>
          </a:prstGeom>
          <a:ln w="101600">
            <a:solidFill>
              <a:srgbClr val="FABF1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22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1688-6F80-D588-A87D-D28CE97767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18401" y="180000"/>
            <a:ext cx="8541780" cy="1145020"/>
          </a:xfrm>
        </p:spPr>
        <p:txBody>
          <a:bodyPr lIns="0" tIns="0" rIns="0" bIns="0"/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dirty="0"/>
              <a:t>Title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B982-6F47-6381-DB05-0EFCF05274C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12000" indent="-230400">
              <a:buFont typeface="Wingdings" panose="05000000000000000000" pitchFamily="2" charset="2"/>
              <a:buChar char="§"/>
              <a:defRPr/>
            </a:lvl2pPr>
            <a:lvl3pPr marL="993600" indent="-228600" defTabSz="180000">
              <a:buFont typeface="Wingdings" panose="05000000000000000000" pitchFamily="2" charset="2"/>
              <a:buChar char="§"/>
              <a:defRPr/>
            </a:lvl3pPr>
            <a:lvl4pPr marL="1375200" indent="-228600" defTabSz="0">
              <a:buFont typeface="Wingdings" panose="05000000000000000000" pitchFamily="2" charset="2"/>
              <a:buChar char="§"/>
              <a:defRPr/>
            </a:lvl4pPr>
            <a:lvl5pPr marL="1756800" indent="-228600" defTabSz="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0AB8CC-F114-1C09-C26A-09A16DCB3F2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518400" y="1372400"/>
            <a:ext cx="1260000" cy="0"/>
          </a:xfrm>
          <a:prstGeom prst="line">
            <a:avLst/>
          </a:prstGeom>
          <a:ln w="88900">
            <a:solidFill>
              <a:srgbClr val="FABF1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516A136-E15D-1AE1-8539-9565F496EC9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828" y="518400"/>
            <a:ext cx="2400060" cy="6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34255-79F5-1E6A-011C-537D83172F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18400" y="2178000"/>
            <a:ext cx="11156400" cy="27036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Section</a:t>
            </a:r>
            <a:endParaRPr lang="de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427BB-75A7-1AF9-90EF-CD7ACF95E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400" y="5144400"/>
            <a:ext cx="11156400" cy="918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Short description (optional)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8C24E5-37D9-EEC1-1914-78C1754C8B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516495" y="4930095"/>
            <a:ext cx="1620000" cy="0"/>
          </a:xfrm>
          <a:prstGeom prst="line">
            <a:avLst/>
          </a:prstGeom>
          <a:ln w="101600">
            <a:solidFill>
              <a:srgbClr val="FABF1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6AED758-0E55-5906-EF74-AAECDC0D260A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828" y="518400"/>
            <a:ext cx="2400060" cy="6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5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CAF0D-DAFA-3938-7917-A57DE08D9E5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400" y="1825625"/>
            <a:ext cx="5433388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12000" indent="-230400">
              <a:buFont typeface="Wingdings" panose="05000000000000000000" pitchFamily="2" charset="2"/>
              <a:buChar char="§"/>
              <a:defRPr/>
            </a:lvl2pPr>
            <a:lvl3pPr marL="993600" indent="-228600">
              <a:buFont typeface="Wingdings" panose="05000000000000000000" pitchFamily="2" charset="2"/>
              <a:buChar char="§"/>
              <a:defRPr/>
            </a:lvl3pPr>
            <a:lvl4pPr marL="1375200" indent="-228600">
              <a:buFont typeface="Wingdings" panose="05000000000000000000" pitchFamily="2" charset="2"/>
              <a:buChar char="§"/>
              <a:defRPr/>
            </a:lvl4pPr>
            <a:lvl5pPr marL="17568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3B31A-4819-1292-D384-C9EE4C292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9500" y="1825625"/>
            <a:ext cx="5433388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12000" indent="-230400">
              <a:buFont typeface="Wingdings" panose="05000000000000000000" pitchFamily="2" charset="2"/>
              <a:buChar char="§"/>
              <a:defRPr/>
            </a:lvl2pPr>
            <a:lvl3pPr marL="993600" indent="-228600">
              <a:buFont typeface="Wingdings" panose="05000000000000000000" pitchFamily="2" charset="2"/>
              <a:buChar char="§"/>
              <a:defRPr/>
            </a:lvl3pPr>
            <a:lvl4pPr marL="1375200" indent="-228600">
              <a:buFont typeface="Wingdings" panose="05000000000000000000" pitchFamily="2" charset="2"/>
              <a:buChar char="§"/>
              <a:defRPr/>
            </a:lvl4pPr>
            <a:lvl5pPr marL="17568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7FB7E2-2777-AC1F-B8A3-BA53E28D885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518400" y="1372400"/>
            <a:ext cx="1260000" cy="0"/>
          </a:xfrm>
          <a:prstGeom prst="line">
            <a:avLst/>
          </a:prstGeom>
          <a:ln w="88900">
            <a:solidFill>
              <a:srgbClr val="FABF1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9BD1FBC1-02AA-DC6C-3E99-5225A03EB2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18401" y="180000"/>
            <a:ext cx="8541780" cy="1145020"/>
          </a:xfrm>
        </p:spPr>
        <p:txBody>
          <a:bodyPr lIns="0" tIns="0" rIns="0" bIns="0"/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dirty="0"/>
              <a:t>Title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C29C70-7503-DB3C-5640-113C0E49746A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828" y="518400"/>
            <a:ext cx="2400060" cy="6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5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lumn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06C7B-E210-EC44-3A0D-22AE0F92F9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401" y="1681163"/>
            <a:ext cx="5433387" cy="823912"/>
          </a:xfrm>
        </p:spPr>
        <p:txBody>
          <a:bodyPr anchor="b"/>
          <a:lstStyle>
            <a:lvl1pPr marL="0" indent="0">
              <a:lnSpc>
                <a:spcPct val="85000"/>
              </a:lnSpc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Column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11475-0CAC-1BBC-0364-49692C42B8E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39500" y="1681163"/>
            <a:ext cx="54333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85000"/>
              </a:lnSpc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Column header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0A2C04-343C-D3C9-87FC-AF9C564C8A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518400" y="1372400"/>
            <a:ext cx="1260000" cy="0"/>
          </a:xfrm>
          <a:prstGeom prst="line">
            <a:avLst/>
          </a:prstGeom>
          <a:ln w="88900">
            <a:solidFill>
              <a:srgbClr val="FABF1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A2E0A27-6459-1723-7077-7275BD64A5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18401" y="180000"/>
            <a:ext cx="8541780" cy="1145020"/>
          </a:xfrm>
        </p:spPr>
        <p:txBody>
          <a:bodyPr lIns="0" tIns="0" rIns="0" bIns="0"/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dirty="0"/>
              <a:t>Title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4C7BD-6D7E-FB1E-FC05-06523A10EC18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828" y="518400"/>
            <a:ext cx="2400060" cy="67132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AFA377-0B32-32F3-830D-3E01FA5C7D8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18400" y="2505075"/>
            <a:ext cx="5433388" cy="3671888"/>
          </a:xfrm>
        </p:spPr>
        <p:txBody>
          <a:bodyPr tIns="108000"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12000" indent="-230400">
              <a:buFont typeface="Wingdings" panose="05000000000000000000" pitchFamily="2" charset="2"/>
              <a:buChar char="§"/>
              <a:defRPr/>
            </a:lvl2pPr>
            <a:lvl3pPr marL="993600" indent="-228600">
              <a:buFont typeface="Wingdings" panose="05000000000000000000" pitchFamily="2" charset="2"/>
              <a:buChar char="§"/>
              <a:defRPr/>
            </a:lvl3pPr>
            <a:lvl4pPr marL="1375200" indent="-228600">
              <a:buFont typeface="Wingdings" panose="05000000000000000000" pitchFamily="2" charset="2"/>
              <a:buChar char="§"/>
              <a:defRPr/>
            </a:lvl4pPr>
            <a:lvl5pPr marL="17568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3630E79-E330-6A0A-DB96-61279672E4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9500" y="2505075"/>
            <a:ext cx="5433388" cy="3671888"/>
          </a:xfrm>
        </p:spPr>
        <p:txBody>
          <a:bodyPr tIns="108000"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12000" indent="-230400">
              <a:buFont typeface="Wingdings" panose="05000000000000000000" pitchFamily="2" charset="2"/>
              <a:buChar char="§"/>
              <a:defRPr/>
            </a:lvl2pPr>
            <a:lvl3pPr marL="993600" indent="-228600">
              <a:buFont typeface="Wingdings" panose="05000000000000000000" pitchFamily="2" charset="2"/>
              <a:buChar char="§"/>
              <a:defRPr/>
            </a:lvl3pPr>
            <a:lvl4pPr marL="1375200" indent="-228600">
              <a:buFont typeface="Wingdings" panose="05000000000000000000" pitchFamily="2" charset="2"/>
              <a:buChar char="§"/>
              <a:defRPr/>
            </a:lvl4pPr>
            <a:lvl5pPr marL="17568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5851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C8230-0AEC-2D6C-5148-F13FEEA9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00" y="185021"/>
            <a:ext cx="11155200" cy="114502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Title of the slide</a:t>
            </a:r>
            <a:endParaRPr lang="de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F976-D417-3487-121F-D1C3B745B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00" y="18256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989644-4A6A-DCAE-B2E8-56942F81ECF8}"/>
              </a:ext>
            </a:extLst>
          </p:cNvPr>
          <p:cNvSpPr txBox="1"/>
          <p:nvPr userDrawn="1"/>
        </p:nvSpPr>
        <p:spPr>
          <a:xfrm>
            <a:off x="518400" y="6354000"/>
            <a:ext cx="929400" cy="3735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de-AT" sz="1200" dirty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25.04.2024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D5AD8-9124-5961-4576-E4869A371BC5}"/>
              </a:ext>
            </a:extLst>
          </p:cNvPr>
          <p:cNvSpPr txBox="1"/>
          <p:nvPr userDrawn="1"/>
        </p:nvSpPr>
        <p:spPr>
          <a:xfrm>
            <a:off x="1864800" y="6354000"/>
            <a:ext cx="8798400" cy="363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AT" sz="1200" kern="1200" dirty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UNTHA shredding technology GmbH © 2024, </a:t>
            </a:r>
            <a:r>
              <a:rPr lang="de-AT" sz="12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Christian Reiweger</a:t>
            </a:r>
            <a:endParaRPr lang="de-AT" sz="1200" kern="1200" dirty="0">
              <a:solidFill>
                <a:srgbClr val="8787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3C8F6-6A7A-B8A8-0E4D-8730E5B89FD9}"/>
              </a:ext>
            </a:extLst>
          </p:cNvPr>
          <p:cNvSpPr txBox="1"/>
          <p:nvPr userDrawn="1"/>
        </p:nvSpPr>
        <p:spPr>
          <a:xfrm>
            <a:off x="11206800" y="6354000"/>
            <a:ext cx="468000" cy="363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03B1F6F0-690D-4CCB-8F0A-20B3155245C2}" type="slidenum">
              <a:rPr lang="de-AT" sz="1200" kern="1200" smtClean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/>
              <a:t>‹Nr.›</a:t>
            </a:fld>
            <a:endParaRPr lang="de-AT" sz="1200" kern="1200" dirty="0">
              <a:solidFill>
                <a:srgbClr val="8787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8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>
          <a:solidFill>
            <a:srgbClr val="87878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3600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12000" indent="-230400" algn="l" defTabSz="1800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936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5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56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sales/ss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emojiterra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9E1A83-AA43-78E8-103C-5CCE4F063C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LinkedIn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Everyone</a:t>
            </a:r>
            <a:endParaRPr lang="de-AT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5A2B569-33BD-5289-1C45-7D9E6275F6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(Everything) about Your Personal Profile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5880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0B678-FBBC-BE33-D199-EC31CEAF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Writing Posts 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BFBB83-CBA0-3A46-8B96-1A54EB67EA4B}"/>
              </a:ext>
            </a:extLst>
          </p:cNvPr>
          <p:cNvSpPr txBox="1">
            <a:spLocks/>
          </p:cNvSpPr>
          <p:nvPr/>
        </p:nvSpPr>
        <p:spPr>
          <a:xfrm>
            <a:off x="670800" y="19780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Hashtags #</a:t>
            </a:r>
          </a:p>
          <a:p>
            <a:pPr lvl="1"/>
            <a:r>
              <a:rPr lang="en-US" dirty="0"/>
              <a:t>Hardly any significance, max 4-5 per post</a:t>
            </a:r>
          </a:p>
          <a:p>
            <a:r>
              <a:rPr lang="en-US" dirty="0"/>
              <a:t>Linking other people/companies </a:t>
            </a:r>
          </a:p>
          <a:p>
            <a:pPr lvl="1"/>
            <a:r>
              <a:rPr lang="en-US" dirty="0"/>
              <a:t>e.g. @UNTHA_shredding_technology</a:t>
            </a:r>
          </a:p>
          <a:p>
            <a:pPr lvl="1"/>
            <a:r>
              <a:rPr lang="en-US" dirty="0"/>
              <a:t>Can promote interaction</a:t>
            </a:r>
          </a:p>
          <a:p>
            <a:pPr lvl="1"/>
            <a:r>
              <a:rPr lang="en-US" dirty="0"/>
              <a:t>Negative if the person does not respond to the post</a:t>
            </a:r>
            <a:endParaRPr lang="de-AT" dirty="0"/>
          </a:p>
          <a:p>
            <a:pPr marL="381600" lvl="1" indent="0">
              <a:buFont typeface="Wingdings" panose="05000000000000000000" pitchFamily="2" charset="2"/>
              <a:buNone/>
            </a:pPr>
            <a:endParaRPr lang="de-AT" dirty="0"/>
          </a:p>
          <a:p>
            <a:pPr lvl="1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3781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C42CF-4E4D-145D-299F-D894BCFB3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Algorithm</a:t>
            </a:r>
            <a:r>
              <a:rPr lang="de-AT" dirty="0"/>
              <a:t> I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B2DD64D-DBAB-A264-AA0E-ABCDAF5324DB}"/>
              </a:ext>
            </a:extLst>
          </p:cNvPr>
          <p:cNvSpPr txBox="1">
            <a:spLocks/>
          </p:cNvSpPr>
          <p:nvPr/>
        </p:nvSpPr>
        <p:spPr>
          <a:xfrm>
            <a:off x="670800" y="19780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Posting frequency:</a:t>
            </a:r>
          </a:p>
          <a:p>
            <a:pPr lvl="1"/>
            <a:r>
              <a:rPr lang="en-US" dirty="0"/>
              <a:t>1 to 3 per week (18 hours apart) – regularly!</a:t>
            </a:r>
          </a:p>
          <a:p>
            <a:r>
              <a:rPr lang="en-US" dirty="0"/>
              <a:t>The best formats:</a:t>
            </a:r>
          </a:p>
          <a:p>
            <a:pPr lvl="1"/>
            <a:r>
              <a:rPr lang="en-US" dirty="0"/>
              <a:t>Polls, document posts (PDFs), text-image, video (1-2min)</a:t>
            </a:r>
          </a:p>
          <a:p>
            <a:r>
              <a:rPr lang="en-US" dirty="0"/>
              <a:t>Interaction weighting:</a:t>
            </a:r>
          </a:p>
          <a:p>
            <a:pPr lvl="1"/>
            <a:r>
              <a:rPr lang="en-US" dirty="0"/>
              <a:t>Comment</a:t>
            </a:r>
          </a:p>
          <a:p>
            <a:pPr lvl="1"/>
            <a:r>
              <a:rPr lang="en-US" dirty="0"/>
              <a:t>Share with comment</a:t>
            </a:r>
          </a:p>
          <a:p>
            <a:pPr lvl="1"/>
            <a:r>
              <a:rPr lang="en-US" dirty="0"/>
              <a:t>Save</a:t>
            </a:r>
          </a:p>
          <a:p>
            <a:pPr lvl="1"/>
            <a:r>
              <a:rPr lang="en-US" dirty="0"/>
              <a:t>Like</a:t>
            </a:r>
          </a:p>
        </p:txBody>
      </p:sp>
      <p:pic>
        <p:nvPicPr>
          <p:cNvPr id="5" name="Inhaltsplatzhalter 4" descr="Ein Bild, das Säugetier, Katze, Kleine bis mittelgroße Katzen, Hauskatze enthält.&#10;&#10;Automatisch generierte Beschreibung">
            <a:extLst>
              <a:ext uri="{FF2B5EF4-FFF2-40B4-BE49-F238E27FC236}">
                <a16:creationId xmlns:a16="http://schemas.microsoft.com/office/drawing/2014/main" id="{DFC7F1A4-AF9B-0B46-0362-56744CCE6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78025"/>
            <a:ext cx="3810000" cy="3162300"/>
          </a:xfrm>
        </p:spPr>
      </p:pic>
    </p:spTree>
    <p:extLst>
      <p:ext uri="{BB962C8B-B14F-4D97-AF65-F5344CB8AC3E}">
        <p14:creationId xmlns:p14="http://schemas.microsoft.com/office/powerpoint/2010/main" val="1611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C42CF-4E4D-145D-299F-D894BCFB3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Algorithm</a:t>
            </a:r>
            <a:r>
              <a:rPr lang="de-AT" dirty="0"/>
              <a:t> II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B2DD64D-DBAB-A264-AA0E-ABCDAF5324DB}"/>
              </a:ext>
            </a:extLst>
          </p:cNvPr>
          <p:cNvSpPr txBox="1">
            <a:spLocks/>
          </p:cNvSpPr>
          <p:nvPr/>
        </p:nvSpPr>
        <p:spPr>
          <a:xfrm>
            <a:off x="670800" y="19780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Interaction in the first 60-90 minutes is crucial</a:t>
            </a:r>
          </a:p>
          <a:p>
            <a:r>
              <a:rPr lang="en-US" dirty="0"/>
              <a:t>Max. edit the post once</a:t>
            </a:r>
          </a:p>
          <a:p>
            <a:r>
              <a:rPr lang="de-AT" dirty="0" err="1"/>
              <a:t>Social</a:t>
            </a:r>
            <a:r>
              <a:rPr lang="de-AT" dirty="0"/>
              <a:t> </a:t>
            </a:r>
            <a:r>
              <a:rPr lang="de-AT" dirty="0" err="1"/>
              <a:t>Selling</a:t>
            </a:r>
            <a:r>
              <a:rPr lang="de-AT" dirty="0"/>
              <a:t> Index</a:t>
            </a:r>
          </a:p>
          <a:p>
            <a:pPr lvl="1"/>
            <a:r>
              <a:rPr lang="de-AT" dirty="0">
                <a:hlinkClick r:id="rId2"/>
              </a:rPr>
              <a:t>https://www.linkedin.com/sales/ssi</a:t>
            </a:r>
            <a:endParaRPr lang="de-AT" dirty="0"/>
          </a:p>
          <a:p>
            <a:pPr lvl="1"/>
            <a:r>
              <a:rPr lang="en-US" dirty="0"/>
              <a:t>+25% more reach when &gt; 70/100</a:t>
            </a:r>
            <a:endParaRPr lang="de-AT" dirty="0"/>
          </a:p>
          <a:p>
            <a:pPr marL="381600" lvl="1" indent="0">
              <a:buFont typeface="Wingdings" panose="05000000000000000000" pitchFamily="2" charset="2"/>
              <a:buNone/>
            </a:pPr>
            <a:endParaRPr lang="de-AT" dirty="0"/>
          </a:p>
          <a:p>
            <a:pPr lvl="1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1417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68AE4-E945-FCC3-9CF9-9B256EAC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Artificial</a:t>
            </a:r>
            <a:r>
              <a:rPr lang="de-AT" dirty="0"/>
              <a:t> </a:t>
            </a:r>
            <a:r>
              <a:rPr lang="de-AT" dirty="0" err="1"/>
              <a:t>Intelligence</a:t>
            </a:r>
            <a:r>
              <a:rPr lang="de-AT" dirty="0"/>
              <a:t> </a:t>
            </a:r>
            <a:r>
              <a:rPr lang="de-AT" dirty="0" err="1"/>
              <a:t>Insights</a:t>
            </a:r>
            <a:endParaRPr lang="de-AT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EF90760-DE78-4191-5776-E7845855AE10}"/>
              </a:ext>
            </a:extLst>
          </p:cNvPr>
          <p:cNvSpPr txBox="1">
            <a:spLocks/>
          </p:cNvSpPr>
          <p:nvPr/>
        </p:nvSpPr>
        <p:spPr>
          <a:xfrm>
            <a:off x="518400" y="18256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de-AT" dirty="0"/>
          </a:p>
          <a:p>
            <a:pPr marL="381600" lvl="1" indent="0">
              <a:buFont typeface="Wingdings" panose="05000000000000000000" pitchFamily="2" charset="2"/>
              <a:buNone/>
            </a:pPr>
            <a:endParaRPr lang="de-AT" dirty="0"/>
          </a:p>
          <a:p>
            <a:pPr lvl="1"/>
            <a:endParaRPr lang="de-AT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4E08214-7854-C255-5652-ACB0D3E6B4A1}"/>
              </a:ext>
            </a:extLst>
          </p:cNvPr>
          <p:cNvSpPr txBox="1">
            <a:spLocks/>
          </p:cNvSpPr>
          <p:nvPr/>
        </p:nvSpPr>
        <p:spPr>
          <a:xfrm>
            <a:off x="670800" y="19780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Generative AI: ChatGPT, Gemini, etc.</a:t>
            </a:r>
          </a:p>
          <a:p>
            <a:pPr lvl="1"/>
            <a:r>
              <a:rPr lang="en-US" dirty="0"/>
              <a:t>Provides the most likely result</a:t>
            </a:r>
          </a:p>
          <a:p>
            <a:pPr lvl="1"/>
            <a:r>
              <a:rPr lang="en-US" dirty="0"/>
              <a:t>Might be wrong</a:t>
            </a:r>
          </a:p>
          <a:p>
            <a:pPr lvl="1"/>
            <a:r>
              <a:rPr lang="en-US" dirty="0"/>
              <a:t>Question the data basis</a:t>
            </a:r>
          </a:p>
          <a:p>
            <a:pPr lvl="1"/>
            <a:r>
              <a:rPr lang="en-US" dirty="0"/>
              <a:t>Energy consumption, deep fakes, etc.</a:t>
            </a:r>
          </a:p>
          <a:p>
            <a:r>
              <a:rPr lang="en-US" dirty="0"/>
              <a:t>Feed the prompt with information and instructions</a:t>
            </a:r>
          </a:p>
          <a:p>
            <a:pPr lvl="1"/>
            <a:r>
              <a:rPr lang="en-US" dirty="0"/>
              <a:t>The more details, the better the result</a:t>
            </a:r>
          </a:p>
          <a:p>
            <a:pPr lvl="1"/>
            <a:r>
              <a:rPr lang="en-US" dirty="0"/>
              <a:t>Review/revise the result</a:t>
            </a:r>
          </a:p>
        </p:txBody>
      </p:sp>
      <p:pic>
        <p:nvPicPr>
          <p:cNvPr id="5" name="Inhaltsplatzhalter 4" descr="Ein Bild, das Katze, Hauskatze, Säugetier, Kleine bis mittelgroße Katzen enthält.&#10;&#10;Automatisch generierte Beschreibung">
            <a:extLst>
              <a:ext uri="{FF2B5EF4-FFF2-40B4-BE49-F238E27FC236}">
                <a16:creationId xmlns:a16="http://schemas.microsoft.com/office/drawing/2014/main" id="{6773FDC7-1343-BB6C-2DEC-4D4CDFBEC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7" y="1978025"/>
            <a:ext cx="3599226" cy="3599226"/>
          </a:xfrm>
        </p:spPr>
      </p:pic>
    </p:spTree>
    <p:extLst>
      <p:ext uri="{BB962C8B-B14F-4D97-AF65-F5344CB8AC3E}">
        <p14:creationId xmlns:p14="http://schemas.microsoft.com/office/powerpoint/2010/main" val="222857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B74BA2-07B3-FB37-D349-063B49020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Take the time to make your profile professional and appealing</a:t>
            </a:r>
          </a:p>
          <a:p>
            <a:r>
              <a:rPr lang="de-AT" dirty="0"/>
              <a:t>Connect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</a:t>
            </a:r>
            <a:r>
              <a:rPr lang="de-AT" dirty="0" err="1"/>
              <a:t>contacts</a:t>
            </a:r>
            <a:endParaRPr lang="de-AT" dirty="0"/>
          </a:p>
          <a:p>
            <a:r>
              <a:rPr lang="de-AT" dirty="0" err="1"/>
              <a:t>Expand</a:t>
            </a:r>
            <a:r>
              <a:rPr lang="de-AT" dirty="0"/>
              <a:t> </a:t>
            </a:r>
            <a:r>
              <a:rPr lang="de-AT" dirty="0" err="1"/>
              <a:t>your</a:t>
            </a:r>
            <a:r>
              <a:rPr lang="de-AT" dirty="0"/>
              <a:t> network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C87BC-397C-7C39-F6AB-078C10C1D7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Write relevant posts with your personal opinion</a:t>
            </a:r>
          </a:p>
          <a:p>
            <a:r>
              <a:rPr lang="en-US" dirty="0"/>
              <a:t>Keep an eye on the algorithm and its preferences</a:t>
            </a:r>
          </a:p>
          <a:p>
            <a:r>
              <a:rPr lang="en-US" dirty="0"/>
              <a:t>AI can be help and an inspiration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2501ED-7A46-D84C-CE60-6D2B5BA31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Key Takeaways</a:t>
            </a:r>
          </a:p>
        </p:txBody>
      </p:sp>
      <p:pic>
        <p:nvPicPr>
          <p:cNvPr id="3" name="Grafik 2" descr="Ein Bild, das Text, Buch, Katzen, Kleine bis mittelgroße Katzen enthält.&#10;&#10;Automatisch generierte Beschreibung">
            <a:extLst>
              <a:ext uri="{FF2B5EF4-FFF2-40B4-BE49-F238E27FC236}">
                <a16:creationId xmlns:a16="http://schemas.microsoft.com/office/drawing/2014/main" id="{27AB7C1C-2903-0C1F-7865-1077C2CF0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44" y="1638050"/>
            <a:ext cx="7733911" cy="434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9CADD2A-BD67-1B5B-20DF-1F8BEBDD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thing</a:t>
            </a:r>
            <a:r>
              <a:rPr lang="de-AT" dirty="0"/>
              <a:t> …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624A58-A58A-3346-410D-69CDC83F9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7812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931E02-6EC5-DEF8-BA0A-720C561C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Cat Content ..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9CEBE84-C322-DB57-F011-A1E8CC723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6,5 </a:t>
            </a:r>
            <a:r>
              <a:rPr lang="en-US" dirty="0"/>
              <a:t>billion cat pictures on the internet </a:t>
            </a:r>
            <a:r>
              <a:rPr lang="de-AT" dirty="0"/>
              <a:t>(2023)</a:t>
            </a:r>
          </a:p>
          <a:p>
            <a:r>
              <a:rPr lang="en-US" dirty="0"/>
              <a:t>Study* from Indiana, USA with 7,000 participants:</a:t>
            </a:r>
          </a:p>
          <a:p>
            <a:pPr marL="381600" lvl="1" indent="0">
              <a:buNone/>
            </a:pPr>
            <a:r>
              <a:rPr lang="en-US" dirty="0"/>
              <a:t>After viewing cat videos in their social media feed, most viewers felt </a:t>
            </a:r>
            <a:r>
              <a:rPr lang="en-US" b="1" dirty="0"/>
              <a:t>more confident, motivated, and overall happier :)</a:t>
            </a:r>
            <a:endParaRPr lang="de-AT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D5E49E7-1513-A003-48E2-B1187FB08C4B}"/>
              </a:ext>
            </a:extLst>
          </p:cNvPr>
          <p:cNvSpPr txBox="1"/>
          <p:nvPr/>
        </p:nvSpPr>
        <p:spPr>
          <a:xfrm>
            <a:off x="438539" y="6060883"/>
            <a:ext cx="1060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*Myrick, J. G. (2015). Emotion regulation, procrastination, and watching cat videos online: Who watches Internet cats, why, and to what effect?. </a:t>
            </a:r>
            <a:r>
              <a:rPr lang="en-US" sz="10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Computers in human behavior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52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168-176.</a:t>
            </a:r>
            <a:endParaRPr lang="de-AT" sz="1000" dirty="0"/>
          </a:p>
        </p:txBody>
      </p:sp>
      <p:pic>
        <p:nvPicPr>
          <p:cNvPr id="7" name="Grafik 6" descr="Ein Bild, das Säugetier, Katze, Hauskatze, Kleine bis mittelgroße Katzen enthält.&#10;&#10;Automatisch generierte Beschreibung">
            <a:extLst>
              <a:ext uri="{FF2B5EF4-FFF2-40B4-BE49-F238E27FC236}">
                <a16:creationId xmlns:a16="http://schemas.microsoft.com/office/drawing/2014/main" id="{ACC04EE5-E913-FE32-F321-566830801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88" y="3689188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C084E-7F25-E94A-F8E2-7FCE4199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Questions??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E89357-6B98-FCA8-7325-0D67FB61F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9B7E48-5CF9-9A06-1492-A91440719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76" y="2456263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9CADD2A-BD67-1B5B-20DF-1F8BEBDD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Thank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!</a:t>
            </a:r>
            <a:br>
              <a:rPr lang="de-AT" dirty="0"/>
            </a:br>
            <a:r>
              <a:rPr lang="de-AT" dirty="0" err="1"/>
              <a:t>Teşekkürler</a:t>
            </a:r>
            <a:r>
              <a:rPr lang="de-AT" dirty="0"/>
              <a:t>!</a:t>
            </a:r>
            <a:br>
              <a:rPr lang="de-AT" dirty="0"/>
            </a:br>
            <a:r>
              <a:rPr lang="de-AT" dirty="0" err="1"/>
              <a:t>Dziękuję</a:t>
            </a:r>
            <a:r>
              <a:rPr lang="de-AT" dirty="0"/>
              <a:t>!</a:t>
            </a:r>
            <a:br>
              <a:rPr lang="de-AT" dirty="0"/>
            </a:br>
            <a:r>
              <a:rPr lang="de-AT" dirty="0"/>
              <a:t>Gracias!</a:t>
            </a:r>
            <a:br>
              <a:rPr lang="de-AT" dirty="0"/>
            </a:br>
            <a:r>
              <a:rPr lang="de-AT" dirty="0"/>
              <a:t>Merci!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624A58-A58A-3346-410D-69CDC83F9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5FE30E6-73F9-FCCA-2D67-5467BD7E4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43" y="1296300"/>
            <a:ext cx="6750844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2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F642D-67FC-6F35-F907-796A8ED0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5C6D-598A-043F-9D37-5C11F5E55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What exactly is LinkedIn?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How do I set up my profile?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How do I build my contacts?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How do I write my own posts?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Questions?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95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D47B-BF5E-1900-DAF2-00E5D163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LinkedIn Facts &amp; </a:t>
            </a:r>
            <a:r>
              <a:rPr lang="de-AT" dirty="0" err="1"/>
              <a:t>Figures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3F6E4-626E-0C12-C948-D516639F9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" y="1825625"/>
            <a:ext cx="11155200" cy="27455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Business network</a:t>
            </a:r>
          </a:p>
          <a:p>
            <a:r>
              <a:rPr lang="en-US" dirty="0"/>
              <a:t>Users: 1 billion worldwide</a:t>
            </a:r>
          </a:p>
          <a:p>
            <a:pPr lvl="1"/>
            <a:r>
              <a:rPr lang="en-US" dirty="0"/>
              <a:t>USA: 214 mill.; Mexico 22 mill.; Türkiye: 15m; Polska: 6m …</a:t>
            </a:r>
          </a:p>
          <a:p>
            <a:r>
              <a:rPr lang="en-US" dirty="0"/>
              <a:t>“Sales platform”: Your product, your service, yourself</a:t>
            </a:r>
          </a:p>
          <a:p>
            <a:r>
              <a:rPr lang="en-US" dirty="0"/>
              <a:t>“</a:t>
            </a:r>
            <a:r>
              <a:rPr lang="en-US" dirty="0" err="1"/>
              <a:t>Inspiraton</a:t>
            </a:r>
            <a:r>
              <a:rPr lang="en-US" dirty="0"/>
              <a:t>”: for yourself, for your job …</a:t>
            </a:r>
          </a:p>
          <a:p>
            <a:r>
              <a:rPr lang="en-US" dirty="0"/>
              <a:t>Your personal resume - always at hand!</a:t>
            </a:r>
          </a:p>
        </p:txBody>
      </p:sp>
      <p:pic>
        <p:nvPicPr>
          <p:cNvPr id="7" name="Grafik 6" descr="Ein Bild, das Säugetier, Katze, Kleine bis mittelgroße Katzen, Im Haus enthält.&#10;&#10;Automatisch generierte Beschreibung">
            <a:extLst>
              <a:ext uri="{FF2B5EF4-FFF2-40B4-BE49-F238E27FC236}">
                <a16:creationId xmlns:a16="http://schemas.microsoft.com/office/drawing/2014/main" id="{81C919A7-EE8A-F62E-8292-2A667795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109787"/>
            <a:ext cx="4762500" cy="26384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695408-1A7D-72FE-A8DE-70BB4A376D79}"/>
              </a:ext>
            </a:extLst>
          </p:cNvPr>
          <p:cNvSpPr txBox="1">
            <a:spLocks/>
          </p:cNvSpPr>
          <p:nvPr/>
        </p:nvSpPr>
        <p:spPr>
          <a:xfrm>
            <a:off x="518400" y="4571217"/>
            <a:ext cx="11155200" cy="15898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Bullshitting: everyone is an expert and wants to sell you something</a:t>
            </a:r>
          </a:p>
          <a:p>
            <a:r>
              <a:rPr lang="en-US" dirty="0"/>
              <a:t>Sexual harassment, far-right comments, hate postings</a:t>
            </a:r>
          </a:p>
        </p:txBody>
      </p:sp>
    </p:spTree>
    <p:extLst>
      <p:ext uri="{BB962C8B-B14F-4D97-AF65-F5344CB8AC3E}">
        <p14:creationId xmlns:p14="http://schemas.microsoft.com/office/powerpoint/2010/main" val="39368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E97C1-C485-0482-698A-5B18CD9C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Your</a:t>
            </a:r>
            <a:r>
              <a:rPr lang="de-AT" dirty="0"/>
              <a:t> Profile 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7EE451-2D81-73E1-6307-17D3A88B0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Profile picture: </a:t>
            </a:r>
          </a:p>
          <a:p>
            <a:pPr lvl="1"/>
            <a:r>
              <a:rPr lang="en-US" dirty="0"/>
              <a:t>Professional portrait -&gt; good smartphone camera or go to a photographer</a:t>
            </a:r>
          </a:p>
          <a:p>
            <a:pPr lvl="1"/>
            <a:r>
              <a:rPr lang="en-US" dirty="0"/>
              <a:t>Always set to be visible in profile!</a:t>
            </a:r>
          </a:p>
          <a:p>
            <a:r>
              <a:rPr lang="en-US" dirty="0"/>
              <a:t>Background: more possibilities, e.g.</a:t>
            </a:r>
          </a:p>
          <a:p>
            <a:pPr lvl="1"/>
            <a:r>
              <a:rPr lang="en-US" dirty="0"/>
              <a:t>personally authentic or job-related</a:t>
            </a:r>
          </a:p>
          <a:p>
            <a:pPr lvl="1"/>
            <a:r>
              <a:rPr lang="en-US" dirty="0"/>
              <a:t>Format: 1,128 x 191px</a:t>
            </a:r>
          </a:p>
          <a:p>
            <a:r>
              <a:rPr lang="en-US" dirty="0"/>
              <a:t>Verify your profile</a:t>
            </a:r>
          </a:p>
          <a:p>
            <a:pPr lvl="1"/>
            <a:r>
              <a:rPr lang="en-US" dirty="0"/>
              <a:t>simply using a passport - basis of trust</a:t>
            </a:r>
          </a:p>
        </p:txBody>
      </p:sp>
      <p:pic>
        <p:nvPicPr>
          <p:cNvPr id="5" name="Grafik 4" descr="Ein Bild, das Im Haus, Boden, Wand, Tür enthält.&#10;&#10;Automatisch generierte Beschreibung">
            <a:extLst>
              <a:ext uri="{FF2B5EF4-FFF2-40B4-BE49-F238E27FC236}">
                <a16:creationId xmlns:a16="http://schemas.microsoft.com/office/drawing/2014/main" id="{C112945F-1A86-71A1-233B-8740AF51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1143000"/>
            <a:ext cx="25717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E97C1-C485-0482-698A-5B18CD9C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Your</a:t>
            </a:r>
            <a:r>
              <a:rPr lang="de-AT" dirty="0"/>
              <a:t> Profile 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7EE451-2D81-73E1-6307-17D3A88B0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Individual profile URL</a:t>
            </a:r>
          </a:p>
          <a:p>
            <a:pPr lvl="1"/>
            <a:r>
              <a:rPr lang="en-US" dirty="0"/>
              <a:t>Full name + possible addition (also for findability in search)</a:t>
            </a:r>
          </a:p>
          <a:p>
            <a:r>
              <a:rPr lang="en-US" dirty="0"/>
              <a:t>Profile slogan</a:t>
            </a:r>
          </a:p>
          <a:p>
            <a:pPr lvl="1"/>
            <a:r>
              <a:rPr lang="en-US" dirty="0"/>
              <a:t>Full sentences or list of attributes/descriptions etc.</a:t>
            </a:r>
          </a:p>
          <a:p>
            <a:pPr lvl="1"/>
            <a:r>
              <a:rPr lang="en-US" dirty="0"/>
              <a:t>120 characters for your personal branding</a:t>
            </a:r>
          </a:p>
          <a:p>
            <a:r>
              <a:rPr lang="en-US" dirty="0"/>
              <a:t>Info – About me</a:t>
            </a:r>
          </a:p>
          <a:p>
            <a:pPr lvl="1"/>
            <a:r>
              <a:rPr lang="en-US" dirty="0"/>
              <a:t>Your personal introduction</a:t>
            </a:r>
          </a:p>
          <a:p>
            <a:pPr lvl="1"/>
            <a:r>
              <a:rPr lang="en-US" dirty="0"/>
              <a:t>2,600 characters</a:t>
            </a:r>
          </a:p>
          <a:p>
            <a:pPr lvl="1"/>
            <a:r>
              <a:rPr lang="en-US" dirty="0"/>
              <a:t>Lists, paragraphs, emojis</a:t>
            </a:r>
            <a:endParaRPr lang="de-AT" dirty="0"/>
          </a:p>
          <a:p>
            <a:pPr marL="381600" lvl="1" indent="0">
              <a:buNone/>
            </a:pPr>
            <a:endParaRPr lang="de-AT" dirty="0"/>
          </a:p>
          <a:p>
            <a:pPr lvl="1"/>
            <a:endParaRPr lang="de-AT" dirty="0"/>
          </a:p>
        </p:txBody>
      </p:sp>
      <p:pic>
        <p:nvPicPr>
          <p:cNvPr id="6" name="Grafik 5" descr="Ein Bild, das Säugetier, Haustier, Zaun, Pelz enthält.&#10;&#10;Automatisch generierte Beschreibung">
            <a:extLst>
              <a:ext uri="{FF2B5EF4-FFF2-40B4-BE49-F238E27FC236}">
                <a16:creationId xmlns:a16="http://schemas.microsoft.com/office/drawing/2014/main" id="{95A245EE-464C-1949-D116-41BA218F4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00" y="1429523"/>
            <a:ext cx="3200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E97C1-C485-0482-698A-5B18CD9C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Your</a:t>
            </a:r>
            <a:r>
              <a:rPr lang="de-AT" dirty="0"/>
              <a:t> Profile III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7EE451-2D81-73E1-6307-17D3A88B0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language do I use? -&gt; Whom are you addressing?</a:t>
            </a:r>
          </a:p>
          <a:p>
            <a:r>
              <a:rPr lang="en-US" dirty="0"/>
              <a:t>Multilingual profiles possible</a:t>
            </a:r>
          </a:p>
          <a:p>
            <a:pPr lvl="1"/>
            <a:r>
              <a:rPr lang="en-US" dirty="0"/>
              <a:t>e.g.: English + Spanish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69718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AD471C-20B9-E9C0-8C53-6FE349E05E34}"/>
              </a:ext>
            </a:extLst>
          </p:cNvPr>
          <p:cNvSpPr txBox="1">
            <a:spLocks/>
          </p:cNvSpPr>
          <p:nvPr/>
        </p:nvSpPr>
        <p:spPr>
          <a:xfrm>
            <a:off x="670800" y="19780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more details your profile has, the better and more varied the suggestions</a:t>
            </a:r>
          </a:p>
          <a:p>
            <a:r>
              <a:rPr lang="en-US" dirty="0"/>
              <a:t>Link (mobile phone) contacts</a:t>
            </a:r>
          </a:p>
          <a:p>
            <a:r>
              <a:rPr lang="en-US" dirty="0"/>
              <a:t>Follow or connect?</a:t>
            </a:r>
          </a:p>
          <a:p>
            <a:pPr lvl="1"/>
            <a:r>
              <a:rPr lang="en-US" dirty="0"/>
              <a:t>What is my intention?</a:t>
            </a:r>
          </a:p>
          <a:p>
            <a:r>
              <a:rPr lang="en-US" dirty="0"/>
              <a:t>Use search</a:t>
            </a:r>
          </a:p>
          <a:p>
            <a:pPr lvl="1"/>
            <a:r>
              <a:rPr lang="en-US" dirty="0"/>
              <a:t>Known people, companies, industries etc.</a:t>
            </a:r>
            <a:endParaRPr lang="de-AT" dirty="0"/>
          </a:p>
          <a:p>
            <a:pPr marL="381600" lvl="1" indent="0">
              <a:buFont typeface="Wingdings" panose="05000000000000000000" pitchFamily="2" charset="2"/>
              <a:buNone/>
            </a:pPr>
            <a:endParaRPr lang="de-AT" dirty="0"/>
          </a:p>
          <a:p>
            <a:pPr lvl="1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F975DF-853B-5F9F-0EF2-AEA0BD0A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Making Connections I</a:t>
            </a:r>
          </a:p>
        </p:txBody>
      </p:sp>
      <p:pic>
        <p:nvPicPr>
          <p:cNvPr id="5" name="Inhaltsplatzhalter 4" descr="Ein Bild, das Hunderasse, Haustier, Couch, Im Haus enthält.&#10;&#10;Automatisch generierte Beschreibung">
            <a:extLst>
              <a:ext uri="{FF2B5EF4-FFF2-40B4-BE49-F238E27FC236}">
                <a16:creationId xmlns:a16="http://schemas.microsoft.com/office/drawing/2014/main" id="{177FDD22-4BA9-7D50-FB05-4F959A9AB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711" y="2158490"/>
            <a:ext cx="4886577" cy="2541020"/>
          </a:xfrm>
        </p:spPr>
      </p:pic>
    </p:spTree>
    <p:extLst>
      <p:ext uri="{BB962C8B-B14F-4D97-AF65-F5344CB8AC3E}">
        <p14:creationId xmlns:p14="http://schemas.microsoft.com/office/powerpoint/2010/main" val="39214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AD471C-20B9-E9C0-8C53-6FE349E05E34}"/>
              </a:ext>
            </a:extLst>
          </p:cNvPr>
          <p:cNvSpPr txBox="1">
            <a:spLocks/>
          </p:cNvSpPr>
          <p:nvPr/>
        </p:nvSpPr>
        <p:spPr>
          <a:xfrm>
            <a:off x="670800" y="19780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Connecting with a message:</a:t>
            </a:r>
          </a:p>
          <a:p>
            <a:pPr lvl="1"/>
            <a:r>
              <a:rPr lang="en-US" dirty="0"/>
              <a:t>No empty phrases</a:t>
            </a:r>
          </a:p>
          <a:p>
            <a:pPr lvl="1"/>
            <a:r>
              <a:rPr lang="en-US" dirty="0"/>
              <a:t>Informal or formal address</a:t>
            </a:r>
          </a:p>
          <a:p>
            <a:pPr lvl="1"/>
            <a:r>
              <a:rPr lang="en-US" dirty="0"/>
              <a:t>Be authentic and take your time</a:t>
            </a:r>
          </a:p>
          <a:p>
            <a:pPr lvl="1"/>
            <a:r>
              <a:rPr lang="en-US" dirty="0"/>
              <a:t>DO NOT directly SELL!</a:t>
            </a:r>
          </a:p>
          <a:p>
            <a:pPr marL="381600" lvl="1" indent="0">
              <a:buNone/>
            </a:pPr>
            <a:endParaRPr lang="en-US" dirty="0"/>
          </a:p>
          <a:p>
            <a:r>
              <a:rPr lang="en-US" dirty="0"/>
              <a:t>Draw attention to yourself</a:t>
            </a:r>
          </a:p>
          <a:p>
            <a:pPr lvl="1"/>
            <a:r>
              <a:rPr lang="en-US" dirty="0"/>
              <a:t>Comment and like other posts</a:t>
            </a:r>
            <a:endParaRPr lang="de-AT" dirty="0"/>
          </a:p>
          <a:p>
            <a:pPr marL="381600" lvl="1" indent="0">
              <a:buFont typeface="Wingdings" panose="05000000000000000000" pitchFamily="2" charset="2"/>
              <a:buNone/>
            </a:pPr>
            <a:endParaRPr lang="de-AT" dirty="0"/>
          </a:p>
          <a:p>
            <a:pPr lvl="1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F975DF-853B-5F9F-0EF2-AEA0BD0A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Making Connections II</a:t>
            </a:r>
          </a:p>
        </p:txBody>
      </p:sp>
    </p:spTree>
    <p:extLst>
      <p:ext uri="{BB962C8B-B14F-4D97-AF65-F5344CB8AC3E}">
        <p14:creationId xmlns:p14="http://schemas.microsoft.com/office/powerpoint/2010/main" val="170590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0B678-FBBC-BE33-D199-EC31CEAF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Writing Posts 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BFBB83-CBA0-3A46-8B96-1A54EB67EA4B}"/>
              </a:ext>
            </a:extLst>
          </p:cNvPr>
          <p:cNvSpPr txBox="1">
            <a:spLocks/>
          </p:cNvSpPr>
          <p:nvPr/>
        </p:nvSpPr>
        <p:spPr>
          <a:xfrm>
            <a:off x="670800" y="1978025"/>
            <a:ext cx="11155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2000" indent="-2304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3600" indent="-228600" algn="l" defTabSz="1800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52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6800" indent="-228600" algn="l" defTabSz="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Structure/content of a post:</a:t>
            </a:r>
          </a:p>
          <a:p>
            <a:pPr lvl="1"/>
            <a:r>
              <a:rPr lang="en-US" dirty="0"/>
              <a:t>Hook – first sentence/words -&gt; make the viewer stick around</a:t>
            </a:r>
          </a:p>
          <a:p>
            <a:pPr lvl="1"/>
            <a:r>
              <a:rPr lang="en-US" dirty="0"/>
              <a:t>Use bullet points for easier readability</a:t>
            </a:r>
          </a:p>
          <a:p>
            <a:pPr lvl="1"/>
            <a:r>
              <a:rPr lang="en-US" dirty="0"/>
              <a:t>Express your personal opinion, not just clichés</a:t>
            </a:r>
          </a:p>
          <a:p>
            <a:pPr lvl="1"/>
            <a:r>
              <a:rPr lang="en-US" dirty="0"/>
              <a:t>Use emojis purposefully</a:t>
            </a:r>
          </a:p>
          <a:p>
            <a:pPr lvl="2"/>
            <a:r>
              <a:rPr lang="de-AT" dirty="0">
                <a:sym typeface="Wingdings" panose="05000000000000000000" pitchFamily="2" charset="2"/>
                <a:hlinkClick r:id="rId2"/>
              </a:rPr>
              <a:t>https://emojiterra.com/ </a:t>
            </a:r>
            <a:endParaRPr lang="de-AT" dirty="0"/>
          </a:p>
          <a:p>
            <a:r>
              <a:rPr lang="en-US" dirty="0"/>
              <a:t>Picture, video, document:</a:t>
            </a:r>
          </a:p>
          <a:p>
            <a:pPr lvl="1"/>
            <a:r>
              <a:rPr lang="en-US" dirty="0"/>
              <a:t>Square, portrait orientation – fills the screen!</a:t>
            </a:r>
          </a:p>
          <a:p>
            <a:pPr marL="381600" lvl="1" indent="0">
              <a:buFont typeface="Wingdings" panose="05000000000000000000" pitchFamily="2" charset="2"/>
              <a:buNone/>
            </a:pPr>
            <a:endParaRPr lang="de-AT" dirty="0"/>
          </a:p>
          <a:p>
            <a:pPr lvl="1"/>
            <a:endParaRPr lang="de-AT" dirty="0"/>
          </a:p>
        </p:txBody>
      </p:sp>
      <p:pic>
        <p:nvPicPr>
          <p:cNvPr id="5" name="Inhaltsplatzhalter 4" descr="Ein Bild, das Säugetier, Kleine bis mittelgroße Katzen, Hauskatze, Im Haus enthält.&#10;&#10;Automatisch generierte Beschreibung">
            <a:extLst>
              <a:ext uri="{FF2B5EF4-FFF2-40B4-BE49-F238E27FC236}">
                <a16:creationId xmlns:a16="http://schemas.microsoft.com/office/drawing/2014/main" id="{B93877B8-CB34-9240-B6DD-D693F6C51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67" y="1985873"/>
            <a:ext cx="4162865" cy="2886253"/>
          </a:xfrm>
        </p:spPr>
      </p:pic>
    </p:spTree>
    <p:extLst>
      <p:ext uri="{BB962C8B-B14F-4D97-AF65-F5344CB8AC3E}">
        <p14:creationId xmlns:p14="http://schemas.microsoft.com/office/powerpoint/2010/main" val="17495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Breitbild</PresentationFormat>
  <Paragraphs>114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LinkedIn for Everyone</vt:lpstr>
      <vt:lpstr>Agenda</vt:lpstr>
      <vt:lpstr>LinkedIn Facts &amp; Figures</vt:lpstr>
      <vt:lpstr>Your Profile I</vt:lpstr>
      <vt:lpstr>Your Profile II</vt:lpstr>
      <vt:lpstr>Your Profile III</vt:lpstr>
      <vt:lpstr>Making Connections I</vt:lpstr>
      <vt:lpstr>Making Connections II</vt:lpstr>
      <vt:lpstr>Writing Posts I</vt:lpstr>
      <vt:lpstr>Writing Posts II</vt:lpstr>
      <vt:lpstr>Algorithm I</vt:lpstr>
      <vt:lpstr>Algorithm II</vt:lpstr>
      <vt:lpstr>Artificial Intelligence Insights</vt:lpstr>
      <vt:lpstr>Key Takeaways</vt:lpstr>
      <vt:lpstr>One more thing …</vt:lpstr>
      <vt:lpstr>Cat Content ..</vt:lpstr>
      <vt:lpstr>Questions??</vt:lpstr>
      <vt:lpstr>Thank you! Teşekkürler! Dziękuję! Gracias! 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Konrad Cwierz</dc:creator>
  <cp:lastModifiedBy>Christian Reiweger</cp:lastModifiedBy>
  <cp:revision>139</cp:revision>
  <dcterms:created xsi:type="dcterms:W3CDTF">2023-01-10T07:33:46Z</dcterms:created>
  <dcterms:modified xsi:type="dcterms:W3CDTF">2024-04-25T12:54:11Z</dcterms:modified>
</cp:coreProperties>
</file>