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theme/theme2.xml" ContentType="application/vnd.openxmlformats-officedocument.theme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3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theme/theme4.xml" ContentType="application/vnd.openxmlformats-officedocument.theme+xml"/>
  <Override PartName="/ppt/slideLayouts/slideLayout77.xml" ContentType="application/vnd.openxmlformats-officedocument.presentationml.slideLayout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slideLayouts/slideLayout89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97.xml" ContentType="application/vnd.openxmlformats-officedocument.presentationml.slideLayout+xml"/>
  <Override PartName="/ppt/slideLayouts/slideLayout98.xml" ContentType="application/vnd.openxmlformats-officedocument.presentationml.slideLayout+xml"/>
  <Override PartName="/ppt/theme/theme5.xml" ContentType="application/vnd.openxmlformats-officedocument.theme+xml"/>
  <Override PartName="/ppt/slideLayouts/slideLayout99.xml" ContentType="application/vnd.openxmlformats-officedocument.presentationml.slideLayout+xml"/>
  <Override PartName="/ppt/slideLayouts/slideLayout100.xml" ContentType="application/vnd.openxmlformats-officedocument.presentationml.slideLayout+xml"/>
  <Override PartName="/ppt/slideLayouts/slideLayout101.xml" ContentType="application/vnd.openxmlformats-officedocument.presentationml.slideLayout+xml"/>
  <Override PartName="/ppt/slideLayouts/slideLayout102.xml" ContentType="application/vnd.openxmlformats-officedocument.presentationml.slideLayout+xml"/>
  <Override PartName="/ppt/slideLayouts/slideLayout103.xml" ContentType="application/vnd.openxmlformats-officedocument.presentationml.slideLayout+xml"/>
  <Override PartName="/ppt/slideLayouts/slideLayout104.xml" ContentType="application/vnd.openxmlformats-officedocument.presentationml.slideLayout+xml"/>
  <Override PartName="/ppt/slideLayouts/slideLayout105.xml" ContentType="application/vnd.openxmlformats-officedocument.presentationml.slideLayout+xml"/>
  <Override PartName="/ppt/slideLayouts/slideLayout106.xml" ContentType="application/vnd.openxmlformats-officedocument.presentationml.slideLayout+xml"/>
  <Override PartName="/ppt/slideLayouts/slideLayout107.xml" ContentType="application/vnd.openxmlformats-officedocument.presentationml.slideLayout+xml"/>
  <Override PartName="/ppt/slideLayouts/slideLayout108.xml" ContentType="application/vnd.openxmlformats-officedocument.presentationml.slideLayout+xml"/>
  <Override PartName="/ppt/slideLayouts/slideLayout109.xml" ContentType="application/vnd.openxmlformats-officedocument.presentationml.slideLayout+xml"/>
  <Override PartName="/ppt/slideLayouts/slideLayout110.xml" ContentType="application/vnd.openxmlformats-officedocument.presentationml.slideLayout+xml"/>
  <Override PartName="/ppt/slideLayouts/slideLayout111.xml" ContentType="application/vnd.openxmlformats-officedocument.presentationml.slideLayout+xml"/>
  <Override PartName="/ppt/slideLayouts/slideLayout112.xml" ContentType="application/vnd.openxmlformats-officedocument.presentationml.slideLayout+xml"/>
  <Override PartName="/ppt/slideLayouts/slideLayout113.xml" ContentType="application/vnd.openxmlformats-officedocument.presentationml.slideLayout+xml"/>
  <Override PartName="/ppt/slideLayouts/slideLayout114.xml" ContentType="application/vnd.openxmlformats-officedocument.presentationml.slideLayout+xml"/>
  <Override PartName="/ppt/slideLayouts/slideLayout115.xml" ContentType="application/vnd.openxmlformats-officedocument.presentationml.slideLayout+xml"/>
  <Override PartName="/ppt/slideLayouts/slideLayout116.xml" ContentType="application/vnd.openxmlformats-officedocument.presentationml.slideLayout+xml"/>
  <Override PartName="/ppt/slideLayouts/slideLayout117.xml" ContentType="application/vnd.openxmlformats-officedocument.presentationml.slideLayout+xml"/>
  <Override PartName="/ppt/slideLayouts/slideLayout118.xml" ContentType="application/vnd.openxmlformats-officedocument.presentationml.slideLayout+xml"/>
  <Override PartName="/ppt/slideLayouts/slideLayout119.xml" ContentType="application/vnd.openxmlformats-officedocument.presentationml.slideLayout+xml"/>
  <Override PartName="/ppt/slideLayouts/slideLayout120.xml" ContentType="application/vnd.openxmlformats-officedocument.presentationml.slideLayout+xml"/>
  <Override PartName="/ppt/slideLayouts/slideLayout121.xml" ContentType="application/vnd.openxmlformats-officedocument.presentationml.slideLayout+xml"/>
  <Override PartName="/ppt/slideLayouts/slideLayout122.xml" ContentType="application/vnd.openxmlformats-officedocument.presentationml.slideLayout+xml"/>
  <Override PartName="/ppt/slideLayouts/slideLayout123.xml" ContentType="application/vnd.openxmlformats-officedocument.presentationml.slideLayout+xml"/>
  <Override PartName="/ppt/slideLayouts/slideLayout124.xml" ContentType="application/vnd.openxmlformats-officedocument.presentationml.slideLayout+xml"/>
  <Override PartName="/ppt/slideLayouts/slideLayout125.xml" ContentType="application/vnd.openxmlformats-officedocument.presentationml.slideLayout+xml"/>
  <Override PartName="/ppt/slideLayouts/slideLayout126.xml" ContentType="application/vnd.openxmlformats-officedocument.presentationml.slideLayout+xml"/>
  <Override PartName="/ppt/slideLayouts/slideLayout127.xml" ContentType="application/vnd.openxmlformats-officedocument.presentationml.slideLayout+xml"/>
  <Override PartName="/ppt/slideLayouts/slideLayout128.xml" ContentType="application/vnd.openxmlformats-officedocument.presentationml.slideLayout+xml"/>
  <Override PartName="/ppt/theme/theme6.xml" ContentType="application/vnd.openxmlformats-officedocument.theme+xml"/>
  <Override PartName="/ppt/slideLayouts/slideLayout129.xml" ContentType="application/vnd.openxmlformats-officedocument.presentationml.slideLayout+xml"/>
  <Override PartName="/ppt/slideLayouts/slideLayout130.xml" ContentType="application/vnd.openxmlformats-officedocument.presentationml.slideLayout+xml"/>
  <Override PartName="/ppt/slideLayouts/slideLayout131.xml" ContentType="application/vnd.openxmlformats-officedocument.presentationml.slideLayout+xml"/>
  <Override PartName="/ppt/slideLayouts/slideLayout132.xml" ContentType="application/vnd.openxmlformats-officedocument.presentationml.slideLayout+xml"/>
  <Override PartName="/ppt/slideLayouts/slideLayout133.xml" ContentType="application/vnd.openxmlformats-officedocument.presentationml.slideLayout+xml"/>
  <Override PartName="/ppt/slideLayouts/slideLayout134.xml" ContentType="application/vnd.openxmlformats-officedocument.presentationml.slideLayout+xml"/>
  <Override PartName="/ppt/slideLayouts/slideLayout135.xml" ContentType="application/vnd.openxmlformats-officedocument.presentationml.slideLayout+xml"/>
  <Override PartName="/ppt/slideLayouts/slideLayout136.xml" ContentType="application/vnd.openxmlformats-officedocument.presentationml.slideLayout+xml"/>
  <Override PartName="/ppt/slideLayouts/slideLayout137.xml" ContentType="application/vnd.openxmlformats-officedocument.presentationml.slideLayout+xml"/>
  <Override PartName="/ppt/slideLayouts/slideLayout138.xml" ContentType="application/vnd.openxmlformats-officedocument.presentationml.slideLayout+xml"/>
  <Override PartName="/ppt/slideLayouts/slideLayout139.xml" ContentType="application/vnd.openxmlformats-officedocument.presentationml.slideLayout+xml"/>
  <Override PartName="/ppt/slideLayouts/slideLayout140.xml" ContentType="application/vnd.openxmlformats-officedocument.presentationml.slideLayout+xml"/>
  <Override PartName="/ppt/slideLayouts/slideLayout141.xml" ContentType="application/vnd.openxmlformats-officedocument.presentationml.slideLayout+xml"/>
  <Override PartName="/ppt/slideLayouts/slideLayout142.xml" ContentType="application/vnd.openxmlformats-officedocument.presentationml.slideLayout+xml"/>
  <Override PartName="/ppt/slideLayouts/slideLayout143.xml" ContentType="application/vnd.openxmlformats-officedocument.presentationml.slideLayout+xml"/>
  <Override PartName="/ppt/slideLayouts/slideLayout144.xml" ContentType="application/vnd.openxmlformats-officedocument.presentationml.slideLayout+xml"/>
  <Override PartName="/ppt/slideLayouts/slideLayout145.xml" ContentType="application/vnd.openxmlformats-officedocument.presentationml.slideLayout+xml"/>
  <Override PartName="/ppt/slideLayouts/slideLayout146.xml" ContentType="application/vnd.openxmlformats-officedocument.presentationml.slideLayout+xml"/>
  <Override PartName="/ppt/slideLayouts/slideLayout147.xml" ContentType="application/vnd.openxmlformats-officedocument.presentationml.slideLayout+xml"/>
  <Override PartName="/ppt/slideLayouts/slideLayout148.xml" ContentType="application/vnd.openxmlformats-officedocument.presentationml.slideLayout+xml"/>
  <Override PartName="/ppt/slideLayouts/slideLayout149.xml" ContentType="application/vnd.openxmlformats-officedocument.presentationml.slideLayout+xml"/>
  <Override PartName="/ppt/slideLayouts/slideLayout150.xml" ContentType="application/vnd.openxmlformats-officedocument.presentationml.slideLayout+xml"/>
  <Override PartName="/ppt/slideLayouts/slideLayout151.xml" ContentType="application/vnd.openxmlformats-officedocument.presentationml.slideLayout+xml"/>
  <Override PartName="/ppt/slideLayouts/slideLayout152.xml" ContentType="application/vnd.openxmlformats-officedocument.presentationml.slideLayout+xml"/>
  <Override PartName="/ppt/slideLayouts/slideLayout153.xml" ContentType="application/vnd.openxmlformats-officedocument.presentationml.slideLayout+xml"/>
  <Override PartName="/ppt/slideLayouts/slideLayout154.xml" ContentType="application/vnd.openxmlformats-officedocument.presentationml.slideLayout+xml"/>
  <Override PartName="/ppt/slideLayouts/slideLayout155.xml" ContentType="application/vnd.openxmlformats-officedocument.presentationml.slideLayout+xml"/>
  <Override PartName="/ppt/slideLayouts/slideLayout156.xml" ContentType="application/vnd.openxmlformats-officedocument.presentationml.slideLayout+xml"/>
  <Override PartName="/ppt/theme/theme7.xml" ContentType="application/vnd.openxmlformats-officedocument.theme+xml"/>
  <Override PartName="/ppt/theme/theme8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notesSlides/notesSlide15.xml" ContentType="application/vnd.openxmlformats-officedocument.presentationml.notesSlide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8" r:id="rId4"/>
    <p:sldMasterId id="2147483659" r:id="rId5"/>
    <p:sldMasterId id="2147483698" r:id="rId6"/>
    <p:sldMasterId id="2147483714" r:id="rId7"/>
    <p:sldMasterId id="2147483745" r:id="rId8"/>
    <p:sldMasterId id="2147483787" r:id="rId9"/>
    <p:sldMasterId id="2147483841" r:id="rId10"/>
  </p:sldMasterIdLst>
  <p:notesMasterIdLst>
    <p:notesMasterId r:id="rId35"/>
  </p:notesMasterIdLst>
  <p:sldIdLst>
    <p:sldId id="2076137844" r:id="rId11"/>
    <p:sldId id="2076137607" r:id="rId12"/>
    <p:sldId id="2076137605" r:id="rId13"/>
    <p:sldId id="2076137638" r:id="rId14"/>
    <p:sldId id="2076137642" r:id="rId15"/>
    <p:sldId id="2147377979" r:id="rId16"/>
    <p:sldId id="871" r:id="rId17"/>
    <p:sldId id="866" r:id="rId18"/>
    <p:sldId id="863" r:id="rId19"/>
    <p:sldId id="2076137789" r:id="rId20"/>
    <p:sldId id="867" r:id="rId21"/>
    <p:sldId id="2147377931" r:id="rId22"/>
    <p:sldId id="2076137819" r:id="rId23"/>
    <p:sldId id="2076137822" r:id="rId24"/>
    <p:sldId id="2076137820" r:id="rId25"/>
    <p:sldId id="2147377944" r:id="rId26"/>
    <p:sldId id="141169256" r:id="rId27"/>
    <p:sldId id="2147377945" r:id="rId28"/>
    <p:sldId id="2147377972" r:id="rId29"/>
    <p:sldId id="2147377976" r:id="rId30"/>
    <p:sldId id="2147377973" r:id="rId31"/>
    <p:sldId id="2147377974" r:id="rId32"/>
    <p:sldId id="2147377975" r:id="rId33"/>
    <p:sldId id="475" r:id="rId3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BCA49708-5E9B-EC6D-AE98-7DDA78C85DF4}" name="Huddleston, Tammy" initials="HT" userId="S::thuddleston@dfwairport.com::09d3c37b-0e74-40e8-b2cf-30bbb207873c" providerId="AD"/>
  <p188:author id="{F2D7937C-2587-2DCF-0E8C-E8D8D627F416}" name="Lee, Tamela J" initials="LTJ" userId="S::tblee@dfwairport.com::170b18ea-a38f-4dfe-a4d3-e764a1143390" providerId="AD"/>
  <p188:author id="{762BAA7C-36E3-6C82-DA2B-601D1E39AE07}" name="Ludeman, Julie" initials="LJ" userId="S::jludeman@dfwairport.com::4387965b-b478-45e0-9a4a-a3fc135b57a0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100"/>
    <a:srgbClr val="FF7334"/>
    <a:srgbClr val="EB6818"/>
    <a:srgbClr val="40385E"/>
    <a:srgbClr val="585858"/>
    <a:srgbClr val="F1A700"/>
    <a:srgbClr val="3EAFC7"/>
    <a:srgbClr val="F36522"/>
    <a:srgbClr val="F8844B"/>
    <a:srgbClr val="FF500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E9B065C-67B8-461E-A86C-3BC76B7C3B7A}" v="3" dt="2024-04-09T19:07:41.625"/>
    <p1510:client id="{C0CE9640-C725-4137-83A6-1F2CE74EB270}" v="104" dt="2024-04-09T18:50:17.43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>
        <p:scale>
          <a:sx n="62" d="100"/>
          <a:sy n="62" d="100"/>
        </p:scale>
        <p:origin x="80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3.xml"/><Relationship Id="rId18" Type="http://schemas.openxmlformats.org/officeDocument/2006/relationships/slide" Target="slides/slide8.xml"/><Relationship Id="rId26" Type="http://schemas.openxmlformats.org/officeDocument/2006/relationships/slide" Target="slides/slide16.xml"/><Relationship Id="rId39" Type="http://schemas.openxmlformats.org/officeDocument/2006/relationships/tableStyles" Target="tableStyles.xml"/><Relationship Id="rId21" Type="http://schemas.openxmlformats.org/officeDocument/2006/relationships/slide" Target="slides/slide11.xml"/><Relationship Id="rId34" Type="http://schemas.openxmlformats.org/officeDocument/2006/relationships/slide" Target="slides/slide24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" Target="slides/slide6.xml"/><Relationship Id="rId20" Type="http://schemas.openxmlformats.org/officeDocument/2006/relationships/slide" Target="slides/slide10.xml"/><Relationship Id="rId29" Type="http://schemas.openxmlformats.org/officeDocument/2006/relationships/slide" Target="slides/slide19.xml"/><Relationship Id="rId41" Type="http://schemas.microsoft.com/office/2018/10/relationships/authors" Target="author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1.xml"/><Relationship Id="rId24" Type="http://schemas.openxmlformats.org/officeDocument/2006/relationships/slide" Target="slides/slide14.xml"/><Relationship Id="rId32" Type="http://schemas.openxmlformats.org/officeDocument/2006/relationships/slide" Target="slides/slide22.xml"/><Relationship Id="rId37" Type="http://schemas.openxmlformats.org/officeDocument/2006/relationships/viewProps" Target="viewProps.xml"/><Relationship Id="rId40" Type="http://schemas.microsoft.com/office/2015/10/relationships/revisionInfo" Target="revisionInfo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5.xml"/><Relationship Id="rId23" Type="http://schemas.openxmlformats.org/officeDocument/2006/relationships/slide" Target="slides/slide13.xml"/><Relationship Id="rId28" Type="http://schemas.openxmlformats.org/officeDocument/2006/relationships/slide" Target="slides/slide18.xml"/><Relationship Id="rId36" Type="http://schemas.openxmlformats.org/officeDocument/2006/relationships/presProps" Target="presProps.xml"/><Relationship Id="rId10" Type="http://schemas.openxmlformats.org/officeDocument/2006/relationships/slideMaster" Target="slideMasters/slideMaster7.xml"/><Relationship Id="rId19" Type="http://schemas.openxmlformats.org/officeDocument/2006/relationships/slide" Target="slides/slide9.xml"/><Relationship Id="rId31" Type="http://schemas.openxmlformats.org/officeDocument/2006/relationships/slide" Target="slides/slide2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" Target="slides/slide4.xml"/><Relationship Id="rId22" Type="http://schemas.openxmlformats.org/officeDocument/2006/relationships/slide" Target="slides/slide12.xml"/><Relationship Id="rId27" Type="http://schemas.openxmlformats.org/officeDocument/2006/relationships/slide" Target="slides/slide17.xml"/><Relationship Id="rId30" Type="http://schemas.openxmlformats.org/officeDocument/2006/relationships/slide" Target="slides/slide20.xml"/><Relationship Id="rId35" Type="http://schemas.openxmlformats.org/officeDocument/2006/relationships/notesMaster" Target="notesMasters/notesMaster1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" Target="slides/slide2.xml"/><Relationship Id="rId17" Type="http://schemas.openxmlformats.org/officeDocument/2006/relationships/slide" Target="slides/slide7.xml"/><Relationship Id="rId25" Type="http://schemas.openxmlformats.org/officeDocument/2006/relationships/slide" Target="slides/slide15.xml"/><Relationship Id="rId33" Type="http://schemas.openxmlformats.org/officeDocument/2006/relationships/slide" Target="slides/slide23.xml"/><Relationship Id="rId38" Type="http://schemas.openxmlformats.org/officeDocument/2006/relationships/theme" Target="theme/theme1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'[Overall%20RFP%20OUTLOOK%207-2022 (version 1) -2024.xlsx]Sheet4'!$B$18</c:f>
              <c:strCache>
                <c:ptCount val="1"/>
                <c:pt idx="0">
                  <c:v>May-24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dPt>
            <c:idx val="0"/>
            <c:invertIfNegative val="0"/>
            <c:bubble3D val="0"/>
            <c:spPr>
              <a:solidFill>
                <a:schemeClr val="tx1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2-8F67-46D8-9676-3E8C68B2A258}"/>
              </c:ext>
            </c:extLst>
          </c:dPt>
          <c:dPt>
            <c:idx val="2"/>
            <c:invertIfNegative val="0"/>
            <c:bubble3D val="0"/>
            <c:spPr>
              <a:solidFill>
                <a:schemeClr val="accent4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3-8F67-46D8-9676-3E8C68B2A258}"/>
              </c:ext>
            </c:extLst>
          </c:dPt>
          <c:dPt>
            <c:idx val="3"/>
            <c:invertIfNegative val="0"/>
            <c:bubble3D val="0"/>
            <c:spPr>
              <a:solidFill>
                <a:schemeClr val="accent3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4-8F67-46D8-9676-3E8C68B2A258}"/>
              </c:ext>
            </c:extLst>
          </c:dPt>
          <c:dPt>
            <c:idx val="4"/>
            <c:invertIfNegative val="0"/>
            <c:bubble3D val="0"/>
            <c:spPr>
              <a:solidFill>
                <a:schemeClr val="accent5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5-8F67-46D8-9676-3E8C68B2A258}"/>
              </c:ext>
            </c:extLst>
          </c:dPt>
          <c:cat>
            <c:strRef>
              <c:f>'[Overall%20RFP%20OUTLOOK%207-2022 (version 1) -2024.xlsx]Sheet4'!$A$19:$A$23</c:f>
              <c:strCache>
                <c:ptCount val="5"/>
                <c:pt idx="0">
                  <c:v>A</c:v>
                </c:pt>
                <c:pt idx="1">
                  <c:v>B</c:v>
                </c:pt>
                <c:pt idx="2">
                  <c:v>C</c:v>
                </c:pt>
                <c:pt idx="3">
                  <c:v>D</c:v>
                </c:pt>
                <c:pt idx="4">
                  <c:v>E</c:v>
                </c:pt>
              </c:strCache>
            </c:strRef>
          </c:cat>
          <c:val>
            <c:numRef>
              <c:f>'[Overall%20RFP%20OUTLOOK%207-2022 (version 1) -2024.xlsx]Sheet4'!$B$19:$B$23</c:f>
              <c:numCache>
                <c:formatCode>General</c:formatCode>
                <c:ptCount val="5"/>
                <c:pt idx="0">
                  <c:v>12</c:v>
                </c:pt>
                <c:pt idx="1">
                  <c:v>7</c:v>
                </c:pt>
                <c:pt idx="2">
                  <c:v>4</c:v>
                </c:pt>
                <c:pt idx="3">
                  <c:v>11</c:v>
                </c:pt>
                <c:pt idx="4">
                  <c:v>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8F67-46D8-9676-3E8C68B2A25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973916776"/>
        <c:axId val="973910296"/>
      </c:barChart>
      <c:catAx>
        <c:axId val="973916776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400" b="1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973910296"/>
        <c:crosses val="autoZero"/>
        <c:auto val="1"/>
        <c:lblAlgn val="ctr"/>
        <c:lblOffset val="100"/>
        <c:noMultiLvlLbl val="0"/>
      </c:catAx>
      <c:valAx>
        <c:axId val="97391029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400" b="1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973916776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5D6F244-FF39-42EE-8B6E-CAAF5E3EF4F9}" type="doc">
      <dgm:prSet loTypeId="urn:microsoft.com/office/officeart/2005/8/layout/matrix1" loCatId="matrix" qsTypeId="urn:microsoft.com/office/officeart/2005/8/quickstyle/simple2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FBC37064-6111-46CD-90AD-D4C4EB7156ED}">
      <dgm:prSet phldrT="[Text]" custT="1"/>
      <dgm:spPr/>
      <dgm:t>
        <a:bodyPr/>
        <a:lstStyle/>
        <a:p>
          <a:r>
            <a:rPr lang="en-US" sz="2400"/>
            <a:t>Owner /</a:t>
          </a:r>
        </a:p>
        <a:p>
          <a:r>
            <a:rPr lang="en-US" sz="2400"/>
            <a:t>Partner </a:t>
          </a:r>
        </a:p>
      </dgm:t>
    </dgm:pt>
    <dgm:pt modelId="{3052C449-E191-4A6B-95A5-61CA03D81920}" type="parTrans" cxnId="{D149530A-23C2-4258-87E0-9EEE82A11892}">
      <dgm:prSet/>
      <dgm:spPr/>
      <dgm:t>
        <a:bodyPr/>
        <a:lstStyle/>
        <a:p>
          <a:endParaRPr lang="en-US" sz="1400"/>
        </a:p>
      </dgm:t>
    </dgm:pt>
    <dgm:pt modelId="{390F25E2-FABE-4A76-ABEF-C29AC37A8FCD}" type="sibTrans" cxnId="{D149530A-23C2-4258-87E0-9EEE82A11892}">
      <dgm:prSet/>
      <dgm:spPr/>
      <dgm:t>
        <a:bodyPr/>
        <a:lstStyle/>
        <a:p>
          <a:endParaRPr lang="en-US" sz="1400"/>
        </a:p>
      </dgm:t>
    </dgm:pt>
    <dgm:pt modelId="{1771C5DF-495A-4FCB-90FF-C6D9CB33CFF1}">
      <dgm:prSet phldrT="[Text]" custT="1"/>
      <dgm:spPr/>
      <dgm:t>
        <a:bodyPr/>
        <a:lstStyle/>
        <a:p>
          <a:r>
            <a:rPr lang="en-US" sz="2400"/>
            <a:t>Contract Services</a:t>
          </a:r>
        </a:p>
        <a:p>
          <a:r>
            <a:rPr lang="en-US" sz="1800"/>
            <a:t>Legal</a:t>
          </a:r>
        </a:p>
        <a:p>
          <a:r>
            <a:rPr lang="en-US" sz="1800"/>
            <a:t>RFP</a:t>
          </a:r>
        </a:p>
        <a:p>
          <a:r>
            <a:rPr lang="en-US" sz="1800"/>
            <a:t>ACDBE</a:t>
          </a:r>
        </a:p>
      </dgm:t>
    </dgm:pt>
    <dgm:pt modelId="{04209205-DF8E-4DA6-9C08-1FA3E19765DC}" type="parTrans" cxnId="{5EF665AA-41E9-4FB6-80B9-06BDE87FC14F}">
      <dgm:prSet custT="1"/>
      <dgm:spPr/>
      <dgm:t>
        <a:bodyPr/>
        <a:lstStyle/>
        <a:p>
          <a:endParaRPr lang="en-US" sz="1400"/>
        </a:p>
      </dgm:t>
    </dgm:pt>
    <dgm:pt modelId="{CF5051F4-A752-4DCC-8F18-5423D5CE7C09}" type="sibTrans" cxnId="{5EF665AA-41E9-4FB6-80B9-06BDE87FC14F}">
      <dgm:prSet/>
      <dgm:spPr/>
      <dgm:t>
        <a:bodyPr/>
        <a:lstStyle/>
        <a:p>
          <a:endParaRPr lang="en-US" sz="1400"/>
        </a:p>
      </dgm:t>
    </dgm:pt>
    <dgm:pt modelId="{63BB1E5C-3C0B-4801-A727-360B4EBDE973}">
      <dgm:prSet phldrT="[Text]" custT="1"/>
      <dgm:spPr/>
      <dgm:t>
        <a:bodyPr/>
        <a:lstStyle/>
        <a:p>
          <a:r>
            <a:rPr lang="en-US" sz="2400"/>
            <a:t>Design Services</a:t>
          </a:r>
        </a:p>
        <a:p>
          <a:r>
            <a:rPr lang="en-US" sz="1800"/>
            <a:t>Architect</a:t>
          </a:r>
        </a:p>
        <a:p>
          <a:r>
            <a:rPr lang="en-US" sz="1800"/>
            <a:t>Consultant</a:t>
          </a:r>
        </a:p>
      </dgm:t>
    </dgm:pt>
    <dgm:pt modelId="{D57FA370-9224-439F-9C04-E21DFADCAF45}" type="parTrans" cxnId="{6C9EF29E-FA63-4B63-9E19-B3DE852E08F1}">
      <dgm:prSet custT="1"/>
      <dgm:spPr/>
      <dgm:t>
        <a:bodyPr/>
        <a:lstStyle/>
        <a:p>
          <a:endParaRPr lang="en-US" sz="1400"/>
        </a:p>
      </dgm:t>
    </dgm:pt>
    <dgm:pt modelId="{C04F82AF-821E-45A3-8227-145DE22F6174}" type="sibTrans" cxnId="{6C9EF29E-FA63-4B63-9E19-B3DE852E08F1}">
      <dgm:prSet/>
      <dgm:spPr/>
      <dgm:t>
        <a:bodyPr/>
        <a:lstStyle/>
        <a:p>
          <a:endParaRPr lang="en-US" sz="1400"/>
        </a:p>
      </dgm:t>
    </dgm:pt>
    <dgm:pt modelId="{29600483-613B-4CBD-A229-C2DCAF2697E1}">
      <dgm:prSet phldrT="[Text]" custT="1"/>
      <dgm:spPr/>
      <dgm:t>
        <a:bodyPr/>
        <a:lstStyle/>
        <a:p>
          <a:r>
            <a:rPr lang="en-US" sz="2400"/>
            <a:t>Construction Services</a:t>
          </a:r>
        </a:p>
        <a:p>
          <a:r>
            <a:rPr lang="en-US" sz="1800"/>
            <a:t>Trades</a:t>
          </a:r>
        </a:p>
        <a:p>
          <a:r>
            <a:rPr lang="en-US" sz="1800"/>
            <a:t>General Contractor</a:t>
          </a:r>
        </a:p>
      </dgm:t>
    </dgm:pt>
    <dgm:pt modelId="{33A9F4EC-60E6-4AFA-9BFA-09DBF5BC987F}" type="parTrans" cxnId="{CC0D0AFC-8133-44D5-91C9-9F3D00CEC916}">
      <dgm:prSet custT="1"/>
      <dgm:spPr/>
      <dgm:t>
        <a:bodyPr/>
        <a:lstStyle/>
        <a:p>
          <a:endParaRPr lang="en-US" sz="1400"/>
        </a:p>
      </dgm:t>
    </dgm:pt>
    <dgm:pt modelId="{4BDF3528-EC72-41E1-BDDF-24C04FCED823}" type="sibTrans" cxnId="{CC0D0AFC-8133-44D5-91C9-9F3D00CEC916}">
      <dgm:prSet/>
      <dgm:spPr/>
      <dgm:t>
        <a:bodyPr/>
        <a:lstStyle/>
        <a:p>
          <a:endParaRPr lang="en-US" sz="1400"/>
        </a:p>
      </dgm:t>
    </dgm:pt>
    <dgm:pt modelId="{82C2A483-FF2A-4C41-A310-F1B657AEA7A7}">
      <dgm:prSet phldrT="[Text]" custT="1"/>
      <dgm:spPr/>
      <dgm:t>
        <a:bodyPr/>
        <a:lstStyle/>
        <a:p>
          <a:r>
            <a:rPr lang="en-US" sz="2400"/>
            <a:t>Operating Services</a:t>
          </a:r>
        </a:p>
        <a:p>
          <a:r>
            <a:rPr lang="en-US" sz="1800"/>
            <a:t>Product supplier</a:t>
          </a:r>
        </a:p>
        <a:p>
          <a:r>
            <a:rPr lang="en-US" sz="1800"/>
            <a:t>Service provider</a:t>
          </a:r>
        </a:p>
      </dgm:t>
    </dgm:pt>
    <dgm:pt modelId="{BB67F010-0EFD-464C-95B9-B9A0E0A6D983}" type="parTrans" cxnId="{26BB1530-33F7-4F2A-BC1B-50AB9C9AADF5}">
      <dgm:prSet/>
      <dgm:spPr/>
      <dgm:t>
        <a:bodyPr/>
        <a:lstStyle/>
        <a:p>
          <a:endParaRPr lang="en-US"/>
        </a:p>
      </dgm:t>
    </dgm:pt>
    <dgm:pt modelId="{E6F8F9C1-34E4-4C07-9DD3-52DC24541D3B}" type="sibTrans" cxnId="{26BB1530-33F7-4F2A-BC1B-50AB9C9AADF5}">
      <dgm:prSet/>
      <dgm:spPr/>
      <dgm:t>
        <a:bodyPr/>
        <a:lstStyle/>
        <a:p>
          <a:endParaRPr lang="en-US"/>
        </a:p>
      </dgm:t>
    </dgm:pt>
    <dgm:pt modelId="{C11C1B5F-E7CD-42F4-8985-C373C3FDE4FD}" type="pres">
      <dgm:prSet presAssocID="{E5D6F244-FF39-42EE-8B6E-CAAF5E3EF4F9}" presName="diagram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E62377A7-7063-42C9-8AA3-B81B2556398B}" type="pres">
      <dgm:prSet presAssocID="{E5D6F244-FF39-42EE-8B6E-CAAF5E3EF4F9}" presName="matrix" presStyleCnt="0"/>
      <dgm:spPr/>
    </dgm:pt>
    <dgm:pt modelId="{68904C8C-83A8-44B6-B88F-0CFFB4BB3674}" type="pres">
      <dgm:prSet presAssocID="{E5D6F244-FF39-42EE-8B6E-CAAF5E3EF4F9}" presName="tile1" presStyleLbl="node1" presStyleIdx="0" presStyleCnt="4"/>
      <dgm:spPr/>
    </dgm:pt>
    <dgm:pt modelId="{DFCDBB7B-1576-45E4-8BBA-9063ED7BE123}" type="pres">
      <dgm:prSet presAssocID="{E5D6F244-FF39-42EE-8B6E-CAAF5E3EF4F9}" presName="tile1text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66C2FFD4-4528-4213-9632-D5ED629E1122}" type="pres">
      <dgm:prSet presAssocID="{E5D6F244-FF39-42EE-8B6E-CAAF5E3EF4F9}" presName="tile2" presStyleLbl="node1" presStyleIdx="1" presStyleCnt="4"/>
      <dgm:spPr/>
    </dgm:pt>
    <dgm:pt modelId="{B44A3670-7908-4AE3-9A64-96EB9A82D13B}" type="pres">
      <dgm:prSet presAssocID="{E5D6F244-FF39-42EE-8B6E-CAAF5E3EF4F9}" presName="tile2text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4508D7E2-66C0-4685-B57A-3D262C0F4BD0}" type="pres">
      <dgm:prSet presAssocID="{E5D6F244-FF39-42EE-8B6E-CAAF5E3EF4F9}" presName="tile3" presStyleLbl="node1" presStyleIdx="2" presStyleCnt="4"/>
      <dgm:spPr/>
    </dgm:pt>
    <dgm:pt modelId="{93021052-DAE2-4E5A-9F46-0DCBC34BF7DF}" type="pres">
      <dgm:prSet presAssocID="{E5D6F244-FF39-42EE-8B6E-CAAF5E3EF4F9}" presName="tile3text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1EFF95A9-51C5-4C03-A316-E39004C38B00}" type="pres">
      <dgm:prSet presAssocID="{E5D6F244-FF39-42EE-8B6E-CAAF5E3EF4F9}" presName="tile4" presStyleLbl="node1" presStyleIdx="3" presStyleCnt="4"/>
      <dgm:spPr/>
    </dgm:pt>
    <dgm:pt modelId="{70E5EA73-BE81-4C0C-AC6A-7A4A831D74ED}" type="pres">
      <dgm:prSet presAssocID="{E5D6F244-FF39-42EE-8B6E-CAAF5E3EF4F9}" presName="tile4text" presStyleLbl="node1" presStyleIdx="3" presStyleCnt="4">
        <dgm:presLayoutVars>
          <dgm:chMax val="0"/>
          <dgm:chPref val="0"/>
          <dgm:bulletEnabled val="1"/>
        </dgm:presLayoutVars>
      </dgm:prSet>
      <dgm:spPr/>
    </dgm:pt>
    <dgm:pt modelId="{2386B3BE-F204-4319-AEE5-E64B64252A34}" type="pres">
      <dgm:prSet presAssocID="{E5D6F244-FF39-42EE-8B6E-CAAF5E3EF4F9}" presName="centerTile" presStyleLbl="fgShp" presStyleIdx="0" presStyleCnt="1" custScaleX="133674">
        <dgm:presLayoutVars>
          <dgm:chMax val="0"/>
          <dgm:chPref val="0"/>
        </dgm:presLayoutVars>
      </dgm:prSet>
      <dgm:spPr/>
    </dgm:pt>
  </dgm:ptLst>
  <dgm:cxnLst>
    <dgm:cxn modelId="{D149530A-23C2-4258-87E0-9EEE82A11892}" srcId="{E5D6F244-FF39-42EE-8B6E-CAAF5E3EF4F9}" destId="{FBC37064-6111-46CD-90AD-D4C4EB7156ED}" srcOrd="0" destOrd="0" parTransId="{3052C449-E191-4A6B-95A5-61CA03D81920}" sibTransId="{390F25E2-FABE-4A76-ABEF-C29AC37A8FCD}"/>
    <dgm:cxn modelId="{F425A615-6061-45CE-B7D4-C1B024734A45}" type="presOf" srcId="{1771C5DF-495A-4FCB-90FF-C6D9CB33CFF1}" destId="{B44A3670-7908-4AE3-9A64-96EB9A82D13B}" srcOrd="1" destOrd="0" presId="urn:microsoft.com/office/officeart/2005/8/layout/matrix1"/>
    <dgm:cxn modelId="{26BB1530-33F7-4F2A-BC1B-50AB9C9AADF5}" srcId="{FBC37064-6111-46CD-90AD-D4C4EB7156ED}" destId="{82C2A483-FF2A-4C41-A310-F1B657AEA7A7}" srcOrd="0" destOrd="0" parTransId="{BB67F010-0EFD-464C-95B9-B9A0E0A6D983}" sibTransId="{E6F8F9C1-34E4-4C07-9DD3-52DC24541D3B}"/>
    <dgm:cxn modelId="{6AB82833-CD03-4E55-9BBB-CB84160A86E7}" type="presOf" srcId="{63BB1E5C-3C0B-4801-A727-360B4EBDE973}" destId="{4508D7E2-66C0-4685-B57A-3D262C0F4BD0}" srcOrd="0" destOrd="0" presId="urn:microsoft.com/office/officeart/2005/8/layout/matrix1"/>
    <dgm:cxn modelId="{BA90043C-4E66-483B-8F21-BAFCCC1F3AD5}" type="presOf" srcId="{29600483-613B-4CBD-A229-C2DCAF2697E1}" destId="{1EFF95A9-51C5-4C03-A316-E39004C38B00}" srcOrd="0" destOrd="0" presId="urn:microsoft.com/office/officeart/2005/8/layout/matrix1"/>
    <dgm:cxn modelId="{D26D183D-DE4F-430D-B65F-E5F3A350D353}" type="presOf" srcId="{29600483-613B-4CBD-A229-C2DCAF2697E1}" destId="{70E5EA73-BE81-4C0C-AC6A-7A4A831D74ED}" srcOrd="1" destOrd="0" presId="urn:microsoft.com/office/officeart/2005/8/layout/matrix1"/>
    <dgm:cxn modelId="{80160A40-24B7-4EC8-83E6-E3FB1C2DE62C}" type="presOf" srcId="{1771C5DF-495A-4FCB-90FF-C6D9CB33CFF1}" destId="{66C2FFD4-4528-4213-9632-D5ED629E1122}" srcOrd="0" destOrd="0" presId="urn:microsoft.com/office/officeart/2005/8/layout/matrix1"/>
    <dgm:cxn modelId="{05C2F17A-61C2-466A-9B9F-43428BA0431E}" type="presOf" srcId="{FBC37064-6111-46CD-90AD-D4C4EB7156ED}" destId="{2386B3BE-F204-4319-AEE5-E64B64252A34}" srcOrd="0" destOrd="0" presId="urn:microsoft.com/office/officeart/2005/8/layout/matrix1"/>
    <dgm:cxn modelId="{11E8B77E-2AAE-411E-B945-3EA223ED839D}" type="presOf" srcId="{82C2A483-FF2A-4C41-A310-F1B657AEA7A7}" destId="{DFCDBB7B-1576-45E4-8BBA-9063ED7BE123}" srcOrd="1" destOrd="0" presId="urn:microsoft.com/office/officeart/2005/8/layout/matrix1"/>
    <dgm:cxn modelId="{4FB7238A-48AB-4A47-A532-F5D949FDDB65}" type="presOf" srcId="{63BB1E5C-3C0B-4801-A727-360B4EBDE973}" destId="{93021052-DAE2-4E5A-9F46-0DCBC34BF7DF}" srcOrd="1" destOrd="0" presId="urn:microsoft.com/office/officeart/2005/8/layout/matrix1"/>
    <dgm:cxn modelId="{BCDFF996-7C9C-4235-A44F-D62024EEC378}" type="presOf" srcId="{82C2A483-FF2A-4C41-A310-F1B657AEA7A7}" destId="{68904C8C-83A8-44B6-B88F-0CFFB4BB3674}" srcOrd="0" destOrd="0" presId="urn:microsoft.com/office/officeart/2005/8/layout/matrix1"/>
    <dgm:cxn modelId="{6C9EF29E-FA63-4B63-9E19-B3DE852E08F1}" srcId="{FBC37064-6111-46CD-90AD-D4C4EB7156ED}" destId="{63BB1E5C-3C0B-4801-A727-360B4EBDE973}" srcOrd="2" destOrd="0" parTransId="{D57FA370-9224-439F-9C04-E21DFADCAF45}" sibTransId="{C04F82AF-821E-45A3-8227-145DE22F6174}"/>
    <dgm:cxn modelId="{5EF665AA-41E9-4FB6-80B9-06BDE87FC14F}" srcId="{FBC37064-6111-46CD-90AD-D4C4EB7156ED}" destId="{1771C5DF-495A-4FCB-90FF-C6D9CB33CFF1}" srcOrd="1" destOrd="0" parTransId="{04209205-DF8E-4DA6-9C08-1FA3E19765DC}" sibTransId="{CF5051F4-A752-4DCC-8F18-5423D5CE7C09}"/>
    <dgm:cxn modelId="{A223A8C6-9D1D-4444-8493-49AE114936F5}" type="presOf" srcId="{E5D6F244-FF39-42EE-8B6E-CAAF5E3EF4F9}" destId="{C11C1B5F-E7CD-42F4-8985-C373C3FDE4FD}" srcOrd="0" destOrd="0" presId="urn:microsoft.com/office/officeart/2005/8/layout/matrix1"/>
    <dgm:cxn modelId="{CC0D0AFC-8133-44D5-91C9-9F3D00CEC916}" srcId="{FBC37064-6111-46CD-90AD-D4C4EB7156ED}" destId="{29600483-613B-4CBD-A229-C2DCAF2697E1}" srcOrd="3" destOrd="0" parTransId="{33A9F4EC-60E6-4AFA-9BFA-09DBF5BC987F}" sibTransId="{4BDF3528-EC72-41E1-BDDF-24C04FCED823}"/>
    <dgm:cxn modelId="{AE24F0C2-B1CC-4BB3-B206-3DB1AE642072}" type="presParOf" srcId="{C11C1B5F-E7CD-42F4-8985-C373C3FDE4FD}" destId="{E62377A7-7063-42C9-8AA3-B81B2556398B}" srcOrd="0" destOrd="0" presId="urn:microsoft.com/office/officeart/2005/8/layout/matrix1"/>
    <dgm:cxn modelId="{4CDDDCE1-739F-47A3-B0B3-DD7198F6E744}" type="presParOf" srcId="{E62377A7-7063-42C9-8AA3-B81B2556398B}" destId="{68904C8C-83A8-44B6-B88F-0CFFB4BB3674}" srcOrd="0" destOrd="0" presId="urn:microsoft.com/office/officeart/2005/8/layout/matrix1"/>
    <dgm:cxn modelId="{B26E28F6-9312-4998-BBCB-9ED01AD77255}" type="presParOf" srcId="{E62377A7-7063-42C9-8AA3-B81B2556398B}" destId="{DFCDBB7B-1576-45E4-8BBA-9063ED7BE123}" srcOrd="1" destOrd="0" presId="urn:microsoft.com/office/officeart/2005/8/layout/matrix1"/>
    <dgm:cxn modelId="{73881755-2F58-4EB0-876C-6EBD310D018C}" type="presParOf" srcId="{E62377A7-7063-42C9-8AA3-B81B2556398B}" destId="{66C2FFD4-4528-4213-9632-D5ED629E1122}" srcOrd="2" destOrd="0" presId="urn:microsoft.com/office/officeart/2005/8/layout/matrix1"/>
    <dgm:cxn modelId="{E3D1E16D-EA62-4278-A59A-DAF0AB630D80}" type="presParOf" srcId="{E62377A7-7063-42C9-8AA3-B81B2556398B}" destId="{B44A3670-7908-4AE3-9A64-96EB9A82D13B}" srcOrd="3" destOrd="0" presId="urn:microsoft.com/office/officeart/2005/8/layout/matrix1"/>
    <dgm:cxn modelId="{726C0F96-87C3-4049-8E83-862191BC888F}" type="presParOf" srcId="{E62377A7-7063-42C9-8AA3-B81B2556398B}" destId="{4508D7E2-66C0-4685-B57A-3D262C0F4BD0}" srcOrd="4" destOrd="0" presId="urn:microsoft.com/office/officeart/2005/8/layout/matrix1"/>
    <dgm:cxn modelId="{B895EB15-CC13-42F7-97DB-17AD2597A1AE}" type="presParOf" srcId="{E62377A7-7063-42C9-8AA3-B81B2556398B}" destId="{93021052-DAE2-4E5A-9F46-0DCBC34BF7DF}" srcOrd="5" destOrd="0" presId="urn:microsoft.com/office/officeart/2005/8/layout/matrix1"/>
    <dgm:cxn modelId="{8A465C20-5422-486C-BE6F-E46A52FFBF83}" type="presParOf" srcId="{E62377A7-7063-42C9-8AA3-B81B2556398B}" destId="{1EFF95A9-51C5-4C03-A316-E39004C38B00}" srcOrd="6" destOrd="0" presId="urn:microsoft.com/office/officeart/2005/8/layout/matrix1"/>
    <dgm:cxn modelId="{B078B47B-0477-406A-84DA-4556AFFB0FD4}" type="presParOf" srcId="{E62377A7-7063-42C9-8AA3-B81B2556398B}" destId="{70E5EA73-BE81-4C0C-AC6A-7A4A831D74ED}" srcOrd="7" destOrd="0" presId="urn:microsoft.com/office/officeart/2005/8/layout/matrix1"/>
    <dgm:cxn modelId="{D438F3CC-F3D1-4C7B-9B83-349B185B6109}" type="presParOf" srcId="{C11C1B5F-E7CD-42F4-8985-C373C3FDE4FD}" destId="{2386B3BE-F204-4319-AEE5-E64B64252A34}" srcOrd="1" destOrd="0" presId="urn:microsoft.com/office/officeart/2005/8/layout/matrix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4D13C36-B252-4FCE-95C8-9FAD3CC01C51}" type="doc">
      <dgm:prSet loTypeId="urn:microsoft.com/office/officeart/2005/8/layout/process1" loCatId="process" qsTypeId="urn:microsoft.com/office/officeart/2005/8/quickstyle/simple1" qsCatId="simple" csTypeId="urn:microsoft.com/office/officeart/2005/8/colors/colorful1" csCatId="colorful" phldr="1"/>
      <dgm:spPr/>
    </dgm:pt>
    <dgm:pt modelId="{0941FA7F-C333-4606-B5AC-3F3423B8C413}">
      <dgm:prSet phldrT="[Text]"/>
      <dgm:spPr>
        <a:solidFill>
          <a:schemeClr val="accent4"/>
        </a:solidFill>
      </dgm:spPr>
      <dgm:t>
        <a:bodyPr/>
        <a:lstStyle/>
        <a:p>
          <a:r>
            <a:rPr lang="en-US"/>
            <a:t>Opportunities</a:t>
          </a:r>
          <a:r>
            <a:rPr lang="en-US">
              <a:latin typeface="Arial"/>
            </a:rPr>
            <a:t> for</a:t>
          </a:r>
          <a:r>
            <a:rPr lang="en-US"/>
            <a:t>:</a:t>
          </a:r>
          <a:endParaRPr lang="en-US">
            <a:latin typeface="Arial"/>
          </a:endParaRPr>
        </a:p>
        <a:p>
          <a:r>
            <a:rPr lang="en-US">
              <a:latin typeface="Arial"/>
            </a:rPr>
            <a:t>Prime</a:t>
          </a:r>
          <a:endParaRPr lang="en-US"/>
        </a:p>
        <a:p>
          <a:r>
            <a:rPr lang="en-US"/>
            <a:t>JV</a:t>
          </a:r>
        </a:p>
        <a:p>
          <a:r>
            <a:rPr lang="en-US"/>
            <a:t>Sublease</a:t>
          </a:r>
          <a:endParaRPr lang="en-US">
            <a:latin typeface="Arial"/>
          </a:endParaRPr>
        </a:p>
        <a:p>
          <a:r>
            <a:rPr lang="en-US">
              <a:latin typeface="Arial"/>
            </a:rPr>
            <a:t>SBEC</a:t>
          </a:r>
        </a:p>
      </dgm:t>
    </dgm:pt>
    <dgm:pt modelId="{CC7836C0-AB9B-4517-9DBC-F3516630883E}" type="parTrans" cxnId="{AC53B76E-559B-4306-8D78-D9DEA8C12CA1}">
      <dgm:prSet/>
      <dgm:spPr/>
      <dgm:t>
        <a:bodyPr/>
        <a:lstStyle/>
        <a:p>
          <a:endParaRPr lang="en-US"/>
        </a:p>
      </dgm:t>
    </dgm:pt>
    <dgm:pt modelId="{882762AE-4394-4CE9-AC7D-C5803C17A9BF}" type="sibTrans" cxnId="{AC53B76E-559B-4306-8D78-D9DEA8C12CA1}">
      <dgm:prSet/>
      <dgm:spPr>
        <a:solidFill>
          <a:schemeClr val="accent3"/>
        </a:solidFill>
      </dgm:spPr>
      <dgm:t>
        <a:bodyPr/>
        <a:lstStyle/>
        <a:p>
          <a:endParaRPr lang="en-US"/>
        </a:p>
      </dgm:t>
    </dgm:pt>
    <dgm:pt modelId="{777F4B43-07DB-4C46-92B4-DB5C933561AC}">
      <dgm:prSet phldrT="[Text]"/>
      <dgm:spPr>
        <a:solidFill>
          <a:schemeClr val="accent6"/>
        </a:solidFill>
      </dgm:spPr>
      <dgm:t>
        <a:bodyPr/>
        <a:lstStyle/>
        <a:p>
          <a:r>
            <a:rPr lang="en-US"/>
            <a:t>Packages:</a:t>
          </a:r>
        </a:p>
        <a:p>
          <a:r>
            <a:rPr lang="en-US"/>
            <a:t>Large</a:t>
          </a:r>
        </a:p>
        <a:p>
          <a:r>
            <a:rPr lang="en-US"/>
            <a:t>Medium</a:t>
          </a:r>
        </a:p>
        <a:p>
          <a:r>
            <a:rPr lang="en-US"/>
            <a:t>Small</a:t>
          </a:r>
        </a:p>
      </dgm:t>
    </dgm:pt>
    <dgm:pt modelId="{7C25506B-1194-4430-98CF-6998AD6EA23A}" type="parTrans" cxnId="{1C972B53-F2E0-4B68-8765-D7920350D80E}">
      <dgm:prSet/>
      <dgm:spPr/>
      <dgm:t>
        <a:bodyPr/>
        <a:lstStyle/>
        <a:p>
          <a:endParaRPr lang="en-US"/>
        </a:p>
      </dgm:t>
    </dgm:pt>
    <dgm:pt modelId="{4F1FC922-2394-4BBB-AF50-88DDC4997818}" type="sibTrans" cxnId="{1C972B53-F2E0-4B68-8765-D7920350D80E}">
      <dgm:prSet/>
      <dgm:spPr/>
      <dgm:t>
        <a:bodyPr/>
        <a:lstStyle/>
        <a:p>
          <a:endParaRPr lang="en-US"/>
        </a:p>
      </dgm:t>
    </dgm:pt>
    <dgm:pt modelId="{C0A045FC-705F-4A9E-978A-5ABF7F3A1011}" type="pres">
      <dgm:prSet presAssocID="{24D13C36-B252-4FCE-95C8-9FAD3CC01C51}" presName="Name0" presStyleCnt="0">
        <dgm:presLayoutVars>
          <dgm:dir/>
          <dgm:resizeHandles val="exact"/>
        </dgm:presLayoutVars>
      </dgm:prSet>
      <dgm:spPr/>
    </dgm:pt>
    <dgm:pt modelId="{583223D4-9086-4137-AF82-5266448B00DD}" type="pres">
      <dgm:prSet presAssocID="{0941FA7F-C333-4606-B5AC-3F3423B8C413}" presName="node" presStyleLbl="node1" presStyleIdx="0" presStyleCnt="2" custScaleY="115019">
        <dgm:presLayoutVars>
          <dgm:bulletEnabled val="1"/>
        </dgm:presLayoutVars>
      </dgm:prSet>
      <dgm:spPr/>
    </dgm:pt>
    <dgm:pt modelId="{10387B56-4ED3-464D-93C0-A6E2179E3C87}" type="pres">
      <dgm:prSet presAssocID="{882762AE-4394-4CE9-AC7D-C5803C17A9BF}" presName="sibTrans" presStyleLbl="sibTrans2D1" presStyleIdx="0" presStyleCnt="1"/>
      <dgm:spPr/>
    </dgm:pt>
    <dgm:pt modelId="{4524F9E2-03EC-4AE9-98CB-91E3E56AE002}" type="pres">
      <dgm:prSet presAssocID="{882762AE-4394-4CE9-AC7D-C5803C17A9BF}" presName="connectorText" presStyleLbl="sibTrans2D1" presStyleIdx="0" presStyleCnt="1"/>
      <dgm:spPr/>
    </dgm:pt>
    <dgm:pt modelId="{9A697CBE-0004-4352-85D7-94B4B269101B}" type="pres">
      <dgm:prSet presAssocID="{777F4B43-07DB-4C46-92B4-DB5C933561AC}" presName="node" presStyleLbl="node1" presStyleIdx="1" presStyleCnt="2" custScaleY="111271">
        <dgm:presLayoutVars>
          <dgm:bulletEnabled val="1"/>
        </dgm:presLayoutVars>
      </dgm:prSet>
      <dgm:spPr/>
    </dgm:pt>
  </dgm:ptLst>
  <dgm:cxnLst>
    <dgm:cxn modelId="{81072564-33FA-422F-B0B1-42205704D125}" type="presOf" srcId="{882762AE-4394-4CE9-AC7D-C5803C17A9BF}" destId="{10387B56-4ED3-464D-93C0-A6E2179E3C87}" srcOrd="0" destOrd="0" presId="urn:microsoft.com/office/officeart/2005/8/layout/process1"/>
    <dgm:cxn modelId="{AC53B76E-559B-4306-8D78-D9DEA8C12CA1}" srcId="{24D13C36-B252-4FCE-95C8-9FAD3CC01C51}" destId="{0941FA7F-C333-4606-B5AC-3F3423B8C413}" srcOrd="0" destOrd="0" parTransId="{CC7836C0-AB9B-4517-9DBC-F3516630883E}" sibTransId="{882762AE-4394-4CE9-AC7D-C5803C17A9BF}"/>
    <dgm:cxn modelId="{1C972B53-F2E0-4B68-8765-D7920350D80E}" srcId="{24D13C36-B252-4FCE-95C8-9FAD3CC01C51}" destId="{777F4B43-07DB-4C46-92B4-DB5C933561AC}" srcOrd="1" destOrd="0" parTransId="{7C25506B-1194-4430-98CF-6998AD6EA23A}" sibTransId="{4F1FC922-2394-4BBB-AF50-88DDC4997818}"/>
    <dgm:cxn modelId="{66D56780-1AE6-4D92-9760-C3D09D7A9F5B}" type="presOf" srcId="{777F4B43-07DB-4C46-92B4-DB5C933561AC}" destId="{9A697CBE-0004-4352-85D7-94B4B269101B}" srcOrd="0" destOrd="0" presId="urn:microsoft.com/office/officeart/2005/8/layout/process1"/>
    <dgm:cxn modelId="{6BCF0188-A755-428E-8469-1EAB31F2EB87}" type="presOf" srcId="{24D13C36-B252-4FCE-95C8-9FAD3CC01C51}" destId="{C0A045FC-705F-4A9E-978A-5ABF7F3A1011}" srcOrd="0" destOrd="0" presId="urn:microsoft.com/office/officeart/2005/8/layout/process1"/>
    <dgm:cxn modelId="{FE5C3697-DD78-4641-B49C-925F97363BBF}" type="presOf" srcId="{0941FA7F-C333-4606-B5AC-3F3423B8C413}" destId="{583223D4-9086-4137-AF82-5266448B00DD}" srcOrd="0" destOrd="0" presId="urn:microsoft.com/office/officeart/2005/8/layout/process1"/>
    <dgm:cxn modelId="{55F203AE-CBD3-45CB-AFD7-334BAB601219}" type="presOf" srcId="{882762AE-4394-4CE9-AC7D-C5803C17A9BF}" destId="{4524F9E2-03EC-4AE9-98CB-91E3E56AE002}" srcOrd="1" destOrd="0" presId="urn:microsoft.com/office/officeart/2005/8/layout/process1"/>
    <dgm:cxn modelId="{4DECAA36-9B20-460B-B901-02EB534E9AEA}" type="presParOf" srcId="{C0A045FC-705F-4A9E-978A-5ABF7F3A1011}" destId="{583223D4-9086-4137-AF82-5266448B00DD}" srcOrd="0" destOrd="0" presId="urn:microsoft.com/office/officeart/2005/8/layout/process1"/>
    <dgm:cxn modelId="{E19E357A-6E83-498E-B6C9-2FE818B0A90C}" type="presParOf" srcId="{C0A045FC-705F-4A9E-978A-5ABF7F3A1011}" destId="{10387B56-4ED3-464D-93C0-A6E2179E3C87}" srcOrd="1" destOrd="0" presId="urn:microsoft.com/office/officeart/2005/8/layout/process1"/>
    <dgm:cxn modelId="{AA60A50F-7F15-40A4-9FCC-4A03BB161EC2}" type="presParOf" srcId="{10387B56-4ED3-464D-93C0-A6E2179E3C87}" destId="{4524F9E2-03EC-4AE9-98CB-91E3E56AE002}" srcOrd="0" destOrd="0" presId="urn:microsoft.com/office/officeart/2005/8/layout/process1"/>
    <dgm:cxn modelId="{D88CBC4F-A109-4DDB-958B-504D2EB93D50}" type="presParOf" srcId="{C0A045FC-705F-4A9E-978A-5ABF7F3A1011}" destId="{9A697CBE-0004-4352-85D7-94B4B269101B}" srcOrd="2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8904C8C-83A8-44B6-B88F-0CFFB4BB3674}">
      <dsp:nvSpPr>
        <dsp:cNvPr id="0" name=""/>
        <dsp:cNvSpPr/>
      </dsp:nvSpPr>
      <dsp:spPr>
        <a:xfrm rot="16200000">
          <a:off x="677333" y="-677333"/>
          <a:ext cx="2709333" cy="4064000"/>
        </a:xfrm>
        <a:prstGeom prst="round1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Operating Services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Product supplier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Service provider</a:t>
          </a:r>
        </a:p>
      </dsp:txBody>
      <dsp:txXfrm rot="5400000">
        <a:off x="-1" y="1"/>
        <a:ext cx="4064000" cy="2032000"/>
      </dsp:txXfrm>
    </dsp:sp>
    <dsp:sp modelId="{66C2FFD4-4528-4213-9632-D5ED629E1122}">
      <dsp:nvSpPr>
        <dsp:cNvPr id="0" name=""/>
        <dsp:cNvSpPr/>
      </dsp:nvSpPr>
      <dsp:spPr>
        <a:xfrm>
          <a:off x="4064000" y="0"/>
          <a:ext cx="4064000" cy="2709333"/>
        </a:xfrm>
        <a:prstGeom prst="round1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Contract Services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Legal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RFP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ACDBE</a:t>
          </a:r>
        </a:p>
      </dsp:txBody>
      <dsp:txXfrm>
        <a:off x="4064000" y="0"/>
        <a:ext cx="4064000" cy="2032000"/>
      </dsp:txXfrm>
    </dsp:sp>
    <dsp:sp modelId="{4508D7E2-66C0-4685-B57A-3D262C0F4BD0}">
      <dsp:nvSpPr>
        <dsp:cNvPr id="0" name=""/>
        <dsp:cNvSpPr/>
      </dsp:nvSpPr>
      <dsp:spPr>
        <a:xfrm rot="10800000">
          <a:off x="0" y="2709333"/>
          <a:ext cx="4064000" cy="2709333"/>
        </a:xfrm>
        <a:prstGeom prst="round1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Design Services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Architect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Consultant</a:t>
          </a:r>
        </a:p>
      </dsp:txBody>
      <dsp:txXfrm rot="10800000">
        <a:off x="0" y="3386666"/>
        <a:ext cx="4064000" cy="2032000"/>
      </dsp:txXfrm>
    </dsp:sp>
    <dsp:sp modelId="{1EFF95A9-51C5-4C03-A316-E39004C38B00}">
      <dsp:nvSpPr>
        <dsp:cNvPr id="0" name=""/>
        <dsp:cNvSpPr/>
      </dsp:nvSpPr>
      <dsp:spPr>
        <a:xfrm rot="5400000">
          <a:off x="4741333" y="2032000"/>
          <a:ext cx="2709333" cy="4064000"/>
        </a:xfrm>
        <a:prstGeom prst="round1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Construction Services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Trades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General Contractor</a:t>
          </a:r>
        </a:p>
      </dsp:txBody>
      <dsp:txXfrm rot="-5400000">
        <a:off x="4063999" y="3386666"/>
        <a:ext cx="4064000" cy="2032000"/>
      </dsp:txXfrm>
    </dsp:sp>
    <dsp:sp modelId="{2386B3BE-F204-4319-AEE5-E64B64252A34}">
      <dsp:nvSpPr>
        <dsp:cNvPr id="0" name=""/>
        <dsp:cNvSpPr/>
      </dsp:nvSpPr>
      <dsp:spPr>
        <a:xfrm>
          <a:off x="2434246" y="2032000"/>
          <a:ext cx="3259506" cy="1354666"/>
        </a:xfrm>
        <a:prstGeom prst="roundRect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Owner /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Partner </a:t>
          </a:r>
        </a:p>
      </dsp:txBody>
      <dsp:txXfrm>
        <a:off x="2500375" y="2098129"/>
        <a:ext cx="3127248" cy="122240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83223D4-9086-4137-AF82-5266448B00DD}">
      <dsp:nvSpPr>
        <dsp:cNvPr id="0" name=""/>
        <dsp:cNvSpPr/>
      </dsp:nvSpPr>
      <dsp:spPr>
        <a:xfrm>
          <a:off x="1540" y="239850"/>
          <a:ext cx="3286159" cy="2267824"/>
        </a:xfrm>
        <a:prstGeom prst="roundRect">
          <a:avLst>
            <a:gd name="adj" fmla="val 10000"/>
          </a:avLst>
        </a:prstGeom>
        <a:solidFill>
          <a:schemeClr val="accent4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Opportunities</a:t>
          </a:r>
          <a:r>
            <a:rPr lang="en-US" sz="2100" kern="1200">
              <a:latin typeface="Arial"/>
            </a:rPr>
            <a:t> for</a:t>
          </a:r>
          <a:r>
            <a:rPr lang="en-US" sz="2100" kern="1200"/>
            <a:t>:</a:t>
          </a:r>
          <a:endParaRPr lang="en-US" sz="2100" kern="1200">
            <a:latin typeface="Arial"/>
          </a:endParaRPr>
        </a:p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>
              <a:latin typeface="Arial"/>
            </a:rPr>
            <a:t>Prime</a:t>
          </a:r>
          <a:endParaRPr lang="en-US" sz="2100" kern="1200"/>
        </a:p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JV</a:t>
          </a:r>
        </a:p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Sublease</a:t>
          </a:r>
          <a:endParaRPr lang="en-US" sz="2100" kern="1200">
            <a:latin typeface="Arial"/>
          </a:endParaRPr>
        </a:p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>
              <a:latin typeface="Arial"/>
            </a:rPr>
            <a:t>SBEC</a:t>
          </a:r>
        </a:p>
      </dsp:txBody>
      <dsp:txXfrm>
        <a:off x="67962" y="306272"/>
        <a:ext cx="3153315" cy="2134980"/>
      </dsp:txXfrm>
    </dsp:sp>
    <dsp:sp modelId="{10387B56-4ED3-464D-93C0-A6E2179E3C87}">
      <dsp:nvSpPr>
        <dsp:cNvPr id="0" name=""/>
        <dsp:cNvSpPr/>
      </dsp:nvSpPr>
      <dsp:spPr>
        <a:xfrm>
          <a:off x="3616316" y="966278"/>
          <a:ext cx="696665" cy="814967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700" kern="1200"/>
        </a:p>
      </dsp:txBody>
      <dsp:txXfrm>
        <a:off x="3616316" y="1129271"/>
        <a:ext cx="487666" cy="488981"/>
      </dsp:txXfrm>
    </dsp:sp>
    <dsp:sp modelId="{9A697CBE-0004-4352-85D7-94B4B269101B}">
      <dsp:nvSpPr>
        <dsp:cNvPr id="0" name=""/>
        <dsp:cNvSpPr/>
      </dsp:nvSpPr>
      <dsp:spPr>
        <a:xfrm>
          <a:off x="4602163" y="276799"/>
          <a:ext cx="3286159" cy="2193925"/>
        </a:xfrm>
        <a:prstGeom prst="roundRect">
          <a:avLst>
            <a:gd name="adj" fmla="val 10000"/>
          </a:avLst>
        </a:prstGeom>
        <a:solidFill>
          <a:schemeClr val="accent6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Packages:</a:t>
          </a:r>
        </a:p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Large</a:t>
          </a:r>
        </a:p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Medium</a:t>
          </a:r>
        </a:p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Small</a:t>
          </a:r>
        </a:p>
      </dsp:txBody>
      <dsp:txXfrm>
        <a:off x="4666421" y="341057"/>
        <a:ext cx="3157643" cy="206540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matrix1">
  <dgm:title val=""/>
  <dgm:desc val=""/>
  <dgm:catLst>
    <dgm:cat type="matrix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clrData>
  <dgm:layoutNode name="diagram">
    <dgm:varLst>
      <dgm:chMax val="1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ctrX" for="ch" forName="matrix" refType="w" fact="0.5"/>
      <dgm:constr type="ctrY" for="ch" forName="matrix" refType="h" fact="0.5"/>
      <dgm:constr type="w" for="ch" forName="matrix" refType="w"/>
      <dgm:constr type="h" for="ch" forName="matrix" refType="h"/>
      <dgm:constr type="ctrX" for="ch" forName="centerTile" refType="w" fact="0.5"/>
      <dgm:constr type="ctrY" for="ch" forName="centerTile" refType="h" fact="0.5"/>
      <dgm:constr type="w" for="ch" forName="centerTile" refType="w" fact="0.3"/>
      <dgm:constr type="h" for="ch" forName="centerTile" refType="h" fact="0.25"/>
      <dgm:constr type="primFontSz" for="des" ptType="node" op="equ" val="65"/>
    </dgm:constrLst>
    <dgm:ruleLst/>
    <dgm:choose name="Name0">
      <dgm:if name="Name1" axis="ch" ptType="node" func="cnt" op="gte" val="1">
        <dgm:layoutNode name="matrix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l" for="ch" forName="tile1"/>
            <dgm:constr type="t" for="ch" forName="tile1"/>
            <dgm:constr type="r" for="ch" forName="tile1" refType="w" fact="0.5"/>
            <dgm:constr type="b" for="ch" forName="tile1" refType="h" fact="0.5"/>
            <dgm:constr type="l" for="ch" forName="tile1text" refType="l" refFor="ch" refForName="tile1"/>
            <dgm:constr type="t" for="ch" forName="tile1text" refType="t" refFor="ch" refForName="tile1"/>
            <dgm:constr type="w" for="ch" forName="tile1text" refType="w" refFor="ch" refForName="tile1"/>
            <dgm:constr type="h" for="ch" forName="tile1text" refType="h" refFor="ch" refForName="tile1" fact="0.75"/>
            <dgm:constr type="r" for="ch" forName="tile2" refType="w"/>
            <dgm:constr type="t" for="ch" forName="tile2"/>
            <dgm:constr type="l" for="ch" forName="tile2" refType="w" fact="0.5"/>
            <dgm:constr type="b" for="ch" forName="tile2" refType="h" fact="0.5"/>
            <dgm:constr type="r" for="ch" forName="tile2text" refType="r" refFor="ch" refForName="tile2"/>
            <dgm:constr type="t" for="ch" forName="tile2text" refType="t" refFor="ch" refForName="tile2"/>
            <dgm:constr type="w" for="ch" forName="tile2text" refType="w" refFor="ch" refForName="tile2"/>
            <dgm:constr type="h" for="ch" forName="tile2text" refType="h" refFor="ch" refForName="tile2" fact="0.75"/>
            <dgm:constr type="l" for="ch" forName="tile3"/>
            <dgm:constr type="b" for="ch" forName="tile3" refType="h"/>
            <dgm:constr type="r" for="ch" forName="tile3" refType="w" fact="0.5"/>
            <dgm:constr type="t" for="ch" forName="tile3" refType="h" fact="0.5"/>
            <dgm:constr type="l" for="ch" forName="tile3text" refType="l" refFor="ch" refForName="tile3"/>
            <dgm:constr type="b" for="ch" forName="tile3text" refType="b" refFor="ch" refForName="tile3"/>
            <dgm:constr type="w" for="ch" forName="tile3text" refType="w" refFor="ch" refForName="tile3"/>
            <dgm:constr type="h" for="ch" forName="tile3text" refType="h" refFor="ch" refForName="tile3" fact="0.75"/>
            <dgm:constr type="r" for="ch" forName="tile4" refType="w"/>
            <dgm:constr type="b" for="ch" forName="tile4" refType="h"/>
            <dgm:constr type="l" for="ch" forName="tile4" refType="w" fact="0.5"/>
            <dgm:constr type="t" for="ch" forName="tile4" refType="h" fact="0.5"/>
            <dgm:constr type="r" for="ch" forName="tile4text" refType="r" refFor="ch" refForName="tile4"/>
            <dgm:constr type="b" for="ch" forName="tile4text" refType="b" refFor="ch" refForName="tile4"/>
            <dgm:constr type="w" for="ch" forName="tile4text" refType="w" refFor="ch" refForName="tile4"/>
            <dgm:constr type="h" for="ch" forName="tile4text" refType="h" refFor="ch" refForName="tile4" fact="0.75"/>
          </dgm:constrLst>
          <dgm:ruleLst/>
          <dgm:layoutNode name="tile1" styleLbl="node1">
            <dgm:alg type="sp"/>
            <dgm:shape xmlns:r="http://schemas.openxmlformats.org/officeDocument/2006/relationships" rot="270" type="round1Rect" r:blip="">
              <dgm:adjLst/>
            </dgm:shape>
            <dgm:choose name="Name2">
              <dgm:if name="Name3" func="var" arg="dir" op="equ" val="norm">
                <dgm:presOf axis="ch ch desOrSelf" ptType="node node node" st="1 1 1" cnt="1 1 0"/>
              </dgm:if>
              <dgm:else name="Name4">
                <dgm:presOf axis="ch ch desOrSelf" ptType="node node node" st="1 2 1" cnt="1 1 0"/>
              </dgm:else>
            </dgm:choose>
            <dgm:constrLst/>
            <dgm:ruleLst/>
          </dgm:layoutNode>
          <dgm:layoutNode name="tile1text" styleLbl="node1">
            <dgm:varLst>
              <dgm:chMax val="0"/>
              <dgm:chPref val="0"/>
              <dgm:bulletEnabled val="1"/>
            </dgm:varLst>
            <dgm:choose name="Name5">
              <dgm:if name="Name6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7">
                <dgm:alg type="tx"/>
              </dgm:else>
            </dgm:choose>
            <dgm:shape xmlns:r="http://schemas.openxmlformats.org/officeDocument/2006/relationships" rot="270" type="rect" r:blip="" hideGeom="1">
              <dgm:adjLst>
                <dgm:adj idx="1" val="0.2"/>
              </dgm:adjLst>
            </dgm:shape>
            <dgm:choose name="Name8">
              <dgm:if name="Name9" func="var" arg="dir" op="equ" val="norm">
                <dgm:presOf axis="ch ch desOrSelf" ptType="node node node" st="1 1 1" cnt="1 1 0"/>
              </dgm:if>
              <dgm:else name="Name10">
                <dgm:presOf axis="ch ch desOrSelf" ptType="node node node" st="1 2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2" styleLbl="node1">
            <dgm:alg type="sp"/>
            <dgm:shape xmlns:r="http://schemas.openxmlformats.org/officeDocument/2006/relationships" type="round1Rect" r:blip="">
              <dgm:adjLst/>
            </dgm:shape>
            <dgm:choose name="Name11">
              <dgm:if name="Name12" func="var" arg="dir" op="equ" val="norm">
                <dgm:presOf axis="ch ch desOrSelf" ptType="node node node" st="1 2 1" cnt="1 1 0"/>
              </dgm:if>
              <dgm:else name="Name13">
                <dgm:presOf axis="ch ch desOrSelf" ptType="node node node" st="1 1 1" cnt="1 1 0"/>
              </dgm:else>
            </dgm:choose>
            <dgm:constrLst/>
            <dgm:ruleLst/>
          </dgm:layoutNode>
          <dgm:layoutNode name="tile2text" styleLbl="node1">
            <dgm:varLst>
              <dgm:chMax val="0"/>
              <dgm:chPref val="0"/>
              <dgm:bulletEnabled val="1"/>
            </dgm:varLst>
            <dgm:choose name="Name14">
              <dgm:if name="Name15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16">
                <dgm:alg type="tx"/>
              </dgm:else>
            </dgm:choose>
            <dgm:shape xmlns:r="http://schemas.openxmlformats.org/officeDocument/2006/relationships" type="rect" r:blip="" hideGeom="1">
              <dgm:adjLst/>
            </dgm:shape>
            <dgm:choose name="Name17">
              <dgm:if name="Name18" func="var" arg="dir" op="equ" val="norm">
                <dgm:presOf axis="ch ch desOrSelf" ptType="node node node" st="1 2 1" cnt="1 1 0"/>
              </dgm:if>
              <dgm:else name="Name19">
                <dgm:presOf axis="ch ch desOrSelf" ptType="node node node" st="1 1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3" styleLbl="node1">
            <dgm:alg type="sp"/>
            <dgm:shape xmlns:r="http://schemas.openxmlformats.org/officeDocument/2006/relationships" rot="180" type="round1Rect" r:blip="">
              <dgm:adjLst/>
            </dgm:shape>
            <dgm:choose name="Name20">
              <dgm:if name="Name21" func="var" arg="dir" op="equ" val="norm">
                <dgm:presOf axis="ch ch desOrSelf" ptType="node node node" st="1 3 1" cnt="1 1 0"/>
              </dgm:if>
              <dgm:else name="Name22">
                <dgm:presOf axis="ch ch desOrSelf" ptType="node node node" st="1 4 1" cnt="1 1 0"/>
              </dgm:else>
            </dgm:choose>
            <dgm:constrLst/>
            <dgm:ruleLst/>
          </dgm:layoutNode>
          <dgm:layoutNode name="tile3text" styleLbl="node1">
            <dgm:varLst>
              <dgm:chMax val="0"/>
              <dgm:chPref val="0"/>
              <dgm:bulletEnabled val="1"/>
            </dgm:varLst>
            <dgm:choose name="Name23">
              <dgm:if name="Name24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25">
                <dgm:alg type="tx"/>
              </dgm:else>
            </dgm:choose>
            <dgm:shape xmlns:r="http://schemas.openxmlformats.org/officeDocument/2006/relationships" rot="180" type="rect" r:blip="" hideGeom="1">
              <dgm:adjLst/>
            </dgm:shape>
            <dgm:choose name="Name26">
              <dgm:if name="Name27" func="var" arg="dir" op="equ" val="norm">
                <dgm:presOf axis="ch ch desOrSelf" ptType="node node node" st="1 3 1" cnt="1 1 0"/>
              </dgm:if>
              <dgm:else name="Name28">
                <dgm:presOf axis="ch ch desOrSelf" ptType="node node node" st="1 4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4" styleLbl="node1">
            <dgm:alg type="sp"/>
            <dgm:shape xmlns:r="http://schemas.openxmlformats.org/officeDocument/2006/relationships" rot="90" type="round1Rect" r:blip="">
              <dgm:adjLst/>
            </dgm:shape>
            <dgm:choose name="Name29">
              <dgm:if name="Name30" func="var" arg="dir" op="equ" val="norm">
                <dgm:presOf axis="ch ch desOrSelf" ptType="node node node" st="1 4 1" cnt="1 1 0"/>
              </dgm:if>
              <dgm:else name="Name31">
                <dgm:presOf axis="ch ch desOrSelf" ptType="node node node" st="1 3 1" cnt="1 1 0"/>
              </dgm:else>
            </dgm:choose>
            <dgm:constrLst/>
            <dgm:ruleLst/>
          </dgm:layoutNode>
          <dgm:layoutNode name="tile4text" styleLbl="node1">
            <dgm:varLst>
              <dgm:chMax val="0"/>
              <dgm:chPref val="0"/>
              <dgm:bulletEnabled val="1"/>
            </dgm:varLst>
            <dgm:choose name="Name32">
              <dgm:if name="Name33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34">
                <dgm:alg type="tx"/>
              </dgm:else>
            </dgm:choose>
            <dgm:shape xmlns:r="http://schemas.openxmlformats.org/officeDocument/2006/relationships" rot="90" type="rect" r:blip="" hideGeom="1">
              <dgm:adjLst/>
            </dgm:shape>
            <dgm:choose name="Name35">
              <dgm:if name="Name36" func="var" arg="dir" op="equ" val="norm">
                <dgm:presOf axis="ch ch desOrSelf" ptType="node node node" st="1 4 1" cnt="1 1 0"/>
              </dgm:if>
              <dgm:else name="Name37">
                <dgm:presOf axis="ch ch desOrSelf" ptType="node node node" st="1 3 1" cnt="1 1 0"/>
              </dgm:else>
            </dgm:choose>
            <dgm:constrLst/>
            <dgm:ruleLst>
              <dgm:rule type="primFontSz" val="5" fact="NaN" max="NaN"/>
            </dgm:ruleLst>
          </dgm:layoutNode>
        </dgm:layoutNode>
        <dgm:layoutNode name="centerTile" styleLbl="fgShp">
          <dgm:varLst>
            <dgm:chMax val="0"/>
            <dgm:chPref val="0"/>
          </dgm:varLst>
          <dgm:alg type="tx"/>
          <dgm:shape xmlns:r="http://schemas.openxmlformats.org/officeDocument/2006/relationships" type="roundRect" r:blip="">
            <dgm:adjLst/>
          </dgm:shape>
          <dgm:presOf axis="ch" ptType="node" cnt="1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8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0C6AB73-D348-4079-BBAC-C357BF2B480F}" type="datetimeFigureOut">
              <a:rPr lang="en-US" smtClean="0"/>
              <a:t>4/9/2024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E49DBC1-E40F-4F71-A888-784EEBEC4F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0138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Various modes of doing business with DFW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B3A8379-7552-4906-9065-48D7BEDD16DB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83562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Reach out to concessionaires/partners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B3A8379-7552-4906-9065-48D7BEDD16DB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303838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First steps – connect with our BDD Department, understand the requirements of the North Central Texas Regional Certification Agency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B3A8379-7552-4906-9065-48D7BEDD16DB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681987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Construction timeline runs longer than traditional – from Board approval through construction can run around 240-300 days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A09838-38EA-4490-9754-CCDA262D4877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545661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6513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33388" y="706438"/>
            <a:ext cx="6302375" cy="3544887"/>
          </a:xfrm>
          <a:ln/>
        </p:spPr>
      </p:sp>
      <p:sp>
        <p:nvSpPr>
          <p:cNvPr id="576514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r>
              <a:rPr lang="en-US">
                <a:latin typeface="Arial" charset="0"/>
              </a:rPr>
              <a:t>Take a look at the current schedule of charges as an example – you can see there are additional costs that you wouldn’t see in a traditional street-side lease including badging, transportation, and marketing</a:t>
            </a:r>
          </a:p>
        </p:txBody>
      </p:sp>
      <p:sp>
        <p:nvSpPr>
          <p:cNvPr id="576515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77F1ECD-A93D-4381-AA16-5C3CEAE97768}" type="slidenum">
              <a:rPr lang="en-US">
                <a:latin typeface="Arial" charset="0"/>
                <a:cs typeface="Arial" charset="0"/>
              </a:rPr>
              <a:pPr/>
              <a:t>8</a:t>
            </a:fld>
            <a:endParaRPr lang="en-US">
              <a:latin typeface="Arial" charset="0"/>
              <a:cs typeface="Arial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33388" y="706438"/>
            <a:ext cx="6302375" cy="35448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To allow your employees into the airside or sterile side of the airport, you must have everyone badged.  This involves background checks and fingerprinting.</a:t>
            </a:r>
          </a:p>
          <a:p>
            <a:r>
              <a:rPr lang="en-US"/>
              <a:t>Access DFW will provide a specific level of badging as permitted and require training prior to issuance.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52B52A06-F930-470D-983C-2FC9C91BB486}" type="slidenum">
              <a:rPr lang="en-US" smtClean="0"/>
              <a:pPr>
                <a:defRPr/>
              </a:pPr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885779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33388" y="706438"/>
            <a:ext cx="6302375" cy="35448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Moving product to/from and around the airport looks different as well.</a:t>
            </a:r>
          </a:p>
          <a:p>
            <a:r>
              <a:rPr lang="en-US"/>
              <a:t>We utilize the Skylink to move between terminals and all product must remain inside an approved cart.</a:t>
            </a:r>
          </a:p>
          <a:p>
            <a:r>
              <a:rPr lang="en-US"/>
              <a:t>This means no deliveries on dollies in the </a:t>
            </a:r>
            <a:r>
              <a:rPr lang="en-US" err="1"/>
              <a:t>Skylinks</a:t>
            </a:r>
            <a:r>
              <a:rPr lang="en-US"/>
              <a:t>.</a:t>
            </a:r>
          </a:p>
          <a:p>
            <a:r>
              <a:rPr lang="en-US"/>
              <a:t>Our docks have set hours and everything gets screened and they have set hours.</a:t>
            </a:r>
          </a:p>
          <a:p>
            <a:r>
              <a:rPr lang="en-US"/>
              <a:t>We have storage available for additional rent on the ramp level and storage is not allowed inside the leased space.</a:t>
            </a:r>
          </a:p>
          <a:p>
            <a:r>
              <a:rPr lang="en-US"/>
              <a:t>We also have rules around delivery times – where deliveries are not allowed during peak flight activity periods. This takes coordination with your vendors.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52B52A06-F930-470D-983C-2FC9C91BB486}" type="slidenum">
              <a:rPr lang="en-US" smtClean="0"/>
              <a:pPr>
                <a:defRPr/>
              </a:pPr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868497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B3A8379-7552-4906-9065-48D7BEDD16DB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413378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6B8C646-5AC2-4ACC-90D5-B84841712809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2590462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6B8C646-5AC2-4ACC-90D5-B84841712809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11688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D142C7-5C1E-4F9D-AFD3-C4651813BDD0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111792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E49DBC1-E40F-4F71-A888-784EEBEC4FE8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345276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6B8C646-5AC2-4ACC-90D5-B84841712809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294329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It is not just the concept, but how does your concept connect with the community?</a:t>
            </a:r>
          </a:p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E49DBC1-E40F-4F71-A888-784EEBEC4FE8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093321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82CFFBE-5C2C-4394-A6F9-7C392E557A64}" type="slidenum">
              <a:rPr lang="en-US" smtClean="0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51630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7" Type="http://schemas.openxmlformats.org/officeDocument/2006/relationships/image" Target="../media/image17.sv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2.xml"/><Relationship Id="rId6" Type="http://schemas.openxmlformats.org/officeDocument/2006/relationships/image" Target="../media/image16.png"/><Relationship Id="rId5" Type="http://schemas.openxmlformats.org/officeDocument/2006/relationships/image" Target="../media/image15.svg"/><Relationship Id="rId4" Type="http://schemas.openxmlformats.org/officeDocument/2006/relationships/image" Target="../media/image14.png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jpeg"/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jpeg"/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jpeg"/><Relationship Id="rId1" Type="http://schemas.openxmlformats.org/officeDocument/2006/relationships/slideMaster" Target="../slideMasters/slideMaster3.xml"/><Relationship Id="rId4" Type="http://schemas.microsoft.com/office/2007/relationships/hdphoto" Target="../media/hdphoto1.wdp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4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4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4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4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4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4.xml"/></Relationships>
</file>

<file path=ppt/slideLayouts/_rels/slideLayout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4.xml"/></Relationships>
</file>

<file path=ppt/slideLayouts/_rels/slideLayout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4.xml"/></Relationships>
</file>

<file path=ppt/slideLayouts/_rels/slideLayout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4.xml"/></Relationships>
</file>

<file path=ppt/slideLayouts/_rels/slideLayout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4.xml"/></Relationships>
</file>

<file path=ppt/slideLayouts/_rels/slideLayout7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4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Master" Target="../slideMasters/slideMaster5.xml"/></Relationships>
</file>

<file path=ppt/slideLayouts/_rels/slideLayout7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Master" Target="../slideMasters/slideMaster5.xml"/></Relationships>
</file>

<file path=ppt/slideLayouts/_rels/slideLayout7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Master" Target="../slideMasters/slideMaster5.xml"/></Relationships>
</file>

<file path=ppt/slideLayouts/_rels/slideLayout8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jpeg"/><Relationship Id="rId1" Type="http://schemas.openxmlformats.org/officeDocument/2006/relationships/slideMaster" Target="../slideMasters/slideMaster5.xml"/></Relationships>
</file>

<file path=ppt/slideLayouts/_rels/slideLayout8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jpeg"/><Relationship Id="rId1" Type="http://schemas.openxmlformats.org/officeDocument/2006/relationships/slideMaster" Target="../slideMasters/slideMaster5.xml"/></Relationships>
</file>

<file path=ppt/slideLayouts/_rels/slideLayout8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jpeg"/><Relationship Id="rId1" Type="http://schemas.openxmlformats.org/officeDocument/2006/relationships/slideMaster" Target="../slideMasters/slideMaster5.xml"/><Relationship Id="rId4" Type="http://schemas.microsoft.com/office/2007/relationships/hdphoto" Target="../media/hdphoto1.wdp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5.xml"/></Relationships>
</file>

<file path=ppt/slideLayouts/_rels/slideLayout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5.xml"/></Relationships>
</file>

<file path=ppt/slideLayouts/_rels/slideLayout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6.xml"/></Relationships>
</file>

<file path=ppt/slideLayouts/_rels/slideLayout10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6.xml"/></Relationships>
</file>

<file path=ppt/slideLayouts/_rels/slideLayout10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6.xml"/></Relationships>
</file>

<file path=ppt/slideLayouts/_rels/slideLayout10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6.xml"/></Relationships>
</file>

<file path=ppt/slideLayouts/_rels/slideLayout1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6.xml"/></Relationships>
</file>

<file path=ppt/slideLayouts/_rels/slideLayout1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6.xml"/></Relationships>
</file>

<file path=ppt/slideLayouts/_rels/slideLayout1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6.xml"/></Relationships>
</file>

<file path=ppt/slideLayouts/_rels/slideLayout1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6.xml"/></Relationships>
</file>

<file path=ppt/slideLayouts/_rels/slideLayout1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6.xml"/></Relationships>
</file>

<file path=ppt/slideLayouts/_rels/slideLayout1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7.xml"/></Relationships>
</file>

<file path=ppt/slideLayouts/_rels/slideLayout1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7.xml"/></Relationships>
</file>

<file path=ppt/slideLayouts/_rels/slideLayout1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7.xml"/></Relationships>
</file>

<file path=ppt/slideLayouts/_rels/slideLayout1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7.xml"/></Relationships>
</file>

<file path=ppt/slideLayouts/_rels/slideLayout1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7.xml"/></Relationships>
</file>

<file path=ppt/slideLayouts/_rels/slideLayout1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7.xml"/></Relationships>
</file>

<file path=ppt/slideLayouts/_rels/slideLayout1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7.xml"/></Relationships>
</file>

<file path=ppt/slideLayouts/_rels/slideLayout1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7.xml"/></Relationships>
</file>

<file path=ppt/slideLayouts/_rels/slideLayout1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7.xml"/></Relationships>
</file>

<file path=ppt/slideLayouts/_rels/slideLayout1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7.xml"/></Relationships>
</file>

<file path=ppt/slideLayouts/_rels/slideLayout1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Half Slide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7">
            <a:extLst>
              <a:ext uri="{FF2B5EF4-FFF2-40B4-BE49-F238E27FC236}">
                <a16:creationId xmlns:a16="http://schemas.microsoft.com/office/drawing/2014/main" id="{B6771458-1667-44C0-9C54-B1D7A2E9912D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5933436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CA31DE1-571F-4DE2-87EA-0C48A72743E0}"/>
              </a:ext>
            </a:extLst>
          </p:cNvPr>
          <p:cNvSpPr/>
          <p:nvPr/>
        </p:nvSpPr>
        <p:spPr>
          <a:xfrm>
            <a:off x="5933436" y="0"/>
            <a:ext cx="6258564" cy="6858000"/>
          </a:xfrm>
          <a:prstGeom prst="rect">
            <a:avLst/>
          </a:pr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B0DA8DD1-F21A-4695-B6D5-E07AEC7C7373}"/>
              </a:ext>
            </a:extLst>
          </p:cNvPr>
          <p:cNvGrpSpPr/>
          <p:nvPr/>
        </p:nvGrpSpPr>
        <p:grpSpPr>
          <a:xfrm>
            <a:off x="11173460" y="6417165"/>
            <a:ext cx="869136" cy="287336"/>
            <a:chOff x="9740079" y="5966678"/>
            <a:chExt cx="1069658" cy="353628"/>
          </a:xfrm>
        </p:grpSpPr>
        <p:sp>
          <p:nvSpPr>
            <p:cNvPr id="6" name="Freeform 5">
              <a:extLst>
                <a:ext uri="{FF2B5EF4-FFF2-40B4-BE49-F238E27FC236}">
                  <a16:creationId xmlns:a16="http://schemas.microsoft.com/office/drawing/2014/main" id="{757673A0-E7BF-42FF-B732-E4BEDC26A075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8561B7FB-6A9E-4378-BE14-9B0C3EDDEA05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FC026127-5063-4CB7-8E2B-BC26941F13C5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9" name="Freeform 8">
              <a:extLst>
                <a:ext uri="{FF2B5EF4-FFF2-40B4-BE49-F238E27FC236}">
                  <a16:creationId xmlns:a16="http://schemas.microsoft.com/office/drawing/2014/main" id="{7C87CB8A-4A81-4DB8-A58F-93014FDF7AB7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0" name="Freeform 9">
              <a:extLst>
                <a:ext uri="{FF2B5EF4-FFF2-40B4-BE49-F238E27FC236}">
                  <a16:creationId xmlns:a16="http://schemas.microsoft.com/office/drawing/2014/main" id="{52FC99B9-0028-47AB-AB69-6E26BA972596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1" name="Freeform 10">
              <a:extLst>
                <a:ext uri="{FF2B5EF4-FFF2-40B4-BE49-F238E27FC236}">
                  <a16:creationId xmlns:a16="http://schemas.microsoft.com/office/drawing/2014/main" id="{7550965D-AE5F-44A1-ADBE-D378D0BC24FE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05D646AA-8F1A-4D25-B3A7-9593BE12FC00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C23EE2EC-AC89-4242-B1BB-2DFC100DF1A3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</p:grp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B0973BAD-26A8-4E8E-96FF-665EC1AD50AD}"/>
              </a:ext>
            </a:extLst>
          </p:cNvPr>
          <p:cNvCxnSpPr>
            <a:cxnSpLocks/>
          </p:cNvCxnSpPr>
          <p:nvPr/>
        </p:nvCxnSpPr>
        <p:spPr>
          <a:xfrm>
            <a:off x="6408012" y="1058732"/>
            <a:ext cx="740664" cy="0"/>
          </a:xfrm>
          <a:prstGeom prst="line">
            <a:avLst/>
          </a:prstGeom>
          <a:ln w="38100">
            <a:solidFill>
              <a:srgbClr val="F2652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 Placeholder 2">
            <a:extLst>
              <a:ext uri="{FF2B5EF4-FFF2-40B4-BE49-F238E27FC236}">
                <a16:creationId xmlns:a16="http://schemas.microsoft.com/office/drawing/2014/main" id="{F97C2E33-54E7-46DF-9224-0C854B5A7ECE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6408012" y="3029803"/>
            <a:ext cx="5098188" cy="2784143"/>
          </a:xfrm>
          <a:prstGeom prst="rect">
            <a:avLst/>
          </a:prstGeom>
        </p:spPr>
        <p:txBody>
          <a:bodyPr/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80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Click to enter details about a topic or the image pictured. </a:t>
            </a:r>
          </a:p>
        </p:txBody>
      </p:sp>
      <p:sp>
        <p:nvSpPr>
          <p:cNvPr id="16" name="Title 1">
            <a:extLst>
              <a:ext uri="{FF2B5EF4-FFF2-40B4-BE49-F238E27FC236}">
                <a16:creationId xmlns:a16="http://schemas.microsoft.com/office/drawing/2014/main" id="{7776242B-2B02-4116-B8E1-38ED7DFD1D16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408012" y="1172829"/>
            <a:ext cx="5098188" cy="1169998"/>
          </a:xfrm>
          <a:prstGeom prst="rect">
            <a:avLst/>
          </a:prstGeom>
        </p:spPr>
        <p:txBody>
          <a:bodyPr anchor="t"/>
          <a:lstStyle>
            <a:lvl1pPr algn="l">
              <a:defRPr sz="39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enter title</a:t>
            </a:r>
          </a:p>
        </p:txBody>
      </p:sp>
      <p:sp>
        <p:nvSpPr>
          <p:cNvPr id="17" name="Text Placeholder 3">
            <a:extLst>
              <a:ext uri="{FF2B5EF4-FFF2-40B4-BE49-F238E27FC236}">
                <a16:creationId xmlns:a16="http://schemas.microsoft.com/office/drawing/2014/main" id="{C9CB0D48-F3D4-4ED5-B8B2-793545D6D52D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408012" y="2365612"/>
            <a:ext cx="5098188" cy="3683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000">
                <a:solidFill>
                  <a:schemeClr val="tx1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</p:spTree>
    <p:extLst>
      <p:ext uri="{BB962C8B-B14F-4D97-AF65-F5344CB8AC3E}">
        <p14:creationId xmlns:p14="http://schemas.microsoft.com/office/powerpoint/2010/main" val="21784582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Full Slide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7">
            <a:extLst>
              <a:ext uri="{FF2B5EF4-FFF2-40B4-BE49-F238E27FC236}">
                <a16:creationId xmlns:a16="http://schemas.microsoft.com/office/drawing/2014/main" id="{205A6552-9172-4D71-8BB5-6F6195AE6B91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EC732FC5-E88B-458E-97F3-3EA8CFA076A6}"/>
              </a:ext>
            </a:extLst>
          </p:cNvPr>
          <p:cNvGrpSpPr/>
          <p:nvPr/>
        </p:nvGrpSpPr>
        <p:grpSpPr>
          <a:xfrm>
            <a:off x="11173460" y="6417165"/>
            <a:ext cx="869136" cy="287336"/>
            <a:chOff x="9740079" y="5966678"/>
            <a:chExt cx="1069658" cy="353628"/>
          </a:xfrm>
        </p:grpSpPr>
        <p:sp>
          <p:nvSpPr>
            <p:cNvPr id="4" name="Freeform 5">
              <a:extLst>
                <a:ext uri="{FF2B5EF4-FFF2-40B4-BE49-F238E27FC236}">
                  <a16:creationId xmlns:a16="http://schemas.microsoft.com/office/drawing/2014/main" id="{EF6BF9C9-0D31-4430-A3A1-21339F1FC161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DFE1F79E-D0EE-47B1-B625-B54553EC67DE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6" name="Freeform 7">
              <a:extLst>
                <a:ext uri="{FF2B5EF4-FFF2-40B4-BE49-F238E27FC236}">
                  <a16:creationId xmlns:a16="http://schemas.microsoft.com/office/drawing/2014/main" id="{41FCE760-27AB-4756-994E-A9D8A7A1AA6A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7" name="Freeform 8">
              <a:extLst>
                <a:ext uri="{FF2B5EF4-FFF2-40B4-BE49-F238E27FC236}">
                  <a16:creationId xmlns:a16="http://schemas.microsoft.com/office/drawing/2014/main" id="{1B333B7E-C484-49E4-AA11-1410FB9FDDB0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8" name="Freeform 9">
              <a:extLst>
                <a:ext uri="{FF2B5EF4-FFF2-40B4-BE49-F238E27FC236}">
                  <a16:creationId xmlns:a16="http://schemas.microsoft.com/office/drawing/2014/main" id="{565039F8-1DCA-484A-9D7A-61A19F26884D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9" name="Freeform 10">
              <a:extLst>
                <a:ext uri="{FF2B5EF4-FFF2-40B4-BE49-F238E27FC236}">
                  <a16:creationId xmlns:a16="http://schemas.microsoft.com/office/drawing/2014/main" id="{91240B0F-CCBB-4978-81A0-34C5B8F9577C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0" name="Freeform 11">
              <a:extLst>
                <a:ext uri="{FF2B5EF4-FFF2-40B4-BE49-F238E27FC236}">
                  <a16:creationId xmlns:a16="http://schemas.microsoft.com/office/drawing/2014/main" id="{94B7F720-7BBA-4415-8D8F-47A1363EFD81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1" name="Freeform 12">
              <a:extLst>
                <a:ext uri="{FF2B5EF4-FFF2-40B4-BE49-F238E27FC236}">
                  <a16:creationId xmlns:a16="http://schemas.microsoft.com/office/drawing/2014/main" id="{491CF43F-4360-4E0C-B7F0-6C5B61D14ED0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</p:grp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B9E7834A-74FD-49A0-B824-6CACD258F069}"/>
              </a:ext>
            </a:extLst>
          </p:cNvPr>
          <p:cNvCxnSpPr>
            <a:cxnSpLocks/>
          </p:cNvCxnSpPr>
          <p:nvPr/>
        </p:nvCxnSpPr>
        <p:spPr>
          <a:xfrm>
            <a:off x="6408012" y="1058732"/>
            <a:ext cx="740664" cy="0"/>
          </a:xfrm>
          <a:prstGeom prst="line">
            <a:avLst/>
          </a:prstGeom>
          <a:ln w="38100">
            <a:solidFill>
              <a:srgbClr val="F2652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 Placeholder 2">
            <a:extLst>
              <a:ext uri="{FF2B5EF4-FFF2-40B4-BE49-F238E27FC236}">
                <a16:creationId xmlns:a16="http://schemas.microsoft.com/office/drawing/2014/main" id="{6E83D615-8445-4888-B267-8C11B3E93068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6408012" y="3029803"/>
            <a:ext cx="5098188" cy="2784143"/>
          </a:xfrm>
          <a:prstGeom prst="rect">
            <a:avLst/>
          </a:prstGeom>
        </p:spPr>
        <p:txBody>
          <a:bodyPr/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80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Click to enter details about a topic or the image pictured. </a:t>
            </a:r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731940AB-1AEA-47D7-8EF1-7683876A2F50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408012" y="1172829"/>
            <a:ext cx="5098188" cy="1169998"/>
          </a:xfrm>
          <a:prstGeom prst="rect">
            <a:avLst/>
          </a:prstGeom>
        </p:spPr>
        <p:txBody>
          <a:bodyPr anchor="t"/>
          <a:lstStyle>
            <a:lvl1pPr algn="l">
              <a:defRPr sz="39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enter title</a:t>
            </a:r>
          </a:p>
        </p:txBody>
      </p:sp>
      <p:sp>
        <p:nvSpPr>
          <p:cNvPr id="15" name="Text Placeholder 3">
            <a:extLst>
              <a:ext uri="{FF2B5EF4-FFF2-40B4-BE49-F238E27FC236}">
                <a16:creationId xmlns:a16="http://schemas.microsoft.com/office/drawing/2014/main" id="{DCCFB62C-20CA-4BDB-B953-D9822691AA36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408012" y="2365612"/>
            <a:ext cx="5098188" cy="3683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000">
                <a:solidFill>
                  <a:schemeClr val="tx1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</p:spTree>
    <p:extLst>
      <p:ext uri="{BB962C8B-B14F-4D97-AF65-F5344CB8AC3E}">
        <p14:creationId xmlns:p14="http://schemas.microsoft.com/office/powerpoint/2010/main" val="8795860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tacked Imag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7">
            <a:extLst>
              <a:ext uri="{FF2B5EF4-FFF2-40B4-BE49-F238E27FC236}">
                <a16:creationId xmlns:a16="http://schemas.microsoft.com/office/drawing/2014/main" id="{306898B4-EC9D-4D38-8344-F2C3F62BB7F6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0" y="4635442"/>
            <a:ext cx="5933436" cy="2212848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3" name="Picture Placeholder 7">
            <a:extLst>
              <a:ext uri="{FF2B5EF4-FFF2-40B4-BE49-F238E27FC236}">
                <a16:creationId xmlns:a16="http://schemas.microsoft.com/office/drawing/2014/main" id="{3173089F-9B14-4479-AF57-71CEFFF37843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12325"/>
            <a:ext cx="5933436" cy="2212848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Picture Placeholder 7">
            <a:extLst>
              <a:ext uri="{FF2B5EF4-FFF2-40B4-BE49-F238E27FC236}">
                <a16:creationId xmlns:a16="http://schemas.microsoft.com/office/drawing/2014/main" id="{0102821C-7268-4AFC-A457-8E8E7E58FBF6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2323884"/>
            <a:ext cx="5933436" cy="2212848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2F3CDC12-08FC-4483-9DF4-ABED5D4106A2}"/>
              </a:ext>
            </a:extLst>
          </p:cNvPr>
          <p:cNvGrpSpPr/>
          <p:nvPr/>
        </p:nvGrpSpPr>
        <p:grpSpPr>
          <a:xfrm>
            <a:off x="11173460" y="6417165"/>
            <a:ext cx="869136" cy="287336"/>
            <a:chOff x="9740079" y="5966678"/>
            <a:chExt cx="1069658" cy="353628"/>
          </a:xfrm>
        </p:grpSpPr>
        <p:sp>
          <p:nvSpPr>
            <p:cNvPr id="6" name="Freeform 5">
              <a:extLst>
                <a:ext uri="{FF2B5EF4-FFF2-40B4-BE49-F238E27FC236}">
                  <a16:creationId xmlns:a16="http://schemas.microsoft.com/office/drawing/2014/main" id="{BF261253-9040-43C1-BF6E-10B2C231CE33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393BC030-6565-46AA-847F-383CCCB9D47E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857915CF-A71D-4736-B9BA-AA11C8BCBB7B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9" name="Freeform 8">
              <a:extLst>
                <a:ext uri="{FF2B5EF4-FFF2-40B4-BE49-F238E27FC236}">
                  <a16:creationId xmlns:a16="http://schemas.microsoft.com/office/drawing/2014/main" id="{9C99AC0B-5CF0-4F27-99F8-2D5623F65D27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0" name="Freeform 9">
              <a:extLst>
                <a:ext uri="{FF2B5EF4-FFF2-40B4-BE49-F238E27FC236}">
                  <a16:creationId xmlns:a16="http://schemas.microsoft.com/office/drawing/2014/main" id="{ACFEE1E2-003C-4D96-9F06-839EFF760E55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1" name="Freeform 10">
              <a:extLst>
                <a:ext uri="{FF2B5EF4-FFF2-40B4-BE49-F238E27FC236}">
                  <a16:creationId xmlns:a16="http://schemas.microsoft.com/office/drawing/2014/main" id="{DB39D41C-6052-4CBB-8CBC-073B037EED54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E976CCDE-799B-438C-982E-D743BC644F13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194190A9-D5F2-4396-84D4-0CEB0918AE5C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</p:grp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0B851383-970B-4796-8B6A-31BE3509B4B0}"/>
              </a:ext>
            </a:extLst>
          </p:cNvPr>
          <p:cNvCxnSpPr>
            <a:cxnSpLocks/>
          </p:cNvCxnSpPr>
          <p:nvPr/>
        </p:nvCxnSpPr>
        <p:spPr>
          <a:xfrm>
            <a:off x="6408012" y="1058732"/>
            <a:ext cx="740664" cy="0"/>
          </a:xfrm>
          <a:prstGeom prst="line">
            <a:avLst/>
          </a:prstGeom>
          <a:ln w="38100">
            <a:solidFill>
              <a:srgbClr val="F2652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 Placeholder 2">
            <a:extLst>
              <a:ext uri="{FF2B5EF4-FFF2-40B4-BE49-F238E27FC236}">
                <a16:creationId xmlns:a16="http://schemas.microsoft.com/office/drawing/2014/main" id="{A19480F0-4386-4ADB-912A-795C419A3744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6408012" y="3029803"/>
            <a:ext cx="5098188" cy="2784143"/>
          </a:xfrm>
          <a:prstGeom prst="rect">
            <a:avLst/>
          </a:prstGeom>
        </p:spPr>
        <p:txBody>
          <a:bodyPr/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80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Click to enter details about a topic or the image pictured. </a:t>
            </a:r>
          </a:p>
        </p:txBody>
      </p:sp>
      <p:sp>
        <p:nvSpPr>
          <p:cNvPr id="16" name="Title 1">
            <a:extLst>
              <a:ext uri="{FF2B5EF4-FFF2-40B4-BE49-F238E27FC236}">
                <a16:creationId xmlns:a16="http://schemas.microsoft.com/office/drawing/2014/main" id="{FD4DABAB-25F7-45CB-B491-4268916F7A45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408012" y="1172829"/>
            <a:ext cx="5098188" cy="1169998"/>
          </a:xfrm>
          <a:prstGeom prst="rect">
            <a:avLst/>
          </a:prstGeom>
        </p:spPr>
        <p:txBody>
          <a:bodyPr anchor="t"/>
          <a:lstStyle>
            <a:lvl1pPr algn="l">
              <a:defRPr sz="39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enter title</a:t>
            </a:r>
          </a:p>
        </p:txBody>
      </p:sp>
      <p:sp>
        <p:nvSpPr>
          <p:cNvPr id="17" name="Text Placeholder 3">
            <a:extLst>
              <a:ext uri="{FF2B5EF4-FFF2-40B4-BE49-F238E27FC236}">
                <a16:creationId xmlns:a16="http://schemas.microsoft.com/office/drawing/2014/main" id="{BC1AF17F-E83A-4EE5-8506-D9CD9CE5CA45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408012" y="2365612"/>
            <a:ext cx="5098188" cy="3683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000">
                <a:solidFill>
                  <a:schemeClr val="tx1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</p:spTree>
    <p:extLst>
      <p:ext uri="{BB962C8B-B14F-4D97-AF65-F5344CB8AC3E}">
        <p14:creationId xmlns:p14="http://schemas.microsoft.com/office/powerpoint/2010/main" val="39116086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Horizontal Imag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7">
            <a:extLst>
              <a:ext uri="{FF2B5EF4-FFF2-40B4-BE49-F238E27FC236}">
                <a16:creationId xmlns:a16="http://schemas.microsoft.com/office/drawing/2014/main" id="{33D77BC5-9955-4852-9F48-4A551B4623D0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-4" y="2242040"/>
            <a:ext cx="3941135" cy="3013814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3" name="Picture Placeholder 7">
            <a:extLst>
              <a:ext uri="{FF2B5EF4-FFF2-40B4-BE49-F238E27FC236}">
                <a16:creationId xmlns:a16="http://schemas.microsoft.com/office/drawing/2014/main" id="{851E5003-66C7-46CF-8CF9-98C6ED60673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123657" y="2242040"/>
            <a:ext cx="3941135" cy="3013814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Picture Placeholder 7">
            <a:extLst>
              <a:ext uri="{FF2B5EF4-FFF2-40B4-BE49-F238E27FC236}">
                <a16:creationId xmlns:a16="http://schemas.microsoft.com/office/drawing/2014/main" id="{518EB2A9-F4F0-4669-86C0-B8F6AE1EEE8F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8243769" y="2242040"/>
            <a:ext cx="3941135" cy="3013814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9BCC2D67-32A9-434B-995F-64D144FF7E25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539750" y="386131"/>
            <a:ext cx="11112500" cy="693369"/>
          </a:xfrm>
          <a:prstGeom prst="rect">
            <a:avLst/>
          </a:prstGeom>
        </p:spPr>
        <p:txBody>
          <a:bodyPr anchor="ctr"/>
          <a:lstStyle>
            <a:lvl1pPr algn="ctr">
              <a:defRPr sz="39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enter title</a:t>
            </a: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70E42879-6679-4D2C-AEC6-659DB70C7997}"/>
              </a:ext>
            </a:extLst>
          </p:cNvPr>
          <p:cNvGrpSpPr/>
          <p:nvPr/>
        </p:nvGrpSpPr>
        <p:grpSpPr>
          <a:xfrm>
            <a:off x="11173460" y="6417165"/>
            <a:ext cx="869136" cy="287336"/>
            <a:chOff x="9740079" y="5966678"/>
            <a:chExt cx="1069658" cy="353628"/>
          </a:xfrm>
        </p:grpSpPr>
        <p:sp>
          <p:nvSpPr>
            <p:cNvPr id="7" name="Freeform 5">
              <a:extLst>
                <a:ext uri="{FF2B5EF4-FFF2-40B4-BE49-F238E27FC236}">
                  <a16:creationId xmlns:a16="http://schemas.microsoft.com/office/drawing/2014/main" id="{8F51E89A-089D-4E52-8E19-5625EEFDAEE4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8" name="Freeform 6">
              <a:extLst>
                <a:ext uri="{FF2B5EF4-FFF2-40B4-BE49-F238E27FC236}">
                  <a16:creationId xmlns:a16="http://schemas.microsoft.com/office/drawing/2014/main" id="{CF3AD3BF-96A0-46F5-821D-477260B348E9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9" name="Freeform 7">
              <a:extLst>
                <a:ext uri="{FF2B5EF4-FFF2-40B4-BE49-F238E27FC236}">
                  <a16:creationId xmlns:a16="http://schemas.microsoft.com/office/drawing/2014/main" id="{E6453291-891A-43C1-836A-892C7455ED3E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0" name="Freeform 8">
              <a:extLst>
                <a:ext uri="{FF2B5EF4-FFF2-40B4-BE49-F238E27FC236}">
                  <a16:creationId xmlns:a16="http://schemas.microsoft.com/office/drawing/2014/main" id="{8294A901-CACF-46E9-9BEA-00680578CF44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1" name="Freeform 9">
              <a:extLst>
                <a:ext uri="{FF2B5EF4-FFF2-40B4-BE49-F238E27FC236}">
                  <a16:creationId xmlns:a16="http://schemas.microsoft.com/office/drawing/2014/main" id="{A47DE097-CFAE-4D6F-ADB2-74EAC033FF8D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277F3E70-95D4-4249-AABE-51CE387F330D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E3B9E544-3625-4AA0-B59C-B714DDDAAF18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4A992744-DA96-4575-9D8B-22638CAAA534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</p:grpSp>
      <p:sp>
        <p:nvSpPr>
          <p:cNvPr id="15" name="Text Placeholder 2">
            <a:extLst>
              <a:ext uri="{FF2B5EF4-FFF2-40B4-BE49-F238E27FC236}">
                <a16:creationId xmlns:a16="http://schemas.microsoft.com/office/drawing/2014/main" id="{7AD71175-2952-4526-920E-D1234A497E65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39750" y="1092200"/>
            <a:ext cx="11112500" cy="374650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400">
                <a:solidFill>
                  <a:schemeClr val="tx1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16" name="Text Placeholder 2">
            <a:extLst>
              <a:ext uri="{FF2B5EF4-FFF2-40B4-BE49-F238E27FC236}">
                <a16:creationId xmlns:a16="http://schemas.microsoft.com/office/drawing/2014/main" id="{C2AE2724-3EDD-4888-A2D1-99C106B3E3C5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-4" y="5329495"/>
            <a:ext cx="3941135" cy="863915"/>
          </a:xfrm>
          <a:prstGeom prst="rect">
            <a:avLst/>
          </a:prstGeom>
        </p:spPr>
        <p:txBody>
          <a:bodyPr anchor="t"/>
          <a:lstStyle>
            <a:lvl1pPr marL="0" indent="0" algn="ctr">
              <a:buNone/>
              <a:defRPr sz="180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insert image caption</a:t>
            </a:r>
          </a:p>
        </p:txBody>
      </p:sp>
      <p:sp>
        <p:nvSpPr>
          <p:cNvPr id="17" name="Text Placeholder 2">
            <a:extLst>
              <a:ext uri="{FF2B5EF4-FFF2-40B4-BE49-F238E27FC236}">
                <a16:creationId xmlns:a16="http://schemas.microsoft.com/office/drawing/2014/main" id="{2F40AB9A-38A1-44FD-A355-A34A950C6963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123657" y="5329495"/>
            <a:ext cx="3941135" cy="863915"/>
          </a:xfrm>
          <a:prstGeom prst="rect">
            <a:avLst/>
          </a:prstGeom>
        </p:spPr>
        <p:txBody>
          <a:bodyPr anchor="t"/>
          <a:lstStyle>
            <a:lvl1pPr marL="0" indent="0" algn="ctr">
              <a:buNone/>
              <a:defRPr sz="180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insert image caption</a:t>
            </a:r>
          </a:p>
        </p:txBody>
      </p:sp>
      <p:sp>
        <p:nvSpPr>
          <p:cNvPr id="18" name="Text Placeholder 2">
            <a:extLst>
              <a:ext uri="{FF2B5EF4-FFF2-40B4-BE49-F238E27FC236}">
                <a16:creationId xmlns:a16="http://schemas.microsoft.com/office/drawing/2014/main" id="{03C674BB-5D31-4C70-85DD-4C37854949F2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8243769" y="5329495"/>
            <a:ext cx="3948231" cy="863915"/>
          </a:xfrm>
          <a:prstGeom prst="rect">
            <a:avLst/>
          </a:prstGeom>
        </p:spPr>
        <p:txBody>
          <a:bodyPr anchor="t"/>
          <a:lstStyle>
            <a:lvl1pPr marL="0" indent="0" algn="ctr">
              <a:buNone/>
              <a:defRPr sz="180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insert image caption</a:t>
            </a:r>
          </a:p>
        </p:txBody>
      </p:sp>
    </p:spTree>
    <p:extLst>
      <p:ext uri="{BB962C8B-B14F-4D97-AF65-F5344CB8AC3E}">
        <p14:creationId xmlns:p14="http://schemas.microsoft.com/office/powerpoint/2010/main" val="12800218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 Horizontal Imag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3">
            <a:extLst>
              <a:ext uri="{FF2B5EF4-FFF2-40B4-BE49-F238E27FC236}">
                <a16:creationId xmlns:a16="http://schemas.microsoft.com/office/drawing/2014/main" id="{EB8F7E29-A2DA-4DC9-B1D9-D76441744D20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1259926" y="2018975"/>
            <a:ext cx="9672148" cy="1095376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60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Images can be displayed here in a organized and clear way. </a:t>
            </a:r>
          </a:p>
        </p:txBody>
      </p:sp>
      <p:sp>
        <p:nvSpPr>
          <p:cNvPr id="3" name="Picture Placeholder 7">
            <a:extLst>
              <a:ext uri="{FF2B5EF4-FFF2-40B4-BE49-F238E27FC236}">
                <a16:creationId xmlns:a16="http://schemas.microsoft.com/office/drawing/2014/main" id="{1BE06138-0F2C-43C8-B0C7-8589FB0B34B4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0" y="3281694"/>
            <a:ext cx="2818260" cy="1967603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Picture Placeholder 7">
            <a:extLst>
              <a:ext uri="{FF2B5EF4-FFF2-40B4-BE49-F238E27FC236}">
                <a16:creationId xmlns:a16="http://schemas.microsoft.com/office/drawing/2014/main" id="{B3C8E92F-9AA4-4ADD-9D9F-7F7F5B934DE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121300" y="3281694"/>
            <a:ext cx="2818260" cy="1967603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Picture Placeholder 7">
            <a:extLst>
              <a:ext uri="{FF2B5EF4-FFF2-40B4-BE49-F238E27FC236}">
                <a16:creationId xmlns:a16="http://schemas.microsoft.com/office/drawing/2014/main" id="{17713D96-FD27-41E0-A2E9-7022D4577D8E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242600" y="3281694"/>
            <a:ext cx="2818260" cy="1967603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Picture Placeholder 7">
            <a:extLst>
              <a:ext uri="{FF2B5EF4-FFF2-40B4-BE49-F238E27FC236}">
                <a16:creationId xmlns:a16="http://schemas.microsoft.com/office/drawing/2014/main" id="{77397CCF-A77C-4DBC-846A-DEE4042B0F9F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9363899" y="3281694"/>
            <a:ext cx="2818260" cy="1967603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F50605B1-981E-4519-80EC-11B1B098DFD4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539750" y="386131"/>
            <a:ext cx="11112500" cy="693369"/>
          </a:xfrm>
          <a:prstGeom prst="rect">
            <a:avLst/>
          </a:prstGeom>
        </p:spPr>
        <p:txBody>
          <a:bodyPr anchor="ctr"/>
          <a:lstStyle>
            <a:lvl1pPr algn="ctr">
              <a:defRPr sz="39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enter title</a:t>
            </a: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AC424CFF-6FB2-47E4-ADE8-12742DDC9CBD}"/>
              </a:ext>
            </a:extLst>
          </p:cNvPr>
          <p:cNvGrpSpPr/>
          <p:nvPr/>
        </p:nvGrpSpPr>
        <p:grpSpPr>
          <a:xfrm>
            <a:off x="11173460" y="6417165"/>
            <a:ext cx="869136" cy="287336"/>
            <a:chOff x="9740079" y="5966678"/>
            <a:chExt cx="1069658" cy="353628"/>
          </a:xfrm>
        </p:grpSpPr>
        <p:sp>
          <p:nvSpPr>
            <p:cNvPr id="9" name="Freeform 5">
              <a:extLst>
                <a:ext uri="{FF2B5EF4-FFF2-40B4-BE49-F238E27FC236}">
                  <a16:creationId xmlns:a16="http://schemas.microsoft.com/office/drawing/2014/main" id="{037C9195-67AC-4B14-825E-5CF8FF29388B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0" name="Freeform 6">
              <a:extLst>
                <a:ext uri="{FF2B5EF4-FFF2-40B4-BE49-F238E27FC236}">
                  <a16:creationId xmlns:a16="http://schemas.microsoft.com/office/drawing/2014/main" id="{60B5E399-A885-4ECF-94EB-BF944300EC8B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1" name="Freeform 7">
              <a:extLst>
                <a:ext uri="{FF2B5EF4-FFF2-40B4-BE49-F238E27FC236}">
                  <a16:creationId xmlns:a16="http://schemas.microsoft.com/office/drawing/2014/main" id="{4010E211-31A5-4D26-8DBB-27DEC063D78A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2" name="Freeform 8">
              <a:extLst>
                <a:ext uri="{FF2B5EF4-FFF2-40B4-BE49-F238E27FC236}">
                  <a16:creationId xmlns:a16="http://schemas.microsoft.com/office/drawing/2014/main" id="{D33EE14F-82D5-4FA0-8A71-92B9A3648270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3" name="Freeform 9">
              <a:extLst>
                <a:ext uri="{FF2B5EF4-FFF2-40B4-BE49-F238E27FC236}">
                  <a16:creationId xmlns:a16="http://schemas.microsoft.com/office/drawing/2014/main" id="{415F0E52-746C-4128-95C9-287136CDA5BB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4" name="Freeform 10">
              <a:extLst>
                <a:ext uri="{FF2B5EF4-FFF2-40B4-BE49-F238E27FC236}">
                  <a16:creationId xmlns:a16="http://schemas.microsoft.com/office/drawing/2014/main" id="{B433FFC4-BFF9-4305-A3E1-DB100601B421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5" name="Freeform 11">
              <a:extLst>
                <a:ext uri="{FF2B5EF4-FFF2-40B4-BE49-F238E27FC236}">
                  <a16:creationId xmlns:a16="http://schemas.microsoft.com/office/drawing/2014/main" id="{AFCC6E0E-2228-4B44-8A56-CA9FDAE695BB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6" name="Freeform 12">
              <a:extLst>
                <a:ext uri="{FF2B5EF4-FFF2-40B4-BE49-F238E27FC236}">
                  <a16:creationId xmlns:a16="http://schemas.microsoft.com/office/drawing/2014/main" id="{75F0C1A6-B705-44DB-8A42-2F47C125D8FA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</p:grpSp>
      <p:sp>
        <p:nvSpPr>
          <p:cNvPr id="17" name="Text Placeholder 2">
            <a:extLst>
              <a:ext uri="{FF2B5EF4-FFF2-40B4-BE49-F238E27FC236}">
                <a16:creationId xmlns:a16="http://schemas.microsoft.com/office/drawing/2014/main" id="{4C44B529-5B07-40AF-BFAB-9F1E3C27670E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39750" y="1092200"/>
            <a:ext cx="11112500" cy="374650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400">
                <a:solidFill>
                  <a:schemeClr val="tx1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</p:spTree>
    <p:extLst>
      <p:ext uri="{BB962C8B-B14F-4D97-AF65-F5344CB8AC3E}">
        <p14:creationId xmlns:p14="http://schemas.microsoft.com/office/powerpoint/2010/main" val="5975404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Horizontal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3">
            <a:extLst>
              <a:ext uri="{FF2B5EF4-FFF2-40B4-BE49-F238E27FC236}">
                <a16:creationId xmlns:a16="http://schemas.microsoft.com/office/drawing/2014/main" id="{4AF72E02-6093-45E0-BBDC-ED164D380FC2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1259926" y="5170657"/>
            <a:ext cx="9672148" cy="1095376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60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Details can be added here to introduce a new topic or explain the image above.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AC086652-26DA-42C5-BFA8-FE01EA2D8732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539750" y="386131"/>
            <a:ext cx="11112500" cy="693369"/>
          </a:xfrm>
          <a:prstGeom prst="rect">
            <a:avLst/>
          </a:prstGeom>
        </p:spPr>
        <p:txBody>
          <a:bodyPr anchor="ctr"/>
          <a:lstStyle>
            <a:lvl1pPr algn="ctr">
              <a:defRPr sz="39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enter title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6814951D-4287-40C8-BD59-4899FA3C6ABB}"/>
              </a:ext>
            </a:extLst>
          </p:cNvPr>
          <p:cNvGrpSpPr/>
          <p:nvPr/>
        </p:nvGrpSpPr>
        <p:grpSpPr>
          <a:xfrm>
            <a:off x="11173460" y="6417165"/>
            <a:ext cx="869136" cy="287336"/>
            <a:chOff x="9740079" y="5966678"/>
            <a:chExt cx="1069658" cy="353628"/>
          </a:xfrm>
        </p:grpSpPr>
        <p:sp>
          <p:nvSpPr>
            <p:cNvPr id="5" name="Freeform 5">
              <a:extLst>
                <a:ext uri="{FF2B5EF4-FFF2-40B4-BE49-F238E27FC236}">
                  <a16:creationId xmlns:a16="http://schemas.microsoft.com/office/drawing/2014/main" id="{F0AE9F71-0FD6-4993-A9ED-B1D48261EAD0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6" name="Freeform 6">
              <a:extLst>
                <a:ext uri="{FF2B5EF4-FFF2-40B4-BE49-F238E27FC236}">
                  <a16:creationId xmlns:a16="http://schemas.microsoft.com/office/drawing/2014/main" id="{F57D850F-61E1-41A1-A55E-09DCAFE5EA46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7" name="Freeform 7">
              <a:extLst>
                <a:ext uri="{FF2B5EF4-FFF2-40B4-BE49-F238E27FC236}">
                  <a16:creationId xmlns:a16="http://schemas.microsoft.com/office/drawing/2014/main" id="{D312C821-1C84-494A-B506-CD44510800F1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8" name="Freeform 8">
              <a:extLst>
                <a:ext uri="{FF2B5EF4-FFF2-40B4-BE49-F238E27FC236}">
                  <a16:creationId xmlns:a16="http://schemas.microsoft.com/office/drawing/2014/main" id="{DF904085-21C9-494E-9DBF-01B5DDB4924F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9" name="Freeform 9">
              <a:extLst>
                <a:ext uri="{FF2B5EF4-FFF2-40B4-BE49-F238E27FC236}">
                  <a16:creationId xmlns:a16="http://schemas.microsoft.com/office/drawing/2014/main" id="{E0007756-D76F-4A50-B3B2-7F5A79C34E02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0" name="Freeform 10">
              <a:extLst>
                <a:ext uri="{FF2B5EF4-FFF2-40B4-BE49-F238E27FC236}">
                  <a16:creationId xmlns:a16="http://schemas.microsoft.com/office/drawing/2014/main" id="{B2315A02-F554-4A37-BCC5-342BC9CB2B0C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1" name="Freeform 11">
              <a:extLst>
                <a:ext uri="{FF2B5EF4-FFF2-40B4-BE49-F238E27FC236}">
                  <a16:creationId xmlns:a16="http://schemas.microsoft.com/office/drawing/2014/main" id="{E750B2AC-FA2D-4BC6-A908-E93CBF192C44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2" name="Freeform 12">
              <a:extLst>
                <a:ext uri="{FF2B5EF4-FFF2-40B4-BE49-F238E27FC236}">
                  <a16:creationId xmlns:a16="http://schemas.microsoft.com/office/drawing/2014/main" id="{81F95362-A227-49AD-9E55-BF3FEBF615A2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</p:grpSp>
      <p:sp>
        <p:nvSpPr>
          <p:cNvPr id="13" name="Text Placeholder 2">
            <a:extLst>
              <a:ext uri="{FF2B5EF4-FFF2-40B4-BE49-F238E27FC236}">
                <a16:creationId xmlns:a16="http://schemas.microsoft.com/office/drawing/2014/main" id="{3FF36FCC-2BAD-40AD-BE3E-ABBCF7135332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39750" y="1092200"/>
            <a:ext cx="11112500" cy="374650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400">
                <a:solidFill>
                  <a:schemeClr val="tx1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14" name="Picture Placeholder 7">
            <a:extLst>
              <a:ext uri="{FF2B5EF4-FFF2-40B4-BE49-F238E27FC236}">
                <a16:creationId xmlns:a16="http://schemas.microsoft.com/office/drawing/2014/main" id="{04A7D1E4-01D3-4B43-9CC1-B10069B23957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0" y="2256389"/>
            <a:ext cx="12192000" cy="2663443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02507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Horizontal Image 3 Topic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7">
            <a:extLst>
              <a:ext uri="{FF2B5EF4-FFF2-40B4-BE49-F238E27FC236}">
                <a16:creationId xmlns:a16="http://schemas.microsoft.com/office/drawing/2014/main" id="{3D9EAE3D-8E7B-4A8B-A32C-37A2A72009EE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0" y="2256388"/>
            <a:ext cx="12192000" cy="2663443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37136F5D-218C-4922-A691-6E84EA138145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539750" y="386131"/>
            <a:ext cx="11112500" cy="693369"/>
          </a:xfrm>
          <a:prstGeom prst="rect">
            <a:avLst/>
          </a:prstGeom>
        </p:spPr>
        <p:txBody>
          <a:bodyPr anchor="ctr"/>
          <a:lstStyle>
            <a:lvl1pPr algn="ctr">
              <a:defRPr sz="39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enter title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36116048-215A-46E2-ACD2-76A50B6EF0CB}"/>
              </a:ext>
            </a:extLst>
          </p:cNvPr>
          <p:cNvGrpSpPr/>
          <p:nvPr/>
        </p:nvGrpSpPr>
        <p:grpSpPr>
          <a:xfrm>
            <a:off x="11173460" y="6417165"/>
            <a:ext cx="869136" cy="287336"/>
            <a:chOff x="9740079" y="5966678"/>
            <a:chExt cx="1069658" cy="353628"/>
          </a:xfrm>
        </p:grpSpPr>
        <p:sp>
          <p:nvSpPr>
            <p:cNvPr id="5" name="Freeform 5">
              <a:extLst>
                <a:ext uri="{FF2B5EF4-FFF2-40B4-BE49-F238E27FC236}">
                  <a16:creationId xmlns:a16="http://schemas.microsoft.com/office/drawing/2014/main" id="{EAE20ED7-7D2E-4B69-AEE7-71D8BB7E8A92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6" name="Freeform 6">
              <a:extLst>
                <a:ext uri="{FF2B5EF4-FFF2-40B4-BE49-F238E27FC236}">
                  <a16:creationId xmlns:a16="http://schemas.microsoft.com/office/drawing/2014/main" id="{0206ACB4-C562-4C81-97CD-3E0C6D8A1745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7" name="Freeform 7">
              <a:extLst>
                <a:ext uri="{FF2B5EF4-FFF2-40B4-BE49-F238E27FC236}">
                  <a16:creationId xmlns:a16="http://schemas.microsoft.com/office/drawing/2014/main" id="{12D29FFC-050D-49EE-BCC6-BD7D25027362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8" name="Freeform 8">
              <a:extLst>
                <a:ext uri="{FF2B5EF4-FFF2-40B4-BE49-F238E27FC236}">
                  <a16:creationId xmlns:a16="http://schemas.microsoft.com/office/drawing/2014/main" id="{2A066904-9B26-421F-91EB-2A07D6D804E9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9" name="Freeform 9">
              <a:extLst>
                <a:ext uri="{FF2B5EF4-FFF2-40B4-BE49-F238E27FC236}">
                  <a16:creationId xmlns:a16="http://schemas.microsoft.com/office/drawing/2014/main" id="{8CAC98DE-371B-4E7A-8AF8-4F799AA1EE01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0" name="Freeform 10">
              <a:extLst>
                <a:ext uri="{FF2B5EF4-FFF2-40B4-BE49-F238E27FC236}">
                  <a16:creationId xmlns:a16="http://schemas.microsoft.com/office/drawing/2014/main" id="{2EEFA18C-B936-4ECC-B4A7-7A192E8906EB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1" name="Freeform 11">
              <a:extLst>
                <a:ext uri="{FF2B5EF4-FFF2-40B4-BE49-F238E27FC236}">
                  <a16:creationId xmlns:a16="http://schemas.microsoft.com/office/drawing/2014/main" id="{20C96A62-2ABF-4390-8EAE-E920BCC9158E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2" name="Freeform 12">
              <a:extLst>
                <a:ext uri="{FF2B5EF4-FFF2-40B4-BE49-F238E27FC236}">
                  <a16:creationId xmlns:a16="http://schemas.microsoft.com/office/drawing/2014/main" id="{C225578A-9710-4D12-9C87-58451F900311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</p:grpSp>
      <p:sp>
        <p:nvSpPr>
          <p:cNvPr id="13" name="Text Placeholder 2">
            <a:extLst>
              <a:ext uri="{FF2B5EF4-FFF2-40B4-BE49-F238E27FC236}">
                <a16:creationId xmlns:a16="http://schemas.microsoft.com/office/drawing/2014/main" id="{9516FC58-CBC2-4154-9BB3-558422184380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39750" y="1092200"/>
            <a:ext cx="11112500" cy="374650"/>
          </a:xfrm>
          <a:prstGeom prst="rect">
            <a:avLst/>
          </a:prstGeom>
        </p:spPr>
        <p:txBody>
          <a:bodyPr anchor="ctr"/>
          <a:lstStyle>
            <a:lvl1pPr marL="0" marR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2400">
                <a:solidFill>
                  <a:schemeClr val="tx1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14" name="Text Placeholder 2">
            <a:extLst>
              <a:ext uri="{FF2B5EF4-FFF2-40B4-BE49-F238E27FC236}">
                <a16:creationId xmlns:a16="http://schemas.microsoft.com/office/drawing/2014/main" id="{70EFCE5E-A177-486D-BD79-99FACCDD0C4C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825500" y="5072231"/>
            <a:ext cx="3058074" cy="54658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spc="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INSERT TOPIC</a:t>
            </a:r>
          </a:p>
        </p:txBody>
      </p:sp>
      <p:sp>
        <p:nvSpPr>
          <p:cNvPr id="15" name="Text Placeholder 2">
            <a:extLst>
              <a:ext uri="{FF2B5EF4-FFF2-40B4-BE49-F238E27FC236}">
                <a16:creationId xmlns:a16="http://schemas.microsoft.com/office/drawing/2014/main" id="{17DC54AF-10FB-4F42-8ACE-2345FBCAB58D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4356100" y="5072231"/>
            <a:ext cx="3058074" cy="54658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spc="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INSERT TOPIC</a:t>
            </a:r>
          </a:p>
        </p:txBody>
      </p:sp>
      <p:sp>
        <p:nvSpPr>
          <p:cNvPr id="16" name="Text Placeholder 2">
            <a:extLst>
              <a:ext uri="{FF2B5EF4-FFF2-40B4-BE49-F238E27FC236}">
                <a16:creationId xmlns:a16="http://schemas.microsoft.com/office/drawing/2014/main" id="{D206F3EF-FD6E-4339-9BDB-09139CAE3955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7886700" y="5072231"/>
            <a:ext cx="3058074" cy="54658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spc="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INSERT TOPIC</a:t>
            </a:r>
          </a:p>
        </p:txBody>
      </p:sp>
      <p:sp>
        <p:nvSpPr>
          <p:cNvPr id="17" name="Text Placeholder 3">
            <a:extLst>
              <a:ext uri="{FF2B5EF4-FFF2-40B4-BE49-F238E27FC236}">
                <a16:creationId xmlns:a16="http://schemas.microsoft.com/office/drawing/2014/main" id="{BFD25FCA-2B7F-4A05-951F-FF6C60E011A4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25500" y="5625170"/>
            <a:ext cx="3058074" cy="786771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60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details about the first topic</a:t>
            </a:r>
          </a:p>
        </p:txBody>
      </p:sp>
      <p:sp>
        <p:nvSpPr>
          <p:cNvPr id="18" name="Text Placeholder 3">
            <a:extLst>
              <a:ext uri="{FF2B5EF4-FFF2-40B4-BE49-F238E27FC236}">
                <a16:creationId xmlns:a16="http://schemas.microsoft.com/office/drawing/2014/main" id="{DE6C4316-28EA-4620-AB3A-550D273AA5E4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4356100" y="5630394"/>
            <a:ext cx="3058074" cy="786771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60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details about the first topic</a:t>
            </a:r>
          </a:p>
        </p:txBody>
      </p:sp>
      <p:sp>
        <p:nvSpPr>
          <p:cNvPr id="19" name="Text Placeholder 3">
            <a:extLst>
              <a:ext uri="{FF2B5EF4-FFF2-40B4-BE49-F238E27FC236}">
                <a16:creationId xmlns:a16="http://schemas.microsoft.com/office/drawing/2014/main" id="{DCEA8437-4970-406B-ACFC-EFE3E9820FB7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7886700" y="5630394"/>
            <a:ext cx="3058074" cy="786771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60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details about the first topic</a:t>
            </a:r>
          </a:p>
        </p:txBody>
      </p:sp>
    </p:spTree>
    <p:extLst>
      <p:ext uri="{BB962C8B-B14F-4D97-AF65-F5344CB8AC3E}">
        <p14:creationId xmlns:p14="http://schemas.microsoft.com/office/powerpoint/2010/main" val="31083946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ell Pho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96E6AE85-4F26-43A6-A062-AA91D777E850}"/>
              </a:ext>
            </a:extLst>
          </p:cNvPr>
          <p:cNvGrpSpPr/>
          <p:nvPr/>
        </p:nvGrpSpPr>
        <p:grpSpPr>
          <a:xfrm>
            <a:off x="11173460" y="6417165"/>
            <a:ext cx="869136" cy="287336"/>
            <a:chOff x="9740079" y="5966678"/>
            <a:chExt cx="1069658" cy="353628"/>
          </a:xfrm>
        </p:grpSpPr>
        <p:sp>
          <p:nvSpPr>
            <p:cNvPr id="3" name="Freeform 5">
              <a:extLst>
                <a:ext uri="{FF2B5EF4-FFF2-40B4-BE49-F238E27FC236}">
                  <a16:creationId xmlns:a16="http://schemas.microsoft.com/office/drawing/2014/main" id="{8AFFC6A6-7C74-4F8D-87E9-118589BCDF86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4" name="Freeform 6">
              <a:extLst>
                <a:ext uri="{FF2B5EF4-FFF2-40B4-BE49-F238E27FC236}">
                  <a16:creationId xmlns:a16="http://schemas.microsoft.com/office/drawing/2014/main" id="{B53483C0-5742-4E3F-9FF6-6893F87D35E9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5" name="Freeform 7">
              <a:extLst>
                <a:ext uri="{FF2B5EF4-FFF2-40B4-BE49-F238E27FC236}">
                  <a16:creationId xmlns:a16="http://schemas.microsoft.com/office/drawing/2014/main" id="{9099F955-6F67-4E0E-B736-1C699288544B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6" name="Freeform 8">
              <a:extLst>
                <a:ext uri="{FF2B5EF4-FFF2-40B4-BE49-F238E27FC236}">
                  <a16:creationId xmlns:a16="http://schemas.microsoft.com/office/drawing/2014/main" id="{7C54ACA6-C720-40EF-AAFA-96B123E36F9F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7" name="Freeform 9">
              <a:extLst>
                <a:ext uri="{FF2B5EF4-FFF2-40B4-BE49-F238E27FC236}">
                  <a16:creationId xmlns:a16="http://schemas.microsoft.com/office/drawing/2014/main" id="{D6C0139E-D12D-4AA0-A73E-5E7B246ADAA8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8" name="Freeform 10">
              <a:extLst>
                <a:ext uri="{FF2B5EF4-FFF2-40B4-BE49-F238E27FC236}">
                  <a16:creationId xmlns:a16="http://schemas.microsoft.com/office/drawing/2014/main" id="{D1C6F205-69C6-4F14-B19C-79AE23190822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9" name="Freeform 11">
              <a:extLst>
                <a:ext uri="{FF2B5EF4-FFF2-40B4-BE49-F238E27FC236}">
                  <a16:creationId xmlns:a16="http://schemas.microsoft.com/office/drawing/2014/main" id="{973E607E-D601-406E-AE57-3BD81E8B9C61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0" name="Freeform 12">
              <a:extLst>
                <a:ext uri="{FF2B5EF4-FFF2-40B4-BE49-F238E27FC236}">
                  <a16:creationId xmlns:a16="http://schemas.microsoft.com/office/drawing/2014/main" id="{7788DAD1-619D-4FA4-AB9A-B8F9D5BA55DD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</p:grpSp>
      <p:pic>
        <p:nvPicPr>
          <p:cNvPr id="11" name="Picture 2" descr="Image result for iphone png">
            <a:extLst>
              <a:ext uri="{FF2B5EF4-FFF2-40B4-BE49-F238E27FC236}">
                <a16:creationId xmlns:a16="http://schemas.microsoft.com/office/drawing/2014/main" id="{238EAEB4-1107-41B1-854E-4760116F8A0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5159" r="25294" b="40760"/>
          <a:stretch/>
        </p:blipFill>
        <p:spPr bwMode="auto">
          <a:xfrm>
            <a:off x="680485" y="323850"/>
            <a:ext cx="5465135" cy="6534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4EB2DCE-B68D-4DE5-BF5A-A23B3E9BBC49}"/>
              </a:ext>
            </a:extLst>
          </p:cNvPr>
          <p:cNvCxnSpPr>
            <a:cxnSpLocks/>
          </p:cNvCxnSpPr>
          <p:nvPr/>
        </p:nvCxnSpPr>
        <p:spPr>
          <a:xfrm>
            <a:off x="6408012" y="1058732"/>
            <a:ext cx="740664" cy="0"/>
          </a:xfrm>
          <a:prstGeom prst="line">
            <a:avLst/>
          </a:prstGeom>
          <a:ln w="38100">
            <a:solidFill>
              <a:srgbClr val="F2652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 Placeholder 2">
            <a:extLst>
              <a:ext uri="{FF2B5EF4-FFF2-40B4-BE49-F238E27FC236}">
                <a16:creationId xmlns:a16="http://schemas.microsoft.com/office/drawing/2014/main" id="{D5FC1B97-53DA-4D51-8B94-0D232BFCBC2B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6408012" y="3029803"/>
            <a:ext cx="5098188" cy="2784143"/>
          </a:xfrm>
          <a:prstGeom prst="rect">
            <a:avLst/>
          </a:prstGeom>
        </p:spPr>
        <p:txBody>
          <a:bodyPr/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80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Click to enter details about a topic or the image pictured. </a:t>
            </a:r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A060EEA6-ED4D-4154-A276-36D414213892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408012" y="1172829"/>
            <a:ext cx="5098188" cy="1169998"/>
          </a:xfrm>
          <a:prstGeom prst="rect">
            <a:avLst/>
          </a:prstGeom>
        </p:spPr>
        <p:txBody>
          <a:bodyPr anchor="t"/>
          <a:lstStyle>
            <a:lvl1pPr algn="l">
              <a:defRPr sz="39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enter title</a:t>
            </a:r>
          </a:p>
        </p:txBody>
      </p:sp>
      <p:sp>
        <p:nvSpPr>
          <p:cNvPr id="15" name="Text Placeholder 3">
            <a:extLst>
              <a:ext uri="{FF2B5EF4-FFF2-40B4-BE49-F238E27FC236}">
                <a16:creationId xmlns:a16="http://schemas.microsoft.com/office/drawing/2014/main" id="{383E249E-49AF-4E0E-9884-55372656887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408012" y="2365612"/>
            <a:ext cx="5098188" cy="3683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000">
                <a:solidFill>
                  <a:schemeClr val="tx1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201AAC3E-D51F-4DC6-991D-FC3DB1B34EE3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1290638" y="2070100"/>
            <a:ext cx="4267200" cy="47879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25453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apto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3554A7C1-3DE7-4F63-8C95-5E550C550A88}"/>
              </a:ext>
            </a:extLst>
          </p:cNvPr>
          <p:cNvGrpSpPr/>
          <p:nvPr/>
        </p:nvGrpSpPr>
        <p:grpSpPr>
          <a:xfrm>
            <a:off x="11173460" y="6417165"/>
            <a:ext cx="869136" cy="287336"/>
            <a:chOff x="9740079" y="5966678"/>
            <a:chExt cx="1069658" cy="353628"/>
          </a:xfrm>
        </p:grpSpPr>
        <p:sp>
          <p:nvSpPr>
            <p:cNvPr id="3" name="Freeform 5">
              <a:extLst>
                <a:ext uri="{FF2B5EF4-FFF2-40B4-BE49-F238E27FC236}">
                  <a16:creationId xmlns:a16="http://schemas.microsoft.com/office/drawing/2014/main" id="{D7A20BE6-4FC2-4426-8764-C331621C11E3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4" name="Freeform 6">
              <a:extLst>
                <a:ext uri="{FF2B5EF4-FFF2-40B4-BE49-F238E27FC236}">
                  <a16:creationId xmlns:a16="http://schemas.microsoft.com/office/drawing/2014/main" id="{A227DC54-4535-4E53-8D1A-B37CF729739E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5" name="Freeform 7">
              <a:extLst>
                <a:ext uri="{FF2B5EF4-FFF2-40B4-BE49-F238E27FC236}">
                  <a16:creationId xmlns:a16="http://schemas.microsoft.com/office/drawing/2014/main" id="{E4DDA703-59D4-49D9-B20C-E52416CE9A59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6" name="Freeform 8">
              <a:extLst>
                <a:ext uri="{FF2B5EF4-FFF2-40B4-BE49-F238E27FC236}">
                  <a16:creationId xmlns:a16="http://schemas.microsoft.com/office/drawing/2014/main" id="{B80BFCC2-4D5D-4EDC-91AB-6C6FB0CB5990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7" name="Freeform 9">
              <a:extLst>
                <a:ext uri="{FF2B5EF4-FFF2-40B4-BE49-F238E27FC236}">
                  <a16:creationId xmlns:a16="http://schemas.microsoft.com/office/drawing/2014/main" id="{895D29F6-C728-4586-835B-C04DFF6C65E9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8" name="Freeform 10">
              <a:extLst>
                <a:ext uri="{FF2B5EF4-FFF2-40B4-BE49-F238E27FC236}">
                  <a16:creationId xmlns:a16="http://schemas.microsoft.com/office/drawing/2014/main" id="{06D66CFB-B14D-43D8-AF25-A419DC0B5CF2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9" name="Freeform 11">
              <a:extLst>
                <a:ext uri="{FF2B5EF4-FFF2-40B4-BE49-F238E27FC236}">
                  <a16:creationId xmlns:a16="http://schemas.microsoft.com/office/drawing/2014/main" id="{8BE38276-CF74-4254-A284-3DC155B1CAB3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0" name="Freeform 12">
              <a:extLst>
                <a:ext uri="{FF2B5EF4-FFF2-40B4-BE49-F238E27FC236}">
                  <a16:creationId xmlns:a16="http://schemas.microsoft.com/office/drawing/2014/main" id="{2A7EBC80-2004-40C3-BB93-5876E9EF972A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</p:grp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5A294ADC-DCD4-452B-891F-453B9A1D38D3}"/>
              </a:ext>
            </a:extLst>
          </p:cNvPr>
          <p:cNvCxnSpPr>
            <a:cxnSpLocks/>
          </p:cNvCxnSpPr>
          <p:nvPr/>
        </p:nvCxnSpPr>
        <p:spPr>
          <a:xfrm>
            <a:off x="6408012" y="1058732"/>
            <a:ext cx="740664" cy="0"/>
          </a:xfrm>
          <a:prstGeom prst="line">
            <a:avLst/>
          </a:prstGeom>
          <a:ln w="38100">
            <a:solidFill>
              <a:srgbClr val="F2652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 Placeholder 2">
            <a:extLst>
              <a:ext uri="{FF2B5EF4-FFF2-40B4-BE49-F238E27FC236}">
                <a16:creationId xmlns:a16="http://schemas.microsoft.com/office/drawing/2014/main" id="{938369C2-B27F-419A-8733-D3680EE60714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6408012" y="3029803"/>
            <a:ext cx="5098188" cy="2784143"/>
          </a:xfrm>
          <a:prstGeom prst="rect">
            <a:avLst/>
          </a:prstGeom>
        </p:spPr>
        <p:txBody>
          <a:bodyPr/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80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Click to enter details about a topic or the image pictured. </a:t>
            </a:r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FD1E2FF6-C494-49C6-AEE7-FCFAF8A79CB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408012" y="1172829"/>
            <a:ext cx="5098188" cy="1169998"/>
          </a:xfrm>
          <a:prstGeom prst="rect">
            <a:avLst/>
          </a:prstGeom>
        </p:spPr>
        <p:txBody>
          <a:bodyPr anchor="t"/>
          <a:lstStyle>
            <a:lvl1pPr algn="l">
              <a:defRPr sz="39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enter title</a:t>
            </a:r>
          </a:p>
        </p:txBody>
      </p:sp>
      <p:sp>
        <p:nvSpPr>
          <p:cNvPr id="15" name="Text Placeholder 3">
            <a:extLst>
              <a:ext uri="{FF2B5EF4-FFF2-40B4-BE49-F238E27FC236}">
                <a16:creationId xmlns:a16="http://schemas.microsoft.com/office/drawing/2014/main" id="{118F05BA-5A69-4824-89EA-1EBB4E3FAC2B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408012" y="2365612"/>
            <a:ext cx="5098188" cy="3683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000">
                <a:solidFill>
                  <a:schemeClr val="tx1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pic>
        <p:nvPicPr>
          <p:cNvPr id="16" name="Picture 4" descr="Image result for mac png">
            <a:extLst>
              <a:ext uri="{FF2B5EF4-FFF2-40B4-BE49-F238E27FC236}">
                <a16:creationId xmlns:a16="http://schemas.microsoft.com/office/drawing/2014/main" id="{D8D1139C-BBC8-40E9-9189-3D86FA661EA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-136477" y="2158953"/>
            <a:ext cx="6660108" cy="42685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Picture Placeholder 2">
            <a:extLst>
              <a:ext uri="{FF2B5EF4-FFF2-40B4-BE49-F238E27FC236}">
                <a16:creationId xmlns:a16="http://schemas.microsoft.com/office/drawing/2014/main" id="{2902D247-6B9E-424F-B68A-71E1F926F581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350760" y="2538721"/>
            <a:ext cx="5176583" cy="3250691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20368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able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1D33399A-D4B3-42D9-B74D-FD94C94FFA46}"/>
              </a:ext>
            </a:extLst>
          </p:cNvPr>
          <p:cNvGrpSpPr/>
          <p:nvPr/>
        </p:nvGrpSpPr>
        <p:grpSpPr>
          <a:xfrm>
            <a:off x="11173460" y="6417165"/>
            <a:ext cx="869136" cy="287336"/>
            <a:chOff x="9740079" y="5966678"/>
            <a:chExt cx="1069658" cy="353628"/>
          </a:xfrm>
        </p:grpSpPr>
        <p:sp>
          <p:nvSpPr>
            <p:cNvPr id="3" name="Freeform 5">
              <a:extLst>
                <a:ext uri="{FF2B5EF4-FFF2-40B4-BE49-F238E27FC236}">
                  <a16:creationId xmlns:a16="http://schemas.microsoft.com/office/drawing/2014/main" id="{331E23C1-34F4-4313-8B3C-97A0219EFC5B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4" name="Freeform 6">
              <a:extLst>
                <a:ext uri="{FF2B5EF4-FFF2-40B4-BE49-F238E27FC236}">
                  <a16:creationId xmlns:a16="http://schemas.microsoft.com/office/drawing/2014/main" id="{998DF8FF-FE1B-483B-BB47-9339CB811074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5" name="Freeform 7">
              <a:extLst>
                <a:ext uri="{FF2B5EF4-FFF2-40B4-BE49-F238E27FC236}">
                  <a16:creationId xmlns:a16="http://schemas.microsoft.com/office/drawing/2014/main" id="{E930BCA7-8B89-4E20-88DB-5DE014AD5A25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6" name="Freeform 8">
              <a:extLst>
                <a:ext uri="{FF2B5EF4-FFF2-40B4-BE49-F238E27FC236}">
                  <a16:creationId xmlns:a16="http://schemas.microsoft.com/office/drawing/2014/main" id="{D42B0A46-99DD-45BF-B9FE-03AC1718909E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7" name="Freeform 9">
              <a:extLst>
                <a:ext uri="{FF2B5EF4-FFF2-40B4-BE49-F238E27FC236}">
                  <a16:creationId xmlns:a16="http://schemas.microsoft.com/office/drawing/2014/main" id="{9602583E-01AE-4CE9-A6D7-BA3EA1C091C2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8" name="Freeform 10">
              <a:extLst>
                <a:ext uri="{FF2B5EF4-FFF2-40B4-BE49-F238E27FC236}">
                  <a16:creationId xmlns:a16="http://schemas.microsoft.com/office/drawing/2014/main" id="{58381CC6-3BD3-4717-BAD5-38CC400D7470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9" name="Freeform 11">
              <a:extLst>
                <a:ext uri="{FF2B5EF4-FFF2-40B4-BE49-F238E27FC236}">
                  <a16:creationId xmlns:a16="http://schemas.microsoft.com/office/drawing/2014/main" id="{052D438D-9150-4187-82BF-ED636E31CB79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0" name="Freeform 12">
              <a:extLst>
                <a:ext uri="{FF2B5EF4-FFF2-40B4-BE49-F238E27FC236}">
                  <a16:creationId xmlns:a16="http://schemas.microsoft.com/office/drawing/2014/main" id="{DE6CF00E-DE19-44CC-AD04-7B603E819688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</p:grpSp>
      <p:pic>
        <p:nvPicPr>
          <p:cNvPr id="11" name="Picture 2" descr="Image result for ipad air 2 png">
            <a:extLst>
              <a:ext uri="{FF2B5EF4-FFF2-40B4-BE49-F238E27FC236}">
                <a16:creationId xmlns:a16="http://schemas.microsoft.com/office/drawing/2014/main" id="{43E7000A-39E6-48CC-82D0-4892A18313D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612566" y="331972"/>
            <a:ext cx="4195006" cy="6208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Picture Placeholder 2">
            <a:extLst>
              <a:ext uri="{FF2B5EF4-FFF2-40B4-BE49-F238E27FC236}">
                <a16:creationId xmlns:a16="http://schemas.microsoft.com/office/drawing/2014/main" id="{850B0F0E-B92F-4A86-A693-9451715BD7E5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819275" y="914401"/>
            <a:ext cx="3772313" cy="50292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67113C1E-1086-451A-BC10-623B220D3E4A}"/>
              </a:ext>
            </a:extLst>
          </p:cNvPr>
          <p:cNvCxnSpPr>
            <a:cxnSpLocks/>
          </p:cNvCxnSpPr>
          <p:nvPr/>
        </p:nvCxnSpPr>
        <p:spPr>
          <a:xfrm>
            <a:off x="6408012" y="1058732"/>
            <a:ext cx="740664" cy="0"/>
          </a:xfrm>
          <a:prstGeom prst="line">
            <a:avLst/>
          </a:prstGeom>
          <a:ln w="38100">
            <a:solidFill>
              <a:srgbClr val="F2652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 Placeholder 2">
            <a:extLst>
              <a:ext uri="{FF2B5EF4-FFF2-40B4-BE49-F238E27FC236}">
                <a16:creationId xmlns:a16="http://schemas.microsoft.com/office/drawing/2014/main" id="{C1C998A4-53C9-46F3-9A0B-D6227EDBD7BC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6408012" y="3029803"/>
            <a:ext cx="5098188" cy="2784143"/>
          </a:xfrm>
          <a:prstGeom prst="rect">
            <a:avLst/>
          </a:prstGeom>
        </p:spPr>
        <p:txBody>
          <a:bodyPr/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80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Click to enter details about a topic or the image pictured. </a:t>
            </a:r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BE2B6866-08DF-4D18-8639-4762534C7E27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408012" y="1172829"/>
            <a:ext cx="5098188" cy="1169998"/>
          </a:xfrm>
          <a:prstGeom prst="rect">
            <a:avLst/>
          </a:prstGeom>
        </p:spPr>
        <p:txBody>
          <a:bodyPr anchor="t"/>
          <a:lstStyle>
            <a:lvl1pPr algn="l">
              <a:defRPr sz="39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enter title</a:t>
            </a:r>
          </a:p>
        </p:txBody>
      </p:sp>
      <p:sp>
        <p:nvSpPr>
          <p:cNvPr id="16" name="Text Placeholder 3">
            <a:extLst>
              <a:ext uri="{FF2B5EF4-FFF2-40B4-BE49-F238E27FC236}">
                <a16:creationId xmlns:a16="http://schemas.microsoft.com/office/drawing/2014/main" id="{F9749059-1AA9-449C-9F3A-30E4FA0FA928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408012" y="2365612"/>
            <a:ext cx="5098188" cy="3683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000">
                <a:solidFill>
                  <a:schemeClr val="tx1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</p:spTree>
    <p:extLst>
      <p:ext uri="{BB962C8B-B14F-4D97-AF65-F5344CB8AC3E}">
        <p14:creationId xmlns:p14="http://schemas.microsoft.com/office/powerpoint/2010/main" val="23577954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3732AE95-0ADB-49AD-B8E8-1D568ED0027D}"/>
              </a:ext>
            </a:extLst>
          </p:cNvPr>
          <p:cNvGrpSpPr/>
          <p:nvPr/>
        </p:nvGrpSpPr>
        <p:grpSpPr>
          <a:xfrm>
            <a:off x="11173460" y="6417165"/>
            <a:ext cx="869136" cy="287336"/>
            <a:chOff x="9740079" y="5966678"/>
            <a:chExt cx="1069658" cy="353628"/>
          </a:xfrm>
        </p:grpSpPr>
        <p:sp>
          <p:nvSpPr>
            <p:cNvPr id="3" name="Freeform 5">
              <a:extLst>
                <a:ext uri="{FF2B5EF4-FFF2-40B4-BE49-F238E27FC236}">
                  <a16:creationId xmlns:a16="http://schemas.microsoft.com/office/drawing/2014/main" id="{B5B7B098-CE60-4DD9-991F-FE3FA8D80297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4" name="Freeform 6">
              <a:extLst>
                <a:ext uri="{FF2B5EF4-FFF2-40B4-BE49-F238E27FC236}">
                  <a16:creationId xmlns:a16="http://schemas.microsoft.com/office/drawing/2014/main" id="{99926DFE-C899-4A78-95BC-049D7AF3A356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5" name="Freeform 7">
              <a:extLst>
                <a:ext uri="{FF2B5EF4-FFF2-40B4-BE49-F238E27FC236}">
                  <a16:creationId xmlns:a16="http://schemas.microsoft.com/office/drawing/2014/main" id="{121D78A5-0031-4ADD-A26C-4DACACAF1614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6" name="Freeform 8">
              <a:extLst>
                <a:ext uri="{FF2B5EF4-FFF2-40B4-BE49-F238E27FC236}">
                  <a16:creationId xmlns:a16="http://schemas.microsoft.com/office/drawing/2014/main" id="{C5F646ED-91F3-4FEA-8CE4-234BB997E633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7" name="Freeform 9">
              <a:extLst>
                <a:ext uri="{FF2B5EF4-FFF2-40B4-BE49-F238E27FC236}">
                  <a16:creationId xmlns:a16="http://schemas.microsoft.com/office/drawing/2014/main" id="{B973E6C8-8707-4B33-B986-D68E9E6FA44F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8" name="Freeform 10">
              <a:extLst>
                <a:ext uri="{FF2B5EF4-FFF2-40B4-BE49-F238E27FC236}">
                  <a16:creationId xmlns:a16="http://schemas.microsoft.com/office/drawing/2014/main" id="{227FC498-77E0-418B-9FD4-14BD433EB2C0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9" name="Freeform 11">
              <a:extLst>
                <a:ext uri="{FF2B5EF4-FFF2-40B4-BE49-F238E27FC236}">
                  <a16:creationId xmlns:a16="http://schemas.microsoft.com/office/drawing/2014/main" id="{DE1AB323-2221-43C8-893F-D06E2DB768A2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0" name="Freeform 12">
              <a:extLst>
                <a:ext uri="{FF2B5EF4-FFF2-40B4-BE49-F238E27FC236}">
                  <a16:creationId xmlns:a16="http://schemas.microsoft.com/office/drawing/2014/main" id="{B7AA0A8A-A5D5-45D5-9E04-40B89374E84F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</p:grp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7C0B8C7-2018-40F0-8FA0-43E8DF25DB00}"/>
              </a:ext>
            </a:extLst>
          </p:cNvPr>
          <p:cNvCxnSpPr>
            <a:cxnSpLocks/>
          </p:cNvCxnSpPr>
          <p:nvPr/>
        </p:nvCxnSpPr>
        <p:spPr>
          <a:xfrm>
            <a:off x="1564182" y="1565656"/>
            <a:ext cx="740664" cy="0"/>
          </a:xfrm>
          <a:prstGeom prst="line">
            <a:avLst/>
          </a:prstGeom>
          <a:ln w="38100">
            <a:solidFill>
              <a:srgbClr val="F2652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Isosceles Triangle 11">
            <a:extLst>
              <a:ext uri="{FF2B5EF4-FFF2-40B4-BE49-F238E27FC236}">
                <a16:creationId xmlns:a16="http://schemas.microsoft.com/office/drawing/2014/main" id="{87BA938F-0472-401A-977E-D6062AC5EC90}"/>
              </a:ext>
            </a:extLst>
          </p:cNvPr>
          <p:cNvSpPr/>
          <p:nvPr/>
        </p:nvSpPr>
        <p:spPr>
          <a:xfrm>
            <a:off x="92334" y="5152571"/>
            <a:ext cx="12124873" cy="1703716"/>
          </a:xfrm>
          <a:prstGeom prst="triangle">
            <a:avLst>
              <a:gd name="adj" fmla="val 100000"/>
            </a:avLst>
          </a:prstGeom>
          <a:solidFill>
            <a:schemeClr val="bg2">
              <a:lumMod val="75000"/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Isosceles Triangle 12">
            <a:extLst>
              <a:ext uri="{FF2B5EF4-FFF2-40B4-BE49-F238E27FC236}">
                <a16:creationId xmlns:a16="http://schemas.microsoft.com/office/drawing/2014/main" id="{20426E67-7206-4A70-844C-C2E0CFBB63C5}"/>
              </a:ext>
            </a:extLst>
          </p:cNvPr>
          <p:cNvSpPr/>
          <p:nvPr/>
        </p:nvSpPr>
        <p:spPr>
          <a:xfrm>
            <a:off x="28878" y="5447212"/>
            <a:ext cx="12163121" cy="1397139"/>
          </a:xfrm>
          <a:prstGeom prst="triangle">
            <a:avLst>
              <a:gd name="adj" fmla="val 100000"/>
            </a:avLst>
          </a:prstGeom>
          <a:solidFill>
            <a:schemeClr val="bg2">
              <a:lumMod val="7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6F2FF11-B17E-4EEF-89C2-4334C90D8FF1}"/>
              </a:ext>
            </a:extLst>
          </p:cNvPr>
          <p:cNvGrpSpPr/>
          <p:nvPr/>
        </p:nvGrpSpPr>
        <p:grpSpPr>
          <a:xfrm>
            <a:off x="11169917" y="6413620"/>
            <a:ext cx="869136" cy="287336"/>
            <a:chOff x="9740079" y="5966678"/>
            <a:chExt cx="1069658" cy="353628"/>
          </a:xfrm>
        </p:grpSpPr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1547D28C-9FF2-49F3-8536-D3077F7E49B5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6" name="Freeform 6">
              <a:extLst>
                <a:ext uri="{FF2B5EF4-FFF2-40B4-BE49-F238E27FC236}">
                  <a16:creationId xmlns:a16="http://schemas.microsoft.com/office/drawing/2014/main" id="{7D54AFDB-D3B2-4AC5-8758-94184D50BE01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7" name="Freeform 7">
              <a:extLst>
                <a:ext uri="{FF2B5EF4-FFF2-40B4-BE49-F238E27FC236}">
                  <a16:creationId xmlns:a16="http://schemas.microsoft.com/office/drawing/2014/main" id="{DCDD8924-83FF-406E-B994-787AC657936B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8" name="Freeform 8">
              <a:extLst>
                <a:ext uri="{FF2B5EF4-FFF2-40B4-BE49-F238E27FC236}">
                  <a16:creationId xmlns:a16="http://schemas.microsoft.com/office/drawing/2014/main" id="{763CCC22-E0F5-4105-9D95-7A3C42F22923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9" name="Freeform 9">
              <a:extLst>
                <a:ext uri="{FF2B5EF4-FFF2-40B4-BE49-F238E27FC236}">
                  <a16:creationId xmlns:a16="http://schemas.microsoft.com/office/drawing/2014/main" id="{D099A06C-9689-4A82-A9F2-C6248B627533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20" name="Freeform 10">
              <a:extLst>
                <a:ext uri="{FF2B5EF4-FFF2-40B4-BE49-F238E27FC236}">
                  <a16:creationId xmlns:a16="http://schemas.microsoft.com/office/drawing/2014/main" id="{A62EAE46-BB08-4545-AE9A-3F090ADDB96B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21" name="Freeform 11">
              <a:extLst>
                <a:ext uri="{FF2B5EF4-FFF2-40B4-BE49-F238E27FC236}">
                  <a16:creationId xmlns:a16="http://schemas.microsoft.com/office/drawing/2014/main" id="{7B7A07A1-9B9A-4034-B224-53BD95E4763D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22" name="Freeform 12">
              <a:extLst>
                <a:ext uri="{FF2B5EF4-FFF2-40B4-BE49-F238E27FC236}">
                  <a16:creationId xmlns:a16="http://schemas.microsoft.com/office/drawing/2014/main" id="{50E954CF-934A-41C0-9B71-722849186A22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</p:grpSp>
      <p:sp>
        <p:nvSpPr>
          <p:cNvPr id="23" name="Isosceles Triangle 22">
            <a:extLst>
              <a:ext uri="{FF2B5EF4-FFF2-40B4-BE49-F238E27FC236}">
                <a16:creationId xmlns:a16="http://schemas.microsoft.com/office/drawing/2014/main" id="{A9DB328A-D463-45F7-87EA-39E388E4EFDC}"/>
              </a:ext>
            </a:extLst>
          </p:cNvPr>
          <p:cNvSpPr/>
          <p:nvPr/>
        </p:nvSpPr>
        <p:spPr>
          <a:xfrm>
            <a:off x="7150075" y="-4464"/>
            <a:ext cx="5041924" cy="6854783"/>
          </a:xfrm>
          <a:prstGeom prst="triangle">
            <a:avLst>
              <a:gd name="adj" fmla="val 100000"/>
            </a:avLst>
          </a:pr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Isosceles Triangle 23">
            <a:extLst>
              <a:ext uri="{FF2B5EF4-FFF2-40B4-BE49-F238E27FC236}">
                <a16:creationId xmlns:a16="http://schemas.microsoft.com/office/drawing/2014/main" id="{D142579C-4497-40D8-8DC3-39DDD1DEF882}"/>
              </a:ext>
            </a:extLst>
          </p:cNvPr>
          <p:cNvSpPr/>
          <p:nvPr/>
        </p:nvSpPr>
        <p:spPr>
          <a:xfrm flipV="1">
            <a:off x="0" y="-13648"/>
            <a:ext cx="12192000" cy="3140896"/>
          </a:xfrm>
          <a:prstGeom prst="triangle">
            <a:avLst>
              <a:gd name="adj" fmla="val 100000"/>
            </a:avLst>
          </a:prstGeom>
          <a:noFill/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Text Placeholder 4">
            <a:extLst>
              <a:ext uri="{FF2B5EF4-FFF2-40B4-BE49-F238E27FC236}">
                <a16:creationId xmlns:a16="http://schemas.microsoft.com/office/drawing/2014/main" id="{5606AEB4-97B9-44CE-A4EC-A0A0F5CB705D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1583790" y="1739900"/>
            <a:ext cx="9144000" cy="305435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>
                <a:solidFill>
                  <a:schemeClr val="bg1">
                    <a:lumMod val="50000"/>
                  </a:schemeClr>
                </a:solidFill>
              </a:rPr>
              <a:t>This slide is meant for a quote or direct unedited text. Use the </a:t>
            </a:r>
            <a:r>
              <a:rPr lang="en-US">
                <a:solidFill>
                  <a:schemeClr val="accent2"/>
                </a:solidFill>
              </a:rPr>
              <a:t>orange color </a:t>
            </a:r>
            <a:r>
              <a:rPr lang="en-US">
                <a:solidFill>
                  <a:schemeClr val="bg1">
                    <a:lumMod val="50000"/>
                  </a:schemeClr>
                </a:solidFill>
              </a:rPr>
              <a:t>to highlight only the key terms within the quote. </a:t>
            </a:r>
          </a:p>
        </p:txBody>
      </p:sp>
      <p:sp>
        <p:nvSpPr>
          <p:cNvPr id="26" name="Text Placeholder 5">
            <a:extLst>
              <a:ext uri="{FF2B5EF4-FFF2-40B4-BE49-F238E27FC236}">
                <a16:creationId xmlns:a16="http://schemas.microsoft.com/office/drawing/2014/main" id="{C464E9D1-6FA8-42F7-BC07-D86B88FEE0F9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018028" y="4727194"/>
            <a:ext cx="4709762" cy="508000"/>
          </a:xfrm>
          <a:prstGeom prst="rect">
            <a:avLst/>
          </a:prstGeom>
        </p:spPr>
        <p:txBody>
          <a:bodyPr/>
          <a:lstStyle>
            <a:lvl1pPr marL="0" indent="0" algn="r">
              <a:buFontTx/>
              <a:buNone/>
              <a:defRPr spc="300"/>
            </a:lvl1pPr>
          </a:lstStyle>
          <a:p>
            <a:r>
              <a:rPr lang="en-US"/>
              <a:t>AUTHOR NAME HERE</a:t>
            </a:r>
          </a:p>
        </p:txBody>
      </p:sp>
      <p:sp>
        <p:nvSpPr>
          <p:cNvPr id="27" name="Text Placeholder 32">
            <a:extLst>
              <a:ext uri="{FF2B5EF4-FFF2-40B4-BE49-F238E27FC236}">
                <a16:creationId xmlns:a16="http://schemas.microsoft.com/office/drawing/2014/main" id="{6853C024-165F-48BC-AAD5-F84CFDC92474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6018029" y="5244378"/>
            <a:ext cx="4709762" cy="614162"/>
          </a:xfrm>
          <a:prstGeom prst="rect">
            <a:avLst/>
          </a:prstGeom>
        </p:spPr>
        <p:txBody>
          <a:bodyPr/>
          <a:lstStyle>
            <a:lvl1pPr marL="0" indent="0" algn="r">
              <a:buNone/>
              <a:defRPr sz="2000">
                <a:solidFill>
                  <a:schemeClr val="tx1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Title or company name here</a:t>
            </a:r>
          </a:p>
        </p:txBody>
      </p:sp>
    </p:spTree>
    <p:extLst>
      <p:ext uri="{BB962C8B-B14F-4D97-AF65-F5344CB8AC3E}">
        <p14:creationId xmlns:p14="http://schemas.microsoft.com/office/powerpoint/2010/main" val="149698491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Topic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" name="Picture 29">
            <a:extLst>
              <a:ext uri="{FF2B5EF4-FFF2-40B4-BE49-F238E27FC236}">
                <a16:creationId xmlns:a16="http://schemas.microsoft.com/office/drawing/2014/main" id="{F7DD3462-E3B6-4139-B507-D20B4BEBBB2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21107" y="0"/>
            <a:ext cx="2565670" cy="6858000"/>
          </a:xfrm>
          <a:prstGeom prst="rect">
            <a:avLst/>
          </a:prstGeom>
        </p:spPr>
      </p:pic>
      <p:grpSp>
        <p:nvGrpSpPr>
          <p:cNvPr id="2" name="Group 1">
            <a:extLst>
              <a:ext uri="{FF2B5EF4-FFF2-40B4-BE49-F238E27FC236}">
                <a16:creationId xmlns:a16="http://schemas.microsoft.com/office/drawing/2014/main" id="{D478D3DB-E99B-447C-9D7D-B922233ED538}"/>
              </a:ext>
            </a:extLst>
          </p:cNvPr>
          <p:cNvGrpSpPr/>
          <p:nvPr/>
        </p:nvGrpSpPr>
        <p:grpSpPr>
          <a:xfrm>
            <a:off x="11173460" y="6417165"/>
            <a:ext cx="869136" cy="287336"/>
            <a:chOff x="9740079" y="5966678"/>
            <a:chExt cx="1069658" cy="353628"/>
          </a:xfrm>
        </p:grpSpPr>
        <p:sp>
          <p:nvSpPr>
            <p:cNvPr id="3" name="Freeform 5">
              <a:extLst>
                <a:ext uri="{FF2B5EF4-FFF2-40B4-BE49-F238E27FC236}">
                  <a16:creationId xmlns:a16="http://schemas.microsoft.com/office/drawing/2014/main" id="{C6AFB90F-027F-4A12-A56F-14B4A39C8B2E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4" name="Freeform 6">
              <a:extLst>
                <a:ext uri="{FF2B5EF4-FFF2-40B4-BE49-F238E27FC236}">
                  <a16:creationId xmlns:a16="http://schemas.microsoft.com/office/drawing/2014/main" id="{5B0BF08A-4879-4319-BD11-73057991BB50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5" name="Freeform 7">
              <a:extLst>
                <a:ext uri="{FF2B5EF4-FFF2-40B4-BE49-F238E27FC236}">
                  <a16:creationId xmlns:a16="http://schemas.microsoft.com/office/drawing/2014/main" id="{86FC2A66-C7E2-468D-B290-35132409750E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6" name="Freeform 8">
              <a:extLst>
                <a:ext uri="{FF2B5EF4-FFF2-40B4-BE49-F238E27FC236}">
                  <a16:creationId xmlns:a16="http://schemas.microsoft.com/office/drawing/2014/main" id="{01D63733-A764-4671-8EE9-6B78B32B1F3F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7" name="Freeform 9">
              <a:extLst>
                <a:ext uri="{FF2B5EF4-FFF2-40B4-BE49-F238E27FC236}">
                  <a16:creationId xmlns:a16="http://schemas.microsoft.com/office/drawing/2014/main" id="{C518D3DD-DE5B-4AD8-A5B8-8258C25F5464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8" name="Freeform 10">
              <a:extLst>
                <a:ext uri="{FF2B5EF4-FFF2-40B4-BE49-F238E27FC236}">
                  <a16:creationId xmlns:a16="http://schemas.microsoft.com/office/drawing/2014/main" id="{7D6460B7-1E4A-494D-BC10-B711710B38A6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9" name="Freeform 11">
              <a:extLst>
                <a:ext uri="{FF2B5EF4-FFF2-40B4-BE49-F238E27FC236}">
                  <a16:creationId xmlns:a16="http://schemas.microsoft.com/office/drawing/2014/main" id="{06372AC0-E441-4805-B9E3-3DA88E21DA91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0" name="Freeform 12">
              <a:extLst>
                <a:ext uri="{FF2B5EF4-FFF2-40B4-BE49-F238E27FC236}">
                  <a16:creationId xmlns:a16="http://schemas.microsoft.com/office/drawing/2014/main" id="{0CAA0A3E-A1FB-46E2-906D-75B25AF15F1D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</p:grpSp>
      <p:sp>
        <p:nvSpPr>
          <p:cNvPr id="18" name="Title 1">
            <a:extLst>
              <a:ext uri="{FF2B5EF4-FFF2-40B4-BE49-F238E27FC236}">
                <a16:creationId xmlns:a16="http://schemas.microsoft.com/office/drawing/2014/main" id="{F379A8F7-0EEB-433B-AC62-B1FB7FC2BE8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970028" y="386131"/>
            <a:ext cx="8682222" cy="693369"/>
          </a:xfrm>
          <a:prstGeom prst="rect">
            <a:avLst/>
          </a:prstGeom>
        </p:spPr>
        <p:txBody>
          <a:bodyPr anchor="ctr"/>
          <a:lstStyle>
            <a:lvl1pPr algn="l">
              <a:defRPr sz="39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enter title</a:t>
            </a:r>
          </a:p>
        </p:txBody>
      </p:sp>
      <p:sp>
        <p:nvSpPr>
          <p:cNvPr id="19" name="Text Placeholder 2">
            <a:extLst>
              <a:ext uri="{FF2B5EF4-FFF2-40B4-BE49-F238E27FC236}">
                <a16:creationId xmlns:a16="http://schemas.microsoft.com/office/drawing/2014/main" id="{804C094A-BC4A-4DFF-BA25-251426DECCC0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2970028" y="1092200"/>
            <a:ext cx="8682222" cy="374650"/>
          </a:xfrm>
          <a:prstGeom prst="rect">
            <a:avLst/>
          </a:prstGeom>
        </p:spPr>
        <p:txBody>
          <a:bodyPr anchor="ctr"/>
          <a:lstStyle>
            <a:lvl1pPr marL="0" indent="0" algn="l">
              <a:buNone/>
              <a:defRPr sz="2400">
                <a:solidFill>
                  <a:schemeClr val="tx1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917F14EA-2AC0-4D42-9269-74A5EF2FD9D4}"/>
              </a:ext>
            </a:extLst>
          </p:cNvPr>
          <p:cNvSpPr/>
          <p:nvPr/>
        </p:nvSpPr>
        <p:spPr>
          <a:xfrm>
            <a:off x="3248439" y="2089578"/>
            <a:ext cx="92646" cy="965458"/>
          </a:xfrm>
          <a:prstGeom prst="rect">
            <a:avLst/>
          </a:prstGeom>
          <a:solidFill>
            <a:srgbClr val="F3652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BC32BE0F-11AA-4247-8DFB-A5DD4EBEA5C7}"/>
              </a:ext>
            </a:extLst>
          </p:cNvPr>
          <p:cNvSpPr/>
          <p:nvPr/>
        </p:nvSpPr>
        <p:spPr>
          <a:xfrm>
            <a:off x="3248438" y="3387923"/>
            <a:ext cx="92646" cy="965458"/>
          </a:xfrm>
          <a:prstGeom prst="rect">
            <a:avLst/>
          </a:prstGeom>
          <a:solidFill>
            <a:srgbClr val="F3652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Text Placeholder 3">
            <a:extLst>
              <a:ext uri="{FF2B5EF4-FFF2-40B4-BE49-F238E27FC236}">
                <a16:creationId xmlns:a16="http://schemas.microsoft.com/office/drawing/2014/main" id="{D4079EE8-88BA-444A-8C0A-CC8AC8F0BE1A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3338513" y="2089150"/>
            <a:ext cx="8166100" cy="3556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first topic</a:t>
            </a:r>
          </a:p>
        </p:txBody>
      </p:sp>
      <p:sp>
        <p:nvSpPr>
          <p:cNvPr id="23" name="Text Placeholder 3">
            <a:extLst>
              <a:ext uri="{FF2B5EF4-FFF2-40B4-BE49-F238E27FC236}">
                <a16:creationId xmlns:a16="http://schemas.microsoft.com/office/drawing/2014/main" id="{14D2A390-9749-478C-BB21-3B2D172428F3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338513" y="2449660"/>
            <a:ext cx="8166100" cy="617389"/>
          </a:xfrm>
          <a:prstGeom prst="rect">
            <a:avLst/>
          </a:prstGeom>
        </p:spPr>
        <p:txBody>
          <a:bodyPr/>
          <a:lstStyle>
            <a:lvl1pPr marL="0" marR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40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Click to add details about the first topic</a:t>
            </a:r>
          </a:p>
        </p:txBody>
      </p:sp>
      <p:sp>
        <p:nvSpPr>
          <p:cNvPr id="24" name="Text Placeholder 3">
            <a:extLst>
              <a:ext uri="{FF2B5EF4-FFF2-40B4-BE49-F238E27FC236}">
                <a16:creationId xmlns:a16="http://schemas.microsoft.com/office/drawing/2014/main" id="{8A2FF8DE-60A1-49EC-ADD1-DA4ADF8C2E80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3338513" y="3375482"/>
            <a:ext cx="8166100" cy="3556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second topic</a:t>
            </a:r>
          </a:p>
        </p:txBody>
      </p:sp>
      <p:sp>
        <p:nvSpPr>
          <p:cNvPr id="25" name="Text Placeholder 3">
            <a:extLst>
              <a:ext uri="{FF2B5EF4-FFF2-40B4-BE49-F238E27FC236}">
                <a16:creationId xmlns:a16="http://schemas.microsoft.com/office/drawing/2014/main" id="{56F730A8-E197-4462-A546-EA7CF0710FB3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3338513" y="3735992"/>
            <a:ext cx="8166100" cy="617389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details about the second topic</a:t>
            </a:r>
          </a:p>
        </p:txBody>
      </p:sp>
      <p:sp>
        <p:nvSpPr>
          <p:cNvPr id="26" name="Text Placeholder 3">
            <a:extLst>
              <a:ext uri="{FF2B5EF4-FFF2-40B4-BE49-F238E27FC236}">
                <a16:creationId xmlns:a16="http://schemas.microsoft.com/office/drawing/2014/main" id="{CA594AF1-889C-4590-B4C9-814F99293C41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3338513" y="4719807"/>
            <a:ext cx="8166100" cy="3556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third topic</a:t>
            </a:r>
          </a:p>
        </p:txBody>
      </p:sp>
      <p:sp>
        <p:nvSpPr>
          <p:cNvPr id="27" name="Text Placeholder 3">
            <a:extLst>
              <a:ext uri="{FF2B5EF4-FFF2-40B4-BE49-F238E27FC236}">
                <a16:creationId xmlns:a16="http://schemas.microsoft.com/office/drawing/2014/main" id="{E4679C1B-1227-4959-B25D-4F4EF3E14F17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3338513" y="5080317"/>
            <a:ext cx="8166100" cy="617389"/>
          </a:xfrm>
          <a:prstGeom prst="rect">
            <a:avLst/>
          </a:prstGeom>
        </p:spPr>
        <p:txBody>
          <a:bodyPr/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40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Click to add details about the third topic</a:t>
            </a:r>
          </a:p>
        </p:txBody>
      </p:sp>
      <p:sp>
        <p:nvSpPr>
          <p:cNvPr id="28" name="Slide Number Placeholder 15">
            <a:extLst>
              <a:ext uri="{FF2B5EF4-FFF2-40B4-BE49-F238E27FC236}">
                <a16:creationId xmlns:a16="http://schemas.microsoft.com/office/drawing/2014/main" id="{9B850D5F-6940-4591-804C-9EC62E911E1C}"/>
              </a:ext>
            </a:extLst>
          </p:cNvPr>
          <p:cNvSpPr txBox="1">
            <a:spLocks/>
          </p:cNvSpPr>
          <p:nvPr/>
        </p:nvSpPr>
        <p:spPr>
          <a:xfrm>
            <a:off x="171449" y="6492874"/>
            <a:ext cx="466503" cy="3651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03245F9-611F-460B-AD82-FE5275B4E6CE}" type="slidenum">
              <a:rPr lang="en-US" sz="1000" smtClean="0">
                <a:solidFill>
                  <a:schemeClr val="tx1">
                    <a:lumMod val="60000"/>
                    <a:lumOff val="40000"/>
                  </a:schemeClr>
                </a:solidFill>
              </a:rPr>
              <a:pPr/>
              <a:t>‹#›</a:t>
            </a:fld>
            <a:endParaRPr lang="en-US" sz="1000">
              <a:solidFill>
                <a:schemeClr val="tx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400913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 Topic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" name="Picture 32">
            <a:extLst>
              <a:ext uri="{FF2B5EF4-FFF2-40B4-BE49-F238E27FC236}">
                <a16:creationId xmlns:a16="http://schemas.microsoft.com/office/drawing/2014/main" id="{C24A6A72-D72A-42BA-BAF6-B836F5BC8ED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21107" y="0"/>
            <a:ext cx="2565670" cy="6858000"/>
          </a:xfrm>
          <a:prstGeom prst="rect">
            <a:avLst/>
          </a:prstGeom>
        </p:spPr>
      </p:pic>
      <p:grpSp>
        <p:nvGrpSpPr>
          <p:cNvPr id="2" name="Group 1">
            <a:extLst>
              <a:ext uri="{FF2B5EF4-FFF2-40B4-BE49-F238E27FC236}">
                <a16:creationId xmlns:a16="http://schemas.microsoft.com/office/drawing/2014/main" id="{A327EB42-FB7D-44E5-9D04-325F9921F923}"/>
              </a:ext>
            </a:extLst>
          </p:cNvPr>
          <p:cNvGrpSpPr/>
          <p:nvPr/>
        </p:nvGrpSpPr>
        <p:grpSpPr>
          <a:xfrm>
            <a:off x="11173460" y="6417165"/>
            <a:ext cx="869136" cy="287336"/>
            <a:chOff x="9740079" y="5966678"/>
            <a:chExt cx="1069658" cy="353628"/>
          </a:xfrm>
        </p:grpSpPr>
        <p:sp>
          <p:nvSpPr>
            <p:cNvPr id="3" name="Freeform 5">
              <a:extLst>
                <a:ext uri="{FF2B5EF4-FFF2-40B4-BE49-F238E27FC236}">
                  <a16:creationId xmlns:a16="http://schemas.microsoft.com/office/drawing/2014/main" id="{65E225F8-655B-4AF7-82EA-5CE5729EC55E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4" name="Freeform 6">
              <a:extLst>
                <a:ext uri="{FF2B5EF4-FFF2-40B4-BE49-F238E27FC236}">
                  <a16:creationId xmlns:a16="http://schemas.microsoft.com/office/drawing/2014/main" id="{A2B72FDB-8D74-4B63-B6E7-C498A9DFE42B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5" name="Freeform 7">
              <a:extLst>
                <a:ext uri="{FF2B5EF4-FFF2-40B4-BE49-F238E27FC236}">
                  <a16:creationId xmlns:a16="http://schemas.microsoft.com/office/drawing/2014/main" id="{08546999-6538-4E1E-AAC7-6F9C93940F51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6" name="Freeform 8">
              <a:extLst>
                <a:ext uri="{FF2B5EF4-FFF2-40B4-BE49-F238E27FC236}">
                  <a16:creationId xmlns:a16="http://schemas.microsoft.com/office/drawing/2014/main" id="{FB0CB32F-3846-4131-936C-E1F6ED68D19D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7" name="Freeform 9">
              <a:extLst>
                <a:ext uri="{FF2B5EF4-FFF2-40B4-BE49-F238E27FC236}">
                  <a16:creationId xmlns:a16="http://schemas.microsoft.com/office/drawing/2014/main" id="{EF372D0B-0101-4958-A055-181D867F5700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8" name="Freeform 10">
              <a:extLst>
                <a:ext uri="{FF2B5EF4-FFF2-40B4-BE49-F238E27FC236}">
                  <a16:creationId xmlns:a16="http://schemas.microsoft.com/office/drawing/2014/main" id="{1D9BFEE0-DF89-4B98-886C-2C2B059DA811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9" name="Freeform 11">
              <a:extLst>
                <a:ext uri="{FF2B5EF4-FFF2-40B4-BE49-F238E27FC236}">
                  <a16:creationId xmlns:a16="http://schemas.microsoft.com/office/drawing/2014/main" id="{7B7B94E2-10C1-4A1A-92E7-50F00198AAAA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0" name="Freeform 12">
              <a:extLst>
                <a:ext uri="{FF2B5EF4-FFF2-40B4-BE49-F238E27FC236}">
                  <a16:creationId xmlns:a16="http://schemas.microsoft.com/office/drawing/2014/main" id="{EFB9BE90-DFA0-43BF-8B2E-959542CBC574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</p:grpSp>
      <p:sp>
        <p:nvSpPr>
          <p:cNvPr id="18" name="Title 1">
            <a:extLst>
              <a:ext uri="{FF2B5EF4-FFF2-40B4-BE49-F238E27FC236}">
                <a16:creationId xmlns:a16="http://schemas.microsoft.com/office/drawing/2014/main" id="{66B4A70F-5BE3-49EA-B078-9ACFAF93920E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970028" y="386131"/>
            <a:ext cx="8682222" cy="693369"/>
          </a:xfrm>
          <a:prstGeom prst="rect">
            <a:avLst/>
          </a:prstGeom>
        </p:spPr>
        <p:txBody>
          <a:bodyPr anchor="ctr"/>
          <a:lstStyle>
            <a:lvl1pPr algn="l">
              <a:defRPr sz="39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enter title</a:t>
            </a:r>
          </a:p>
        </p:txBody>
      </p:sp>
      <p:sp>
        <p:nvSpPr>
          <p:cNvPr id="19" name="Text Placeholder 2">
            <a:extLst>
              <a:ext uri="{FF2B5EF4-FFF2-40B4-BE49-F238E27FC236}">
                <a16:creationId xmlns:a16="http://schemas.microsoft.com/office/drawing/2014/main" id="{09B6DCFA-A1CE-4974-A131-5175671CE896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2970028" y="1092200"/>
            <a:ext cx="8682222" cy="374650"/>
          </a:xfrm>
          <a:prstGeom prst="rect">
            <a:avLst/>
          </a:prstGeom>
        </p:spPr>
        <p:txBody>
          <a:bodyPr anchor="ctr"/>
          <a:lstStyle>
            <a:lvl1pPr marL="0" indent="0" algn="l">
              <a:buNone/>
              <a:defRPr sz="2400">
                <a:solidFill>
                  <a:schemeClr val="tx1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20" name="Text Placeholder 3">
            <a:extLst>
              <a:ext uri="{FF2B5EF4-FFF2-40B4-BE49-F238E27FC236}">
                <a16:creationId xmlns:a16="http://schemas.microsoft.com/office/drawing/2014/main" id="{6AEF0A91-E57B-4E83-BA1D-5E6F2D0D104A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3338513" y="2089150"/>
            <a:ext cx="3211143" cy="3556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topic</a:t>
            </a:r>
          </a:p>
        </p:txBody>
      </p:sp>
      <p:sp>
        <p:nvSpPr>
          <p:cNvPr id="21" name="Text Placeholder 3">
            <a:extLst>
              <a:ext uri="{FF2B5EF4-FFF2-40B4-BE49-F238E27FC236}">
                <a16:creationId xmlns:a16="http://schemas.microsoft.com/office/drawing/2014/main" id="{0340FEEA-F131-4085-AC17-20C438E64EA5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338513" y="2495956"/>
            <a:ext cx="3211143" cy="686723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details about this topic</a:t>
            </a:r>
          </a:p>
        </p:txBody>
      </p:sp>
      <p:sp>
        <p:nvSpPr>
          <p:cNvPr id="22" name="Text Placeholder 3">
            <a:extLst>
              <a:ext uri="{FF2B5EF4-FFF2-40B4-BE49-F238E27FC236}">
                <a16:creationId xmlns:a16="http://schemas.microsoft.com/office/drawing/2014/main" id="{5901EA34-D576-4F6F-A456-69467D21F65B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3338513" y="3375482"/>
            <a:ext cx="3211143" cy="3556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topic</a:t>
            </a:r>
          </a:p>
        </p:txBody>
      </p:sp>
      <p:sp>
        <p:nvSpPr>
          <p:cNvPr id="23" name="Text Placeholder 3">
            <a:extLst>
              <a:ext uri="{FF2B5EF4-FFF2-40B4-BE49-F238E27FC236}">
                <a16:creationId xmlns:a16="http://schemas.microsoft.com/office/drawing/2014/main" id="{54648BC5-F46B-4B68-BA08-4D02E54F72B6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3338513" y="3782288"/>
            <a:ext cx="3211143" cy="686723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details about this topic</a:t>
            </a:r>
          </a:p>
        </p:txBody>
      </p:sp>
      <p:sp>
        <p:nvSpPr>
          <p:cNvPr id="24" name="Text Placeholder 3">
            <a:extLst>
              <a:ext uri="{FF2B5EF4-FFF2-40B4-BE49-F238E27FC236}">
                <a16:creationId xmlns:a16="http://schemas.microsoft.com/office/drawing/2014/main" id="{D537BD41-EF34-425E-9945-50779A1CFE6D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3338513" y="4719807"/>
            <a:ext cx="3211143" cy="3556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topic</a:t>
            </a:r>
          </a:p>
        </p:txBody>
      </p:sp>
      <p:sp>
        <p:nvSpPr>
          <p:cNvPr id="25" name="Text Placeholder 3">
            <a:extLst>
              <a:ext uri="{FF2B5EF4-FFF2-40B4-BE49-F238E27FC236}">
                <a16:creationId xmlns:a16="http://schemas.microsoft.com/office/drawing/2014/main" id="{70412C95-8F51-49F6-B049-43D1D63EA4DA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3338513" y="5126613"/>
            <a:ext cx="3211143" cy="692940"/>
          </a:xfrm>
          <a:prstGeom prst="rect">
            <a:avLst/>
          </a:prstGeom>
        </p:spPr>
        <p:txBody>
          <a:bodyPr/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40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Click to add details about this topic</a:t>
            </a:r>
          </a:p>
        </p:txBody>
      </p:sp>
      <p:sp>
        <p:nvSpPr>
          <p:cNvPr id="26" name="Text Placeholder 3">
            <a:extLst>
              <a:ext uri="{FF2B5EF4-FFF2-40B4-BE49-F238E27FC236}">
                <a16:creationId xmlns:a16="http://schemas.microsoft.com/office/drawing/2014/main" id="{4FC1BDA7-B8D3-42F1-BF3D-FDB470046127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7403694" y="2084240"/>
            <a:ext cx="3211143" cy="3556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topic</a:t>
            </a:r>
          </a:p>
        </p:txBody>
      </p:sp>
      <p:sp>
        <p:nvSpPr>
          <p:cNvPr id="27" name="Text Placeholder 3">
            <a:extLst>
              <a:ext uri="{FF2B5EF4-FFF2-40B4-BE49-F238E27FC236}">
                <a16:creationId xmlns:a16="http://schemas.microsoft.com/office/drawing/2014/main" id="{3690B44E-078C-4773-9603-EEA16D2A56D4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403694" y="2491046"/>
            <a:ext cx="3211143" cy="686723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details about this topic</a:t>
            </a:r>
          </a:p>
        </p:txBody>
      </p:sp>
      <p:sp>
        <p:nvSpPr>
          <p:cNvPr id="28" name="Text Placeholder 3">
            <a:extLst>
              <a:ext uri="{FF2B5EF4-FFF2-40B4-BE49-F238E27FC236}">
                <a16:creationId xmlns:a16="http://schemas.microsoft.com/office/drawing/2014/main" id="{FBD6543B-2960-4793-AECA-20EE5F7CD326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7403694" y="3370572"/>
            <a:ext cx="3211143" cy="3556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topic</a:t>
            </a:r>
          </a:p>
        </p:txBody>
      </p:sp>
      <p:sp>
        <p:nvSpPr>
          <p:cNvPr id="29" name="Text Placeholder 3">
            <a:extLst>
              <a:ext uri="{FF2B5EF4-FFF2-40B4-BE49-F238E27FC236}">
                <a16:creationId xmlns:a16="http://schemas.microsoft.com/office/drawing/2014/main" id="{69404D23-00A3-4CB7-A7C6-7C73AB861F6B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7403694" y="3777378"/>
            <a:ext cx="3211143" cy="686723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details about this topic</a:t>
            </a:r>
          </a:p>
        </p:txBody>
      </p:sp>
      <p:sp>
        <p:nvSpPr>
          <p:cNvPr id="30" name="Text Placeholder 3">
            <a:extLst>
              <a:ext uri="{FF2B5EF4-FFF2-40B4-BE49-F238E27FC236}">
                <a16:creationId xmlns:a16="http://schemas.microsoft.com/office/drawing/2014/main" id="{3C4D8E0D-C56A-41B7-AF6B-B97F8E6A6965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7403694" y="4714897"/>
            <a:ext cx="3211143" cy="3556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topic</a:t>
            </a:r>
          </a:p>
        </p:txBody>
      </p:sp>
      <p:sp>
        <p:nvSpPr>
          <p:cNvPr id="31" name="Text Placeholder 3">
            <a:extLst>
              <a:ext uri="{FF2B5EF4-FFF2-40B4-BE49-F238E27FC236}">
                <a16:creationId xmlns:a16="http://schemas.microsoft.com/office/drawing/2014/main" id="{8CF7C345-40E3-40E6-8527-390907C1ABF7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7403694" y="5121703"/>
            <a:ext cx="3211143" cy="692940"/>
          </a:xfrm>
          <a:prstGeom prst="rect">
            <a:avLst/>
          </a:prstGeom>
        </p:spPr>
        <p:txBody>
          <a:bodyPr/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40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Click to add details about this topic</a:t>
            </a:r>
          </a:p>
        </p:txBody>
      </p:sp>
      <p:sp>
        <p:nvSpPr>
          <p:cNvPr id="32" name="Slide Number Placeholder 15">
            <a:extLst>
              <a:ext uri="{FF2B5EF4-FFF2-40B4-BE49-F238E27FC236}">
                <a16:creationId xmlns:a16="http://schemas.microsoft.com/office/drawing/2014/main" id="{4A449BBC-3CAC-42DF-9207-0ED4CE42263E}"/>
              </a:ext>
            </a:extLst>
          </p:cNvPr>
          <p:cNvSpPr txBox="1">
            <a:spLocks/>
          </p:cNvSpPr>
          <p:nvPr/>
        </p:nvSpPr>
        <p:spPr>
          <a:xfrm>
            <a:off x="171449" y="6492874"/>
            <a:ext cx="466503" cy="3651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03245F9-611F-460B-AD82-FE5275B4E6CE}" type="slidenum">
              <a:rPr lang="en-US" sz="1000" smtClean="0">
                <a:solidFill>
                  <a:schemeClr val="tx1">
                    <a:lumMod val="60000"/>
                    <a:lumOff val="40000"/>
                  </a:schemeClr>
                </a:solidFill>
              </a:rPr>
              <a:pPr/>
              <a:t>‹#›</a:t>
            </a:fld>
            <a:endParaRPr lang="en-US" sz="1000">
              <a:solidFill>
                <a:schemeClr val="tx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126662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1D3819-1684-4E89-A90A-FD413A2C0B38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539750" y="386131"/>
            <a:ext cx="11112500" cy="693369"/>
          </a:xfrm>
          <a:prstGeom prst="rect">
            <a:avLst/>
          </a:prstGeom>
        </p:spPr>
        <p:txBody>
          <a:bodyPr anchor="ctr"/>
          <a:lstStyle>
            <a:lvl1pPr algn="ctr">
              <a:defRPr sz="39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enter title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381CB1F5-64DB-4EF5-8AD3-299398BB575C}"/>
              </a:ext>
            </a:extLst>
          </p:cNvPr>
          <p:cNvGrpSpPr/>
          <p:nvPr/>
        </p:nvGrpSpPr>
        <p:grpSpPr>
          <a:xfrm>
            <a:off x="11173460" y="6417165"/>
            <a:ext cx="869136" cy="287336"/>
            <a:chOff x="9740079" y="5966678"/>
            <a:chExt cx="1069658" cy="353628"/>
          </a:xfrm>
        </p:grpSpPr>
        <p:sp>
          <p:nvSpPr>
            <p:cNvPr id="4" name="Freeform 5">
              <a:extLst>
                <a:ext uri="{FF2B5EF4-FFF2-40B4-BE49-F238E27FC236}">
                  <a16:creationId xmlns:a16="http://schemas.microsoft.com/office/drawing/2014/main" id="{1569EF8A-8BB1-40C9-A4FD-1DD43A5E8ED0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358ED287-34D2-4D2B-ACEB-D4CB7672B729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6" name="Freeform 7">
              <a:extLst>
                <a:ext uri="{FF2B5EF4-FFF2-40B4-BE49-F238E27FC236}">
                  <a16:creationId xmlns:a16="http://schemas.microsoft.com/office/drawing/2014/main" id="{9A39CA8B-26C4-41EB-8555-84D97FE35C49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7" name="Freeform 8">
              <a:extLst>
                <a:ext uri="{FF2B5EF4-FFF2-40B4-BE49-F238E27FC236}">
                  <a16:creationId xmlns:a16="http://schemas.microsoft.com/office/drawing/2014/main" id="{3E981874-F49D-4769-8BD5-A89925C2FAF2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8" name="Freeform 9">
              <a:extLst>
                <a:ext uri="{FF2B5EF4-FFF2-40B4-BE49-F238E27FC236}">
                  <a16:creationId xmlns:a16="http://schemas.microsoft.com/office/drawing/2014/main" id="{ACA8C1A9-7733-4673-93E1-283063EFE425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9" name="Freeform 10">
              <a:extLst>
                <a:ext uri="{FF2B5EF4-FFF2-40B4-BE49-F238E27FC236}">
                  <a16:creationId xmlns:a16="http://schemas.microsoft.com/office/drawing/2014/main" id="{4FB21A32-0BE7-4A9C-BB2E-712F4253E87A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0" name="Freeform 11">
              <a:extLst>
                <a:ext uri="{FF2B5EF4-FFF2-40B4-BE49-F238E27FC236}">
                  <a16:creationId xmlns:a16="http://schemas.microsoft.com/office/drawing/2014/main" id="{E133F0E9-FFF6-483E-B0B2-2E9CCC596347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1" name="Freeform 12">
              <a:extLst>
                <a:ext uri="{FF2B5EF4-FFF2-40B4-BE49-F238E27FC236}">
                  <a16:creationId xmlns:a16="http://schemas.microsoft.com/office/drawing/2014/main" id="{E75BB2CE-2F59-40A7-8FC1-A894E4D4C290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</p:grpSp>
      <p:sp>
        <p:nvSpPr>
          <p:cNvPr id="12" name="Text Placeholder 2">
            <a:extLst>
              <a:ext uri="{FF2B5EF4-FFF2-40B4-BE49-F238E27FC236}">
                <a16:creationId xmlns:a16="http://schemas.microsoft.com/office/drawing/2014/main" id="{C3B368E4-BA67-41B7-A699-F94878232E2A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39750" y="1092200"/>
            <a:ext cx="11112500" cy="374650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400">
                <a:solidFill>
                  <a:schemeClr val="tx1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CF4F0767-896D-491E-87AB-8A1DD0D7988E}"/>
              </a:ext>
            </a:extLst>
          </p:cNvPr>
          <p:cNvGrpSpPr/>
          <p:nvPr/>
        </p:nvGrpSpPr>
        <p:grpSpPr>
          <a:xfrm>
            <a:off x="2104618" y="3552699"/>
            <a:ext cx="7982764" cy="195064"/>
            <a:chOff x="1765255" y="3552699"/>
            <a:chExt cx="7982764" cy="195064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B9C18B26-D1F1-4273-98D7-0F3E92B30135}"/>
                </a:ext>
              </a:extLst>
            </p:cNvPr>
            <p:cNvCxnSpPr>
              <a:cxnSpLocks/>
            </p:cNvCxnSpPr>
            <p:nvPr/>
          </p:nvCxnSpPr>
          <p:spPr>
            <a:xfrm>
              <a:off x="1857829" y="3650231"/>
              <a:ext cx="7705043" cy="0"/>
            </a:xfrm>
            <a:prstGeom prst="line">
              <a:avLst/>
            </a:prstGeom>
            <a:ln w="38100">
              <a:solidFill>
                <a:schemeClr val="bg2">
                  <a:lumMod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45D5D93E-0969-449D-BADA-2C4FF2DE179B}"/>
                </a:ext>
              </a:extLst>
            </p:cNvPr>
            <p:cNvGrpSpPr/>
            <p:nvPr/>
          </p:nvGrpSpPr>
          <p:grpSpPr>
            <a:xfrm>
              <a:off x="1765255" y="3552699"/>
              <a:ext cx="7982764" cy="195064"/>
              <a:chOff x="1765255" y="3552699"/>
              <a:chExt cx="7982764" cy="195064"/>
            </a:xfrm>
          </p:grpSpPr>
          <p:sp>
            <p:nvSpPr>
              <p:cNvPr id="16" name="Hexagon 15">
                <a:extLst>
                  <a:ext uri="{FF2B5EF4-FFF2-40B4-BE49-F238E27FC236}">
                    <a16:creationId xmlns:a16="http://schemas.microsoft.com/office/drawing/2014/main" id="{EA0E6364-AFA2-4776-B603-813B2CBB59CE}"/>
                  </a:ext>
                </a:extLst>
              </p:cNvPr>
              <p:cNvSpPr/>
              <p:nvPr/>
            </p:nvSpPr>
            <p:spPr>
              <a:xfrm rot="5400000">
                <a:off x="1760297" y="3557657"/>
                <a:ext cx="195064" cy="185148"/>
              </a:xfrm>
              <a:prstGeom prst="hexagon">
                <a:avLst/>
              </a:prstGeom>
              <a:solidFill>
                <a:schemeClr val="tx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121920" tIns="60960" rIns="121920" bIns="60960" anchor="ctr"/>
              <a:lstStyle/>
              <a:p>
                <a:pPr algn="ctr">
                  <a:defRPr/>
                </a:pPr>
                <a:endParaRPr lang="en-US" sz="2667"/>
              </a:p>
            </p:txBody>
          </p:sp>
          <p:sp>
            <p:nvSpPr>
              <p:cNvPr id="17" name="Hexagon 16">
                <a:extLst>
                  <a:ext uri="{FF2B5EF4-FFF2-40B4-BE49-F238E27FC236}">
                    <a16:creationId xmlns:a16="http://schemas.microsoft.com/office/drawing/2014/main" id="{4497BDE9-103E-41CF-B52C-5A923B34E698}"/>
                  </a:ext>
                </a:extLst>
              </p:cNvPr>
              <p:cNvSpPr/>
              <p:nvPr/>
            </p:nvSpPr>
            <p:spPr>
              <a:xfrm rot="5400000">
                <a:off x="4359502" y="3557657"/>
                <a:ext cx="195064" cy="185148"/>
              </a:xfrm>
              <a:prstGeom prst="hexagon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121920" tIns="60960" rIns="121920" bIns="60960" anchor="ctr"/>
              <a:lstStyle/>
              <a:p>
                <a:pPr algn="ctr">
                  <a:defRPr/>
                </a:pPr>
                <a:endParaRPr lang="en-US" sz="2667"/>
              </a:p>
            </p:txBody>
          </p:sp>
          <p:sp>
            <p:nvSpPr>
              <p:cNvPr id="18" name="Hexagon 17">
                <a:extLst>
                  <a:ext uri="{FF2B5EF4-FFF2-40B4-BE49-F238E27FC236}">
                    <a16:creationId xmlns:a16="http://schemas.microsoft.com/office/drawing/2014/main" id="{7B771BEF-5BCA-4F9C-BE8A-F47ABDD15EEC}"/>
                  </a:ext>
                </a:extLst>
              </p:cNvPr>
              <p:cNvSpPr/>
              <p:nvPr/>
            </p:nvSpPr>
            <p:spPr>
              <a:xfrm rot="5400000">
                <a:off x="6958707" y="3557657"/>
                <a:ext cx="195064" cy="185148"/>
              </a:xfrm>
              <a:prstGeom prst="hexagon">
                <a:avLst/>
              </a:prstGeom>
              <a:solidFill>
                <a:schemeClr val="tx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121920" tIns="60960" rIns="121920" bIns="60960" anchor="ctr"/>
              <a:lstStyle/>
              <a:p>
                <a:pPr algn="ctr">
                  <a:defRPr/>
                </a:pPr>
                <a:endParaRPr lang="en-US" sz="2667"/>
              </a:p>
            </p:txBody>
          </p:sp>
          <p:sp>
            <p:nvSpPr>
              <p:cNvPr id="19" name="Hexagon 18">
                <a:extLst>
                  <a:ext uri="{FF2B5EF4-FFF2-40B4-BE49-F238E27FC236}">
                    <a16:creationId xmlns:a16="http://schemas.microsoft.com/office/drawing/2014/main" id="{33DF5F8B-6468-45C5-87E2-74CE911B95CB}"/>
                  </a:ext>
                </a:extLst>
              </p:cNvPr>
              <p:cNvSpPr/>
              <p:nvPr/>
            </p:nvSpPr>
            <p:spPr>
              <a:xfrm rot="5400000">
                <a:off x="9557913" y="3557657"/>
                <a:ext cx="195064" cy="185148"/>
              </a:xfrm>
              <a:prstGeom prst="hexagon">
                <a:avLst/>
              </a:prstGeom>
              <a:solidFill>
                <a:schemeClr val="tx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121920" tIns="60960" rIns="121920" bIns="60960" anchor="ctr"/>
              <a:lstStyle/>
              <a:p>
                <a:pPr algn="ctr">
                  <a:defRPr/>
                </a:pPr>
                <a:endParaRPr lang="en-US" sz="2667"/>
              </a:p>
            </p:txBody>
          </p:sp>
        </p:grpSp>
      </p:grpSp>
      <p:sp>
        <p:nvSpPr>
          <p:cNvPr id="20" name="Text Placeholder 26">
            <a:extLst>
              <a:ext uri="{FF2B5EF4-FFF2-40B4-BE49-F238E27FC236}">
                <a16:creationId xmlns:a16="http://schemas.microsoft.com/office/drawing/2014/main" id="{BD1D88DD-0FA7-419F-AB37-0F510B2D7824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591242" y="3843369"/>
            <a:ext cx="2423160" cy="408195"/>
          </a:xfrm>
          <a:prstGeom prst="rect">
            <a:avLst/>
          </a:prstGeom>
        </p:spPr>
        <p:txBody>
          <a:bodyPr/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US" sz="2000" kern="1200" spc="3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/>
              <a:t>PHASE TWO</a:t>
            </a:r>
          </a:p>
        </p:txBody>
      </p:sp>
      <p:sp>
        <p:nvSpPr>
          <p:cNvPr id="21" name="Text Placeholder 32">
            <a:extLst>
              <a:ext uri="{FF2B5EF4-FFF2-40B4-BE49-F238E27FC236}">
                <a16:creationId xmlns:a16="http://schemas.microsoft.com/office/drawing/2014/main" id="{823A706C-AEA8-442D-A4A7-1EA63E8E210B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1163072" y="4282051"/>
            <a:ext cx="2063307" cy="94984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600">
                <a:solidFill>
                  <a:schemeClr val="tx1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details about this phase</a:t>
            </a:r>
          </a:p>
        </p:txBody>
      </p:sp>
      <p:sp>
        <p:nvSpPr>
          <p:cNvPr id="22" name="Text Placeholder 32">
            <a:extLst>
              <a:ext uri="{FF2B5EF4-FFF2-40B4-BE49-F238E27FC236}">
                <a16:creationId xmlns:a16="http://schemas.microsoft.com/office/drawing/2014/main" id="{A31EA3AE-A598-46AD-B55B-FF4FC7A452E2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3771169" y="4282051"/>
            <a:ext cx="2063307" cy="94984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600">
                <a:solidFill>
                  <a:schemeClr val="tx1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details about this phase</a:t>
            </a:r>
          </a:p>
        </p:txBody>
      </p:sp>
      <p:sp>
        <p:nvSpPr>
          <p:cNvPr id="23" name="Text Placeholder 32">
            <a:extLst>
              <a:ext uri="{FF2B5EF4-FFF2-40B4-BE49-F238E27FC236}">
                <a16:creationId xmlns:a16="http://schemas.microsoft.com/office/drawing/2014/main" id="{8025CD4C-8819-4E45-BCD2-B5361A3029CA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6356119" y="4282051"/>
            <a:ext cx="2063307" cy="94984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600">
                <a:solidFill>
                  <a:schemeClr val="tx1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details about this phase</a:t>
            </a:r>
          </a:p>
        </p:txBody>
      </p:sp>
      <p:sp>
        <p:nvSpPr>
          <p:cNvPr id="24" name="Text Placeholder 32">
            <a:extLst>
              <a:ext uri="{FF2B5EF4-FFF2-40B4-BE49-F238E27FC236}">
                <a16:creationId xmlns:a16="http://schemas.microsoft.com/office/drawing/2014/main" id="{258B70C9-2C0B-49AB-A585-CCA4C4B699FC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8958342" y="4282051"/>
            <a:ext cx="2063307" cy="94984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600">
                <a:solidFill>
                  <a:schemeClr val="tx1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details about this phase</a:t>
            </a:r>
          </a:p>
        </p:txBody>
      </p:sp>
      <p:sp>
        <p:nvSpPr>
          <p:cNvPr id="25" name="Text Placeholder 26">
            <a:extLst>
              <a:ext uri="{FF2B5EF4-FFF2-40B4-BE49-F238E27FC236}">
                <a16:creationId xmlns:a16="http://schemas.microsoft.com/office/drawing/2014/main" id="{D1D288D9-0997-4A50-980D-96805049C3DD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983145" y="3843369"/>
            <a:ext cx="2423160" cy="408195"/>
          </a:xfrm>
          <a:prstGeom prst="rect">
            <a:avLst/>
          </a:prstGeom>
        </p:spPr>
        <p:txBody>
          <a:bodyPr/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US" sz="2000" kern="1200" spc="3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/>
              <a:t>PHASE ONE</a:t>
            </a:r>
          </a:p>
        </p:txBody>
      </p:sp>
      <p:sp>
        <p:nvSpPr>
          <p:cNvPr id="26" name="Text Placeholder 26">
            <a:extLst>
              <a:ext uri="{FF2B5EF4-FFF2-40B4-BE49-F238E27FC236}">
                <a16:creationId xmlns:a16="http://schemas.microsoft.com/office/drawing/2014/main" id="{CAE30221-8289-440E-A2B8-C8D7FD591D18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6169443" y="3843369"/>
            <a:ext cx="2436658" cy="408195"/>
          </a:xfrm>
          <a:prstGeom prst="rect">
            <a:avLst/>
          </a:prstGeom>
        </p:spPr>
        <p:txBody>
          <a:bodyPr/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US" sz="2000" kern="1200" spc="3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/>
              <a:t>PHASE THREE</a:t>
            </a:r>
          </a:p>
        </p:txBody>
      </p:sp>
      <p:sp>
        <p:nvSpPr>
          <p:cNvPr id="27" name="Text Placeholder 26">
            <a:extLst>
              <a:ext uri="{FF2B5EF4-FFF2-40B4-BE49-F238E27FC236}">
                <a16:creationId xmlns:a16="http://schemas.microsoft.com/office/drawing/2014/main" id="{58F98702-68A0-49BF-880D-393567F7E35C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8778415" y="3843369"/>
            <a:ext cx="2423160" cy="408195"/>
          </a:xfrm>
          <a:prstGeom prst="rect">
            <a:avLst/>
          </a:prstGeom>
        </p:spPr>
        <p:txBody>
          <a:bodyPr/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US" sz="2000" kern="1200" spc="3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/>
              <a:t>PHASE FOUR</a:t>
            </a:r>
          </a:p>
        </p:txBody>
      </p:sp>
    </p:spTree>
    <p:extLst>
      <p:ext uri="{BB962C8B-B14F-4D97-AF65-F5344CB8AC3E}">
        <p14:creationId xmlns:p14="http://schemas.microsoft.com/office/powerpoint/2010/main" val="308509622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hart 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F6F14EC2-7581-4BC4-A4A9-4295EAEF2B46}"/>
              </a:ext>
            </a:extLst>
          </p:cNvPr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bg1">
              <a:lumMod val="75000"/>
              <a:alpha val="49804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1618C105-ED35-46E7-A441-4092DE6D0B2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539750" y="386131"/>
            <a:ext cx="11112500" cy="693369"/>
          </a:xfrm>
          <a:prstGeom prst="rect">
            <a:avLst/>
          </a:prstGeom>
        </p:spPr>
        <p:txBody>
          <a:bodyPr anchor="ctr"/>
          <a:lstStyle>
            <a:lvl1pPr algn="ctr">
              <a:defRPr sz="39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enter title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8DB9856B-ED58-408E-BAC4-B9B46F6D16D6}"/>
              </a:ext>
            </a:extLst>
          </p:cNvPr>
          <p:cNvGrpSpPr/>
          <p:nvPr/>
        </p:nvGrpSpPr>
        <p:grpSpPr>
          <a:xfrm>
            <a:off x="11173460" y="6417165"/>
            <a:ext cx="869136" cy="287336"/>
            <a:chOff x="9740079" y="5966678"/>
            <a:chExt cx="1069658" cy="353628"/>
          </a:xfrm>
        </p:grpSpPr>
        <p:sp>
          <p:nvSpPr>
            <p:cNvPr id="5" name="Freeform 5">
              <a:extLst>
                <a:ext uri="{FF2B5EF4-FFF2-40B4-BE49-F238E27FC236}">
                  <a16:creationId xmlns:a16="http://schemas.microsoft.com/office/drawing/2014/main" id="{E7E84A5A-A9E5-48B9-BC44-9D9995B6A10E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6" name="Freeform 6">
              <a:extLst>
                <a:ext uri="{FF2B5EF4-FFF2-40B4-BE49-F238E27FC236}">
                  <a16:creationId xmlns:a16="http://schemas.microsoft.com/office/drawing/2014/main" id="{497370AA-5497-4A31-B957-629EA0954046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7" name="Freeform 7">
              <a:extLst>
                <a:ext uri="{FF2B5EF4-FFF2-40B4-BE49-F238E27FC236}">
                  <a16:creationId xmlns:a16="http://schemas.microsoft.com/office/drawing/2014/main" id="{28FB8AC1-CC68-43F8-9C39-3A30F68CC82E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8" name="Freeform 8">
              <a:extLst>
                <a:ext uri="{FF2B5EF4-FFF2-40B4-BE49-F238E27FC236}">
                  <a16:creationId xmlns:a16="http://schemas.microsoft.com/office/drawing/2014/main" id="{ED9966FA-FF73-4673-8990-3EE3E25747AD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9" name="Freeform 9">
              <a:extLst>
                <a:ext uri="{FF2B5EF4-FFF2-40B4-BE49-F238E27FC236}">
                  <a16:creationId xmlns:a16="http://schemas.microsoft.com/office/drawing/2014/main" id="{262F5CED-F5DD-4647-B0F2-78A5BB614B23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0" name="Freeform 10">
              <a:extLst>
                <a:ext uri="{FF2B5EF4-FFF2-40B4-BE49-F238E27FC236}">
                  <a16:creationId xmlns:a16="http://schemas.microsoft.com/office/drawing/2014/main" id="{40BE5EBA-3CAC-4342-BAF1-E83594C45FAA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1" name="Freeform 11">
              <a:extLst>
                <a:ext uri="{FF2B5EF4-FFF2-40B4-BE49-F238E27FC236}">
                  <a16:creationId xmlns:a16="http://schemas.microsoft.com/office/drawing/2014/main" id="{82288708-385B-4335-A4F7-B3CFBBDB9890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2" name="Freeform 12">
              <a:extLst>
                <a:ext uri="{FF2B5EF4-FFF2-40B4-BE49-F238E27FC236}">
                  <a16:creationId xmlns:a16="http://schemas.microsoft.com/office/drawing/2014/main" id="{861E99F8-73FC-4FDC-B746-11BACF07C2DD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</p:grpSp>
      <p:sp>
        <p:nvSpPr>
          <p:cNvPr id="13" name="Text Placeholder 2">
            <a:extLst>
              <a:ext uri="{FF2B5EF4-FFF2-40B4-BE49-F238E27FC236}">
                <a16:creationId xmlns:a16="http://schemas.microsoft.com/office/drawing/2014/main" id="{64C12823-491A-4E1A-9A2F-5132893E126B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39750" y="1092200"/>
            <a:ext cx="11112500" cy="374650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400">
                <a:solidFill>
                  <a:schemeClr val="tx1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14" name="Chart Placeholder 3">
            <a:extLst>
              <a:ext uri="{FF2B5EF4-FFF2-40B4-BE49-F238E27FC236}">
                <a16:creationId xmlns:a16="http://schemas.microsoft.com/office/drawing/2014/main" id="{10E9590E-1439-4960-A4F5-F66FB1F209AE}"/>
              </a:ext>
            </a:extLst>
          </p:cNvPr>
          <p:cNvSpPr>
            <a:spLocks noGrp="1"/>
          </p:cNvSpPr>
          <p:nvPr>
            <p:ph type="chart" sz="quarter" idx="11"/>
          </p:nvPr>
        </p:nvSpPr>
        <p:spPr>
          <a:xfrm>
            <a:off x="806450" y="1803400"/>
            <a:ext cx="4749800" cy="39243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15" name="Chart Placeholder 3">
            <a:extLst>
              <a:ext uri="{FF2B5EF4-FFF2-40B4-BE49-F238E27FC236}">
                <a16:creationId xmlns:a16="http://schemas.microsoft.com/office/drawing/2014/main" id="{46CF428A-1A6D-4908-9391-AE557E683167}"/>
              </a:ext>
            </a:extLst>
          </p:cNvPr>
          <p:cNvSpPr>
            <a:spLocks noGrp="1"/>
          </p:cNvSpPr>
          <p:nvPr>
            <p:ph type="chart" sz="quarter" idx="12"/>
          </p:nvPr>
        </p:nvSpPr>
        <p:spPr>
          <a:xfrm>
            <a:off x="6511523" y="1812925"/>
            <a:ext cx="4749800" cy="39243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16" name="Slide Number Placeholder 15">
            <a:extLst>
              <a:ext uri="{FF2B5EF4-FFF2-40B4-BE49-F238E27FC236}">
                <a16:creationId xmlns:a16="http://schemas.microsoft.com/office/drawing/2014/main" id="{9BA116E9-950B-4089-89AD-4661F54C13D0}"/>
              </a:ext>
            </a:extLst>
          </p:cNvPr>
          <p:cNvSpPr txBox="1">
            <a:spLocks/>
          </p:cNvSpPr>
          <p:nvPr/>
        </p:nvSpPr>
        <p:spPr>
          <a:xfrm>
            <a:off x="171449" y="6492874"/>
            <a:ext cx="466503" cy="3651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03245F9-611F-460B-AD82-FE5275B4E6CE}" type="slidenum">
              <a:rPr lang="en-US" sz="1000" smtClean="0">
                <a:solidFill>
                  <a:schemeClr val="tx1">
                    <a:lumMod val="60000"/>
                    <a:lumOff val="40000"/>
                  </a:schemeClr>
                </a:solidFill>
              </a:rPr>
              <a:pPr/>
              <a:t>‹#›</a:t>
            </a:fld>
            <a:endParaRPr lang="en-US" sz="1000">
              <a:solidFill>
                <a:schemeClr val="tx1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7" name="Text Placeholder 2">
            <a:extLst>
              <a:ext uri="{FF2B5EF4-FFF2-40B4-BE49-F238E27FC236}">
                <a16:creationId xmlns:a16="http://schemas.microsoft.com/office/drawing/2014/main" id="{F8B94BE2-521A-414C-ACE4-17DBCDD2F040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83055" y="6429865"/>
            <a:ext cx="10190182" cy="374650"/>
          </a:xfrm>
          <a:prstGeom prst="rect">
            <a:avLst/>
          </a:prstGeom>
        </p:spPr>
        <p:txBody>
          <a:bodyPr anchor="ctr"/>
          <a:lstStyle>
            <a:lvl1pPr marL="0" indent="0" algn="l">
              <a:buNone/>
              <a:defRPr sz="1200">
                <a:solidFill>
                  <a:schemeClr val="tx1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Source: Click to enter source details </a:t>
            </a:r>
          </a:p>
        </p:txBody>
      </p:sp>
    </p:spTree>
    <p:extLst>
      <p:ext uri="{BB962C8B-B14F-4D97-AF65-F5344CB8AC3E}">
        <p14:creationId xmlns:p14="http://schemas.microsoft.com/office/powerpoint/2010/main" val="66441238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ingle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0F6A3CEC-6C6E-4224-A546-793C7D17711E}"/>
              </a:ext>
            </a:extLst>
          </p:cNvPr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bg1">
              <a:lumMod val="75000"/>
              <a:alpha val="49804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26A49021-4637-44E3-BD4C-430668623C56}"/>
              </a:ext>
            </a:extLst>
          </p:cNvPr>
          <p:cNvGrpSpPr/>
          <p:nvPr/>
        </p:nvGrpSpPr>
        <p:grpSpPr>
          <a:xfrm>
            <a:off x="11173460" y="6417165"/>
            <a:ext cx="869136" cy="287336"/>
            <a:chOff x="9740079" y="5966678"/>
            <a:chExt cx="1069658" cy="353628"/>
          </a:xfrm>
        </p:grpSpPr>
        <p:sp>
          <p:nvSpPr>
            <p:cNvPr id="4" name="Freeform 5">
              <a:extLst>
                <a:ext uri="{FF2B5EF4-FFF2-40B4-BE49-F238E27FC236}">
                  <a16:creationId xmlns:a16="http://schemas.microsoft.com/office/drawing/2014/main" id="{99BA78E0-5E0B-4C36-90E7-F0742BBD698F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80DE7B48-6801-42DC-BA0D-98A4D6E6B46E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6" name="Freeform 7">
              <a:extLst>
                <a:ext uri="{FF2B5EF4-FFF2-40B4-BE49-F238E27FC236}">
                  <a16:creationId xmlns:a16="http://schemas.microsoft.com/office/drawing/2014/main" id="{880F3777-0968-4F5D-ADF7-5BA16951952A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7" name="Freeform 8">
              <a:extLst>
                <a:ext uri="{FF2B5EF4-FFF2-40B4-BE49-F238E27FC236}">
                  <a16:creationId xmlns:a16="http://schemas.microsoft.com/office/drawing/2014/main" id="{37CE0572-C3A1-436F-B638-82C6DD847EA1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8" name="Freeform 9">
              <a:extLst>
                <a:ext uri="{FF2B5EF4-FFF2-40B4-BE49-F238E27FC236}">
                  <a16:creationId xmlns:a16="http://schemas.microsoft.com/office/drawing/2014/main" id="{6646DA85-4467-45A5-9543-BB5B1A74A623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9" name="Freeform 10">
              <a:extLst>
                <a:ext uri="{FF2B5EF4-FFF2-40B4-BE49-F238E27FC236}">
                  <a16:creationId xmlns:a16="http://schemas.microsoft.com/office/drawing/2014/main" id="{433F7A99-083C-4769-B6C2-3D89418C8E2C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0" name="Freeform 11">
              <a:extLst>
                <a:ext uri="{FF2B5EF4-FFF2-40B4-BE49-F238E27FC236}">
                  <a16:creationId xmlns:a16="http://schemas.microsoft.com/office/drawing/2014/main" id="{33603F5F-F65D-4023-8B2A-C0D23C651908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1" name="Freeform 12">
              <a:extLst>
                <a:ext uri="{FF2B5EF4-FFF2-40B4-BE49-F238E27FC236}">
                  <a16:creationId xmlns:a16="http://schemas.microsoft.com/office/drawing/2014/main" id="{529D5CF4-6ABF-4B85-BC12-13F87222C92E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</p:grpSp>
      <p:sp>
        <p:nvSpPr>
          <p:cNvPr id="12" name="Chart Placeholder 3">
            <a:extLst>
              <a:ext uri="{FF2B5EF4-FFF2-40B4-BE49-F238E27FC236}">
                <a16:creationId xmlns:a16="http://schemas.microsoft.com/office/drawing/2014/main" id="{C113B462-F5CE-4666-8FE3-E59B025C3554}"/>
              </a:ext>
            </a:extLst>
          </p:cNvPr>
          <p:cNvSpPr>
            <a:spLocks noGrp="1"/>
          </p:cNvSpPr>
          <p:nvPr>
            <p:ph type="chart" sz="quarter" idx="11"/>
          </p:nvPr>
        </p:nvSpPr>
        <p:spPr>
          <a:xfrm>
            <a:off x="637952" y="1097263"/>
            <a:ext cx="5127435" cy="4716683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13" name="Slide Number Placeholder 15">
            <a:extLst>
              <a:ext uri="{FF2B5EF4-FFF2-40B4-BE49-F238E27FC236}">
                <a16:creationId xmlns:a16="http://schemas.microsoft.com/office/drawing/2014/main" id="{00B9A916-5BDB-4E34-BCB1-662E79010B3E}"/>
              </a:ext>
            </a:extLst>
          </p:cNvPr>
          <p:cNvSpPr txBox="1">
            <a:spLocks/>
          </p:cNvSpPr>
          <p:nvPr/>
        </p:nvSpPr>
        <p:spPr>
          <a:xfrm>
            <a:off x="171449" y="6492874"/>
            <a:ext cx="466503" cy="3651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03245F9-611F-460B-AD82-FE5275B4E6CE}" type="slidenum">
              <a:rPr lang="en-US" sz="1000" smtClean="0">
                <a:solidFill>
                  <a:schemeClr val="tx1">
                    <a:lumMod val="60000"/>
                    <a:lumOff val="40000"/>
                  </a:schemeClr>
                </a:solidFill>
              </a:rPr>
              <a:pPr/>
              <a:t>‹#›</a:t>
            </a:fld>
            <a:endParaRPr lang="en-US" sz="1000">
              <a:solidFill>
                <a:schemeClr val="tx1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4" name="Text Placeholder 2">
            <a:extLst>
              <a:ext uri="{FF2B5EF4-FFF2-40B4-BE49-F238E27FC236}">
                <a16:creationId xmlns:a16="http://schemas.microsoft.com/office/drawing/2014/main" id="{2E763DC7-5166-4E3E-88A3-8ED7DDEFC553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83055" y="6429865"/>
            <a:ext cx="10190182" cy="374650"/>
          </a:xfrm>
          <a:prstGeom prst="rect">
            <a:avLst/>
          </a:prstGeom>
        </p:spPr>
        <p:txBody>
          <a:bodyPr anchor="ctr"/>
          <a:lstStyle>
            <a:lvl1pPr marL="0" indent="0" algn="l">
              <a:buNone/>
              <a:defRPr sz="1200">
                <a:solidFill>
                  <a:schemeClr val="tx1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Source: Click to enter source details 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6F2661B3-C356-4A6F-861B-CA1F303D5EAD}"/>
              </a:ext>
            </a:extLst>
          </p:cNvPr>
          <p:cNvCxnSpPr>
            <a:cxnSpLocks/>
          </p:cNvCxnSpPr>
          <p:nvPr/>
        </p:nvCxnSpPr>
        <p:spPr>
          <a:xfrm>
            <a:off x="6408012" y="1044218"/>
            <a:ext cx="740664" cy="0"/>
          </a:xfrm>
          <a:prstGeom prst="line">
            <a:avLst/>
          </a:prstGeom>
          <a:ln w="38100">
            <a:solidFill>
              <a:srgbClr val="F2652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2">
            <a:extLst>
              <a:ext uri="{FF2B5EF4-FFF2-40B4-BE49-F238E27FC236}">
                <a16:creationId xmlns:a16="http://schemas.microsoft.com/office/drawing/2014/main" id="{DEAA0A5D-97DB-4EE3-8BAA-C6EF5D3E3FB4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6408012" y="3029803"/>
            <a:ext cx="5098188" cy="2784143"/>
          </a:xfrm>
          <a:prstGeom prst="rect">
            <a:avLst/>
          </a:prstGeom>
        </p:spPr>
        <p:txBody>
          <a:bodyPr/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80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Click to enter details about a topic or the image pictured. </a:t>
            </a:r>
          </a:p>
        </p:txBody>
      </p:sp>
      <p:sp>
        <p:nvSpPr>
          <p:cNvPr id="17" name="Title 1">
            <a:extLst>
              <a:ext uri="{FF2B5EF4-FFF2-40B4-BE49-F238E27FC236}">
                <a16:creationId xmlns:a16="http://schemas.microsoft.com/office/drawing/2014/main" id="{A5A77E4D-CE7A-4A47-9A26-F9DA87472E6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408012" y="1172829"/>
            <a:ext cx="5098188" cy="1169998"/>
          </a:xfrm>
          <a:prstGeom prst="rect">
            <a:avLst/>
          </a:prstGeom>
        </p:spPr>
        <p:txBody>
          <a:bodyPr anchor="t"/>
          <a:lstStyle>
            <a:lvl1pPr algn="l">
              <a:defRPr sz="39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enter title</a:t>
            </a:r>
          </a:p>
        </p:txBody>
      </p:sp>
      <p:sp>
        <p:nvSpPr>
          <p:cNvPr id="18" name="Text Placeholder 3">
            <a:extLst>
              <a:ext uri="{FF2B5EF4-FFF2-40B4-BE49-F238E27FC236}">
                <a16:creationId xmlns:a16="http://schemas.microsoft.com/office/drawing/2014/main" id="{506D2BA0-BC08-4BA6-804E-8ED196019401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408012" y="2365612"/>
            <a:ext cx="5098188" cy="3683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000">
                <a:solidFill>
                  <a:schemeClr val="tx1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</p:spTree>
    <p:extLst>
      <p:ext uri="{BB962C8B-B14F-4D97-AF65-F5344CB8AC3E}">
        <p14:creationId xmlns:p14="http://schemas.microsoft.com/office/powerpoint/2010/main" val="423787030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arge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8886A7-F06A-40C1-8C4A-DAE10F87E77D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539750" y="386131"/>
            <a:ext cx="11112500" cy="693369"/>
          </a:xfrm>
          <a:prstGeom prst="rect">
            <a:avLst/>
          </a:prstGeom>
        </p:spPr>
        <p:txBody>
          <a:bodyPr anchor="ctr"/>
          <a:lstStyle>
            <a:lvl1pPr algn="ctr">
              <a:defRPr sz="39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enter title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D9D020D-AC23-44A3-A274-7F5EAA01217B}"/>
              </a:ext>
            </a:extLst>
          </p:cNvPr>
          <p:cNvGrpSpPr/>
          <p:nvPr/>
        </p:nvGrpSpPr>
        <p:grpSpPr>
          <a:xfrm>
            <a:off x="11173460" y="6417165"/>
            <a:ext cx="869136" cy="287336"/>
            <a:chOff x="9740079" y="5966678"/>
            <a:chExt cx="1069658" cy="353628"/>
          </a:xfrm>
        </p:grpSpPr>
        <p:sp>
          <p:nvSpPr>
            <p:cNvPr id="4" name="Freeform 5">
              <a:extLst>
                <a:ext uri="{FF2B5EF4-FFF2-40B4-BE49-F238E27FC236}">
                  <a16:creationId xmlns:a16="http://schemas.microsoft.com/office/drawing/2014/main" id="{7C4C5A40-C7C6-4DF5-9CE3-AF258F8615EF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626CD197-7C3E-4FAF-B205-D7D0F2AB2447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6" name="Freeform 7">
              <a:extLst>
                <a:ext uri="{FF2B5EF4-FFF2-40B4-BE49-F238E27FC236}">
                  <a16:creationId xmlns:a16="http://schemas.microsoft.com/office/drawing/2014/main" id="{6191FC84-0711-4609-8687-6340A9519BEA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7" name="Freeform 8">
              <a:extLst>
                <a:ext uri="{FF2B5EF4-FFF2-40B4-BE49-F238E27FC236}">
                  <a16:creationId xmlns:a16="http://schemas.microsoft.com/office/drawing/2014/main" id="{52554C71-A3AC-47D4-8C0A-4A71C341AA81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8" name="Freeform 9">
              <a:extLst>
                <a:ext uri="{FF2B5EF4-FFF2-40B4-BE49-F238E27FC236}">
                  <a16:creationId xmlns:a16="http://schemas.microsoft.com/office/drawing/2014/main" id="{9E1401C4-DB5D-4090-9582-3B8B77D80BA7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9" name="Freeform 10">
              <a:extLst>
                <a:ext uri="{FF2B5EF4-FFF2-40B4-BE49-F238E27FC236}">
                  <a16:creationId xmlns:a16="http://schemas.microsoft.com/office/drawing/2014/main" id="{7A15E5AA-E66A-4871-9B38-8A80CCACF752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0" name="Freeform 11">
              <a:extLst>
                <a:ext uri="{FF2B5EF4-FFF2-40B4-BE49-F238E27FC236}">
                  <a16:creationId xmlns:a16="http://schemas.microsoft.com/office/drawing/2014/main" id="{B6F2AAA6-593A-4099-89D3-3BF2E0CC0600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1" name="Freeform 12">
              <a:extLst>
                <a:ext uri="{FF2B5EF4-FFF2-40B4-BE49-F238E27FC236}">
                  <a16:creationId xmlns:a16="http://schemas.microsoft.com/office/drawing/2014/main" id="{D6AA640C-2888-48D2-9134-5F35AD2FC102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</p:grpSp>
      <p:sp>
        <p:nvSpPr>
          <p:cNvPr id="12" name="Text Placeholder 2">
            <a:extLst>
              <a:ext uri="{FF2B5EF4-FFF2-40B4-BE49-F238E27FC236}">
                <a16:creationId xmlns:a16="http://schemas.microsoft.com/office/drawing/2014/main" id="{486DD326-7B85-44EC-9DB1-D6A03201766C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39750" y="1092200"/>
            <a:ext cx="11112500" cy="374650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400">
                <a:solidFill>
                  <a:schemeClr val="tx1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13" name="Chart Placeholder 3">
            <a:extLst>
              <a:ext uri="{FF2B5EF4-FFF2-40B4-BE49-F238E27FC236}">
                <a16:creationId xmlns:a16="http://schemas.microsoft.com/office/drawing/2014/main" id="{5B7A919B-EC27-4702-8058-CA40D16BF094}"/>
              </a:ext>
            </a:extLst>
          </p:cNvPr>
          <p:cNvSpPr>
            <a:spLocks noGrp="1"/>
          </p:cNvSpPr>
          <p:nvPr>
            <p:ph type="chart" sz="quarter" idx="11"/>
          </p:nvPr>
        </p:nvSpPr>
        <p:spPr>
          <a:xfrm>
            <a:off x="806450" y="2044700"/>
            <a:ext cx="10367010" cy="39243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14" name="Text Placeholder 2">
            <a:extLst>
              <a:ext uri="{FF2B5EF4-FFF2-40B4-BE49-F238E27FC236}">
                <a16:creationId xmlns:a16="http://schemas.microsoft.com/office/drawing/2014/main" id="{C7AEB17D-7633-429E-939B-A1DCBC78CE18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83055" y="6429865"/>
            <a:ext cx="10190182" cy="374650"/>
          </a:xfrm>
          <a:prstGeom prst="rect">
            <a:avLst/>
          </a:prstGeom>
        </p:spPr>
        <p:txBody>
          <a:bodyPr anchor="ctr"/>
          <a:lstStyle>
            <a:lvl1pPr marL="0" indent="0" algn="l">
              <a:buNone/>
              <a:defRPr sz="1200">
                <a:solidFill>
                  <a:schemeClr val="tx1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Source: Click to enter source details </a:t>
            </a:r>
          </a:p>
        </p:txBody>
      </p:sp>
    </p:spTree>
    <p:extLst>
      <p:ext uri="{BB962C8B-B14F-4D97-AF65-F5344CB8AC3E}">
        <p14:creationId xmlns:p14="http://schemas.microsoft.com/office/powerpoint/2010/main" val="168746851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ponsor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68E716-DA85-4F02-A257-914567F91E87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539750" y="386131"/>
            <a:ext cx="11112500" cy="693369"/>
          </a:xfrm>
          <a:prstGeom prst="rect">
            <a:avLst/>
          </a:prstGeom>
        </p:spPr>
        <p:txBody>
          <a:bodyPr anchor="ctr"/>
          <a:lstStyle>
            <a:lvl1pPr algn="ctr">
              <a:defRPr sz="39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enter title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53FA04BD-A1BD-4F56-B9A8-DA468D00BC74}"/>
              </a:ext>
            </a:extLst>
          </p:cNvPr>
          <p:cNvGrpSpPr/>
          <p:nvPr/>
        </p:nvGrpSpPr>
        <p:grpSpPr>
          <a:xfrm>
            <a:off x="11173460" y="6417165"/>
            <a:ext cx="869136" cy="287336"/>
            <a:chOff x="9740079" y="5966678"/>
            <a:chExt cx="1069658" cy="353628"/>
          </a:xfrm>
        </p:grpSpPr>
        <p:sp>
          <p:nvSpPr>
            <p:cNvPr id="4" name="Freeform 5">
              <a:extLst>
                <a:ext uri="{FF2B5EF4-FFF2-40B4-BE49-F238E27FC236}">
                  <a16:creationId xmlns:a16="http://schemas.microsoft.com/office/drawing/2014/main" id="{F8C2D70E-3AF4-4110-B813-D3033C96BC40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B3A9BD95-E9E1-433B-A38B-7FE8F9DD60E3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6" name="Freeform 7">
              <a:extLst>
                <a:ext uri="{FF2B5EF4-FFF2-40B4-BE49-F238E27FC236}">
                  <a16:creationId xmlns:a16="http://schemas.microsoft.com/office/drawing/2014/main" id="{7334CAC5-35A1-4389-991D-A4077F31D5DE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7" name="Freeform 8">
              <a:extLst>
                <a:ext uri="{FF2B5EF4-FFF2-40B4-BE49-F238E27FC236}">
                  <a16:creationId xmlns:a16="http://schemas.microsoft.com/office/drawing/2014/main" id="{F936DF80-B8E2-4799-B22A-A452CBDBACDA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8" name="Freeform 9">
              <a:extLst>
                <a:ext uri="{FF2B5EF4-FFF2-40B4-BE49-F238E27FC236}">
                  <a16:creationId xmlns:a16="http://schemas.microsoft.com/office/drawing/2014/main" id="{AE6154DE-358E-4DC1-9DBE-77510A254B9F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9" name="Freeform 10">
              <a:extLst>
                <a:ext uri="{FF2B5EF4-FFF2-40B4-BE49-F238E27FC236}">
                  <a16:creationId xmlns:a16="http://schemas.microsoft.com/office/drawing/2014/main" id="{E1BCB4FF-378E-400E-B0FE-43784AD4DD85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0" name="Freeform 11">
              <a:extLst>
                <a:ext uri="{FF2B5EF4-FFF2-40B4-BE49-F238E27FC236}">
                  <a16:creationId xmlns:a16="http://schemas.microsoft.com/office/drawing/2014/main" id="{8D1F91BE-A674-4ACA-A5E4-98FBE6D390CA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1" name="Freeform 12">
              <a:extLst>
                <a:ext uri="{FF2B5EF4-FFF2-40B4-BE49-F238E27FC236}">
                  <a16:creationId xmlns:a16="http://schemas.microsoft.com/office/drawing/2014/main" id="{A2A06EDF-4123-49E6-BEFC-9F128DDC5822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</p:grpSp>
      <p:sp>
        <p:nvSpPr>
          <p:cNvPr id="12" name="Text Placeholder 2">
            <a:extLst>
              <a:ext uri="{FF2B5EF4-FFF2-40B4-BE49-F238E27FC236}">
                <a16:creationId xmlns:a16="http://schemas.microsoft.com/office/drawing/2014/main" id="{4A4DAE29-4792-49A8-8BE2-AEAB6884D718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39750" y="1092200"/>
            <a:ext cx="11112500" cy="374650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400">
                <a:solidFill>
                  <a:schemeClr val="tx1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13" name="Picture Placeholder 4">
            <a:extLst>
              <a:ext uri="{FF2B5EF4-FFF2-40B4-BE49-F238E27FC236}">
                <a16:creationId xmlns:a16="http://schemas.microsoft.com/office/drawing/2014/main" id="{8008024F-EA0C-432A-9D86-61F342EBD1B6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1107717" y="2654771"/>
            <a:ext cx="2728913" cy="81597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14" name="Picture Placeholder 4">
            <a:extLst>
              <a:ext uri="{FF2B5EF4-FFF2-40B4-BE49-F238E27FC236}">
                <a16:creationId xmlns:a16="http://schemas.microsoft.com/office/drawing/2014/main" id="{A351F61B-3E46-4A4E-93E1-E2BFCDABB1FB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1107717" y="4261928"/>
            <a:ext cx="2728913" cy="81597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15" name="Picture Placeholder 4">
            <a:extLst>
              <a:ext uri="{FF2B5EF4-FFF2-40B4-BE49-F238E27FC236}">
                <a16:creationId xmlns:a16="http://schemas.microsoft.com/office/drawing/2014/main" id="{64E9CD2B-808E-4C42-AB9B-6EF2196B231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781238" y="4250678"/>
            <a:ext cx="2728913" cy="81597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16" name="Picture Placeholder 4">
            <a:extLst>
              <a:ext uri="{FF2B5EF4-FFF2-40B4-BE49-F238E27FC236}">
                <a16:creationId xmlns:a16="http://schemas.microsoft.com/office/drawing/2014/main" id="{012E9F66-BAAE-4533-9893-FB0889885711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781238" y="2652419"/>
            <a:ext cx="2728913" cy="81597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17" name="Picture Placeholder 4">
            <a:extLst>
              <a:ext uri="{FF2B5EF4-FFF2-40B4-BE49-F238E27FC236}">
                <a16:creationId xmlns:a16="http://schemas.microsoft.com/office/drawing/2014/main" id="{6DFC2A4D-640C-4F2D-B4BE-B2AAE164E505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8454760" y="2652418"/>
            <a:ext cx="2728913" cy="81597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18" name="Picture Placeholder 4">
            <a:extLst>
              <a:ext uri="{FF2B5EF4-FFF2-40B4-BE49-F238E27FC236}">
                <a16:creationId xmlns:a16="http://schemas.microsoft.com/office/drawing/2014/main" id="{C7C2BF4A-1712-4222-B518-85ED66407E9D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8454760" y="4261928"/>
            <a:ext cx="2728913" cy="81597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489666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exa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D4E704-31AB-4EF3-AC4D-79148F4F1416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539750" y="386131"/>
            <a:ext cx="11112500" cy="693369"/>
          </a:xfrm>
          <a:prstGeom prst="rect">
            <a:avLst/>
          </a:prstGeom>
        </p:spPr>
        <p:txBody>
          <a:bodyPr anchor="ctr"/>
          <a:lstStyle>
            <a:lvl1pPr algn="ctr">
              <a:defRPr sz="39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enter title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27BF31B7-13D5-4534-8553-961F3A4BBE1A}"/>
              </a:ext>
            </a:extLst>
          </p:cNvPr>
          <p:cNvGrpSpPr/>
          <p:nvPr/>
        </p:nvGrpSpPr>
        <p:grpSpPr>
          <a:xfrm>
            <a:off x="11173460" y="6417165"/>
            <a:ext cx="869136" cy="287336"/>
            <a:chOff x="9740079" y="5966678"/>
            <a:chExt cx="1069658" cy="353628"/>
          </a:xfrm>
        </p:grpSpPr>
        <p:sp>
          <p:nvSpPr>
            <p:cNvPr id="4" name="Freeform 5">
              <a:extLst>
                <a:ext uri="{FF2B5EF4-FFF2-40B4-BE49-F238E27FC236}">
                  <a16:creationId xmlns:a16="http://schemas.microsoft.com/office/drawing/2014/main" id="{F76F6EBD-9F00-4A9D-BD3A-5C26788141C3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40B2ABF3-FD47-4FC2-90FC-2AE039BE203C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6" name="Freeform 7">
              <a:extLst>
                <a:ext uri="{FF2B5EF4-FFF2-40B4-BE49-F238E27FC236}">
                  <a16:creationId xmlns:a16="http://schemas.microsoft.com/office/drawing/2014/main" id="{E89DD7CA-4978-4565-AFEE-A4DEA6BD40DE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7" name="Freeform 8">
              <a:extLst>
                <a:ext uri="{FF2B5EF4-FFF2-40B4-BE49-F238E27FC236}">
                  <a16:creationId xmlns:a16="http://schemas.microsoft.com/office/drawing/2014/main" id="{743A1699-DAF3-4846-9A0A-F498ACB4AD15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8" name="Freeform 9">
              <a:extLst>
                <a:ext uri="{FF2B5EF4-FFF2-40B4-BE49-F238E27FC236}">
                  <a16:creationId xmlns:a16="http://schemas.microsoft.com/office/drawing/2014/main" id="{10C9AA5F-3B3F-450D-8736-68267E9A415B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9" name="Freeform 10">
              <a:extLst>
                <a:ext uri="{FF2B5EF4-FFF2-40B4-BE49-F238E27FC236}">
                  <a16:creationId xmlns:a16="http://schemas.microsoft.com/office/drawing/2014/main" id="{9D29338A-5304-4917-8022-0C54FA48237B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0" name="Freeform 11">
              <a:extLst>
                <a:ext uri="{FF2B5EF4-FFF2-40B4-BE49-F238E27FC236}">
                  <a16:creationId xmlns:a16="http://schemas.microsoft.com/office/drawing/2014/main" id="{3424D569-1779-45A8-B29E-AD36C938C3C4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1" name="Freeform 12">
              <a:extLst>
                <a:ext uri="{FF2B5EF4-FFF2-40B4-BE49-F238E27FC236}">
                  <a16:creationId xmlns:a16="http://schemas.microsoft.com/office/drawing/2014/main" id="{67D7BB1B-4EDB-41BA-A719-0C452F0C8DFD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</p:grpSp>
      <p:sp>
        <p:nvSpPr>
          <p:cNvPr id="12" name="Text Placeholder 2">
            <a:extLst>
              <a:ext uri="{FF2B5EF4-FFF2-40B4-BE49-F238E27FC236}">
                <a16:creationId xmlns:a16="http://schemas.microsoft.com/office/drawing/2014/main" id="{B78A6B6D-5F95-41FD-AE4A-351263A1D6FE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39750" y="1092200"/>
            <a:ext cx="11112500" cy="374650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400">
                <a:solidFill>
                  <a:schemeClr val="tx1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CC0EFC64-3132-4330-8AA1-016F2256D855}"/>
              </a:ext>
            </a:extLst>
          </p:cNvPr>
          <p:cNvCxnSpPr/>
          <p:nvPr/>
        </p:nvCxnSpPr>
        <p:spPr>
          <a:xfrm>
            <a:off x="0" y="3540641"/>
            <a:ext cx="12192000" cy="0"/>
          </a:xfrm>
          <a:prstGeom prst="line">
            <a:avLst/>
          </a:prstGeom>
          <a:ln w="76200">
            <a:solidFill>
              <a:srgbClr val="F3652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Graphic 13">
            <a:extLst>
              <a:ext uri="{FF2B5EF4-FFF2-40B4-BE49-F238E27FC236}">
                <a16:creationId xmlns:a16="http://schemas.microsoft.com/office/drawing/2014/main" id="{D9DC131A-7D73-4A17-91C7-29A427AC334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57918" y="1797936"/>
            <a:ext cx="4465092" cy="41581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7678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Divi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1A7E06D-3286-48B7-9DB0-5A841AA154B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ACE6EAB1-95B4-46C5-A872-0F8F8565DFC4}"/>
              </a:ext>
            </a:extLst>
          </p:cNvPr>
          <p:cNvSpPr/>
          <p:nvPr/>
        </p:nvSpPr>
        <p:spPr>
          <a:xfrm>
            <a:off x="0" y="-1"/>
            <a:ext cx="12192000" cy="6858000"/>
          </a:xfrm>
          <a:prstGeom prst="rect">
            <a:avLst/>
          </a:pr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60C0EA39-EA21-467E-B93A-16F93209DC22}"/>
              </a:ext>
            </a:extLst>
          </p:cNvPr>
          <p:cNvGrpSpPr/>
          <p:nvPr/>
        </p:nvGrpSpPr>
        <p:grpSpPr>
          <a:xfrm>
            <a:off x="11173460" y="6417165"/>
            <a:ext cx="869136" cy="287336"/>
            <a:chOff x="9740079" y="5966678"/>
            <a:chExt cx="1069658" cy="353628"/>
          </a:xfrm>
        </p:grpSpPr>
        <p:sp>
          <p:nvSpPr>
            <p:cNvPr id="5" name="Freeform 5">
              <a:extLst>
                <a:ext uri="{FF2B5EF4-FFF2-40B4-BE49-F238E27FC236}">
                  <a16:creationId xmlns:a16="http://schemas.microsoft.com/office/drawing/2014/main" id="{ED1C09C9-0B2D-4AD8-ACD4-C3FBD06805CD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6" name="Freeform 6">
              <a:extLst>
                <a:ext uri="{FF2B5EF4-FFF2-40B4-BE49-F238E27FC236}">
                  <a16:creationId xmlns:a16="http://schemas.microsoft.com/office/drawing/2014/main" id="{22765E6D-DDB2-44E1-B9F1-98707C1CD97A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7" name="Freeform 7">
              <a:extLst>
                <a:ext uri="{FF2B5EF4-FFF2-40B4-BE49-F238E27FC236}">
                  <a16:creationId xmlns:a16="http://schemas.microsoft.com/office/drawing/2014/main" id="{A16252F5-A523-4B22-B59F-CCF14F5255E1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8" name="Freeform 8">
              <a:extLst>
                <a:ext uri="{FF2B5EF4-FFF2-40B4-BE49-F238E27FC236}">
                  <a16:creationId xmlns:a16="http://schemas.microsoft.com/office/drawing/2014/main" id="{78C6FDE0-CDDC-4DBD-88C6-9BB8F6849743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9" name="Freeform 9">
              <a:extLst>
                <a:ext uri="{FF2B5EF4-FFF2-40B4-BE49-F238E27FC236}">
                  <a16:creationId xmlns:a16="http://schemas.microsoft.com/office/drawing/2014/main" id="{EAEF61EC-617D-413E-929A-DE98F2F7FC57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0" name="Freeform 10">
              <a:extLst>
                <a:ext uri="{FF2B5EF4-FFF2-40B4-BE49-F238E27FC236}">
                  <a16:creationId xmlns:a16="http://schemas.microsoft.com/office/drawing/2014/main" id="{66FBE2BA-8724-4A01-9746-B19A6A33C7B1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1" name="Freeform 11">
              <a:extLst>
                <a:ext uri="{FF2B5EF4-FFF2-40B4-BE49-F238E27FC236}">
                  <a16:creationId xmlns:a16="http://schemas.microsoft.com/office/drawing/2014/main" id="{280BA88C-067E-4F3A-81B2-F3DA9A242E15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2" name="Freeform 12">
              <a:extLst>
                <a:ext uri="{FF2B5EF4-FFF2-40B4-BE49-F238E27FC236}">
                  <a16:creationId xmlns:a16="http://schemas.microsoft.com/office/drawing/2014/main" id="{AA73BE59-3206-428A-93DA-96B132F75BD1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</p:grpSp>
      <p:grpSp>
        <p:nvGrpSpPr>
          <p:cNvPr id="13" name="Group 12">
            <a:extLst>
              <a:ext uri="{FF2B5EF4-FFF2-40B4-BE49-F238E27FC236}">
                <a16:creationId xmlns:a16="http://schemas.microsoft.com/office/drawing/2014/main" id="{9942455D-2626-4F04-A9E7-C64EE2E92E3B}"/>
              </a:ext>
            </a:extLst>
          </p:cNvPr>
          <p:cNvGrpSpPr/>
          <p:nvPr/>
        </p:nvGrpSpPr>
        <p:grpSpPr>
          <a:xfrm>
            <a:off x="11171048" y="6419007"/>
            <a:ext cx="869136" cy="287336"/>
            <a:chOff x="9740079" y="5966678"/>
            <a:chExt cx="1069658" cy="353628"/>
          </a:xfrm>
        </p:grpSpPr>
        <p:sp>
          <p:nvSpPr>
            <p:cNvPr id="14" name="Freeform 5">
              <a:extLst>
                <a:ext uri="{FF2B5EF4-FFF2-40B4-BE49-F238E27FC236}">
                  <a16:creationId xmlns:a16="http://schemas.microsoft.com/office/drawing/2014/main" id="{F24DDBF5-9F7D-4D45-BC0B-B249A5BA035B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5" name="Freeform 6">
              <a:extLst>
                <a:ext uri="{FF2B5EF4-FFF2-40B4-BE49-F238E27FC236}">
                  <a16:creationId xmlns:a16="http://schemas.microsoft.com/office/drawing/2014/main" id="{BA9BC1BC-0193-472C-A9E2-E0C9F13EB4AF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6" name="Freeform 7">
              <a:extLst>
                <a:ext uri="{FF2B5EF4-FFF2-40B4-BE49-F238E27FC236}">
                  <a16:creationId xmlns:a16="http://schemas.microsoft.com/office/drawing/2014/main" id="{10E796A2-C855-476D-BD1B-FE6F6EC7EC1E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7" name="Freeform 8">
              <a:extLst>
                <a:ext uri="{FF2B5EF4-FFF2-40B4-BE49-F238E27FC236}">
                  <a16:creationId xmlns:a16="http://schemas.microsoft.com/office/drawing/2014/main" id="{E40DC079-50A5-4126-836E-349D3AA54475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8" name="Freeform 9">
              <a:extLst>
                <a:ext uri="{FF2B5EF4-FFF2-40B4-BE49-F238E27FC236}">
                  <a16:creationId xmlns:a16="http://schemas.microsoft.com/office/drawing/2014/main" id="{98CC74CF-3887-4857-B7B7-0846D74F1B6E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9" name="Freeform 10">
              <a:extLst>
                <a:ext uri="{FF2B5EF4-FFF2-40B4-BE49-F238E27FC236}">
                  <a16:creationId xmlns:a16="http://schemas.microsoft.com/office/drawing/2014/main" id="{CD43F742-948A-4652-826A-43F5878701C7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20" name="Freeform 11">
              <a:extLst>
                <a:ext uri="{FF2B5EF4-FFF2-40B4-BE49-F238E27FC236}">
                  <a16:creationId xmlns:a16="http://schemas.microsoft.com/office/drawing/2014/main" id="{7AB03E83-4655-4F60-A935-18366DF20A9F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21" name="Freeform 12">
              <a:extLst>
                <a:ext uri="{FF2B5EF4-FFF2-40B4-BE49-F238E27FC236}">
                  <a16:creationId xmlns:a16="http://schemas.microsoft.com/office/drawing/2014/main" id="{C07DE91F-D4F6-4DED-B4D2-CE7589562E04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</p:grp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592DDF6A-6621-44DF-AA1F-FF29B7C7C625}"/>
              </a:ext>
            </a:extLst>
          </p:cNvPr>
          <p:cNvCxnSpPr>
            <a:cxnSpLocks/>
          </p:cNvCxnSpPr>
          <p:nvPr/>
        </p:nvCxnSpPr>
        <p:spPr>
          <a:xfrm>
            <a:off x="4495402" y="3624400"/>
            <a:ext cx="1925835" cy="0"/>
          </a:xfrm>
          <a:prstGeom prst="line">
            <a:avLst/>
          </a:prstGeom>
          <a:ln w="38100">
            <a:solidFill>
              <a:srgbClr val="F2652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itle 1">
            <a:extLst>
              <a:ext uri="{FF2B5EF4-FFF2-40B4-BE49-F238E27FC236}">
                <a16:creationId xmlns:a16="http://schemas.microsoft.com/office/drawing/2014/main" id="{3E55A1C1-CEC4-4F76-9E44-C781A7BDE3D5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486258" y="1088137"/>
            <a:ext cx="4745482" cy="2533396"/>
          </a:xfrm>
          <a:prstGeom prst="rect">
            <a:avLst/>
          </a:prstGeom>
        </p:spPr>
        <p:txBody>
          <a:bodyPr anchor="b"/>
          <a:lstStyle>
            <a:lvl1pPr algn="l">
              <a:defRPr sz="6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DIVIDER</a:t>
            </a:r>
          </a:p>
        </p:txBody>
      </p:sp>
      <p:sp>
        <p:nvSpPr>
          <p:cNvPr id="24" name="Slide Number Placeholder 15">
            <a:extLst>
              <a:ext uri="{FF2B5EF4-FFF2-40B4-BE49-F238E27FC236}">
                <a16:creationId xmlns:a16="http://schemas.microsoft.com/office/drawing/2014/main" id="{B113AA84-B620-43D1-A7FB-41D04D925D12}"/>
              </a:ext>
            </a:extLst>
          </p:cNvPr>
          <p:cNvSpPr txBox="1">
            <a:spLocks/>
          </p:cNvSpPr>
          <p:nvPr/>
        </p:nvSpPr>
        <p:spPr>
          <a:xfrm>
            <a:off x="171449" y="6492874"/>
            <a:ext cx="466503" cy="3651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03245F9-611F-460B-AD82-FE5275B4E6CE}" type="slidenum">
              <a:rPr lang="en-US" sz="1000" smtClean="0">
                <a:solidFill>
                  <a:schemeClr val="tx1">
                    <a:lumMod val="60000"/>
                    <a:lumOff val="40000"/>
                  </a:schemeClr>
                </a:solidFill>
              </a:rPr>
              <a:pPr/>
              <a:t>‹#›</a:t>
            </a:fld>
            <a:endParaRPr lang="en-US" sz="1000">
              <a:solidFill>
                <a:schemeClr val="tx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2905458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Divi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Picture 25">
            <a:extLst>
              <a:ext uri="{FF2B5EF4-FFF2-40B4-BE49-F238E27FC236}">
                <a16:creationId xmlns:a16="http://schemas.microsoft.com/office/drawing/2014/main" id="{5B6FAF4B-8C4D-4F54-A46F-C895C05F579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-31848"/>
            <a:ext cx="12192000" cy="6889848"/>
          </a:xfrm>
          <a:prstGeom prst="rect">
            <a:avLst/>
          </a:prstGeom>
        </p:spPr>
      </p:pic>
      <p:sp>
        <p:nvSpPr>
          <p:cNvPr id="27" name="Rectangle 26">
            <a:extLst>
              <a:ext uri="{FF2B5EF4-FFF2-40B4-BE49-F238E27FC236}">
                <a16:creationId xmlns:a16="http://schemas.microsoft.com/office/drawing/2014/main" id="{49BC3989-EFCA-40AA-83A7-8EA1542E68BA}"/>
              </a:ext>
            </a:extLst>
          </p:cNvPr>
          <p:cNvSpPr/>
          <p:nvPr/>
        </p:nvSpPr>
        <p:spPr>
          <a:xfrm>
            <a:off x="0" y="-20275"/>
            <a:ext cx="12192000" cy="6889848"/>
          </a:xfrm>
          <a:prstGeom prst="rect">
            <a:avLst/>
          </a:pr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A633CF01-D69F-46F5-A7A6-F7CEB1A5E85A}"/>
              </a:ext>
            </a:extLst>
          </p:cNvPr>
          <p:cNvGrpSpPr/>
          <p:nvPr/>
        </p:nvGrpSpPr>
        <p:grpSpPr>
          <a:xfrm>
            <a:off x="11173460" y="6417165"/>
            <a:ext cx="869136" cy="287336"/>
            <a:chOff x="9740079" y="5966678"/>
            <a:chExt cx="1069658" cy="353628"/>
          </a:xfrm>
        </p:grpSpPr>
        <p:sp>
          <p:nvSpPr>
            <p:cNvPr id="5" name="Freeform 5">
              <a:extLst>
                <a:ext uri="{FF2B5EF4-FFF2-40B4-BE49-F238E27FC236}">
                  <a16:creationId xmlns:a16="http://schemas.microsoft.com/office/drawing/2014/main" id="{B8E69C9E-0ADC-408F-A184-4304D49DE208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6" name="Freeform 6">
              <a:extLst>
                <a:ext uri="{FF2B5EF4-FFF2-40B4-BE49-F238E27FC236}">
                  <a16:creationId xmlns:a16="http://schemas.microsoft.com/office/drawing/2014/main" id="{FC297F03-E41D-4473-B46E-9AE14E55BF47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7" name="Freeform 7">
              <a:extLst>
                <a:ext uri="{FF2B5EF4-FFF2-40B4-BE49-F238E27FC236}">
                  <a16:creationId xmlns:a16="http://schemas.microsoft.com/office/drawing/2014/main" id="{C18FC415-E96B-47A9-A5C8-9332BBDEDEBE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8" name="Freeform 8">
              <a:extLst>
                <a:ext uri="{FF2B5EF4-FFF2-40B4-BE49-F238E27FC236}">
                  <a16:creationId xmlns:a16="http://schemas.microsoft.com/office/drawing/2014/main" id="{64C4F766-96B2-43CB-8C28-A9577720315B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9" name="Freeform 9">
              <a:extLst>
                <a:ext uri="{FF2B5EF4-FFF2-40B4-BE49-F238E27FC236}">
                  <a16:creationId xmlns:a16="http://schemas.microsoft.com/office/drawing/2014/main" id="{5E2B9ED0-6262-4430-BF17-6BA9BCB2EE7A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0" name="Freeform 10">
              <a:extLst>
                <a:ext uri="{FF2B5EF4-FFF2-40B4-BE49-F238E27FC236}">
                  <a16:creationId xmlns:a16="http://schemas.microsoft.com/office/drawing/2014/main" id="{18470996-3701-46EE-AB07-987BFDDF45D1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1" name="Freeform 11">
              <a:extLst>
                <a:ext uri="{FF2B5EF4-FFF2-40B4-BE49-F238E27FC236}">
                  <a16:creationId xmlns:a16="http://schemas.microsoft.com/office/drawing/2014/main" id="{A5DE20E9-C855-460F-BF22-6CB9447315C3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2" name="Freeform 12">
              <a:extLst>
                <a:ext uri="{FF2B5EF4-FFF2-40B4-BE49-F238E27FC236}">
                  <a16:creationId xmlns:a16="http://schemas.microsoft.com/office/drawing/2014/main" id="{0D179D23-604C-46F6-B956-1115789B612A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</p:grpSp>
      <p:grpSp>
        <p:nvGrpSpPr>
          <p:cNvPr id="13" name="Group 12">
            <a:extLst>
              <a:ext uri="{FF2B5EF4-FFF2-40B4-BE49-F238E27FC236}">
                <a16:creationId xmlns:a16="http://schemas.microsoft.com/office/drawing/2014/main" id="{D7D518C0-2418-479E-842B-8DF82678EE08}"/>
              </a:ext>
            </a:extLst>
          </p:cNvPr>
          <p:cNvGrpSpPr/>
          <p:nvPr/>
        </p:nvGrpSpPr>
        <p:grpSpPr>
          <a:xfrm>
            <a:off x="11171048" y="6419007"/>
            <a:ext cx="869136" cy="287336"/>
            <a:chOff x="9740079" y="5966678"/>
            <a:chExt cx="1069658" cy="353628"/>
          </a:xfrm>
        </p:grpSpPr>
        <p:sp>
          <p:nvSpPr>
            <p:cNvPr id="14" name="Freeform 5">
              <a:extLst>
                <a:ext uri="{FF2B5EF4-FFF2-40B4-BE49-F238E27FC236}">
                  <a16:creationId xmlns:a16="http://schemas.microsoft.com/office/drawing/2014/main" id="{5F322760-41DA-44B1-A34F-B1AD2DCC9753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5" name="Freeform 6">
              <a:extLst>
                <a:ext uri="{FF2B5EF4-FFF2-40B4-BE49-F238E27FC236}">
                  <a16:creationId xmlns:a16="http://schemas.microsoft.com/office/drawing/2014/main" id="{867F8F59-9A06-42F4-9856-177B83E3EC01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6" name="Freeform 7">
              <a:extLst>
                <a:ext uri="{FF2B5EF4-FFF2-40B4-BE49-F238E27FC236}">
                  <a16:creationId xmlns:a16="http://schemas.microsoft.com/office/drawing/2014/main" id="{6D490BCD-FC1C-4E06-AA06-AA3C67EE287F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7" name="Freeform 8">
              <a:extLst>
                <a:ext uri="{FF2B5EF4-FFF2-40B4-BE49-F238E27FC236}">
                  <a16:creationId xmlns:a16="http://schemas.microsoft.com/office/drawing/2014/main" id="{B04289C4-1F4B-4876-88B0-A32207F3E03C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8" name="Freeform 9">
              <a:extLst>
                <a:ext uri="{FF2B5EF4-FFF2-40B4-BE49-F238E27FC236}">
                  <a16:creationId xmlns:a16="http://schemas.microsoft.com/office/drawing/2014/main" id="{4006D399-AE8C-4709-A717-D338680A3950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9" name="Freeform 10">
              <a:extLst>
                <a:ext uri="{FF2B5EF4-FFF2-40B4-BE49-F238E27FC236}">
                  <a16:creationId xmlns:a16="http://schemas.microsoft.com/office/drawing/2014/main" id="{35ECD788-608D-4E54-B351-1FC4A4B573F4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20" name="Freeform 11">
              <a:extLst>
                <a:ext uri="{FF2B5EF4-FFF2-40B4-BE49-F238E27FC236}">
                  <a16:creationId xmlns:a16="http://schemas.microsoft.com/office/drawing/2014/main" id="{332C0BEB-6FA7-4ADC-8DBE-88A5381F372B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21" name="Freeform 12">
              <a:extLst>
                <a:ext uri="{FF2B5EF4-FFF2-40B4-BE49-F238E27FC236}">
                  <a16:creationId xmlns:a16="http://schemas.microsoft.com/office/drawing/2014/main" id="{6AE43114-021D-402E-A94A-3ED7737D0CF7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</p:grp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368DF165-4054-476C-88C9-ECD150F5ABE8}"/>
              </a:ext>
            </a:extLst>
          </p:cNvPr>
          <p:cNvCxnSpPr>
            <a:cxnSpLocks/>
          </p:cNvCxnSpPr>
          <p:nvPr/>
        </p:nvCxnSpPr>
        <p:spPr>
          <a:xfrm>
            <a:off x="4495402" y="3624400"/>
            <a:ext cx="1925835" cy="0"/>
          </a:xfrm>
          <a:prstGeom prst="line">
            <a:avLst/>
          </a:prstGeom>
          <a:ln w="38100">
            <a:solidFill>
              <a:srgbClr val="F2652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itle 1">
            <a:extLst>
              <a:ext uri="{FF2B5EF4-FFF2-40B4-BE49-F238E27FC236}">
                <a16:creationId xmlns:a16="http://schemas.microsoft.com/office/drawing/2014/main" id="{3CA7B28B-39A2-435A-84E9-8F593D644E1B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486258" y="1088137"/>
            <a:ext cx="4745482" cy="2533396"/>
          </a:xfrm>
          <a:prstGeom prst="rect">
            <a:avLst/>
          </a:prstGeom>
        </p:spPr>
        <p:txBody>
          <a:bodyPr anchor="b"/>
          <a:lstStyle>
            <a:lvl1pPr algn="l">
              <a:defRPr sz="6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DIVIDER</a:t>
            </a:r>
          </a:p>
        </p:txBody>
      </p:sp>
      <p:sp>
        <p:nvSpPr>
          <p:cNvPr id="24" name="Slide Number Placeholder 15">
            <a:extLst>
              <a:ext uri="{FF2B5EF4-FFF2-40B4-BE49-F238E27FC236}">
                <a16:creationId xmlns:a16="http://schemas.microsoft.com/office/drawing/2014/main" id="{AAF2A569-3D01-4CDB-9BE2-6B24701BEF20}"/>
              </a:ext>
            </a:extLst>
          </p:cNvPr>
          <p:cNvSpPr txBox="1">
            <a:spLocks/>
          </p:cNvSpPr>
          <p:nvPr/>
        </p:nvSpPr>
        <p:spPr>
          <a:xfrm>
            <a:off x="171449" y="6492874"/>
            <a:ext cx="466503" cy="3651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03245F9-611F-460B-AD82-FE5275B4E6CE}" type="slidenum">
              <a:rPr lang="en-US" sz="1000" smtClean="0">
                <a:solidFill>
                  <a:schemeClr val="tx1">
                    <a:lumMod val="60000"/>
                    <a:lumOff val="40000"/>
                  </a:schemeClr>
                </a:solidFill>
              </a:rPr>
              <a:pPr/>
              <a:t>‹#›</a:t>
            </a:fld>
            <a:endParaRPr lang="en-US" sz="1000">
              <a:solidFill>
                <a:schemeClr val="tx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46381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Divi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F13351F-4EDE-40B4-9CFE-6F6C782F8E1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D468D58F-3F2E-411E-927D-9FEC75E1F774}"/>
              </a:ext>
            </a:extLst>
          </p:cNvPr>
          <p:cNvSpPr/>
          <p:nvPr/>
        </p:nvSpPr>
        <p:spPr>
          <a:xfrm>
            <a:off x="0" y="-1"/>
            <a:ext cx="12192000" cy="6858000"/>
          </a:xfrm>
          <a:prstGeom prst="rect">
            <a:avLst/>
          </a:pr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806150A4-A8D3-4B98-BF10-2A93CEAF2E91}"/>
              </a:ext>
            </a:extLst>
          </p:cNvPr>
          <p:cNvGrpSpPr/>
          <p:nvPr/>
        </p:nvGrpSpPr>
        <p:grpSpPr>
          <a:xfrm>
            <a:off x="11173460" y="6417165"/>
            <a:ext cx="869136" cy="287336"/>
            <a:chOff x="9740079" y="5966678"/>
            <a:chExt cx="1069658" cy="353628"/>
          </a:xfrm>
        </p:grpSpPr>
        <p:sp>
          <p:nvSpPr>
            <p:cNvPr id="5" name="Freeform 5">
              <a:extLst>
                <a:ext uri="{FF2B5EF4-FFF2-40B4-BE49-F238E27FC236}">
                  <a16:creationId xmlns:a16="http://schemas.microsoft.com/office/drawing/2014/main" id="{AE51D7F8-8C82-496E-9EFC-6FD6EE07E7CF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6" name="Freeform 6">
              <a:extLst>
                <a:ext uri="{FF2B5EF4-FFF2-40B4-BE49-F238E27FC236}">
                  <a16:creationId xmlns:a16="http://schemas.microsoft.com/office/drawing/2014/main" id="{89901109-373A-457A-82CA-7B513CA26D65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7" name="Freeform 7">
              <a:extLst>
                <a:ext uri="{FF2B5EF4-FFF2-40B4-BE49-F238E27FC236}">
                  <a16:creationId xmlns:a16="http://schemas.microsoft.com/office/drawing/2014/main" id="{B50A6EF5-8BFE-4636-95EE-366B5580A61C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8" name="Freeform 8">
              <a:extLst>
                <a:ext uri="{FF2B5EF4-FFF2-40B4-BE49-F238E27FC236}">
                  <a16:creationId xmlns:a16="http://schemas.microsoft.com/office/drawing/2014/main" id="{9DD8EA4C-DBC0-4DF0-BA56-001714A89D70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9" name="Freeform 9">
              <a:extLst>
                <a:ext uri="{FF2B5EF4-FFF2-40B4-BE49-F238E27FC236}">
                  <a16:creationId xmlns:a16="http://schemas.microsoft.com/office/drawing/2014/main" id="{C6584648-F9D8-41DB-B21C-6795B26D0032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0" name="Freeform 10">
              <a:extLst>
                <a:ext uri="{FF2B5EF4-FFF2-40B4-BE49-F238E27FC236}">
                  <a16:creationId xmlns:a16="http://schemas.microsoft.com/office/drawing/2014/main" id="{29D1FC85-E8B9-4FB6-8E69-C21F0A54E749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1" name="Freeform 11">
              <a:extLst>
                <a:ext uri="{FF2B5EF4-FFF2-40B4-BE49-F238E27FC236}">
                  <a16:creationId xmlns:a16="http://schemas.microsoft.com/office/drawing/2014/main" id="{251BB7BF-6169-4CEF-B085-DFEFD691E9CB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2" name="Freeform 12">
              <a:extLst>
                <a:ext uri="{FF2B5EF4-FFF2-40B4-BE49-F238E27FC236}">
                  <a16:creationId xmlns:a16="http://schemas.microsoft.com/office/drawing/2014/main" id="{D41A5F98-418F-477E-B99E-9D6656553883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</p:grpSp>
      <p:grpSp>
        <p:nvGrpSpPr>
          <p:cNvPr id="13" name="Group 12">
            <a:extLst>
              <a:ext uri="{FF2B5EF4-FFF2-40B4-BE49-F238E27FC236}">
                <a16:creationId xmlns:a16="http://schemas.microsoft.com/office/drawing/2014/main" id="{C590F5DA-0B7A-4D8A-952E-3DDEA0DCF064}"/>
              </a:ext>
            </a:extLst>
          </p:cNvPr>
          <p:cNvGrpSpPr/>
          <p:nvPr/>
        </p:nvGrpSpPr>
        <p:grpSpPr>
          <a:xfrm>
            <a:off x="11171048" y="6419007"/>
            <a:ext cx="869136" cy="287336"/>
            <a:chOff x="9740079" y="5966678"/>
            <a:chExt cx="1069658" cy="353628"/>
          </a:xfrm>
        </p:grpSpPr>
        <p:sp>
          <p:nvSpPr>
            <p:cNvPr id="14" name="Freeform 5">
              <a:extLst>
                <a:ext uri="{FF2B5EF4-FFF2-40B4-BE49-F238E27FC236}">
                  <a16:creationId xmlns:a16="http://schemas.microsoft.com/office/drawing/2014/main" id="{C2B642A2-8B18-4357-93D4-6BF0E5BF5B30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5" name="Freeform 6">
              <a:extLst>
                <a:ext uri="{FF2B5EF4-FFF2-40B4-BE49-F238E27FC236}">
                  <a16:creationId xmlns:a16="http://schemas.microsoft.com/office/drawing/2014/main" id="{D326A038-1C06-4956-9D4B-6B1A5AC3AAB6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6" name="Freeform 7">
              <a:extLst>
                <a:ext uri="{FF2B5EF4-FFF2-40B4-BE49-F238E27FC236}">
                  <a16:creationId xmlns:a16="http://schemas.microsoft.com/office/drawing/2014/main" id="{20127D94-EE55-47A7-978A-2E82766F38AC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7" name="Freeform 8">
              <a:extLst>
                <a:ext uri="{FF2B5EF4-FFF2-40B4-BE49-F238E27FC236}">
                  <a16:creationId xmlns:a16="http://schemas.microsoft.com/office/drawing/2014/main" id="{AEA6ED51-8DA7-49E2-963A-E5C1396CEB5A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8" name="Freeform 9">
              <a:extLst>
                <a:ext uri="{FF2B5EF4-FFF2-40B4-BE49-F238E27FC236}">
                  <a16:creationId xmlns:a16="http://schemas.microsoft.com/office/drawing/2014/main" id="{F5FAB645-E77A-4D1F-A6AB-26F4B1DD7956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9" name="Freeform 10">
              <a:extLst>
                <a:ext uri="{FF2B5EF4-FFF2-40B4-BE49-F238E27FC236}">
                  <a16:creationId xmlns:a16="http://schemas.microsoft.com/office/drawing/2014/main" id="{BB885689-50B1-4882-9D1C-4D2B9EC22D83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20" name="Freeform 11">
              <a:extLst>
                <a:ext uri="{FF2B5EF4-FFF2-40B4-BE49-F238E27FC236}">
                  <a16:creationId xmlns:a16="http://schemas.microsoft.com/office/drawing/2014/main" id="{780934E2-DB93-4094-A653-E4278E7CBF23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21" name="Freeform 12">
              <a:extLst>
                <a:ext uri="{FF2B5EF4-FFF2-40B4-BE49-F238E27FC236}">
                  <a16:creationId xmlns:a16="http://schemas.microsoft.com/office/drawing/2014/main" id="{3CF816B7-E1D5-4A8C-9BED-F733564F1F64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</p:grp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8521C577-0EE6-4CA1-84A1-D5B37108F8A6}"/>
              </a:ext>
            </a:extLst>
          </p:cNvPr>
          <p:cNvCxnSpPr>
            <a:cxnSpLocks/>
          </p:cNvCxnSpPr>
          <p:nvPr/>
        </p:nvCxnSpPr>
        <p:spPr>
          <a:xfrm>
            <a:off x="4495402" y="3624400"/>
            <a:ext cx="1925835" cy="0"/>
          </a:xfrm>
          <a:prstGeom prst="line">
            <a:avLst/>
          </a:prstGeom>
          <a:ln w="38100">
            <a:solidFill>
              <a:srgbClr val="F2652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itle 1">
            <a:extLst>
              <a:ext uri="{FF2B5EF4-FFF2-40B4-BE49-F238E27FC236}">
                <a16:creationId xmlns:a16="http://schemas.microsoft.com/office/drawing/2014/main" id="{1747AE4F-4B74-4195-9AE3-F7B4238AB33C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486258" y="1088137"/>
            <a:ext cx="4745482" cy="2533396"/>
          </a:xfrm>
          <a:prstGeom prst="rect">
            <a:avLst/>
          </a:prstGeom>
        </p:spPr>
        <p:txBody>
          <a:bodyPr anchor="b"/>
          <a:lstStyle>
            <a:lvl1pPr algn="l">
              <a:defRPr sz="6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DIVIDER</a:t>
            </a:r>
          </a:p>
        </p:txBody>
      </p:sp>
      <p:sp>
        <p:nvSpPr>
          <p:cNvPr id="24" name="Slide Number Placeholder 15">
            <a:extLst>
              <a:ext uri="{FF2B5EF4-FFF2-40B4-BE49-F238E27FC236}">
                <a16:creationId xmlns:a16="http://schemas.microsoft.com/office/drawing/2014/main" id="{5B508301-32AB-4AED-8971-DAB4563ADFE9}"/>
              </a:ext>
            </a:extLst>
          </p:cNvPr>
          <p:cNvSpPr txBox="1">
            <a:spLocks/>
          </p:cNvSpPr>
          <p:nvPr/>
        </p:nvSpPr>
        <p:spPr>
          <a:xfrm>
            <a:off x="171449" y="6492874"/>
            <a:ext cx="466503" cy="3651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03245F9-611F-460B-AD82-FE5275B4E6CE}" type="slidenum">
              <a:rPr lang="en-US" sz="1000" smtClean="0">
                <a:solidFill>
                  <a:schemeClr val="tx1">
                    <a:lumMod val="60000"/>
                    <a:lumOff val="40000"/>
                  </a:schemeClr>
                </a:solidFill>
              </a:rPr>
              <a:pPr/>
              <a:t>‹#›</a:t>
            </a:fld>
            <a:endParaRPr lang="en-US" sz="1000">
              <a:solidFill>
                <a:schemeClr val="tx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050329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Divi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3E8B0EC-552B-4ABD-9D42-57C4371019E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53266541-816C-41FD-B7C8-01D035F5A275}"/>
              </a:ext>
            </a:extLst>
          </p:cNvPr>
          <p:cNvSpPr/>
          <p:nvPr/>
        </p:nvSpPr>
        <p:spPr>
          <a:xfrm>
            <a:off x="0" y="-1"/>
            <a:ext cx="12192000" cy="6858000"/>
          </a:xfrm>
          <a:prstGeom prst="rect">
            <a:avLst/>
          </a:pr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890B36AC-2500-4938-9E81-FA645649A5BA}"/>
              </a:ext>
            </a:extLst>
          </p:cNvPr>
          <p:cNvGrpSpPr/>
          <p:nvPr/>
        </p:nvGrpSpPr>
        <p:grpSpPr>
          <a:xfrm>
            <a:off x="11173460" y="6417165"/>
            <a:ext cx="869136" cy="287336"/>
            <a:chOff x="9740079" y="5966678"/>
            <a:chExt cx="1069658" cy="353628"/>
          </a:xfrm>
        </p:grpSpPr>
        <p:sp>
          <p:nvSpPr>
            <p:cNvPr id="5" name="Freeform 5">
              <a:extLst>
                <a:ext uri="{FF2B5EF4-FFF2-40B4-BE49-F238E27FC236}">
                  <a16:creationId xmlns:a16="http://schemas.microsoft.com/office/drawing/2014/main" id="{3FA7D86D-B830-4773-83CD-7309970D0F88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6" name="Freeform 6">
              <a:extLst>
                <a:ext uri="{FF2B5EF4-FFF2-40B4-BE49-F238E27FC236}">
                  <a16:creationId xmlns:a16="http://schemas.microsoft.com/office/drawing/2014/main" id="{22046DF7-4697-4557-A9D2-FED73007A6C5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7" name="Freeform 7">
              <a:extLst>
                <a:ext uri="{FF2B5EF4-FFF2-40B4-BE49-F238E27FC236}">
                  <a16:creationId xmlns:a16="http://schemas.microsoft.com/office/drawing/2014/main" id="{80D49561-8126-4BEF-9591-18E489FAB9C1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8" name="Freeform 8">
              <a:extLst>
                <a:ext uri="{FF2B5EF4-FFF2-40B4-BE49-F238E27FC236}">
                  <a16:creationId xmlns:a16="http://schemas.microsoft.com/office/drawing/2014/main" id="{2C54A96F-66A3-4453-A0AB-91A6C769FB04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9" name="Freeform 9">
              <a:extLst>
                <a:ext uri="{FF2B5EF4-FFF2-40B4-BE49-F238E27FC236}">
                  <a16:creationId xmlns:a16="http://schemas.microsoft.com/office/drawing/2014/main" id="{D8170374-B880-4756-B22D-837765A01686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0" name="Freeform 10">
              <a:extLst>
                <a:ext uri="{FF2B5EF4-FFF2-40B4-BE49-F238E27FC236}">
                  <a16:creationId xmlns:a16="http://schemas.microsoft.com/office/drawing/2014/main" id="{BDBDC0FB-D1B2-4FEC-A901-65251CC1F2EB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1" name="Freeform 11">
              <a:extLst>
                <a:ext uri="{FF2B5EF4-FFF2-40B4-BE49-F238E27FC236}">
                  <a16:creationId xmlns:a16="http://schemas.microsoft.com/office/drawing/2014/main" id="{BA8BC858-4BA2-4CAC-B706-17AD552243D7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2" name="Freeform 12">
              <a:extLst>
                <a:ext uri="{FF2B5EF4-FFF2-40B4-BE49-F238E27FC236}">
                  <a16:creationId xmlns:a16="http://schemas.microsoft.com/office/drawing/2014/main" id="{E5D001C7-41C1-413D-98B5-A906E5CD5E6E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</p:grpSp>
      <p:grpSp>
        <p:nvGrpSpPr>
          <p:cNvPr id="13" name="Group 12">
            <a:extLst>
              <a:ext uri="{FF2B5EF4-FFF2-40B4-BE49-F238E27FC236}">
                <a16:creationId xmlns:a16="http://schemas.microsoft.com/office/drawing/2014/main" id="{3397E817-60A2-4FCB-819C-EDC3C52ADFBC}"/>
              </a:ext>
            </a:extLst>
          </p:cNvPr>
          <p:cNvGrpSpPr/>
          <p:nvPr/>
        </p:nvGrpSpPr>
        <p:grpSpPr>
          <a:xfrm>
            <a:off x="11171048" y="6419007"/>
            <a:ext cx="869136" cy="287336"/>
            <a:chOff x="9740079" y="5966678"/>
            <a:chExt cx="1069658" cy="353628"/>
          </a:xfrm>
        </p:grpSpPr>
        <p:sp>
          <p:nvSpPr>
            <p:cNvPr id="14" name="Freeform 5">
              <a:extLst>
                <a:ext uri="{FF2B5EF4-FFF2-40B4-BE49-F238E27FC236}">
                  <a16:creationId xmlns:a16="http://schemas.microsoft.com/office/drawing/2014/main" id="{4CF90942-4229-4874-9726-1CFCCD944320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5" name="Freeform 6">
              <a:extLst>
                <a:ext uri="{FF2B5EF4-FFF2-40B4-BE49-F238E27FC236}">
                  <a16:creationId xmlns:a16="http://schemas.microsoft.com/office/drawing/2014/main" id="{5CD9E6F3-F157-43EF-948C-2EFED8F9CEC6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6" name="Freeform 7">
              <a:extLst>
                <a:ext uri="{FF2B5EF4-FFF2-40B4-BE49-F238E27FC236}">
                  <a16:creationId xmlns:a16="http://schemas.microsoft.com/office/drawing/2014/main" id="{55796552-6EC0-48B1-B0DA-56868D73EBD5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7" name="Freeform 8">
              <a:extLst>
                <a:ext uri="{FF2B5EF4-FFF2-40B4-BE49-F238E27FC236}">
                  <a16:creationId xmlns:a16="http://schemas.microsoft.com/office/drawing/2014/main" id="{C4245AF6-1EDC-45BE-9EBC-C4E8A9238B3F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8" name="Freeform 9">
              <a:extLst>
                <a:ext uri="{FF2B5EF4-FFF2-40B4-BE49-F238E27FC236}">
                  <a16:creationId xmlns:a16="http://schemas.microsoft.com/office/drawing/2014/main" id="{6855D5AE-173C-4CE0-8623-40BB6194AF71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9" name="Freeform 10">
              <a:extLst>
                <a:ext uri="{FF2B5EF4-FFF2-40B4-BE49-F238E27FC236}">
                  <a16:creationId xmlns:a16="http://schemas.microsoft.com/office/drawing/2014/main" id="{2F49AF23-3C8E-4345-8271-A913C8CF7C3D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20" name="Freeform 11">
              <a:extLst>
                <a:ext uri="{FF2B5EF4-FFF2-40B4-BE49-F238E27FC236}">
                  <a16:creationId xmlns:a16="http://schemas.microsoft.com/office/drawing/2014/main" id="{ADF6D66E-7698-45B8-AACE-89C8A172F11E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21" name="Freeform 12">
              <a:extLst>
                <a:ext uri="{FF2B5EF4-FFF2-40B4-BE49-F238E27FC236}">
                  <a16:creationId xmlns:a16="http://schemas.microsoft.com/office/drawing/2014/main" id="{2F912FF9-AE70-4DF2-8345-6EA0EDF6EA01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</p:grp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CD31F53E-E9C2-472E-969A-CC5B09D7C8AF}"/>
              </a:ext>
            </a:extLst>
          </p:cNvPr>
          <p:cNvCxnSpPr>
            <a:cxnSpLocks/>
          </p:cNvCxnSpPr>
          <p:nvPr/>
        </p:nvCxnSpPr>
        <p:spPr>
          <a:xfrm>
            <a:off x="4495402" y="3624400"/>
            <a:ext cx="1925835" cy="0"/>
          </a:xfrm>
          <a:prstGeom prst="line">
            <a:avLst/>
          </a:prstGeom>
          <a:ln w="38100">
            <a:solidFill>
              <a:srgbClr val="F2652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itle 1">
            <a:extLst>
              <a:ext uri="{FF2B5EF4-FFF2-40B4-BE49-F238E27FC236}">
                <a16:creationId xmlns:a16="http://schemas.microsoft.com/office/drawing/2014/main" id="{4BFC95BD-357E-467F-BED9-A8912D3659BB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486258" y="1088137"/>
            <a:ext cx="4745482" cy="2533396"/>
          </a:xfrm>
          <a:prstGeom prst="rect">
            <a:avLst/>
          </a:prstGeom>
        </p:spPr>
        <p:txBody>
          <a:bodyPr anchor="b"/>
          <a:lstStyle>
            <a:lvl1pPr algn="l">
              <a:defRPr sz="6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DIVIDER</a:t>
            </a:r>
          </a:p>
        </p:txBody>
      </p:sp>
      <p:sp>
        <p:nvSpPr>
          <p:cNvPr id="24" name="Slide Number Placeholder 15">
            <a:extLst>
              <a:ext uri="{FF2B5EF4-FFF2-40B4-BE49-F238E27FC236}">
                <a16:creationId xmlns:a16="http://schemas.microsoft.com/office/drawing/2014/main" id="{B465EFA2-AB4C-4A76-84C1-8766BC09C8BB}"/>
              </a:ext>
            </a:extLst>
          </p:cNvPr>
          <p:cNvSpPr txBox="1">
            <a:spLocks/>
          </p:cNvSpPr>
          <p:nvPr/>
        </p:nvSpPr>
        <p:spPr>
          <a:xfrm>
            <a:off x="171449" y="6492874"/>
            <a:ext cx="466503" cy="3651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03245F9-611F-460B-AD82-FE5275B4E6CE}" type="slidenum">
              <a:rPr lang="en-US" sz="1000" smtClean="0">
                <a:solidFill>
                  <a:schemeClr val="tx1">
                    <a:lumMod val="60000"/>
                    <a:lumOff val="40000"/>
                  </a:schemeClr>
                </a:solidFill>
              </a:rPr>
              <a:pPr/>
              <a:t>‹#›</a:t>
            </a:fld>
            <a:endParaRPr lang="en-US" sz="1000">
              <a:solidFill>
                <a:schemeClr val="tx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206840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ide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edia Placeholder 3">
            <a:extLst>
              <a:ext uri="{FF2B5EF4-FFF2-40B4-BE49-F238E27FC236}">
                <a16:creationId xmlns:a16="http://schemas.microsoft.com/office/drawing/2014/main" id="{8576C58B-6A7B-4E8E-B17C-50F481149A7A}"/>
              </a:ext>
            </a:extLst>
          </p:cNvPr>
          <p:cNvSpPr>
            <a:spLocks noGrp="1"/>
          </p:cNvSpPr>
          <p:nvPr>
            <p:ph type="media" sz="quarter" idx="10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666711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Blank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D95F3E-DB00-4C3C-A6B7-B9B4877242A4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539750" y="386131"/>
            <a:ext cx="11112500" cy="693369"/>
          </a:xfrm>
          <a:prstGeom prst="rect">
            <a:avLst/>
          </a:prstGeom>
        </p:spPr>
        <p:txBody>
          <a:bodyPr anchor="ctr"/>
          <a:lstStyle>
            <a:lvl1pPr algn="ctr">
              <a:defRPr sz="39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enter title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CEBFC7DA-06F1-48B9-8061-1A9FC2735295}"/>
              </a:ext>
            </a:extLst>
          </p:cNvPr>
          <p:cNvGrpSpPr/>
          <p:nvPr/>
        </p:nvGrpSpPr>
        <p:grpSpPr>
          <a:xfrm>
            <a:off x="11173460" y="6417165"/>
            <a:ext cx="869136" cy="287336"/>
            <a:chOff x="9740079" y="5966678"/>
            <a:chExt cx="1069658" cy="353628"/>
          </a:xfrm>
        </p:grpSpPr>
        <p:sp>
          <p:nvSpPr>
            <p:cNvPr id="4" name="Freeform 5">
              <a:extLst>
                <a:ext uri="{FF2B5EF4-FFF2-40B4-BE49-F238E27FC236}">
                  <a16:creationId xmlns:a16="http://schemas.microsoft.com/office/drawing/2014/main" id="{B3DC1F9C-5F61-41C3-B55E-78E2F59A49B2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52BA58FE-1CF6-482F-ADA8-5663A65B350A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6" name="Freeform 7">
              <a:extLst>
                <a:ext uri="{FF2B5EF4-FFF2-40B4-BE49-F238E27FC236}">
                  <a16:creationId xmlns:a16="http://schemas.microsoft.com/office/drawing/2014/main" id="{AECA7510-868E-499A-A802-EA1B61C2903C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7" name="Freeform 8">
              <a:extLst>
                <a:ext uri="{FF2B5EF4-FFF2-40B4-BE49-F238E27FC236}">
                  <a16:creationId xmlns:a16="http://schemas.microsoft.com/office/drawing/2014/main" id="{6968D4CF-D3BF-4BA3-84D8-A0AF0B560ADA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8" name="Freeform 9">
              <a:extLst>
                <a:ext uri="{FF2B5EF4-FFF2-40B4-BE49-F238E27FC236}">
                  <a16:creationId xmlns:a16="http://schemas.microsoft.com/office/drawing/2014/main" id="{A1956A4F-A914-4EC7-A4F1-5DDFFEBD4A47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9" name="Freeform 10">
              <a:extLst>
                <a:ext uri="{FF2B5EF4-FFF2-40B4-BE49-F238E27FC236}">
                  <a16:creationId xmlns:a16="http://schemas.microsoft.com/office/drawing/2014/main" id="{18918A1E-00D8-4C67-A2AF-A4E44A9B7B4B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0" name="Freeform 11">
              <a:extLst>
                <a:ext uri="{FF2B5EF4-FFF2-40B4-BE49-F238E27FC236}">
                  <a16:creationId xmlns:a16="http://schemas.microsoft.com/office/drawing/2014/main" id="{714F7EFD-BDF5-4CCD-BA42-007732426958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1" name="Freeform 12">
              <a:extLst>
                <a:ext uri="{FF2B5EF4-FFF2-40B4-BE49-F238E27FC236}">
                  <a16:creationId xmlns:a16="http://schemas.microsoft.com/office/drawing/2014/main" id="{A64FD9F2-E817-4D6F-A98E-61885B575B5F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</p:grpSp>
      <p:sp>
        <p:nvSpPr>
          <p:cNvPr id="12" name="Text Placeholder 2">
            <a:extLst>
              <a:ext uri="{FF2B5EF4-FFF2-40B4-BE49-F238E27FC236}">
                <a16:creationId xmlns:a16="http://schemas.microsoft.com/office/drawing/2014/main" id="{8EB74EA4-13A5-4984-AB6E-5FEE5A5AE320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39750" y="1092200"/>
            <a:ext cx="11112500" cy="374650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400">
                <a:solidFill>
                  <a:schemeClr val="tx1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</p:spTree>
    <p:extLst>
      <p:ext uri="{BB962C8B-B14F-4D97-AF65-F5344CB8AC3E}">
        <p14:creationId xmlns:p14="http://schemas.microsoft.com/office/powerpoint/2010/main" val="18625568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lank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46494804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hank Yo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Isosceles Triangle 2">
            <a:extLst>
              <a:ext uri="{FF2B5EF4-FFF2-40B4-BE49-F238E27FC236}">
                <a16:creationId xmlns:a16="http://schemas.microsoft.com/office/drawing/2014/main" id="{F9D01465-A1CE-437D-B219-5660D71C1FD0}"/>
              </a:ext>
            </a:extLst>
          </p:cNvPr>
          <p:cNvSpPr/>
          <p:nvPr/>
        </p:nvSpPr>
        <p:spPr>
          <a:xfrm>
            <a:off x="92334" y="1693714"/>
            <a:ext cx="12124873" cy="5164647"/>
          </a:xfrm>
          <a:prstGeom prst="triangle">
            <a:avLst>
              <a:gd name="adj" fmla="val 100000"/>
            </a:avLst>
          </a:prstGeom>
          <a:solidFill>
            <a:schemeClr val="bg2">
              <a:lumMod val="75000"/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Isosceles Triangle 3">
            <a:extLst>
              <a:ext uri="{FF2B5EF4-FFF2-40B4-BE49-F238E27FC236}">
                <a16:creationId xmlns:a16="http://schemas.microsoft.com/office/drawing/2014/main" id="{2E29509A-0DD0-4020-9B1C-4C27EAB53271}"/>
              </a:ext>
            </a:extLst>
          </p:cNvPr>
          <p:cNvSpPr/>
          <p:nvPr/>
        </p:nvSpPr>
        <p:spPr>
          <a:xfrm>
            <a:off x="28878" y="2622710"/>
            <a:ext cx="12163121" cy="4235290"/>
          </a:xfrm>
          <a:prstGeom prst="triangle">
            <a:avLst>
              <a:gd name="adj" fmla="val 100000"/>
            </a:avLst>
          </a:prstGeom>
          <a:solidFill>
            <a:schemeClr val="bg2">
              <a:lumMod val="90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Isosceles Triangle 4">
            <a:extLst>
              <a:ext uri="{FF2B5EF4-FFF2-40B4-BE49-F238E27FC236}">
                <a16:creationId xmlns:a16="http://schemas.microsoft.com/office/drawing/2014/main" id="{A237AC6B-D237-4EA6-ACD6-8B8EC9A1DBB8}"/>
              </a:ext>
            </a:extLst>
          </p:cNvPr>
          <p:cNvSpPr/>
          <p:nvPr/>
        </p:nvSpPr>
        <p:spPr>
          <a:xfrm>
            <a:off x="7150075" y="-2390"/>
            <a:ext cx="5130588" cy="6920337"/>
          </a:xfrm>
          <a:prstGeom prst="triangle">
            <a:avLst>
              <a:gd name="adj" fmla="val 100000"/>
            </a:avLst>
          </a:prstGeom>
          <a:noFill/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Isosceles Triangle 5">
            <a:extLst>
              <a:ext uri="{FF2B5EF4-FFF2-40B4-BE49-F238E27FC236}">
                <a16:creationId xmlns:a16="http://schemas.microsoft.com/office/drawing/2014/main" id="{5760C9B6-5B2B-4D02-AD0B-73D13B97408D}"/>
              </a:ext>
            </a:extLst>
          </p:cNvPr>
          <p:cNvSpPr/>
          <p:nvPr/>
        </p:nvSpPr>
        <p:spPr>
          <a:xfrm flipV="1">
            <a:off x="-1" y="-50013"/>
            <a:ext cx="12280663" cy="3179334"/>
          </a:xfrm>
          <a:prstGeom prst="triangle">
            <a:avLst>
              <a:gd name="adj" fmla="val 100000"/>
            </a:avLst>
          </a:prstGeom>
          <a:noFill/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C9C7F12-37DF-4B87-B44E-B8188F9B1B1E}"/>
              </a:ext>
            </a:extLst>
          </p:cNvPr>
          <p:cNvSpPr txBox="1"/>
          <p:nvPr/>
        </p:nvSpPr>
        <p:spPr>
          <a:xfrm>
            <a:off x="1026928" y="2611136"/>
            <a:ext cx="552297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600">
                <a:latin typeface="Arial" panose="020B0604020202020204" pitchFamily="34" charset="0"/>
                <a:cs typeface="Arial" panose="020B0604020202020204" pitchFamily="34" charset="0"/>
              </a:rPr>
              <a:t>Thank You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D3531F6-F073-4AA1-AFF7-A40C70739821}"/>
              </a:ext>
            </a:extLst>
          </p:cNvPr>
          <p:cNvCxnSpPr>
            <a:cxnSpLocks/>
          </p:cNvCxnSpPr>
          <p:nvPr/>
        </p:nvCxnSpPr>
        <p:spPr>
          <a:xfrm>
            <a:off x="1950308" y="3586110"/>
            <a:ext cx="719588" cy="0"/>
          </a:xfrm>
          <a:prstGeom prst="line">
            <a:avLst/>
          </a:prstGeom>
          <a:ln w="38100">
            <a:solidFill>
              <a:srgbClr val="F2652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9" name="Group 18">
            <a:extLst>
              <a:ext uri="{FF2B5EF4-FFF2-40B4-BE49-F238E27FC236}">
                <a16:creationId xmlns:a16="http://schemas.microsoft.com/office/drawing/2014/main" id="{F81BD932-DA3C-4521-B24E-CD6E5B0D7E89}"/>
              </a:ext>
            </a:extLst>
          </p:cNvPr>
          <p:cNvGrpSpPr/>
          <p:nvPr/>
        </p:nvGrpSpPr>
        <p:grpSpPr>
          <a:xfrm>
            <a:off x="11173460" y="6417165"/>
            <a:ext cx="869136" cy="287336"/>
            <a:chOff x="9740079" y="5966678"/>
            <a:chExt cx="1069658" cy="353628"/>
          </a:xfrm>
        </p:grpSpPr>
        <p:sp>
          <p:nvSpPr>
            <p:cNvPr id="20" name="Freeform 5">
              <a:extLst>
                <a:ext uri="{FF2B5EF4-FFF2-40B4-BE49-F238E27FC236}">
                  <a16:creationId xmlns:a16="http://schemas.microsoft.com/office/drawing/2014/main" id="{86371F0F-0A66-4F47-89C3-F0925D4DA6AF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21" name="Freeform 6">
              <a:extLst>
                <a:ext uri="{FF2B5EF4-FFF2-40B4-BE49-F238E27FC236}">
                  <a16:creationId xmlns:a16="http://schemas.microsoft.com/office/drawing/2014/main" id="{F46D7AEB-6486-4E3E-A28C-34C5B643E43D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22" name="Freeform 7">
              <a:extLst>
                <a:ext uri="{FF2B5EF4-FFF2-40B4-BE49-F238E27FC236}">
                  <a16:creationId xmlns:a16="http://schemas.microsoft.com/office/drawing/2014/main" id="{760CEF8B-575B-4691-8593-0597CD2E8DB9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23" name="Freeform 8">
              <a:extLst>
                <a:ext uri="{FF2B5EF4-FFF2-40B4-BE49-F238E27FC236}">
                  <a16:creationId xmlns:a16="http://schemas.microsoft.com/office/drawing/2014/main" id="{2FEA99A8-C898-48C8-BAC1-D4E307DB3F78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24" name="Freeform 9">
              <a:extLst>
                <a:ext uri="{FF2B5EF4-FFF2-40B4-BE49-F238E27FC236}">
                  <a16:creationId xmlns:a16="http://schemas.microsoft.com/office/drawing/2014/main" id="{A0219757-A0A7-4882-81F5-A6DACAF6471B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25" name="Freeform 10">
              <a:extLst>
                <a:ext uri="{FF2B5EF4-FFF2-40B4-BE49-F238E27FC236}">
                  <a16:creationId xmlns:a16="http://schemas.microsoft.com/office/drawing/2014/main" id="{0ADDD0EE-F81C-4E6F-BA18-AD06CC65D8FA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26" name="Freeform 11">
              <a:extLst>
                <a:ext uri="{FF2B5EF4-FFF2-40B4-BE49-F238E27FC236}">
                  <a16:creationId xmlns:a16="http://schemas.microsoft.com/office/drawing/2014/main" id="{84C24C10-6096-4CF7-9296-CE4B42E35448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27" name="Freeform 12">
              <a:extLst>
                <a:ext uri="{FF2B5EF4-FFF2-40B4-BE49-F238E27FC236}">
                  <a16:creationId xmlns:a16="http://schemas.microsoft.com/office/drawing/2014/main" id="{D591058B-8C78-4533-8786-0515EBE99C04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9788097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peaker 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2354CF0C-523B-4D26-8252-C20A4D42214B}"/>
              </a:ext>
            </a:extLst>
          </p:cNvPr>
          <p:cNvGrpSpPr/>
          <p:nvPr/>
        </p:nvGrpSpPr>
        <p:grpSpPr>
          <a:xfrm>
            <a:off x="11173460" y="6417165"/>
            <a:ext cx="869136" cy="287336"/>
            <a:chOff x="9740079" y="5966678"/>
            <a:chExt cx="1069658" cy="353628"/>
          </a:xfrm>
        </p:grpSpPr>
        <p:sp>
          <p:nvSpPr>
            <p:cNvPr id="4" name="Freeform 5">
              <a:extLst>
                <a:ext uri="{FF2B5EF4-FFF2-40B4-BE49-F238E27FC236}">
                  <a16:creationId xmlns:a16="http://schemas.microsoft.com/office/drawing/2014/main" id="{EE757D70-7298-4971-A0DF-C9E28F754122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DBCC1431-216E-4B22-8541-45DE80413478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6" name="Freeform 7">
              <a:extLst>
                <a:ext uri="{FF2B5EF4-FFF2-40B4-BE49-F238E27FC236}">
                  <a16:creationId xmlns:a16="http://schemas.microsoft.com/office/drawing/2014/main" id="{9598F414-7AC3-4D61-9FA1-1AEF781F6996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7" name="Freeform 8">
              <a:extLst>
                <a:ext uri="{FF2B5EF4-FFF2-40B4-BE49-F238E27FC236}">
                  <a16:creationId xmlns:a16="http://schemas.microsoft.com/office/drawing/2014/main" id="{2343F426-1C47-4C68-9327-DE48771946CE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8" name="Freeform 9">
              <a:extLst>
                <a:ext uri="{FF2B5EF4-FFF2-40B4-BE49-F238E27FC236}">
                  <a16:creationId xmlns:a16="http://schemas.microsoft.com/office/drawing/2014/main" id="{963D3DE9-79E4-4DB7-BA7F-E6E4421D37ED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9" name="Freeform 10">
              <a:extLst>
                <a:ext uri="{FF2B5EF4-FFF2-40B4-BE49-F238E27FC236}">
                  <a16:creationId xmlns:a16="http://schemas.microsoft.com/office/drawing/2014/main" id="{976AEE6A-4327-4464-8496-1B60354C5E24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0" name="Freeform 11">
              <a:extLst>
                <a:ext uri="{FF2B5EF4-FFF2-40B4-BE49-F238E27FC236}">
                  <a16:creationId xmlns:a16="http://schemas.microsoft.com/office/drawing/2014/main" id="{9D138DF9-1237-45A8-BF2E-C295174F36FC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1" name="Freeform 12">
              <a:extLst>
                <a:ext uri="{FF2B5EF4-FFF2-40B4-BE49-F238E27FC236}">
                  <a16:creationId xmlns:a16="http://schemas.microsoft.com/office/drawing/2014/main" id="{91A3DD78-1AF6-4C51-8082-BC7CDAEEE678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</p:grp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9B347B74-9093-4EC1-9085-B3727F77F86B}"/>
              </a:ext>
            </a:extLst>
          </p:cNvPr>
          <p:cNvCxnSpPr>
            <a:cxnSpLocks/>
          </p:cNvCxnSpPr>
          <p:nvPr/>
        </p:nvCxnSpPr>
        <p:spPr>
          <a:xfrm>
            <a:off x="5163995" y="1929384"/>
            <a:ext cx="740664" cy="0"/>
          </a:xfrm>
          <a:prstGeom prst="line">
            <a:avLst/>
          </a:prstGeom>
          <a:ln w="38100">
            <a:solidFill>
              <a:srgbClr val="F2652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 Placeholder 3">
            <a:extLst>
              <a:ext uri="{FF2B5EF4-FFF2-40B4-BE49-F238E27FC236}">
                <a16:creationId xmlns:a16="http://schemas.microsoft.com/office/drawing/2014/main" id="{7D56401E-7962-4C56-A492-42209DB6F87F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5163995" y="2559050"/>
            <a:ext cx="6173554" cy="3683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7">
            <a:extLst>
              <a:ext uri="{FF2B5EF4-FFF2-40B4-BE49-F238E27FC236}">
                <a16:creationId xmlns:a16="http://schemas.microsoft.com/office/drawing/2014/main" id="{110F4E5A-3467-410B-89D5-6950E8FE4004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5163995" y="1993900"/>
            <a:ext cx="6173554" cy="56515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9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Welcome</a:t>
            </a:r>
          </a:p>
        </p:txBody>
      </p:sp>
      <p:sp>
        <p:nvSpPr>
          <p:cNvPr id="15" name="Text Placeholder 3">
            <a:extLst>
              <a:ext uri="{FF2B5EF4-FFF2-40B4-BE49-F238E27FC236}">
                <a16:creationId xmlns:a16="http://schemas.microsoft.com/office/drawing/2014/main" id="{7ADD8488-C470-4CEA-AFD2-A6107211A825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163995" y="3203820"/>
            <a:ext cx="6173554" cy="1476129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6FAF14A6-C30D-4566-B297-DBA82FF1347A}"/>
              </a:ext>
            </a:extLst>
          </p:cNvPr>
          <p:cNvSpPr/>
          <p:nvPr/>
        </p:nvSpPr>
        <p:spPr>
          <a:xfrm>
            <a:off x="1873250" y="4917888"/>
            <a:ext cx="2755900" cy="595944"/>
          </a:xfrm>
          <a:prstGeom prst="rect">
            <a:avLst/>
          </a:prstGeom>
          <a:noFill/>
          <a:ln w="28575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Text Placeholder 3">
            <a:extLst>
              <a:ext uri="{FF2B5EF4-FFF2-40B4-BE49-F238E27FC236}">
                <a16:creationId xmlns:a16="http://schemas.microsoft.com/office/drawing/2014/main" id="{F79357E2-B0BA-47FB-9E60-927418EB2355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989328" y="5031710"/>
            <a:ext cx="2523744" cy="368300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NAME HERE </a:t>
            </a:r>
          </a:p>
        </p:txBody>
      </p:sp>
    </p:spTree>
    <p:extLst>
      <p:ext uri="{BB962C8B-B14F-4D97-AF65-F5344CB8AC3E}">
        <p14:creationId xmlns:p14="http://schemas.microsoft.com/office/powerpoint/2010/main" val="253901087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eam 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A04275-9D95-4605-BC58-2401B41E3629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539750" y="386131"/>
            <a:ext cx="11112500" cy="693369"/>
          </a:xfrm>
          <a:prstGeom prst="rect">
            <a:avLst/>
          </a:prstGeom>
        </p:spPr>
        <p:txBody>
          <a:bodyPr anchor="ctr"/>
          <a:lstStyle>
            <a:lvl1pPr algn="ctr">
              <a:defRPr sz="39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enter title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D3A7DA1B-BA37-4FD1-A8D8-C4D2BDB33495}"/>
              </a:ext>
            </a:extLst>
          </p:cNvPr>
          <p:cNvGrpSpPr/>
          <p:nvPr/>
        </p:nvGrpSpPr>
        <p:grpSpPr>
          <a:xfrm>
            <a:off x="11173460" y="6417165"/>
            <a:ext cx="869136" cy="287336"/>
            <a:chOff x="9740079" y="5966678"/>
            <a:chExt cx="1069658" cy="353628"/>
          </a:xfrm>
        </p:grpSpPr>
        <p:sp>
          <p:nvSpPr>
            <p:cNvPr id="4" name="Freeform 5">
              <a:extLst>
                <a:ext uri="{FF2B5EF4-FFF2-40B4-BE49-F238E27FC236}">
                  <a16:creationId xmlns:a16="http://schemas.microsoft.com/office/drawing/2014/main" id="{40D58A91-54EE-4DA2-8D84-F3B4B8CF9643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2CAE5CC7-458A-4ECC-938B-A0DAB73C6548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6" name="Freeform 7">
              <a:extLst>
                <a:ext uri="{FF2B5EF4-FFF2-40B4-BE49-F238E27FC236}">
                  <a16:creationId xmlns:a16="http://schemas.microsoft.com/office/drawing/2014/main" id="{111B0903-05CB-44AA-A802-189524E0156A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7" name="Freeform 8">
              <a:extLst>
                <a:ext uri="{FF2B5EF4-FFF2-40B4-BE49-F238E27FC236}">
                  <a16:creationId xmlns:a16="http://schemas.microsoft.com/office/drawing/2014/main" id="{F5D663B8-8932-414F-B865-023BD4DDB1A5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8" name="Freeform 9">
              <a:extLst>
                <a:ext uri="{FF2B5EF4-FFF2-40B4-BE49-F238E27FC236}">
                  <a16:creationId xmlns:a16="http://schemas.microsoft.com/office/drawing/2014/main" id="{FBF8DF56-45AF-4A84-96D3-063DFAECFFB7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9" name="Freeform 10">
              <a:extLst>
                <a:ext uri="{FF2B5EF4-FFF2-40B4-BE49-F238E27FC236}">
                  <a16:creationId xmlns:a16="http://schemas.microsoft.com/office/drawing/2014/main" id="{29EE4DB0-BE2C-498E-B4A4-1159A36B9A0E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0" name="Freeform 11">
              <a:extLst>
                <a:ext uri="{FF2B5EF4-FFF2-40B4-BE49-F238E27FC236}">
                  <a16:creationId xmlns:a16="http://schemas.microsoft.com/office/drawing/2014/main" id="{25B9E200-A555-4CDA-820B-524118D3D6CF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1" name="Freeform 12">
              <a:extLst>
                <a:ext uri="{FF2B5EF4-FFF2-40B4-BE49-F238E27FC236}">
                  <a16:creationId xmlns:a16="http://schemas.microsoft.com/office/drawing/2014/main" id="{2FEC61E7-C42A-4ED2-823B-4EB6BF0A91CA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</p:grpSp>
      <p:sp>
        <p:nvSpPr>
          <p:cNvPr id="12" name="Text Placeholder 2">
            <a:extLst>
              <a:ext uri="{FF2B5EF4-FFF2-40B4-BE49-F238E27FC236}">
                <a16:creationId xmlns:a16="http://schemas.microsoft.com/office/drawing/2014/main" id="{442AE1E5-4C2F-427F-8FAF-4BA70FC0B436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39750" y="1092200"/>
            <a:ext cx="11112500" cy="374650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400">
                <a:solidFill>
                  <a:schemeClr val="tx1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13" name="Text Placeholder 3">
            <a:extLst>
              <a:ext uri="{FF2B5EF4-FFF2-40B4-BE49-F238E27FC236}">
                <a16:creationId xmlns:a16="http://schemas.microsoft.com/office/drawing/2014/main" id="{33E9DEDA-3D8F-43AC-B910-AB9186A3690D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927100" y="5245838"/>
            <a:ext cx="2616200" cy="368300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160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Title</a:t>
            </a:r>
          </a:p>
        </p:txBody>
      </p:sp>
      <p:sp>
        <p:nvSpPr>
          <p:cNvPr id="14" name="Text Placeholder 7">
            <a:extLst>
              <a:ext uri="{FF2B5EF4-FFF2-40B4-BE49-F238E27FC236}">
                <a16:creationId xmlns:a16="http://schemas.microsoft.com/office/drawing/2014/main" id="{0AD48B38-CBF4-4BB9-A86B-38EAC75E67F2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927100" y="4832350"/>
            <a:ext cx="2616200" cy="393700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4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Name</a:t>
            </a:r>
          </a:p>
        </p:txBody>
      </p:sp>
      <p:sp>
        <p:nvSpPr>
          <p:cNvPr id="15" name="Text Placeholder 3">
            <a:extLst>
              <a:ext uri="{FF2B5EF4-FFF2-40B4-BE49-F238E27FC236}">
                <a16:creationId xmlns:a16="http://schemas.microsoft.com/office/drawing/2014/main" id="{1EC2753C-1811-4689-AC09-E978418D14DB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708525" y="5245838"/>
            <a:ext cx="2616200" cy="368300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160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Title</a:t>
            </a:r>
          </a:p>
        </p:txBody>
      </p:sp>
      <p:sp>
        <p:nvSpPr>
          <p:cNvPr id="16" name="Text Placeholder 7">
            <a:extLst>
              <a:ext uri="{FF2B5EF4-FFF2-40B4-BE49-F238E27FC236}">
                <a16:creationId xmlns:a16="http://schemas.microsoft.com/office/drawing/2014/main" id="{4E3B3E30-4F80-4ACF-A7C6-4DD39390CC2C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708525" y="4832350"/>
            <a:ext cx="2616200" cy="393700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4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Name</a:t>
            </a:r>
          </a:p>
        </p:txBody>
      </p:sp>
      <p:sp>
        <p:nvSpPr>
          <p:cNvPr id="17" name="Text Placeholder 3">
            <a:extLst>
              <a:ext uri="{FF2B5EF4-FFF2-40B4-BE49-F238E27FC236}">
                <a16:creationId xmlns:a16="http://schemas.microsoft.com/office/drawing/2014/main" id="{A0A4B385-38A0-4A35-8831-1F8710CCEAB5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8489950" y="5245838"/>
            <a:ext cx="2616200" cy="368300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160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Title</a:t>
            </a:r>
          </a:p>
        </p:txBody>
      </p:sp>
      <p:sp>
        <p:nvSpPr>
          <p:cNvPr id="18" name="Text Placeholder 7">
            <a:extLst>
              <a:ext uri="{FF2B5EF4-FFF2-40B4-BE49-F238E27FC236}">
                <a16:creationId xmlns:a16="http://schemas.microsoft.com/office/drawing/2014/main" id="{6A6C2E0D-E5E0-4CBB-A217-556F86256B2B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8489950" y="4832350"/>
            <a:ext cx="2616200" cy="393700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4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Name</a:t>
            </a:r>
          </a:p>
        </p:txBody>
      </p:sp>
    </p:spTree>
    <p:extLst>
      <p:ext uri="{BB962C8B-B14F-4D97-AF65-F5344CB8AC3E}">
        <p14:creationId xmlns:p14="http://schemas.microsoft.com/office/powerpoint/2010/main" val="237387565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peaker Transi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40B197D-F542-45B3-8BAD-AE98CA0E947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5787" y="0"/>
            <a:ext cx="4087834" cy="6863787"/>
          </a:xfrm>
          <a:prstGeom prst="rect">
            <a:avLst/>
          </a:prstGeom>
        </p:spPr>
      </p:pic>
      <p:sp>
        <p:nvSpPr>
          <p:cNvPr id="9" name="Title 1">
            <a:extLst>
              <a:ext uri="{FF2B5EF4-FFF2-40B4-BE49-F238E27FC236}">
                <a16:creationId xmlns:a16="http://schemas.microsoft.com/office/drawing/2014/main" id="{DAA781BA-6AAC-4E5B-A9D4-9545E6E8CBE0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5859372" y="2105225"/>
            <a:ext cx="4419600" cy="1385519"/>
          </a:xfrm>
          <a:prstGeom prst="rect">
            <a:avLst/>
          </a:prstGeom>
        </p:spPr>
        <p:txBody>
          <a:bodyPr anchor="t"/>
          <a:lstStyle>
            <a:lvl1pPr algn="l">
              <a:defRPr sz="39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enter title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E5C0EA32-6D00-42C3-9886-84470C5EA5AC}"/>
              </a:ext>
            </a:extLst>
          </p:cNvPr>
          <p:cNvGrpSpPr/>
          <p:nvPr/>
        </p:nvGrpSpPr>
        <p:grpSpPr>
          <a:xfrm>
            <a:off x="11173460" y="6417165"/>
            <a:ext cx="869136" cy="287336"/>
            <a:chOff x="9740079" y="5966678"/>
            <a:chExt cx="1069658" cy="353628"/>
          </a:xfrm>
        </p:grpSpPr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9D611581-6668-4C6D-91F9-787F81A2F6C2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AA61B0B6-70FD-45F7-AE46-F1183DEE526C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EBBF31F3-0D2F-4102-B3B5-6625C2445441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FD265B15-F40A-42FD-9C98-FCF1F596DA2C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79BB0E63-35AB-4222-B370-F4736EE462B0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79C14113-6DFC-4FCB-801D-22F7BB52DF30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FA45C473-659D-4ECA-BD0C-973E72A35C17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8" name="Freeform 12">
              <a:extLst>
                <a:ext uri="{FF2B5EF4-FFF2-40B4-BE49-F238E27FC236}">
                  <a16:creationId xmlns:a16="http://schemas.microsoft.com/office/drawing/2014/main" id="{69E695ED-BA2E-4933-9BB3-69D3784FC334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</p:grpSp>
      <p:sp>
        <p:nvSpPr>
          <p:cNvPr id="19" name="Text Placeholder 3">
            <a:extLst>
              <a:ext uri="{FF2B5EF4-FFF2-40B4-BE49-F238E27FC236}">
                <a16:creationId xmlns:a16="http://schemas.microsoft.com/office/drawing/2014/main" id="{B588C0AB-BEDB-418C-812F-D6A42266AC0E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5859372" y="4101222"/>
            <a:ext cx="4419600" cy="1448678"/>
          </a:xfrm>
          <a:prstGeom prst="rect">
            <a:avLst/>
          </a:prstGeom>
        </p:spPr>
        <p:txBody>
          <a:bodyPr anchor="t"/>
          <a:lstStyle>
            <a:lvl1pPr marL="0" indent="0" algn="l">
              <a:buNone/>
              <a:defRPr sz="160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enter details about this section.  </a:t>
            </a:r>
          </a:p>
        </p:txBody>
      </p:sp>
      <p:sp>
        <p:nvSpPr>
          <p:cNvPr id="20" name="Text Placeholder 7">
            <a:extLst>
              <a:ext uri="{FF2B5EF4-FFF2-40B4-BE49-F238E27FC236}">
                <a16:creationId xmlns:a16="http://schemas.microsoft.com/office/drawing/2014/main" id="{AC5F4BB5-A6B6-49CA-B39E-7A2BBC3ADC31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859372" y="3694822"/>
            <a:ext cx="4419600" cy="393700"/>
          </a:xfrm>
          <a:prstGeom prst="rect">
            <a:avLst/>
          </a:prstGeom>
        </p:spPr>
        <p:txBody>
          <a:bodyPr anchor="ctr"/>
          <a:lstStyle>
            <a:lvl1pPr marL="0" indent="0" algn="l">
              <a:buNone/>
              <a:defRPr sz="2400">
                <a:solidFill>
                  <a:schemeClr val="tx1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Name</a:t>
            </a:r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1711AB99-E056-4C9C-8642-B07FDC85D49B}"/>
              </a:ext>
            </a:extLst>
          </p:cNvPr>
          <p:cNvCxnSpPr>
            <a:cxnSpLocks/>
          </p:cNvCxnSpPr>
          <p:nvPr/>
        </p:nvCxnSpPr>
        <p:spPr>
          <a:xfrm>
            <a:off x="5859372" y="1976412"/>
            <a:ext cx="740664" cy="0"/>
          </a:xfrm>
          <a:prstGeom prst="line">
            <a:avLst/>
          </a:prstGeom>
          <a:ln w="38100">
            <a:solidFill>
              <a:srgbClr val="F2652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Slide Number Placeholder 15">
            <a:extLst>
              <a:ext uri="{FF2B5EF4-FFF2-40B4-BE49-F238E27FC236}">
                <a16:creationId xmlns:a16="http://schemas.microsoft.com/office/drawing/2014/main" id="{174A6F52-6A98-4F79-BCF0-ECC984C98A85}"/>
              </a:ext>
            </a:extLst>
          </p:cNvPr>
          <p:cNvSpPr txBox="1">
            <a:spLocks/>
          </p:cNvSpPr>
          <p:nvPr/>
        </p:nvSpPr>
        <p:spPr>
          <a:xfrm>
            <a:off x="171449" y="6492874"/>
            <a:ext cx="466503" cy="3651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03245F9-611F-460B-AD82-FE5275B4E6CE}" type="slidenum">
              <a:rPr lang="en-US" sz="1000" smtClean="0">
                <a:solidFill>
                  <a:schemeClr val="tx1">
                    <a:lumMod val="60000"/>
                    <a:lumOff val="40000"/>
                  </a:schemeClr>
                </a:solidFill>
              </a:rPr>
              <a:pPr/>
              <a:t>‹#›</a:t>
            </a:fld>
            <a:endParaRPr lang="en-US" sz="1000">
              <a:solidFill>
                <a:schemeClr val="tx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360096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act Card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2314F4-45B5-47F8-91BD-957525C1A56A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539750" y="386131"/>
            <a:ext cx="11112500" cy="693369"/>
          </a:xfrm>
          <a:prstGeom prst="rect">
            <a:avLst/>
          </a:prstGeom>
        </p:spPr>
        <p:txBody>
          <a:bodyPr anchor="ctr"/>
          <a:lstStyle>
            <a:lvl1pPr algn="ctr">
              <a:defRPr sz="39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enter title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FC8DE70E-CB57-4AFE-A3EA-D29F1834CFFE}"/>
              </a:ext>
            </a:extLst>
          </p:cNvPr>
          <p:cNvGrpSpPr/>
          <p:nvPr/>
        </p:nvGrpSpPr>
        <p:grpSpPr>
          <a:xfrm>
            <a:off x="11173460" y="6417165"/>
            <a:ext cx="869136" cy="287336"/>
            <a:chOff x="9740079" y="5966678"/>
            <a:chExt cx="1069658" cy="353628"/>
          </a:xfrm>
        </p:grpSpPr>
        <p:sp>
          <p:nvSpPr>
            <p:cNvPr id="4" name="Freeform 5">
              <a:extLst>
                <a:ext uri="{FF2B5EF4-FFF2-40B4-BE49-F238E27FC236}">
                  <a16:creationId xmlns:a16="http://schemas.microsoft.com/office/drawing/2014/main" id="{E4D72E41-65C3-43B5-9785-BE31182272F2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F8698FE1-B218-4717-89C3-B7E32C597354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6" name="Freeform 7">
              <a:extLst>
                <a:ext uri="{FF2B5EF4-FFF2-40B4-BE49-F238E27FC236}">
                  <a16:creationId xmlns:a16="http://schemas.microsoft.com/office/drawing/2014/main" id="{80FF91D6-EC00-4C17-8C9B-2E6BB982AA80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7" name="Freeform 8">
              <a:extLst>
                <a:ext uri="{FF2B5EF4-FFF2-40B4-BE49-F238E27FC236}">
                  <a16:creationId xmlns:a16="http://schemas.microsoft.com/office/drawing/2014/main" id="{3FDE56B1-7FAD-4603-9F64-4935EF064142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8" name="Freeform 9">
              <a:extLst>
                <a:ext uri="{FF2B5EF4-FFF2-40B4-BE49-F238E27FC236}">
                  <a16:creationId xmlns:a16="http://schemas.microsoft.com/office/drawing/2014/main" id="{492EAB8E-863C-4983-8ED6-27DBFD665F44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9" name="Freeform 10">
              <a:extLst>
                <a:ext uri="{FF2B5EF4-FFF2-40B4-BE49-F238E27FC236}">
                  <a16:creationId xmlns:a16="http://schemas.microsoft.com/office/drawing/2014/main" id="{E1F42E8C-EF3A-4EE7-8799-B6D7A0CEC8D1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0" name="Freeform 11">
              <a:extLst>
                <a:ext uri="{FF2B5EF4-FFF2-40B4-BE49-F238E27FC236}">
                  <a16:creationId xmlns:a16="http://schemas.microsoft.com/office/drawing/2014/main" id="{2CD28D49-A6AE-4C76-AF0D-9D4FB70EB727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1" name="Freeform 12">
              <a:extLst>
                <a:ext uri="{FF2B5EF4-FFF2-40B4-BE49-F238E27FC236}">
                  <a16:creationId xmlns:a16="http://schemas.microsoft.com/office/drawing/2014/main" id="{A275DF36-1EB2-44E0-8F10-141F089FE915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</p:grpSp>
      <p:sp>
        <p:nvSpPr>
          <p:cNvPr id="12" name="Text Placeholder 2">
            <a:extLst>
              <a:ext uri="{FF2B5EF4-FFF2-40B4-BE49-F238E27FC236}">
                <a16:creationId xmlns:a16="http://schemas.microsoft.com/office/drawing/2014/main" id="{8E74BC33-07BC-445F-90B7-144541A5B16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39750" y="1092200"/>
            <a:ext cx="11112500" cy="374650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400">
                <a:solidFill>
                  <a:schemeClr val="tx1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13" name="Text Placeholder 3">
            <a:extLst>
              <a:ext uri="{FF2B5EF4-FFF2-40B4-BE49-F238E27FC236}">
                <a16:creationId xmlns:a16="http://schemas.microsoft.com/office/drawing/2014/main" id="{98889E7B-E588-4BB0-A0BF-BC06481A3228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3068052" y="2887335"/>
            <a:ext cx="2824747" cy="963727"/>
          </a:xfrm>
          <a:prstGeom prst="rect">
            <a:avLst/>
          </a:prstGeom>
        </p:spPr>
        <p:txBody>
          <a:bodyPr anchor="t"/>
          <a:lstStyle>
            <a:lvl1pPr marL="0" indent="0" algn="l">
              <a:spcBef>
                <a:spcPts val="0"/>
              </a:spcBef>
              <a:buNone/>
              <a:defRPr sz="140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lnSpc>
                <a:spcPct val="100000"/>
              </a:lnSpc>
            </a:pPr>
            <a:r>
              <a:rPr lang="en-US"/>
              <a:t>Title </a:t>
            </a:r>
          </a:p>
          <a:p>
            <a:pPr>
              <a:lnSpc>
                <a:spcPct val="100000"/>
              </a:lnSpc>
            </a:pPr>
            <a:r>
              <a:rPr lang="en-US"/>
              <a:t>Address</a:t>
            </a:r>
          </a:p>
          <a:p>
            <a:pPr>
              <a:lnSpc>
                <a:spcPct val="100000"/>
              </a:lnSpc>
            </a:pPr>
            <a:r>
              <a:rPr lang="en-US"/>
              <a:t>(000) 000 - 000</a:t>
            </a:r>
          </a:p>
        </p:txBody>
      </p:sp>
      <p:sp>
        <p:nvSpPr>
          <p:cNvPr id="14" name="Text Placeholder 7">
            <a:extLst>
              <a:ext uri="{FF2B5EF4-FFF2-40B4-BE49-F238E27FC236}">
                <a16:creationId xmlns:a16="http://schemas.microsoft.com/office/drawing/2014/main" id="{902DF6A7-B4DC-4477-B107-2AA389A152B0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068052" y="2480936"/>
            <a:ext cx="2824747" cy="393700"/>
          </a:xfrm>
          <a:prstGeom prst="rect">
            <a:avLst/>
          </a:prstGeom>
        </p:spPr>
        <p:txBody>
          <a:bodyPr anchor="ctr"/>
          <a:lstStyle>
            <a:lvl1pPr marL="0" indent="0" algn="l">
              <a:buNone/>
              <a:defRPr sz="20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Name</a:t>
            </a:r>
          </a:p>
        </p:txBody>
      </p:sp>
      <p:sp>
        <p:nvSpPr>
          <p:cNvPr id="15" name="Text Placeholder 3">
            <a:extLst>
              <a:ext uri="{FF2B5EF4-FFF2-40B4-BE49-F238E27FC236}">
                <a16:creationId xmlns:a16="http://schemas.microsoft.com/office/drawing/2014/main" id="{5A1AE621-37E2-4A27-8B2C-1976D55D8DCF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7589252" y="2887335"/>
            <a:ext cx="2824747" cy="941046"/>
          </a:xfrm>
          <a:prstGeom prst="rect">
            <a:avLst/>
          </a:prstGeom>
        </p:spPr>
        <p:txBody>
          <a:bodyPr anchor="t"/>
          <a:lstStyle>
            <a:lvl1pPr marL="0" indent="0" algn="l">
              <a:spcBef>
                <a:spcPts val="0"/>
              </a:spcBef>
              <a:buNone/>
              <a:defRPr sz="140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lnSpc>
                <a:spcPct val="100000"/>
              </a:lnSpc>
            </a:pPr>
            <a:r>
              <a:rPr lang="en-US"/>
              <a:t>Title </a:t>
            </a:r>
          </a:p>
          <a:p>
            <a:pPr>
              <a:lnSpc>
                <a:spcPct val="100000"/>
              </a:lnSpc>
            </a:pPr>
            <a:r>
              <a:rPr lang="en-US"/>
              <a:t>Address</a:t>
            </a:r>
          </a:p>
          <a:p>
            <a:pPr>
              <a:lnSpc>
                <a:spcPct val="100000"/>
              </a:lnSpc>
            </a:pPr>
            <a:r>
              <a:rPr lang="en-US"/>
              <a:t>(000) 000 - 000</a:t>
            </a:r>
          </a:p>
        </p:txBody>
      </p:sp>
      <p:sp>
        <p:nvSpPr>
          <p:cNvPr id="16" name="Text Placeholder 7">
            <a:extLst>
              <a:ext uri="{FF2B5EF4-FFF2-40B4-BE49-F238E27FC236}">
                <a16:creationId xmlns:a16="http://schemas.microsoft.com/office/drawing/2014/main" id="{3B9DCC59-8952-4B1E-95CA-CF87C78B1DA9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589252" y="2480936"/>
            <a:ext cx="2824747" cy="393700"/>
          </a:xfrm>
          <a:prstGeom prst="rect">
            <a:avLst/>
          </a:prstGeom>
        </p:spPr>
        <p:txBody>
          <a:bodyPr anchor="ctr"/>
          <a:lstStyle>
            <a:lvl1pPr marL="0" indent="0" algn="l">
              <a:buNone/>
              <a:defRPr sz="20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Name</a:t>
            </a:r>
          </a:p>
        </p:txBody>
      </p:sp>
      <p:sp>
        <p:nvSpPr>
          <p:cNvPr id="17" name="Text Placeholder 3">
            <a:extLst>
              <a:ext uri="{FF2B5EF4-FFF2-40B4-BE49-F238E27FC236}">
                <a16:creationId xmlns:a16="http://schemas.microsoft.com/office/drawing/2014/main" id="{DE8B1D3E-9B38-4687-9E2E-B1427FDF4F58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7589252" y="4785986"/>
            <a:ext cx="2824747" cy="941046"/>
          </a:xfrm>
          <a:prstGeom prst="rect">
            <a:avLst/>
          </a:prstGeom>
        </p:spPr>
        <p:txBody>
          <a:bodyPr anchor="t"/>
          <a:lstStyle>
            <a:lvl1pPr marL="0" indent="0" algn="l">
              <a:spcBef>
                <a:spcPts val="0"/>
              </a:spcBef>
              <a:buNone/>
              <a:defRPr sz="140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lnSpc>
                <a:spcPct val="100000"/>
              </a:lnSpc>
            </a:pPr>
            <a:r>
              <a:rPr lang="en-US"/>
              <a:t>Title </a:t>
            </a:r>
          </a:p>
          <a:p>
            <a:pPr>
              <a:lnSpc>
                <a:spcPct val="100000"/>
              </a:lnSpc>
            </a:pPr>
            <a:r>
              <a:rPr lang="en-US"/>
              <a:t>Address</a:t>
            </a:r>
          </a:p>
          <a:p>
            <a:pPr>
              <a:lnSpc>
                <a:spcPct val="100000"/>
              </a:lnSpc>
            </a:pPr>
            <a:r>
              <a:rPr lang="en-US"/>
              <a:t>(000) 000 - 000</a:t>
            </a:r>
          </a:p>
        </p:txBody>
      </p:sp>
      <p:sp>
        <p:nvSpPr>
          <p:cNvPr id="18" name="Text Placeholder 7">
            <a:extLst>
              <a:ext uri="{FF2B5EF4-FFF2-40B4-BE49-F238E27FC236}">
                <a16:creationId xmlns:a16="http://schemas.microsoft.com/office/drawing/2014/main" id="{8B648286-6F11-4A66-AEFA-C7A5CD125344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7589252" y="4379587"/>
            <a:ext cx="2824747" cy="393700"/>
          </a:xfrm>
          <a:prstGeom prst="rect">
            <a:avLst/>
          </a:prstGeom>
        </p:spPr>
        <p:txBody>
          <a:bodyPr anchor="ctr"/>
          <a:lstStyle>
            <a:lvl1pPr marL="0" indent="0" algn="l">
              <a:buNone/>
              <a:defRPr sz="20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Name</a:t>
            </a:r>
          </a:p>
        </p:txBody>
      </p:sp>
      <p:sp>
        <p:nvSpPr>
          <p:cNvPr id="19" name="Text Placeholder 3">
            <a:extLst>
              <a:ext uri="{FF2B5EF4-FFF2-40B4-BE49-F238E27FC236}">
                <a16:creationId xmlns:a16="http://schemas.microsoft.com/office/drawing/2014/main" id="{2F0FCD85-E6E2-426C-952C-F5ECA911874F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3068052" y="4785986"/>
            <a:ext cx="2824747" cy="941046"/>
          </a:xfrm>
          <a:prstGeom prst="rect">
            <a:avLst/>
          </a:prstGeom>
        </p:spPr>
        <p:txBody>
          <a:bodyPr anchor="t"/>
          <a:lstStyle>
            <a:lvl1pPr marL="0" indent="0" algn="l">
              <a:spcBef>
                <a:spcPts val="0"/>
              </a:spcBef>
              <a:buNone/>
              <a:defRPr sz="140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lnSpc>
                <a:spcPct val="100000"/>
              </a:lnSpc>
            </a:pPr>
            <a:r>
              <a:rPr lang="en-US"/>
              <a:t>Title </a:t>
            </a:r>
          </a:p>
          <a:p>
            <a:pPr>
              <a:lnSpc>
                <a:spcPct val="100000"/>
              </a:lnSpc>
            </a:pPr>
            <a:r>
              <a:rPr lang="en-US"/>
              <a:t>Address</a:t>
            </a:r>
          </a:p>
          <a:p>
            <a:pPr>
              <a:lnSpc>
                <a:spcPct val="100000"/>
              </a:lnSpc>
            </a:pPr>
            <a:r>
              <a:rPr lang="en-US"/>
              <a:t>(000) 000 - 000</a:t>
            </a:r>
          </a:p>
        </p:txBody>
      </p:sp>
      <p:sp>
        <p:nvSpPr>
          <p:cNvPr id="20" name="Text Placeholder 7">
            <a:extLst>
              <a:ext uri="{FF2B5EF4-FFF2-40B4-BE49-F238E27FC236}">
                <a16:creationId xmlns:a16="http://schemas.microsoft.com/office/drawing/2014/main" id="{8789FEF3-A404-4FC5-AC9E-A3432391B482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3068052" y="4379587"/>
            <a:ext cx="2824747" cy="393700"/>
          </a:xfrm>
          <a:prstGeom prst="rect">
            <a:avLst/>
          </a:prstGeom>
        </p:spPr>
        <p:txBody>
          <a:bodyPr anchor="ctr"/>
          <a:lstStyle>
            <a:lvl1pPr marL="0" indent="0" algn="l">
              <a:buNone/>
              <a:defRPr sz="20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Name</a:t>
            </a:r>
          </a:p>
        </p:txBody>
      </p:sp>
      <p:sp>
        <p:nvSpPr>
          <p:cNvPr id="21" name="Picture Placeholder 4">
            <a:extLst>
              <a:ext uri="{FF2B5EF4-FFF2-40B4-BE49-F238E27FC236}">
                <a16:creationId xmlns:a16="http://schemas.microsoft.com/office/drawing/2014/main" id="{1935B170-E542-4889-B8D7-054837B962D8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1962150" y="2481263"/>
            <a:ext cx="1009650" cy="887412"/>
          </a:xfrm>
          <a:prstGeom prst="rect">
            <a:avLst/>
          </a:prstGeom>
        </p:spPr>
        <p:txBody>
          <a:bodyPr/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22" name="Picture Placeholder 4">
            <a:extLst>
              <a:ext uri="{FF2B5EF4-FFF2-40B4-BE49-F238E27FC236}">
                <a16:creationId xmlns:a16="http://schemas.microsoft.com/office/drawing/2014/main" id="{90BF9D69-C54B-4172-B345-022A3817E460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6483350" y="2481263"/>
            <a:ext cx="1009650" cy="887412"/>
          </a:xfrm>
          <a:prstGeom prst="rect">
            <a:avLst/>
          </a:prstGeom>
        </p:spPr>
        <p:txBody>
          <a:bodyPr/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23" name="Picture Placeholder 4">
            <a:extLst>
              <a:ext uri="{FF2B5EF4-FFF2-40B4-BE49-F238E27FC236}">
                <a16:creationId xmlns:a16="http://schemas.microsoft.com/office/drawing/2014/main" id="{CA2F3A86-7CBB-4DC5-A21C-5D2C0AF6852E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1962150" y="4379587"/>
            <a:ext cx="1009650" cy="887412"/>
          </a:xfrm>
          <a:prstGeom prst="rect">
            <a:avLst/>
          </a:prstGeom>
        </p:spPr>
        <p:txBody>
          <a:bodyPr/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24" name="Picture Placeholder 4">
            <a:extLst>
              <a:ext uri="{FF2B5EF4-FFF2-40B4-BE49-F238E27FC236}">
                <a16:creationId xmlns:a16="http://schemas.microsoft.com/office/drawing/2014/main" id="{3BDF103E-DDF1-41EA-8ED3-8EE8726A139E}"/>
              </a:ext>
            </a:extLst>
          </p:cNvPr>
          <p:cNvSpPr>
            <a:spLocks noGrp="1"/>
          </p:cNvSpPr>
          <p:nvPr>
            <p:ph type="pic" sz="quarter" idx="26"/>
          </p:nvPr>
        </p:nvSpPr>
        <p:spPr>
          <a:xfrm>
            <a:off x="6483350" y="4381903"/>
            <a:ext cx="1009650" cy="887412"/>
          </a:xfrm>
          <a:prstGeom prst="rect">
            <a:avLst/>
          </a:prstGeom>
        </p:spPr>
        <p:txBody>
          <a:bodyPr/>
          <a:lstStyle>
            <a:lvl1pPr>
              <a:defRPr sz="1400"/>
            </a:lvl1pPr>
          </a:lstStyle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876700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act U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Isosceles Triangle 1">
            <a:extLst>
              <a:ext uri="{FF2B5EF4-FFF2-40B4-BE49-F238E27FC236}">
                <a16:creationId xmlns:a16="http://schemas.microsoft.com/office/drawing/2014/main" id="{0E1C517B-BAAC-466F-B61F-EBA648828535}"/>
              </a:ext>
            </a:extLst>
          </p:cNvPr>
          <p:cNvSpPr/>
          <p:nvPr/>
        </p:nvSpPr>
        <p:spPr>
          <a:xfrm flipV="1">
            <a:off x="-20011" y="0"/>
            <a:ext cx="12212011" cy="5525352"/>
          </a:xfrm>
          <a:prstGeom prst="triangle">
            <a:avLst>
              <a:gd name="adj" fmla="val 100000"/>
            </a:avLst>
          </a:prstGeom>
          <a:noFill/>
          <a:ln>
            <a:solidFill>
              <a:schemeClr val="tx1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Isosceles Triangle 2">
            <a:extLst>
              <a:ext uri="{FF2B5EF4-FFF2-40B4-BE49-F238E27FC236}">
                <a16:creationId xmlns:a16="http://schemas.microsoft.com/office/drawing/2014/main" id="{F64E50EC-1C25-41A1-AF67-BE17A150DF48}"/>
              </a:ext>
            </a:extLst>
          </p:cNvPr>
          <p:cNvSpPr/>
          <p:nvPr/>
        </p:nvSpPr>
        <p:spPr>
          <a:xfrm>
            <a:off x="291483" y="3712119"/>
            <a:ext cx="10370093" cy="3142664"/>
          </a:xfrm>
          <a:prstGeom prst="triangle">
            <a:avLst>
              <a:gd name="adj" fmla="val 100000"/>
            </a:avLst>
          </a:prstGeom>
          <a:noFill/>
          <a:ln>
            <a:solidFill>
              <a:schemeClr val="tx1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Freeform: Shape 3">
            <a:extLst>
              <a:ext uri="{FF2B5EF4-FFF2-40B4-BE49-F238E27FC236}">
                <a16:creationId xmlns:a16="http://schemas.microsoft.com/office/drawing/2014/main" id="{86A2DA58-91D7-42B7-9F3E-6C294B512F00}"/>
              </a:ext>
            </a:extLst>
          </p:cNvPr>
          <p:cNvSpPr/>
          <p:nvPr/>
        </p:nvSpPr>
        <p:spPr>
          <a:xfrm>
            <a:off x="13647" y="13648"/>
            <a:ext cx="12157759" cy="4626591"/>
          </a:xfrm>
          <a:custGeom>
            <a:avLst/>
            <a:gdLst>
              <a:gd name="connsiteX0" fmla="*/ 450376 w 4039737"/>
              <a:gd name="connsiteY0" fmla="*/ 0 h 4626591"/>
              <a:gd name="connsiteX1" fmla="*/ 450376 w 4039737"/>
              <a:gd name="connsiteY1" fmla="*/ 68239 h 4626591"/>
              <a:gd name="connsiteX2" fmla="*/ 0 w 4039737"/>
              <a:gd name="connsiteY2" fmla="*/ 4626591 h 4626591"/>
              <a:gd name="connsiteX3" fmla="*/ 4039737 w 4039737"/>
              <a:gd name="connsiteY3" fmla="*/ 4626591 h 4626591"/>
              <a:gd name="connsiteX4" fmla="*/ 1351128 w 4039737"/>
              <a:gd name="connsiteY4" fmla="*/ 0 h 4626591"/>
              <a:gd name="connsiteX5" fmla="*/ 450376 w 4039737"/>
              <a:gd name="connsiteY5" fmla="*/ 0 h 46265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039737" h="4626591">
                <a:moveTo>
                  <a:pt x="450376" y="0"/>
                </a:moveTo>
                <a:lnTo>
                  <a:pt x="450376" y="68239"/>
                </a:lnTo>
                <a:lnTo>
                  <a:pt x="0" y="4626591"/>
                </a:lnTo>
                <a:lnTo>
                  <a:pt x="4039737" y="4626591"/>
                </a:lnTo>
                <a:lnTo>
                  <a:pt x="1351128" y="0"/>
                </a:lnTo>
                <a:lnTo>
                  <a:pt x="450376" y="0"/>
                </a:lnTo>
                <a:close/>
              </a:path>
            </a:pathLst>
          </a:custGeom>
          <a:solidFill>
            <a:srgbClr val="F5F5F5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lowchart: Manual Input 4">
            <a:extLst>
              <a:ext uri="{FF2B5EF4-FFF2-40B4-BE49-F238E27FC236}">
                <a16:creationId xmlns:a16="http://schemas.microsoft.com/office/drawing/2014/main" id="{F262F3E0-C753-4538-B558-BBEB1FDEB9DE}"/>
              </a:ext>
            </a:extLst>
          </p:cNvPr>
          <p:cNvSpPr/>
          <p:nvPr/>
        </p:nvSpPr>
        <p:spPr>
          <a:xfrm>
            <a:off x="0" y="1180120"/>
            <a:ext cx="12191999" cy="3855085"/>
          </a:xfrm>
          <a:prstGeom prst="flowChartManualInput">
            <a:avLst/>
          </a:prstGeom>
          <a:solidFill>
            <a:schemeClr val="bg2">
              <a:lumMod val="95000"/>
            </a:schemeClr>
          </a:solidFill>
          <a:ln>
            <a:solidFill>
              <a:schemeClr val="tx1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Isosceles Triangle 5">
            <a:extLst>
              <a:ext uri="{FF2B5EF4-FFF2-40B4-BE49-F238E27FC236}">
                <a16:creationId xmlns:a16="http://schemas.microsoft.com/office/drawing/2014/main" id="{AC3C709B-E3EA-4C03-9FF2-A7420B7D7BB8}"/>
              </a:ext>
            </a:extLst>
          </p:cNvPr>
          <p:cNvSpPr/>
          <p:nvPr/>
        </p:nvSpPr>
        <p:spPr>
          <a:xfrm>
            <a:off x="72323" y="554302"/>
            <a:ext cx="12119677" cy="6315633"/>
          </a:xfrm>
          <a:prstGeom prst="triangle">
            <a:avLst>
              <a:gd name="adj" fmla="val 100000"/>
            </a:avLst>
          </a:prstGeom>
          <a:solidFill>
            <a:schemeClr val="bg2">
              <a:lumMod val="75000"/>
              <a:alpha val="40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Isosceles Triangle 6">
            <a:extLst>
              <a:ext uri="{FF2B5EF4-FFF2-40B4-BE49-F238E27FC236}">
                <a16:creationId xmlns:a16="http://schemas.microsoft.com/office/drawing/2014/main" id="{A3C2FDC1-F142-462E-B402-7A9A4162119B}"/>
              </a:ext>
            </a:extLst>
          </p:cNvPr>
          <p:cNvSpPr/>
          <p:nvPr/>
        </p:nvSpPr>
        <p:spPr>
          <a:xfrm>
            <a:off x="8867" y="1342631"/>
            <a:ext cx="12183133" cy="5515369"/>
          </a:xfrm>
          <a:prstGeom prst="triangle">
            <a:avLst>
              <a:gd name="adj" fmla="val 100000"/>
            </a:avLst>
          </a:prstGeom>
          <a:solidFill>
            <a:schemeClr val="bg2">
              <a:lumMod val="7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lowchart: Manual Operation 7">
            <a:extLst>
              <a:ext uri="{FF2B5EF4-FFF2-40B4-BE49-F238E27FC236}">
                <a16:creationId xmlns:a16="http://schemas.microsoft.com/office/drawing/2014/main" id="{EFE2A284-E67D-4C14-9B18-41F10D667039}"/>
              </a:ext>
            </a:extLst>
          </p:cNvPr>
          <p:cNvSpPr/>
          <p:nvPr/>
        </p:nvSpPr>
        <p:spPr>
          <a:xfrm>
            <a:off x="8866" y="4794"/>
            <a:ext cx="8251329" cy="5016235"/>
          </a:xfrm>
          <a:prstGeom prst="flowChartManualOperation">
            <a:avLst/>
          </a:prstGeom>
          <a:solidFill>
            <a:schemeClr val="bg2">
              <a:lumMod val="75000"/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A8C12231-9386-4FF0-AF32-0C08093CBFBD}"/>
              </a:ext>
            </a:extLst>
          </p:cNvPr>
          <p:cNvSpPr/>
          <p:nvPr/>
        </p:nvSpPr>
        <p:spPr>
          <a:xfrm>
            <a:off x="5912843" y="0"/>
            <a:ext cx="6258564" cy="6858000"/>
          </a:xfrm>
          <a:prstGeom prst="rect">
            <a:avLst/>
          </a:pr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97AD6AF-FB67-42A3-92F8-1AEAD59C41E9}"/>
              </a:ext>
            </a:extLst>
          </p:cNvPr>
          <p:cNvSpPr txBox="1"/>
          <p:nvPr/>
        </p:nvSpPr>
        <p:spPr>
          <a:xfrm>
            <a:off x="6669024" y="1836168"/>
            <a:ext cx="552297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900"/>
              <a:t>CONTACT US</a:t>
            </a:r>
          </a:p>
        </p:txBody>
      </p:sp>
      <p:pic>
        <p:nvPicPr>
          <p:cNvPr id="11" name="Graphic 10" descr="Email">
            <a:extLst>
              <a:ext uri="{FF2B5EF4-FFF2-40B4-BE49-F238E27FC236}">
                <a16:creationId xmlns:a16="http://schemas.microsoft.com/office/drawing/2014/main" id="{8EE7C76E-CBA4-4857-95B2-D89DDA3FE7F2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705959" y="3748578"/>
            <a:ext cx="310430" cy="310430"/>
          </a:xfrm>
          <a:prstGeom prst="rect">
            <a:avLst/>
          </a:prstGeom>
        </p:spPr>
      </p:pic>
      <p:pic>
        <p:nvPicPr>
          <p:cNvPr id="12" name="Graphic 11" descr="Telephone">
            <a:extLst>
              <a:ext uri="{FF2B5EF4-FFF2-40B4-BE49-F238E27FC236}">
                <a16:creationId xmlns:a16="http://schemas.microsoft.com/office/drawing/2014/main" id="{EE1580DD-1F4D-4804-A8A0-C4B3DAD7EDB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661497" y="3276171"/>
            <a:ext cx="399355" cy="399355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CAB27B40-DFF7-4BCF-8577-561E97E7A2A6}"/>
              </a:ext>
            </a:extLst>
          </p:cNvPr>
          <p:cNvSpPr txBox="1"/>
          <p:nvPr/>
        </p:nvSpPr>
        <p:spPr>
          <a:xfrm>
            <a:off x="6762913" y="2434810"/>
            <a:ext cx="222242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1600" spc="300">
                <a:solidFill>
                  <a:schemeClr val="bg1">
                    <a:lumMod val="50000"/>
                  </a:schemeClr>
                </a:solidFill>
              </a:rPr>
              <a:t>DFWairport.com</a:t>
            </a:r>
          </a:p>
        </p:txBody>
      </p:sp>
      <p:pic>
        <p:nvPicPr>
          <p:cNvPr id="14" name="Graphic 13" descr="Marker">
            <a:extLst>
              <a:ext uri="{FF2B5EF4-FFF2-40B4-BE49-F238E27FC236}">
                <a16:creationId xmlns:a16="http://schemas.microsoft.com/office/drawing/2014/main" id="{3AF131BA-DA0E-4EFE-9D3E-999001AA5076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6650109" y="4113334"/>
            <a:ext cx="422131" cy="422131"/>
          </a:xfrm>
          <a:prstGeom prst="rect">
            <a:avLst/>
          </a:prstGeom>
        </p:spPr>
      </p:pic>
      <p:grpSp>
        <p:nvGrpSpPr>
          <p:cNvPr id="15" name="Group 14">
            <a:extLst>
              <a:ext uri="{FF2B5EF4-FFF2-40B4-BE49-F238E27FC236}">
                <a16:creationId xmlns:a16="http://schemas.microsoft.com/office/drawing/2014/main" id="{EB7807DF-D84E-4AB9-BF2A-E23E7A312698}"/>
              </a:ext>
            </a:extLst>
          </p:cNvPr>
          <p:cNvGrpSpPr/>
          <p:nvPr/>
        </p:nvGrpSpPr>
        <p:grpSpPr>
          <a:xfrm>
            <a:off x="11173460" y="6417165"/>
            <a:ext cx="869136" cy="287336"/>
            <a:chOff x="9740079" y="5966678"/>
            <a:chExt cx="1069658" cy="353628"/>
          </a:xfrm>
        </p:grpSpPr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4D330A75-B894-4916-8F55-C15B62CDF53A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7" name="Freeform 6">
              <a:extLst>
                <a:ext uri="{FF2B5EF4-FFF2-40B4-BE49-F238E27FC236}">
                  <a16:creationId xmlns:a16="http://schemas.microsoft.com/office/drawing/2014/main" id="{1B42EDF2-81A3-4A98-8BA5-A4347ED3B67C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8" name="Freeform 7">
              <a:extLst>
                <a:ext uri="{FF2B5EF4-FFF2-40B4-BE49-F238E27FC236}">
                  <a16:creationId xmlns:a16="http://schemas.microsoft.com/office/drawing/2014/main" id="{967FCF51-6FD6-4525-B916-B83A0BB50425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9" name="Freeform 8">
              <a:extLst>
                <a:ext uri="{FF2B5EF4-FFF2-40B4-BE49-F238E27FC236}">
                  <a16:creationId xmlns:a16="http://schemas.microsoft.com/office/drawing/2014/main" id="{83ECF714-DDE1-4188-8EDC-55167C0065BD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20" name="Freeform 9">
              <a:extLst>
                <a:ext uri="{FF2B5EF4-FFF2-40B4-BE49-F238E27FC236}">
                  <a16:creationId xmlns:a16="http://schemas.microsoft.com/office/drawing/2014/main" id="{15E75180-369E-4DDD-ACE5-4CFEA0470AA9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21" name="Freeform 10">
              <a:extLst>
                <a:ext uri="{FF2B5EF4-FFF2-40B4-BE49-F238E27FC236}">
                  <a16:creationId xmlns:a16="http://schemas.microsoft.com/office/drawing/2014/main" id="{56AEE809-6267-40F7-AD2B-A155D8F852B0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22" name="Freeform 11">
              <a:extLst>
                <a:ext uri="{FF2B5EF4-FFF2-40B4-BE49-F238E27FC236}">
                  <a16:creationId xmlns:a16="http://schemas.microsoft.com/office/drawing/2014/main" id="{50EEB21E-AB42-42A1-B454-8BD4FAA5AF20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23" name="Freeform 12">
              <a:extLst>
                <a:ext uri="{FF2B5EF4-FFF2-40B4-BE49-F238E27FC236}">
                  <a16:creationId xmlns:a16="http://schemas.microsoft.com/office/drawing/2014/main" id="{F0DB68D1-4F3B-4FFC-9B0F-A59F738098BE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</p:grpSp>
      <p:sp>
        <p:nvSpPr>
          <p:cNvPr id="24" name="Text Placeholder 3">
            <a:extLst>
              <a:ext uri="{FF2B5EF4-FFF2-40B4-BE49-F238E27FC236}">
                <a16:creationId xmlns:a16="http://schemas.microsoft.com/office/drawing/2014/main" id="{BDE3C418-643E-47AC-A6B8-96A0554E7581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7101118" y="3283216"/>
            <a:ext cx="4419600" cy="396508"/>
          </a:xfrm>
          <a:prstGeom prst="rect">
            <a:avLst/>
          </a:prstGeom>
        </p:spPr>
        <p:txBody>
          <a:bodyPr anchor="ctr"/>
          <a:lstStyle>
            <a:lvl1pPr marL="0" indent="0" algn="l">
              <a:buNone/>
              <a:defRPr sz="160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(000) 000 - 0000</a:t>
            </a:r>
          </a:p>
        </p:txBody>
      </p:sp>
      <p:sp>
        <p:nvSpPr>
          <p:cNvPr id="25" name="Text Placeholder 3">
            <a:extLst>
              <a:ext uri="{FF2B5EF4-FFF2-40B4-BE49-F238E27FC236}">
                <a16:creationId xmlns:a16="http://schemas.microsoft.com/office/drawing/2014/main" id="{268492FA-73E1-46FC-9CCF-8680BE2B8085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7101118" y="3695252"/>
            <a:ext cx="4419600" cy="396508"/>
          </a:xfrm>
          <a:prstGeom prst="rect">
            <a:avLst/>
          </a:prstGeom>
        </p:spPr>
        <p:txBody>
          <a:bodyPr anchor="ctr"/>
          <a:lstStyle>
            <a:lvl1pPr marL="0" indent="0" algn="l">
              <a:buNone/>
              <a:defRPr sz="160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jdoe@dfwairport.com </a:t>
            </a:r>
          </a:p>
        </p:txBody>
      </p:sp>
      <p:sp>
        <p:nvSpPr>
          <p:cNvPr id="26" name="Text Placeholder 3">
            <a:extLst>
              <a:ext uri="{FF2B5EF4-FFF2-40B4-BE49-F238E27FC236}">
                <a16:creationId xmlns:a16="http://schemas.microsoft.com/office/drawing/2014/main" id="{A6CF59E2-73CD-4A51-8424-8AAED29FC792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7101118" y="4107288"/>
            <a:ext cx="4419600" cy="1042804"/>
          </a:xfrm>
          <a:prstGeom prst="rect">
            <a:avLst/>
          </a:prstGeom>
        </p:spPr>
        <p:txBody>
          <a:bodyPr anchor="t"/>
          <a:lstStyle>
            <a:lvl1pPr marL="0" indent="0" algn="l">
              <a:buNone/>
              <a:defRPr sz="160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enter address </a:t>
            </a:r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E22403F0-E4BA-40D7-B508-D96E3A43290E}"/>
              </a:ext>
            </a:extLst>
          </p:cNvPr>
          <p:cNvCxnSpPr>
            <a:cxnSpLocks/>
          </p:cNvCxnSpPr>
          <p:nvPr/>
        </p:nvCxnSpPr>
        <p:spPr>
          <a:xfrm>
            <a:off x="6730786" y="1737039"/>
            <a:ext cx="740664" cy="0"/>
          </a:xfrm>
          <a:prstGeom prst="line">
            <a:avLst/>
          </a:prstGeom>
          <a:ln w="38100">
            <a:solidFill>
              <a:srgbClr val="F2652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151561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Full Image Da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>
            <a:extLst>
              <a:ext uri="{FF2B5EF4-FFF2-40B4-BE49-F238E27FC236}">
                <a16:creationId xmlns:a16="http://schemas.microsoft.com/office/drawing/2014/main" id="{99CB68DE-3E74-4935-9A54-E41592954DB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3" name="Group 2">
            <a:extLst>
              <a:ext uri="{FF2B5EF4-FFF2-40B4-BE49-F238E27FC236}">
                <a16:creationId xmlns:a16="http://schemas.microsoft.com/office/drawing/2014/main" id="{F2E9C443-4FF4-4029-8C3F-045B3D4B19E8}"/>
              </a:ext>
            </a:extLst>
          </p:cNvPr>
          <p:cNvGrpSpPr/>
          <p:nvPr/>
        </p:nvGrpSpPr>
        <p:grpSpPr>
          <a:xfrm>
            <a:off x="11173460" y="6417165"/>
            <a:ext cx="869136" cy="287336"/>
            <a:chOff x="9740079" y="5966678"/>
            <a:chExt cx="1069658" cy="353628"/>
          </a:xfrm>
          <a:solidFill>
            <a:schemeClr val="bg1"/>
          </a:solidFill>
        </p:grpSpPr>
        <p:sp>
          <p:nvSpPr>
            <p:cNvPr id="4" name="Freeform 5">
              <a:extLst>
                <a:ext uri="{FF2B5EF4-FFF2-40B4-BE49-F238E27FC236}">
                  <a16:creationId xmlns:a16="http://schemas.microsoft.com/office/drawing/2014/main" id="{DE50D6E4-9CB5-4827-8F98-79E0B84026FC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4C1D240A-353F-4546-8C18-9B9F40EF6D0F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6" name="Freeform 7">
              <a:extLst>
                <a:ext uri="{FF2B5EF4-FFF2-40B4-BE49-F238E27FC236}">
                  <a16:creationId xmlns:a16="http://schemas.microsoft.com/office/drawing/2014/main" id="{12581C43-6064-4AC1-BFA1-7E900066E4C9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7" name="Freeform 8">
              <a:extLst>
                <a:ext uri="{FF2B5EF4-FFF2-40B4-BE49-F238E27FC236}">
                  <a16:creationId xmlns:a16="http://schemas.microsoft.com/office/drawing/2014/main" id="{C4F8086C-40A0-449A-A61A-5898335F1EE2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8" name="Freeform 9">
              <a:extLst>
                <a:ext uri="{FF2B5EF4-FFF2-40B4-BE49-F238E27FC236}">
                  <a16:creationId xmlns:a16="http://schemas.microsoft.com/office/drawing/2014/main" id="{0925B262-58FD-45F7-A288-1580D3CA301B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9" name="Freeform 10">
              <a:extLst>
                <a:ext uri="{FF2B5EF4-FFF2-40B4-BE49-F238E27FC236}">
                  <a16:creationId xmlns:a16="http://schemas.microsoft.com/office/drawing/2014/main" id="{B37D3952-A35F-4BBC-AB9F-6D5B6436BC8F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0" name="Freeform 11">
              <a:extLst>
                <a:ext uri="{FF2B5EF4-FFF2-40B4-BE49-F238E27FC236}">
                  <a16:creationId xmlns:a16="http://schemas.microsoft.com/office/drawing/2014/main" id="{45B63ED8-8421-4D54-96AA-C3302000E2D8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1" name="Freeform 12">
              <a:extLst>
                <a:ext uri="{FF2B5EF4-FFF2-40B4-BE49-F238E27FC236}">
                  <a16:creationId xmlns:a16="http://schemas.microsoft.com/office/drawing/2014/main" id="{D593472B-5B92-4FE7-B453-71FF9DD3D7A7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</p:grpSp>
      <p:sp>
        <p:nvSpPr>
          <p:cNvPr id="12" name="Text Placeholder 2">
            <a:extLst>
              <a:ext uri="{FF2B5EF4-FFF2-40B4-BE49-F238E27FC236}">
                <a16:creationId xmlns:a16="http://schemas.microsoft.com/office/drawing/2014/main" id="{198A315E-03F4-4501-93E0-0B3F578D1F28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402036" y="3575826"/>
            <a:ext cx="8430075" cy="967821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8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Title of Speaker, Name of Speaker</a:t>
            </a:r>
          </a:p>
          <a:p>
            <a:pPr lvl="0"/>
            <a:r>
              <a:rPr lang="en-US"/>
              <a:t>Date</a:t>
            </a:r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7C6FC97D-2EDE-45F6-8482-6283C0CD304D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02036" y="1535007"/>
            <a:ext cx="8430075" cy="1803616"/>
          </a:xfrm>
          <a:prstGeom prst="rect">
            <a:avLst/>
          </a:prstGeom>
        </p:spPr>
        <p:txBody>
          <a:bodyPr anchor="t"/>
          <a:lstStyle>
            <a:lvl1pPr algn="l">
              <a:defRPr sz="60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Enter Presentation Title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F5BBCBDB-9803-4D48-91AB-F74D566EAB14}"/>
              </a:ext>
            </a:extLst>
          </p:cNvPr>
          <p:cNvCxnSpPr>
            <a:cxnSpLocks/>
          </p:cNvCxnSpPr>
          <p:nvPr/>
        </p:nvCxnSpPr>
        <p:spPr>
          <a:xfrm>
            <a:off x="402037" y="1449377"/>
            <a:ext cx="740664" cy="0"/>
          </a:xfrm>
          <a:prstGeom prst="line">
            <a:avLst/>
          </a:prstGeom>
          <a:ln w="38100">
            <a:solidFill>
              <a:srgbClr val="F2652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6287769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Full Image Sunse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182F2E4A-04FB-4ACE-976B-5FD17430213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3C50180D-920B-4196-A365-E44ABA519875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402036" y="3575826"/>
            <a:ext cx="8430075" cy="967821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8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Title of Speaker, Name of Speaker</a:t>
            </a:r>
          </a:p>
          <a:p>
            <a:pPr lvl="0"/>
            <a:r>
              <a:rPr lang="en-US"/>
              <a:t>Date</a:t>
            </a: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437C5F80-4F5C-4C22-91AC-80BF0DC32562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02036" y="1535007"/>
            <a:ext cx="8430075" cy="1803616"/>
          </a:xfrm>
          <a:prstGeom prst="rect">
            <a:avLst/>
          </a:prstGeom>
        </p:spPr>
        <p:txBody>
          <a:bodyPr anchor="t"/>
          <a:lstStyle>
            <a:lvl1pPr algn="l">
              <a:defRPr sz="60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Enter Presentation Title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8C798B4E-133B-46F7-BB0C-BA54B2926289}"/>
              </a:ext>
            </a:extLst>
          </p:cNvPr>
          <p:cNvCxnSpPr>
            <a:cxnSpLocks/>
          </p:cNvCxnSpPr>
          <p:nvPr/>
        </p:nvCxnSpPr>
        <p:spPr>
          <a:xfrm>
            <a:off x="402037" y="1449377"/>
            <a:ext cx="740664" cy="0"/>
          </a:xfrm>
          <a:prstGeom prst="line">
            <a:avLst/>
          </a:prstGeom>
          <a:ln w="38100">
            <a:solidFill>
              <a:srgbClr val="F2652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18210728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Full Image Nigh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>
            <a:extLst>
              <a:ext uri="{FF2B5EF4-FFF2-40B4-BE49-F238E27FC236}">
                <a16:creationId xmlns:a16="http://schemas.microsoft.com/office/drawing/2014/main" id="{D2D37D95-9620-4CF1-90FD-BEFE000B7DA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3" name="Group 2">
            <a:extLst>
              <a:ext uri="{FF2B5EF4-FFF2-40B4-BE49-F238E27FC236}">
                <a16:creationId xmlns:a16="http://schemas.microsoft.com/office/drawing/2014/main" id="{ECD7A826-9E87-435A-AE97-36C64B913F1D}"/>
              </a:ext>
            </a:extLst>
          </p:cNvPr>
          <p:cNvGrpSpPr/>
          <p:nvPr/>
        </p:nvGrpSpPr>
        <p:grpSpPr>
          <a:xfrm>
            <a:off x="11173460" y="6417165"/>
            <a:ext cx="869136" cy="287336"/>
            <a:chOff x="9740079" y="5966678"/>
            <a:chExt cx="1069658" cy="353628"/>
          </a:xfrm>
          <a:solidFill>
            <a:schemeClr val="bg1"/>
          </a:solidFill>
        </p:grpSpPr>
        <p:sp>
          <p:nvSpPr>
            <p:cNvPr id="4" name="Freeform 5">
              <a:extLst>
                <a:ext uri="{FF2B5EF4-FFF2-40B4-BE49-F238E27FC236}">
                  <a16:creationId xmlns:a16="http://schemas.microsoft.com/office/drawing/2014/main" id="{4A3ADA42-694E-4B00-9055-9CD88C7BD26C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6171DDE5-605D-4650-B391-426479863638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6" name="Freeform 7">
              <a:extLst>
                <a:ext uri="{FF2B5EF4-FFF2-40B4-BE49-F238E27FC236}">
                  <a16:creationId xmlns:a16="http://schemas.microsoft.com/office/drawing/2014/main" id="{905E102D-8F6E-4372-82AA-2A34EC9E785D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7" name="Freeform 8">
              <a:extLst>
                <a:ext uri="{FF2B5EF4-FFF2-40B4-BE49-F238E27FC236}">
                  <a16:creationId xmlns:a16="http://schemas.microsoft.com/office/drawing/2014/main" id="{39DDCCAA-EF0D-407F-B7EB-9F78BC98FD3F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8" name="Freeform 9">
              <a:extLst>
                <a:ext uri="{FF2B5EF4-FFF2-40B4-BE49-F238E27FC236}">
                  <a16:creationId xmlns:a16="http://schemas.microsoft.com/office/drawing/2014/main" id="{F9E8675A-B481-4D0C-AE31-8CB1EF31023D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9" name="Freeform 10">
              <a:extLst>
                <a:ext uri="{FF2B5EF4-FFF2-40B4-BE49-F238E27FC236}">
                  <a16:creationId xmlns:a16="http://schemas.microsoft.com/office/drawing/2014/main" id="{9138A523-3B0E-4B65-8377-EC58332C6F9F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0" name="Freeform 11">
              <a:extLst>
                <a:ext uri="{FF2B5EF4-FFF2-40B4-BE49-F238E27FC236}">
                  <a16:creationId xmlns:a16="http://schemas.microsoft.com/office/drawing/2014/main" id="{0F0BE0F0-2FEA-4751-AC2E-B5B13F605885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1" name="Freeform 12">
              <a:extLst>
                <a:ext uri="{FF2B5EF4-FFF2-40B4-BE49-F238E27FC236}">
                  <a16:creationId xmlns:a16="http://schemas.microsoft.com/office/drawing/2014/main" id="{81F77B86-5770-4617-B71E-1D7052D4DAC8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</p:grpSp>
      <p:sp>
        <p:nvSpPr>
          <p:cNvPr id="12" name="Text Placeholder 2">
            <a:extLst>
              <a:ext uri="{FF2B5EF4-FFF2-40B4-BE49-F238E27FC236}">
                <a16:creationId xmlns:a16="http://schemas.microsoft.com/office/drawing/2014/main" id="{BCA91F75-4AF7-4542-9DAC-17AB9F4F95AB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402036" y="3575826"/>
            <a:ext cx="8430075" cy="967821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8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Title of Speaker, Name of Speaker</a:t>
            </a:r>
          </a:p>
          <a:p>
            <a:pPr lvl="0"/>
            <a:r>
              <a:rPr lang="en-US"/>
              <a:t>Date</a:t>
            </a:r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AE505580-2A1E-4C34-A591-425B0418C744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02036" y="1535007"/>
            <a:ext cx="8430075" cy="1803616"/>
          </a:xfrm>
          <a:prstGeom prst="rect">
            <a:avLst/>
          </a:prstGeom>
        </p:spPr>
        <p:txBody>
          <a:bodyPr anchor="t"/>
          <a:lstStyle>
            <a:lvl1pPr algn="l">
              <a:defRPr sz="60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Enter Presentation Title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D681357C-0773-4C5D-8102-F810059B433F}"/>
              </a:ext>
            </a:extLst>
          </p:cNvPr>
          <p:cNvCxnSpPr>
            <a:cxnSpLocks/>
          </p:cNvCxnSpPr>
          <p:nvPr/>
        </p:nvCxnSpPr>
        <p:spPr>
          <a:xfrm>
            <a:off x="402037" y="1449377"/>
            <a:ext cx="740664" cy="0"/>
          </a:xfrm>
          <a:prstGeom prst="line">
            <a:avLst/>
          </a:prstGeom>
          <a:ln w="38100">
            <a:solidFill>
              <a:srgbClr val="F2652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24334671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Partial Image Da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EB2B8AA3-4544-47DE-874E-D344495A26B1}"/>
              </a:ext>
            </a:extLst>
          </p:cNvPr>
          <p:cNvSpPr/>
          <p:nvPr/>
        </p:nvSpPr>
        <p:spPr>
          <a:xfrm>
            <a:off x="7188324" y="1886"/>
            <a:ext cx="5010025" cy="6862464"/>
          </a:xfrm>
          <a:prstGeom prst="triangle">
            <a:avLst>
              <a:gd name="adj" fmla="val 100000"/>
            </a:avLst>
          </a:prstGeom>
          <a:blipFill dpi="0" rotWithShape="1">
            <a:blip r:embed="rId2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  <a:ln>
            <a:solidFill>
              <a:schemeClr val="tx1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  <a:p>
            <a:pPr algn="ctr"/>
            <a:endParaRPr lang="en-US"/>
          </a:p>
        </p:txBody>
      </p:sp>
      <p:sp>
        <p:nvSpPr>
          <p:cNvPr id="4" name="Isosceles Triangle 3">
            <a:extLst>
              <a:ext uri="{FF2B5EF4-FFF2-40B4-BE49-F238E27FC236}">
                <a16:creationId xmlns:a16="http://schemas.microsoft.com/office/drawing/2014/main" id="{ACBB4585-8D1C-4DD2-B0C5-6CC403FBF739}"/>
              </a:ext>
            </a:extLst>
          </p:cNvPr>
          <p:cNvSpPr/>
          <p:nvPr/>
        </p:nvSpPr>
        <p:spPr>
          <a:xfrm flipV="1">
            <a:off x="0" y="-13648"/>
            <a:ext cx="12191999" cy="2542271"/>
          </a:xfrm>
          <a:prstGeom prst="triangle">
            <a:avLst>
              <a:gd name="adj" fmla="val 100000"/>
            </a:avLst>
          </a:prstGeom>
          <a:blipFill dpi="0" rotWithShape="0">
            <a:blip r:embed="rId3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1C98FB8B-3C1B-4D83-A725-9DFF9DC93884}"/>
              </a:ext>
            </a:extLst>
          </p:cNvPr>
          <p:cNvGrpSpPr/>
          <p:nvPr/>
        </p:nvGrpSpPr>
        <p:grpSpPr>
          <a:xfrm>
            <a:off x="11173460" y="6417165"/>
            <a:ext cx="869136" cy="287336"/>
            <a:chOff x="9740079" y="5966678"/>
            <a:chExt cx="1069658" cy="353628"/>
          </a:xfrm>
          <a:solidFill>
            <a:schemeClr val="bg1"/>
          </a:solidFill>
        </p:grpSpPr>
        <p:sp>
          <p:nvSpPr>
            <p:cNvPr id="6" name="Freeform 5">
              <a:extLst>
                <a:ext uri="{FF2B5EF4-FFF2-40B4-BE49-F238E27FC236}">
                  <a16:creationId xmlns:a16="http://schemas.microsoft.com/office/drawing/2014/main" id="{538DC366-B181-4C14-B192-9E93EFA1D7C4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C018A6AE-5D2C-4E45-9DCA-CFA5976604BD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6941A201-C60D-43B5-8DE4-512D91F1A258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9" name="Freeform 8">
              <a:extLst>
                <a:ext uri="{FF2B5EF4-FFF2-40B4-BE49-F238E27FC236}">
                  <a16:creationId xmlns:a16="http://schemas.microsoft.com/office/drawing/2014/main" id="{17256C22-9584-4D26-9D8E-9AEC6CB2811B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0" name="Freeform 9">
              <a:extLst>
                <a:ext uri="{FF2B5EF4-FFF2-40B4-BE49-F238E27FC236}">
                  <a16:creationId xmlns:a16="http://schemas.microsoft.com/office/drawing/2014/main" id="{71A596D9-9558-4D2D-821D-B67A6883AE66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1" name="Freeform 10">
              <a:extLst>
                <a:ext uri="{FF2B5EF4-FFF2-40B4-BE49-F238E27FC236}">
                  <a16:creationId xmlns:a16="http://schemas.microsoft.com/office/drawing/2014/main" id="{0B112C3B-C33D-46D8-9AF6-0C40D65DD5D1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51B6455A-C04C-4761-BFCA-98F0CA4CDD97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0828D0E9-5C37-4BFE-93CE-B5AD97C67CE1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</p:grpSp>
      <p:sp>
        <p:nvSpPr>
          <p:cNvPr id="14" name="Text Placeholder 2">
            <a:extLst>
              <a:ext uri="{FF2B5EF4-FFF2-40B4-BE49-F238E27FC236}">
                <a16:creationId xmlns:a16="http://schemas.microsoft.com/office/drawing/2014/main" id="{B383D5C1-B23B-41E1-BEC8-5A4AA4324024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402036" y="3866434"/>
            <a:ext cx="8430075" cy="967821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80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Title of Speaker, Name of Speaker</a:t>
            </a:r>
          </a:p>
          <a:p>
            <a:pPr lvl="0"/>
            <a:r>
              <a:rPr lang="en-US"/>
              <a:t>Date</a:t>
            </a:r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65D5094B-187E-4A77-B3C1-3B8B5717B8DE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02036" y="1825615"/>
            <a:ext cx="8430075" cy="1803616"/>
          </a:xfrm>
          <a:prstGeom prst="rect">
            <a:avLst/>
          </a:prstGeom>
        </p:spPr>
        <p:txBody>
          <a:bodyPr anchor="t"/>
          <a:lstStyle>
            <a:lvl1pPr algn="l">
              <a:defRPr sz="6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Enter Presentation Title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84431D5-3687-45A2-BBF4-A710496AE2B1}"/>
              </a:ext>
            </a:extLst>
          </p:cNvPr>
          <p:cNvCxnSpPr>
            <a:cxnSpLocks/>
          </p:cNvCxnSpPr>
          <p:nvPr/>
        </p:nvCxnSpPr>
        <p:spPr>
          <a:xfrm>
            <a:off x="402037" y="1735127"/>
            <a:ext cx="740664" cy="0"/>
          </a:xfrm>
          <a:prstGeom prst="line">
            <a:avLst/>
          </a:prstGeom>
          <a:ln w="38100">
            <a:solidFill>
              <a:srgbClr val="F2652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45049397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Partial Image Sunse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Isosceles Triangle 16">
            <a:extLst>
              <a:ext uri="{FF2B5EF4-FFF2-40B4-BE49-F238E27FC236}">
                <a16:creationId xmlns:a16="http://schemas.microsoft.com/office/drawing/2014/main" id="{FC11B712-A9D0-4CDE-B3FA-FE3A5CE5AD66}"/>
              </a:ext>
            </a:extLst>
          </p:cNvPr>
          <p:cNvSpPr/>
          <p:nvPr/>
        </p:nvSpPr>
        <p:spPr>
          <a:xfrm>
            <a:off x="7167058" y="1886"/>
            <a:ext cx="5031292" cy="6862464"/>
          </a:xfrm>
          <a:prstGeom prst="triangle">
            <a:avLst>
              <a:gd name="adj" fmla="val 100000"/>
            </a:avLst>
          </a:prstGeom>
          <a:blipFill dpi="0" rotWithShape="1">
            <a:blip r:embed="rId2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 t="23000"/>
            </a:stretch>
          </a:blipFill>
          <a:ln>
            <a:solidFill>
              <a:schemeClr val="tx1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  <a:p>
            <a:pPr algn="ctr"/>
            <a:endParaRPr lang="en-US"/>
          </a:p>
        </p:txBody>
      </p:sp>
      <p:sp>
        <p:nvSpPr>
          <p:cNvPr id="4" name="Isosceles Triangle 3">
            <a:extLst>
              <a:ext uri="{FF2B5EF4-FFF2-40B4-BE49-F238E27FC236}">
                <a16:creationId xmlns:a16="http://schemas.microsoft.com/office/drawing/2014/main" id="{907979E3-24AA-4545-ADCE-DABD6EA45532}"/>
              </a:ext>
            </a:extLst>
          </p:cNvPr>
          <p:cNvSpPr/>
          <p:nvPr/>
        </p:nvSpPr>
        <p:spPr>
          <a:xfrm flipV="1">
            <a:off x="-16807" y="-13649"/>
            <a:ext cx="12208807" cy="2542271"/>
          </a:xfrm>
          <a:prstGeom prst="triangle">
            <a:avLst>
              <a:gd name="adj" fmla="val 100000"/>
            </a:avLst>
          </a:prstGeom>
          <a:blipFill dpi="0" rotWithShape="0">
            <a:blip r:embed="rId3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5E302518-69F9-4C9C-AC82-50D3F4E60271}"/>
              </a:ext>
            </a:extLst>
          </p:cNvPr>
          <p:cNvGrpSpPr/>
          <p:nvPr/>
        </p:nvGrpSpPr>
        <p:grpSpPr>
          <a:xfrm>
            <a:off x="11173460" y="6417165"/>
            <a:ext cx="869136" cy="287336"/>
            <a:chOff x="9740079" y="5966678"/>
            <a:chExt cx="1069658" cy="353628"/>
          </a:xfrm>
        </p:grpSpPr>
        <p:sp>
          <p:nvSpPr>
            <p:cNvPr id="6" name="Freeform 5">
              <a:extLst>
                <a:ext uri="{FF2B5EF4-FFF2-40B4-BE49-F238E27FC236}">
                  <a16:creationId xmlns:a16="http://schemas.microsoft.com/office/drawing/2014/main" id="{40E54EA7-EAE0-4EC8-AF51-C65BEB7AD62C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628D86CA-400A-4608-B14E-5E6B8DA023C5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DA40091A-D85B-4385-A63B-58EDE4394E22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9" name="Freeform 8">
              <a:extLst>
                <a:ext uri="{FF2B5EF4-FFF2-40B4-BE49-F238E27FC236}">
                  <a16:creationId xmlns:a16="http://schemas.microsoft.com/office/drawing/2014/main" id="{82491500-42EB-427F-80F5-3340733CB64A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0" name="Freeform 9">
              <a:extLst>
                <a:ext uri="{FF2B5EF4-FFF2-40B4-BE49-F238E27FC236}">
                  <a16:creationId xmlns:a16="http://schemas.microsoft.com/office/drawing/2014/main" id="{CF31AE5D-7099-4A33-BCAE-C57D352B1A20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1" name="Freeform 10">
              <a:extLst>
                <a:ext uri="{FF2B5EF4-FFF2-40B4-BE49-F238E27FC236}">
                  <a16:creationId xmlns:a16="http://schemas.microsoft.com/office/drawing/2014/main" id="{5E5E222B-19F6-4E69-8F41-0A14EF435417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C73F7B83-77A0-4DFA-B8CB-8AB685D4F060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C4DCBEBE-9DFE-4A26-8762-D94F84B8C996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</p:grpSp>
      <p:sp>
        <p:nvSpPr>
          <p:cNvPr id="14" name="Text Placeholder 2">
            <a:extLst>
              <a:ext uri="{FF2B5EF4-FFF2-40B4-BE49-F238E27FC236}">
                <a16:creationId xmlns:a16="http://schemas.microsoft.com/office/drawing/2014/main" id="{5C296163-1C00-4F37-8F0C-5A7A97EF7D82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402036" y="3866434"/>
            <a:ext cx="8430075" cy="967821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80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Title of Speaker, Name of Speaker</a:t>
            </a:r>
          </a:p>
          <a:p>
            <a:pPr lvl="0"/>
            <a:r>
              <a:rPr lang="en-US"/>
              <a:t>Date</a:t>
            </a:r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668B76DC-EC66-4C8E-958D-72B771E88FD9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02036" y="1825615"/>
            <a:ext cx="8430075" cy="1803616"/>
          </a:xfrm>
          <a:prstGeom prst="rect">
            <a:avLst/>
          </a:prstGeom>
        </p:spPr>
        <p:txBody>
          <a:bodyPr anchor="t"/>
          <a:lstStyle>
            <a:lvl1pPr algn="l">
              <a:defRPr sz="6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Enter Presentation Title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44A303D7-75C7-4346-8662-0ABC02651A6D}"/>
              </a:ext>
            </a:extLst>
          </p:cNvPr>
          <p:cNvCxnSpPr>
            <a:cxnSpLocks/>
          </p:cNvCxnSpPr>
          <p:nvPr/>
        </p:nvCxnSpPr>
        <p:spPr>
          <a:xfrm>
            <a:off x="402037" y="1735127"/>
            <a:ext cx="740664" cy="0"/>
          </a:xfrm>
          <a:prstGeom prst="line">
            <a:avLst/>
          </a:prstGeom>
          <a:ln w="38100">
            <a:solidFill>
              <a:srgbClr val="F2652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31693859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Partial Image Nigh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Isosceles Triangle 16">
            <a:extLst>
              <a:ext uri="{FF2B5EF4-FFF2-40B4-BE49-F238E27FC236}">
                <a16:creationId xmlns:a16="http://schemas.microsoft.com/office/drawing/2014/main" id="{57C938AF-FDEE-4BDA-9931-6936E3A37279}"/>
              </a:ext>
            </a:extLst>
          </p:cNvPr>
          <p:cNvSpPr/>
          <p:nvPr/>
        </p:nvSpPr>
        <p:spPr>
          <a:xfrm>
            <a:off x="7194674" y="8236"/>
            <a:ext cx="5010026" cy="6862464"/>
          </a:xfrm>
          <a:prstGeom prst="triangle">
            <a:avLst>
              <a:gd name="adj" fmla="val 100000"/>
            </a:avLst>
          </a:prstGeom>
          <a:blipFill dpi="0" rotWithShape="1">
            <a:blip r:embed="rId2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 t="32000"/>
            </a:stretch>
          </a:blipFill>
          <a:ln>
            <a:solidFill>
              <a:schemeClr val="tx1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  <a:p>
            <a:pPr algn="ctr"/>
            <a:endParaRPr lang="en-US"/>
          </a:p>
        </p:txBody>
      </p:sp>
      <p:sp>
        <p:nvSpPr>
          <p:cNvPr id="4" name="Isosceles Triangle 3">
            <a:extLst>
              <a:ext uri="{FF2B5EF4-FFF2-40B4-BE49-F238E27FC236}">
                <a16:creationId xmlns:a16="http://schemas.microsoft.com/office/drawing/2014/main" id="{26F69073-BAF9-4E9E-8ED1-4BE0D0842292}"/>
              </a:ext>
            </a:extLst>
          </p:cNvPr>
          <p:cNvSpPr/>
          <p:nvPr/>
        </p:nvSpPr>
        <p:spPr>
          <a:xfrm flipV="1">
            <a:off x="0" y="-13648"/>
            <a:ext cx="12191999" cy="2542271"/>
          </a:xfrm>
          <a:prstGeom prst="triangle">
            <a:avLst>
              <a:gd name="adj" fmla="val 100000"/>
            </a:avLst>
          </a:prstGeom>
          <a:blipFill dpi="0" rotWithShape="0">
            <a:blip r:embed="rId3" cstate="print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B40FB51C-C6CA-4B53-98B3-3BBD84942475}"/>
              </a:ext>
            </a:extLst>
          </p:cNvPr>
          <p:cNvCxnSpPr>
            <a:cxnSpLocks/>
          </p:cNvCxnSpPr>
          <p:nvPr/>
        </p:nvCxnSpPr>
        <p:spPr>
          <a:xfrm>
            <a:off x="402037" y="1735127"/>
            <a:ext cx="740664" cy="0"/>
          </a:xfrm>
          <a:prstGeom prst="line">
            <a:avLst/>
          </a:prstGeom>
          <a:ln w="38100">
            <a:solidFill>
              <a:srgbClr val="F2652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6" name="Group 5">
            <a:extLst>
              <a:ext uri="{FF2B5EF4-FFF2-40B4-BE49-F238E27FC236}">
                <a16:creationId xmlns:a16="http://schemas.microsoft.com/office/drawing/2014/main" id="{90456AA2-7881-4A80-9D52-77EE9924CBA7}"/>
              </a:ext>
            </a:extLst>
          </p:cNvPr>
          <p:cNvGrpSpPr/>
          <p:nvPr/>
        </p:nvGrpSpPr>
        <p:grpSpPr>
          <a:xfrm>
            <a:off x="11173460" y="6417165"/>
            <a:ext cx="869136" cy="287336"/>
            <a:chOff x="9740079" y="5966678"/>
            <a:chExt cx="1069658" cy="353628"/>
          </a:xfrm>
        </p:grpSpPr>
        <p:sp>
          <p:nvSpPr>
            <p:cNvPr id="7" name="Freeform 5">
              <a:extLst>
                <a:ext uri="{FF2B5EF4-FFF2-40B4-BE49-F238E27FC236}">
                  <a16:creationId xmlns:a16="http://schemas.microsoft.com/office/drawing/2014/main" id="{E78907BB-71F1-4F22-90D2-EA25C61350E0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8" name="Freeform 6">
              <a:extLst>
                <a:ext uri="{FF2B5EF4-FFF2-40B4-BE49-F238E27FC236}">
                  <a16:creationId xmlns:a16="http://schemas.microsoft.com/office/drawing/2014/main" id="{91E20422-43A3-4FC9-AA1D-373577189E3C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9" name="Freeform 7">
              <a:extLst>
                <a:ext uri="{FF2B5EF4-FFF2-40B4-BE49-F238E27FC236}">
                  <a16:creationId xmlns:a16="http://schemas.microsoft.com/office/drawing/2014/main" id="{E175BC9C-04E6-469F-9E70-C581B7DDA4F9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0" name="Freeform 8">
              <a:extLst>
                <a:ext uri="{FF2B5EF4-FFF2-40B4-BE49-F238E27FC236}">
                  <a16:creationId xmlns:a16="http://schemas.microsoft.com/office/drawing/2014/main" id="{D8F3D951-2C76-452D-8D52-EE4EE27415A4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1" name="Freeform 9">
              <a:extLst>
                <a:ext uri="{FF2B5EF4-FFF2-40B4-BE49-F238E27FC236}">
                  <a16:creationId xmlns:a16="http://schemas.microsoft.com/office/drawing/2014/main" id="{05CE70F0-39B6-46FE-9FAF-7784E038B9C0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ED9F7150-9EB9-403D-B07B-AA67041014D2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16AFD66A-0779-4FFE-A714-71055CCC1EB2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5E8778BE-553B-475B-B125-5EBBB2650B87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</p:grpSp>
      <p:sp>
        <p:nvSpPr>
          <p:cNvPr id="15" name="Text Placeholder 2">
            <a:extLst>
              <a:ext uri="{FF2B5EF4-FFF2-40B4-BE49-F238E27FC236}">
                <a16:creationId xmlns:a16="http://schemas.microsoft.com/office/drawing/2014/main" id="{0CB33199-FCBA-483E-8FE2-A6171A40D660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402036" y="3866434"/>
            <a:ext cx="8430075" cy="967821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80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Title of Speaker, Name of Speaker</a:t>
            </a:r>
          </a:p>
          <a:p>
            <a:pPr lvl="0"/>
            <a:r>
              <a:rPr lang="en-US"/>
              <a:t>Date</a:t>
            </a:r>
          </a:p>
        </p:txBody>
      </p:sp>
      <p:sp>
        <p:nvSpPr>
          <p:cNvPr id="16" name="Title 1">
            <a:extLst>
              <a:ext uri="{FF2B5EF4-FFF2-40B4-BE49-F238E27FC236}">
                <a16:creationId xmlns:a16="http://schemas.microsoft.com/office/drawing/2014/main" id="{77AF0AF7-5F16-4477-840A-5DEEEA2B7859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02036" y="1825615"/>
            <a:ext cx="8430075" cy="1803616"/>
          </a:xfrm>
          <a:prstGeom prst="rect">
            <a:avLst/>
          </a:prstGeom>
        </p:spPr>
        <p:txBody>
          <a:bodyPr anchor="t"/>
          <a:lstStyle>
            <a:lvl1pPr algn="l">
              <a:defRPr sz="6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Enter Presentation Title</a:t>
            </a:r>
          </a:p>
        </p:txBody>
      </p:sp>
    </p:spTree>
    <p:extLst>
      <p:ext uri="{BB962C8B-B14F-4D97-AF65-F5344CB8AC3E}">
        <p14:creationId xmlns:p14="http://schemas.microsoft.com/office/powerpoint/2010/main" val="1009706118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Full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ADB2805-FF94-4630-B2F3-2AA158BFD661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E5F102DC-1E7E-4DFE-8D95-A55D54ED6C89}"/>
              </a:ext>
            </a:extLst>
          </p:cNvPr>
          <p:cNvGrpSpPr/>
          <p:nvPr/>
        </p:nvGrpSpPr>
        <p:grpSpPr>
          <a:xfrm>
            <a:off x="11173460" y="6417165"/>
            <a:ext cx="869136" cy="287336"/>
            <a:chOff x="9740079" y="5966678"/>
            <a:chExt cx="1069658" cy="353628"/>
          </a:xfrm>
          <a:solidFill>
            <a:schemeClr val="bg1"/>
          </a:solidFill>
        </p:grpSpPr>
        <p:sp>
          <p:nvSpPr>
            <p:cNvPr id="5" name="Freeform 5">
              <a:extLst>
                <a:ext uri="{FF2B5EF4-FFF2-40B4-BE49-F238E27FC236}">
                  <a16:creationId xmlns:a16="http://schemas.microsoft.com/office/drawing/2014/main" id="{0A47267D-FA4D-4376-B0E3-CC512693F89F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6" name="Freeform 6">
              <a:extLst>
                <a:ext uri="{FF2B5EF4-FFF2-40B4-BE49-F238E27FC236}">
                  <a16:creationId xmlns:a16="http://schemas.microsoft.com/office/drawing/2014/main" id="{D924F295-0A84-482F-ABB0-400FC6489829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7" name="Freeform 7">
              <a:extLst>
                <a:ext uri="{FF2B5EF4-FFF2-40B4-BE49-F238E27FC236}">
                  <a16:creationId xmlns:a16="http://schemas.microsoft.com/office/drawing/2014/main" id="{EC2BFDC3-7A9D-48DA-AB9F-2EA7B599A3B0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8" name="Freeform 8">
              <a:extLst>
                <a:ext uri="{FF2B5EF4-FFF2-40B4-BE49-F238E27FC236}">
                  <a16:creationId xmlns:a16="http://schemas.microsoft.com/office/drawing/2014/main" id="{CB6F5FDC-5C42-44C0-841A-CFD15B00492E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9" name="Freeform 9">
              <a:extLst>
                <a:ext uri="{FF2B5EF4-FFF2-40B4-BE49-F238E27FC236}">
                  <a16:creationId xmlns:a16="http://schemas.microsoft.com/office/drawing/2014/main" id="{CA0EA535-D49D-416C-AEBF-5C72B815713A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0" name="Freeform 10">
              <a:extLst>
                <a:ext uri="{FF2B5EF4-FFF2-40B4-BE49-F238E27FC236}">
                  <a16:creationId xmlns:a16="http://schemas.microsoft.com/office/drawing/2014/main" id="{2C249813-E58D-4BAA-9B91-991C62ECD219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1" name="Freeform 11">
              <a:extLst>
                <a:ext uri="{FF2B5EF4-FFF2-40B4-BE49-F238E27FC236}">
                  <a16:creationId xmlns:a16="http://schemas.microsoft.com/office/drawing/2014/main" id="{B046E514-7E3B-4C21-9FA0-A2B9095D8ED4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2" name="Freeform 12">
              <a:extLst>
                <a:ext uri="{FF2B5EF4-FFF2-40B4-BE49-F238E27FC236}">
                  <a16:creationId xmlns:a16="http://schemas.microsoft.com/office/drawing/2014/main" id="{4B791157-E00C-487C-992A-ABCC471E7DC7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</p:grpSp>
      <p:sp>
        <p:nvSpPr>
          <p:cNvPr id="13" name="Text Placeholder 2">
            <a:extLst>
              <a:ext uri="{FF2B5EF4-FFF2-40B4-BE49-F238E27FC236}">
                <a16:creationId xmlns:a16="http://schemas.microsoft.com/office/drawing/2014/main" id="{070721ED-F3A0-4047-9854-8F1909F2C153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402036" y="3575826"/>
            <a:ext cx="8430075" cy="967821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80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Title of Speaker, Name of Speaker</a:t>
            </a:r>
          </a:p>
          <a:p>
            <a:pPr lvl="0"/>
            <a:r>
              <a:rPr lang="en-US"/>
              <a:t>Date</a:t>
            </a:r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FF923F17-610B-48EB-B1B7-0C430AE4D212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02036" y="1535007"/>
            <a:ext cx="8430075" cy="1803616"/>
          </a:xfrm>
          <a:prstGeom prst="rect">
            <a:avLst/>
          </a:prstGeom>
        </p:spPr>
        <p:txBody>
          <a:bodyPr anchor="t"/>
          <a:lstStyle>
            <a:lvl1pPr algn="l">
              <a:defRPr sz="6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Enter Presentation Title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E7206055-9435-4E3D-8E94-514DFF09E818}"/>
              </a:ext>
            </a:extLst>
          </p:cNvPr>
          <p:cNvCxnSpPr>
            <a:cxnSpLocks/>
          </p:cNvCxnSpPr>
          <p:nvPr/>
        </p:nvCxnSpPr>
        <p:spPr>
          <a:xfrm>
            <a:off x="402037" y="1449377"/>
            <a:ext cx="740664" cy="0"/>
          </a:xfrm>
          <a:prstGeom prst="line">
            <a:avLst/>
          </a:prstGeom>
          <a:ln w="38100">
            <a:solidFill>
              <a:srgbClr val="F2652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23325868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3 Imag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E89D1D2E-4378-4D8A-855B-34A01BF61F48}"/>
              </a:ext>
            </a:extLst>
          </p:cNvPr>
          <p:cNvGrpSpPr/>
          <p:nvPr/>
        </p:nvGrpSpPr>
        <p:grpSpPr>
          <a:xfrm>
            <a:off x="11173460" y="6417165"/>
            <a:ext cx="869136" cy="287336"/>
            <a:chOff x="9740079" y="5966678"/>
            <a:chExt cx="1069658" cy="353628"/>
          </a:xfrm>
        </p:grpSpPr>
        <p:sp>
          <p:nvSpPr>
            <p:cNvPr id="4" name="Freeform 5">
              <a:extLst>
                <a:ext uri="{FF2B5EF4-FFF2-40B4-BE49-F238E27FC236}">
                  <a16:creationId xmlns:a16="http://schemas.microsoft.com/office/drawing/2014/main" id="{65808EFB-D331-4776-9E89-E2DCF9ED9699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41D1525-6CDA-41A8-9954-968836C1A3C5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6" name="Freeform 7">
              <a:extLst>
                <a:ext uri="{FF2B5EF4-FFF2-40B4-BE49-F238E27FC236}">
                  <a16:creationId xmlns:a16="http://schemas.microsoft.com/office/drawing/2014/main" id="{6329A75C-151B-4EEB-8B43-A42370880084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7" name="Freeform 8">
              <a:extLst>
                <a:ext uri="{FF2B5EF4-FFF2-40B4-BE49-F238E27FC236}">
                  <a16:creationId xmlns:a16="http://schemas.microsoft.com/office/drawing/2014/main" id="{DEAEAEF9-62E7-4359-AF11-A66B2302354B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8" name="Freeform 9">
              <a:extLst>
                <a:ext uri="{FF2B5EF4-FFF2-40B4-BE49-F238E27FC236}">
                  <a16:creationId xmlns:a16="http://schemas.microsoft.com/office/drawing/2014/main" id="{F7FD73BE-DE98-4AAA-B746-5FC28B5B99E2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9" name="Freeform 10">
              <a:extLst>
                <a:ext uri="{FF2B5EF4-FFF2-40B4-BE49-F238E27FC236}">
                  <a16:creationId xmlns:a16="http://schemas.microsoft.com/office/drawing/2014/main" id="{67B62643-7A58-4A2F-82B8-8FF325031C74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0" name="Freeform 11">
              <a:extLst>
                <a:ext uri="{FF2B5EF4-FFF2-40B4-BE49-F238E27FC236}">
                  <a16:creationId xmlns:a16="http://schemas.microsoft.com/office/drawing/2014/main" id="{C8DC9913-420A-43CB-8B64-91918DDD7B61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1" name="Freeform 12">
              <a:extLst>
                <a:ext uri="{FF2B5EF4-FFF2-40B4-BE49-F238E27FC236}">
                  <a16:creationId xmlns:a16="http://schemas.microsoft.com/office/drawing/2014/main" id="{11D72DFB-6601-4374-9966-D4BF1F543DC6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</p:grpSp>
      <p:sp>
        <p:nvSpPr>
          <p:cNvPr id="12" name="Text Placeholder 2">
            <a:extLst>
              <a:ext uri="{FF2B5EF4-FFF2-40B4-BE49-F238E27FC236}">
                <a16:creationId xmlns:a16="http://schemas.microsoft.com/office/drawing/2014/main" id="{A67DD7B8-4BBB-4B2B-9A22-252465AB5BAA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402036" y="5326654"/>
            <a:ext cx="8430075" cy="967821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80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Title of Speaker, Name of Speaker</a:t>
            </a:r>
          </a:p>
          <a:p>
            <a:pPr lvl="0"/>
            <a:r>
              <a:rPr lang="en-US"/>
              <a:t>Date</a:t>
            </a:r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F5EC60A7-6AEE-4DEE-8544-41659D06EE98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02036" y="3367097"/>
            <a:ext cx="8430075" cy="1803616"/>
          </a:xfrm>
          <a:prstGeom prst="rect">
            <a:avLst/>
          </a:prstGeom>
        </p:spPr>
        <p:txBody>
          <a:bodyPr anchor="t"/>
          <a:lstStyle>
            <a:lvl1pPr algn="l">
              <a:defRPr sz="6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Enter Presentation Title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6935A0B-549F-43A9-8316-F86EBE82CA58}"/>
              </a:ext>
            </a:extLst>
          </p:cNvPr>
          <p:cNvSpPr/>
          <p:nvPr/>
        </p:nvSpPr>
        <p:spPr>
          <a:xfrm>
            <a:off x="0" y="3050861"/>
            <a:ext cx="12192000" cy="245126"/>
          </a:xfrm>
          <a:prstGeom prst="rect">
            <a:avLst/>
          </a:prstGeom>
          <a:solidFill>
            <a:srgbClr val="F2652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Picture Placeholder 2">
            <a:extLst>
              <a:ext uri="{FF2B5EF4-FFF2-40B4-BE49-F238E27FC236}">
                <a16:creationId xmlns:a16="http://schemas.microsoft.com/office/drawing/2014/main" id="{FB3C4E0A-DD62-4E91-BE91-E38421635D76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768036"/>
            <a:ext cx="4059238" cy="22828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16" name="Picture Placeholder 2">
            <a:extLst>
              <a:ext uri="{FF2B5EF4-FFF2-40B4-BE49-F238E27FC236}">
                <a16:creationId xmlns:a16="http://schemas.microsoft.com/office/drawing/2014/main" id="{482F834F-5FCF-47D4-B4E7-911724D3368F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4062809" y="768036"/>
            <a:ext cx="4059238" cy="22828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17" name="Picture Placeholder 2">
            <a:extLst>
              <a:ext uri="{FF2B5EF4-FFF2-40B4-BE49-F238E27FC236}">
                <a16:creationId xmlns:a16="http://schemas.microsoft.com/office/drawing/2014/main" id="{3EFD3114-8B41-4AFE-8BC7-AA1336967A5F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8125619" y="768036"/>
            <a:ext cx="4059238" cy="22828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172083388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Gra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Isosceles Triangle 2">
            <a:extLst>
              <a:ext uri="{FF2B5EF4-FFF2-40B4-BE49-F238E27FC236}">
                <a16:creationId xmlns:a16="http://schemas.microsoft.com/office/drawing/2014/main" id="{5E5CFDE8-721B-4A62-801A-9511522D49AE}"/>
              </a:ext>
            </a:extLst>
          </p:cNvPr>
          <p:cNvSpPr/>
          <p:nvPr/>
        </p:nvSpPr>
        <p:spPr>
          <a:xfrm>
            <a:off x="92334" y="1691640"/>
            <a:ext cx="12124873" cy="5164647"/>
          </a:xfrm>
          <a:prstGeom prst="triangle">
            <a:avLst>
              <a:gd name="adj" fmla="val 100000"/>
            </a:avLst>
          </a:prstGeom>
          <a:solidFill>
            <a:schemeClr val="bg2">
              <a:lumMod val="75000"/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Isosceles Triangle 3">
            <a:extLst>
              <a:ext uri="{FF2B5EF4-FFF2-40B4-BE49-F238E27FC236}">
                <a16:creationId xmlns:a16="http://schemas.microsoft.com/office/drawing/2014/main" id="{08D07379-BFF0-4F49-8C6B-E251D35B2DD6}"/>
              </a:ext>
            </a:extLst>
          </p:cNvPr>
          <p:cNvSpPr/>
          <p:nvPr/>
        </p:nvSpPr>
        <p:spPr>
          <a:xfrm>
            <a:off x="28878" y="2626423"/>
            <a:ext cx="12163121" cy="4235290"/>
          </a:xfrm>
          <a:prstGeom prst="triangle">
            <a:avLst>
              <a:gd name="adj" fmla="val 100000"/>
            </a:avLst>
          </a:prstGeom>
          <a:solidFill>
            <a:schemeClr val="bg2">
              <a:lumMod val="7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07483DBB-9142-492B-9937-39BB44391A8F}"/>
              </a:ext>
            </a:extLst>
          </p:cNvPr>
          <p:cNvCxnSpPr>
            <a:cxnSpLocks/>
          </p:cNvCxnSpPr>
          <p:nvPr/>
        </p:nvCxnSpPr>
        <p:spPr>
          <a:xfrm>
            <a:off x="402037" y="1442138"/>
            <a:ext cx="740664" cy="0"/>
          </a:xfrm>
          <a:prstGeom prst="line">
            <a:avLst/>
          </a:prstGeom>
          <a:ln w="38100">
            <a:solidFill>
              <a:srgbClr val="F2652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6" name="Group 5">
            <a:extLst>
              <a:ext uri="{FF2B5EF4-FFF2-40B4-BE49-F238E27FC236}">
                <a16:creationId xmlns:a16="http://schemas.microsoft.com/office/drawing/2014/main" id="{9D18A712-66F1-42F3-BBE4-25ADE09ED304}"/>
              </a:ext>
            </a:extLst>
          </p:cNvPr>
          <p:cNvGrpSpPr/>
          <p:nvPr/>
        </p:nvGrpSpPr>
        <p:grpSpPr>
          <a:xfrm>
            <a:off x="11173460" y="6417165"/>
            <a:ext cx="869136" cy="287336"/>
            <a:chOff x="9740079" y="5966678"/>
            <a:chExt cx="1069658" cy="353628"/>
          </a:xfrm>
        </p:grpSpPr>
        <p:sp>
          <p:nvSpPr>
            <p:cNvPr id="7" name="Freeform 5">
              <a:extLst>
                <a:ext uri="{FF2B5EF4-FFF2-40B4-BE49-F238E27FC236}">
                  <a16:creationId xmlns:a16="http://schemas.microsoft.com/office/drawing/2014/main" id="{D23D3DB2-85B0-4E7B-A58C-C9A92C535526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8" name="Freeform 6">
              <a:extLst>
                <a:ext uri="{FF2B5EF4-FFF2-40B4-BE49-F238E27FC236}">
                  <a16:creationId xmlns:a16="http://schemas.microsoft.com/office/drawing/2014/main" id="{89C90FAE-7FDA-430D-BD0A-8FB7FD469157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9" name="Freeform 7">
              <a:extLst>
                <a:ext uri="{FF2B5EF4-FFF2-40B4-BE49-F238E27FC236}">
                  <a16:creationId xmlns:a16="http://schemas.microsoft.com/office/drawing/2014/main" id="{4EFA2B61-04E7-4EA6-A51A-E8872B8ABC79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0" name="Freeform 8">
              <a:extLst>
                <a:ext uri="{FF2B5EF4-FFF2-40B4-BE49-F238E27FC236}">
                  <a16:creationId xmlns:a16="http://schemas.microsoft.com/office/drawing/2014/main" id="{D41B80EB-2410-4289-90BF-0E08EF053CD7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1" name="Freeform 9">
              <a:extLst>
                <a:ext uri="{FF2B5EF4-FFF2-40B4-BE49-F238E27FC236}">
                  <a16:creationId xmlns:a16="http://schemas.microsoft.com/office/drawing/2014/main" id="{EE147BB1-8A12-4390-9BD3-34BADE6CF6FF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B724A8EA-E824-4941-BE04-127A9FD8B9B0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F4731D65-AD31-4080-84F3-EC3F01E7B151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EA25BCE-2FAE-465F-AAD4-99479450B905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</p:grpSp>
      <p:sp>
        <p:nvSpPr>
          <p:cNvPr id="15" name="Text Placeholder 2">
            <a:extLst>
              <a:ext uri="{FF2B5EF4-FFF2-40B4-BE49-F238E27FC236}">
                <a16:creationId xmlns:a16="http://schemas.microsoft.com/office/drawing/2014/main" id="{96291A9D-B025-408A-8E9D-3AB16BCFCA7E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402036" y="3575826"/>
            <a:ext cx="8430075" cy="967821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80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Title of Speaker, Name of Speaker</a:t>
            </a:r>
          </a:p>
          <a:p>
            <a:pPr lvl="0"/>
            <a:r>
              <a:rPr lang="en-US"/>
              <a:t>Date</a:t>
            </a:r>
          </a:p>
        </p:txBody>
      </p:sp>
      <p:sp>
        <p:nvSpPr>
          <p:cNvPr id="16" name="Title 1">
            <a:extLst>
              <a:ext uri="{FF2B5EF4-FFF2-40B4-BE49-F238E27FC236}">
                <a16:creationId xmlns:a16="http://schemas.microsoft.com/office/drawing/2014/main" id="{24192CCA-A446-4DAD-A25A-FC873BAE60B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02036" y="1535007"/>
            <a:ext cx="8430075" cy="1803616"/>
          </a:xfrm>
          <a:prstGeom prst="rect">
            <a:avLst/>
          </a:prstGeom>
        </p:spPr>
        <p:txBody>
          <a:bodyPr anchor="t"/>
          <a:lstStyle>
            <a:lvl1pPr algn="l">
              <a:defRPr sz="6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Enter Presentation Title</a:t>
            </a:r>
          </a:p>
        </p:txBody>
      </p:sp>
      <p:sp>
        <p:nvSpPr>
          <p:cNvPr id="17" name="Isosceles Triangle 16">
            <a:extLst>
              <a:ext uri="{FF2B5EF4-FFF2-40B4-BE49-F238E27FC236}">
                <a16:creationId xmlns:a16="http://schemas.microsoft.com/office/drawing/2014/main" id="{A18C5970-F1E7-4CF3-8412-0E38DB33CD8B}"/>
              </a:ext>
            </a:extLst>
          </p:cNvPr>
          <p:cNvSpPr/>
          <p:nvPr/>
        </p:nvSpPr>
        <p:spPr>
          <a:xfrm>
            <a:off x="7150075" y="7110"/>
            <a:ext cx="5041924" cy="6854783"/>
          </a:xfrm>
          <a:prstGeom prst="triangle">
            <a:avLst>
              <a:gd name="adj" fmla="val 100000"/>
            </a:avLst>
          </a:pr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717DF396-2589-4A2A-949A-1747DFB53BD0}"/>
              </a:ext>
            </a:extLst>
          </p:cNvPr>
          <p:cNvSpPr/>
          <p:nvPr/>
        </p:nvSpPr>
        <p:spPr>
          <a:xfrm flipV="1">
            <a:off x="0" y="-13648"/>
            <a:ext cx="12192000" cy="3140896"/>
          </a:xfrm>
          <a:prstGeom prst="triangle">
            <a:avLst>
              <a:gd name="adj" fmla="val 100000"/>
            </a:avLst>
          </a:pr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Isosceles Triangle 18">
            <a:extLst>
              <a:ext uri="{FF2B5EF4-FFF2-40B4-BE49-F238E27FC236}">
                <a16:creationId xmlns:a16="http://schemas.microsoft.com/office/drawing/2014/main" id="{4F0BB1E3-CE45-406A-BF96-2FC4612A3961}"/>
              </a:ext>
            </a:extLst>
          </p:cNvPr>
          <p:cNvSpPr/>
          <p:nvPr userDrawn="1"/>
        </p:nvSpPr>
        <p:spPr>
          <a:xfrm>
            <a:off x="92334" y="1691640"/>
            <a:ext cx="12124873" cy="5164647"/>
          </a:xfrm>
          <a:prstGeom prst="triangle">
            <a:avLst>
              <a:gd name="adj" fmla="val 100000"/>
            </a:avLst>
          </a:prstGeom>
          <a:solidFill>
            <a:schemeClr val="bg2">
              <a:lumMod val="75000"/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3DBD6787-3702-4105-A996-2C9ECD1E3736}"/>
              </a:ext>
            </a:extLst>
          </p:cNvPr>
          <p:cNvSpPr/>
          <p:nvPr userDrawn="1"/>
        </p:nvSpPr>
        <p:spPr>
          <a:xfrm>
            <a:off x="28878" y="2626423"/>
            <a:ext cx="12163121" cy="4235290"/>
          </a:xfrm>
          <a:prstGeom prst="triangle">
            <a:avLst>
              <a:gd name="adj" fmla="val 100000"/>
            </a:avLst>
          </a:prstGeom>
          <a:solidFill>
            <a:schemeClr val="bg2">
              <a:lumMod val="7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665B441B-8E88-4E6D-B6F6-ED6250304887}"/>
              </a:ext>
            </a:extLst>
          </p:cNvPr>
          <p:cNvCxnSpPr>
            <a:cxnSpLocks/>
          </p:cNvCxnSpPr>
          <p:nvPr userDrawn="1"/>
        </p:nvCxnSpPr>
        <p:spPr>
          <a:xfrm>
            <a:off x="402037" y="1442138"/>
            <a:ext cx="740664" cy="0"/>
          </a:xfrm>
          <a:prstGeom prst="line">
            <a:avLst/>
          </a:prstGeom>
          <a:ln w="38100">
            <a:solidFill>
              <a:srgbClr val="F2652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2" name="Group 21">
            <a:extLst>
              <a:ext uri="{FF2B5EF4-FFF2-40B4-BE49-F238E27FC236}">
                <a16:creationId xmlns:a16="http://schemas.microsoft.com/office/drawing/2014/main" id="{17EA83BD-A647-426C-BCEB-AF57BA841ADC}"/>
              </a:ext>
            </a:extLst>
          </p:cNvPr>
          <p:cNvGrpSpPr/>
          <p:nvPr userDrawn="1"/>
        </p:nvGrpSpPr>
        <p:grpSpPr>
          <a:xfrm>
            <a:off x="11173460" y="6417165"/>
            <a:ext cx="869136" cy="287336"/>
            <a:chOff x="9740079" y="5966678"/>
            <a:chExt cx="1069658" cy="353628"/>
          </a:xfrm>
        </p:grpSpPr>
        <p:sp>
          <p:nvSpPr>
            <p:cNvPr id="23" name="Freeform 5">
              <a:extLst>
                <a:ext uri="{FF2B5EF4-FFF2-40B4-BE49-F238E27FC236}">
                  <a16:creationId xmlns:a16="http://schemas.microsoft.com/office/drawing/2014/main" id="{A2C7CC3F-5E34-4AFE-BA42-56D95F0A01CA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24" name="Freeform 6">
              <a:extLst>
                <a:ext uri="{FF2B5EF4-FFF2-40B4-BE49-F238E27FC236}">
                  <a16:creationId xmlns:a16="http://schemas.microsoft.com/office/drawing/2014/main" id="{1CDA76D4-CB8F-4BB5-A104-81479151B13E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25" name="Freeform 7">
              <a:extLst>
                <a:ext uri="{FF2B5EF4-FFF2-40B4-BE49-F238E27FC236}">
                  <a16:creationId xmlns:a16="http://schemas.microsoft.com/office/drawing/2014/main" id="{03B6DA57-DF14-4E66-A089-7F0253FDF81A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26" name="Freeform 8">
              <a:extLst>
                <a:ext uri="{FF2B5EF4-FFF2-40B4-BE49-F238E27FC236}">
                  <a16:creationId xmlns:a16="http://schemas.microsoft.com/office/drawing/2014/main" id="{D88E29ED-8742-461B-9BC0-26B57B0B5752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27" name="Freeform 9">
              <a:extLst>
                <a:ext uri="{FF2B5EF4-FFF2-40B4-BE49-F238E27FC236}">
                  <a16:creationId xmlns:a16="http://schemas.microsoft.com/office/drawing/2014/main" id="{76ADC4C4-6170-4F21-A566-FE65FC07DF06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28" name="Freeform 10">
              <a:extLst>
                <a:ext uri="{FF2B5EF4-FFF2-40B4-BE49-F238E27FC236}">
                  <a16:creationId xmlns:a16="http://schemas.microsoft.com/office/drawing/2014/main" id="{A1D8D512-ADEF-42E7-8A8D-EA19C6E9B7A7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29" name="Freeform 11">
              <a:extLst>
                <a:ext uri="{FF2B5EF4-FFF2-40B4-BE49-F238E27FC236}">
                  <a16:creationId xmlns:a16="http://schemas.microsoft.com/office/drawing/2014/main" id="{BBC5BAA2-FCF4-42A2-AF4B-1A5A43ED267F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30" name="Freeform 12">
              <a:extLst>
                <a:ext uri="{FF2B5EF4-FFF2-40B4-BE49-F238E27FC236}">
                  <a16:creationId xmlns:a16="http://schemas.microsoft.com/office/drawing/2014/main" id="{D034B21E-018E-4950-A763-B4494496241F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</p:grpSp>
      <p:sp>
        <p:nvSpPr>
          <p:cNvPr id="31" name="Isosceles Triangle 30">
            <a:extLst>
              <a:ext uri="{FF2B5EF4-FFF2-40B4-BE49-F238E27FC236}">
                <a16:creationId xmlns:a16="http://schemas.microsoft.com/office/drawing/2014/main" id="{8422F4C6-ADB2-489E-82AA-11C5AEC6F628}"/>
              </a:ext>
            </a:extLst>
          </p:cNvPr>
          <p:cNvSpPr/>
          <p:nvPr userDrawn="1"/>
        </p:nvSpPr>
        <p:spPr>
          <a:xfrm>
            <a:off x="7150075" y="7110"/>
            <a:ext cx="5041924" cy="6854783"/>
          </a:xfrm>
          <a:prstGeom prst="triangle">
            <a:avLst>
              <a:gd name="adj" fmla="val 100000"/>
            </a:avLst>
          </a:pr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Isosceles Triangle 31">
            <a:extLst>
              <a:ext uri="{FF2B5EF4-FFF2-40B4-BE49-F238E27FC236}">
                <a16:creationId xmlns:a16="http://schemas.microsoft.com/office/drawing/2014/main" id="{3C58E265-DA4F-41C3-B16F-0EE792397A04}"/>
              </a:ext>
            </a:extLst>
          </p:cNvPr>
          <p:cNvSpPr/>
          <p:nvPr userDrawn="1"/>
        </p:nvSpPr>
        <p:spPr>
          <a:xfrm flipV="1">
            <a:off x="0" y="-13648"/>
            <a:ext cx="12192000" cy="3140896"/>
          </a:xfrm>
          <a:prstGeom prst="triangle">
            <a:avLst>
              <a:gd name="adj" fmla="val 100000"/>
            </a:avLst>
          </a:pr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0701709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Basic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545F4817-B106-476A-AB7A-24F436B1E822}"/>
              </a:ext>
            </a:extLst>
          </p:cNvPr>
          <p:cNvGrpSpPr/>
          <p:nvPr/>
        </p:nvGrpSpPr>
        <p:grpSpPr>
          <a:xfrm>
            <a:off x="11173460" y="6417165"/>
            <a:ext cx="869136" cy="287336"/>
            <a:chOff x="9740079" y="5966678"/>
            <a:chExt cx="1069658" cy="353628"/>
          </a:xfrm>
        </p:grpSpPr>
        <p:sp>
          <p:nvSpPr>
            <p:cNvPr id="4" name="Freeform 5">
              <a:extLst>
                <a:ext uri="{FF2B5EF4-FFF2-40B4-BE49-F238E27FC236}">
                  <a16:creationId xmlns:a16="http://schemas.microsoft.com/office/drawing/2014/main" id="{E481CFDD-C42B-4310-9DA3-A5C952798DC9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F5AC0BC-CC70-4FB9-87A5-D1273AAF47F4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6" name="Freeform 7">
              <a:extLst>
                <a:ext uri="{FF2B5EF4-FFF2-40B4-BE49-F238E27FC236}">
                  <a16:creationId xmlns:a16="http://schemas.microsoft.com/office/drawing/2014/main" id="{1B482746-EF45-427B-AA62-41B4AFA58766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7" name="Freeform 8">
              <a:extLst>
                <a:ext uri="{FF2B5EF4-FFF2-40B4-BE49-F238E27FC236}">
                  <a16:creationId xmlns:a16="http://schemas.microsoft.com/office/drawing/2014/main" id="{339AF12B-075D-4303-A69D-331ABC88545E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8" name="Freeform 9">
              <a:extLst>
                <a:ext uri="{FF2B5EF4-FFF2-40B4-BE49-F238E27FC236}">
                  <a16:creationId xmlns:a16="http://schemas.microsoft.com/office/drawing/2014/main" id="{C3515B60-B423-4704-9204-57F5A2B88C9A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9" name="Freeform 10">
              <a:extLst>
                <a:ext uri="{FF2B5EF4-FFF2-40B4-BE49-F238E27FC236}">
                  <a16:creationId xmlns:a16="http://schemas.microsoft.com/office/drawing/2014/main" id="{2A367CC2-D082-490A-9002-70DCE88D3486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0" name="Freeform 11">
              <a:extLst>
                <a:ext uri="{FF2B5EF4-FFF2-40B4-BE49-F238E27FC236}">
                  <a16:creationId xmlns:a16="http://schemas.microsoft.com/office/drawing/2014/main" id="{14838AB5-4BDD-421B-99CC-B5AE1AF9B160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1" name="Freeform 12">
              <a:extLst>
                <a:ext uri="{FF2B5EF4-FFF2-40B4-BE49-F238E27FC236}">
                  <a16:creationId xmlns:a16="http://schemas.microsoft.com/office/drawing/2014/main" id="{4065C28F-09A6-407C-83C3-1F7DE6B10353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</p:grpSp>
      <p:sp>
        <p:nvSpPr>
          <p:cNvPr id="12" name="Text Placeholder 2">
            <a:extLst>
              <a:ext uri="{FF2B5EF4-FFF2-40B4-BE49-F238E27FC236}">
                <a16:creationId xmlns:a16="http://schemas.microsoft.com/office/drawing/2014/main" id="{AEA729DA-EC19-4E36-9236-1D86C8EFB98E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402036" y="3597074"/>
            <a:ext cx="8430075" cy="967821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80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Title of Speaker, Name of Speaker</a:t>
            </a:r>
          </a:p>
          <a:p>
            <a:pPr lvl="0"/>
            <a:r>
              <a:rPr lang="en-US"/>
              <a:t>Date</a:t>
            </a:r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2FEE6771-D62C-4F31-A9BC-C5F3C795C1C0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02036" y="1389430"/>
            <a:ext cx="8430075" cy="1803616"/>
          </a:xfrm>
          <a:prstGeom prst="rect">
            <a:avLst/>
          </a:prstGeom>
        </p:spPr>
        <p:txBody>
          <a:bodyPr anchor="t"/>
          <a:lstStyle>
            <a:lvl1pPr algn="l">
              <a:defRPr sz="6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Enter Presentation Title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7BDE7FA-EA79-4F18-A7DA-CCD86F06029E}"/>
              </a:ext>
            </a:extLst>
          </p:cNvPr>
          <p:cNvSpPr/>
          <p:nvPr/>
        </p:nvSpPr>
        <p:spPr>
          <a:xfrm>
            <a:off x="-29167" y="4754431"/>
            <a:ext cx="12192000" cy="245126"/>
          </a:xfrm>
          <a:prstGeom prst="rect">
            <a:avLst/>
          </a:prstGeom>
          <a:solidFill>
            <a:srgbClr val="F2652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45F38F27-08A2-4718-BB28-C35E786BD7FB}"/>
              </a:ext>
            </a:extLst>
          </p:cNvPr>
          <p:cNvCxnSpPr>
            <a:cxnSpLocks/>
          </p:cNvCxnSpPr>
          <p:nvPr/>
        </p:nvCxnSpPr>
        <p:spPr>
          <a:xfrm>
            <a:off x="392026" y="1287755"/>
            <a:ext cx="827372" cy="0"/>
          </a:xfrm>
          <a:prstGeom prst="line">
            <a:avLst/>
          </a:prstGeom>
          <a:ln w="38100">
            <a:solidFill>
              <a:srgbClr val="F2652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908771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Logo Locku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3637E852-B398-479F-9535-1C08021310D2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02036" y="1389430"/>
            <a:ext cx="8430075" cy="1803616"/>
          </a:xfrm>
          <a:prstGeom prst="rect">
            <a:avLst/>
          </a:prstGeom>
        </p:spPr>
        <p:txBody>
          <a:bodyPr anchor="t"/>
          <a:lstStyle>
            <a:lvl1pPr algn="l">
              <a:defRPr sz="6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Enter Presentation Title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3BEE703-D3F4-4E5C-A6E1-D9996B85ED34}"/>
              </a:ext>
            </a:extLst>
          </p:cNvPr>
          <p:cNvSpPr/>
          <p:nvPr/>
        </p:nvSpPr>
        <p:spPr>
          <a:xfrm>
            <a:off x="-29167" y="4754431"/>
            <a:ext cx="12192000" cy="245126"/>
          </a:xfrm>
          <a:prstGeom prst="rect">
            <a:avLst/>
          </a:prstGeom>
          <a:solidFill>
            <a:srgbClr val="F2652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7D375CDC-6B27-49F7-BDD9-48D4D8E5549D}"/>
              </a:ext>
            </a:extLst>
          </p:cNvPr>
          <p:cNvGrpSpPr/>
          <p:nvPr/>
        </p:nvGrpSpPr>
        <p:grpSpPr>
          <a:xfrm>
            <a:off x="11002037" y="6379065"/>
            <a:ext cx="1040559" cy="375990"/>
            <a:chOff x="11002037" y="6379065"/>
            <a:chExt cx="1040559" cy="375990"/>
          </a:xfrm>
        </p:grpSpPr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AF164CD3-76C7-42ED-941B-E776C8BF29C7}"/>
                </a:ext>
              </a:extLst>
            </p:cNvPr>
            <p:cNvCxnSpPr>
              <a:cxnSpLocks/>
            </p:cNvCxnSpPr>
            <p:nvPr/>
          </p:nvCxnSpPr>
          <p:spPr>
            <a:xfrm>
              <a:off x="11002037" y="6379065"/>
              <a:ext cx="0" cy="375990"/>
            </a:xfrm>
            <a:prstGeom prst="line">
              <a:avLst/>
            </a:prstGeom>
            <a:ln w="28575">
              <a:solidFill>
                <a:schemeClr val="tx1">
                  <a:lumMod val="20000"/>
                  <a:lumOff val="8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7" name="Group 6">
              <a:extLst>
                <a:ext uri="{FF2B5EF4-FFF2-40B4-BE49-F238E27FC236}">
                  <a16:creationId xmlns:a16="http://schemas.microsoft.com/office/drawing/2014/main" id="{A71341BE-879E-4E86-BC5C-7340116AD719}"/>
                </a:ext>
              </a:extLst>
            </p:cNvPr>
            <p:cNvGrpSpPr/>
            <p:nvPr/>
          </p:nvGrpSpPr>
          <p:grpSpPr>
            <a:xfrm>
              <a:off x="11173460" y="6417165"/>
              <a:ext cx="869136" cy="287336"/>
              <a:chOff x="9740079" y="5966678"/>
              <a:chExt cx="1069658" cy="353628"/>
            </a:xfrm>
          </p:grpSpPr>
          <p:sp>
            <p:nvSpPr>
              <p:cNvPr id="8" name="Freeform 5">
                <a:extLst>
                  <a:ext uri="{FF2B5EF4-FFF2-40B4-BE49-F238E27FC236}">
                    <a16:creationId xmlns:a16="http://schemas.microsoft.com/office/drawing/2014/main" id="{AC8770D9-72AD-4215-8F0F-85342A40AB7A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0081222" y="5966678"/>
                <a:ext cx="256785" cy="353628"/>
              </a:xfrm>
              <a:custGeom>
                <a:avLst/>
                <a:gdLst>
                  <a:gd name="T0" fmla="*/ 0 w 1522"/>
                  <a:gd name="T1" fmla="*/ 0 h 2096"/>
                  <a:gd name="T2" fmla="*/ 0 w 1522"/>
                  <a:gd name="T3" fmla="*/ 899 h 2096"/>
                  <a:gd name="T4" fmla="*/ 317 w 1522"/>
                  <a:gd name="T5" fmla="*/ 899 h 2096"/>
                  <a:gd name="T6" fmla="*/ 317 w 1522"/>
                  <a:gd name="T7" fmla="*/ 1196 h 2096"/>
                  <a:gd name="T8" fmla="*/ 0 w 1522"/>
                  <a:gd name="T9" fmla="*/ 1196 h 2096"/>
                  <a:gd name="T10" fmla="*/ 0 w 1522"/>
                  <a:gd name="T11" fmla="*/ 2096 h 2096"/>
                  <a:gd name="T12" fmla="*/ 317 w 1522"/>
                  <a:gd name="T13" fmla="*/ 2096 h 2096"/>
                  <a:gd name="T14" fmla="*/ 317 w 1522"/>
                  <a:gd name="T15" fmla="*/ 1196 h 2096"/>
                  <a:gd name="T16" fmla="*/ 1376 w 1522"/>
                  <a:gd name="T17" fmla="*/ 1196 h 2096"/>
                  <a:gd name="T18" fmla="*/ 1376 w 1522"/>
                  <a:gd name="T19" fmla="*/ 899 h 2096"/>
                  <a:gd name="T20" fmla="*/ 317 w 1522"/>
                  <a:gd name="T21" fmla="*/ 899 h 2096"/>
                  <a:gd name="T22" fmla="*/ 317 w 1522"/>
                  <a:gd name="T23" fmla="*/ 299 h 2096"/>
                  <a:gd name="T24" fmla="*/ 1522 w 1522"/>
                  <a:gd name="T25" fmla="*/ 299 h 2096"/>
                  <a:gd name="T26" fmla="*/ 1522 w 1522"/>
                  <a:gd name="T27" fmla="*/ 0 h 2096"/>
                  <a:gd name="T28" fmla="*/ 0 w 1522"/>
                  <a:gd name="T29" fmla="*/ 0 h 209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1522" h="2096">
                    <a:moveTo>
                      <a:pt x="0" y="0"/>
                    </a:moveTo>
                    <a:lnTo>
                      <a:pt x="0" y="899"/>
                    </a:lnTo>
                    <a:lnTo>
                      <a:pt x="317" y="899"/>
                    </a:lnTo>
                    <a:lnTo>
                      <a:pt x="317" y="1196"/>
                    </a:lnTo>
                    <a:lnTo>
                      <a:pt x="0" y="1196"/>
                    </a:lnTo>
                    <a:lnTo>
                      <a:pt x="0" y="2096"/>
                    </a:lnTo>
                    <a:lnTo>
                      <a:pt x="317" y="2096"/>
                    </a:lnTo>
                    <a:lnTo>
                      <a:pt x="317" y="1196"/>
                    </a:lnTo>
                    <a:lnTo>
                      <a:pt x="1376" y="1196"/>
                    </a:lnTo>
                    <a:lnTo>
                      <a:pt x="1376" y="899"/>
                    </a:lnTo>
                    <a:lnTo>
                      <a:pt x="317" y="899"/>
                    </a:lnTo>
                    <a:lnTo>
                      <a:pt x="317" y="299"/>
                    </a:lnTo>
                    <a:lnTo>
                      <a:pt x="1522" y="299"/>
                    </a:lnTo>
                    <a:lnTo>
                      <a:pt x="1522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FF5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>
                  <a:latin typeface="Arial" panose="020B0604020202020204" pitchFamily="34" charset="0"/>
                </a:endParaRPr>
              </a:p>
            </p:txBody>
          </p:sp>
          <p:sp>
            <p:nvSpPr>
              <p:cNvPr id="9" name="Freeform 6">
                <a:extLst>
                  <a:ext uri="{FF2B5EF4-FFF2-40B4-BE49-F238E27FC236}">
                    <a16:creationId xmlns:a16="http://schemas.microsoft.com/office/drawing/2014/main" id="{EBC3C73B-894B-4E3C-BDE1-F78F8FD91334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9740079" y="6168462"/>
                <a:ext cx="309931" cy="151844"/>
              </a:xfrm>
              <a:custGeom>
                <a:avLst/>
                <a:gdLst>
                  <a:gd name="T0" fmla="*/ 339 w 843"/>
                  <a:gd name="T1" fmla="*/ 275 h 412"/>
                  <a:gd name="T2" fmla="*/ 145 w 843"/>
                  <a:gd name="T3" fmla="*/ 275 h 412"/>
                  <a:gd name="T4" fmla="*/ 145 w 843"/>
                  <a:gd name="T5" fmla="*/ 0 h 412"/>
                  <a:gd name="T6" fmla="*/ 0 w 843"/>
                  <a:gd name="T7" fmla="*/ 0 h 412"/>
                  <a:gd name="T8" fmla="*/ 0 w 843"/>
                  <a:gd name="T9" fmla="*/ 412 h 412"/>
                  <a:gd name="T10" fmla="*/ 339 w 843"/>
                  <a:gd name="T11" fmla="*/ 412 h 412"/>
                  <a:gd name="T12" fmla="*/ 706 w 843"/>
                  <a:gd name="T13" fmla="*/ 274 h 412"/>
                  <a:gd name="T14" fmla="*/ 843 w 843"/>
                  <a:gd name="T15" fmla="*/ 0 h 412"/>
                  <a:gd name="T16" fmla="*/ 694 w 843"/>
                  <a:gd name="T17" fmla="*/ 0 h 412"/>
                  <a:gd name="T18" fmla="*/ 339 w 843"/>
                  <a:gd name="T19" fmla="*/ 275 h 41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843" h="412">
                    <a:moveTo>
                      <a:pt x="339" y="275"/>
                    </a:moveTo>
                    <a:cubicBezTo>
                      <a:pt x="145" y="275"/>
                      <a:pt x="145" y="275"/>
                      <a:pt x="145" y="275"/>
                    </a:cubicBezTo>
                    <a:cubicBezTo>
                      <a:pt x="145" y="0"/>
                      <a:pt x="145" y="0"/>
                      <a:pt x="145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412"/>
                      <a:pt x="0" y="412"/>
                      <a:pt x="0" y="412"/>
                    </a:cubicBezTo>
                    <a:cubicBezTo>
                      <a:pt x="339" y="412"/>
                      <a:pt x="339" y="412"/>
                      <a:pt x="339" y="412"/>
                    </a:cubicBezTo>
                    <a:cubicBezTo>
                      <a:pt x="483" y="412"/>
                      <a:pt x="613" y="363"/>
                      <a:pt x="706" y="274"/>
                    </a:cubicBezTo>
                    <a:cubicBezTo>
                      <a:pt x="781" y="201"/>
                      <a:pt x="829" y="106"/>
                      <a:pt x="843" y="0"/>
                    </a:cubicBezTo>
                    <a:cubicBezTo>
                      <a:pt x="694" y="0"/>
                      <a:pt x="694" y="0"/>
                      <a:pt x="694" y="0"/>
                    </a:cubicBezTo>
                    <a:cubicBezTo>
                      <a:pt x="665" y="165"/>
                      <a:pt x="527" y="275"/>
                      <a:pt x="339" y="275"/>
                    </a:cubicBezTo>
                  </a:path>
                </a:pathLst>
              </a:custGeom>
              <a:solidFill>
                <a:srgbClr val="FF5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>
                  <a:latin typeface="Arial" panose="020B0604020202020204" pitchFamily="34" charset="0"/>
                </a:endParaRPr>
              </a:p>
            </p:txBody>
          </p:sp>
          <p:sp>
            <p:nvSpPr>
              <p:cNvPr id="10" name="Freeform 7">
                <a:extLst>
                  <a:ext uri="{FF2B5EF4-FFF2-40B4-BE49-F238E27FC236}">
                    <a16:creationId xmlns:a16="http://schemas.microsoft.com/office/drawing/2014/main" id="{B57E1CAB-38C5-4417-B445-81A98F989C19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9740079" y="5966678"/>
                <a:ext cx="310268" cy="151675"/>
              </a:xfrm>
              <a:custGeom>
                <a:avLst/>
                <a:gdLst>
                  <a:gd name="T0" fmla="*/ 339 w 844"/>
                  <a:gd name="T1" fmla="*/ 0 h 412"/>
                  <a:gd name="T2" fmla="*/ 0 w 844"/>
                  <a:gd name="T3" fmla="*/ 0 h 412"/>
                  <a:gd name="T4" fmla="*/ 0 w 844"/>
                  <a:gd name="T5" fmla="*/ 412 h 412"/>
                  <a:gd name="T6" fmla="*/ 145 w 844"/>
                  <a:gd name="T7" fmla="*/ 412 h 412"/>
                  <a:gd name="T8" fmla="*/ 145 w 844"/>
                  <a:gd name="T9" fmla="*/ 137 h 412"/>
                  <a:gd name="T10" fmla="*/ 339 w 844"/>
                  <a:gd name="T11" fmla="*/ 137 h 412"/>
                  <a:gd name="T12" fmla="*/ 693 w 844"/>
                  <a:gd name="T13" fmla="*/ 412 h 412"/>
                  <a:gd name="T14" fmla="*/ 844 w 844"/>
                  <a:gd name="T15" fmla="*/ 412 h 412"/>
                  <a:gd name="T16" fmla="*/ 339 w 844"/>
                  <a:gd name="T17" fmla="*/ 0 h 41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844" h="412">
                    <a:moveTo>
                      <a:pt x="339" y="0"/>
                    </a:moveTo>
                    <a:cubicBezTo>
                      <a:pt x="0" y="0"/>
                      <a:pt x="0" y="0"/>
                      <a:pt x="0" y="0"/>
                    </a:cubicBezTo>
                    <a:cubicBezTo>
                      <a:pt x="0" y="412"/>
                      <a:pt x="0" y="412"/>
                      <a:pt x="0" y="412"/>
                    </a:cubicBezTo>
                    <a:cubicBezTo>
                      <a:pt x="145" y="412"/>
                      <a:pt x="145" y="412"/>
                      <a:pt x="145" y="412"/>
                    </a:cubicBezTo>
                    <a:cubicBezTo>
                      <a:pt x="145" y="137"/>
                      <a:pt x="145" y="137"/>
                      <a:pt x="145" y="137"/>
                    </a:cubicBezTo>
                    <a:cubicBezTo>
                      <a:pt x="339" y="137"/>
                      <a:pt x="339" y="137"/>
                      <a:pt x="339" y="137"/>
                    </a:cubicBezTo>
                    <a:cubicBezTo>
                      <a:pt x="526" y="137"/>
                      <a:pt x="663" y="247"/>
                      <a:pt x="693" y="412"/>
                    </a:cubicBezTo>
                    <a:cubicBezTo>
                      <a:pt x="844" y="412"/>
                      <a:pt x="844" y="412"/>
                      <a:pt x="844" y="412"/>
                    </a:cubicBezTo>
                    <a:cubicBezTo>
                      <a:pt x="813" y="170"/>
                      <a:pt x="610" y="0"/>
                      <a:pt x="339" y="0"/>
                    </a:cubicBezTo>
                  </a:path>
                </a:pathLst>
              </a:custGeom>
              <a:solidFill>
                <a:srgbClr val="FF5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>
                  <a:latin typeface="Arial" panose="020B0604020202020204" pitchFamily="34" charset="0"/>
                </a:endParaRPr>
              </a:p>
            </p:txBody>
          </p:sp>
          <p:sp>
            <p:nvSpPr>
              <p:cNvPr id="11" name="Freeform 8">
                <a:extLst>
                  <a:ext uri="{FF2B5EF4-FFF2-40B4-BE49-F238E27FC236}">
                    <a16:creationId xmlns:a16="http://schemas.microsoft.com/office/drawing/2014/main" id="{77B365EF-6E75-48AD-B416-7F1449ECDB1B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0422534" y="6168462"/>
                <a:ext cx="134298" cy="151844"/>
              </a:xfrm>
              <a:custGeom>
                <a:avLst/>
                <a:gdLst>
                  <a:gd name="T0" fmla="*/ 406 w 796"/>
                  <a:gd name="T1" fmla="*/ 280 h 900"/>
                  <a:gd name="T2" fmla="*/ 321 w 796"/>
                  <a:gd name="T3" fmla="*/ 0 h 900"/>
                  <a:gd name="T4" fmla="*/ 0 w 796"/>
                  <a:gd name="T5" fmla="*/ 0 h 900"/>
                  <a:gd name="T6" fmla="*/ 279 w 796"/>
                  <a:gd name="T7" fmla="*/ 900 h 900"/>
                  <a:gd name="T8" fmla="*/ 528 w 796"/>
                  <a:gd name="T9" fmla="*/ 900 h 900"/>
                  <a:gd name="T10" fmla="*/ 796 w 796"/>
                  <a:gd name="T11" fmla="*/ 0 h 900"/>
                  <a:gd name="T12" fmla="*/ 484 w 796"/>
                  <a:gd name="T13" fmla="*/ 0 h 900"/>
                  <a:gd name="T14" fmla="*/ 406 w 796"/>
                  <a:gd name="T15" fmla="*/ 280 h 9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796" h="900">
                    <a:moveTo>
                      <a:pt x="406" y="280"/>
                    </a:moveTo>
                    <a:lnTo>
                      <a:pt x="321" y="0"/>
                    </a:lnTo>
                    <a:lnTo>
                      <a:pt x="0" y="0"/>
                    </a:lnTo>
                    <a:lnTo>
                      <a:pt x="279" y="900"/>
                    </a:lnTo>
                    <a:lnTo>
                      <a:pt x="528" y="900"/>
                    </a:lnTo>
                    <a:lnTo>
                      <a:pt x="796" y="0"/>
                    </a:lnTo>
                    <a:lnTo>
                      <a:pt x="484" y="0"/>
                    </a:lnTo>
                    <a:lnTo>
                      <a:pt x="406" y="280"/>
                    </a:lnTo>
                    <a:close/>
                  </a:path>
                </a:pathLst>
              </a:custGeom>
              <a:solidFill>
                <a:srgbClr val="FF5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>
                  <a:latin typeface="Arial" panose="020B0604020202020204" pitchFamily="34" charset="0"/>
                </a:endParaRPr>
              </a:p>
            </p:txBody>
          </p:sp>
          <p:sp>
            <p:nvSpPr>
              <p:cNvPr id="12" name="Freeform 9">
                <a:extLst>
                  <a:ext uri="{FF2B5EF4-FFF2-40B4-BE49-F238E27FC236}">
                    <a16:creationId xmlns:a16="http://schemas.microsoft.com/office/drawing/2014/main" id="{324B1CA6-66D5-4E68-9D89-8EEFBF7C15DB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0359603" y="5966678"/>
                <a:ext cx="102242" cy="152013"/>
              </a:xfrm>
              <a:custGeom>
                <a:avLst/>
                <a:gdLst>
                  <a:gd name="T0" fmla="*/ 336 w 606"/>
                  <a:gd name="T1" fmla="*/ 0 h 901"/>
                  <a:gd name="T2" fmla="*/ 0 w 606"/>
                  <a:gd name="T3" fmla="*/ 0 h 901"/>
                  <a:gd name="T4" fmla="*/ 279 w 606"/>
                  <a:gd name="T5" fmla="*/ 901 h 901"/>
                  <a:gd name="T6" fmla="*/ 606 w 606"/>
                  <a:gd name="T7" fmla="*/ 901 h 901"/>
                  <a:gd name="T8" fmla="*/ 336 w 606"/>
                  <a:gd name="T9" fmla="*/ 0 h 90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606" h="901">
                    <a:moveTo>
                      <a:pt x="336" y="0"/>
                    </a:moveTo>
                    <a:lnTo>
                      <a:pt x="0" y="0"/>
                    </a:lnTo>
                    <a:lnTo>
                      <a:pt x="279" y="901"/>
                    </a:lnTo>
                    <a:lnTo>
                      <a:pt x="606" y="901"/>
                    </a:lnTo>
                    <a:lnTo>
                      <a:pt x="336" y="0"/>
                    </a:lnTo>
                    <a:close/>
                  </a:path>
                </a:pathLst>
              </a:custGeom>
              <a:solidFill>
                <a:srgbClr val="FF5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>
                  <a:latin typeface="Arial" panose="020B0604020202020204" pitchFamily="34" charset="0"/>
                </a:endParaRPr>
              </a:p>
            </p:txBody>
          </p:sp>
          <p:sp>
            <p:nvSpPr>
              <p:cNvPr id="13" name="Freeform 10">
                <a:extLst>
                  <a:ext uri="{FF2B5EF4-FFF2-40B4-BE49-F238E27FC236}">
                    <a16:creationId xmlns:a16="http://schemas.microsoft.com/office/drawing/2014/main" id="{024DE8AD-3BBD-4F0D-A3EE-3449FAD12683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0518534" y="5966678"/>
                <a:ext cx="131936" cy="152013"/>
              </a:xfrm>
              <a:custGeom>
                <a:avLst/>
                <a:gdLst>
                  <a:gd name="T0" fmla="*/ 523 w 782"/>
                  <a:gd name="T1" fmla="*/ 0 h 901"/>
                  <a:gd name="T2" fmla="*/ 259 w 782"/>
                  <a:gd name="T3" fmla="*/ 0 h 901"/>
                  <a:gd name="T4" fmla="*/ 0 w 782"/>
                  <a:gd name="T5" fmla="*/ 901 h 901"/>
                  <a:gd name="T6" fmla="*/ 314 w 782"/>
                  <a:gd name="T7" fmla="*/ 901 h 901"/>
                  <a:gd name="T8" fmla="*/ 392 w 782"/>
                  <a:gd name="T9" fmla="*/ 644 h 901"/>
                  <a:gd name="T10" fmla="*/ 469 w 782"/>
                  <a:gd name="T11" fmla="*/ 901 h 901"/>
                  <a:gd name="T12" fmla="*/ 782 w 782"/>
                  <a:gd name="T13" fmla="*/ 901 h 901"/>
                  <a:gd name="T14" fmla="*/ 523 w 782"/>
                  <a:gd name="T15" fmla="*/ 0 h 90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782" h="901">
                    <a:moveTo>
                      <a:pt x="523" y="0"/>
                    </a:moveTo>
                    <a:lnTo>
                      <a:pt x="259" y="0"/>
                    </a:lnTo>
                    <a:lnTo>
                      <a:pt x="0" y="901"/>
                    </a:lnTo>
                    <a:lnTo>
                      <a:pt x="314" y="901"/>
                    </a:lnTo>
                    <a:lnTo>
                      <a:pt x="392" y="644"/>
                    </a:lnTo>
                    <a:lnTo>
                      <a:pt x="469" y="901"/>
                    </a:lnTo>
                    <a:lnTo>
                      <a:pt x="782" y="901"/>
                    </a:lnTo>
                    <a:lnTo>
                      <a:pt x="523" y="0"/>
                    </a:lnTo>
                    <a:close/>
                  </a:path>
                </a:pathLst>
              </a:custGeom>
              <a:solidFill>
                <a:srgbClr val="FF5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>
                  <a:latin typeface="Arial" panose="020B0604020202020204" pitchFamily="34" charset="0"/>
                </a:endParaRPr>
              </a:p>
            </p:txBody>
          </p:sp>
          <p:sp>
            <p:nvSpPr>
              <p:cNvPr id="14" name="Freeform 11">
                <a:extLst>
                  <a:ext uri="{FF2B5EF4-FFF2-40B4-BE49-F238E27FC236}">
                    <a16:creationId xmlns:a16="http://schemas.microsoft.com/office/drawing/2014/main" id="{621DB37E-BAA7-4181-A64F-7565075020BA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0707495" y="5966678"/>
                <a:ext cx="102242" cy="152013"/>
              </a:xfrm>
              <a:custGeom>
                <a:avLst/>
                <a:gdLst>
                  <a:gd name="T0" fmla="*/ 271 w 606"/>
                  <a:gd name="T1" fmla="*/ 0 h 901"/>
                  <a:gd name="T2" fmla="*/ 0 w 606"/>
                  <a:gd name="T3" fmla="*/ 901 h 901"/>
                  <a:gd name="T4" fmla="*/ 325 w 606"/>
                  <a:gd name="T5" fmla="*/ 901 h 901"/>
                  <a:gd name="T6" fmla="*/ 606 w 606"/>
                  <a:gd name="T7" fmla="*/ 0 h 901"/>
                  <a:gd name="T8" fmla="*/ 271 w 606"/>
                  <a:gd name="T9" fmla="*/ 0 h 90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606" h="901">
                    <a:moveTo>
                      <a:pt x="271" y="0"/>
                    </a:moveTo>
                    <a:lnTo>
                      <a:pt x="0" y="901"/>
                    </a:lnTo>
                    <a:lnTo>
                      <a:pt x="325" y="901"/>
                    </a:lnTo>
                    <a:lnTo>
                      <a:pt x="606" y="0"/>
                    </a:lnTo>
                    <a:lnTo>
                      <a:pt x="271" y="0"/>
                    </a:lnTo>
                    <a:close/>
                  </a:path>
                </a:pathLst>
              </a:custGeom>
              <a:solidFill>
                <a:srgbClr val="FF5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>
                  <a:latin typeface="Arial" panose="020B0604020202020204" pitchFamily="34" charset="0"/>
                </a:endParaRPr>
              </a:p>
            </p:txBody>
          </p:sp>
          <p:sp>
            <p:nvSpPr>
              <p:cNvPr id="15" name="Freeform 12">
                <a:extLst>
                  <a:ext uri="{FF2B5EF4-FFF2-40B4-BE49-F238E27FC236}">
                    <a16:creationId xmlns:a16="http://schemas.microsoft.com/office/drawing/2014/main" id="{E7CD61F6-9B5A-4706-B46F-7FB19A182EBB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0612340" y="6168462"/>
                <a:ext cx="134635" cy="151844"/>
              </a:xfrm>
              <a:custGeom>
                <a:avLst/>
                <a:gdLst>
                  <a:gd name="T0" fmla="*/ 392 w 798"/>
                  <a:gd name="T1" fmla="*/ 282 h 900"/>
                  <a:gd name="T2" fmla="*/ 311 w 798"/>
                  <a:gd name="T3" fmla="*/ 0 h 900"/>
                  <a:gd name="T4" fmla="*/ 0 w 798"/>
                  <a:gd name="T5" fmla="*/ 0 h 900"/>
                  <a:gd name="T6" fmla="*/ 268 w 798"/>
                  <a:gd name="T7" fmla="*/ 900 h 900"/>
                  <a:gd name="T8" fmla="*/ 519 w 798"/>
                  <a:gd name="T9" fmla="*/ 900 h 900"/>
                  <a:gd name="T10" fmla="*/ 798 w 798"/>
                  <a:gd name="T11" fmla="*/ 0 h 900"/>
                  <a:gd name="T12" fmla="*/ 475 w 798"/>
                  <a:gd name="T13" fmla="*/ 0 h 900"/>
                  <a:gd name="T14" fmla="*/ 392 w 798"/>
                  <a:gd name="T15" fmla="*/ 282 h 9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798" h="900">
                    <a:moveTo>
                      <a:pt x="392" y="282"/>
                    </a:moveTo>
                    <a:lnTo>
                      <a:pt x="311" y="0"/>
                    </a:lnTo>
                    <a:lnTo>
                      <a:pt x="0" y="0"/>
                    </a:lnTo>
                    <a:lnTo>
                      <a:pt x="268" y="900"/>
                    </a:lnTo>
                    <a:lnTo>
                      <a:pt x="519" y="900"/>
                    </a:lnTo>
                    <a:lnTo>
                      <a:pt x="798" y="0"/>
                    </a:lnTo>
                    <a:lnTo>
                      <a:pt x="475" y="0"/>
                    </a:lnTo>
                    <a:lnTo>
                      <a:pt x="392" y="282"/>
                    </a:lnTo>
                    <a:close/>
                  </a:path>
                </a:pathLst>
              </a:custGeom>
              <a:solidFill>
                <a:srgbClr val="FF5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>
                  <a:latin typeface="Arial" panose="020B0604020202020204" pitchFamily="34" charset="0"/>
                </a:endParaRPr>
              </a:p>
            </p:txBody>
          </p:sp>
        </p:grpSp>
      </p:grpSp>
      <p:sp>
        <p:nvSpPr>
          <p:cNvPr id="16" name="Text Placeholder 2">
            <a:extLst>
              <a:ext uri="{FF2B5EF4-FFF2-40B4-BE49-F238E27FC236}">
                <a16:creationId xmlns:a16="http://schemas.microsoft.com/office/drawing/2014/main" id="{7CA8545D-787A-47FC-8A3F-9A3269EA5B0B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402036" y="3597074"/>
            <a:ext cx="8430075" cy="967821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80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Title of Speaker, Name of Speaker</a:t>
            </a:r>
          </a:p>
          <a:p>
            <a:pPr lvl="0"/>
            <a:r>
              <a:rPr lang="en-US"/>
              <a:t>Date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12EB4F07-9E26-4F9A-B2DF-0F4E4D3CC9A6}"/>
              </a:ext>
            </a:extLst>
          </p:cNvPr>
          <p:cNvCxnSpPr>
            <a:cxnSpLocks/>
          </p:cNvCxnSpPr>
          <p:nvPr/>
        </p:nvCxnSpPr>
        <p:spPr>
          <a:xfrm>
            <a:off x="392026" y="1287755"/>
            <a:ext cx="827372" cy="0"/>
          </a:xfrm>
          <a:prstGeom prst="line">
            <a:avLst/>
          </a:prstGeom>
          <a:ln w="38100">
            <a:solidFill>
              <a:srgbClr val="F2652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141643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3A164D-9A5A-40F3-91D4-584FA30C20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180CE6-819E-4113-A671-392C0EB3BB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FC9A336-47AE-4318-8FCC-39099AB7AF4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FCC5D74-8C9A-4A02-9B2A-6AC585F150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534471F-D341-452A-A15A-D511430EF3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922C588-8495-463B-B879-A5D4CD98FB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22F30E-2957-4463-B7B3-22111F0FFA7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495171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49CF10D-F0C2-461E-814B-C70D4FA79C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7329A4-1329-423F-AF6E-0A480E0BE7BB}" type="datetimeFigureOut">
              <a:rPr lang="en-US" smtClean="0"/>
              <a:t>4/9/2024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058C656-017E-4185-A2F3-0884E7E2C9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BC6ED8C-C8F8-4A2C-A462-ECC836AECF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22F30E-2957-4463-B7B3-22111F0FFA7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9118876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ext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itle 1"/>
          <p:cNvSpPr>
            <a:spLocks noGrp="1"/>
          </p:cNvSpPr>
          <p:nvPr>
            <p:ph type="title"/>
          </p:nvPr>
        </p:nvSpPr>
        <p:spPr>
          <a:xfrm>
            <a:off x="704088" y="228600"/>
            <a:ext cx="10515600" cy="1139825"/>
          </a:xfrm>
        </p:spPr>
        <p:txBody>
          <a:bodyPr anchor="t" anchorCtr="0">
            <a:normAutofit/>
          </a:bodyPr>
          <a:lstStyle>
            <a:lvl1pPr>
              <a:defRPr sz="3400" spc="50" baseline="0"/>
            </a:lvl1pPr>
          </a:lstStyle>
          <a:p>
            <a:r>
              <a:rPr lang="en-US"/>
              <a:t>Click to edit Master title style</a:t>
            </a:r>
          </a:p>
        </p:txBody>
      </p:sp>
      <p:grpSp>
        <p:nvGrpSpPr>
          <p:cNvPr id="19" name="Group 18"/>
          <p:cNvGrpSpPr/>
          <p:nvPr userDrawn="1"/>
        </p:nvGrpSpPr>
        <p:grpSpPr>
          <a:xfrm>
            <a:off x="11173460" y="6417165"/>
            <a:ext cx="869136" cy="287336"/>
            <a:chOff x="9740079" y="5966678"/>
            <a:chExt cx="1069658" cy="353628"/>
          </a:xfrm>
        </p:grpSpPr>
        <p:sp>
          <p:nvSpPr>
            <p:cNvPr id="20" name="Freeform 5"/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21" name="Freeform 6"/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22" name="Freeform 7"/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23" name="Freeform 8"/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24" name="Freeform 9"/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25" name="Freeform 10"/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26" name="Freeform 11"/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27" name="Freeform 12"/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</p:grpSp>
      <p:sp>
        <p:nvSpPr>
          <p:cNvPr id="29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93732" y="6492875"/>
            <a:ext cx="10835031" cy="365125"/>
          </a:xfrm>
        </p:spPr>
        <p:txBody>
          <a:bodyPr/>
          <a:lstStyle/>
          <a:p>
            <a:r>
              <a:rPr lang="en-US"/>
              <a:t>Meeting Name &amp; Date (Optional)</a:t>
            </a:r>
          </a:p>
        </p:txBody>
      </p:sp>
      <p:sp>
        <p:nvSpPr>
          <p:cNvPr id="30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171450" y="6492875"/>
            <a:ext cx="215900" cy="362254"/>
          </a:xfrm>
        </p:spPr>
        <p:txBody>
          <a:bodyPr lIns="0" tIns="0" rIns="0" bIns="0"/>
          <a:lstStyle>
            <a:lvl1pPr>
              <a:defRPr sz="1000" baseline="0"/>
            </a:lvl1pPr>
          </a:lstStyle>
          <a:p>
            <a:fld id="{803245F9-611F-460B-AD82-FE5275B4E6CE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2" name="Content Placeholder 5"/>
          <p:cNvSpPr>
            <a:spLocks noGrp="1"/>
          </p:cNvSpPr>
          <p:nvPr>
            <p:ph sz="quarter" idx="13"/>
          </p:nvPr>
        </p:nvSpPr>
        <p:spPr>
          <a:xfrm>
            <a:off x="692487" y="1377757"/>
            <a:ext cx="10529695" cy="4992624"/>
          </a:xfrm>
        </p:spPr>
        <p:txBody>
          <a:bodyPr/>
          <a:lstStyle>
            <a:lvl1pPr>
              <a:lnSpc>
                <a:spcPct val="100000"/>
              </a:lnSpc>
              <a:spcBef>
                <a:spcPts val="0"/>
              </a:spcBef>
              <a:defRPr/>
            </a:lvl1pPr>
            <a:lvl2pPr marL="685800" indent="-228600">
              <a:lnSpc>
                <a:spcPct val="100000"/>
              </a:lnSpc>
              <a:spcBef>
                <a:spcPts val="500"/>
              </a:spcBef>
              <a:buFont typeface="Arial"/>
              <a:buChar char="•"/>
              <a:defRPr/>
            </a:lvl2pPr>
            <a:lvl3pPr marL="1143000" indent="-228600">
              <a:lnSpc>
                <a:spcPct val="100000"/>
              </a:lnSpc>
              <a:spcBef>
                <a:spcPts val="500"/>
              </a:spcBef>
              <a:buFont typeface="Arial"/>
              <a:buChar char="•"/>
              <a:defRPr sz="1400"/>
            </a:lvl3pPr>
            <a:lvl4pPr marL="1371600" indent="-228600">
              <a:lnSpc>
                <a:spcPct val="100000"/>
              </a:lnSpc>
              <a:spcBef>
                <a:spcPts val="500"/>
              </a:spcBef>
              <a:buFont typeface="Arial"/>
              <a:buChar char="•"/>
              <a:defRPr sz="1400"/>
            </a:lvl4pPr>
            <a:lvl5pPr marL="1600200" indent="-228600">
              <a:lnSpc>
                <a:spcPct val="100000"/>
              </a:lnSpc>
              <a:spcBef>
                <a:spcPts val="500"/>
              </a:spcBef>
              <a:buFont typeface="Arial"/>
              <a:buChar char="•"/>
              <a:defRPr sz="1400"/>
            </a:lvl5pPr>
            <a:lvl6pPr marL="1828800">
              <a:spcBef>
                <a:spcPts val="500"/>
              </a:spcBef>
              <a:defRPr sz="1400" baseline="0"/>
            </a:lvl6pPr>
            <a:lvl7pPr marL="2057400">
              <a:spcBef>
                <a:spcPts val="500"/>
              </a:spcBef>
              <a:defRPr sz="1400" baseline="0"/>
            </a:lvl7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327465501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Title Blank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D95F3E-DB00-4C3C-A6B7-B9B4877242A4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539750" y="386131"/>
            <a:ext cx="11112500" cy="693369"/>
          </a:xfrm>
          <a:prstGeom prst="rect">
            <a:avLst/>
          </a:prstGeom>
        </p:spPr>
        <p:txBody>
          <a:bodyPr anchor="ctr"/>
          <a:lstStyle>
            <a:lvl1pPr algn="ctr">
              <a:defRPr sz="39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enter title</a:t>
            </a:r>
          </a:p>
        </p:txBody>
      </p:sp>
      <p:sp>
        <p:nvSpPr>
          <p:cNvPr id="12" name="Text Placeholder 2">
            <a:extLst>
              <a:ext uri="{FF2B5EF4-FFF2-40B4-BE49-F238E27FC236}">
                <a16:creationId xmlns:a16="http://schemas.microsoft.com/office/drawing/2014/main" id="{8EB74EA4-13A5-4984-AB6E-5FEE5A5AE320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39750" y="1092200"/>
            <a:ext cx="11112500" cy="374650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400">
                <a:solidFill>
                  <a:schemeClr val="tx1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</p:spTree>
    <p:extLst>
      <p:ext uri="{BB962C8B-B14F-4D97-AF65-F5344CB8AC3E}">
        <p14:creationId xmlns:p14="http://schemas.microsoft.com/office/powerpoint/2010/main" val="435611696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Half Slide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7">
            <a:extLst>
              <a:ext uri="{FF2B5EF4-FFF2-40B4-BE49-F238E27FC236}">
                <a16:creationId xmlns:a16="http://schemas.microsoft.com/office/drawing/2014/main" id="{B6771458-1667-44C0-9C54-B1D7A2E9912D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5933436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CA31DE1-571F-4DE2-87EA-0C48A72743E0}"/>
              </a:ext>
            </a:extLst>
          </p:cNvPr>
          <p:cNvSpPr/>
          <p:nvPr userDrawn="1"/>
        </p:nvSpPr>
        <p:spPr>
          <a:xfrm>
            <a:off x="5933436" y="0"/>
            <a:ext cx="6258564" cy="6858000"/>
          </a:xfrm>
          <a:prstGeom prst="rect">
            <a:avLst/>
          </a:pr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B0DA8DD1-F21A-4695-B6D5-E07AEC7C7373}"/>
              </a:ext>
            </a:extLst>
          </p:cNvPr>
          <p:cNvGrpSpPr/>
          <p:nvPr userDrawn="1"/>
        </p:nvGrpSpPr>
        <p:grpSpPr>
          <a:xfrm>
            <a:off x="11173460" y="6417165"/>
            <a:ext cx="869136" cy="287336"/>
            <a:chOff x="9740079" y="5966678"/>
            <a:chExt cx="1069658" cy="353628"/>
          </a:xfrm>
        </p:grpSpPr>
        <p:sp>
          <p:nvSpPr>
            <p:cNvPr id="6" name="Freeform 5">
              <a:extLst>
                <a:ext uri="{FF2B5EF4-FFF2-40B4-BE49-F238E27FC236}">
                  <a16:creationId xmlns:a16="http://schemas.microsoft.com/office/drawing/2014/main" id="{757673A0-E7BF-42FF-B732-E4BEDC26A075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8561B7FB-6A9E-4378-BE14-9B0C3EDDEA05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FC026127-5063-4CB7-8E2B-BC26941F13C5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9" name="Freeform 8">
              <a:extLst>
                <a:ext uri="{FF2B5EF4-FFF2-40B4-BE49-F238E27FC236}">
                  <a16:creationId xmlns:a16="http://schemas.microsoft.com/office/drawing/2014/main" id="{7C87CB8A-4A81-4DB8-A58F-93014FDF7AB7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0" name="Freeform 9">
              <a:extLst>
                <a:ext uri="{FF2B5EF4-FFF2-40B4-BE49-F238E27FC236}">
                  <a16:creationId xmlns:a16="http://schemas.microsoft.com/office/drawing/2014/main" id="{52FC99B9-0028-47AB-AB69-6E26BA972596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1" name="Freeform 10">
              <a:extLst>
                <a:ext uri="{FF2B5EF4-FFF2-40B4-BE49-F238E27FC236}">
                  <a16:creationId xmlns:a16="http://schemas.microsoft.com/office/drawing/2014/main" id="{7550965D-AE5F-44A1-ADBE-D378D0BC24FE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05D646AA-8F1A-4D25-B3A7-9593BE12FC00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C23EE2EC-AC89-4242-B1BB-2DFC100DF1A3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</p:grp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B0973BAD-26A8-4E8E-96FF-665EC1AD50AD}"/>
              </a:ext>
            </a:extLst>
          </p:cNvPr>
          <p:cNvCxnSpPr>
            <a:cxnSpLocks/>
          </p:cNvCxnSpPr>
          <p:nvPr userDrawn="1"/>
        </p:nvCxnSpPr>
        <p:spPr>
          <a:xfrm>
            <a:off x="6408012" y="1058732"/>
            <a:ext cx="740664" cy="0"/>
          </a:xfrm>
          <a:prstGeom prst="line">
            <a:avLst/>
          </a:prstGeom>
          <a:ln w="38100">
            <a:solidFill>
              <a:srgbClr val="F2652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 Placeholder 2">
            <a:extLst>
              <a:ext uri="{FF2B5EF4-FFF2-40B4-BE49-F238E27FC236}">
                <a16:creationId xmlns:a16="http://schemas.microsoft.com/office/drawing/2014/main" id="{F97C2E33-54E7-46DF-9224-0C854B5A7ECE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6408012" y="3029803"/>
            <a:ext cx="5098188" cy="2784143"/>
          </a:xfrm>
          <a:prstGeom prst="rect">
            <a:avLst/>
          </a:prstGeom>
        </p:spPr>
        <p:txBody>
          <a:bodyPr/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80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Click to enter details about a topic or the image pictured. </a:t>
            </a:r>
          </a:p>
        </p:txBody>
      </p:sp>
      <p:sp>
        <p:nvSpPr>
          <p:cNvPr id="16" name="Title 1">
            <a:extLst>
              <a:ext uri="{FF2B5EF4-FFF2-40B4-BE49-F238E27FC236}">
                <a16:creationId xmlns:a16="http://schemas.microsoft.com/office/drawing/2014/main" id="{7776242B-2B02-4116-B8E1-38ED7DFD1D16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408012" y="1172829"/>
            <a:ext cx="5098188" cy="1169998"/>
          </a:xfrm>
          <a:prstGeom prst="rect">
            <a:avLst/>
          </a:prstGeom>
        </p:spPr>
        <p:txBody>
          <a:bodyPr anchor="t"/>
          <a:lstStyle>
            <a:lvl1pPr algn="l">
              <a:defRPr sz="39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enter title</a:t>
            </a:r>
          </a:p>
        </p:txBody>
      </p:sp>
      <p:sp>
        <p:nvSpPr>
          <p:cNvPr id="17" name="Text Placeholder 3">
            <a:extLst>
              <a:ext uri="{FF2B5EF4-FFF2-40B4-BE49-F238E27FC236}">
                <a16:creationId xmlns:a16="http://schemas.microsoft.com/office/drawing/2014/main" id="{C9CB0D48-F3D4-4ED5-B8B2-793545D6D52D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408012" y="2365612"/>
            <a:ext cx="5098188" cy="3683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000">
                <a:solidFill>
                  <a:schemeClr val="tx1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</p:spTree>
    <p:extLst>
      <p:ext uri="{BB962C8B-B14F-4D97-AF65-F5344CB8AC3E}">
        <p14:creationId xmlns:p14="http://schemas.microsoft.com/office/powerpoint/2010/main" val="294363713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ull Slide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7">
            <a:extLst>
              <a:ext uri="{FF2B5EF4-FFF2-40B4-BE49-F238E27FC236}">
                <a16:creationId xmlns:a16="http://schemas.microsoft.com/office/drawing/2014/main" id="{205A6552-9172-4D71-8BB5-6F6195AE6B91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EC732FC5-E88B-458E-97F3-3EA8CFA076A6}"/>
              </a:ext>
            </a:extLst>
          </p:cNvPr>
          <p:cNvGrpSpPr/>
          <p:nvPr userDrawn="1"/>
        </p:nvGrpSpPr>
        <p:grpSpPr>
          <a:xfrm>
            <a:off x="11173460" y="6417165"/>
            <a:ext cx="869136" cy="287336"/>
            <a:chOff x="9740079" y="5966678"/>
            <a:chExt cx="1069658" cy="353628"/>
          </a:xfrm>
        </p:grpSpPr>
        <p:sp>
          <p:nvSpPr>
            <p:cNvPr id="4" name="Freeform 5">
              <a:extLst>
                <a:ext uri="{FF2B5EF4-FFF2-40B4-BE49-F238E27FC236}">
                  <a16:creationId xmlns:a16="http://schemas.microsoft.com/office/drawing/2014/main" id="{EF6BF9C9-0D31-4430-A3A1-21339F1FC161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DFE1F79E-D0EE-47B1-B625-B54553EC67DE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6" name="Freeform 7">
              <a:extLst>
                <a:ext uri="{FF2B5EF4-FFF2-40B4-BE49-F238E27FC236}">
                  <a16:creationId xmlns:a16="http://schemas.microsoft.com/office/drawing/2014/main" id="{41FCE760-27AB-4756-994E-A9D8A7A1AA6A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7" name="Freeform 8">
              <a:extLst>
                <a:ext uri="{FF2B5EF4-FFF2-40B4-BE49-F238E27FC236}">
                  <a16:creationId xmlns:a16="http://schemas.microsoft.com/office/drawing/2014/main" id="{1B333B7E-C484-49E4-AA11-1410FB9FDDB0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8" name="Freeform 9">
              <a:extLst>
                <a:ext uri="{FF2B5EF4-FFF2-40B4-BE49-F238E27FC236}">
                  <a16:creationId xmlns:a16="http://schemas.microsoft.com/office/drawing/2014/main" id="{565039F8-1DCA-484A-9D7A-61A19F26884D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9" name="Freeform 10">
              <a:extLst>
                <a:ext uri="{FF2B5EF4-FFF2-40B4-BE49-F238E27FC236}">
                  <a16:creationId xmlns:a16="http://schemas.microsoft.com/office/drawing/2014/main" id="{91240B0F-CCBB-4978-81A0-34C5B8F9577C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0" name="Freeform 11">
              <a:extLst>
                <a:ext uri="{FF2B5EF4-FFF2-40B4-BE49-F238E27FC236}">
                  <a16:creationId xmlns:a16="http://schemas.microsoft.com/office/drawing/2014/main" id="{94B7F720-7BBA-4415-8D8F-47A1363EFD81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1" name="Freeform 12">
              <a:extLst>
                <a:ext uri="{FF2B5EF4-FFF2-40B4-BE49-F238E27FC236}">
                  <a16:creationId xmlns:a16="http://schemas.microsoft.com/office/drawing/2014/main" id="{491CF43F-4360-4E0C-B7F0-6C5B61D14ED0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</p:grp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B9E7834A-74FD-49A0-B824-6CACD258F069}"/>
              </a:ext>
            </a:extLst>
          </p:cNvPr>
          <p:cNvCxnSpPr>
            <a:cxnSpLocks/>
          </p:cNvCxnSpPr>
          <p:nvPr userDrawn="1"/>
        </p:nvCxnSpPr>
        <p:spPr>
          <a:xfrm>
            <a:off x="6408012" y="1058732"/>
            <a:ext cx="740664" cy="0"/>
          </a:xfrm>
          <a:prstGeom prst="line">
            <a:avLst/>
          </a:prstGeom>
          <a:ln w="38100">
            <a:solidFill>
              <a:srgbClr val="F2652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 Placeholder 2">
            <a:extLst>
              <a:ext uri="{FF2B5EF4-FFF2-40B4-BE49-F238E27FC236}">
                <a16:creationId xmlns:a16="http://schemas.microsoft.com/office/drawing/2014/main" id="{6E83D615-8445-4888-B267-8C11B3E93068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6408012" y="3029803"/>
            <a:ext cx="5098188" cy="2784143"/>
          </a:xfrm>
          <a:prstGeom prst="rect">
            <a:avLst/>
          </a:prstGeom>
        </p:spPr>
        <p:txBody>
          <a:bodyPr/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80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Click to enter details about a topic or the image pictured. </a:t>
            </a:r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731940AB-1AEA-47D7-8EF1-7683876A2F50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408012" y="1172829"/>
            <a:ext cx="5098188" cy="1169998"/>
          </a:xfrm>
          <a:prstGeom prst="rect">
            <a:avLst/>
          </a:prstGeom>
        </p:spPr>
        <p:txBody>
          <a:bodyPr anchor="t"/>
          <a:lstStyle>
            <a:lvl1pPr algn="l">
              <a:defRPr sz="39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enter title</a:t>
            </a:r>
          </a:p>
        </p:txBody>
      </p:sp>
      <p:sp>
        <p:nvSpPr>
          <p:cNvPr id="15" name="Text Placeholder 3">
            <a:extLst>
              <a:ext uri="{FF2B5EF4-FFF2-40B4-BE49-F238E27FC236}">
                <a16:creationId xmlns:a16="http://schemas.microsoft.com/office/drawing/2014/main" id="{DCCFB62C-20CA-4BDB-B953-D9822691AA36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408012" y="2365612"/>
            <a:ext cx="5098188" cy="3683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000">
                <a:solidFill>
                  <a:schemeClr val="tx1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</p:spTree>
    <p:extLst>
      <p:ext uri="{BB962C8B-B14F-4D97-AF65-F5344CB8AC3E}">
        <p14:creationId xmlns:p14="http://schemas.microsoft.com/office/powerpoint/2010/main" val="607387467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Stacked Imag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7">
            <a:extLst>
              <a:ext uri="{FF2B5EF4-FFF2-40B4-BE49-F238E27FC236}">
                <a16:creationId xmlns:a16="http://schemas.microsoft.com/office/drawing/2014/main" id="{306898B4-EC9D-4D38-8344-F2C3F62BB7F6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0" y="4635442"/>
            <a:ext cx="5933436" cy="2212848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3" name="Picture Placeholder 7">
            <a:extLst>
              <a:ext uri="{FF2B5EF4-FFF2-40B4-BE49-F238E27FC236}">
                <a16:creationId xmlns:a16="http://schemas.microsoft.com/office/drawing/2014/main" id="{3173089F-9B14-4479-AF57-71CEFFF37843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12325"/>
            <a:ext cx="5933436" cy="2212848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Picture Placeholder 7">
            <a:extLst>
              <a:ext uri="{FF2B5EF4-FFF2-40B4-BE49-F238E27FC236}">
                <a16:creationId xmlns:a16="http://schemas.microsoft.com/office/drawing/2014/main" id="{0102821C-7268-4AFC-A457-8E8E7E58FBF6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2323884"/>
            <a:ext cx="5933436" cy="2212848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2F3CDC12-08FC-4483-9DF4-ABED5D4106A2}"/>
              </a:ext>
            </a:extLst>
          </p:cNvPr>
          <p:cNvGrpSpPr/>
          <p:nvPr userDrawn="1"/>
        </p:nvGrpSpPr>
        <p:grpSpPr>
          <a:xfrm>
            <a:off x="11173460" y="6417165"/>
            <a:ext cx="869136" cy="287336"/>
            <a:chOff x="9740079" y="5966678"/>
            <a:chExt cx="1069658" cy="353628"/>
          </a:xfrm>
        </p:grpSpPr>
        <p:sp>
          <p:nvSpPr>
            <p:cNvPr id="6" name="Freeform 5">
              <a:extLst>
                <a:ext uri="{FF2B5EF4-FFF2-40B4-BE49-F238E27FC236}">
                  <a16:creationId xmlns:a16="http://schemas.microsoft.com/office/drawing/2014/main" id="{BF261253-9040-43C1-BF6E-10B2C231CE33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393BC030-6565-46AA-847F-383CCCB9D47E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857915CF-A71D-4736-B9BA-AA11C8BCBB7B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9" name="Freeform 8">
              <a:extLst>
                <a:ext uri="{FF2B5EF4-FFF2-40B4-BE49-F238E27FC236}">
                  <a16:creationId xmlns:a16="http://schemas.microsoft.com/office/drawing/2014/main" id="{9C99AC0B-5CF0-4F27-99F8-2D5623F65D27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0" name="Freeform 9">
              <a:extLst>
                <a:ext uri="{FF2B5EF4-FFF2-40B4-BE49-F238E27FC236}">
                  <a16:creationId xmlns:a16="http://schemas.microsoft.com/office/drawing/2014/main" id="{ACFEE1E2-003C-4D96-9F06-839EFF760E55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1" name="Freeform 10">
              <a:extLst>
                <a:ext uri="{FF2B5EF4-FFF2-40B4-BE49-F238E27FC236}">
                  <a16:creationId xmlns:a16="http://schemas.microsoft.com/office/drawing/2014/main" id="{DB39D41C-6052-4CBB-8CBC-073B037EED54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E976CCDE-799B-438C-982E-D743BC644F13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194190A9-D5F2-4396-84D4-0CEB0918AE5C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</p:grp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0B851383-970B-4796-8B6A-31BE3509B4B0}"/>
              </a:ext>
            </a:extLst>
          </p:cNvPr>
          <p:cNvCxnSpPr>
            <a:cxnSpLocks/>
          </p:cNvCxnSpPr>
          <p:nvPr userDrawn="1"/>
        </p:nvCxnSpPr>
        <p:spPr>
          <a:xfrm>
            <a:off x="6408012" y="1058732"/>
            <a:ext cx="740664" cy="0"/>
          </a:xfrm>
          <a:prstGeom prst="line">
            <a:avLst/>
          </a:prstGeom>
          <a:ln w="38100">
            <a:solidFill>
              <a:srgbClr val="F2652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 Placeholder 2">
            <a:extLst>
              <a:ext uri="{FF2B5EF4-FFF2-40B4-BE49-F238E27FC236}">
                <a16:creationId xmlns:a16="http://schemas.microsoft.com/office/drawing/2014/main" id="{A19480F0-4386-4ADB-912A-795C419A3744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6408012" y="3029803"/>
            <a:ext cx="5098188" cy="2784143"/>
          </a:xfrm>
          <a:prstGeom prst="rect">
            <a:avLst/>
          </a:prstGeom>
        </p:spPr>
        <p:txBody>
          <a:bodyPr/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80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Click to enter details about a topic or the image pictured. </a:t>
            </a:r>
          </a:p>
        </p:txBody>
      </p:sp>
      <p:sp>
        <p:nvSpPr>
          <p:cNvPr id="16" name="Title 1">
            <a:extLst>
              <a:ext uri="{FF2B5EF4-FFF2-40B4-BE49-F238E27FC236}">
                <a16:creationId xmlns:a16="http://schemas.microsoft.com/office/drawing/2014/main" id="{FD4DABAB-25F7-45CB-B491-4268916F7A45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408012" y="1172829"/>
            <a:ext cx="5098188" cy="1169998"/>
          </a:xfrm>
          <a:prstGeom prst="rect">
            <a:avLst/>
          </a:prstGeom>
        </p:spPr>
        <p:txBody>
          <a:bodyPr anchor="t"/>
          <a:lstStyle>
            <a:lvl1pPr algn="l">
              <a:defRPr sz="39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enter title</a:t>
            </a:r>
          </a:p>
        </p:txBody>
      </p:sp>
      <p:sp>
        <p:nvSpPr>
          <p:cNvPr id="17" name="Text Placeholder 3">
            <a:extLst>
              <a:ext uri="{FF2B5EF4-FFF2-40B4-BE49-F238E27FC236}">
                <a16:creationId xmlns:a16="http://schemas.microsoft.com/office/drawing/2014/main" id="{BC1AF17F-E83A-4EE5-8506-D9CD9CE5CA45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408012" y="2365612"/>
            <a:ext cx="5098188" cy="3683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000">
                <a:solidFill>
                  <a:schemeClr val="tx1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</p:spTree>
    <p:extLst>
      <p:ext uri="{BB962C8B-B14F-4D97-AF65-F5344CB8AC3E}">
        <p14:creationId xmlns:p14="http://schemas.microsoft.com/office/powerpoint/2010/main" val="1458127036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Horizontal Imag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7">
            <a:extLst>
              <a:ext uri="{FF2B5EF4-FFF2-40B4-BE49-F238E27FC236}">
                <a16:creationId xmlns:a16="http://schemas.microsoft.com/office/drawing/2014/main" id="{33D77BC5-9955-4852-9F48-4A551B4623D0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-4" y="2242040"/>
            <a:ext cx="3941135" cy="3013814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3" name="Picture Placeholder 7">
            <a:extLst>
              <a:ext uri="{FF2B5EF4-FFF2-40B4-BE49-F238E27FC236}">
                <a16:creationId xmlns:a16="http://schemas.microsoft.com/office/drawing/2014/main" id="{851E5003-66C7-46CF-8CF9-98C6ED60673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123657" y="2242040"/>
            <a:ext cx="3941135" cy="3013814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Picture Placeholder 7">
            <a:extLst>
              <a:ext uri="{FF2B5EF4-FFF2-40B4-BE49-F238E27FC236}">
                <a16:creationId xmlns:a16="http://schemas.microsoft.com/office/drawing/2014/main" id="{518EB2A9-F4F0-4669-86C0-B8F6AE1EEE8F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8243769" y="2242040"/>
            <a:ext cx="3941135" cy="3013814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9BCC2D67-32A9-434B-995F-64D144FF7E25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539750" y="386131"/>
            <a:ext cx="11112500" cy="693369"/>
          </a:xfrm>
          <a:prstGeom prst="rect">
            <a:avLst/>
          </a:prstGeom>
        </p:spPr>
        <p:txBody>
          <a:bodyPr anchor="ctr"/>
          <a:lstStyle>
            <a:lvl1pPr algn="ctr">
              <a:defRPr sz="39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enter title</a:t>
            </a: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70E42879-6679-4D2C-AEC6-659DB70C7997}"/>
              </a:ext>
            </a:extLst>
          </p:cNvPr>
          <p:cNvGrpSpPr/>
          <p:nvPr userDrawn="1"/>
        </p:nvGrpSpPr>
        <p:grpSpPr>
          <a:xfrm>
            <a:off x="11173460" y="6417165"/>
            <a:ext cx="869136" cy="287336"/>
            <a:chOff x="9740079" y="5966678"/>
            <a:chExt cx="1069658" cy="353628"/>
          </a:xfrm>
        </p:grpSpPr>
        <p:sp>
          <p:nvSpPr>
            <p:cNvPr id="7" name="Freeform 5">
              <a:extLst>
                <a:ext uri="{FF2B5EF4-FFF2-40B4-BE49-F238E27FC236}">
                  <a16:creationId xmlns:a16="http://schemas.microsoft.com/office/drawing/2014/main" id="{8F51E89A-089D-4E52-8E19-5625EEFDAEE4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8" name="Freeform 6">
              <a:extLst>
                <a:ext uri="{FF2B5EF4-FFF2-40B4-BE49-F238E27FC236}">
                  <a16:creationId xmlns:a16="http://schemas.microsoft.com/office/drawing/2014/main" id="{CF3AD3BF-96A0-46F5-821D-477260B348E9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9" name="Freeform 7">
              <a:extLst>
                <a:ext uri="{FF2B5EF4-FFF2-40B4-BE49-F238E27FC236}">
                  <a16:creationId xmlns:a16="http://schemas.microsoft.com/office/drawing/2014/main" id="{E6453291-891A-43C1-836A-892C7455ED3E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0" name="Freeform 8">
              <a:extLst>
                <a:ext uri="{FF2B5EF4-FFF2-40B4-BE49-F238E27FC236}">
                  <a16:creationId xmlns:a16="http://schemas.microsoft.com/office/drawing/2014/main" id="{8294A901-CACF-46E9-9BEA-00680578CF44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1" name="Freeform 9">
              <a:extLst>
                <a:ext uri="{FF2B5EF4-FFF2-40B4-BE49-F238E27FC236}">
                  <a16:creationId xmlns:a16="http://schemas.microsoft.com/office/drawing/2014/main" id="{A47DE097-CFAE-4D6F-ADB2-74EAC033FF8D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277F3E70-95D4-4249-AABE-51CE387F330D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E3B9E544-3625-4AA0-B59C-B714DDDAAF18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4A992744-DA96-4575-9D8B-22638CAAA534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</p:grpSp>
      <p:sp>
        <p:nvSpPr>
          <p:cNvPr id="15" name="Text Placeholder 2">
            <a:extLst>
              <a:ext uri="{FF2B5EF4-FFF2-40B4-BE49-F238E27FC236}">
                <a16:creationId xmlns:a16="http://schemas.microsoft.com/office/drawing/2014/main" id="{7AD71175-2952-4526-920E-D1234A497E65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39750" y="1092200"/>
            <a:ext cx="11112500" cy="374650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400">
                <a:solidFill>
                  <a:schemeClr val="tx1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16" name="Text Placeholder 2">
            <a:extLst>
              <a:ext uri="{FF2B5EF4-FFF2-40B4-BE49-F238E27FC236}">
                <a16:creationId xmlns:a16="http://schemas.microsoft.com/office/drawing/2014/main" id="{C2AE2724-3EDD-4888-A2D1-99C106B3E3C5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-4" y="5329495"/>
            <a:ext cx="3941135" cy="863915"/>
          </a:xfrm>
          <a:prstGeom prst="rect">
            <a:avLst/>
          </a:prstGeom>
        </p:spPr>
        <p:txBody>
          <a:bodyPr anchor="t"/>
          <a:lstStyle>
            <a:lvl1pPr marL="0" indent="0" algn="ctr">
              <a:buNone/>
              <a:defRPr sz="180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insert image caption</a:t>
            </a:r>
          </a:p>
        </p:txBody>
      </p:sp>
      <p:sp>
        <p:nvSpPr>
          <p:cNvPr id="17" name="Text Placeholder 2">
            <a:extLst>
              <a:ext uri="{FF2B5EF4-FFF2-40B4-BE49-F238E27FC236}">
                <a16:creationId xmlns:a16="http://schemas.microsoft.com/office/drawing/2014/main" id="{2F40AB9A-38A1-44FD-A355-A34A950C6963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123657" y="5329495"/>
            <a:ext cx="3941135" cy="863915"/>
          </a:xfrm>
          <a:prstGeom prst="rect">
            <a:avLst/>
          </a:prstGeom>
        </p:spPr>
        <p:txBody>
          <a:bodyPr anchor="t"/>
          <a:lstStyle>
            <a:lvl1pPr marL="0" indent="0" algn="ctr">
              <a:buNone/>
              <a:defRPr sz="180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insert image caption</a:t>
            </a:r>
          </a:p>
        </p:txBody>
      </p:sp>
      <p:sp>
        <p:nvSpPr>
          <p:cNvPr id="18" name="Text Placeholder 2">
            <a:extLst>
              <a:ext uri="{FF2B5EF4-FFF2-40B4-BE49-F238E27FC236}">
                <a16:creationId xmlns:a16="http://schemas.microsoft.com/office/drawing/2014/main" id="{03C674BB-5D31-4C70-85DD-4C37854949F2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8243769" y="5329495"/>
            <a:ext cx="3948231" cy="863915"/>
          </a:xfrm>
          <a:prstGeom prst="rect">
            <a:avLst/>
          </a:prstGeom>
        </p:spPr>
        <p:txBody>
          <a:bodyPr anchor="t"/>
          <a:lstStyle>
            <a:lvl1pPr marL="0" indent="0" algn="ctr">
              <a:buNone/>
              <a:defRPr sz="180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insert image caption</a:t>
            </a:r>
          </a:p>
        </p:txBody>
      </p:sp>
    </p:spTree>
    <p:extLst>
      <p:ext uri="{BB962C8B-B14F-4D97-AF65-F5344CB8AC3E}">
        <p14:creationId xmlns:p14="http://schemas.microsoft.com/office/powerpoint/2010/main" val="878894858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 Horizontal Imag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3">
            <a:extLst>
              <a:ext uri="{FF2B5EF4-FFF2-40B4-BE49-F238E27FC236}">
                <a16:creationId xmlns:a16="http://schemas.microsoft.com/office/drawing/2014/main" id="{EB8F7E29-A2DA-4DC9-B1D9-D76441744D20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1259926" y="2018975"/>
            <a:ext cx="9672148" cy="1095376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60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Images can be displayed here in a organized and clear way. </a:t>
            </a:r>
          </a:p>
        </p:txBody>
      </p:sp>
      <p:sp>
        <p:nvSpPr>
          <p:cNvPr id="3" name="Picture Placeholder 7">
            <a:extLst>
              <a:ext uri="{FF2B5EF4-FFF2-40B4-BE49-F238E27FC236}">
                <a16:creationId xmlns:a16="http://schemas.microsoft.com/office/drawing/2014/main" id="{1BE06138-0F2C-43C8-B0C7-8589FB0B34B4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0" y="3281694"/>
            <a:ext cx="2818260" cy="1967603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Picture Placeholder 7">
            <a:extLst>
              <a:ext uri="{FF2B5EF4-FFF2-40B4-BE49-F238E27FC236}">
                <a16:creationId xmlns:a16="http://schemas.microsoft.com/office/drawing/2014/main" id="{B3C8E92F-9AA4-4ADD-9D9F-7F7F5B934DE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121300" y="3281694"/>
            <a:ext cx="2818260" cy="1967603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Picture Placeholder 7">
            <a:extLst>
              <a:ext uri="{FF2B5EF4-FFF2-40B4-BE49-F238E27FC236}">
                <a16:creationId xmlns:a16="http://schemas.microsoft.com/office/drawing/2014/main" id="{17713D96-FD27-41E0-A2E9-7022D4577D8E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242600" y="3281694"/>
            <a:ext cx="2818260" cy="1967603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Picture Placeholder 7">
            <a:extLst>
              <a:ext uri="{FF2B5EF4-FFF2-40B4-BE49-F238E27FC236}">
                <a16:creationId xmlns:a16="http://schemas.microsoft.com/office/drawing/2014/main" id="{77397CCF-A77C-4DBC-846A-DEE4042B0F9F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9363899" y="3281694"/>
            <a:ext cx="2818260" cy="1967603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F50605B1-981E-4519-80EC-11B1B098DFD4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539750" y="386131"/>
            <a:ext cx="11112500" cy="693369"/>
          </a:xfrm>
          <a:prstGeom prst="rect">
            <a:avLst/>
          </a:prstGeom>
        </p:spPr>
        <p:txBody>
          <a:bodyPr anchor="ctr"/>
          <a:lstStyle>
            <a:lvl1pPr algn="ctr">
              <a:defRPr sz="39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enter title</a:t>
            </a: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AC424CFF-6FB2-47E4-ADE8-12742DDC9CBD}"/>
              </a:ext>
            </a:extLst>
          </p:cNvPr>
          <p:cNvGrpSpPr/>
          <p:nvPr userDrawn="1"/>
        </p:nvGrpSpPr>
        <p:grpSpPr>
          <a:xfrm>
            <a:off x="11173460" y="6417165"/>
            <a:ext cx="869136" cy="287336"/>
            <a:chOff x="9740079" y="5966678"/>
            <a:chExt cx="1069658" cy="353628"/>
          </a:xfrm>
        </p:grpSpPr>
        <p:sp>
          <p:nvSpPr>
            <p:cNvPr id="9" name="Freeform 5">
              <a:extLst>
                <a:ext uri="{FF2B5EF4-FFF2-40B4-BE49-F238E27FC236}">
                  <a16:creationId xmlns:a16="http://schemas.microsoft.com/office/drawing/2014/main" id="{037C9195-67AC-4B14-825E-5CF8FF29388B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0" name="Freeform 6">
              <a:extLst>
                <a:ext uri="{FF2B5EF4-FFF2-40B4-BE49-F238E27FC236}">
                  <a16:creationId xmlns:a16="http://schemas.microsoft.com/office/drawing/2014/main" id="{60B5E399-A885-4ECF-94EB-BF944300EC8B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1" name="Freeform 7">
              <a:extLst>
                <a:ext uri="{FF2B5EF4-FFF2-40B4-BE49-F238E27FC236}">
                  <a16:creationId xmlns:a16="http://schemas.microsoft.com/office/drawing/2014/main" id="{4010E211-31A5-4D26-8DBB-27DEC063D78A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2" name="Freeform 8">
              <a:extLst>
                <a:ext uri="{FF2B5EF4-FFF2-40B4-BE49-F238E27FC236}">
                  <a16:creationId xmlns:a16="http://schemas.microsoft.com/office/drawing/2014/main" id="{D33EE14F-82D5-4FA0-8A71-92B9A3648270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3" name="Freeform 9">
              <a:extLst>
                <a:ext uri="{FF2B5EF4-FFF2-40B4-BE49-F238E27FC236}">
                  <a16:creationId xmlns:a16="http://schemas.microsoft.com/office/drawing/2014/main" id="{415F0E52-746C-4128-95C9-287136CDA5BB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4" name="Freeform 10">
              <a:extLst>
                <a:ext uri="{FF2B5EF4-FFF2-40B4-BE49-F238E27FC236}">
                  <a16:creationId xmlns:a16="http://schemas.microsoft.com/office/drawing/2014/main" id="{B433FFC4-BFF9-4305-A3E1-DB100601B421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5" name="Freeform 11">
              <a:extLst>
                <a:ext uri="{FF2B5EF4-FFF2-40B4-BE49-F238E27FC236}">
                  <a16:creationId xmlns:a16="http://schemas.microsoft.com/office/drawing/2014/main" id="{AFCC6E0E-2228-4B44-8A56-CA9FDAE695BB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6" name="Freeform 12">
              <a:extLst>
                <a:ext uri="{FF2B5EF4-FFF2-40B4-BE49-F238E27FC236}">
                  <a16:creationId xmlns:a16="http://schemas.microsoft.com/office/drawing/2014/main" id="{75F0C1A6-B705-44DB-8A42-2F47C125D8FA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</p:grpSp>
      <p:sp>
        <p:nvSpPr>
          <p:cNvPr id="17" name="Text Placeholder 2">
            <a:extLst>
              <a:ext uri="{FF2B5EF4-FFF2-40B4-BE49-F238E27FC236}">
                <a16:creationId xmlns:a16="http://schemas.microsoft.com/office/drawing/2014/main" id="{4C44B529-5B07-40AF-BFAB-9F1E3C27670E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39750" y="1092200"/>
            <a:ext cx="11112500" cy="374650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400">
                <a:solidFill>
                  <a:schemeClr val="tx1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</p:spTree>
    <p:extLst>
      <p:ext uri="{BB962C8B-B14F-4D97-AF65-F5344CB8AC3E}">
        <p14:creationId xmlns:p14="http://schemas.microsoft.com/office/powerpoint/2010/main" val="2431110782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Horizontal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3">
            <a:extLst>
              <a:ext uri="{FF2B5EF4-FFF2-40B4-BE49-F238E27FC236}">
                <a16:creationId xmlns:a16="http://schemas.microsoft.com/office/drawing/2014/main" id="{4AF72E02-6093-45E0-BBDC-ED164D380FC2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1259926" y="5170657"/>
            <a:ext cx="9672148" cy="1095376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60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Details can be added here to introduce a new topic or explain the image above.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AC086652-26DA-42C5-BFA8-FE01EA2D8732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539750" y="386131"/>
            <a:ext cx="11112500" cy="693369"/>
          </a:xfrm>
          <a:prstGeom prst="rect">
            <a:avLst/>
          </a:prstGeom>
        </p:spPr>
        <p:txBody>
          <a:bodyPr anchor="ctr"/>
          <a:lstStyle>
            <a:lvl1pPr algn="ctr">
              <a:defRPr sz="39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enter title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6814951D-4287-40C8-BD59-4899FA3C6ABB}"/>
              </a:ext>
            </a:extLst>
          </p:cNvPr>
          <p:cNvGrpSpPr/>
          <p:nvPr userDrawn="1"/>
        </p:nvGrpSpPr>
        <p:grpSpPr>
          <a:xfrm>
            <a:off x="11173460" y="6417165"/>
            <a:ext cx="869136" cy="287336"/>
            <a:chOff x="9740079" y="5966678"/>
            <a:chExt cx="1069658" cy="353628"/>
          </a:xfrm>
        </p:grpSpPr>
        <p:sp>
          <p:nvSpPr>
            <p:cNvPr id="5" name="Freeform 5">
              <a:extLst>
                <a:ext uri="{FF2B5EF4-FFF2-40B4-BE49-F238E27FC236}">
                  <a16:creationId xmlns:a16="http://schemas.microsoft.com/office/drawing/2014/main" id="{F0AE9F71-0FD6-4993-A9ED-B1D48261EAD0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6" name="Freeform 6">
              <a:extLst>
                <a:ext uri="{FF2B5EF4-FFF2-40B4-BE49-F238E27FC236}">
                  <a16:creationId xmlns:a16="http://schemas.microsoft.com/office/drawing/2014/main" id="{F57D850F-61E1-41A1-A55E-09DCAFE5EA46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7" name="Freeform 7">
              <a:extLst>
                <a:ext uri="{FF2B5EF4-FFF2-40B4-BE49-F238E27FC236}">
                  <a16:creationId xmlns:a16="http://schemas.microsoft.com/office/drawing/2014/main" id="{D312C821-1C84-494A-B506-CD44510800F1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8" name="Freeform 8">
              <a:extLst>
                <a:ext uri="{FF2B5EF4-FFF2-40B4-BE49-F238E27FC236}">
                  <a16:creationId xmlns:a16="http://schemas.microsoft.com/office/drawing/2014/main" id="{DF904085-21C9-494E-9DBF-01B5DDB4924F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9" name="Freeform 9">
              <a:extLst>
                <a:ext uri="{FF2B5EF4-FFF2-40B4-BE49-F238E27FC236}">
                  <a16:creationId xmlns:a16="http://schemas.microsoft.com/office/drawing/2014/main" id="{E0007756-D76F-4A50-B3B2-7F5A79C34E02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0" name="Freeform 10">
              <a:extLst>
                <a:ext uri="{FF2B5EF4-FFF2-40B4-BE49-F238E27FC236}">
                  <a16:creationId xmlns:a16="http://schemas.microsoft.com/office/drawing/2014/main" id="{B2315A02-F554-4A37-BCC5-342BC9CB2B0C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1" name="Freeform 11">
              <a:extLst>
                <a:ext uri="{FF2B5EF4-FFF2-40B4-BE49-F238E27FC236}">
                  <a16:creationId xmlns:a16="http://schemas.microsoft.com/office/drawing/2014/main" id="{E750B2AC-FA2D-4BC6-A908-E93CBF192C44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2" name="Freeform 12">
              <a:extLst>
                <a:ext uri="{FF2B5EF4-FFF2-40B4-BE49-F238E27FC236}">
                  <a16:creationId xmlns:a16="http://schemas.microsoft.com/office/drawing/2014/main" id="{81F95362-A227-49AD-9E55-BF3FEBF615A2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</p:grpSp>
      <p:sp>
        <p:nvSpPr>
          <p:cNvPr id="13" name="Text Placeholder 2">
            <a:extLst>
              <a:ext uri="{FF2B5EF4-FFF2-40B4-BE49-F238E27FC236}">
                <a16:creationId xmlns:a16="http://schemas.microsoft.com/office/drawing/2014/main" id="{3FF36FCC-2BAD-40AD-BE3E-ABBCF7135332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39750" y="1092200"/>
            <a:ext cx="11112500" cy="374650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400">
                <a:solidFill>
                  <a:schemeClr val="tx1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14" name="Picture Placeholder 7">
            <a:extLst>
              <a:ext uri="{FF2B5EF4-FFF2-40B4-BE49-F238E27FC236}">
                <a16:creationId xmlns:a16="http://schemas.microsoft.com/office/drawing/2014/main" id="{04A7D1E4-01D3-4B43-9CC1-B10069B23957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0" y="2256389"/>
            <a:ext cx="12192000" cy="2663443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4499552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Horizontal Image 3 Topic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7">
            <a:extLst>
              <a:ext uri="{FF2B5EF4-FFF2-40B4-BE49-F238E27FC236}">
                <a16:creationId xmlns:a16="http://schemas.microsoft.com/office/drawing/2014/main" id="{3D9EAE3D-8E7B-4A8B-A32C-37A2A72009EE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0" y="2256388"/>
            <a:ext cx="12192000" cy="2663443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37136F5D-218C-4922-A691-6E84EA138145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539750" y="386131"/>
            <a:ext cx="11112500" cy="693369"/>
          </a:xfrm>
          <a:prstGeom prst="rect">
            <a:avLst/>
          </a:prstGeom>
        </p:spPr>
        <p:txBody>
          <a:bodyPr anchor="ctr"/>
          <a:lstStyle>
            <a:lvl1pPr algn="ctr">
              <a:defRPr sz="39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enter title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36116048-215A-46E2-ACD2-76A50B6EF0CB}"/>
              </a:ext>
            </a:extLst>
          </p:cNvPr>
          <p:cNvGrpSpPr/>
          <p:nvPr userDrawn="1"/>
        </p:nvGrpSpPr>
        <p:grpSpPr>
          <a:xfrm>
            <a:off x="11173460" y="6417165"/>
            <a:ext cx="869136" cy="287336"/>
            <a:chOff x="9740079" y="5966678"/>
            <a:chExt cx="1069658" cy="353628"/>
          </a:xfrm>
        </p:grpSpPr>
        <p:sp>
          <p:nvSpPr>
            <p:cNvPr id="5" name="Freeform 5">
              <a:extLst>
                <a:ext uri="{FF2B5EF4-FFF2-40B4-BE49-F238E27FC236}">
                  <a16:creationId xmlns:a16="http://schemas.microsoft.com/office/drawing/2014/main" id="{EAE20ED7-7D2E-4B69-AEE7-71D8BB7E8A92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6" name="Freeform 6">
              <a:extLst>
                <a:ext uri="{FF2B5EF4-FFF2-40B4-BE49-F238E27FC236}">
                  <a16:creationId xmlns:a16="http://schemas.microsoft.com/office/drawing/2014/main" id="{0206ACB4-C562-4C81-97CD-3E0C6D8A1745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7" name="Freeform 7">
              <a:extLst>
                <a:ext uri="{FF2B5EF4-FFF2-40B4-BE49-F238E27FC236}">
                  <a16:creationId xmlns:a16="http://schemas.microsoft.com/office/drawing/2014/main" id="{12D29FFC-050D-49EE-BCC6-BD7D25027362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8" name="Freeform 8">
              <a:extLst>
                <a:ext uri="{FF2B5EF4-FFF2-40B4-BE49-F238E27FC236}">
                  <a16:creationId xmlns:a16="http://schemas.microsoft.com/office/drawing/2014/main" id="{2A066904-9B26-421F-91EB-2A07D6D804E9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9" name="Freeform 9">
              <a:extLst>
                <a:ext uri="{FF2B5EF4-FFF2-40B4-BE49-F238E27FC236}">
                  <a16:creationId xmlns:a16="http://schemas.microsoft.com/office/drawing/2014/main" id="{8CAC98DE-371B-4E7A-8AF8-4F799AA1EE01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0" name="Freeform 10">
              <a:extLst>
                <a:ext uri="{FF2B5EF4-FFF2-40B4-BE49-F238E27FC236}">
                  <a16:creationId xmlns:a16="http://schemas.microsoft.com/office/drawing/2014/main" id="{2EEFA18C-B936-4ECC-B4A7-7A192E8906EB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1" name="Freeform 11">
              <a:extLst>
                <a:ext uri="{FF2B5EF4-FFF2-40B4-BE49-F238E27FC236}">
                  <a16:creationId xmlns:a16="http://schemas.microsoft.com/office/drawing/2014/main" id="{20C96A62-2ABF-4390-8EAE-E920BCC9158E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2" name="Freeform 12">
              <a:extLst>
                <a:ext uri="{FF2B5EF4-FFF2-40B4-BE49-F238E27FC236}">
                  <a16:creationId xmlns:a16="http://schemas.microsoft.com/office/drawing/2014/main" id="{C225578A-9710-4D12-9C87-58451F900311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</p:grpSp>
      <p:sp>
        <p:nvSpPr>
          <p:cNvPr id="13" name="Text Placeholder 2">
            <a:extLst>
              <a:ext uri="{FF2B5EF4-FFF2-40B4-BE49-F238E27FC236}">
                <a16:creationId xmlns:a16="http://schemas.microsoft.com/office/drawing/2014/main" id="{9516FC58-CBC2-4154-9BB3-558422184380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39750" y="1092200"/>
            <a:ext cx="11112500" cy="374650"/>
          </a:xfrm>
          <a:prstGeom prst="rect">
            <a:avLst/>
          </a:prstGeom>
        </p:spPr>
        <p:txBody>
          <a:bodyPr anchor="ctr"/>
          <a:lstStyle>
            <a:lvl1pPr marL="0" marR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2400">
                <a:solidFill>
                  <a:schemeClr val="tx1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14" name="Text Placeholder 2">
            <a:extLst>
              <a:ext uri="{FF2B5EF4-FFF2-40B4-BE49-F238E27FC236}">
                <a16:creationId xmlns:a16="http://schemas.microsoft.com/office/drawing/2014/main" id="{70EFCE5E-A177-486D-BD79-99FACCDD0C4C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825500" y="5072231"/>
            <a:ext cx="3058074" cy="54658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spc="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INSERT TOPIC</a:t>
            </a:r>
          </a:p>
        </p:txBody>
      </p:sp>
      <p:sp>
        <p:nvSpPr>
          <p:cNvPr id="15" name="Text Placeholder 2">
            <a:extLst>
              <a:ext uri="{FF2B5EF4-FFF2-40B4-BE49-F238E27FC236}">
                <a16:creationId xmlns:a16="http://schemas.microsoft.com/office/drawing/2014/main" id="{17DC54AF-10FB-4F42-8ACE-2345FBCAB58D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4356100" y="5072231"/>
            <a:ext cx="3058074" cy="54658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spc="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INSERT TOPIC</a:t>
            </a:r>
          </a:p>
        </p:txBody>
      </p:sp>
      <p:sp>
        <p:nvSpPr>
          <p:cNvPr id="16" name="Text Placeholder 2">
            <a:extLst>
              <a:ext uri="{FF2B5EF4-FFF2-40B4-BE49-F238E27FC236}">
                <a16:creationId xmlns:a16="http://schemas.microsoft.com/office/drawing/2014/main" id="{D206F3EF-FD6E-4339-9BDB-09139CAE3955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7886700" y="5072231"/>
            <a:ext cx="3058074" cy="54658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spc="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INSERT TOPIC</a:t>
            </a:r>
          </a:p>
        </p:txBody>
      </p:sp>
      <p:sp>
        <p:nvSpPr>
          <p:cNvPr id="17" name="Text Placeholder 3">
            <a:extLst>
              <a:ext uri="{FF2B5EF4-FFF2-40B4-BE49-F238E27FC236}">
                <a16:creationId xmlns:a16="http://schemas.microsoft.com/office/drawing/2014/main" id="{BFD25FCA-2B7F-4A05-951F-FF6C60E011A4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25500" y="5625170"/>
            <a:ext cx="3058074" cy="786771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60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details about the first topic</a:t>
            </a:r>
          </a:p>
        </p:txBody>
      </p:sp>
      <p:sp>
        <p:nvSpPr>
          <p:cNvPr id="18" name="Text Placeholder 3">
            <a:extLst>
              <a:ext uri="{FF2B5EF4-FFF2-40B4-BE49-F238E27FC236}">
                <a16:creationId xmlns:a16="http://schemas.microsoft.com/office/drawing/2014/main" id="{DE6C4316-28EA-4620-AB3A-550D273AA5E4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4356100" y="5630394"/>
            <a:ext cx="3058074" cy="786771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60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details about the first topic</a:t>
            </a:r>
          </a:p>
        </p:txBody>
      </p:sp>
      <p:sp>
        <p:nvSpPr>
          <p:cNvPr id="19" name="Text Placeholder 3">
            <a:extLst>
              <a:ext uri="{FF2B5EF4-FFF2-40B4-BE49-F238E27FC236}">
                <a16:creationId xmlns:a16="http://schemas.microsoft.com/office/drawing/2014/main" id="{DCEA8437-4970-406B-ACFC-EFE3E9820FB7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7886700" y="5630394"/>
            <a:ext cx="3058074" cy="786771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60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details about the first topic</a:t>
            </a:r>
          </a:p>
        </p:txBody>
      </p:sp>
    </p:spTree>
    <p:extLst>
      <p:ext uri="{BB962C8B-B14F-4D97-AF65-F5344CB8AC3E}">
        <p14:creationId xmlns:p14="http://schemas.microsoft.com/office/powerpoint/2010/main" val="2204167224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ell Pho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96E6AE85-4F26-43A6-A062-AA91D777E850}"/>
              </a:ext>
            </a:extLst>
          </p:cNvPr>
          <p:cNvGrpSpPr/>
          <p:nvPr userDrawn="1"/>
        </p:nvGrpSpPr>
        <p:grpSpPr>
          <a:xfrm>
            <a:off x="11173460" y="6417165"/>
            <a:ext cx="869136" cy="287336"/>
            <a:chOff x="9740079" y="5966678"/>
            <a:chExt cx="1069658" cy="353628"/>
          </a:xfrm>
        </p:grpSpPr>
        <p:sp>
          <p:nvSpPr>
            <p:cNvPr id="3" name="Freeform 5">
              <a:extLst>
                <a:ext uri="{FF2B5EF4-FFF2-40B4-BE49-F238E27FC236}">
                  <a16:creationId xmlns:a16="http://schemas.microsoft.com/office/drawing/2014/main" id="{8AFFC6A6-7C74-4F8D-87E9-118589BCDF86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4" name="Freeform 6">
              <a:extLst>
                <a:ext uri="{FF2B5EF4-FFF2-40B4-BE49-F238E27FC236}">
                  <a16:creationId xmlns:a16="http://schemas.microsoft.com/office/drawing/2014/main" id="{B53483C0-5742-4E3F-9FF6-6893F87D35E9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5" name="Freeform 7">
              <a:extLst>
                <a:ext uri="{FF2B5EF4-FFF2-40B4-BE49-F238E27FC236}">
                  <a16:creationId xmlns:a16="http://schemas.microsoft.com/office/drawing/2014/main" id="{9099F955-6F67-4E0E-B736-1C699288544B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6" name="Freeform 8">
              <a:extLst>
                <a:ext uri="{FF2B5EF4-FFF2-40B4-BE49-F238E27FC236}">
                  <a16:creationId xmlns:a16="http://schemas.microsoft.com/office/drawing/2014/main" id="{7C54ACA6-C720-40EF-AAFA-96B123E36F9F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7" name="Freeform 9">
              <a:extLst>
                <a:ext uri="{FF2B5EF4-FFF2-40B4-BE49-F238E27FC236}">
                  <a16:creationId xmlns:a16="http://schemas.microsoft.com/office/drawing/2014/main" id="{D6C0139E-D12D-4AA0-A73E-5E7B246ADAA8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8" name="Freeform 10">
              <a:extLst>
                <a:ext uri="{FF2B5EF4-FFF2-40B4-BE49-F238E27FC236}">
                  <a16:creationId xmlns:a16="http://schemas.microsoft.com/office/drawing/2014/main" id="{D1C6F205-69C6-4F14-B19C-79AE23190822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9" name="Freeform 11">
              <a:extLst>
                <a:ext uri="{FF2B5EF4-FFF2-40B4-BE49-F238E27FC236}">
                  <a16:creationId xmlns:a16="http://schemas.microsoft.com/office/drawing/2014/main" id="{973E607E-D601-406E-AE57-3BD81E8B9C61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0" name="Freeform 12">
              <a:extLst>
                <a:ext uri="{FF2B5EF4-FFF2-40B4-BE49-F238E27FC236}">
                  <a16:creationId xmlns:a16="http://schemas.microsoft.com/office/drawing/2014/main" id="{7788DAD1-619D-4FA4-AB9A-B8F9D5BA55DD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</p:grpSp>
      <p:pic>
        <p:nvPicPr>
          <p:cNvPr id="11" name="Picture 2" descr="Image result for iphone png">
            <a:extLst>
              <a:ext uri="{FF2B5EF4-FFF2-40B4-BE49-F238E27FC236}">
                <a16:creationId xmlns:a16="http://schemas.microsoft.com/office/drawing/2014/main" id="{238EAEB4-1107-41B1-854E-4760116F8A0A}"/>
              </a:ext>
            </a:extLst>
          </p:cNvPr>
          <p:cNvPicPr>
            <a:picLocks noChangeAspect="1" noChangeArrowheads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5159" r="25294" b="40760"/>
          <a:stretch/>
        </p:blipFill>
        <p:spPr bwMode="auto">
          <a:xfrm>
            <a:off x="680485" y="323850"/>
            <a:ext cx="5465135" cy="6534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4EB2DCE-B68D-4DE5-BF5A-A23B3E9BBC49}"/>
              </a:ext>
            </a:extLst>
          </p:cNvPr>
          <p:cNvCxnSpPr>
            <a:cxnSpLocks/>
          </p:cNvCxnSpPr>
          <p:nvPr userDrawn="1"/>
        </p:nvCxnSpPr>
        <p:spPr>
          <a:xfrm>
            <a:off x="6408012" y="1058732"/>
            <a:ext cx="740664" cy="0"/>
          </a:xfrm>
          <a:prstGeom prst="line">
            <a:avLst/>
          </a:prstGeom>
          <a:ln w="38100">
            <a:solidFill>
              <a:srgbClr val="F2652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 Placeholder 2">
            <a:extLst>
              <a:ext uri="{FF2B5EF4-FFF2-40B4-BE49-F238E27FC236}">
                <a16:creationId xmlns:a16="http://schemas.microsoft.com/office/drawing/2014/main" id="{D5FC1B97-53DA-4D51-8B94-0D232BFCBC2B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6408012" y="3029803"/>
            <a:ext cx="5098188" cy="2784143"/>
          </a:xfrm>
          <a:prstGeom prst="rect">
            <a:avLst/>
          </a:prstGeom>
        </p:spPr>
        <p:txBody>
          <a:bodyPr/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80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Click to enter details about a topic or the image pictured. </a:t>
            </a:r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A060EEA6-ED4D-4154-A276-36D414213892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408012" y="1172829"/>
            <a:ext cx="5098188" cy="1169998"/>
          </a:xfrm>
          <a:prstGeom prst="rect">
            <a:avLst/>
          </a:prstGeom>
        </p:spPr>
        <p:txBody>
          <a:bodyPr anchor="t"/>
          <a:lstStyle>
            <a:lvl1pPr algn="l">
              <a:defRPr sz="39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enter title</a:t>
            </a:r>
          </a:p>
        </p:txBody>
      </p:sp>
      <p:sp>
        <p:nvSpPr>
          <p:cNvPr id="15" name="Text Placeholder 3">
            <a:extLst>
              <a:ext uri="{FF2B5EF4-FFF2-40B4-BE49-F238E27FC236}">
                <a16:creationId xmlns:a16="http://schemas.microsoft.com/office/drawing/2014/main" id="{383E249E-49AF-4E0E-9884-55372656887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408012" y="2365612"/>
            <a:ext cx="5098188" cy="3683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000">
                <a:solidFill>
                  <a:schemeClr val="tx1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201AAC3E-D51F-4DC6-991D-FC3DB1B34EE3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1290638" y="2070100"/>
            <a:ext cx="4267200" cy="47879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694732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apto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3554A7C1-3DE7-4F63-8C95-5E550C550A88}"/>
              </a:ext>
            </a:extLst>
          </p:cNvPr>
          <p:cNvGrpSpPr/>
          <p:nvPr userDrawn="1"/>
        </p:nvGrpSpPr>
        <p:grpSpPr>
          <a:xfrm>
            <a:off x="11173460" y="6417165"/>
            <a:ext cx="869136" cy="287336"/>
            <a:chOff x="9740079" y="5966678"/>
            <a:chExt cx="1069658" cy="353628"/>
          </a:xfrm>
        </p:grpSpPr>
        <p:sp>
          <p:nvSpPr>
            <p:cNvPr id="3" name="Freeform 5">
              <a:extLst>
                <a:ext uri="{FF2B5EF4-FFF2-40B4-BE49-F238E27FC236}">
                  <a16:creationId xmlns:a16="http://schemas.microsoft.com/office/drawing/2014/main" id="{D7A20BE6-4FC2-4426-8764-C331621C11E3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4" name="Freeform 6">
              <a:extLst>
                <a:ext uri="{FF2B5EF4-FFF2-40B4-BE49-F238E27FC236}">
                  <a16:creationId xmlns:a16="http://schemas.microsoft.com/office/drawing/2014/main" id="{A227DC54-4535-4E53-8D1A-B37CF729739E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5" name="Freeform 7">
              <a:extLst>
                <a:ext uri="{FF2B5EF4-FFF2-40B4-BE49-F238E27FC236}">
                  <a16:creationId xmlns:a16="http://schemas.microsoft.com/office/drawing/2014/main" id="{E4DDA703-59D4-49D9-B20C-E52416CE9A59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6" name="Freeform 8">
              <a:extLst>
                <a:ext uri="{FF2B5EF4-FFF2-40B4-BE49-F238E27FC236}">
                  <a16:creationId xmlns:a16="http://schemas.microsoft.com/office/drawing/2014/main" id="{B80BFCC2-4D5D-4EDC-91AB-6C6FB0CB5990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7" name="Freeform 9">
              <a:extLst>
                <a:ext uri="{FF2B5EF4-FFF2-40B4-BE49-F238E27FC236}">
                  <a16:creationId xmlns:a16="http://schemas.microsoft.com/office/drawing/2014/main" id="{895D29F6-C728-4586-835B-C04DFF6C65E9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8" name="Freeform 10">
              <a:extLst>
                <a:ext uri="{FF2B5EF4-FFF2-40B4-BE49-F238E27FC236}">
                  <a16:creationId xmlns:a16="http://schemas.microsoft.com/office/drawing/2014/main" id="{06D66CFB-B14D-43D8-AF25-A419DC0B5CF2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9" name="Freeform 11">
              <a:extLst>
                <a:ext uri="{FF2B5EF4-FFF2-40B4-BE49-F238E27FC236}">
                  <a16:creationId xmlns:a16="http://schemas.microsoft.com/office/drawing/2014/main" id="{8BE38276-CF74-4254-A284-3DC155B1CAB3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0" name="Freeform 12">
              <a:extLst>
                <a:ext uri="{FF2B5EF4-FFF2-40B4-BE49-F238E27FC236}">
                  <a16:creationId xmlns:a16="http://schemas.microsoft.com/office/drawing/2014/main" id="{2A7EBC80-2004-40C3-BB93-5876E9EF972A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</p:grp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5A294ADC-DCD4-452B-891F-453B9A1D38D3}"/>
              </a:ext>
            </a:extLst>
          </p:cNvPr>
          <p:cNvCxnSpPr>
            <a:cxnSpLocks/>
          </p:cNvCxnSpPr>
          <p:nvPr userDrawn="1"/>
        </p:nvCxnSpPr>
        <p:spPr>
          <a:xfrm>
            <a:off x="6408012" y="1058732"/>
            <a:ext cx="740664" cy="0"/>
          </a:xfrm>
          <a:prstGeom prst="line">
            <a:avLst/>
          </a:prstGeom>
          <a:ln w="38100">
            <a:solidFill>
              <a:srgbClr val="F2652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 Placeholder 2">
            <a:extLst>
              <a:ext uri="{FF2B5EF4-FFF2-40B4-BE49-F238E27FC236}">
                <a16:creationId xmlns:a16="http://schemas.microsoft.com/office/drawing/2014/main" id="{938369C2-B27F-419A-8733-D3680EE60714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6408012" y="3029803"/>
            <a:ext cx="5098188" cy="2784143"/>
          </a:xfrm>
          <a:prstGeom prst="rect">
            <a:avLst/>
          </a:prstGeom>
        </p:spPr>
        <p:txBody>
          <a:bodyPr/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80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Click to enter details about a topic or the image pictured. </a:t>
            </a:r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FD1E2FF6-C494-49C6-AEE7-FCFAF8A79CB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408012" y="1172829"/>
            <a:ext cx="5098188" cy="1169998"/>
          </a:xfrm>
          <a:prstGeom prst="rect">
            <a:avLst/>
          </a:prstGeom>
        </p:spPr>
        <p:txBody>
          <a:bodyPr anchor="t"/>
          <a:lstStyle>
            <a:lvl1pPr algn="l">
              <a:defRPr sz="39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enter title</a:t>
            </a:r>
          </a:p>
        </p:txBody>
      </p:sp>
      <p:sp>
        <p:nvSpPr>
          <p:cNvPr id="15" name="Text Placeholder 3">
            <a:extLst>
              <a:ext uri="{FF2B5EF4-FFF2-40B4-BE49-F238E27FC236}">
                <a16:creationId xmlns:a16="http://schemas.microsoft.com/office/drawing/2014/main" id="{118F05BA-5A69-4824-89EA-1EBB4E3FAC2B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408012" y="2365612"/>
            <a:ext cx="5098188" cy="3683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000">
                <a:solidFill>
                  <a:schemeClr val="tx1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pic>
        <p:nvPicPr>
          <p:cNvPr id="16" name="Picture 4" descr="Image result for mac png">
            <a:extLst>
              <a:ext uri="{FF2B5EF4-FFF2-40B4-BE49-F238E27FC236}">
                <a16:creationId xmlns:a16="http://schemas.microsoft.com/office/drawing/2014/main" id="{D8D1139C-BBC8-40E9-9189-3D86FA661EA6}"/>
              </a:ext>
            </a:extLst>
          </p:cNvPr>
          <p:cNvPicPr>
            <a:picLocks noChangeAspect="1" noChangeArrowheads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-136477" y="2158953"/>
            <a:ext cx="6660108" cy="42685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Picture Placeholder 2">
            <a:extLst>
              <a:ext uri="{FF2B5EF4-FFF2-40B4-BE49-F238E27FC236}">
                <a16:creationId xmlns:a16="http://schemas.microsoft.com/office/drawing/2014/main" id="{2902D247-6B9E-424F-B68A-71E1F926F581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350760" y="2538721"/>
            <a:ext cx="5176583" cy="3250691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9151016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e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1D33399A-D4B3-42D9-B74D-FD94C94FFA46}"/>
              </a:ext>
            </a:extLst>
          </p:cNvPr>
          <p:cNvGrpSpPr/>
          <p:nvPr userDrawn="1"/>
        </p:nvGrpSpPr>
        <p:grpSpPr>
          <a:xfrm>
            <a:off x="11173460" y="6417165"/>
            <a:ext cx="869136" cy="287336"/>
            <a:chOff x="9740079" y="5966678"/>
            <a:chExt cx="1069658" cy="353628"/>
          </a:xfrm>
        </p:grpSpPr>
        <p:sp>
          <p:nvSpPr>
            <p:cNvPr id="3" name="Freeform 5">
              <a:extLst>
                <a:ext uri="{FF2B5EF4-FFF2-40B4-BE49-F238E27FC236}">
                  <a16:creationId xmlns:a16="http://schemas.microsoft.com/office/drawing/2014/main" id="{331E23C1-34F4-4313-8B3C-97A0219EFC5B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4" name="Freeform 6">
              <a:extLst>
                <a:ext uri="{FF2B5EF4-FFF2-40B4-BE49-F238E27FC236}">
                  <a16:creationId xmlns:a16="http://schemas.microsoft.com/office/drawing/2014/main" id="{998DF8FF-FE1B-483B-BB47-9339CB811074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5" name="Freeform 7">
              <a:extLst>
                <a:ext uri="{FF2B5EF4-FFF2-40B4-BE49-F238E27FC236}">
                  <a16:creationId xmlns:a16="http://schemas.microsoft.com/office/drawing/2014/main" id="{E930BCA7-8B89-4E20-88DB-5DE014AD5A25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6" name="Freeform 8">
              <a:extLst>
                <a:ext uri="{FF2B5EF4-FFF2-40B4-BE49-F238E27FC236}">
                  <a16:creationId xmlns:a16="http://schemas.microsoft.com/office/drawing/2014/main" id="{D42B0A46-99DD-45BF-B9FE-03AC1718909E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7" name="Freeform 9">
              <a:extLst>
                <a:ext uri="{FF2B5EF4-FFF2-40B4-BE49-F238E27FC236}">
                  <a16:creationId xmlns:a16="http://schemas.microsoft.com/office/drawing/2014/main" id="{9602583E-01AE-4CE9-A6D7-BA3EA1C091C2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8" name="Freeform 10">
              <a:extLst>
                <a:ext uri="{FF2B5EF4-FFF2-40B4-BE49-F238E27FC236}">
                  <a16:creationId xmlns:a16="http://schemas.microsoft.com/office/drawing/2014/main" id="{58381CC6-3BD3-4717-BAD5-38CC400D7470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9" name="Freeform 11">
              <a:extLst>
                <a:ext uri="{FF2B5EF4-FFF2-40B4-BE49-F238E27FC236}">
                  <a16:creationId xmlns:a16="http://schemas.microsoft.com/office/drawing/2014/main" id="{052D438D-9150-4187-82BF-ED636E31CB79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0" name="Freeform 12">
              <a:extLst>
                <a:ext uri="{FF2B5EF4-FFF2-40B4-BE49-F238E27FC236}">
                  <a16:creationId xmlns:a16="http://schemas.microsoft.com/office/drawing/2014/main" id="{DE6CF00E-DE19-44CC-AD04-7B603E819688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</p:grpSp>
      <p:pic>
        <p:nvPicPr>
          <p:cNvPr id="11" name="Picture 2" descr="Image result for ipad air 2 png">
            <a:extLst>
              <a:ext uri="{FF2B5EF4-FFF2-40B4-BE49-F238E27FC236}">
                <a16:creationId xmlns:a16="http://schemas.microsoft.com/office/drawing/2014/main" id="{43E7000A-39E6-48CC-82D0-4892A18313DC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612566" y="331972"/>
            <a:ext cx="4195006" cy="6208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Picture Placeholder 2">
            <a:extLst>
              <a:ext uri="{FF2B5EF4-FFF2-40B4-BE49-F238E27FC236}">
                <a16:creationId xmlns:a16="http://schemas.microsoft.com/office/drawing/2014/main" id="{850B0F0E-B92F-4A86-A693-9451715BD7E5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819275" y="914401"/>
            <a:ext cx="3772313" cy="50292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67113C1E-1086-451A-BC10-623B220D3E4A}"/>
              </a:ext>
            </a:extLst>
          </p:cNvPr>
          <p:cNvCxnSpPr>
            <a:cxnSpLocks/>
          </p:cNvCxnSpPr>
          <p:nvPr userDrawn="1"/>
        </p:nvCxnSpPr>
        <p:spPr>
          <a:xfrm>
            <a:off x="6408012" y="1058732"/>
            <a:ext cx="740664" cy="0"/>
          </a:xfrm>
          <a:prstGeom prst="line">
            <a:avLst/>
          </a:prstGeom>
          <a:ln w="38100">
            <a:solidFill>
              <a:srgbClr val="F2652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 Placeholder 2">
            <a:extLst>
              <a:ext uri="{FF2B5EF4-FFF2-40B4-BE49-F238E27FC236}">
                <a16:creationId xmlns:a16="http://schemas.microsoft.com/office/drawing/2014/main" id="{C1C998A4-53C9-46F3-9A0B-D6227EDBD7BC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6408012" y="3029803"/>
            <a:ext cx="5098188" cy="2784143"/>
          </a:xfrm>
          <a:prstGeom prst="rect">
            <a:avLst/>
          </a:prstGeom>
        </p:spPr>
        <p:txBody>
          <a:bodyPr/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80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Click to enter details about a topic or the image pictured. </a:t>
            </a:r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BE2B6866-08DF-4D18-8639-4762534C7E27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408012" y="1172829"/>
            <a:ext cx="5098188" cy="1169998"/>
          </a:xfrm>
          <a:prstGeom prst="rect">
            <a:avLst/>
          </a:prstGeom>
        </p:spPr>
        <p:txBody>
          <a:bodyPr anchor="t"/>
          <a:lstStyle>
            <a:lvl1pPr algn="l">
              <a:defRPr sz="39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enter title</a:t>
            </a:r>
          </a:p>
        </p:txBody>
      </p:sp>
      <p:sp>
        <p:nvSpPr>
          <p:cNvPr id="16" name="Text Placeholder 3">
            <a:extLst>
              <a:ext uri="{FF2B5EF4-FFF2-40B4-BE49-F238E27FC236}">
                <a16:creationId xmlns:a16="http://schemas.microsoft.com/office/drawing/2014/main" id="{F9749059-1AA9-449C-9F3A-30E4FA0FA928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408012" y="2365612"/>
            <a:ext cx="5098188" cy="3683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000">
                <a:solidFill>
                  <a:schemeClr val="tx1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</p:spTree>
    <p:extLst>
      <p:ext uri="{BB962C8B-B14F-4D97-AF65-F5344CB8AC3E}">
        <p14:creationId xmlns:p14="http://schemas.microsoft.com/office/powerpoint/2010/main" val="415370701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3732AE95-0ADB-49AD-B8E8-1D568ED0027D}"/>
              </a:ext>
            </a:extLst>
          </p:cNvPr>
          <p:cNvGrpSpPr/>
          <p:nvPr userDrawn="1"/>
        </p:nvGrpSpPr>
        <p:grpSpPr>
          <a:xfrm>
            <a:off x="11173460" y="6417165"/>
            <a:ext cx="869136" cy="287336"/>
            <a:chOff x="9740079" y="5966678"/>
            <a:chExt cx="1069658" cy="353628"/>
          </a:xfrm>
        </p:grpSpPr>
        <p:sp>
          <p:nvSpPr>
            <p:cNvPr id="3" name="Freeform 5">
              <a:extLst>
                <a:ext uri="{FF2B5EF4-FFF2-40B4-BE49-F238E27FC236}">
                  <a16:creationId xmlns:a16="http://schemas.microsoft.com/office/drawing/2014/main" id="{B5B7B098-CE60-4DD9-991F-FE3FA8D80297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4" name="Freeform 6">
              <a:extLst>
                <a:ext uri="{FF2B5EF4-FFF2-40B4-BE49-F238E27FC236}">
                  <a16:creationId xmlns:a16="http://schemas.microsoft.com/office/drawing/2014/main" id="{99926DFE-C899-4A78-95BC-049D7AF3A356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5" name="Freeform 7">
              <a:extLst>
                <a:ext uri="{FF2B5EF4-FFF2-40B4-BE49-F238E27FC236}">
                  <a16:creationId xmlns:a16="http://schemas.microsoft.com/office/drawing/2014/main" id="{121D78A5-0031-4ADD-A26C-4DACACAF1614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6" name="Freeform 8">
              <a:extLst>
                <a:ext uri="{FF2B5EF4-FFF2-40B4-BE49-F238E27FC236}">
                  <a16:creationId xmlns:a16="http://schemas.microsoft.com/office/drawing/2014/main" id="{C5F646ED-91F3-4FEA-8CE4-234BB997E633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7" name="Freeform 9">
              <a:extLst>
                <a:ext uri="{FF2B5EF4-FFF2-40B4-BE49-F238E27FC236}">
                  <a16:creationId xmlns:a16="http://schemas.microsoft.com/office/drawing/2014/main" id="{B973E6C8-8707-4B33-B986-D68E9E6FA44F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8" name="Freeform 10">
              <a:extLst>
                <a:ext uri="{FF2B5EF4-FFF2-40B4-BE49-F238E27FC236}">
                  <a16:creationId xmlns:a16="http://schemas.microsoft.com/office/drawing/2014/main" id="{227FC498-77E0-418B-9FD4-14BD433EB2C0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9" name="Freeform 11">
              <a:extLst>
                <a:ext uri="{FF2B5EF4-FFF2-40B4-BE49-F238E27FC236}">
                  <a16:creationId xmlns:a16="http://schemas.microsoft.com/office/drawing/2014/main" id="{DE1AB323-2221-43C8-893F-D06E2DB768A2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0" name="Freeform 12">
              <a:extLst>
                <a:ext uri="{FF2B5EF4-FFF2-40B4-BE49-F238E27FC236}">
                  <a16:creationId xmlns:a16="http://schemas.microsoft.com/office/drawing/2014/main" id="{B7AA0A8A-A5D5-45D5-9E04-40B89374E84F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</p:grp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7C0B8C7-2018-40F0-8FA0-43E8DF25DB00}"/>
              </a:ext>
            </a:extLst>
          </p:cNvPr>
          <p:cNvCxnSpPr>
            <a:cxnSpLocks/>
          </p:cNvCxnSpPr>
          <p:nvPr userDrawn="1"/>
        </p:nvCxnSpPr>
        <p:spPr>
          <a:xfrm>
            <a:off x="1564182" y="1565656"/>
            <a:ext cx="740664" cy="0"/>
          </a:xfrm>
          <a:prstGeom prst="line">
            <a:avLst/>
          </a:prstGeom>
          <a:ln w="38100">
            <a:solidFill>
              <a:srgbClr val="F2652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Isosceles Triangle 11">
            <a:extLst>
              <a:ext uri="{FF2B5EF4-FFF2-40B4-BE49-F238E27FC236}">
                <a16:creationId xmlns:a16="http://schemas.microsoft.com/office/drawing/2014/main" id="{87BA938F-0472-401A-977E-D6062AC5EC90}"/>
              </a:ext>
            </a:extLst>
          </p:cNvPr>
          <p:cNvSpPr/>
          <p:nvPr userDrawn="1"/>
        </p:nvSpPr>
        <p:spPr>
          <a:xfrm>
            <a:off x="92334" y="5152571"/>
            <a:ext cx="12124873" cy="1703716"/>
          </a:xfrm>
          <a:prstGeom prst="triangle">
            <a:avLst>
              <a:gd name="adj" fmla="val 100000"/>
            </a:avLst>
          </a:prstGeom>
          <a:solidFill>
            <a:schemeClr val="bg2">
              <a:lumMod val="75000"/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Isosceles Triangle 12">
            <a:extLst>
              <a:ext uri="{FF2B5EF4-FFF2-40B4-BE49-F238E27FC236}">
                <a16:creationId xmlns:a16="http://schemas.microsoft.com/office/drawing/2014/main" id="{20426E67-7206-4A70-844C-C2E0CFBB63C5}"/>
              </a:ext>
            </a:extLst>
          </p:cNvPr>
          <p:cNvSpPr/>
          <p:nvPr userDrawn="1"/>
        </p:nvSpPr>
        <p:spPr>
          <a:xfrm>
            <a:off x="28878" y="5447212"/>
            <a:ext cx="12163121" cy="1397139"/>
          </a:xfrm>
          <a:prstGeom prst="triangle">
            <a:avLst>
              <a:gd name="adj" fmla="val 100000"/>
            </a:avLst>
          </a:prstGeom>
          <a:solidFill>
            <a:schemeClr val="bg2">
              <a:lumMod val="7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6F2FF11-B17E-4EEF-89C2-4334C90D8FF1}"/>
              </a:ext>
            </a:extLst>
          </p:cNvPr>
          <p:cNvGrpSpPr/>
          <p:nvPr userDrawn="1"/>
        </p:nvGrpSpPr>
        <p:grpSpPr>
          <a:xfrm>
            <a:off x="11169917" y="6413620"/>
            <a:ext cx="869136" cy="287336"/>
            <a:chOff x="9740079" y="5966678"/>
            <a:chExt cx="1069658" cy="353628"/>
          </a:xfrm>
        </p:grpSpPr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1547D28C-9FF2-49F3-8536-D3077F7E49B5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6" name="Freeform 6">
              <a:extLst>
                <a:ext uri="{FF2B5EF4-FFF2-40B4-BE49-F238E27FC236}">
                  <a16:creationId xmlns:a16="http://schemas.microsoft.com/office/drawing/2014/main" id="{7D54AFDB-D3B2-4AC5-8758-94184D50BE01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7" name="Freeform 7">
              <a:extLst>
                <a:ext uri="{FF2B5EF4-FFF2-40B4-BE49-F238E27FC236}">
                  <a16:creationId xmlns:a16="http://schemas.microsoft.com/office/drawing/2014/main" id="{DCDD8924-83FF-406E-B994-787AC657936B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8" name="Freeform 8">
              <a:extLst>
                <a:ext uri="{FF2B5EF4-FFF2-40B4-BE49-F238E27FC236}">
                  <a16:creationId xmlns:a16="http://schemas.microsoft.com/office/drawing/2014/main" id="{763CCC22-E0F5-4105-9D95-7A3C42F22923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9" name="Freeform 9">
              <a:extLst>
                <a:ext uri="{FF2B5EF4-FFF2-40B4-BE49-F238E27FC236}">
                  <a16:creationId xmlns:a16="http://schemas.microsoft.com/office/drawing/2014/main" id="{D099A06C-9689-4A82-A9F2-C6248B627533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20" name="Freeform 10">
              <a:extLst>
                <a:ext uri="{FF2B5EF4-FFF2-40B4-BE49-F238E27FC236}">
                  <a16:creationId xmlns:a16="http://schemas.microsoft.com/office/drawing/2014/main" id="{A62EAE46-BB08-4545-AE9A-3F090ADDB96B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21" name="Freeform 11">
              <a:extLst>
                <a:ext uri="{FF2B5EF4-FFF2-40B4-BE49-F238E27FC236}">
                  <a16:creationId xmlns:a16="http://schemas.microsoft.com/office/drawing/2014/main" id="{7B7A07A1-9B9A-4034-B224-53BD95E4763D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22" name="Freeform 12">
              <a:extLst>
                <a:ext uri="{FF2B5EF4-FFF2-40B4-BE49-F238E27FC236}">
                  <a16:creationId xmlns:a16="http://schemas.microsoft.com/office/drawing/2014/main" id="{50E954CF-934A-41C0-9B71-722849186A22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</p:grpSp>
      <p:sp>
        <p:nvSpPr>
          <p:cNvPr id="23" name="Isosceles Triangle 22">
            <a:extLst>
              <a:ext uri="{FF2B5EF4-FFF2-40B4-BE49-F238E27FC236}">
                <a16:creationId xmlns:a16="http://schemas.microsoft.com/office/drawing/2014/main" id="{A9DB328A-D463-45F7-87EA-39E388E4EFDC}"/>
              </a:ext>
            </a:extLst>
          </p:cNvPr>
          <p:cNvSpPr/>
          <p:nvPr userDrawn="1"/>
        </p:nvSpPr>
        <p:spPr>
          <a:xfrm>
            <a:off x="7150075" y="-4464"/>
            <a:ext cx="5041924" cy="6854783"/>
          </a:xfrm>
          <a:prstGeom prst="triangle">
            <a:avLst>
              <a:gd name="adj" fmla="val 100000"/>
            </a:avLst>
          </a:pr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Isosceles Triangle 23">
            <a:extLst>
              <a:ext uri="{FF2B5EF4-FFF2-40B4-BE49-F238E27FC236}">
                <a16:creationId xmlns:a16="http://schemas.microsoft.com/office/drawing/2014/main" id="{D142579C-4497-40D8-8DC3-39DDD1DEF882}"/>
              </a:ext>
            </a:extLst>
          </p:cNvPr>
          <p:cNvSpPr/>
          <p:nvPr userDrawn="1"/>
        </p:nvSpPr>
        <p:spPr>
          <a:xfrm flipV="1">
            <a:off x="0" y="-13648"/>
            <a:ext cx="12192000" cy="3140896"/>
          </a:xfrm>
          <a:prstGeom prst="triangle">
            <a:avLst>
              <a:gd name="adj" fmla="val 100000"/>
            </a:avLst>
          </a:prstGeom>
          <a:noFill/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Text Placeholder 4">
            <a:extLst>
              <a:ext uri="{FF2B5EF4-FFF2-40B4-BE49-F238E27FC236}">
                <a16:creationId xmlns:a16="http://schemas.microsoft.com/office/drawing/2014/main" id="{5606AEB4-97B9-44CE-A4EC-A0A0F5CB705D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1583790" y="1739900"/>
            <a:ext cx="9144000" cy="305435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>
                <a:solidFill>
                  <a:schemeClr val="bg1">
                    <a:lumMod val="50000"/>
                  </a:schemeClr>
                </a:solidFill>
              </a:rPr>
              <a:t>This slide is meant for a quote or direct unedited text. Use the </a:t>
            </a:r>
            <a:r>
              <a:rPr lang="en-US">
                <a:solidFill>
                  <a:schemeClr val="accent2"/>
                </a:solidFill>
              </a:rPr>
              <a:t>orange color </a:t>
            </a:r>
            <a:r>
              <a:rPr lang="en-US">
                <a:solidFill>
                  <a:schemeClr val="bg1">
                    <a:lumMod val="50000"/>
                  </a:schemeClr>
                </a:solidFill>
              </a:rPr>
              <a:t>to highlight only the key terms within the quote. </a:t>
            </a:r>
          </a:p>
        </p:txBody>
      </p:sp>
      <p:sp>
        <p:nvSpPr>
          <p:cNvPr id="26" name="Text Placeholder 5">
            <a:extLst>
              <a:ext uri="{FF2B5EF4-FFF2-40B4-BE49-F238E27FC236}">
                <a16:creationId xmlns:a16="http://schemas.microsoft.com/office/drawing/2014/main" id="{C464E9D1-6FA8-42F7-BC07-D86B88FEE0F9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018028" y="4727194"/>
            <a:ext cx="4709762" cy="508000"/>
          </a:xfrm>
          <a:prstGeom prst="rect">
            <a:avLst/>
          </a:prstGeom>
        </p:spPr>
        <p:txBody>
          <a:bodyPr/>
          <a:lstStyle>
            <a:lvl1pPr marL="0" indent="0" algn="r">
              <a:buFontTx/>
              <a:buNone/>
              <a:defRPr spc="300"/>
            </a:lvl1pPr>
          </a:lstStyle>
          <a:p>
            <a:r>
              <a:rPr lang="en-US"/>
              <a:t>AUTHOR NAME HERE</a:t>
            </a:r>
          </a:p>
        </p:txBody>
      </p:sp>
      <p:sp>
        <p:nvSpPr>
          <p:cNvPr id="27" name="Text Placeholder 32">
            <a:extLst>
              <a:ext uri="{FF2B5EF4-FFF2-40B4-BE49-F238E27FC236}">
                <a16:creationId xmlns:a16="http://schemas.microsoft.com/office/drawing/2014/main" id="{6853C024-165F-48BC-AAD5-F84CFDC92474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6018029" y="5244378"/>
            <a:ext cx="4709762" cy="614162"/>
          </a:xfrm>
          <a:prstGeom prst="rect">
            <a:avLst/>
          </a:prstGeom>
        </p:spPr>
        <p:txBody>
          <a:bodyPr/>
          <a:lstStyle>
            <a:lvl1pPr marL="0" indent="0" algn="r">
              <a:buNone/>
              <a:defRPr sz="2000">
                <a:solidFill>
                  <a:schemeClr val="tx1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Title or company name here</a:t>
            </a:r>
          </a:p>
        </p:txBody>
      </p:sp>
    </p:spTree>
    <p:extLst>
      <p:ext uri="{BB962C8B-B14F-4D97-AF65-F5344CB8AC3E}">
        <p14:creationId xmlns:p14="http://schemas.microsoft.com/office/powerpoint/2010/main" val="2624578449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Topic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" name="Picture 29">
            <a:extLst>
              <a:ext uri="{FF2B5EF4-FFF2-40B4-BE49-F238E27FC236}">
                <a16:creationId xmlns:a16="http://schemas.microsoft.com/office/drawing/2014/main" id="{F7DD3462-E3B6-4139-B507-D20B4BEBBB2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21107" y="0"/>
            <a:ext cx="2565670" cy="6858000"/>
          </a:xfrm>
          <a:prstGeom prst="rect">
            <a:avLst/>
          </a:prstGeom>
        </p:spPr>
      </p:pic>
      <p:grpSp>
        <p:nvGrpSpPr>
          <p:cNvPr id="2" name="Group 1">
            <a:extLst>
              <a:ext uri="{FF2B5EF4-FFF2-40B4-BE49-F238E27FC236}">
                <a16:creationId xmlns:a16="http://schemas.microsoft.com/office/drawing/2014/main" id="{D478D3DB-E99B-447C-9D7D-B922233ED538}"/>
              </a:ext>
            </a:extLst>
          </p:cNvPr>
          <p:cNvGrpSpPr/>
          <p:nvPr userDrawn="1"/>
        </p:nvGrpSpPr>
        <p:grpSpPr>
          <a:xfrm>
            <a:off x="11173460" y="6417165"/>
            <a:ext cx="869136" cy="287336"/>
            <a:chOff x="9740079" y="5966678"/>
            <a:chExt cx="1069658" cy="353628"/>
          </a:xfrm>
        </p:grpSpPr>
        <p:sp>
          <p:nvSpPr>
            <p:cNvPr id="3" name="Freeform 5">
              <a:extLst>
                <a:ext uri="{FF2B5EF4-FFF2-40B4-BE49-F238E27FC236}">
                  <a16:creationId xmlns:a16="http://schemas.microsoft.com/office/drawing/2014/main" id="{C6AFB90F-027F-4A12-A56F-14B4A39C8B2E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4" name="Freeform 6">
              <a:extLst>
                <a:ext uri="{FF2B5EF4-FFF2-40B4-BE49-F238E27FC236}">
                  <a16:creationId xmlns:a16="http://schemas.microsoft.com/office/drawing/2014/main" id="{5B0BF08A-4879-4319-BD11-73057991BB50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5" name="Freeform 7">
              <a:extLst>
                <a:ext uri="{FF2B5EF4-FFF2-40B4-BE49-F238E27FC236}">
                  <a16:creationId xmlns:a16="http://schemas.microsoft.com/office/drawing/2014/main" id="{86FC2A66-C7E2-468D-B290-35132409750E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6" name="Freeform 8">
              <a:extLst>
                <a:ext uri="{FF2B5EF4-FFF2-40B4-BE49-F238E27FC236}">
                  <a16:creationId xmlns:a16="http://schemas.microsoft.com/office/drawing/2014/main" id="{01D63733-A764-4671-8EE9-6B78B32B1F3F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7" name="Freeform 9">
              <a:extLst>
                <a:ext uri="{FF2B5EF4-FFF2-40B4-BE49-F238E27FC236}">
                  <a16:creationId xmlns:a16="http://schemas.microsoft.com/office/drawing/2014/main" id="{C518D3DD-DE5B-4AD8-A5B8-8258C25F5464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8" name="Freeform 10">
              <a:extLst>
                <a:ext uri="{FF2B5EF4-FFF2-40B4-BE49-F238E27FC236}">
                  <a16:creationId xmlns:a16="http://schemas.microsoft.com/office/drawing/2014/main" id="{7D6460B7-1E4A-494D-BC10-B711710B38A6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9" name="Freeform 11">
              <a:extLst>
                <a:ext uri="{FF2B5EF4-FFF2-40B4-BE49-F238E27FC236}">
                  <a16:creationId xmlns:a16="http://schemas.microsoft.com/office/drawing/2014/main" id="{06372AC0-E441-4805-B9E3-3DA88E21DA91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0" name="Freeform 12">
              <a:extLst>
                <a:ext uri="{FF2B5EF4-FFF2-40B4-BE49-F238E27FC236}">
                  <a16:creationId xmlns:a16="http://schemas.microsoft.com/office/drawing/2014/main" id="{0CAA0A3E-A1FB-46E2-906D-75B25AF15F1D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</p:grpSp>
      <p:sp>
        <p:nvSpPr>
          <p:cNvPr id="18" name="Title 1">
            <a:extLst>
              <a:ext uri="{FF2B5EF4-FFF2-40B4-BE49-F238E27FC236}">
                <a16:creationId xmlns:a16="http://schemas.microsoft.com/office/drawing/2014/main" id="{F379A8F7-0EEB-433B-AC62-B1FB7FC2BE8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970028" y="386131"/>
            <a:ext cx="8682222" cy="693369"/>
          </a:xfrm>
          <a:prstGeom prst="rect">
            <a:avLst/>
          </a:prstGeom>
        </p:spPr>
        <p:txBody>
          <a:bodyPr anchor="ctr"/>
          <a:lstStyle>
            <a:lvl1pPr algn="l">
              <a:defRPr sz="39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enter title</a:t>
            </a:r>
          </a:p>
        </p:txBody>
      </p:sp>
      <p:sp>
        <p:nvSpPr>
          <p:cNvPr id="19" name="Text Placeholder 2">
            <a:extLst>
              <a:ext uri="{FF2B5EF4-FFF2-40B4-BE49-F238E27FC236}">
                <a16:creationId xmlns:a16="http://schemas.microsoft.com/office/drawing/2014/main" id="{804C094A-BC4A-4DFF-BA25-251426DECCC0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2970028" y="1092200"/>
            <a:ext cx="8682222" cy="374650"/>
          </a:xfrm>
          <a:prstGeom prst="rect">
            <a:avLst/>
          </a:prstGeom>
        </p:spPr>
        <p:txBody>
          <a:bodyPr anchor="ctr"/>
          <a:lstStyle>
            <a:lvl1pPr marL="0" indent="0" algn="l">
              <a:buNone/>
              <a:defRPr sz="2400">
                <a:solidFill>
                  <a:schemeClr val="tx1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917F14EA-2AC0-4D42-9269-74A5EF2FD9D4}"/>
              </a:ext>
            </a:extLst>
          </p:cNvPr>
          <p:cNvSpPr/>
          <p:nvPr userDrawn="1"/>
        </p:nvSpPr>
        <p:spPr>
          <a:xfrm>
            <a:off x="3248439" y="2089578"/>
            <a:ext cx="92646" cy="965458"/>
          </a:xfrm>
          <a:prstGeom prst="rect">
            <a:avLst/>
          </a:prstGeom>
          <a:solidFill>
            <a:srgbClr val="F3652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BC32BE0F-11AA-4247-8DFB-A5DD4EBEA5C7}"/>
              </a:ext>
            </a:extLst>
          </p:cNvPr>
          <p:cNvSpPr/>
          <p:nvPr userDrawn="1"/>
        </p:nvSpPr>
        <p:spPr>
          <a:xfrm>
            <a:off x="3248438" y="3387923"/>
            <a:ext cx="92646" cy="965458"/>
          </a:xfrm>
          <a:prstGeom prst="rect">
            <a:avLst/>
          </a:prstGeom>
          <a:solidFill>
            <a:srgbClr val="F3652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Text Placeholder 3">
            <a:extLst>
              <a:ext uri="{FF2B5EF4-FFF2-40B4-BE49-F238E27FC236}">
                <a16:creationId xmlns:a16="http://schemas.microsoft.com/office/drawing/2014/main" id="{D4079EE8-88BA-444A-8C0A-CC8AC8F0BE1A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3338513" y="2089150"/>
            <a:ext cx="8166100" cy="3556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first topic</a:t>
            </a:r>
          </a:p>
        </p:txBody>
      </p:sp>
      <p:sp>
        <p:nvSpPr>
          <p:cNvPr id="23" name="Text Placeholder 3">
            <a:extLst>
              <a:ext uri="{FF2B5EF4-FFF2-40B4-BE49-F238E27FC236}">
                <a16:creationId xmlns:a16="http://schemas.microsoft.com/office/drawing/2014/main" id="{14D2A390-9749-478C-BB21-3B2D172428F3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338513" y="2449660"/>
            <a:ext cx="8166100" cy="617389"/>
          </a:xfrm>
          <a:prstGeom prst="rect">
            <a:avLst/>
          </a:prstGeom>
        </p:spPr>
        <p:txBody>
          <a:bodyPr/>
          <a:lstStyle>
            <a:lvl1pPr marL="0" marR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40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Click to add details about the first topic</a:t>
            </a:r>
          </a:p>
        </p:txBody>
      </p:sp>
      <p:sp>
        <p:nvSpPr>
          <p:cNvPr id="24" name="Text Placeholder 3">
            <a:extLst>
              <a:ext uri="{FF2B5EF4-FFF2-40B4-BE49-F238E27FC236}">
                <a16:creationId xmlns:a16="http://schemas.microsoft.com/office/drawing/2014/main" id="{8A2FF8DE-60A1-49EC-ADD1-DA4ADF8C2E80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3338513" y="3375482"/>
            <a:ext cx="8166100" cy="3556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second topic</a:t>
            </a:r>
          </a:p>
        </p:txBody>
      </p:sp>
      <p:sp>
        <p:nvSpPr>
          <p:cNvPr id="25" name="Text Placeholder 3">
            <a:extLst>
              <a:ext uri="{FF2B5EF4-FFF2-40B4-BE49-F238E27FC236}">
                <a16:creationId xmlns:a16="http://schemas.microsoft.com/office/drawing/2014/main" id="{56F730A8-E197-4462-A546-EA7CF0710FB3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3338513" y="3735992"/>
            <a:ext cx="8166100" cy="617389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details about the second topic</a:t>
            </a:r>
          </a:p>
        </p:txBody>
      </p:sp>
      <p:sp>
        <p:nvSpPr>
          <p:cNvPr id="26" name="Text Placeholder 3">
            <a:extLst>
              <a:ext uri="{FF2B5EF4-FFF2-40B4-BE49-F238E27FC236}">
                <a16:creationId xmlns:a16="http://schemas.microsoft.com/office/drawing/2014/main" id="{CA594AF1-889C-4590-B4C9-814F99293C41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3338513" y="4719807"/>
            <a:ext cx="8166100" cy="3556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third topic</a:t>
            </a:r>
          </a:p>
        </p:txBody>
      </p:sp>
      <p:sp>
        <p:nvSpPr>
          <p:cNvPr id="27" name="Text Placeholder 3">
            <a:extLst>
              <a:ext uri="{FF2B5EF4-FFF2-40B4-BE49-F238E27FC236}">
                <a16:creationId xmlns:a16="http://schemas.microsoft.com/office/drawing/2014/main" id="{E4679C1B-1227-4959-B25D-4F4EF3E14F17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3338513" y="5080317"/>
            <a:ext cx="8166100" cy="617389"/>
          </a:xfrm>
          <a:prstGeom prst="rect">
            <a:avLst/>
          </a:prstGeom>
        </p:spPr>
        <p:txBody>
          <a:bodyPr/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40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Click to add details about the third topic</a:t>
            </a:r>
          </a:p>
        </p:txBody>
      </p:sp>
      <p:sp>
        <p:nvSpPr>
          <p:cNvPr id="28" name="Slide Number Placeholder 15">
            <a:extLst>
              <a:ext uri="{FF2B5EF4-FFF2-40B4-BE49-F238E27FC236}">
                <a16:creationId xmlns:a16="http://schemas.microsoft.com/office/drawing/2014/main" id="{9B850D5F-6940-4591-804C-9EC62E911E1C}"/>
              </a:ext>
            </a:extLst>
          </p:cNvPr>
          <p:cNvSpPr txBox="1">
            <a:spLocks/>
          </p:cNvSpPr>
          <p:nvPr userDrawn="1"/>
        </p:nvSpPr>
        <p:spPr>
          <a:xfrm>
            <a:off x="171449" y="6492874"/>
            <a:ext cx="466503" cy="3651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03245F9-611F-460B-AD82-FE5275B4E6CE}" type="slidenum">
              <a:rPr lang="en-US" sz="1000" smtClean="0">
                <a:solidFill>
                  <a:schemeClr val="tx1">
                    <a:lumMod val="60000"/>
                    <a:lumOff val="40000"/>
                  </a:schemeClr>
                </a:solidFill>
              </a:rPr>
              <a:pPr/>
              <a:t>‹#›</a:t>
            </a:fld>
            <a:endParaRPr lang="en-US" sz="1000">
              <a:solidFill>
                <a:schemeClr val="tx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650378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 Topic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" name="Picture 32">
            <a:extLst>
              <a:ext uri="{FF2B5EF4-FFF2-40B4-BE49-F238E27FC236}">
                <a16:creationId xmlns:a16="http://schemas.microsoft.com/office/drawing/2014/main" id="{C24A6A72-D72A-42BA-BAF6-B836F5BC8ED5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21107" y="0"/>
            <a:ext cx="2565670" cy="6858000"/>
          </a:xfrm>
          <a:prstGeom prst="rect">
            <a:avLst/>
          </a:prstGeom>
        </p:spPr>
      </p:pic>
      <p:grpSp>
        <p:nvGrpSpPr>
          <p:cNvPr id="2" name="Group 1">
            <a:extLst>
              <a:ext uri="{FF2B5EF4-FFF2-40B4-BE49-F238E27FC236}">
                <a16:creationId xmlns:a16="http://schemas.microsoft.com/office/drawing/2014/main" id="{A327EB42-FB7D-44E5-9D04-325F9921F923}"/>
              </a:ext>
            </a:extLst>
          </p:cNvPr>
          <p:cNvGrpSpPr/>
          <p:nvPr userDrawn="1"/>
        </p:nvGrpSpPr>
        <p:grpSpPr>
          <a:xfrm>
            <a:off x="11173460" y="6417165"/>
            <a:ext cx="869136" cy="287336"/>
            <a:chOff x="9740079" y="5966678"/>
            <a:chExt cx="1069658" cy="353628"/>
          </a:xfrm>
        </p:grpSpPr>
        <p:sp>
          <p:nvSpPr>
            <p:cNvPr id="3" name="Freeform 5">
              <a:extLst>
                <a:ext uri="{FF2B5EF4-FFF2-40B4-BE49-F238E27FC236}">
                  <a16:creationId xmlns:a16="http://schemas.microsoft.com/office/drawing/2014/main" id="{65E225F8-655B-4AF7-82EA-5CE5729EC55E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4" name="Freeform 6">
              <a:extLst>
                <a:ext uri="{FF2B5EF4-FFF2-40B4-BE49-F238E27FC236}">
                  <a16:creationId xmlns:a16="http://schemas.microsoft.com/office/drawing/2014/main" id="{A2B72FDB-8D74-4B63-B6E7-C498A9DFE42B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5" name="Freeform 7">
              <a:extLst>
                <a:ext uri="{FF2B5EF4-FFF2-40B4-BE49-F238E27FC236}">
                  <a16:creationId xmlns:a16="http://schemas.microsoft.com/office/drawing/2014/main" id="{08546999-6538-4E1E-AAC7-6F9C93940F51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6" name="Freeform 8">
              <a:extLst>
                <a:ext uri="{FF2B5EF4-FFF2-40B4-BE49-F238E27FC236}">
                  <a16:creationId xmlns:a16="http://schemas.microsoft.com/office/drawing/2014/main" id="{FB0CB32F-3846-4131-936C-E1F6ED68D19D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7" name="Freeform 9">
              <a:extLst>
                <a:ext uri="{FF2B5EF4-FFF2-40B4-BE49-F238E27FC236}">
                  <a16:creationId xmlns:a16="http://schemas.microsoft.com/office/drawing/2014/main" id="{EF372D0B-0101-4958-A055-181D867F5700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8" name="Freeform 10">
              <a:extLst>
                <a:ext uri="{FF2B5EF4-FFF2-40B4-BE49-F238E27FC236}">
                  <a16:creationId xmlns:a16="http://schemas.microsoft.com/office/drawing/2014/main" id="{1D9BFEE0-DF89-4B98-886C-2C2B059DA811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9" name="Freeform 11">
              <a:extLst>
                <a:ext uri="{FF2B5EF4-FFF2-40B4-BE49-F238E27FC236}">
                  <a16:creationId xmlns:a16="http://schemas.microsoft.com/office/drawing/2014/main" id="{7B7B94E2-10C1-4A1A-92E7-50F00198AAAA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0" name="Freeform 12">
              <a:extLst>
                <a:ext uri="{FF2B5EF4-FFF2-40B4-BE49-F238E27FC236}">
                  <a16:creationId xmlns:a16="http://schemas.microsoft.com/office/drawing/2014/main" id="{EFB9BE90-DFA0-43BF-8B2E-959542CBC574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</p:grpSp>
      <p:sp>
        <p:nvSpPr>
          <p:cNvPr id="18" name="Title 1">
            <a:extLst>
              <a:ext uri="{FF2B5EF4-FFF2-40B4-BE49-F238E27FC236}">
                <a16:creationId xmlns:a16="http://schemas.microsoft.com/office/drawing/2014/main" id="{66B4A70F-5BE3-49EA-B078-9ACFAF93920E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970028" y="386131"/>
            <a:ext cx="8682222" cy="693369"/>
          </a:xfrm>
          <a:prstGeom prst="rect">
            <a:avLst/>
          </a:prstGeom>
        </p:spPr>
        <p:txBody>
          <a:bodyPr anchor="ctr"/>
          <a:lstStyle>
            <a:lvl1pPr algn="l">
              <a:defRPr sz="39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enter title</a:t>
            </a:r>
          </a:p>
        </p:txBody>
      </p:sp>
      <p:sp>
        <p:nvSpPr>
          <p:cNvPr id="19" name="Text Placeholder 2">
            <a:extLst>
              <a:ext uri="{FF2B5EF4-FFF2-40B4-BE49-F238E27FC236}">
                <a16:creationId xmlns:a16="http://schemas.microsoft.com/office/drawing/2014/main" id="{09B6DCFA-A1CE-4974-A131-5175671CE896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2970028" y="1092200"/>
            <a:ext cx="8682222" cy="374650"/>
          </a:xfrm>
          <a:prstGeom prst="rect">
            <a:avLst/>
          </a:prstGeom>
        </p:spPr>
        <p:txBody>
          <a:bodyPr anchor="ctr"/>
          <a:lstStyle>
            <a:lvl1pPr marL="0" indent="0" algn="l">
              <a:buNone/>
              <a:defRPr sz="2400">
                <a:solidFill>
                  <a:schemeClr val="tx1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20" name="Text Placeholder 3">
            <a:extLst>
              <a:ext uri="{FF2B5EF4-FFF2-40B4-BE49-F238E27FC236}">
                <a16:creationId xmlns:a16="http://schemas.microsoft.com/office/drawing/2014/main" id="{6AEF0A91-E57B-4E83-BA1D-5E6F2D0D104A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3338513" y="2089150"/>
            <a:ext cx="3211143" cy="3556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topic</a:t>
            </a:r>
          </a:p>
        </p:txBody>
      </p:sp>
      <p:sp>
        <p:nvSpPr>
          <p:cNvPr id="21" name="Text Placeholder 3">
            <a:extLst>
              <a:ext uri="{FF2B5EF4-FFF2-40B4-BE49-F238E27FC236}">
                <a16:creationId xmlns:a16="http://schemas.microsoft.com/office/drawing/2014/main" id="{0340FEEA-F131-4085-AC17-20C438E64EA5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338513" y="2495956"/>
            <a:ext cx="3211143" cy="686723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details about this topic</a:t>
            </a:r>
          </a:p>
        </p:txBody>
      </p:sp>
      <p:sp>
        <p:nvSpPr>
          <p:cNvPr id="22" name="Text Placeholder 3">
            <a:extLst>
              <a:ext uri="{FF2B5EF4-FFF2-40B4-BE49-F238E27FC236}">
                <a16:creationId xmlns:a16="http://schemas.microsoft.com/office/drawing/2014/main" id="{5901EA34-D576-4F6F-A456-69467D21F65B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3338513" y="3375482"/>
            <a:ext cx="3211143" cy="3556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topic</a:t>
            </a:r>
          </a:p>
        </p:txBody>
      </p:sp>
      <p:sp>
        <p:nvSpPr>
          <p:cNvPr id="23" name="Text Placeholder 3">
            <a:extLst>
              <a:ext uri="{FF2B5EF4-FFF2-40B4-BE49-F238E27FC236}">
                <a16:creationId xmlns:a16="http://schemas.microsoft.com/office/drawing/2014/main" id="{54648BC5-F46B-4B68-BA08-4D02E54F72B6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3338513" y="3782288"/>
            <a:ext cx="3211143" cy="686723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details about this topic</a:t>
            </a:r>
          </a:p>
        </p:txBody>
      </p:sp>
      <p:sp>
        <p:nvSpPr>
          <p:cNvPr id="24" name="Text Placeholder 3">
            <a:extLst>
              <a:ext uri="{FF2B5EF4-FFF2-40B4-BE49-F238E27FC236}">
                <a16:creationId xmlns:a16="http://schemas.microsoft.com/office/drawing/2014/main" id="{D537BD41-EF34-425E-9945-50779A1CFE6D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3338513" y="4719807"/>
            <a:ext cx="3211143" cy="3556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topic</a:t>
            </a:r>
          </a:p>
        </p:txBody>
      </p:sp>
      <p:sp>
        <p:nvSpPr>
          <p:cNvPr id="25" name="Text Placeholder 3">
            <a:extLst>
              <a:ext uri="{FF2B5EF4-FFF2-40B4-BE49-F238E27FC236}">
                <a16:creationId xmlns:a16="http://schemas.microsoft.com/office/drawing/2014/main" id="{70412C95-8F51-49F6-B049-43D1D63EA4DA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3338513" y="5126613"/>
            <a:ext cx="3211143" cy="692940"/>
          </a:xfrm>
          <a:prstGeom prst="rect">
            <a:avLst/>
          </a:prstGeom>
        </p:spPr>
        <p:txBody>
          <a:bodyPr/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40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Click to add details about this topic</a:t>
            </a:r>
          </a:p>
        </p:txBody>
      </p:sp>
      <p:sp>
        <p:nvSpPr>
          <p:cNvPr id="26" name="Text Placeholder 3">
            <a:extLst>
              <a:ext uri="{FF2B5EF4-FFF2-40B4-BE49-F238E27FC236}">
                <a16:creationId xmlns:a16="http://schemas.microsoft.com/office/drawing/2014/main" id="{4FC1BDA7-B8D3-42F1-BF3D-FDB470046127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7403694" y="2084240"/>
            <a:ext cx="3211143" cy="3556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topic</a:t>
            </a:r>
          </a:p>
        </p:txBody>
      </p:sp>
      <p:sp>
        <p:nvSpPr>
          <p:cNvPr id="27" name="Text Placeholder 3">
            <a:extLst>
              <a:ext uri="{FF2B5EF4-FFF2-40B4-BE49-F238E27FC236}">
                <a16:creationId xmlns:a16="http://schemas.microsoft.com/office/drawing/2014/main" id="{3690B44E-078C-4773-9603-EEA16D2A56D4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403694" y="2491046"/>
            <a:ext cx="3211143" cy="686723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details about this topic</a:t>
            </a:r>
          </a:p>
        </p:txBody>
      </p:sp>
      <p:sp>
        <p:nvSpPr>
          <p:cNvPr id="28" name="Text Placeholder 3">
            <a:extLst>
              <a:ext uri="{FF2B5EF4-FFF2-40B4-BE49-F238E27FC236}">
                <a16:creationId xmlns:a16="http://schemas.microsoft.com/office/drawing/2014/main" id="{FBD6543B-2960-4793-AECA-20EE5F7CD326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7403694" y="3370572"/>
            <a:ext cx="3211143" cy="3556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topic</a:t>
            </a:r>
          </a:p>
        </p:txBody>
      </p:sp>
      <p:sp>
        <p:nvSpPr>
          <p:cNvPr id="29" name="Text Placeholder 3">
            <a:extLst>
              <a:ext uri="{FF2B5EF4-FFF2-40B4-BE49-F238E27FC236}">
                <a16:creationId xmlns:a16="http://schemas.microsoft.com/office/drawing/2014/main" id="{69404D23-00A3-4CB7-A7C6-7C73AB861F6B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7403694" y="3777378"/>
            <a:ext cx="3211143" cy="686723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details about this topic</a:t>
            </a:r>
          </a:p>
        </p:txBody>
      </p:sp>
      <p:sp>
        <p:nvSpPr>
          <p:cNvPr id="30" name="Text Placeholder 3">
            <a:extLst>
              <a:ext uri="{FF2B5EF4-FFF2-40B4-BE49-F238E27FC236}">
                <a16:creationId xmlns:a16="http://schemas.microsoft.com/office/drawing/2014/main" id="{3C4D8E0D-C56A-41B7-AF6B-B97F8E6A6965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7403694" y="4714897"/>
            <a:ext cx="3211143" cy="3556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topic</a:t>
            </a:r>
          </a:p>
        </p:txBody>
      </p:sp>
      <p:sp>
        <p:nvSpPr>
          <p:cNvPr id="31" name="Text Placeholder 3">
            <a:extLst>
              <a:ext uri="{FF2B5EF4-FFF2-40B4-BE49-F238E27FC236}">
                <a16:creationId xmlns:a16="http://schemas.microsoft.com/office/drawing/2014/main" id="{8CF7C345-40E3-40E6-8527-390907C1ABF7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7403694" y="5121703"/>
            <a:ext cx="3211143" cy="692940"/>
          </a:xfrm>
          <a:prstGeom prst="rect">
            <a:avLst/>
          </a:prstGeom>
        </p:spPr>
        <p:txBody>
          <a:bodyPr/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40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Click to add details about this topic</a:t>
            </a:r>
          </a:p>
        </p:txBody>
      </p:sp>
      <p:sp>
        <p:nvSpPr>
          <p:cNvPr id="32" name="Slide Number Placeholder 15">
            <a:extLst>
              <a:ext uri="{FF2B5EF4-FFF2-40B4-BE49-F238E27FC236}">
                <a16:creationId xmlns:a16="http://schemas.microsoft.com/office/drawing/2014/main" id="{4A449BBC-3CAC-42DF-9207-0ED4CE42263E}"/>
              </a:ext>
            </a:extLst>
          </p:cNvPr>
          <p:cNvSpPr txBox="1">
            <a:spLocks/>
          </p:cNvSpPr>
          <p:nvPr userDrawn="1"/>
        </p:nvSpPr>
        <p:spPr>
          <a:xfrm>
            <a:off x="171449" y="6492874"/>
            <a:ext cx="466503" cy="3651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03245F9-611F-460B-AD82-FE5275B4E6CE}" type="slidenum">
              <a:rPr lang="en-US" sz="1000" smtClean="0">
                <a:solidFill>
                  <a:schemeClr val="tx1">
                    <a:lumMod val="60000"/>
                    <a:lumOff val="40000"/>
                  </a:schemeClr>
                </a:solidFill>
              </a:rPr>
              <a:pPr/>
              <a:t>‹#›</a:t>
            </a:fld>
            <a:endParaRPr lang="en-US" sz="1000">
              <a:solidFill>
                <a:schemeClr val="tx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9686770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1D3819-1684-4E89-A90A-FD413A2C0B38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539750" y="386131"/>
            <a:ext cx="11112500" cy="693369"/>
          </a:xfrm>
          <a:prstGeom prst="rect">
            <a:avLst/>
          </a:prstGeom>
        </p:spPr>
        <p:txBody>
          <a:bodyPr anchor="ctr"/>
          <a:lstStyle>
            <a:lvl1pPr algn="ctr">
              <a:defRPr sz="39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enter title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381CB1F5-64DB-4EF5-8AD3-299398BB575C}"/>
              </a:ext>
            </a:extLst>
          </p:cNvPr>
          <p:cNvGrpSpPr/>
          <p:nvPr userDrawn="1"/>
        </p:nvGrpSpPr>
        <p:grpSpPr>
          <a:xfrm>
            <a:off x="11173460" y="6417165"/>
            <a:ext cx="869136" cy="287336"/>
            <a:chOff x="9740079" y="5966678"/>
            <a:chExt cx="1069658" cy="353628"/>
          </a:xfrm>
        </p:grpSpPr>
        <p:sp>
          <p:nvSpPr>
            <p:cNvPr id="4" name="Freeform 5">
              <a:extLst>
                <a:ext uri="{FF2B5EF4-FFF2-40B4-BE49-F238E27FC236}">
                  <a16:creationId xmlns:a16="http://schemas.microsoft.com/office/drawing/2014/main" id="{1569EF8A-8BB1-40C9-A4FD-1DD43A5E8ED0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358ED287-34D2-4D2B-ACEB-D4CB7672B729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6" name="Freeform 7">
              <a:extLst>
                <a:ext uri="{FF2B5EF4-FFF2-40B4-BE49-F238E27FC236}">
                  <a16:creationId xmlns:a16="http://schemas.microsoft.com/office/drawing/2014/main" id="{9A39CA8B-26C4-41EB-8555-84D97FE35C49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7" name="Freeform 8">
              <a:extLst>
                <a:ext uri="{FF2B5EF4-FFF2-40B4-BE49-F238E27FC236}">
                  <a16:creationId xmlns:a16="http://schemas.microsoft.com/office/drawing/2014/main" id="{3E981874-F49D-4769-8BD5-A89925C2FAF2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8" name="Freeform 9">
              <a:extLst>
                <a:ext uri="{FF2B5EF4-FFF2-40B4-BE49-F238E27FC236}">
                  <a16:creationId xmlns:a16="http://schemas.microsoft.com/office/drawing/2014/main" id="{ACA8C1A9-7733-4673-93E1-283063EFE425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9" name="Freeform 10">
              <a:extLst>
                <a:ext uri="{FF2B5EF4-FFF2-40B4-BE49-F238E27FC236}">
                  <a16:creationId xmlns:a16="http://schemas.microsoft.com/office/drawing/2014/main" id="{4FB21A32-0BE7-4A9C-BB2E-712F4253E87A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0" name="Freeform 11">
              <a:extLst>
                <a:ext uri="{FF2B5EF4-FFF2-40B4-BE49-F238E27FC236}">
                  <a16:creationId xmlns:a16="http://schemas.microsoft.com/office/drawing/2014/main" id="{E133F0E9-FFF6-483E-B0B2-2E9CCC596347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1" name="Freeform 12">
              <a:extLst>
                <a:ext uri="{FF2B5EF4-FFF2-40B4-BE49-F238E27FC236}">
                  <a16:creationId xmlns:a16="http://schemas.microsoft.com/office/drawing/2014/main" id="{E75BB2CE-2F59-40A7-8FC1-A894E4D4C290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</p:grpSp>
      <p:sp>
        <p:nvSpPr>
          <p:cNvPr id="12" name="Text Placeholder 2">
            <a:extLst>
              <a:ext uri="{FF2B5EF4-FFF2-40B4-BE49-F238E27FC236}">
                <a16:creationId xmlns:a16="http://schemas.microsoft.com/office/drawing/2014/main" id="{C3B368E4-BA67-41B7-A699-F94878232E2A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39750" y="1092200"/>
            <a:ext cx="11112500" cy="374650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400">
                <a:solidFill>
                  <a:schemeClr val="tx1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CF4F0767-896D-491E-87AB-8A1DD0D7988E}"/>
              </a:ext>
            </a:extLst>
          </p:cNvPr>
          <p:cNvGrpSpPr/>
          <p:nvPr userDrawn="1"/>
        </p:nvGrpSpPr>
        <p:grpSpPr>
          <a:xfrm>
            <a:off x="2104618" y="3552699"/>
            <a:ext cx="7982764" cy="195064"/>
            <a:chOff x="1765255" y="3552699"/>
            <a:chExt cx="7982764" cy="195064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B9C18B26-D1F1-4273-98D7-0F3E92B30135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1857829" y="3650231"/>
              <a:ext cx="7705043" cy="0"/>
            </a:xfrm>
            <a:prstGeom prst="line">
              <a:avLst/>
            </a:prstGeom>
            <a:ln w="38100">
              <a:solidFill>
                <a:schemeClr val="bg2">
                  <a:lumMod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45D5D93E-0969-449D-BADA-2C4FF2DE179B}"/>
                </a:ext>
              </a:extLst>
            </p:cNvPr>
            <p:cNvGrpSpPr/>
            <p:nvPr userDrawn="1"/>
          </p:nvGrpSpPr>
          <p:grpSpPr>
            <a:xfrm>
              <a:off x="1765255" y="3552699"/>
              <a:ext cx="7982764" cy="195064"/>
              <a:chOff x="1765255" y="3552699"/>
              <a:chExt cx="7982764" cy="195064"/>
            </a:xfrm>
          </p:grpSpPr>
          <p:sp>
            <p:nvSpPr>
              <p:cNvPr id="16" name="Hexagon 15">
                <a:extLst>
                  <a:ext uri="{FF2B5EF4-FFF2-40B4-BE49-F238E27FC236}">
                    <a16:creationId xmlns:a16="http://schemas.microsoft.com/office/drawing/2014/main" id="{EA0E6364-AFA2-4776-B603-813B2CBB59CE}"/>
                  </a:ext>
                </a:extLst>
              </p:cNvPr>
              <p:cNvSpPr/>
              <p:nvPr userDrawn="1"/>
            </p:nvSpPr>
            <p:spPr>
              <a:xfrm rot="5400000">
                <a:off x="1760297" y="3557657"/>
                <a:ext cx="195064" cy="185148"/>
              </a:xfrm>
              <a:prstGeom prst="hexagon">
                <a:avLst/>
              </a:prstGeom>
              <a:solidFill>
                <a:schemeClr val="tx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121920" tIns="60960" rIns="121920" bIns="60960" anchor="ctr"/>
              <a:lstStyle/>
              <a:p>
                <a:pPr algn="ctr">
                  <a:defRPr/>
                </a:pPr>
                <a:endParaRPr lang="en-US" sz="2667"/>
              </a:p>
            </p:txBody>
          </p:sp>
          <p:sp>
            <p:nvSpPr>
              <p:cNvPr id="17" name="Hexagon 16">
                <a:extLst>
                  <a:ext uri="{FF2B5EF4-FFF2-40B4-BE49-F238E27FC236}">
                    <a16:creationId xmlns:a16="http://schemas.microsoft.com/office/drawing/2014/main" id="{4497BDE9-103E-41CF-B52C-5A923B34E698}"/>
                  </a:ext>
                </a:extLst>
              </p:cNvPr>
              <p:cNvSpPr/>
              <p:nvPr userDrawn="1"/>
            </p:nvSpPr>
            <p:spPr>
              <a:xfrm rot="5400000">
                <a:off x="4359502" y="3557657"/>
                <a:ext cx="195064" cy="185148"/>
              </a:xfrm>
              <a:prstGeom prst="hexagon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121920" tIns="60960" rIns="121920" bIns="60960" anchor="ctr"/>
              <a:lstStyle/>
              <a:p>
                <a:pPr algn="ctr">
                  <a:defRPr/>
                </a:pPr>
                <a:endParaRPr lang="en-US" sz="2667"/>
              </a:p>
            </p:txBody>
          </p:sp>
          <p:sp>
            <p:nvSpPr>
              <p:cNvPr id="18" name="Hexagon 17">
                <a:extLst>
                  <a:ext uri="{FF2B5EF4-FFF2-40B4-BE49-F238E27FC236}">
                    <a16:creationId xmlns:a16="http://schemas.microsoft.com/office/drawing/2014/main" id="{7B771BEF-5BCA-4F9C-BE8A-F47ABDD15EEC}"/>
                  </a:ext>
                </a:extLst>
              </p:cNvPr>
              <p:cNvSpPr/>
              <p:nvPr userDrawn="1"/>
            </p:nvSpPr>
            <p:spPr>
              <a:xfrm rot="5400000">
                <a:off x="6958707" y="3557657"/>
                <a:ext cx="195064" cy="185148"/>
              </a:xfrm>
              <a:prstGeom prst="hexagon">
                <a:avLst/>
              </a:prstGeom>
              <a:solidFill>
                <a:schemeClr val="tx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121920" tIns="60960" rIns="121920" bIns="60960" anchor="ctr"/>
              <a:lstStyle/>
              <a:p>
                <a:pPr algn="ctr">
                  <a:defRPr/>
                </a:pPr>
                <a:endParaRPr lang="en-US" sz="2667"/>
              </a:p>
            </p:txBody>
          </p:sp>
          <p:sp>
            <p:nvSpPr>
              <p:cNvPr id="19" name="Hexagon 18">
                <a:extLst>
                  <a:ext uri="{FF2B5EF4-FFF2-40B4-BE49-F238E27FC236}">
                    <a16:creationId xmlns:a16="http://schemas.microsoft.com/office/drawing/2014/main" id="{33DF5F8B-6468-45C5-87E2-74CE911B95CB}"/>
                  </a:ext>
                </a:extLst>
              </p:cNvPr>
              <p:cNvSpPr/>
              <p:nvPr userDrawn="1"/>
            </p:nvSpPr>
            <p:spPr>
              <a:xfrm rot="5400000">
                <a:off x="9557913" y="3557657"/>
                <a:ext cx="195064" cy="185148"/>
              </a:xfrm>
              <a:prstGeom prst="hexagon">
                <a:avLst/>
              </a:prstGeom>
              <a:solidFill>
                <a:schemeClr val="tx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121920" tIns="60960" rIns="121920" bIns="60960" anchor="ctr"/>
              <a:lstStyle/>
              <a:p>
                <a:pPr algn="ctr">
                  <a:defRPr/>
                </a:pPr>
                <a:endParaRPr lang="en-US" sz="2667"/>
              </a:p>
            </p:txBody>
          </p:sp>
        </p:grpSp>
      </p:grpSp>
      <p:sp>
        <p:nvSpPr>
          <p:cNvPr id="20" name="Text Placeholder 26">
            <a:extLst>
              <a:ext uri="{FF2B5EF4-FFF2-40B4-BE49-F238E27FC236}">
                <a16:creationId xmlns:a16="http://schemas.microsoft.com/office/drawing/2014/main" id="{BD1D88DD-0FA7-419F-AB37-0F510B2D7824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591242" y="3843369"/>
            <a:ext cx="2423160" cy="408195"/>
          </a:xfrm>
          <a:prstGeom prst="rect">
            <a:avLst/>
          </a:prstGeom>
        </p:spPr>
        <p:txBody>
          <a:bodyPr/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US" sz="2000" kern="1200" spc="3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/>
              <a:t>PHASE TWO</a:t>
            </a:r>
          </a:p>
        </p:txBody>
      </p:sp>
      <p:sp>
        <p:nvSpPr>
          <p:cNvPr id="21" name="Text Placeholder 32">
            <a:extLst>
              <a:ext uri="{FF2B5EF4-FFF2-40B4-BE49-F238E27FC236}">
                <a16:creationId xmlns:a16="http://schemas.microsoft.com/office/drawing/2014/main" id="{823A706C-AEA8-442D-A4A7-1EA63E8E210B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1163072" y="4282051"/>
            <a:ext cx="2063307" cy="94984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600">
                <a:solidFill>
                  <a:schemeClr val="tx1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details about this phase</a:t>
            </a:r>
          </a:p>
        </p:txBody>
      </p:sp>
      <p:sp>
        <p:nvSpPr>
          <p:cNvPr id="22" name="Text Placeholder 32">
            <a:extLst>
              <a:ext uri="{FF2B5EF4-FFF2-40B4-BE49-F238E27FC236}">
                <a16:creationId xmlns:a16="http://schemas.microsoft.com/office/drawing/2014/main" id="{A31EA3AE-A598-46AD-B55B-FF4FC7A452E2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3771169" y="4282051"/>
            <a:ext cx="2063307" cy="94984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600">
                <a:solidFill>
                  <a:schemeClr val="tx1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details about this phase</a:t>
            </a:r>
          </a:p>
        </p:txBody>
      </p:sp>
      <p:sp>
        <p:nvSpPr>
          <p:cNvPr id="23" name="Text Placeholder 32">
            <a:extLst>
              <a:ext uri="{FF2B5EF4-FFF2-40B4-BE49-F238E27FC236}">
                <a16:creationId xmlns:a16="http://schemas.microsoft.com/office/drawing/2014/main" id="{8025CD4C-8819-4E45-BCD2-B5361A3029CA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6356119" y="4282051"/>
            <a:ext cx="2063307" cy="94984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600">
                <a:solidFill>
                  <a:schemeClr val="tx1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details about this phase</a:t>
            </a:r>
          </a:p>
        </p:txBody>
      </p:sp>
      <p:sp>
        <p:nvSpPr>
          <p:cNvPr id="24" name="Text Placeholder 32">
            <a:extLst>
              <a:ext uri="{FF2B5EF4-FFF2-40B4-BE49-F238E27FC236}">
                <a16:creationId xmlns:a16="http://schemas.microsoft.com/office/drawing/2014/main" id="{258B70C9-2C0B-49AB-A585-CCA4C4B699FC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8958342" y="4282051"/>
            <a:ext cx="2063307" cy="94984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600">
                <a:solidFill>
                  <a:schemeClr val="tx1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details about this phase</a:t>
            </a:r>
          </a:p>
        </p:txBody>
      </p:sp>
      <p:sp>
        <p:nvSpPr>
          <p:cNvPr id="25" name="Text Placeholder 26">
            <a:extLst>
              <a:ext uri="{FF2B5EF4-FFF2-40B4-BE49-F238E27FC236}">
                <a16:creationId xmlns:a16="http://schemas.microsoft.com/office/drawing/2014/main" id="{D1D288D9-0997-4A50-980D-96805049C3DD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983145" y="3843369"/>
            <a:ext cx="2423160" cy="408195"/>
          </a:xfrm>
          <a:prstGeom prst="rect">
            <a:avLst/>
          </a:prstGeom>
        </p:spPr>
        <p:txBody>
          <a:bodyPr/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US" sz="2000" kern="1200" spc="3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/>
              <a:t>PHASE ONE</a:t>
            </a:r>
          </a:p>
        </p:txBody>
      </p:sp>
      <p:sp>
        <p:nvSpPr>
          <p:cNvPr id="26" name="Text Placeholder 26">
            <a:extLst>
              <a:ext uri="{FF2B5EF4-FFF2-40B4-BE49-F238E27FC236}">
                <a16:creationId xmlns:a16="http://schemas.microsoft.com/office/drawing/2014/main" id="{CAE30221-8289-440E-A2B8-C8D7FD591D18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6169443" y="3843369"/>
            <a:ext cx="2436658" cy="408195"/>
          </a:xfrm>
          <a:prstGeom prst="rect">
            <a:avLst/>
          </a:prstGeom>
        </p:spPr>
        <p:txBody>
          <a:bodyPr/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US" sz="2000" kern="1200" spc="3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/>
              <a:t>PHASE THREE</a:t>
            </a:r>
          </a:p>
        </p:txBody>
      </p:sp>
      <p:sp>
        <p:nvSpPr>
          <p:cNvPr id="27" name="Text Placeholder 26">
            <a:extLst>
              <a:ext uri="{FF2B5EF4-FFF2-40B4-BE49-F238E27FC236}">
                <a16:creationId xmlns:a16="http://schemas.microsoft.com/office/drawing/2014/main" id="{58F98702-68A0-49BF-880D-393567F7E35C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8778415" y="3843369"/>
            <a:ext cx="2423160" cy="408195"/>
          </a:xfrm>
          <a:prstGeom prst="rect">
            <a:avLst/>
          </a:prstGeom>
        </p:spPr>
        <p:txBody>
          <a:bodyPr/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US" sz="2000" kern="1200" spc="3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/>
              <a:t>PHASE FOUR</a:t>
            </a:r>
          </a:p>
        </p:txBody>
      </p:sp>
    </p:spTree>
    <p:extLst>
      <p:ext uri="{BB962C8B-B14F-4D97-AF65-F5344CB8AC3E}">
        <p14:creationId xmlns:p14="http://schemas.microsoft.com/office/powerpoint/2010/main" val="423888498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hart 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F6F14EC2-7581-4BC4-A4A9-4295EAEF2B46}"/>
              </a:ext>
            </a:extLst>
          </p:cNvPr>
          <p:cNvSpPr/>
          <p:nvPr userDrawn="1"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bg1">
              <a:lumMod val="75000"/>
              <a:alpha val="49804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1618C105-ED35-46E7-A441-4092DE6D0B2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539750" y="386131"/>
            <a:ext cx="11112500" cy="693369"/>
          </a:xfrm>
          <a:prstGeom prst="rect">
            <a:avLst/>
          </a:prstGeom>
        </p:spPr>
        <p:txBody>
          <a:bodyPr anchor="ctr"/>
          <a:lstStyle>
            <a:lvl1pPr algn="ctr">
              <a:defRPr sz="39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enter title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8DB9856B-ED58-408E-BAC4-B9B46F6D16D6}"/>
              </a:ext>
            </a:extLst>
          </p:cNvPr>
          <p:cNvGrpSpPr/>
          <p:nvPr userDrawn="1"/>
        </p:nvGrpSpPr>
        <p:grpSpPr>
          <a:xfrm>
            <a:off x="11173460" y="6417165"/>
            <a:ext cx="869136" cy="287336"/>
            <a:chOff x="9740079" y="5966678"/>
            <a:chExt cx="1069658" cy="353628"/>
          </a:xfrm>
        </p:grpSpPr>
        <p:sp>
          <p:nvSpPr>
            <p:cNvPr id="5" name="Freeform 5">
              <a:extLst>
                <a:ext uri="{FF2B5EF4-FFF2-40B4-BE49-F238E27FC236}">
                  <a16:creationId xmlns:a16="http://schemas.microsoft.com/office/drawing/2014/main" id="{E7E84A5A-A9E5-48B9-BC44-9D9995B6A10E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6" name="Freeform 6">
              <a:extLst>
                <a:ext uri="{FF2B5EF4-FFF2-40B4-BE49-F238E27FC236}">
                  <a16:creationId xmlns:a16="http://schemas.microsoft.com/office/drawing/2014/main" id="{497370AA-5497-4A31-B957-629EA0954046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7" name="Freeform 7">
              <a:extLst>
                <a:ext uri="{FF2B5EF4-FFF2-40B4-BE49-F238E27FC236}">
                  <a16:creationId xmlns:a16="http://schemas.microsoft.com/office/drawing/2014/main" id="{28FB8AC1-CC68-43F8-9C39-3A30F68CC82E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8" name="Freeform 8">
              <a:extLst>
                <a:ext uri="{FF2B5EF4-FFF2-40B4-BE49-F238E27FC236}">
                  <a16:creationId xmlns:a16="http://schemas.microsoft.com/office/drawing/2014/main" id="{ED9966FA-FF73-4673-8990-3EE3E25747AD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9" name="Freeform 9">
              <a:extLst>
                <a:ext uri="{FF2B5EF4-FFF2-40B4-BE49-F238E27FC236}">
                  <a16:creationId xmlns:a16="http://schemas.microsoft.com/office/drawing/2014/main" id="{262F5CED-F5DD-4647-B0F2-78A5BB614B23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0" name="Freeform 10">
              <a:extLst>
                <a:ext uri="{FF2B5EF4-FFF2-40B4-BE49-F238E27FC236}">
                  <a16:creationId xmlns:a16="http://schemas.microsoft.com/office/drawing/2014/main" id="{40BE5EBA-3CAC-4342-BAF1-E83594C45FAA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1" name="Freeform 11">
              <a:extLst>
                <a:ext uri="{FF2B5EF4-FFF2-40B4-BE49-F238E27FC236}">
                  <a16:creationId xmlns:a16="http://schemas.microsoft.com/office/drawing/2014/main" id="{82288708-385B-4335-A4F7-B3CFBBDB9890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2" name="Freeform 12">
              <a:extLst>
                <a:ext uri="{FF2B5EF4-FFF2-40B4-BE49-F238E27FC236}">
                  <a16:creationId xmlns:a16="http://schemas.microsoft.com/office/drawing/2014/main" id="{861E99F8-73FC-4FDC-B746-11BACF07C2DD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</p:grpSp>
      <p:sp>
        <p:nvSpPr>
          <p:cNvPr id="13" name="Text Placeholder 2">
            <a:extLst>
              <a:ext uri="{FF2B5EF4-FFF2-40B4-BE49-F238E27FC236}">
                <a16:creationId xmlns:a16="http://schemas.microsoft.com/office/drawing/2014/main" id="{64C12823-491A-4E1A-9A2F-5132893E126B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39750" y="1092200"/>
            <a:ext cx="11112500" cy="374650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400">
                <a:solidFill>
                  <a:schemeClr val="tx1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14" name="Chart Placeholder 3">
            <a:extLst>
              <a:ext uri="{FF2B5EF4-FFF2-40B4-BE49-F238E27FC236}">
                <a16:creationId xmlns:a16="http://schemas.microsoft.com/office/drawing/2014/main" id="{10E9590E-1439-4960-A4F5-F66FB1F209AE}"/>
              </a:ext>
            </a:extLst>
          </p:cNvPr>
          <p:cNvSpPr>
            <a:spLocks noGrp="1"/>
          </p:cNvSpPr>
          <p:nvPr>
            <p:ph type="chart" sz="quarter" idx="11"/>
          </p:nvPr>
        </p:nvSpPr>
        <p:spPr>
          <a:xfrm>
            <a:off x="806450" y="1803400"/>
            <a:ext cx="4749800" cy="39243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15" name="Chart Placeholder 3">
            <a:extLst>
              <a:ext uri="{FF2B5EF4-FFF2-40B4-BE49-F238E27FC236}">
                <a16:creationId xmlns:a16="http://schemas.microsoft.com/office/drawing/2014/main" id="{46CF428A-1A6D-4908-9391-AE557E683167}"/>
              </a:ext>
            </a:extLst>
          </p:cNvPr>
          <p:cNvSpPr>
            <a:spLocks noGrp="1"/>
          </p:cNvSpPr>
          <p:nvPr>
            <p:ph type="chart" sz="quarter" idx="12"/>
          </p:nvPr>
        </p:nvSpPr>
        <p:spPr>
          <a:xfrm>
            <a:off x="6511523" y="1812925"/>
            <a:ext cx="4749800" cy="39243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16" name="Slide Number Placeholder 15">
            <a:extLst>
              <a:ext uri="{FF2B5EF4-FFF2-40B4-BE49-F238E27FC236}">
                <a16:creationId xmlns:a16="http://schemas.microsoft.com/office/drawing/2014/main" id="{9BA116E9-950B-4089-89AD-4661F54C13D0}"/>
              </a:ext>
            </a:extLst>
          </p:cNvPr>
          <p:cNvSpPr txBox="1">
            <a:spLocks/>
          </p:cNvSpPr>
          <p:nvPr userDrawn="1"/>
        </p:nvSpPr>
        <p:spPr>
          <a:xfrm>
            <a:off x="171449" y="6492874"/>
            <a:ext cx="466503" cy="3651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03245F9-611F-460B-AD82-FE5275B4E6CE}" type="slidenum">
              <a:rPr lang="en-US" sz="1000" smtClean="0">
                <a:solidFill>
                  <a:schemeClr val="tx1">
                    <a:lumMod val="60000"/>
                    <a:lumOff val="40000"/>
                  </a:schemeClr>
                </a:solidFill>
              </a:rPr>
              <a:pPr/>
              <a:t>‹#›</a:t>
            </a:fld>
            <a:endParaRPr lang="en-US" sz="1000">
              <a:solidFill>
                <a:schemeClr val="tx1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7" name="Text Placeholder 2">
            <a:extLst>
              <a:ext uri="{FF2B5EF4-FFF2-40B4-BE49-F238E27FC236}">
                <a16:creationId xmlns:a16="http://schemas.microsoft.com/office/drawing/2014/main" id="{F8B94BE2-521A-414C-ACE4-17DBCDD2F040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83055" y="6429865"/>
            <a:ext cx="10190182" cy="374650"/>
          </a:xfrm>
          <a:prstGeom prst="rect">
            <a:avLst/>
          </a:prstGeom>
        </p:spPr>
        <p:txBody>
          <a:bodyPr anchor="ctr"/>
          <a:lstStyle>
            <a:lvl1pPr marL="0" indent="0" algn="l">
              <a:buNone/>
              <a:defRPr sz="1200">
                <a:solidFill>
                  <a:schemeClr val="tx1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Source: Click to enter source details </a:t>
            </a:r>
          </a:p>
        </p:txBody>
      </p:sp>
    </p:spTree>
    <p:extLst>
      <p:ext uri="{BB962C8B-B14F-4D97-AF65-F5344CB8AC3E}">
        <p14:creationId xmlns:p14="http://schemas.microsoft.com/office/powerpoint/2010/main" val="3688624930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ingle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0F6A3CEC-6C6E-4224-A546-793C7D17711E}"/>
              </a:ext>
            </a:extLst>
          </p:cNvPr>
          <p:cNvSpPr/>
          <p:nvPr userDrawn="1"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bg1">
              <a:lumMod val="75000"/>
              <a:alpha val="49804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26A49021-4637-44E3-BD4C-430668623C56}"/>
              </a:ext>
            </a:extLst>
          </p:cNvPr>
          <p:cNvGrpSpPr/>
          <p:nvPr userDrawn="1"/>
        </p:nvGrpSpPr>
        <p:grpSpPr>
          <a:xfrm>
            <a:off x="11173460" y="6417165"/>
            <a:ext cx="869136" cy="287336"/>
            <a:chOff x="9740079" y="5966678"/>
            <a:chExt cx="1069658" cy="353628"/>
          </a:xfrm>
        </p:grpSpPr>
        <p:sp>
          <p:nvSpPr>
            <p:cNvPr id="4" name="Freeform 5">
              <a:extLst>
                <a:ext uri="{FF2B5EF4-FFF2-40B4-BE49-F238E27FC236}">
                  <a16:creationId xmlns:a16="http://schemas.microsoft.com/office/drawing/2014/main" id="{99BA78E0-5E0B-4C36-90E7-F0742BBD698F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80DE7B48-6801-42DC-BA0D-98A4D6E6B46E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6" name="Freeform 7">
              <a:extLst>
                <a:ext uri="{FF2B5EF4-FFF2-40B4-BE49-F238E27FC236}">
                  <a16:creationId xmlns:a16="http://schemas.microsoft.com/office/drawing/2014/main" id="{880F3777-0968-4F5D-ADF7-5BA16951952A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7" name="Freeform 8">
              <a:extLst>
                <a:ext uri="{FF2B5EF4-FFF2-40B4-BE49-F238E27FC236}">
                  <a16:creationId xmlns:a16="http://schemas.microsoft.com/office/drawing/2014/main" id="{37CE0572-C3A1-436F-B638-82C6DD847EA1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8" name="Freeform 9">
              <a:extLst>
                <a:ext uri="{FF2B5EF4-FFF2-40B4-BE49-F238E27FC236}">
                  <a16:creationId xmlns:a16="http://schemas.microsoft.com/office/drawing/2014/main" id="{6646DA85-4467-45A5-9543-BB5B1A74A623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9" name="Freeform 10">
              <a:extLst>
                <a:ext uri="{FF2B5EF4-FFF2-40B4-BE49-F238E27FC236}">
                  <a16:creationId xmlns:a16="http://schemas.microsoft.com/office/drawing/2014/main" id="{433F7A99-083C-4769-B6C2-3D89418C8E2C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0" name="Freeform 11">
              <a:extLst>
                <a:ext uri="{FF2B5EF4-FFF2-40B4-BE49-F238E27FC236}">
                  <a16:creationId xmlns:a16="http://schemas.microsoft.com/office/drawing/2014/main" id="{33603F5F-F65D-4023-8B2A-C0D23C651908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1" name="Freeform 12">
              <a:extLst>
                <a:ext uri="{FF2B5EF4-FFF2-40B4-BE49-F238E27FC236}">
                  <a16:creationId xmlns:a16="http://schemas.microsoft.com/office/drawing/2014/main" id="{529D5CF4-6ABF-4B85-BC12-13F87222C92E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</p:grpSp>
      <p:sp>
        <p:nvSpPr>
          <p:cNvPr id="12" name="Chart Placeholder 3">
            <a:extLst>
              <a:ext uri="{FF2B5EF4-FFF2-40B4-BE49-F238E27FC236}">
                <a16:creationId xmlns:a16="http://schemas.microsoft.com/office/drawing/2014/main" id="{C113B462-F5CE-4666-8FE3-E59B025C3554}"/>
              </a:ext>
            </a:extLst>
          </p:cNvPr>
          <p:cNvSpPr>
            <a:spLocks noGrp="1"/>
          </p:cNvSpPr>
          <p:nvPr>
            <p:ph type="chart" sz="quarter" idx="11"/>
          </p:nvPr>
        </p:nvSpPr>
        <p:spPr>
          <a:xfrm>
            <a:off x="637952" y="1097263"/>
            <a:ext cx="5127435" cy="4716683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13" name="Slide Number Placeholder 15">
            <a:extLst>
              <a:ext uri="{FF2B5EF4-FFF2-40B4-BE49-F238E27FC236}">
                <a16:creationId xmlns:a16="http://schemas.microsoft.com/office/drawing/2014/main" id="{00B9A916-5BDB-4E34-BCB1-662E79010B3E}"/>
              </a:ext>
            </a:extLst>
          </p:cNvPr>
          <p:cNvSpPr txBox="1">
            <a:spLocks/>
          </p:cNvSpPr>
          <p:nvPr userDrawn="1"/>
        </p:nvSpPr>
        <p:spPr>
          <a:xfrm>
            <a:off x="171449" y="6492874"/>
            <a:ext cx="466503" cy="3651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03245F9-611F-460B-AD82-FE5275B4E6CE}" type="slidenum">
              <a:rPr lang="en-US" sz="1000" smtClean="0">
                <a:solidFill>
                  <a:schemeClr val="tx1">
                    <a:lumMod val="60000"/>
                    <a:lumOff val="40000"/>
                  </a:schemeClr>
                </a:solidFill>
              </a:rPr>
              <a:pPr/>
              <a:t>‹#›</a:t>
            </a:fld>
            <a:endParaRPr lang="en-US" sz="1000">
              <a:solidFill>
                <a:schemeClr val="tx1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4" name="Text Placeholder 2">
            <a:extLst>
              <a:ext uri="{FF2B5EF4-FFF2-40B4-BE49-F238E27FC236}">
                <a16:creationId xmlns:a16="http://schemas.microsoft.com/office/drawing/2014/main" id="{2E763DC7-5166-4E3E-88A3-8ED7DDEFC553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83055" y="6429865"/>
            <a:ext cx="10190182" cy="374650"/>
          </a:xfrm>
          <a:prstGeom prst="rect">
            <a:avLst/>
          </a:prstGeom>
        </p:spPr>
        <p:txBody>
          <a:bodyPr anchor="ctr"/>
          <a:lstStyle>
            <a:lvl1pPr marL="0" indent="0" algn="l">
              <a:buNone/>
              <a:defRPr sz="1200">
                <a:solidFill>
                  <a:schemeClr val="tx1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Source: Click to enter source details 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6F2661B3-C356-4A6F-861B-CA1F303D5EAD}"/>
              </a:ext>
            </a:extLst>
          </p:cNvPr>
          <p:cNvCxnSpPr>
            <a:cxnSpLocks/>
          </p:cNvCxnSpPr>
          <p:nvPr userDrawn="1"/>
        </p:nvCxnSpPr>
        <p:spPr>
          <a:xfrm>
            <a:off x="6408012" y="1044218"/>
            <a:ext cx="740664" cy="0"/>
          </a:xfrm>
          <a:prstGeom prst="line">
            <a:avLst/>
          </a:prstGeom>
          <a:ln w="38100">
            <a:solidFill>
              <a:srgbClr val="F2652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2">
            <a:extLst>
              <a:ext uri="{FF2B5EF4-FFF2-40B4-BE49-F238E27FC236}">
                <a16:creationId xmlns:a16="http://schemas.microsoft.com/office/drawing/2014/main" id="{DEAA0A5D-97DB-4EE3-8BAA-C6EF5D3E3FB4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6408012" y="3029803"/>
            <a:ext cx="5098188" cy="2784143"/>
          </a:xfrm>
          <a:prstGeom prst="rect">
            <a:avLst/>
          </a:prstGeom>
        </p:spPr>
        <p:txBody>
          <a:bodyPr/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80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Click to enter details about a topic or the image pictured. </a:t>
            </a:r>
          </a:p>
        </p:txBody>
      </p:sp>
      <p:sp>
        <p:nvSpPr>
          <p:cNvPr id="17" name="Title 1">
            <a:extLst>
              <a:ext uri="{FF2B5EF4-FFF2-40B4-BE49-F238E27FC236}">
                <a16:creationId xmlns:a16="http://schemas.microsoft.com/office/drawing/2014/main" id="{A5A77E4D-CE7A-4A47-9A26-F9DA87472E6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408012" y="1172829"/>
            <a:ext cx="5098188" cy="1169998"/>
          </a:xfrm>
          <a:prstGeom prst="rect">
            <a:avLst/>
          </a:prstGeom>
        </p:spPr>
        <p:txBody>
          <a:bodyPr anchor="t"/>
          <a:lstStyle>
            <a:lvl1pPr algn="l">
              <a:defRPr sz="39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enter title</a:t>
            </a:r>
          </a:p>
        </p:txBody>
      </p:sp>
      <p:sp>
        <p:nvSpPr>
          <p:cNvPr id="18" name="Text Placeholder 3">
            <a:extLst>
              <a:ext uri="{FF2B5EF4-FFF2-40B4-BE49-F238E27FC236}">
                <a16:creationId xmlns:a16="http://schemas.microsoft.com/office/drawing/2014/main" id="{506D2BA0-BC08-4BA6-804E-8ED196019401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408012" y="2365612"/>
            <a:ext cx="5098188" cy="3683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000">
                <a:solidFill>
                  <a:schemeClr val="tx1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</p:spTree>
    <p:extLst>
      <p:ext uri="{BB962C8B-B14F-4D97-AF65-F5344CB8AC3E}">
        <p14:creationId xmlns:p14="http://schemas.microsoft.com/office/powerpoint/2010/main" val="3172090131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arge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8886A7-F06A-40C1-8C4A-DAE10F87E77D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539750" y="386131"/>
            <a:ext cx="11112500" cy="693369"/>
          </a:xfrm>
          <a:prstGeom prst="rect">
            <a:avLst/>
          </a:prstGeom>
        </p:spPr>
        <p:txBody>
          <a:bodyPr anchor="ctr"/>
          <a:lstStyle>
            <a:lvl1pPr algn="ctr">
              <a:defRPr sz="39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enter title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D9D020D-AC23-44A3-A274-7F5EAA01217B}"/>
              </a:ext>
            </a:extLst>
          </p:cNvPr>
          <p:cNvGrpSpPr/>
          <p:nvPr userDrawn="1"/>
        </p:nvGrpSpPr>
        <p:grpSpPr>
          <a:xfrm>
            <a:off x="11173460" y="6417165"/>
            <a:ext cx="869136" cy="287336"/>
            <a:chOff x="9740079" y="5966678"/>
            <a:chExt cx="1069658" cy="353628"/>
          </a:xfrm>
        </p:grpSpPr>
        <p:sp>
          <p:nvSpPr>
            <p:cNvPr id="4" name="Freeform 5">
              <a:extLst>
                <a:ext uri="{FF2B5EF4-FFF2-40B4-BE49-F238E27FC236}">
                  <a16:creationId xmlns:a16="http://schemas.microsoft.com/office/drawing/2014/main" id="{7C4C5A40-C7C6-4DF5-9CE3-AF258F8615EF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626CD197-7C3E-4FAF-B205-D7D0F2AB2447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6" name="Freeform 7">
              <a:extLst>
                <a:ext uri="{FF2B5EF4-FFF2-40B4-BE49-F238E27FC236}">
                  <a16:creationId xmlns:a16="http://schemas.microsoft.com/office/drawing/2014/main" id="{6191FC84-0711-4609-8687-6340A9519BEA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7" name="Freeform 8">
              <a:extLst>
                <a:ext uri="{FF2B5EF4-FFF2-40B4-BE49-F238E27FC236}">
                  <a16:creationId xmlns:a16="http://schemas.microsoft.com/office/drawing/2014/main" id="{52554C71-A3AC-47D4-8C0A-4A71C341AA81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8" name="Freeform 9">
              <a:extLst>
                <a:ext uri="{FF2B5EF4-FFF2-40B4-BE49-F238E27FC236}">
                  <a16:creationId xmlns:a16="http://schemas.microsoft.com/office/drawing/2014/main" id="{9E1401C4-DB5D-4090-9582-3B8B77D80BA7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9" name="Freeform 10">
              <a:extLst>
                <a:ext uri="{FF2B5EF4-FFF2-40B4-BE49-F238E27FC236}">
                  <a16:creationId xmlns:a16="http://schemas.microsoft.com/office/drawing/2014/main" id="{7A15E5AA-E66A-4871-9B38-8A80CCACF752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0" name="Freeform 11">
              <a:extLst>
                <a:ext uri="{FF2B5EF4-FFF2-40B4-BE49-F238E27FC236}">
                  <a16:creationId xmlns:a16="http://schemas.microsoft.com/office/drawing/2014/main" id="{B6F2AAA6-593A-4099-89D3-3BF2E0CC0600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1" name="Freeform 12">
              <a:extLst>
                <a:ext uri="{FF2B5EF4-FFF2-40B4-BE49-F238E27FC236}">
                  <a16:creationId xmlns:a16="http://schemas.microsoft.com/office/drawing/2014/main" id="{D6AA640C-2888-48D2-9134-5F35AD2FC102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</p:grpSp>
      <p:sp>
        <p:nvSpPr>
          <p:cNvPr id="12" name="Text Placeholder 2">
            <a:extLst>
              <a:ext uri="{FF2B5EF4-FFF2-40B4-BE49-F238E27FC236}">
                <a16:creationId xmlns:a16="http://schemas.microsoft.com/office/drawing/2014/main" id="{486DD326-7B85-44EC-9DB1-D6A03201766C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39750" y="1092200"/>
            <a:ext cx="11112500" cy="374650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400">
                <a:solidFill>
                  <a:schemeClr val="tx1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13" name="Chart Placeholder 3">
            <a:extLst>
              <a:ext uri="{FF2B5EF4-FFF2-40B4-BE49-F238E27FC236}">
                <a16:creationId xmlns:a16="http://schemas.microsoft.com/office/drawing/2014/main" id="{5B7A919B-EC27-4702-8058-CA40D16BF094}"/>
              </a:ext>
            </a:extLst>
          </p:cNvPr>
          <p:cNvSpPr>
            <a:spLocks noGrp="1"/>
          </p:cNvSpPr>
          <p:nvPr>
            <p:ph type="chart" sz="quarter" idx="11"/>
          </p:nvPr>
        </p:nvSpPr>
        <p:spPr>
          <a:xfrm>
            <a:off x="806450" y="2044700"/>
            <a:ext cx="10367010" cy="39243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14" name="Text Placeholder 2">
            <a:extLst>
              <a:ext uri="{FF2B5EF4-FFF2-40B4-BE49-F238E27FC236}">
                <a16:creationId xmlns:a16="http://schemas.microsoft.com/office/drawing/2014/main" id="{C7AEB17D-7633-429E-939B-A1DCBC78CE18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83055" y="6429865"/>
            <a:ext cx="10190182" cy="374650"/>
          </a:xfrm>
          <a:prstGeom prst="rect">
            <a:avLst/>
          </a:prstGeom>
        </p:spPr>
        <p:txBody>
          <a:bodyPr anchor="ctr"/>
          <a:lstStyle>
            <a:lvl1pPr marL="0" indent="0" algn="l">
              <a:buNone/>
              <a:defRPr sz="1200">
                <a:solidFill>
                  <a:schemeClr val="tx1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Source: Click to enter source details </a:t>
            </a:r>
          </a:p>
        </p:txBody>
      </p:sp>
    </p:spTree>
    <p:extLst>
      <p:ext uri="{BB962C8B-B14F-4D97-AF65-F5344CB8AC3E}">
        <p14:creationId xmlns:p14="http://schemas.microsoft.com/office/powerpoint/2010/main" val="3671701949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ponsor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68E716-DA85-4F02-A257-914567F91E87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539750" y="386131"/>
            <a:ext cx="11112500" cy="693369"/>
          </a:xfrm>
          <a:prstGeom prst="rect">
            <a:avLst/>
          </a:prstGeom>
        </p:spPr>
        <p:txBody>
          <a:bodyPr anchor="ctr"/>
          <a:lstStyle>
            <a:lvl1pPr algn="ctr">
              <a:defRPr sz="39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enter title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53FA04BD-A1BD-4F56-B9A8-DA468D00BC74}"/>
              </a:ext>
            </a:extLst>
          </p:cNvPr>
          <p:cNvGrpSpPr/>
          <p:nvPr userDrawn="1"/>
        </p:nvGrpSpPr>
        <p:grpSpPr>
          <a:xfrm>
            <a:off x="11173460" y="6417165"/>
            <a:ext cx="869136" cy="287336"/>
            <a:chOff x="9740079" y="5966678"/>
            <a:chExt cx="1069658" cy="353628"/>
          </a:xfrm>
        </p:grpSpPr>
        <p:sp>
          <p:nvSpPr>
            <p:cNvPr id="4" name="Freeform 5">
              <a:extLst>
                <a:ext uri="{FF2B5EF4-FFF2-40B4-BE49-F238E27FC236}">
                  <a16:creationId xmlns:a16="http://schemas.microsoft.com/office/drawing/2014/main" id="{F8C2D70E-3AF4-4110-B813-D3033C96BC40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B3A9BD95-E9E1-433B-A38B-7FE8F9DD60E3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6" name="Freeform 7">
              <a:extLst>
                <a:ext uri="{FF2B5EF4-FFF2-40B4-BE49-F238E27FC236}">
                  <a16:creationId xmlns:a16="http://schemas.microsoft.com/office/drawing/2014/main" id="{7334CAC5-35A1-4389-991D-A4077F31D5DE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7" name="Freeform 8">
              <a:extLst>
                <a:ext uri="{FF2B5EF4-FFF2-40B4-BE49-F238E27FC236}">
                  <a16:creationId xmlns:a16="http://schemas.microsoft.com/office/drawing/2014/main" id="{F936DF80-B8E2-4799-B22A-A452CBDBACDA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8" name="Freeform 9">
              <a:extLst>
                <a:ext uri="{FF2B5EF4-FFF2-40B4-BE49-F238E27FC236}">
                  <a16:creationId xmlns:a16="http://schemas.microsoft.com/office/drawing/2014/main" id="{AE6154DE-358E-4DC1-9DBE-77510A254B9F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9" name="Freeform 10">
              <a:extLst>
                <a:ext uri="{FF2B5EF4-FFF2-40B4-BE49-F238E27FC236}">
                  <a16:creationId xmlns:a16="http://schemas.microsoft.com/office/drawing/2014/main" id="{E1BCB4FF-378E-400E-B0FE-43784AD4DD85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0" name="Freeform 11">
              <a:extLst>
                <a:ext uri="{FF2B5EF4-FFF2-40B4-BE49-F238E27FC236}">
                  <a16:creationId xmlns:a16="http://schemas.microsoft.com/office/drawing/2014/main" id="{8D1F91BE-A674-4ACA-A5E4-98FBE6D390CA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1" name="Freeform 12">
              <a:extLst>
                <a:ext uri="{FF2B5EF4-FFF2-40B4-BE49-F238E27FC236}">
                  <a16:creationId xmlns:a16="http://schemas.microsoft.com/office/drawing/2014/main" id="{A2A06EDF-4123-49E6-BEFC-9F128DDC5822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</p:grpSp>
      <p:sp>
        <p:nvSpPr>
          <p:cNvPr id="12" name="Text Placeholder 2">
            <a:extLst>
              <a:ext uri="{FF2B5EF4-FFF2-40B4-BE49-F238E27FC236}">
                <a16:creationId xmlns:a16="http://schemas.microsoft.com/office/drawing/2014/main" id="{4A4DAE29-4792-49A8-8BE2-AEAB6884D718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39750" y="1092200"/>
            <a:ext cx="11112500" cy="374650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400">
                <a:solidFill>
                  <a:schemeClr val="tx1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13" name="Picture Placeholder 4">
            <a:extLst>
              <a:ext uri="{FF2B5EF4-FFF2-40B4-BE49-F238E27FC236}">
                <a16:creationId xmlns:a16="http://schemas.microsoft.com/office/drawing/2014/main" id="{8008024F-EA0C-432A-9D86-61F342EBD1B6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1107717" y="2654771"/>
            <a:ext cx="2728913" cy="81597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14" name="Picture Placeholder 4">
            <a:extLst>
              <a:ext uri="{FF2B5EF4-FFF2-40B4-BE49-F238E27FC236}">
                <a16:creationId xmlns:a16="http://schemas.microsoft.com/office/drawing/2014/main" id="{A351F61B-3E46-4A4E-93E1-E2BFCDABB1FB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1107717" y="4261928"/>
            <a:ext cx="2728913" cy="81597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15" name="Picture Placeholder 4">
            <a:extLst>
              <a:ext uri="{FF2B5EF4-FFF2-40B4-BE49-F238E27FC236}">
                <a16:creationId xmlns:a16="http://schemas.microsoft.com/office/drawing/2014/main" id="{64E9CD2B-808E-4C42-AB9B-6EF2196B231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781238" y="4250678"/>
            <a:ext cx="2728913" cy="81597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16" name="Picture Placeholder 4">
            <a:extLst>
              <a:ext uri="{FF2B5EF4-FFF2-40B4-BE49-F238E27FC236}">
                <a16:creationId xmlns:a16="http://schemas.microsoft.com/office/drawing/2014/main" id="{012E9F66-BAAE-4533-9893-FB0889885711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781238" y="2652419"/>
            <a:ext cx="2728913" cy="81597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17" name="Picture Placeholder 4">
            <a:extLst>
              <a:ext uri="{FF2B5EF4-FFF2-40B4-BE49-F238E27FC236}">
                <a16:creationId xmlns:a16="http://schemas.microsoft.com/office/drawing/2014/main" id="{6DFC2A4D-640C-4F2D-B4BE-B2AAE164E505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8454760" y="2652418"/>
            <a:ext cx="2728913" cy="81597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18" name="Picture Placeholder 4">
            <a:extLst>
              <a:ext uri="{FF2B5EF4-FFF2-40B4-BE49-F238E27FC236}">
                <a16:creationId xmlns:a16="http://schemas.microsoft.com/office/drawing/2014/main" id="{C7C2BF4A-1712-4222-B518-85ED66407E9D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8454760" y="4261928"/>
            <a:ext cx="2728913" cy="81597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7055293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a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D4E704-31AB-4EF3-AC4D-79148F4F1416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539750" y="386131"/>
            <a:ext cx="11112500" cy="693369"/>
          </a:xfrm>
          <a:prstGeom prst="rect">
            <a:avLst/>
          </a:prstGeom>
        </p:spPr>
        <p:txBody>
          <a:bodyPr anchor="ctr"/>
          <a:lstStyle>
            <a:lvl1pPr algn="ctr">
              <a:defRPr sz="39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enter title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27BF31B7-13D5-4534-8553-961F3A4BBE1A}"/>
              </a:ext>
            </a:extLst>
          </p:cNvPr>
          <p:cNvGrpSpPr/>
          <p:nvPr userDrawn="1"/>
        </p:nvGrpSpPr>
        <p:grpSpPr>
          <a:xfrm>
            <a:off x="11173460" y="6417165"/>
            <a:ext cx="869136" cy="287336"/>
            <a:chOff x="9740079" y="5966678"/>
            <a:chExt cx="1069658" cy="353628"/>
          </a:xfrm>
        </p:grpSpPr>
        <p:sp>
          <p:nvSpPr>
            <p:cNvPr id="4" name="Freeform 5">
              <a:extLst>
                <a:ext uri="{FF2B5EF4-FFF2-40B4-BE49-F238E27FC236}">
                  <a16:creationId xmlns:a16="http://schemas.microsoft.com/office/drawing/2014/main" id="{F76F6EBD-9F00-4A9D-BD3A-5C26788141C3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40B2ABF3-FD47-4FC2-90FC-2AE039BE203C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6" name="Freeform 7">
              <a:extLst>
                <a:ext uri="{FF2B5EF4-FFF2-40B4-BE49-F238E27FC236}">
                  <a16:creationId xmlns:a16="http://schemas.microsoft.com/office/drawing/2014/main" id="{E89DD7CA-4978-4565-AFEE-A4DEA6BD40DE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7" name="Freeform 8">
              <a:extLst>
                <a:ext uri="{FF2B5EF4-FFF2-40B4-BE49-F238E27FC236}">
                  <a16:creationId xmlns:a16="http://schemas.microsoft.com/office/drawing/2014/main" id="{743A1699-DAF3-4846-9A0A-F498ACB4AD15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8" name="Freeform 9">
              <a:extLst>
                <a:ext uri="{FF2B5EF4-FFF2-40B4-BE49-F238E27FC236}">
                  <a16:creationId xmlns:a16="http://schemas.microsoft.com/office/drawing/2014/main" id="{10C9AA5F-3B3F-450D-8736-68267E9A415B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9" name="Freeform 10">
              <a:extLst>
                <a:ext uri="{FF2B5EF4-FFF2-40B4-BE49-F238E27FC236}">
                  <a16:creationId xmlns:a16="http://schemas.microsoft.com/office/drawing/2014/main" id="{9D29338A-5304-4917-8022-0C54FA48237B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0" name="Freeform 11">
              <a:extLst>
                <a:ext uri="{FF2B5EF4-FFF2-40B4-BE49-F238E27FC236}">
                  <a16:creationId xmlns:a16="http://schemas.microsoft.com/office/drawing/2014/main" id="{3424D569-1779-45A8-B29E-AD36C938C3C4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1" name="Freeform 12">
              <a:extLst>
                <a:ext uri="{FF2B5EF4-FFF2-40B4-BE49-F238E27FC236}">
                  <a16:creationId xmlns:a16="http://schemas.microsoft.com/office/drawing/2014/main" id="{67D7BB1B-4EDB-41BA-A719-0C452F0C8DFD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</p:grpSp>
      <p:sp>
        <p:nvSpPr>
          <p:cNvPr id="12" name="Text Placeholder 2">
            <a:extLst>
              <a:ext uri="{FF2B5EF4-FFF2-40B4-BE49-F238E27FC236}">
                <a16:creationId xmlns:a16="http://schemas.microsoft.com/office/drawing/2014/main" id="{B78A6B6D-5F95-41FD-AE4A-351263A1D6FE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39750" y="1092200"/>
            <a:ext cx="11112500" cy="374650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400">
                <a:solidFill>
                  <a:schemeClr val="tx1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CC0EFC64-3132-4330-8AA1-016F2256D855}"/>
              </a:ext>
            </a:extLst>
          </p:cNvPr>
          <p:cNvCxnSpPr/>
          <p:nvPr userDrawn="1"/>
        </p:nvCxnSpPr>
        <p:spPr>
          <a:xfrm>
            <a:off x="0" y="3540641"/>
            <a:ext cx="12192000" cy="0"/>
          </a:xfrm>
          <a:prstGeom prst="line">
            <a:avLst/>
          </a:prstGeom>
          <a:ln w="76200">
            <a:solidFill>
              <a:srgbClr val="F3652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Graphic 13">
            <a:extLst>
              <a:ext uri="{FF2B5EF4-FFF2-40B4-BE49-F238E27FC236}">
                <a16:creationId xmlns:a16="http://schemas.microsoft.com/office/drawing/2014/main" id="{D9DC131A-7D73-4A17-91C7-29A427AC334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57918" y="1797936"/>
            <a:ext cx="4465092" cy="41581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9671383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exa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D4E704-31AB-4EF3-AC4D-79148F4F1416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539750" y="386131"/>
            <a:ext cx="11112500" cy="693369"/>
          </a:xfrm>
          <a:prstGeom prst="rect">
            <a:avLst/>
          </a:prstGeom>
        </p:spPr>
        <p:txBody>
          <a:bodyPr anchor="ctr"/>
          <a:lstStyle>
            <a:lvl1pPr algn="ctr">
              <a:defRPr sz="39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enter title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27BF31B7-13D5-4534-8553-961F3A4BBE1A}"/>
              </a:ext>
            </a:extLst>
          </p:cNvPr>
          <p:cNvGrpSpPr/>
          <p:nvPr userDrawn="1"/>
        </p:nvGrpSpPr>
        <p:grpSpPr>
          <a:xfrm>
            <a:off x="11173460" y="6417165"/>
            <a:ext cx="869136" cy="287336"/>
            <a:chOff x="9740079" y="5966678"/>
            <a:chExt cx="1069658" cy="353628"/>
          </a:xfrm>
        </p:grpSpPr>
        <p:sp>
          <p:nvSpPr>
            <p:cNvPr id="4" name="Freeform 5">
              <a:extLst>
                <a:ext uri="{FF2B5EF4-FFF2-40B4-BE49-F238E27FC236}">
                  <a16:creationId xmlns:a16="http://schemas.microsoft.com/office/drawing/2014/main" id="{F76F6EBD-9F00-4A9D-BD3A-5C26788141C3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40B2ABF3-FD47-4FC2-90FC-2AE039BE203C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6" name="Freeform 7">
              <a:extLst>
                <a:ext uri="{FF2B5EF4-FFF2-40B4-BE49-F238E27FC236}">
                  <a16:creationId xmlns:a16="http://schemas.microsoft.com/office/drawing/2014/main" id="{E89DD7CA-4978-4565-AFEE-A4DEA6BD40DE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7" name="Freeform 8">
              <a:extLst>
                <a:ext uri="{FF2B5EF4-FFF2-40B4-BE49-F238E27FC236}">
                  <a16:creationId xmlns:a16="http://schemas.microsoft.com/office/drawing/2014/main" id="{743A1699-DAF3-4846-9A0A-F498ACB4AD15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8" name="Freeform 9">
              <a:extLst>
                <a:ext uri="{FF2B5EF4-FFF2-40B4-BE49-F238E27FC236}">
                  <a16:creationId xmlns:a16="http://schemas.microsoft.com/office/drawing/2014/main" id="{10C9AA5F-3B3F-450D-8736-68267E9A415B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9" name="Freeform 10">
              <a:extLst>
                <a:ext uri="{FF2B5EF4-FFF2-40B4-BE49-F238E27FC236}">
                  <a16:creationId xmlns:a16="http://schemas.microsoft.com/office/drawing/2014/main" id="{9D29338A-5304-4917-8022-0C54FA48237B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0" name="Freeform 11">
              <a:extLst>
                <a:ext uri="{FF2B5EF4-FFF2-40B4-BE49-F238E27FC236}">
                  <a16:creationId xmlns:a16="http://schemas.microsoft.com/office/drawing/2014/main" id="{3424D569-1779-45A8-B29E-AD36C938C3C4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1" name="Freeform 12">
              <a:extLst>
                <a:ext uri="{FF2B5EF4-FFF2-40B4-BE49-F238E27FC236}">
                  <a16:creationId xmlns:a16="http://schemas.microsoft.com/office/drawing/2014/main" id="{67D7BB1B-4EDB-41BA-A719-0C452F0C8DFD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</p:grpSp>
      <p:sp>
        <p:nvSpPr>
          <p:cNvPr id="12" name="Text Placeholder 2">
            <a:extLst>
              <a:ext uri="{FF2B5EF4-FFF2-40B4-BE49-F238E27FC236}">
                <a16:creationId xmlns:a16="http://schemas.microsoft.com/office/drawing/2014/main" id="{B78A6B6D-5F95-41FD-AE4A-351263A1D6FE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39750" y="1092200"/>
            <a:ext cx="11112500" cy="374650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400">
                <a:solidFill>
                  <a:schemeClr val="tx1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CC0EFC64-3132-4330-8AA1-016F2256D855}"/>
              </a:ext>
            </a:extLst>
          </p:cNvPr>
          <p:cNvCxnSpPr/>
          <p:nvPr userDrawn="1"/>
        </p:nvCxnSpPr>
        <p:spPr>
          <a:xfrm>
            <a:off x="0" y="3540641"/>
            <a:ext cx="12192000" cy="0"/>
          </a:xfrm>
          <a:prstGeom prst="line">
            <a:avLst/>
          </a:prstGeom>
          <a:ln w="76200">
            <a:solidFill>
              <a:srgbClr val="F3652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Graphic 13">
            <a:extLst>
              <a:ext uri="{FF2B5EF4-FFF2-40B4-BE49-F238E27FC236}">
                <a16:creationId xmlns:a16="http://schemas.microsoft.com/office/drawing/2014/main" id="{D9DC131A-7D73-4A17-91C7-29A427AC334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57918" y="1797936"/>
            <a:ext cx="4465092" cy="41581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262399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Divi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1A7E06D-3286-48B7-9DB0-5A841AA154B4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ACE6EAB1-95B4-46C5-A872-0F8F8565DFC4}"/>
              </a:ext>
            </a:extLst>
          </p:cNvPr>
          <p:cNvSpPr/>
          <p:nvPr userDrawn="1"/>
        </p:nvSpPr>
        <p:spPr>
          <a:xfrm>
            <a:off x="0" y="-1"/>
            <a:ext cx="12192000" cy="6858000"/>
          </a:xfrm>
          <a:prstGeom prst="rect">
            <a:avLst/>
          </a:pr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60C0EA39-EA21-467E-B93A-16F93209DC22}"/>
              </a:ext>
            </a:extLst>
          </p:cNvPr>
          <p:cNvGrpSpPr/>
          <p:nvPr userDrawn="1"/>
        </p:nvGrpSpPr>
        <p:grpSpPr>
          <a:xfrm>
            <a:off x="11173460" y="6417165"/>
            <a:ext cx="869136" cy="287336"/>
            <a:chOff x="9740079" y="5966678"/>
            <a:chExt cx="1069658" cy="353628"/>
          </a:xfrm>
        </p:grpSpPr>
        <p:sp>
          <p:nvSpPr>
            <p:cNvPr id="5" name="Freeform 5">
              <a:extLst>
                <a:ext uri="{FF2B5EF4-FFF2-40B4-BE49-F238E27FC236}">
                  <a16:creationId xmlns:a16="http://schemas.microsoft.com/office/drawing/2014/main" id="{ED1C09C9-0B2D-4AD8-ACD4-C3FBD06805CD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6" name="Freeform 6">
              <a:extLst>
                <a:ext uri="{FF2B5EF4-FFF2-40B4-BE49-F238E27FC236}">
                  <a16:creationId xmlns:a16="http://schemas.microsoft.com/office/drawing/2014/main" id="{22765E6D-DDB2-44E1-B9F1-98707C1CD97A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7" name="Freeform 7">
              <a:extLst>
                <a:ext uri="{FF2B5EF4-FFF2-40B4-BE49-F238E27FC236}">
                  <a16:creationId xmlns:a16="http://schemas.microsoft.com/office/drawing/2014/main" id="{A16252F5-A523-4B22-B59F-CCF14F5255E1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8" name="Freeform 8">
              <a:extLst>
                <a:ext uri="{FF2B5EF4-FFF2-40B4-BE49-F238E27FC236}">
                  <a16:creationId xmlns:a16="http://schemas.microsoft.com/office/drawing/2014/main" id="{78C6FDE0-CDDC-4DBD-88C6-9BB8F6849743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9" name="Freeform 9">
              <a:extLst>
                <a:ext uri="{FF2B5EF4-FFF2-40B4-BE49-F238E27FC236}">
                  <a16:creationId xmlns:a16="http://schemas.microsoft.com/office/drawing/2014/main" id="{EAEF61EC-617D-413E-929A-DE98F2F7FC57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0" name="Freeform 10">
              <a:extLst>
                <a:ext uri="{FF2B5EF4-FFF2-40B4-BE49-F238E27FC236}">
                  <a16:creationId xmlns:a16="http://schemas.microsoft.com/office/drawing/2014/main" id="{66FBE2BA-8724-4A01-9746-B19A6A33C7B1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1" name="Freeform 11">
              <a:extLst>
                <a:ext uri="{FF2B5EF4-FFF2-40B4-BE49-F238E27FC236}">
                  <a16:creationId xmlns:a16="http://schemas.microsoft.com/office/drawing/2014/main" id="{280BA88C-067E-4F3A-81B2-F3DA9A242E15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2" name="Freeform 12">
              <a:extLst>
                <a:ext uri="{FF2B5EF4-FFF2-40B4-BE49-F238E27FC236}">
                  <a16:creationId xmlns:a16="http://schemas.microsoft.com/office/drawing/2014/main" id="{AA73BE59-3206-428A-93DA-96B132F75BD1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</p:grpSp>
      <p:grpSp>
        <p:nvGrpSpPr>
          <p:cNvPr id="13" name="Group 12">
            <a:extLst>
              <a:ext uri="{FF2B5EF4-FFF2-40B4-BE49-F238E27FC236}">
                <a16:creationId xmlns:a16="http://schemas.microsoft.com/office/drawing/2014/main" id="{9942455D-2626-4F04-A9E7-C64EE2E92E3B}"/>
              </a:ext>
            </a:extLst>
          </p:cNvPr>
          <p:cNvGrpSpPr/>
          <p:nvPr userDrawn="1"/>
        </p:nvGrpSpPr>
        <p:grpSpPr>
          <a:xfrm>
            <a:off x="11171048" y="6419007"/>
            <a:ext cx="869136" cy="287336"/>
            <a:chOff x="9740079" y="5966678"/>
            <a:chExt cx="1069658" cy="353628"/>
          </a:xfrm>
        </p:grpSpPr>
        <p:sp>
          <p:nvSpPr>
            <p:cNvPr id="14" name="Freeform 5">
              <a:extLst>
                <a:ext uri="{FF2B5EF4-FFF2-40B4-BE49-F238E27FC236}">
                  <a16:creationId xmlns:a16="http://schemas.microsoft.com/office/drawing/2014/main" id="{F24DDBF5-9F7D-4D45-BC0B-B249A5BA035B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5" name="Freeform 6">
              <a:extLst>
                <a:ext uri="{FF2B5EF4-FFF2-40B4-BE49-F238E27FC236}">
                  <a16:creationId xmlns:a16="http://schemas.microsoft.com/office/drawing/2014/main" id="{BA9BC1BC-0193-472C-A9E2-E0C9F13EB4AF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6" name="Freeform 7">
              <a:extLst>
                <a:ext uri="{FF2B5EF4-FFF2-40B4-BE49-F238E27FC236}">
                  <a16:creationId xmlns:a16="http://schemas.microsoft.com/office/drawing/2014/main" id="{10E796A2-C855-476D-BD1B-FE6F6EC7EC1E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7" name="Freeform 8">
              <a:extLst>
                <a:ext uri="{FF2B5EF4-FFF2-40B4-BE49-F238E27FC236}">
                  <a16:creationId xmlns:a16="http://schemas.microsoft.com/office/drawing/2014/main" id="{E40DC079-50A5-4126-836E-349D3AA54475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8" name="Freeform 9">
              <a:extLst>
                <a:ext uri="{FF2B5EF4-FFF2-40B4-BE49-F238E27FC236}">
                  <a16:creationId xmlns:a16="http://schemas.microsoft.com/office/drawing/2014/main" id="{98CC74CF-3887-4857-B7B7-0846D74F1B6E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9" name="Freeform 10">
              <a:extLst>
                <a:ext uri="{FF2B5EF4-FFF2-40B4-BE49-F238E27FC236}">
                  <a16:creationId xmlns:a16="http://schemas.microsoft.com/office/drawing/2014/main" id="{CD43F742-948A-4652-826A-43F5878701C7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20" name="Freeform 11">
              <a:extLst>
                <a:ext uri="{FF2B5EF4-FFF2-40B4-BE49-F238E27FC236}">
                  <a16:creationId xmlns:a16="http://schemas.microsoft.com/office/drawing/2014/main" id="{7AB03E83-4655-4F60-A935-18366DF20A9F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21" name="Freeform 12">
              <a:extLst>
                <a:ext uri="{FF2B5EF4-FFF2-40B4-BE49-F238E27FC236}">
                  <a16:creationId xmlns:a16="http://schemas.microsoft.com/office/drawing/2014/main" id="{C07DE91F-D4F6-4DED-B4D2-CE7589562E04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</p:grp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592DDF6A-6621-44DF-AA1F-FF29B7C7C625}"/>
              </a:ext>
            </a:extLst>
          </p:cNvPr>
          <p:cNvCxnSpPr>
            <a:cxnSpLocks/>
          </p:cNvCxnSpPr>
          <p:nvPr userDrawn="1"/>
        </p:nvCxnSpPr>
        <p:spPr>
          <a:xfrm>
            <a:off x="4495402" y="3624400"/>
            <a:ext cx="1925835" cy="0"/>
          </a:xfrm>
          <a:prstGeom prst="line">
            <a:avLst/>
          </a:prstGeom>
          <a:ln w="38100">
            <a:solidFill>
              <a:srgbClr val="F2652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itle 1">
            <a:extLst>
              <a:ext uri="{FF2B5EF4-FFF2-40B4-BE49-F238E27FC236}">
                <a16:creationId xmlns:a16="http://schemas.microsoft.com/office/drawing/2014/main" id="{3E55A1C1-CEC4-4F76-9E44-C781A7BDE3D5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486258" y="1088137"/>
            <a:ext cx="4745482" cy="2533396"/>
          </a:xfrm>
          <a:prstGeom prst="rect">
            <a:avLst/>
          </a:prstGeom>
        </p:spPr>
        <p:txBody>
          <a:bodyPr anchor="b"/>
          <a:lstStyle>
            <a:lvl1pPr algn="l">
              <a:defRPr sz="6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DIVIDER</a:t>
            </a:r>
          </a:p>
        </p:txBody>
      </p:sp>
      <p:sp>
        <p:nvSpPr>
          <p:cNvPr id="24" name="Slide Number Placeholder 15">
            <a:extLst>
              <a:ext uri="{FF2B5EF4-FFF2-40B4-BE49-F238E27FC236}">
                <a16:creationId xmlns:a16="http://schemas.microsoft.com/office/drawing/2014/main" id="{B113AA84-B620-43D1-A7FB-41D04D925D12}"/>
              </a:ext>
            </a:extLst>
          </p:cNvPr>
          <p:cNvSpPr txBox="1">
            <a:spLocks/>
          </p:cNvSpPr>
          <p:nvPr userDrawn="1"/>
        </p:nvSpPr>
        <p:spPr>
          <a:xfrm>
            <a:off x="171449" y="6492874"/>
            <a:ext cx="466503" cy="3651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03245F9-611F-460B-AD82-FE5275B4E6CE}" type="slidenum">
              <a:rPr lang="en-US" sz="1000" smtClean="0">
                <a:solidFill>
                  <a:schemeClr val="tx1">
                    <a:lumMod val="60000"/>
                    <a:lumOff val="40000"/>
                  </a:schemeClr>
                </a:solidFill>
              </a:rPr>
              <a:pPr/>
              <a:t>‹#›</a:t>
            </a:fld>
            <a:endParaRPr lang="en-US" sz="1000">
              <a:solidFill>
                <a:schemeClr val="tx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8296062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Divi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Picture 25">
            <a:extLst>
              <a:ext uri="{FF2B5EF4-FFF2-40B4-BE49-F238E27FC236}">
                <a16:creationId xmlns:a16="http://schemas.microsoft.com/office/drawing/2014/main" id="{5B6FAF4B-8C4D-4F54-A46F-C895C05F579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-31848"/>
            <a:ext cx="12192000" cy="6889848"/>
          </a:xfrm>
          <a:prstGeom prst="rect">
            <a:avLst/>
          </a:prstGeom>
        </p:spPr>
      </p:pic>
      <p:sp>
        <p:nvSpPr>
          <p:cNvPr id="27" name="Rectangle 26">
            <a:extLst>
              <a:ext uri="{FF2B5EF4-FFF2-40B4-BE49-F238E27FC236}">
                <a16:creationId xmlns:a16="http://schemas.microsoft.com/office/drawing/2014/main" id="{49BC3989-EFCA-40AA-83A7-8EA1542E68BA}"/>
              </a:ext>
            </a:extLst>
          </p:cNvPr>
          <p:cNvSpPr/>
          <p:nvPr userDrawn="1"/>
        </p:nvSpPr>
        <p:spPr>
          <a:xfrm>
            <a:off x="0" y="-20275"/>
            <a:ext cx="12192000" cy="6889848"/>
          </a:xfrm>
          <a:prstGeom prst="rect">
            <a:avLst/>
          </a:pr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A633CF01-D69F-46F5-A7A6-F7CEB1A5E85A}"/>
              </a:ext>
            </a:extLst>
          </p:cNvPr>
          <p:cNvGrpSpPr/>
          <p:nvPr userDrawn="1"/>
        </p:nvGrpSpPr>
        <p:grpSpPr>
          <a:xfrm>
            <a:off x="11173460" y="6417165"/>
            <a:ext cx="869136" cy="287336"/>
            <a:chOff x="9740079" y="5966678"/>
            <a:chExt cx="1069658" cy="353628"/>
          </a:xfrm>
        </p:grpSpPr>
        <p:sp>
          <p:nvSpPr>
            <p:cNvPr id="5" name="Freeform 5">
              <a:extLst>
                <a:ext uri="{FF2B5EF4-FFF2-40B4-BE49-F238E27FC236}">
                  <a16:creationId xmlns:a16="http://schemas.microsoft.com/office/drawing/2014/main" id="{B8E69C9E-0ADC-408F-A184-4304D49DE208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6" name="Freeform 6">
              <a:extLst>
                <a:ext uri="{FF2B5EF4-FFF2-40B4-BE49-F238E27FC236}">
                  <a16:creationId xmlns:a16="http://schemas.microsoft.com/office/drawing/2014/main" id="{FC297F03-E41D-4473-B46E-9AE14E55BF47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7" name="Freeform 7">
              <a:extLst>
                <a:ext uri="{FF2B5EF4-FFF2-40B4-BE49-F238E27FC236}">
                  <a16:creationId xmlns:a16="http://schemas.microsoft.com/office/drawing/2014/main" id="{C18FC415-E96B-47A9-A5C8-9332BBDEDEBE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8" name="Freeform 8">
              <a:extLst>
                <a:ext uri="{FF2B5EF4-FFF2-40B4-BE49-F238E27FC236}">
                  <a16:creationId xmlns:a16="http://schemas.microsoft.com/office/drawing/2014/main" id="{64C4F766-96B2-43CB-8C28-A9577720315B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9" name="Freeform 9">
              <a:extLst>
                <a:ext uri="{FF2B5EF4-FFF2-40B4-BE49-F238E27FC236}">
                  <a16:creationId xmlns:a16="http://schemas.microsoft.com/office/drawing/2014/main" id="{5E2B9ED0-6262-4430-BF17-6BA9BCB2EE7A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0" name="Freeform 10">
              <a:extLst>
                <a:ext uri="{FF2B5EF4-FFF2-40B4-BE49-F238E27FC236}">
                  <a16:creationId xmlns:a16="http://schemas.microsoft.com/office/drawing/2014/main" id="{18470996-3701-46EE-AB07-987BFDDF45D1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1" name="Freeform 11">
              <a:extLst>
                <a:ext uri="{FF2B5EF4-FFF2-40B4-BE49-F238E27FC236}">
                  <a16:creationId xmlns:a16="http://schemas.microsoft.com/office/drawing/2014/main" id="{A5DE20E9-C855-460F-BF22-6CB9447315C3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2" name="Freeform 12">
              <a:extLst>
                <a:ext uri="{FF2B5EF4-FFF2-40B4-BE49-F238E27FC236}">
                  <a16:creationId xmlns:a16="http://schemas.microsoft.com/office/drawing/2014/main" id="{0D179D23-604C-46F6-B956-1115789B612A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</p:grpSp>
      <p:grpSp>
        <p:nvGrpSpPr>
          <p:cNvPr id="13" name="Group 12">
            <a:extLst>
              <a:ext uri="{FF2B5EF4-FFF2-40B4-BE49-F238E27FC236}">
                <a16:creationId xmlns:a16="http://schemas.microsoft.com/office/drawing/2014/main" id="{D7D518C0-2418-479E-842B-8DF82678EE08}"/>
              </a:ext>
            </a:extLst>
          </p:cNvPr>
          <p:cNvGrpSpPr/>
          <p:nvPr userDrawn="1"/>
        </p:nvGrpSpPr>
        <p:grpSpPr>
          <a:xfrm>
            <a:off x="11171048" y="6419007"/>
            <a:ext cx="869136" cy="287336"/>
            <a:chOff x="9740079" y="5966678"/>
            <a:chExt cx="1069658" cy="353628"/>
          </a:xfrm>
        </p:grpSpPr>
        <p:sp>
          <p:nvSpPr>
            <p:cNvPr id="14" name="Freeform 5">
              <a:extLst>
                <a:ext uri="{FF2B5EF4-FFF2-40B4-BE49-F238E27FC236}">
                  <a16:creationId xmlns:a16="http://schemas.microsoft.com/office/drawing/2014/main" id="{5F322760-41DA-44B1-A34F-B1AD2DCC9753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5" name="Freeform 6">
              <a:extLst>
                <a:ext uri="{FF2B5EF4-FFF2-40B4-BE49-F238E27FC236}">
                  <a16:creationId xmlns:a16="http://schemas.microsoft.com/office/drawing/2014/main" id="{867F8F59-9A06-42F4-9856-177B83E3EC01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6" name="Freeform 7">
              <a:extLst>
                <a:ext uri="{FF2B5EF4-FFF2-40B4-BE49-F238E27FC236}">
                  <a16:creationId xmlns:a16="http://schemas.microsoft.com/office/drawing/2014/main" id="{6D490BCD-FC1C-4E06-AA06-AA3C67EE287F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7" name="Freeform 8">
              <a:extLst>
                <a:ext uri="{FF2B5EF4-FFF2-40B4-BE49-F238E27FC236}">
                  <a16:creationId xmlns:a16="http://schemas.microsoft.com/office/drawing/2014/main" id="{B04289C4-1F4B-4876-88B0-A32207F3E03C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8" name="Freeform 9">
              <a:extLst>
                <a:ext uri="{FF2B5EF4-FFF2-40B4-BE49-F238E27FC236}">
                  <a16:creationId xmlns:a16="http://schemas.microsoft.com/office/drawing/2014/main" id="{4006D399-AE8C-4709-A717-D338680A3950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9" name="Freeform 10">
              <a:extLst>
                <a:ext uri="{FF2B5EF4-FFF2-40B4-BE49-F238E27FC236}">
                  <a16:creationId xmlns:a16="http://schemas.microsoft.com/office/drawing/2014/main" id="{35ECD788-608D-4E54-B351-1FC4A4B573F4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20" name="Freeform 11">
              <a:extLst>
                <a:ext uri="{FF2B5EF4-FFF2-40B4-BE49-F238E27FC236}">
                  <a16:creationId xmlns:a16="http://schemas.microsoft.com/office/drawing/2014/main" id="{332C0BEB-6FA7-4ADC-8DBE-88A5381F372B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21" name="Freeform 12">
              <a:extLst>
                <a:ext uri="{FF2B5EF4-FFF2-40B4-BE49-F238E27FC236}">
                  <a16:creationId xmlns:a16="http://schemas.microsoft.com/office/drawing/2014/main" id="{6AE43114-021D-402E-A94A-3ED7737D0CF7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</p:grp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368DF165-4054-476C-88C9-ECD150F5ABE8}"/>
              </a:ext>
            </a:extLst>
          </p:cNvPr>
          <p:cNvCxnSpPr>
            <a:cxnSpLocks/>
          </p:cNvCxnSpPr>
          <p:nvPr userDrawn="1"/>
        </p:nvCxnSpPr>
        <p:spPr>
          <a:xfrm>
            <a:off x="4495402" y="3624400"/>
            <a:ext cx="1925835" cy="0"/>
          </a:xfrm>
          <a:prstGeom prst="line">
            <a:avLst/>
          </a:prstGeom>
          <a:ln w="38100">
            <a:solidFill>
              <a:srgbClr val="F2652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itle 1">
            <a:extLst>
              <a:ext uri="{FF2B5EF4-FFF2-40B4-BE49-F238E27FC236}">
                <a16:creationId xmlns:a16="http://schemas.microsoft.com/office/drawing/2014/main" id="{3CA7B28B-39A2-435A-84E9-8F593D644E1B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486258" y="1088137"/>
            <a:ext cx="4745482" cy="2533396"/>
          </a:xfrm>
          <a:prstGeom prst="rect">
            <a:avLst/>
          </a:prstGeom>
        </p:spPr>
        <p:txBody>
          <a:bodyPr anchor="b"/>
          <a:lstStyle>
            <a:lvl1pPr algn="l">
              <a:defRPr sz="6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DIVIDER</a:t>
            </a:r>
          </a:p>
        </p:txBody>
      </p:sp>
      <p:sp>
        <p:nvSpPr>
          <p:cNvPr id="24" name="Slide Number Placeholder 15">
            <a:extLst>
              <a:ext uri="{FF2B5EF4-FFF2-40B4-BE49-F238E27FC236}">
                <a16:creationId xmlns:a16="http://schemas.microsoft.com/office/drawing/2014/main" id="{AAF2A569-3D01-4CDB-9BE2-6B24701BEF20}"/>
              </a:ext>
            </a:extLst>
          </p:cNvPr>
          <p:cNvSpPr txBox="1">
            <a:spLocks/>
          </p:cNvSpPr>
          <p:nvPr userDrawn="1"/>
        </p:nvSpPr>
        <p:spPr>
          <a:xfrm>
            <a:off x="171449" y="6492874"/>
            <a:ext cx="466503" cy="3651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03245F9-611F-460B-AD82-FE5275B4E6CE}" type="slidenum">
              <a:rPr lang="en-US" sz="1000" smtClean="0">
                <a:solidFill>
                  <a:schemeClr val="tx1">
                    <a:lumMod val="60000"/>
                    <a:lumOff val="40000"/>
                  </a:schemeClr>
                </a:solidFill>
              </a:rPr>
              <a:pPr/>
              <a:t>‹#›</a:t>
            </a:fld>
            <a:endParaRPr lang="en-US" sz="1000">
              <a:solidFill>
                <a:schemeClr val="tx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111194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Divi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F13351F-4EDE-40B4-9CFE-6F6C782F8E1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D468D58F-3F2E-411E-927D-9FEC75E1F774}"/>
              </a:ext>
            </a:extLst>
          </p:cNvPr>
          <p:cNvSpPr/>
          <p:nvPr userDrawn="1"/>
        </p:nvSpPr>
        <p:spPr>
          <a:xfrm>
            <a:off x="0" y="-1"/>
            <a:ext cx="12192000" cy="6858000"/>
          </a:xfrm>
          <a:prstGeom prst="rect">
            <a:avLst/>
          </a:pr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806150A4-A8D3-4B98-BF10-2A93CEAF2E91}"/>
              </a:ext>
            </a:extLst>
          </p:cNvPr>
          <p:cNvGrpSpPr/>
          <p:nvPr userDrawn="1"/>
        </p:nvGrpSpPr>
        <p:grpSpPr>
          <a:xfrm>
            <a:off x="11173460" y="6417165"/>
            <a:ext cx="869136" cy="287336"/>
            <a:chOff x="9740079" y="5966678"/>
            <a:chExt cx="1069658" cy="353628"/>
          </a:xfrm>
        </p:grpSpPr>
        <p:sp>
          <p:nvSpPr>
            <p:cNvPr id="5" name="Freeform 5">
              <a:extLst>
                <a:ext uri="{FF2B5EF4-FFF2-40B4-BE49-F238E27FC236}">
                  <a16:creationId xmlns:a16="http://schemas.microsoft.com/office/drawing/2014/main" id="{AE51D7F8-8C82-496E-9EFC-6FD6EE07E7CF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6" name="Freeform 6">
              <a:extLst>
                <a:ext uri="{FF2B5EF4-FFF2-40B4-BE49-F238E27FC236}">
                  <a16:creationId xmlns:a16="http://schemas.microsoft.com/office/drawing/2014/main" id="{89901109-373A-457A-82CA-7B513CA26D65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7" name="Freeform 7">
              <a:extLst>
                <a:ext uri="{FF2B5EF4-FFF2-40B4-BE49-F238E27FC236}">
                  <a16:creationId xmlns:a16="http://schemas.microsoft.com/office/drawing/2014/main" id="{B50A6EF5-8BFE-4636-95EE-366B5580A61C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8" name="Freeform 8">
              <a:extLst>
                <a:ext uri="{FF2B5EF4-FFF2-40B4-BE49-F238E27FC236}">
                  <a16:creationId xmlns:a16="http://schemas.microsoft.com/office/drawing/2014/main" id="{9DD8EA4C-DBC0-4DF0-BA56-001714A89D70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9" name="Freeform 9">
              <a:extLst>
                <a:ext uri="{FF2B5EF4-FFF2-40B4-BE49-F238E27FC236}">
                  <a16:creationId xmlns:a16="http://schemas.microsoft.com/office/drawing/2014/main" id="{C6584648-F9D8-41DB-B21C-6795B26D0032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0" name="Freeform 10">
              <a:extLst>
                <a:ext uri="{FF2B5EF4-FFF2-40B4-BE49-F238E27FC236}">
                  <a16:creationId xmlns:a16="http://schemas.microsoft.com/office/drawing/2014/main" id="{29D1FC85-E8B9-4FB6-8E69-C21F0A54E749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1" name="Freeform 11">
              <a:extLst>
                <a:ext uri="{FF2B5EF4-FFF2-40B4-BE49-F238E27FC236}">
                  <a16:creationId xmlns:a16="http://schemas.microsoft.com/office/drawing/2014/main" id="{251BB7BF-6169-4CEF-B085-DFEFD691E9CB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2" name="Freeform 12">
              <a:extLst>
                <a:ext uri="{FF2B5EF4-FFF2-40B4-BE49-F238E27FC236}">
                  <a16:creationId xmlns:a16="http://schemas.microsoft.com/office/drawing/2014/main" id="{D41A5F98-418F-477E-B99E-9D6656553883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</p:grpSp>
      <p:grpSp>
        <p:nvGrpSpPr>
          <p:cNvPr id="13" name="Group 12">
            <a:extLst>
              <a:ext uri="{FF2B5EF4-FFF2-40B4-BE49-F238E27FC236}">
                <a16:creationId xmlns:a16="http://schemas.microsoft.com/office/drawing/2014/main" id="{C590F5DA-0B7A-4D8A-952E-3DDEA0DCF064}"/>
              </a:ext>
            </a:extLst>
          </p:cNvPr>
          <p:cNvGrpSpPr/>
          <p:nvPr userDrawn="1"/>
        </p:nvGrpSpPr>
        <p:grpSpPr>
          <a:xfrm>
            <a:off x="11171048" y="6419007"/>
            <a:ext cx="869136" cy="287336"/>
            <a:chOff x="9740079" y="5966678"/>
            <a:chExt cx="1069658" cy="353628"/>
          </a:xfrm>
        </p:grpSpPr>
        <p:sp>
          <p:nvSpPr>
            <p:cNvPr id="14" name="Freeform 5">
              <a:extLst>
                <a:ext uri="{FF2B5EF4-FFF2-40B4-BE49-F238E27FC236}">
                  <a16:creationId xmlns:a16="http://schemas.microsoft.com/office/drawing/2014/main" id="{C2B642A2-8B18-4357-93D4-6BF0E5BF5B30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5" name="Freeform 6">
              <a:extLst>
                <a:ext uri="{FF2B5EF4-FFF2-40B4-BE49-F238E27FC236}">
                  <a16:creationId xmlns:a16="http://schemas.microsoft.com/office/drawing/2014/main" id="{D326A038-1C06-4956-9D4B-6B1A5AC3AAB6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6" name="Freeform 7">
              <a:extLst>
                <a:ext uri="{FF2B5EF4-FFF2-40B4-BE49-F238E27FC236}">
                  <a16:creationId xmlns:a16="http://schemas.microsoft.com/office/drawing/2014/main" id="{20127D94-EE55-47A7-978A-2E82766F38AC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7" name="Freeform 8">
              <a:extLst>
                <a:ext uri="{FF2B5EF4-FFF2-40B4-BE49-F238E27FC236}">
                  <a16:creationId xmlns:a16="http://schemas.microsoft.com/office/drawing/2014/main" id="{AEA6ED51-8DA7-49E2-963A-E5C1396CEB5A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8" name="Freeform 9">
              <a:extLst>
                <a:ext uri="{FF2B5EF4-FFF2-40B4-BE49-F238E27FC236}">
                  <a16:creationId xmlns:a16="http://schemas.microsoft.com/office/drawing/2014/main" id="{F5FAB645-E77A-4D1F-A6AB-26F4B1DD7956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9" name="Freeform 10">
              <a:extLst>
                <a:ext uri="{FF2B5EF4-FFF2-40B4-BE49-F238E27FC236}">
                  <a16:creationId xmlns:a16="http://schemas.microsoft.com/office/drawing/2014/main" id="{BB885689-50B1-4882-9D1C-4D2B9EC22D83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20" name="Freeform 11">
              <a:extLst>
                <a:ext uri="{FF2B5EF4-FFF2-40B4-BE49-F238E27FC236}">
                  <a16:creationId xmlns:a16="http://schemas.microsoft.com/office/drawing/2014/main" id="{780934E2-DB93-4094-A653-E4278E7CBF23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21" name="Freeform 12">
              <a:extLst>
                <a:ext uri="{FF2B5EF4-FFF2-40B4-BE49-F238E27FC236}">
                  <a16:creationId xmlns:a16="http://schemas.microsoft.com/office/drawing/2014/main" id="{3CF816B7-E1D5-4A8C-9BED-F733564F1F64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</p:grp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8521C577-0EE6-4CA1-84A1-D5B37108F8A6}"/>
              </a:ext>
            </a:extLst>
          </p:cNvPr>
          <p:cNvCxnSpPr>
            <a:cxnSpLocks/>
          </p:cNvCxnSpPr>
          <p:nvPr userDrawn="1"/>
        </p:nvCxnSpPr>
        <p:spPr>
          <a:xfrm>
            <a:off x="4495402" y="3624400"/>
            <a:ext cx="1925835" cy="0"/>
          </a:xfrm>
          <a:prstGeom prst="line">
            <a:avLst/>
          </a:prstGeom>
          <a:ln w="38100">
            <a:solidFill>
              <a:srgbClr val="F2652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itle 1">
            <a:extLst>
              <a:ext uri="{FF2B5EF4-FFF2-40B4-BE49-F238E27FC236}">
                <a16:creationId xmlns:a16="http://schemas.microsoft.com/office/drawing/2014/main" id="{1747AE4F-4B74-4195-9AE3-F7B4238AB33C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486258" y="1088137"/>
            <a:ext cx="4745482" cy="2533396"/>
          </a:xfrm>
          <a:prstGeom prst="rect">
            <a:avLst/>
          </a:prstGeom>
        </p:spPr>
        <p:txBody>
          <a:bodyPr anchor="b"/>
          <a:lstStyle>
            <a:lvl1pPr algn="l">
              <a:defRPr sz="6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DIVIDER</a:t>
            </a:r>
          </a:p>
        </p:txBody>
      </p:sp>
      <p:sp>
        <p:nvSpPr>
          <p:cNvPr id="24" name="Slide Number Placeholder 15">
            <a:extLst>
              <a:ext uri="{FF2B5EF4-FFF2-40B4-BE49-F238E27FC236}">
                <a16:creationId xmlns:a16="http://schemas.microsoft.com/office/drawing/2014/main" id="{5B508301-32AB-4AED-8971-DAB4563ADFE9}"/>
              </a:ext>
            </a:extLst>
          </p:cNvPr>
          <p:cNvSpPr txBox="1">
            <a:spLocks/>
          </p:cNvSpPr>
          <p:nvPr userDrawn="1"/>
        </p:nvSpPr>
        <p:spPr>
          <a:xfrm>
            <a:off x="171449" y="6492874"/>
            <a:ext cx="466503" cy="3651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03245F9-611F-460B-AD82-FE5275B4E6CE}" type="slidenum">
              <a:rPr lang="en-US" sz="1000" smtClean="0">
                <a:solidFill>
                  <a:schemeClr val="tx1">
                    <a:lumMod val="60000"/>
                    <a:lumOff val="40000"/>
                  </a:schemeClr>
                </a:solidFill>
              </a:rPr>
              <a:pPr/>
              <a:t>‹#›</a:t>
            </a:fld>
            <a:endParaRPr lang="en-US" sz="1000">
              <a:solidFill>
                <a:schemeClr val="tx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3949565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Divi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3E8B0EC-552B-4ABD-9D42-57C4371019E6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53266541-816C-41FD-B7C8-01D035F5A275}"/>
              </a:ext>
            </a:extLst>
          </p:cNvPr>
          <p:cNvSpPr/>
          <p:nvPr userDrawn="1"/>
        </p:nvSpPr>
        <p:spPr>
          <a:xfrm>
            <a:off x="0" y="-1"/>
            <a:ext cx="12192000" cy="6858000"/>
          </a:xfrm>
          <a:prstGeom prst="rect">
            <a:avLst/>
          </a:pr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890B36AC-2500-4938-9E81-FA645649A5BA}"/>
              </a:ext>
            </a:extLst>
          </p:cNvPr>
          <p:cNvGrpSpPr/>
          <p:nvPr userDrawn="1"/>
        </p:nvGrpSpPr>
        <p:grpSpPr>
          <a:xfrm>
            <a:off x="11173460" y="6417165"/>
            <a:ext cx="869136" cy="287336"/>
            <a:chOff x="9740079" y="5966678"/>
            <a:chExt cx="1069658" cy="353628"/>
          </a:xfrm>
        </p:grpSpPr>
        <p:sp>
          <p:nvSpPr>
            <p:cNvPr id="5" name="Freeform 5">
              <a:extLst>
                <a:ext uri="{FF2B5EF4-FFF2-40B4-BE49-F238E27FC236}">
                  <a16:creationId xmlns:a16="http://schemas.microsoft.com/office/drawing/2014/main" id="{3FA7D86D-B830-4773-83CD-7309970D0F88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6" name="Freeform 6">
              <a:extLst>
                <a:ext uri="{FF2B5EF4-FFF2-40B4-BE49-F238E27FC236}">
                  <a16:creationId xmlns:a16="http://schemas.microsoft.com/office/drawing/2014/main" id="{22046DF7-4697-4557-A9D2-FED73007A6C5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7" name="Freeform 7">
              <a:extLst>
                <a:ext uri="{FF2B5EF4-FFF2-40B4-BE49-F238E27FC236}">
                  <a16:creationId xmlns:a16="http://schemas.microsoft.com/office/drawing/2014/main" id="{80D49561-8126-4BEF-9591-18E489FAB9C1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8" name="Freeform 8">
              <a:extLst>
                <a:ext uri="{FF2B5EF4-FFF2-40B4-BE49-F238E27FC236}">
                  <a16:creationId xmlns:a16="http://schemas.microsoft.com/office/drawing/2014/main" id="{2C54A96F-66A3-4453-A0AB-91A6C769FB04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9" name="Freeform 9">
              <a:extLst>
                <a:ext uri="{FF2B5EF4-FFF2-40B4-BE49-F238E27FC236}">
                  <a16:creationId xmlns:a16="http://schemas.microsoft.com/office/drawing/2014/main" id="{D8170374-B880-4756-B22D-837765A01686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0" name="Freeform 10">
              <a:extLst>
                <a:ext uri="{FF2B5EF4-FFF2-40B4-BE49-F238E27FC236}">
                  <a16:creationId xmlns:a16="http://schemas.microsoft.com/office/drawing/2014/main" id="{BDBDC0FB-D1B2-4FEC-A901-65251CC1F2EB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1" name="Freeform 11">
              <a:extLst>
                <a:ext uri="{FF2B5EF4-FFF2-40B4-BE49-F238E27FC236}">
                  <a16:creationId xmlns:a16="http://schemas.microsoft.com/office/drawing/2014/main" id="{BA8BC858-4BA2-4CAC-B706-17AD552243D7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2" name="Freeform 12">
              <a:extLst>
                <a:ext uri="{FF2B5EF4-FFF2-40B4-BE49-F238E27FC236}">
                  <a16:creationId xmlns:a16="http://schemas.microsoft.com/office/drawing/2014/main" id="{E5D001C7-41C1-413D-98B5-A906E5CD5E6E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</p:grpSp>
      <p:grpSp>
        <p:nvGrpSpPr>
          <p:cNvPr id="13" name="Group 12">
            <a:extLst>
              <a:ext uri="{FF2B5EF4-FFF2-40B4-BE49-F238E27FC236}">
                <a16:creationId xmlns:a16="http://schemas.microsoft.com/office/drawing/2014/main" id="{3397E817-60A2-4FCB-819C-EDC3C52ADFBC}"/>
              </a:ext>
            </a:extLst>
          </p:cNvPr>
          <p:cNvGrpSpPr/>
          <p:nvPr userDrawn="1"/>
        </p:nvGrpSpPr>
        <p:grpSpPr>
          <a:xfrm>
            <a:off x="11171048" y="6419007"/>
            <a:ext cx="869136" cy="287336"/>
            <a:chOff x="9740079" y="5966678"/>
            <a:chExt cx="1069658" cy="353628"/>
          </a:xfrm>
        </p:grpSpPr>
        <p:sp>
          <p:nvSpPr>
            <p:cNvPr id="14" name="Freeform 5">
              <a:extLst>
                <a:ext uri="{FF2B5EF4-FFF2-40B4-BE49-F238E27FC236}">
                  <a16:creationId xmlns:a16="http://schemas.microsoft.com/office/drawing/2014/main" id="{4CF90942-4229-4874-9726-1CFCCD944320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5" name="Freeform 6">
              <a:extLst>
                <a:ext uri="{FF2B5EF4-FFF2-40B4-BE49-F238E27FC236}">
                  <a16:creationId xmlns:a16="http://schemas.microsoft.com/office/drawing/2014/main" id="{5CD9E6F3-F157-43EF-948C-2EFED8F9CEC6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6" name="Freeform 7">
              <a:extLst>
                <a:ext uri="{FF2B5EF4-FFF2-40B4-BE49-F238E27FC236}">
                  <a16:creationId xmlns:a16="http://schemas.microsoft.com/office/drawing/2014/main" id="{55796552-6EC0-48B1-B0DA-56868D73EBD5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7" name="Freeform 8">
              <a:extLst>
                <a:ext uri="{FF2B5EF4-FFF2-40B4-BE49-F238E27FC236}">
                  <a16:creationId xmlns:a16="http://schemas.microsoft.com/office/drawing/2014/main" id="{C4245AF6-1EDC-45BE-9EBC-C4E8A9238B3F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8" name="Freeform 9">
              <a:extLst>
                <a:ext uri="{FF2B5EF4-FFF2-40B4-BE49-F238E27FC236}">
                  <a16:creationId xmlns:a16="http://schemas.microsoft.com/office/drawing/2014/main" id="{6855D5AE-173C-4CE0-8623-40BB6194AF71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9" name="Freeform 10">
              <a:extLst>
                <a:ext uri="{FF2B5EF4-FFF2-40B4-BE49-F238E27FC236}">
                  <a16:creationId xmlns:a16="http://schemas.microsoft.com/office/drawing/2014/main" id="{2F49AF23-3C8E-4345-8271-A913C8CF7C3D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20" name="Freeform 11">
              <a:extLst>
                <a:ext uri="{FF2B5EF4-FFF2-40B4-BE49-F238E27FC236}">
                  <a16:creationId xmlns:a16="http://schemas.microsoft.com/office/drawing/2014/main" id="{ADF6D66E-7698-45B8-AACE-89C8A172F11E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21" name="Freeform 12">
              <a:extLst>
                <a:ext uri="{FF2B5EF4-FFF2-40B4-BE49-F238E27FC236}">
                  <a16:creationId xmlns:a16="http://schemas.microsoft.com/office/drawing/2014/main" id="{2F912FF9-AE70-4DF2-8345-6EA0EDF6EA01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</p:grp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CD31F53E-E9C2-472E-969A-CC5B09D7C8AF}"/>
              </a:ext>
            </a:extLst>
          </p:cNvPr>
          <p:cNvCxnSpPr>
            <a:cxnSpLocks/>
          </p:cNvCxnSpPr>
          <p:nvPr userDrawn="1"/>
        </p:nvCxnSpPr>
        <p:spPr>
          <a:xfrm>
            <a:off x="4495402" y="3624400"/>
            <a:ext cx="1925835" cy="0"/>
          </a:xfrm>
          <a:prstGeom prst="line">
            <a:avLst/>
          </a:prstGeom>
          <a:ln w="38100">
            <a:solidFill>
              <a:srgbClr val="F2652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itle 1">
            <a:extLst>
              <a:ext uri="{FF2B5EF4-FFF2-40B4-BE49-F238E27FC236}">
                <a16:creationId xmlns:a16="http://schemas.microsoft.com/office/drawing/2014/main" id="{4BFC95BD-357E-467F-BED9-A8912D3659BB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486258" y="1088137"/>
            <a:ext cx="4745482" cy="2533396"/>
          </a:xfrm>
          <a:prstGeom prst="rect">
            <a:avLst/>
          </a:prstGeom>
        </p:spPr>
        <p:txBody>
          <a:bodyPr anchor="b"/>
          <a:lstStyle>
            <a:lvl1pPr algn="l">
              <a:defRPr sz="6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DIVIDER</a:t>
            </a:r>
          </a:p>
        </p:txBody>
      </p:sp>
      <p:sp>
        <p:nvSpPr>
          <p:cNvPr id="24" name="Slide Number Placeholder 15">
            <a:extLst>
              <a:ext uri="{FF2B5EF4-FFF2-40B4-BE49-F238E27FC236}">
                <a16:creationId xmlns:a16="http://schemas.microsoft.com/office/drawing/2014/main" id="{B465EFA2-AB4C-4A76-84C1-8766BC09C8BB}"/>
              </a:ext>
            </a:extLst>
          </p:cNvPr>
          <p:cNvSpPr txBox="1">
            <a:spLocks/>
          </p:cNvSpPr>
          <p:nvPr userDrawn="1"/>
        </p:nvSpPr>
        <p:spPr>
          <a:xfrm>
            <a:off x="171449" y="6492874"/>
            <a:ext cx="466503" cy="3651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03245F9-611F-460B-AD82-FE5275B4E6CE}" type="slidenum">
              <a:rPr lang="en-US" sz="1000" smtClean="0">
                <a:solidFill>
                  <a:schemeClr val="tx1">
                    <a:lumMod val="60000"/>
                    <a:lumOff val="40000"/>
                  </a:schemeClr>
                </a:solidFill>
              </a:rPr>
              <a:pPr/>
              <a:t>‹#›</a:t>
            </a:fld>
            <a:endParaRPr lang="en-US" sz="1000">
              <a:solidFill>
                <a:schemeClr val="tx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623356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ide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edia Placeholder 3">
            <a:extLst>
              <a:ext uri="{FF2B5EF4-FFF2-40B4-BE49-F238E27FC236}">
                <a16:creationId xmlns:a16="http://schemas.microsoft.com/office/drawing/2014/main" id="{8576C58B-6A7B-4E8E-B17C-50F481149A7A}"/>
              </a:ext>
            </a:extLst>
          </p:cNvPr>
          <p:cNvSpPr>
            <a:spLocks noGrp="1"/>
          </p:cNvSpPr>
          <p:nvPr>
            <p:ph type="media" sz="quarter" idx="10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4662016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Blank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D95F3E-DB00-4C3C-A6B7-B9B4877242A4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539750" y="386131"/>
            <a:ext cx="11112500" cy="693369"/>
          </a:xfrm>
          <a:prstGeom prst="rect">
            <a:avLst/>
          </a:prstGeom>
        </p:spPr>
        <p:txBody>
          <a:bodyPr anchor="ctr"/>
          <a:lstStyle>
            <a:lvl1pPr algn="ctr">
              <a:defRPr sz="39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enter title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CEBFC7DA-06F1-48B9-8061-1A9FC2735295}"/>
              </a:ext>
            </a:extLst>
          </p:cNvPr>
          <p:cNvGrpSpPr/>
          <p:nvPr userDrawn="1"/>
        </p:nvGrpSpPr>
        <p:grpSpPr>
          <a:xfrm>
            <a:off x="11173460" y="6417165"/>
            <a:ext cx="869136" cy="287336"/>
            <a:chOff x="9740079" y="5966678"/>
            <a:chExt cx="1069658" cy="353628"/>
          </a:xfrm>
        </p:grpSpPr>
        <p:sp>
          <p:nvSpPr>
            <p:cNvPr id="4" name="Freeform 5">
              <a:extLst>
                <a:ext uri="{FF2B5EF4-FFF2-40B4-BE49-F238E27FC236}">
                  <a16:creationId xmlns:a16="http://schemas.microsoft.com/office/drawing/2014/main" id="{B3DC1F9C-5F61-41C3-B55E-78E2F59A49B2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52BA58FE-1CF6-482F-ADA8-5663A65B350A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6" name="Freeform 7">
              <a:extLst>
                <a:ext uri="{FF2B5EF4-FFF2-40B4-BE49-F238E27FC236}">
                  <a16:creationId xmlns:a16="http://schemas.microsoft.com/office/drawing/2014/main" id="{AECA7510-868E-499A-A802-EA1B61C2903C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7" name="Freeform 8">
              <a:extLst>
                <a:ext uri="{FF2B5EF4-FFF2-40B4-BE49-F238E27FC236}">
                  <a16:creationId xmlns:a16="http://schemas.microsoft.com/office/drawing/2014/main" id="{6968D4CF-D3BF-4BA3-84D8-A0AF0B560ADA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8" name="Freeform 9">
              <a:extLst>
                <a:ext uri="{FF2B5EF4-FFF2-40B4-BE49-F238E27FC236}">
                  <a16:creationId xmlns:a16="http://schemas.microsoft.com/office/drawing/2014/main" id="{A1956A4F-A914-4EC7-A4F1-5DDFFEBD4A47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9" name="Freeform 10">
              <a:extLst>
                <a:ext uri="{FF2B5EF4-FFF2-40B4-BE49-F238E27FC236}">
                  <a16:creationId xmlns:a16="http://schemas.microsoft.com/office/drawing/2014/main" id="{18918A1E-00D8-4C67-A2AF-A4E44A9B7B4B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0" name="Freeform 11">
              <a:extLst>
                <a:ext uri="{FF2B5EF4-FFF2-40B4-BE49-F238E27FC236}">
                  <a16:creationId xmlns:a16="http://schemas.microsoft.com/office/drawing/2014/main" id="{714F7EFD-BDF5-4CCD-BA42-007732426958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1" name="Freeform 12">
              <a:extLst>
                <a:ext uri="{FF2B5EF4-FFF2-40B4-BE49-F238E27FC236}">
                  <a16:creationId xmlns:a16="http://schemas.microsoft.com/office/drawing/2014/main" id="{A64FD9F2-E817-4D6F-A98E-61885B575B5F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</p:grpSp>
      <p:sp>
        <p:nvSpPr>
          <p:cNvPr id="12" name="Text Placeholder 2">
            <a:extLst>
              <a:ext uri="{FF2B5EF4-FFF2-40B4-BE49-F238E27FC236}">
                <a16:creationId xmlns:a16="http://schemas.microsoft.com/office/drawing/2014/main" id="{8EB74EA4-13A5-4984-AB6E-5FEE5A5AE320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39750" y="1092200"/>
            <a:ext cx="11112500" cy="374650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400">
                <a:solidFill>
                  <a:schemeClr val="tx1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</p:spTree>
    <p:extLst>
      <p:ext uri="{BB962C8B-B14F-4D97-AF65-F5344CB8AC3E}">
        <p14:creationId xmlns:p14="http://schemas.microsoft.com/office/powerpoint/2010/main" val="3988397454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48239924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Isosceles Triangle 2">
            <a:extLst>
              <a:ext uri="{FF2B5EF4-FFF2-40B4-BE49-F238E27FC236}">
                <a16:creationId xmlns:a16="http://schemas.microsoft.com/office/drawing/2014/main" id="{F9D01465-A1CE-437D-B219-5660D71C1FD0}"/>
              </a:ext>
            </a:extLst>
          </p:cNvPr>
          <p:cNvSpPr/>
          <p:nvPr userDrawn="1"/>
        </p:nvSpPr>
        <p:spPr>
          <a:xfrm>
            <a:off x="92334" y="1693714"/>
            <a:ext cx="12124873" cy="5164647"/>
          </a:xfrm>
          <a:prstGeom prst="triangle">
            <a:avLst>
              <a:gd name="adj" fmla="val 100000"/>
            </a:avLst>
          </a:prstGeom>
          <a:solidFill>
            <a:schemeClr val="bg2">
              <a:lumMod val="75000"/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Isosceles Triangle 3">
            <a:extLst>
              <a:ext uri="{FF2B5EF4-FFF2-40B4-BE49-F238E27FC236}">
                <a16:creationId xmlns:a16="http://schemas.microsoft.com/office/drawing/2014/main" id="{2E29509A-0DD0-4020-9B1C-4C27EAB53271}"/>
              </a:ext>
            </a:extLst>
          </p:cNvPr>
          <p:cNvSpPr/>
          <p:nvPr userDrawn="1"/>
        </p:nvSpPr>
        <p:spPr>
          <a:xfrm>
            <a:off x="28878" y="2622710"/>
            <a:ext cx="12163121" cy="4235290"/>
          </a:xfrm>
          <a:prstGeom prst="triangle">
            <a:avLst>
              <a:gd name="adj" fmla="val 100000"/>
            </a:avLst>
          </a:prstGeom>
          <a:solidFill>
            <a:schemeClr val="bg2">
              <a:lumMod val="90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Isosceles Triangle 4">
            <a:extLst>
              <a:ext uri="{FF2B5EF4-FFF2-40B4-BE49-F238E27FC236}">
                <a16:creationId xmlns:a16="http://schemas.microsoft.com/office/drawing/2014/main" id="{A237AC6B-D237-4EA6-ACD6-8B8EC9A1DBB8}"/>
              </a:ext>
            </a:extLst>
          </p:cNvPr>
          <p:cNvSpPr/>
          <p:nvPr userDrawn="1"/>
        </p:nvSpPr>
        <p:spPr>
          <a:xfrm>
            <a:off x="7150075" y="-2390"/>
            <a:ext cx="5130588" cy="6920337"/>
          </a:xfrm>
          <a:prstGeom prst="triangle">
            <a:avLst>
              <a:gd name="adj" fmla="val 100000"/>
            </a:avLst>
          </a:prstGeom>
          <a:noFill/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Isosceles Triangle 5">
            <a:extLst>
              <a:ext uri="{FF2B5EF4-FFF2-40B4-BE49-F238E27FC236}">
                <a16:creationId xmlns:a16="http://schemas.microsoft.com/office/drawing/2014/main" id="{5760C9B6-5B2B-4D02-AD0B-73D13B97408D}"/>
              </a:ext>
            </a:extLst>
          </p:cNvPr>
          <p:cNvSpPr/>
          <p:nvPr userDrawn="1"/>
        </p:nvSpPr>
        <p:spPr>
          <a:xfrm flipV="1">
            <a:off x="-1" y="-50013"/>
            <a:ext cx="12280663" cy="3179334"/>
          </a:xfrm>
          <a:prstGeom prst="triangle">
            <a:avLst>
              <a:gd name="adj" fmla="val 100000"/>
            </a:avLst>
          </a:prstGeom>
          <a:noFill/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C9C7F12-37DF-4B87-B44E-B8188F9B1B1E}"/>
              </a:ext>
            </a:extLst>
          </p:cNvPr>
          <p:cNvSpPr txBox="1"/>
          <p:nvPr userDrawn="1"/>
        </p:nvSpPr>
        <p:spPr>
          <a:xfrm>
            <a:off x="1026928" y="2611136"/>
            <a:ext cx="552297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600">
                <a:latin typeface="Arial" panose="020B0604020202020204" pitchFamily="34" charset="0"/>
                <a:cs typeface="Arial" panose="020B0604020202020204" pitchFamily="34" charset="0"/>
              </a:rPr>
              <a:t>Thank You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D3531F6-F073-4AA1-AFF7-A40C70739821}"/>
              </a:ext>
            </a:extLst>
          </p:cNvPr>
          <p:cNvCxnSpPr>
            <a:cxnSpLocks/>
          </p:cNvCxnSpPr>
          <p:nvPr userDrawn="1"/>
        </p:nvCxnSpPr>
        <p:spPr>
          <a:xfrm>
            <a:off x="1950308" y="3586110"/>
            <a:ext cx="719588" cy="0"/>
          </a:xfrm>
          <a:prstGeom prst="line">
            <a:avLst/>
          </a:prstGeom>
          <a:ln w="38100">
            <a:solidFill>
              <a:srgbClr val="F2652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9" name="Group 18">
            <a:extLst>
              <a:ext uri="{FF2B5EF4-FFF2-40B4-BE49-F238E27FC236}">
                <a16:creationId xmlns:a16="http://schemas.microsoft.com/office/drawing/2014/main" id="{F81BD932-DA3C-4521-B24E-CD6E5B0D7E89}"/>
              </a:ext>
            </a:extLst>
          </p:cNvPr>
          <p:cNvGrpSpPr/>
          <p:nvPr userDrawn="1"/>
        </p:nvGrpSpPr>
        <p:grpSpPr>
          <a:xfrm>
            <a:off x="11173460" y="6417165"/>
            <a:ext cx="869136" cy="287336"/>
            <a:chOff x="9740079" y="5966678"/>
            <a:chExt cx="1069658" cy="353628"/>
          </a:xfrm>
        </p:grpSpPr>
        <p:sp>
          <p:nvSpPr>
            <p:cNvPr id="20" name="Freeform 5">
              <a:extLst>
                <a:ext uri="{FF2B5EF4-FFF2-40B4-BE49-F238E27FC236}">
                  <a16:creationId xmlns:a16="http://schemas.microsoft.com/office/drawing/2014/main" id="{86371F0F-0A66-4F47-89C3-F0925D4DA6AF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21" name="Freeform 6">
              <a:extLst>
                <a:ext uri="{FF2B5EF4-FFF2-40B4-BE49-F238E27FC236}">
                  <a16:creationId xmlns:a16="http://schemas.microsoft.com/office/drawing/2014/main" id="{F46D7AEB-6486-4E3E-A28C-34C5B643E43D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22" name="Freeform 7">
              <a:extLst>
                <a:ext uri="{FF2B5EF4-FFF2-40B4-BE49-F238E27FC236}">
                  <a16:creationId xmlns:a16="http://schemas.microsoft.com/office/drawing/2014/main" id="{760CEF8B-575B-4691-8593-0597CD2E8DB9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23" name="Freeform 8">
              <a:extLst>
                <a:ext uri="{FF2B5EF4-FFF2-40B4-BE49-F238E27FC236}">
                  <a16:creationId xmlns:a16="http://schemas.microsoft.com/office/drawing/2014/main" id="{2FEA99A8-C898-48C8-BAC1-D4E307DB3F78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24" name="Freeform 9">
              <a:extLst>
                <a:ext uri="{FF2B5EF4-FFF2-40B4-BE49-F238E27FC236}">
                  <a16:creationId xmlns:a16="http://schemas.microsoft.com/office/drawing/2014/main" id="{A0219757-A0A7-4882-81F5-A6DACAF6471B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25" name="Freeform 10">
              <a:extLst>
                <a:ext uri="{FF2B5EF4-FFF2-40B4-BE49-F238E27FC236}">
                  <a16:creationId xmlns:a16="http://schemas.microsoft.com/office/drawing/2014/main" id="{0ADDD0EE-F81C-4E6F-BA18-AD06CC65D8FA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26" name="Freeform 11">
              <a:extLst>
                <a:ext uri="{FF2B5EF4-FFF2-40B4-BE49-F238E27FC236}">
                  <a16:creationId xmlns:a16="http://schemas.microsoft.com/office/drawing/2014/main" id="{84C24C10-6096-4CF7-9296-CE4B42E35448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27" name="Freeform 12">
              <a:extLst>
                <a:ext uri="{FF2B5EF4-FFF2-40B4-BE49-F238E27FC236}">
                  <a16:creationId xmlns:a16="http://schemas.microsoft.com/office/drawing/2014/main" id="{D591058B-8C78-4533-8786-0515EBE99C04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186018675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4 Horizontal Imag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7">
            <a:extLst>
              <a:ext uri="{FF2B5EF4-FFF2-40B4-BE49-F238E27FC236}">
                <a16:creationId xmlns:a16="http://schemas.microsoft.com/office/drawing/2014/main" id="{1BE06138-0F2C-43C8-B0C7-8589FB0B34B4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0" y="1980441"/>
            <a:ext cx="2818260" cy="1967603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Picture Placeholder 7">
            <a:extLst>
              <a:ext uri="{FF2B5EF4-FFF2-40B4-BE49-F238E27FC236}">
                <a16:creationId xmlns:a16="http://schemas.microsoft.com/office/drawing/2014/main" id="{B3C8E92F-9AA4-4ADD-9D9F-7F7F5B934DE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121300" y="1980441"/>
            <a:ext cx="2818260" cy="1967603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Picture Placeholder 7">
            <a:extLst>
              <a:ext uri="{FF2B5EF4-FFF2-40B4-BE49-F238E27FC236}">
                <a16:creationId xmlns:a16="http://schemas.microsoft.com/office/drawing/2014/main" id="{17713D96-FD27-41E0-A2E9-7022D4577D8E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242600" y="1980441"/>
            <a:ext cx="2818260" cy="1967603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Picture Placeholder 7">
            <a:extLst>
              <a:ext uri="{FF2B5EF4-FFF2-40B4-BE49-F238E27FC236}">
                <a16:creationId xmlns:a16="http://schemas.microsoft.com/office/drawing/2014/main" id="{77397CCF-A77C-4DBC-846A-DEE4042B0F9F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9363899" y="1980441"/>
            <a:ext cx="2818260" cy="1967603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F50605B1-981E-4519-80EC-11B1B098DFD4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539750" y="386131"/>
            <a:ext cx="11112500" cy="693369"/>
          </a:xfrm>
          <a:prstGeom prst="rect">
            <a:avLst/>
          </a:prstGeom>
        </p:spPr>
        <p:txBody>
          <a:bodyPr anchor="ctr"/>
          <a:lstStyle>
            <a:lvl1pPr algn="ctr">
              <a:defRPr sz="39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enter title</a:t>
            </a: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AC424CFF-6FB2-47E4-ADE8-12742DDC9CBD}"/>
              </a:ext>
            </a:extLst>
          </p:cNvPr>
          <p:cNvGrpSpPr/>
          <p:nvPr userDrawn="1"/>
        </p:nvGrpSpPr>
        <p:grpSpPr>
          <a:xfrm>
            <a:off x="11173460" y="6417165"/>
            <a:ext cx="869136" cy="287336"/>
            <a:chOff x="9740079" y="5966678"/>
            <a:chExt cx="1069658" cy="353628"/>
          </a:xfrm>
        </p:grpSpPr>
        <p:sp>
          <p:nvSpPr>
            <p:cNvPr id="9" name="Freeform 5">
              <a:extLst>
                <a:ext uri="{FF2B5EF4-FFF2-40B4-BE49-F238E27FC236}">
                  <a16:creationId xmlns:a16="http://schemas.microsoft.com/office/drawing/2014/main" id="{037C9195-67AC-4B14-825E-5CF8FF29388B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585858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endParaRPr>
            </a:p>
          </p:txBody>
        </p:sp>
        <p:sp>
          <p:nvSpPr>
            <p:cNvPr id="10" name="Freeform 6">
              <a:extLst>
                <a:ext uri="{FF2B5EF4-FFF2-40B4-BE49-F238E27FC236}">
                  <a16:creationId xmlns:a16="http://schemas.microsoft.com/office/drawing/2014/main" id="{60B5E399-A885-4ECF-94EB-BF944300EC8B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585858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endParaRPr>
            </a:p>
          </p:txBody>
        </p:sp>
        <p:sp>
          <p:nvSpPr>
            <p:cNvPr id="11" name="Freeform 7">
              <a:extLst>
                <a:ext uri="{FF2B5EF4-FFF2-40B4-BE49-F238E27FC236}">
                  <a16:creationId xmlns:a16="http://schemas.microsoft.com/office/drawing/2014/main" id="{4010E211-31A5-4D26-8DBB-27DEC063D78A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585858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endParaRPr>
            </a:p>
          </p:txBody>
        </p:sp>
        <p:sp>
          <p:nvSpPr>
            <p:cNvPr id="12" name="Freeform 8">
              <a:extLst>
                <a:ext uri="{FF2B5EF4-FFF2-40B4-BE49-F238E27FC236}">
                  <a16:creationId xmlns:a16="http://schemas.microsoft.com/office/drawing/2014/main" id="{D33EE14F-82D5-4FA0-8A71-92B9A3648270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585858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endParaRPr>
            </a:p>
          </p:txBody>
        </p:sp>
        <p:sp>
          <p:nvSpPr>
            <p:cNvPr id="13" name="Freeform 9">
              <a:extLst>
                <a:ext uri="{FF2B5EF4-FFF2-40B4-BE49-F238E27FC236}">
                  <a16:creationId xmlns:a16="http://schemas.microsoft.com/office/drawing/2014/main" id="{415F0E52-746C-4128-95C9-287136CDA5BB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585858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endParaRPr>
            </a:p>
          </p:txBody>
        </p:sp>
        <p:sp>
          <p:nvSpPr>
            <p:cNvPr id="14" name="Freeform 10">
              <a:extLst>
                <a:ext uri="{FF2B5EF4-FFF2-40B4-BE49-F238E27FC236}">
                  <a16:creationId xmlns:a16="http://schemas.microsoft.com/office/drawing/2014/main" id="{B433FFC4-BFF9-4305-A3E1-DB100601B421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585858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endParaRPr>
            </a:p>
          </p:txBody>
        </p:sp>
        <p:sp>
          <p:nvSpPr>
            <p:cNvPr id="15" name="Freeform 11">
              <a:extLst>
                <a:ext uri="{FF2B5EF4-FFF2-40B4-BE49-F238E27FC236}">
                  <a16:creationId xmlns:a16="http://schemas.microsoft.com/office/drawing/2014/main" id="{AFCC6E0E-2228-4B44-8A56-CA9FDAE695BB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585858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endParaRPr>
            </a:p>
          </p:txBody>
        </p:sp>
        <p:sp>
          <p:nvSpPr>
            <p:cNvPr id="16" name="Freeform 12">
              <a:extLst>
                <a:ext uri="{FF2B5EF4-FFF2-40B4-BE49-F238E27FC236}">
                  <a16:creationId xmlns:a16="http://schemas.microsoft.com/office/drawing/2014/main" id="{75F0C1A6-B705-44DB-8A42-2F47C125D8FA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585858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endParaRPr>
            </a:p>
          </p:txBody>
        </p:sp>
      </p:grpSp>
      <p:sp>
        <p:nvSpPr>
          <p:cNvPr id="17" name="Text Placeholder 2">
            <a:extLst>
              <a:ext uri="{FF2B5EF4-FFF2-40B4-BE49-F238E27FC236}">
                <a16:creationId xmlns:a16="http://schemas.microsoft.com/office/drawing/2014/main" id="{4C44B529-5B07-40AF-BFAB-9F1E3C27670E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39750" y="1092200"/>
            <a:ext cx="11112500" cy="374650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400">
                <a:solidFill>
                  <a:schemeClr val="tx1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18" name="Picture Placeholder 7">
            <a:extLst>
              <a:ext uri="{FF2B5EF4-FFF2-40B4-BE49-F238E27FC236}">
                <a16:creationId xmlns:a16="http://schemas.microsoft.com/office/drawing/2014/main" id="{C5712B37-0F5C-452F-830B-03B454E769EB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1561529" y="4519735"/>
            <a:ext cx="2818260" cy="1967603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19" name="Picture Placeholder 7">
            <a:extLst>
              <a:ext uri="{FF2B5EF4-FFF2-40B4-BE49-F238E27FC236}">
                <a16:creationId xmlns:a16="http://schemas.microsoft.com/office/drawing/2014/main" id="{63D0B72A-BF0C-4C97-B003-A7C8F4740EA7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4682829" y="4519735"/>
            <a:ext cx="2818260" cy="1967603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20" name="Picture Placeholder 7">
            <a:extLst>
              <a:ext uri="{FF2B5EF4-FFF2-40B4-BE49-F238E27FC236}">
                <a16:creationId xmlns:a16="http://schemas.microsoft.com/office/drawing/2014/main" id="{6D96A9DC-F59D-4ED0-A5DD-59D4DA3EA63A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7804129" y="4519735"/>
            <a:ext cx="2818260" cy="1967603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1005231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Full Image Da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>
            <a:extLst>
              <a:ext uri="{FF2B5EF4-FFF2-40B4-BE49-F238E27FC236}">
                <a16:creationId xmlns:a16="http://schemas.microsoft.com/office/drawing/2014/main" id="{99CB68DE-3E74-4935-9A54-E41592954DB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3" name="Group 2">
            <a:extLst>
              <a:ext uri="{FF2B5EF4-FFF2-40B4-BE49-F238E27FC236}">
                <a16:creationId xmlns:a16="http://schemas.microsoft.com/office/drawing/2014/main" id="{F2E9C443-4FF4-4029-8C3F-045B3D4B19E8}"/>
              </a:ext>
            </a:extLst>
          </p:cNvPr>
          <p:cNvGrpSpPr/>
          <p:nvPr/>
        </p:nvGrpSpPr>
        <p:grpSpPr>
          <a:xfrm>
            <a:off x="11173460" y="6417165"/>
            <a:ext cx="869136" cy="287336"/>
            <a:chOff x="9740079" y="5966678"/>
            <a:chExt cx="1069658" cy="353628"/>
          </a:xfrm>
          <a:solidFill>
            <a:schemeClr val="bg1"/>
          </a:solidFill>
        </p:grpSpPr>
        <p:sp>
          <p:nvSpPr>
            <p:cNvPr id="4" name="Freeform 5">
              <a:extLst>
                <a:ext uri="{FF2B5EF4-FFF2-40B4-BE49-F238E27FC236}">
                  <a16:creationId xmlns:a16="http://schemas.microsoft.com/office/drawing/2014/main" id="{DE50D6E4-9CB5-4827-8F98-79E0B84026FC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4C1D240A-353F-4546-8C18-9B9F40EF6D0F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6" name="Freeform 7">
              <a:extLst>
                <a:ext uri="{FF2B5EF4-FFF2-40B4-BE49-F238E27FC236}">
                  <a16:creationId xmlns:a16="http://schemas.microsoft.com/office/drawing/2014/main" id="{12581C43-6064-4AC1-BFA1-7E900066E4C9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7" name="Freeform 8">
              <a:extLst>
                <a:ext uri="{FF2B5EF4-FFF2-40B4-BE49-F238E27FC236}">
                  <a16:creationId xmlns:a16="http://schemas.microsoft.com/office/drawing/2014/main" id="{C4F8086C-40A0-449A-A61A-5898335F1EE2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8" name="Freeform 9">
              <a:extLst>
                <a:ext uri="{FF2B5EF4-FFF2-40B4-BE49-F238E27FC236}">
                  <a16:creationId xmlns:a16="http://schemas.microsoft.com/office/drawing/2014/main" id="{0925B262-58FD-45F7-A288-1580D3CA301B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9" name="Freeform 10">
              <a:extLst>
                <a:ext uri="{FF2B5EF4-FFF2-40B4-BE49-F238E27FC236}">
                  <a16:creationId xmlns:a16="http://schemas.microsoft.com/office/drawing/2014/main" id="{B37D3952-A35F-4BBC-AB9F-6D5B6436BC8F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0" name="Freeform 11">
              <a:extLst>
                <a:ext uri="{FF2B5EF4-FFF2-40B4-BE49-F238E27FC236}">
                  <a16:creationId xmlns:a16="http://schemas.microsoft.com/office/drawing/2014/main" id="{45B63ED8-8421-4D54-96AA-C3302000E2D8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1" name="Freeform 12">
              <a:extLst>
                <a:ext uri="{FF2B5EF4-FFF2-40B4-BE49-F238E27FC236}">
                  <a16:creationId xmlns:a16="http://schemas.microsoft.com/office/drawing/2014/main" id="{D593472B-5B92-4FE7-B453-71FF9DD3D7A7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</p:grpSp>
      <p:sp>
        <p:nvSpPr>
          <p:cNvPr id="12" name="Text Placeholder 2">
            <a:extLst>
              <a:ext uri="{FF2B5EF4-FFF2-40B4-BE49-F238E27FC236}">
                <a16:creationId xmlns:a16="http://schemas.microsoft.com/office/drawing/2014/main" id="{198A315E-03F4-4501-93E0-0B3F578D1F28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402036" y="3575826"/>
            <a:ext cx="8430075" cy="967821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8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Title of Speaker, Name of Speaker</a:t>
            </a:r>
          </a:p>
          <a:p>
            <a:pPr lvl="0"/>
            <a:r>
              <a:rPr lang="en-US"/>
              <a:t>Date</a:t>
            </a:r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7C6FC97D-2EDE-45F6-8482-6283C0CD304D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02036" y="1535007"/>
            <a:ext cx="8430075" cy="1803616"/>
          </a:xfrm>
          <a:prstGeom prst="rect">
            <a:avLst/>
          </a:prstGeom>
        </p:spPr>
        <p:txBody>
          <a:bodyPr anchor="t"/>
          <a:lstStyle>
            <a:lvl1pPr algn="l">
              <a:defRPr sz="60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Enter Presentation Title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F5BBCBDB-9803-4D48-91AB-F74D566EAB14}"/>
              </a:ext>
            </a:extLst>
          </p:cNvPr>
          <p:cNvCxnSpPr>
            <a:cxnSpLocks/>
          </p:cNvCxnSpPr>
          <p:nvPr/>
        </p:nvCxnSpPr>
        <p:spPr>
          <a:xfrm>
            <a:off x="402037" y="1449377"/>
            <a:ext cx="740664" cy="0"/>
          </a:xfrm>
          <a:prstGeom prst="line">
            <a:avLst/>
          </a:prstGeom>
          <a:ln w="38100">
            <a:solidFill>
              <a:srgbClr val="F2652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0429375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Full Image Sunse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182F2E4A-04FB-4ACE-976B-5FD17430213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3C50180D-920B-4196-A365-E44ABA519875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402036" y="3575826"/>
            <a:ext cx="8430075" cy="967821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8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Title of Speaker, Name of Speaker</a:t>
            </a:r>
          </a:p>
          <a:p>
            <a:pPr lvl="0"/>
            <a:r>
              <a:rPr lang="en-US"/>
              <a:t>Date</a:t>
            </a: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437C5F80-4F5C-4C22-91AC-80BF0DC32562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02036" y="1535007"/>
            <a:ext cx="8430075" cy="1803616"/>
          </a:xfrm>
          <a:prstGeom prst="rect">
            <a:avLst/>
          </a:prstGeom>
        </p:spPr>
        <p:txBody>
          <a:bodyPr anchor="t"/>
          <a:lstStyle>
            <a:lvl1pPr algn="l">
              <a:defRPr sz="60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Enter Presentation Title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8C798B4E-133B-46F7-BB0C-BA54B2926289}"/>
              </a:ext>
            </a:extLst>
          </p:cNvPr>
          <p:cNvCxnSpPr>
            <a:cxnSpLocks/>
          </p:cNvCxnSpPr>
          <p:nvPr/>
        </p:nvCxnSpPr>
        <p:spPr>
          <a:xfrm>
            <a:off x="402037" y="1449377"/>
            <a:ext cx="740664" cy="0"/>
          </a:xfrm>
          <a:prstGeom prst="line">
            <a:avLst/>
          </a:prstGeom>
          <a:ln w="38100">
            <a:solidFill>
              <a:srgbClr val="F2652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39819841"/>
      </p:ext>
    </p:extLst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Full Image Nigh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>
            <a:extLst>
              <a:ext uri="{FF2B5EF4-FFF2-40B4-BE49-F238E27FC236}">
                <a16:creationId xmlns:a16="http://schemas.microsoft.com/office/drawing/2014/main" id="{D2D37D95-9620-4CF1-90FD-BEFE000B7DA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3" name="Group 2">
            <a:extLst>
              <a:ext uri="{FF2B5EF4-FFF2-40B4-BE49-F238E27FC236}">
                <a16:creationId xmlns:a16="http://schemas.microsoft.com/office/drawing/2014/main" id="{ECD7A826-9E87-435A-AE97-36C64B913F1D}"/>
              </a:ext>
            </a:extLst>
          </p:cNvPr>
          <p:cNvGrpSpPr/>
          <p:nvPr/>
        </p:nvGrpSpPr>
        <p:grpSpPr>
          <a:xfrm>
            <a:off x="11173460" y="6417165"/>
            <a:ext cx="869136" cy="287336"/>
            <a:chOff x="9740079" y="5966678"/>
            <a:chExt cx="1069658" cy="353628"/>
          </a:xfrm>
          <a:solidFill>
            <a:schemeClr val="bg1"/>
          </a:solidFill>
        </p:grpSpPr>
        <p:sp>
          <p:nvSpPr>
            <p:cNvPr id="4" name="Freeform 5">
              <a:extLst>
                <a:ext uri="{FF2B5EF4-FFF2-40B4-BE49-F238E27FC236}">
                  <a16:creationId xmlns:a16="http://schemas.microsoft.com/office/drawing/2014/main" id="{4A3ADA42-694E-4B00-9055-9CD88C7BD26C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6171DDE5-605D-4650-B391-426479863638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6" name="Freeform 7">
              <a:extLst>
                <a:ext uri="{FF2B5EF4-FFF2-40B4-BE49-F238E27FC236}">
                  <a16:creationId xmlns:a16="http://schemas.microsoft.com/office/drawing/2014/main" id="{905E102D-8F6E-4372-82AA-2A34EC9E785D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7" name="Freeform 8">
              <a:extLst>
                <a:ext uri="{FF2B5EF4-FFF2-40B4-BE49-F238E27FC236}">
                  <a16:creationId xmlns:a16="http://schemas.microsoft.com/office/drawing/2014/main" id="{39DDCCAA-EF0D-407F-B7EB-9F78BC98FD3F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8" name="Freeform 9">
              <a:extLst>
                <a:ext uri="{FF2B5EF4-FFF2-40B4-BE49-F238E27FC236}">
                  <a16:creationId xmlns:a16="http://schemas.microsoft.com/office/drawing/2014/main" id="{F9E8675A-B481-4D0C-AE31-8CB1EF31023D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9" name="Freeform 10">
              <a:extLst>
                <a:ext uri="{FF2B5EF4-FFF2-40B4-BE49-F238E27FC236}">
                  <a16:creationId xmlns:a16="http://schemas.microsoft.com/office/drawing/2014/main" id="{9138A523-3B0E-4B65-8377-EC58332C6F9F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0" name="Freeform 11">
              <a:extLst>
                <a:ext uri="{FF2B5EF4-FFF2-40B4-BE49-F238E27FC236}">
                  <a16:creationId xmlns:a16="http://schemas.microsoft.com/office/drawing/2014/main" id="{0F0BE0F0-2FEA-4751-AC2E-B5B13F605885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1" name="Freeform 12">
              <a:extLst>
                <a:ext uri="{FF2B5EF4-FFF2-40B4-BE49-F238E27FC236}">
                  <a16:creationId xmlns:a16="http://schemas.microsoft.com/office/drawing/2014/main" id="{81F77B86-5770-4617-B71E-1D7052D4DAC8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</p:grpSp>
      <p:sp>
        <p:nvSpPr>
          <p:cNvPr id="12" name="Text Placeholder 2">
            <a:extLst>
              <a:ext uri="{FF2B5EF4-FFF2-40B4-BE49-F238E27FC236}">
                <a16:creationId xmlns:a16="http://schemas.microsoft.com/office/drawing/2014/main" id="{BCA91F75-4AF7-4542-9DAC-17AB9F4F95AB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402036" y="3575826"/>
            <a:ext cx="8430075" cy="967821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8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Title of Speaker, Name of Speaker</a:t>
            </a:r>
          </a:p>
          <a:p>
            <a:pPr lvl="0"/>
            <a:r>
              <a:rPr lang="en-US"/>
              <a:t>Date</a:t>
            </a:r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AE505580-2A1E-4C34-A591-425B0418C744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02036" y="1535007"/>
            <a:ext cx="8430075" cy="1803616"/>
          </a:xfrm>
          <a:prstGeom prst="rect">
            <a:avLst/>
          </a:prstGeom>
        </p:spPr>
        <p:txBody>
          <a:bodyPr anchor="t"/>
          <a:lstStyle>
            <a:lvl1pPr algn="l">
              <a:defRPr sz="60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Enter Presentation Title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D681357C-0773-4C5D-8102-F810059B433F}"/>
              </a:ext>
            </a:extLst>
          </p:cNvPr>
          <p:cNvCxnSpPr>
            <a:cxnSpLocks/>
          </p:cNvCxnSpPr>
          <p:nvPr/>
        </p:nvCxnSpPr>
        <p:spPr>
          <a:xfrm>
            <a:off x="402037" y="1449377"/>
            <a:ext cx="740664" cy="0"/>
          </a:xfrm>
          <a:prstGeom prst="line">
            <a:avLst/>
          </a:prstGeom>
          <a:ln w="38100">
            <a:solidFill>
              <a:srgbClr val="F2652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1698007"/>
      </p:ext>
    </p:extLst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Partial Image Da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EB2B8AA3-4544-47DE-874E-D344495A26B1}"/>
              </a:ext>
            </a:extLst>
          </p:cNvPr>
          <p:cNvSpPr/>
          <p:nvPr/>
        </p:nvSpPr>
        <p:spPr>
          <a:xfrm>
            <a:off x="7188324" y="1886"/>
            <a:ext cx="5010025" cy="6862464"/>
          </a:xfrm>
          <a:prstGeom prst="triangle">
            <a:avLst>
              <a:gd name="adj" fmla="val 100000"/>
            </a:avLst>
          </a:prstGeom>
          <a:blipFill dpi="0" rotWithShape="1">
            <a:blip r:embed="rId2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  <a:ln>
            <a:solidFill>
              <a:schemeClr val="tx1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  <a:p>
            <a:pPr algn="ctr"/>
            <a:endParaRPr lang="en-US"/>
          </a:p>
        </p:txBody>
      </p:sp>
      <p:sp>
        <p:nvSpPr>
          <p:cNvPr id="4" name="Isosceles Triangle 3">
            <a:extLst>
              <a:ext uri="{FF2B5EF4-FFF2-40B4-BE49-F238E27FC236}">
                <a16:creationId xmlns:a16="http://schemas.microsoft.com/office/drawing/2014/main" id="{ACBB4585-8D1C-4DD2-B0C5-6CC403FBF739}"/>
              </a:ext>
            </a:extLst>
          </p:cNvPr>
          <p:cNvSpPr/>
          <p:nvPr/>
        </p:nvSpPr>
        <p:spPr>
          <a:xfrm flipV="1">
            <a:off x="0" y="-13648"/>
            <a:ext cx="12191999" cy="2542271"/>
          </a:xfrm>
          <a:prstGeom prst="triangle">
            <a:avLst>
              <a:gd name="adj" fmla="val 100000"/>
            </a:avLst>
          </a:prstGeom>
          <a:blipFill dpi="0" rotWithShape="0">
            <a:blip r:embed="rId3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1C98FB8B-3C1B-4D83-A725-9DFF9DC93884}"/>
              </a:ext>
            </a:extLst>
          </p:cNvPr>
          <p:cNvGrpSpPr/>
          <p:nvPr/>
        </p:nvGrpSpPr>
        <p:grpSpPr>
          <a:xfrm>
            <a:off x="11173460" y="6417165"/>
            <a:ext cx="869136" cy="287336"/>
            <a:chOff x="9740079" y="5966678"/>
            <a:chExt cx="1069658" cy="353628"/>
          </a:xfrm>
          <a:solidFill>
            <a:schemeClr val="bg1"/>
          </a:solidFill>
        </p:grpSpPr>
        <p:sp>
          <p:nvSpPr>
            <p:cNvPr id="6" name="Freeform 5">
              <a:extLst>
                <a:ext uri="{FF2B5EF4-FFF2-40B4-BE49-F238E27FC236}">
                  <a16:creationId xmlns:a16="http://schemas.microsoft.com/office/drawing/2014/main" id="{538DC366-B181-4C14-B192-9E93EFA1D7C4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C018A6AE-5D2C-4E45-9DCA-CFA5976604BD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6941A201-C60D-43B5-8DE4-512D91F1A258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9" name="Freeform 8">
              <a:extLst>
                <a:ext uri="{FF2B5EF4-FFF2-40B4-BE49-F238E27FC236}">
                  <a16:creationId xmlns:a16="http://schemas.microsoft.com/office/drawing/2014/main" id="{17256C22-9584-4D26-9D8E-9AEC6CB2811B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0" name="Freeform 9">
              <a:extLst>
                <a:ext uri="{FF2B5EF4-FFF2-40B4-BE49-F238E27FC236}">
                  <a16:creationId xmlns:a16="http://schemas.microsoft.com/office/drawing/2014/main" id="{71A596D9-9558-4D2D-821D-B67A6883AE66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1" name="Freeform 10">
              <a:extLst>
                <a:ext uri="{FF2B5EF4-FFF2-40B4-BE49-F238E27FC236}">
                  <a16:creationId xmlns:a16="http://schemas.microsoft.com/office/drawing/2014/main" id="{0B112C3B-C33D-46D8-9AF6-0C40D65DD5D1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51B6455A-C04C-4761-BFCA-98F0CA4CDD97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0828D0E9-5C37-4BFE-93CE-B5AD97C67CE1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</p:grpSp>
      <p:sp>
        <p:nvSpPr>
          <p:cNvPr id="14" name="Text Placeholder 2">
            <a:extLst>
              <a:ext uri="{FF2B5EF4-FFF2-40B4-BE49-F238E27FC236}">
                <a16:creationId xmlns:a16="http://schemas.microsoft.com/office/drawing/2014/main" id="{B383D5C1-B23B-41E1-BEC8-5A4AA4324024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402036" y="3866434"/>
            <a:ext cx="8430075" cy="967821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80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Title of Speaker, Name of Speaker</a:t>
            </a:r>
          </a:p>
          <a:p>
            <a:pPr lvl="0"/>
            <a:r>
              <a:rPr lang="en-US"/>
              <a:t>Date</a:t>
            </a:r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65D5094B-187E-4A77-B3C1-3B8B5717B8DE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02036" y="1825615"/>
            <a:ext cx="8430075" cy="1803616"/>
          </a:xfrm>
          <a:prstGeom prst="rect">
            <a:avLst/>
          </a:prstGeom>
        </p:spPr>
        <p:txBody>
          <a:bodyPr anchor="t"/>
          <a:lstStyle>
            <a:lvl1pPr algn="l">
              <a:defRPr sz="6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Enter Presentation Title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84431D5-3687-45A2-BBF4-A710496AE2B1}"/>
              </a:ext>
            </a:extLst>
          </p:cNvPr>
          <p:cNvCxnSpPr>
            <a:cxnSpLocks/>
          </p:cNvCxnSpPr>
          <p:nvPr/>
        </p:nvCxnSpPr>
        <p:spPr>
          <a:xfrm>
            <a:off x="402037" y="1735127"/>
            <a:ext cx="740664" cy="0"/>
          </a:xfrm>
          <a:prstGeom prst="line">
            <a:avLst/>
          </a:prstGeom>
          <a:ln w="38100">
            <a:solidFill>
              <a:srgbClr val="F2652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30091088"/>
      </p:ext>
    </p:extLst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Partial Image Sunse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Isosceles Triangle 16">
            <a:extLst>
              <a:ext uri="{FF2B5EF4-FFF2-40B4-BE49-F238E27FC236}">
                <a16:creationId xmlns:a16="http://schemas.microsoft.com/office/drawing/2014/main" id="{FC11B712-A9D0-4CDE-B3FA-FE3A5CE5AD66}"/>
              </a:ext>
            </a:extLst>
          </p:cNvPr>
          <p:cNvSpPr/>
          <p:nvPr/>
        </p:nvSpPr>
        <p:spPr>
          <a:xfrm>
            <a:off x="7167058" y="1886"/>
            <a:ext cx="5031292" cy="6862464"/>
          </a:xfrm>
          <a:prstGeom prst="triangle">
            <a:avLst>
              <a:gd name="adj" fmla="val 100000"/>
            </a:avLst>
          </a:prstGeom>
          <a:blipFill dpi="0" rotWithShape="1">
            <a:blip r:embed="rId2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 t="23000"/>
            </a:stretch>
          </a:blipFill>
          <a:ln>
            <a:solidFill>
              <a:schemeClr val="tx1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  <a:p>
            <a:pPr algn="ctr"/>
            <a:endParaRPr lang="en-US"/>
          </a:p>
        </p:txBody>
      </p:sp>
      <p:sp>
        <p:nvSpPr>
          <p:cNvPr id="4" name="Isosceles Triangle 3">
            <a:extLst>
              <a:ext uri="{FF2B5EF4-FFF2-40B4-BE49-F238E27FC236}">
                <a16:creationId xmlns:a16="http://schemas.microsoft.com/office/drawing/2014/main" id="{907979E3-24AA-4545-ADCE-DABD6EA45532}"/>
              </a:ext>
            </a:extLst>
          </p:cNvPr>
          <p:cNvSpPr/>
          <p:nvPr/>
        </p:nvSpPr>
        <p:spPr>
          <a:xfrm flipV="1">
            <a:off x="-16807" y="-13649"/>
            <a:ext cx="12208807" cy="2542271"/>
          </a:xfrm>
          <a:prstGeom prst="triangle">
            <a:avLst>
              <a:gd name="adj" fmla="val 100000"/>
            </a:avLst>
          </a:prstGeom>
          <a:blipFill dpi="0" rotWithShape="0">
            <a:blip r:embed="rId3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5E302518-69F9-4C9C-AC82-50D3F4E60271}"/>
              </a:ext>
            </a:extLst>
          </p:cNvPr>
          <p:cNvGrpSpPr/>
          <p:nvPr/>
        </p:nvGrpSpPr>
        <p:grpSpPr>
          <a:xfrm>
            <a:off x="11173460" y="6417165"/>
            <a:ext cx="869136" cy="287336"/>
            <a:chOff x="9740079" y="5966678"/>
            <a:chExt cx="1069658" cy="353628"/>
          </a:xfrm>
        </p:grpSpPr>
        <p:sp>
          <p:nvSpPr>
            <p:cNvPr id="6" name="Freeform 5">
              <a:extLst>
                <a:ext uri="{FF2B5EF4-FFF2-40B4-BE49-F238E27FC236}">
                  <a16:creationId xmlns:a16="http://schemas.microsoft.com/office/drawing/2014/main" id="{40E54EA7-EAE0-4EC8-AF51-C65BEB7AD62C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628D86CA-400A-4608-B14E-5E6B8DA023C5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DA40091A-D85B-4385-A63B-58EDE4394E22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9" name="Freeform 8">
              <a:extLst>
                <a:ext uri="{FF2B5EF4-FFF2-40B4-BE49-F238E27FC236}">
                  <a16:creationId xmlns:a16="http://schemas.microsoft.com/office/drawing/2014/main" id="{82491500-42EB-427F-80F5-3340733CB64A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0" name="Freeform 9">
              <a:extLst>
                <a:ext uri="{FF2B5EF4-FFF2-40B4-BE49-F238E27FC236}">
                  <a16:creationId xmlns:a16="http://schemas.microsoft.com/office/drawing/2014/main" id="{CF31AE5D-7099-4A33-BCAE-C57D352B1A20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1" name="Freeform 10">
              <a:extLst>
                <a:ext uri="{FF2B5EF4-FFF2-40B4-BE49-F238E27FC236}">
                  <a16:creationId xmlns:a16="http://schemas.microsoft.com/office/drawing/2014/main" id="{5E5E222B-19F6-4E69-8F41-0A14EF435417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C73F7B83-77A0-4DFA-B8CB-8AB685D4F060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C4DCBEBE-9DFE-4A26-8762-D94F84B8C996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</p:grpSp>
      <p:sp>
        <p:nvSpPr>
          <p:cNvPr id="14" name="Text Placeholder 2">
            <a:extLst>
              <a:ext uri="{FF2B5EF4-FFF2-40B4-BE49-F238E27FC236}">
                <a16:creationId xmlns:a16="http://schemas.microsoft.com/office/drawing/2014/main" id="{5C296163-1C00-4F37-8F0C-5A7A97EF7D82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402036" y="3866434"/>
            <a:ext cx="8430075" cy="967821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80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Title of Speaker, Name of Speaker</a:t>
            </a:r>
          </a:p>
          <a:p>
            <a:pPr lvl="0"/>
            <a:r>
              <a:rPr lang="en-US"/>
              <a:t>Date</a:t>
            </a:r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668B76DC-EC66-4C8E-958D-72B771E88FD9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02036" y="1825615"/>
            <a:ext cx="8430075" cy="1803616"/>
          </a:xfrm>
          <a:prstGeom prst="rect">
            <a:avLst/>
          </a:prstGeom>
        </p:spPr>
        <p:txBody>
          <a:bodyPr anchor="t"/>
          <a:lstStyle>
            <a:lvl1pPr algn="l">
              <a:defRPr sz="6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Enter Presentation Title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44A303D7-75C7-4346-8662-0ABC02651A6D}"/>
              </a:ext>
            </a:extLst>
          </p:cNvPr>
          <p:cNvCxnSpPr>
            <a:cxnSpLocks/>
          </p:cNvCxnSpPr>
          <p:nvPr/>
        </p:nvCxnSpPr>
        <p:spPr>
          <a:xfrm>
            <a:off x="402037" y="1735127"/>
            <a:ext cx="740664" cy="0"/>
          </a:xfrm>
          <a:prstGeom prst="line">
            <a:avLst/>
          </a:prstGeom>
          <a:ln w="38100">
            <a:solidFill>
              <a:srgbClr val="F2652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10494357"/>
      </p:ext>
    </p:extLst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Partial Image Nigh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Isosceles Triangle 16">
            <a:extLst>
              <a:ext uri="{FF2B5EF4-FFF2-40B4-BE49-F238E27FC236}">
                <a16:creationId xmlns:a16="http://schemas.microsoft.com/office/drawing/2014/main" id="{57C938AF-FDEE-4BDA-9931-6936E3A37279}"/>
              </a:ext>
            </a:extLst>
          </p:cNvPr>
          <p:cNvSpPr/>
          <p:nvPr/>
        </p:nvSpPr>
        <p:spPr>
          <a:xfrm>
            <a:off x="7194674" y="8236"/>
            <a:ext cx="5010026" cy="6862464"/>
          </a:xfrm>
          <a:prstGeom prst="triangle">
            <a:avLst>
              <a:gd name="adj" fmla="val 100000"/>
            </a:avLst>
          </a:prstGeom>
          <a:blipFill dpi="0" rotWithShape="1">
            <a:blip r:embed="rId2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 t="32000"/>
            </a:stretch>
          </a:blipFill>
          <a:ln>
            <a:solidFill>
              <a:schemeClr val="tx1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  <a:p>
            <a:pPr algn="ctr"/>
            <a:endParaRPr lang="en-US"/>
          </a:p>
        </p:txBody>
      </p:sp>
      <p:sp>
        <p:nvSpPr>
          <p:cNvPr id="4" name="Isosceles Triangle 3">
            <a:extLst>
              <a:ext uri="{FF2B5EF4-FFF2-40B4-BE49-F238E27FC236}">
                <a16:creationId xmlns:a16="http://schemas.microsoft.com/office/drawing/2014/main" id="{26F69073-BAF9-4E9E-8ED1-4BE0D0842292}"/>
              </a:ext>
            </a:extLst>
          </p:cNvPr>
          <p:cNvSpPr/>
          <p:nvPr/>
        </p:nvSpPr>
        <p:spPr>
          <a:xfrm flipV="1">
            <a:off x="0" y="-13648"/>
            <a:ext cx="12191999" cy="2542271"/>
          </a:xfrm>
          <a:prstGeom prst="triangle">
            <a:avLst>
              <a:gd name="adj" fmla="val 100000"/>
            </a:avLst>
          </a:prstGeom>
          <a:blipFill dpi="0" rotWithShape="0">
            <a:blip r:embed="rId3" cstate="print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B40FB51C-C6CA-4B53-98B3-3BBD84942475}"/>
              </a:ext>
            </a:extLst>
          </p:cNvPr>
          <p:cNvCxnSpPr>
            <a:cxnSpLocks/>
          </p:cNvCxnSpPr>
          <p:nvPr/>
        </p:nvCxnSpPr>
        <p:spPr>
          <a:xfrm>
            <a:off x="402037" y="1735127"/>
            <a:ext cx="740664" cy="0"/>
          </a:xfrm>
          <a:prstGeom prst="line">
            <a:avLst/>
          </a:prstGeom>
          <a:ln w="38100">
            <a:solidFill>
              <a:srgbClr val="F2652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6" name="Group 5">
            <a:extLst>
              <a:ext uri="{FF2B5EF4-FFF2-40B4-BE49-F238E27FC236}">
                <a16:creationId xmlns:a16="http://schemas.microsoft.com/office/drawing/2014/main" id="{90456AA2-7881-4A80-9D52-77EE9924CBA7}"/>
              </a:ext>
            </a:extLst>
          </p:cNvPr>
          <p:cNvGrpSpPr/>
          <p:nvPr/>
        </p:nvGrpSpPr>
        <p:grpSpPr>
          <a:xfrm>
            <a:off x="11173460" y="6417165"/>
            <a:ext cx="869136" cy="287336"/>
            <a:chOff x="9740079" y="5966678"/>
            <a:chExt cx="1069658" cy="353628"/>
          </a:xfrm>
        </p:grpSpPr>
        <p:sp>
          <p:nvSpPr>
            <p:cNvPr id="7" name="Freeform 5">
              <a:extLst>
                <a:ext uri="{FF2B5EF4-FFF2-40B4-BE49-F238E27FC236}">
                  <a16:creationId xmlns:a16="http://schemas.microsoft.com/office/drawing/2014/main" id="{E78907BB-71F1-4F22-90D2-EA25C61350E0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8" name="Freeform 6">
              <a:extLst>
                <a:ext uri="{FF2B5EF4-FFF2-40B4-BE49-F238E27FC236}">
                  <a16:creationId xmlns:a16="http://schemas.microsoft.com/office/drawing/2014/main" id="{91E20422-43A3-4FC9-AA1D-373577189E3C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9" name="Freeform 7">
              <a:extLst>
                <a:ext uri="{FF2B5EF4-FFF2-40B4-BE49-F238E27FC236}">
                  <a16:creationId xmlns:a16="http://schemas.microsoft.com/office/drawing/2014/main" id="{E175BC9C-04E6-469F-9E70-C581B7DDA4F9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0" name="Freeform 8">
              <a:extLst>
                <a:ext uri="{FF2B5EF4-FFF2-40B4-BE49-F238E27FC236}">
                  <a16:creationId xmlns:a16="http://schemas.microsoft.com/office/drawing/2014/main" id="{D8F3D951-2C76-452D-8D52-EE4EE27415A4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1" name="Freeform 9">
              <a:extLst>
                <a:ext uri="{FF2B5EF4-FFF2-40B4-BE49-F238E27FC236}">
                  <a16:creationId xmlns:a16="http://schemas.microsoft.com/office/drawing/2014/main" id="{05CE70F0-39B6-46FE-9FAF-7784E038B9C0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ED9F7150-9EB9-403D-B07B-AA67041014D2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16AFD66A-0779-4FFE-A714-71055CCC1EB2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5E8778BE-553B-475B-B125-5EBBB2650B87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</p:grpSp>
      <p:sp>
        <p:nvSpPr>
          <p:cNvPr id="15" name="Text Placeholder 2">
            <a:extLst>
              <a:ext uri="{FF2B5EF4-FFF2-40B4-BE49-F238E27FC236}">
                <a16:creationId xmlns:a16="http://schemas.microsoft.com/office/drawing/2014/main" id="{0CB33199-FCBA-483E-8FE2-A6171A40D660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402036" y="3866434"/>
            <a:ext cx="8430075" cy="967821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80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Title of Speaker, Name of Speaker</a:t>
            </a:r>
          </a:p>
          <a:p>
            <a:pPr lvl="0"/>
            <a:r>
              <a:rPr lang="en-US"/>
              <a:t>Date</a:t>
            </a:r>
          </a:p>
        </p:txBody>
      </p:sp>
      <p:sp>
        <p:nvSpPr>
          <p:cNvPr id="16" name="Title 1">
            <a:extLst>
              <a:ext uri="{FF2B5EF4-FFF2-40B4-BE49-F238E27FC236}">
                <a16:creationId xmlns:a16="http://schemas.microsoft.com/office/drawing/2014/main" id="{77AF0AF7-5F16-4477-840A-5DEEEA2B7859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02036" y="1825615"/>
            <a:ext cx="8430075" cy="1803616"/>
          </a:xfrm>
          <a:prstGeom prst="rect">
            <a:avLst/>
          </a:prstGeom>
        </p:spPr>
        <p:txBody>
          <a:bodyPr anchor="t"/>
          <a:lstStyle>
            <a:lvl1pPr algn="l">
              <a:defRPr sz="6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Enter Presentation Title</a:t>
            </a:r>
          </a:p>
        </p:txBody>
      </p:sp>
    </p:spTree>
    <p:extLst>
      <p:ext uri="{BB962C8B-B14F-4D97-AF65-F5344CB8AC3E}">
        <p14:creationId xmlns:p14="http://schemas.microsoft.com/office/powerpoint/2010/main" val="550543344"/>
      </p:ext>
    </p:extLst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Full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ADB2805-FF94-4630-B2F3-2AA158BFD661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E5F102DC-1E7E-4DFE-8D95-A55D54ED6C89}"/>
              </a:ext>
            </a:extLst>
          </p:cNvPr>
          <p:cNvGrpSpPr/>
          <p:nvPr/>
        </p:nvGrpSpPr>
        <p:grpSpPr>
          <a:xfrm>
            <a:off x="11173460" y="6417165"/>
            <a:ext cx="869136" cy="287336"/>
            <a:chOff x="9740079" y="5966678"/>
            <a:chExt cx="1069658" cy="353628"/>
          </a:xfrm>
          <a:solidFill>
            <a:schemeClr val="bg1"/>
          </a:solidFill>
        </p:grpSpPr>
        <p:sp>
          <p:nvSpPr>
            <p:cNvPr id="5" name="Freeform 5">
              <a:extLst>
                <a:ext uri="{FF2B5EF4-FFF2-40B4-BE49-F238E27FC236}">
                  <a16:creationId xmlns:a16="http://schemas.microsoft.com/office/drawing/2014/main" id="{0A47267D-FA4D-4376-B0E3-CC512693F89F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6" name="Freeform 6">
              <a:extLst>
                <a:ext uri="{FF2B5EF4-FFF2-40B4-BE49-F238E27FC236}">
                  <a16:creationId xmlns:a16="http://schemas.microsoft.com/office/drawing/2014/main" id="{D924F295-0A84-482F-ABB0-400FC6489829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7" name="Freeform 7">
              <a:extLst>
                <a:ext uri="{FF2B5EF4-FFF2-40B4-BE49-F238E27FC236}">
                  <a16:creationId xmlns:a16="http://schemas.microsoft.com/office/drawing/2014/main" id="{EC2BFDC3-7A9D-48DA-AB9F-2EA7B599A3B0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8" name="Freeform 8">
              <a:extLst>
                <a:ext uri="{FF2B5EF4-FFF2-40B4-BE49-F238E27FC236}">
                  <a16:creationId xmlns:a16="http://schemas.microsoft.com/office/drawing/2014/main" id="{CB6F5FDC-5C42-44C0-841A-CFD15B00492E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9" name="Freeform 9">
              <a:extLst>
                <a:ext uri="{FF2B5EF4-FFF2-40B4-BE49-F238E27FC236}">
                  <a16:creationId xmlns:a16="http://schemas.microsoft.com/office/drawing/2014/main" id="{CA0EA535-D49D-416C-AEBF-5C72B815713A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0" name="Freeform 10">
              <a:extLst>
                <a:ext uri="{FF2B5EF4-FFF2-40B4-BE49-F238E27FC236}">
                  <a16:creationId xmlns:a16="http://schemas.microsoft.com/office/drawing/2014/main" id="{2C249813-E58D-4BAA-9B91-991C62ECD219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1" name="Freeform 11">
              <a:extLst>
                <a:ext uri="{FF2B5EF4-FFF2-40B4-BE49-F238E27FC236}">
                  <a16:creationId xmlns:a16="http://schemas.microsoft.com/office/drawing/2014/main" id="{B046E514-7E3B-4C21-9FA0-A2B9095D8ED4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2" name="Freeform 12">
              <a:extLst>
                <a:ext uri="{FF2B5EF4-FFF2-40B4-BE49-F238E27FC236}">
                  <a16:creationId xmlns:a16="http://schemas.microsoft.com/office/drawing/2014/main" id="{4B791157-E00C-487C-992A-ABCC471E7DC7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</p:grpSp>
      <p:sp>
        <p:nvSpPr>
          <p:cNvPr id="13" name="Text Placeholder 2">
            <a:extLst>
              <a:ext uri="{FF2B5EF4-FFF2-40B4-BE49-F238E27FC236}">
                <a16:creationId xmlns:a16="http://schemas.microsoft.com/office/drawing/2014/main" id="{070721ED-F3A0-4047-9854-8F1909F2C153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402036" y="3575826"/>
            <a:ext cx="8430075" cy="967821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80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Title of Speaker, Name of Speaker</a:t>
            </a:r>
          </a:p>
          <a:p>
            <a:pPr lvl="0"/>
            <a:r>
              <a:rPr lang="en-US"/>
              <a:t>Date</a:t>
            </a:r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FF923F17-610B-48EB-B1B7-0C430AE4D212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02036" y="1535007"/>
            <a:ext cx="8430075" cy="1803616"/>
          </a:xfrm>
          <a:prstGeom prst="rect">
            <a:avLst/>
          </a:prstGeom>
        </p:spPr>
        <p:txBody>
          <a:bodyPr anchor="t"/>
          <a:lstStyle>
            <a:lvl1pPr algn="l">
              <a:defRPr sz="6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Enter Presentation Title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E7206055-9435-4E3D-8E94-514DFF09E818}"/>
              </a:ext>
            </a:extLst>
          </p:cNvPr>
          <p:cNvCxnSpPr>
            <a:cxnSpLocks/>
          </p:cNvCxnSpPr>
          <p:nvPr/>
        </p:nvCxnSpPr>
        <p:spPr>
          <a:xfrm>
            <a:off x="402037" y="1449377"/>
            <a:ext cx="740664" cy="0"/>
          </a:xfrm>
          <a:prstGeom prst="line">
            <a:avLst/>
          </a:prstGeom>
          <a:ln w="38100">
            <a:solidFill>
              <a:srgbClr val="F2652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62498689"/>
      </p:ext>
    </p:extLst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3 Imag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E89D1D2E-4378-4D8A-855B-34A01BF61F48}"/>
              </a:ext>
            </a:extLst>
          </p:cNvPr>
          <p:cNvGrpSpPr/>
          <p:nvPr/>
        </p:nvGrpSpPr>
        <p:grpSpPr>
          <a:xfrm>
            <a:off x="11173460" y="6417165"/>
            <a:ext cx="869136" cy="287336"/>
            <a:chOff x="9740079" y="5966678"/>
            <a:chExt cx="1069658" cy="353628"/>
          </a:xfrm>
        </p:grpSpPr>
        <p:sp>
          <p:nvSpPr>
            <p:cNvPr id="4" name="Freeform 5">
              <a:extLst>
                <a:ext uri="{FF2B5EF4-FFF2-40B4-BE49-F238E27FC236}">
                  <a16:creationId xmlns:a16="http://schemas.microsoft.com/office/drawing/2014/main" id="{65808EFB-D331-4776-9E89-E2DCF9ED9699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41D1525-6CDA-41A8-9954-968836C1A3C5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6" name="Freeform 7">
              <a:extLst>
                <a:ext uri="{FF2B5EF4-FFF2-40B4-BE49-F238E27FC236}">
                  <a16:creationId xmlns:a16="http://schemas.microsoft.com/office/drawing/2014/main" id="{6329A75C-151B-4EEB-8B43-A42370880084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7" name="Freeform 8">
              <a:extLst>
                <a:ext uri="{FF2B5EF4-FFF2-40B4-BE49-F238E27FC236}">
                  <a16:creationId xmlns:a16="http://schemas.microsoft.com/office/drawing/2014/main" id="{DEAEAEF9-62E7-4359-AF11-A66B2302354B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8" name="Freeform 9">
              <a:extLst>
                <a:ext uri="{FF2B5EF4-FFF2-40B4-BE49-F238E27FC236}">
                  <a16:creationId xmlns:a16="http://schemas.microsoft.com/office/drawing/2014/main" id="{F7FD73BE-DE98-4AAA-B746-5FC28B5B99E2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9" name="Freeform 10">
              <a:extLst>
                <a:ext uri="{FF2B5EF4-FFF2-40B4-BE49-F238E27FC236}">
                  <a16:creationId xmlns:a16="http://schemas.microsoft.com/office/drawing/2014/main" id="{67B62643-7A58-4A2F-82B8-8FF325031C74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0" name="Freeform 11">
              <a:extLst>
                <a:ext uri="{FF2B5EF4-FFF2-40B4-BE49-F238E27FC236}">
                  <a16:creationId xmlns:a16="http://schemas.microsoft.com/office/drawing/2014/main" id="{C8DC9913-420A-43CB-8B64-91918DDD7B61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1" name="Freeform 12">
              <a:extLst>
                <a:ext uri="{FF2B5EF4-FFF2-40B4-BE49-F238E27FC236}">
                  <a16:creationId xmlns:a16="http://schemas.microsoft.com/office/drawing/2014/main" id="{11D72DFB-6601-4374-9966-D4BF1F543DC6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</p:grpSp>
      <p:sp>
        <p:nvSpPr>
          <p:cNvPr id="12" name="Text Placeholder 2">
            <a:extLst>
              <a:ext uri="{FF2B5EF4-FFF2-40B4-BE49-F238E27FC236}">
                <a16:creationId xmlns:a16="http://schemas.microsoft.com/office/drawing/2014/main" id="{A67DD7B8-4BBB-4B2B-9A22-252465AB5BAA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402036" y="5326654"/>
            <a:ext cx="8430075" cy="967821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80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Title of Speaker, Name of Speaker</a:t>
            </a:r>
          </a:p>
          <a:p>
            <a:pPr lvl="0"/>
            <a:r>
              <a:rPr lang="en-US"/>
              <a:t>Date</a:t>
            </a:r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F5EC60A7-6AEE-4DEE-8544-41659D06EE98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02036" y="3367097"/>
            <a:ext cx="8430075" cy="1803616"/>
          </a:xfrm>
          <a:prstGeom prst="rect">
            <a:avLst/>
          </a:prstGeom>
        </p:spPr>
        <p:txBody>
          <a:bodyPr anchor="t"/>
          <a:lstStyle>
            <a:lvl1pPr algn="l">
              <a:defRPr sz="6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Enter Presentation Title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6935A0B-549F-43A9-8316-F86EBE82CA58}"/>
              </a:ext>
            </a:extLst>
          </p:cNvPr>
          <p:cNvSpPr/>
          <p:nvPr/>
        </p:nvSpPr>
        <p:spPr>
          <a:xfrm>
            <a:off x="0" y="3050861"/>
            <a:ext cx="12192000" cy="245126"/>
          </a:xfrm>
          <a:prstGeom prst="rect">
            <a:avLst/>
          </a:prstGeom>
          <a:solidFill>
            <a:srgbClr val="F2652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Picture Placeholder 2">
            <a:extLst>
              <a:ext uri="{FF2B5EF4-FFF2-40B4-BE49-F238E27FC236}">
                <a16:creationId xmlns:a16="http://schemas.microsoft.com/office/drawing/2014/main" id="{FB3C4E0A-DD62-4E91-BE91-E38421635D76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768036"/>
            <a:ext cx="4059238" cy="22828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16" name="Picture Placeholder 2">
            <a:extLst>
              <a:ext uri="{FF2B5EF4-FFF2-40B4-BE49-F238E27FC236}">
                <a16:creationId xmlns:a16="http://schemas.microsoft.com/office/drawing/2014/main" id="{482F834F-5FCF-47D4-B4E7-911724D3368F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4062809" y="768036"/>
            <a:ext cx="4059238" cy="22828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17" name="Picture Placeholder 2">
            <a:extLst>
              <a:ext uri="{FF2B5EF4-FFF2-40B4-BE49-F238E27FC236}">
                <a16:creationId xmlns:a16="http://schemas.microsoft.com/office/drawing/2014/main" id="{3EFD3114-8B41-4AFE-8BC7-AA1336967A5F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8125619" y="768036"/>
            <a:ext cx="4059238" cy="22828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1623660333"/>
      </p:ext>
    </p:extLst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Gra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Isosceles Triangle 2">
            <a:extLst>
              <a:ext uri="{FF2B5EF4-FFF2-40B4-BE49-F238E27FC236}">
                <a16:creationId xmlns:a16="http://schemas.microsoft.com/office/drawing/2014/main" id="{5E5CFDE8-721B-4A62-801A-9511522D49AE}"/>
              </a:ext>
            </a:extLst>
          </p:cNvPr>
          <p:cNvSpPr/>
          <p:nvPr/>
        </p:nvSpPr>
        <p:spPr>
          <a:xfrm>
            <a:off x="92334" y="1691640"/>
            <a:ext cx="12124873" cy="5164647"/>
          </a:xfrm>
          <a:prstGeom prst="triangle">
            <a:avLst>
              <a:gd name="adj" fmla="val 100000"/>
            </a:avLst>
          </a:prstGeom>
          <a:solidFill>
            <a:schemeClr val="bg2">
              <a:lumMod val="75000"/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Isosceles Triangle 3">
            <a:extLst>
              <a:ext uri="{FF2B5EF4-FFF2-40B4-BE49-F238E27FC236}">
                <a16:creationId xmlns:a16="http://schemas.microsoft.com/office/drawing/2014/main" id="{08D07379-BFF0-4F49-8C6B-E251D35B2DD6}"/>
              </a:ext>
            </a:extLst>
          </p:cNvPr>
          <p:cNvSpPr/>
          <p:nvPr/>
        </p:nvSpPr>
        <p:spPr>
          <a:xfrm>
            <a:off x="28878" y="2626423"/>
            <a:ext cx="12163121" cy="4235290"/>
          </a:xfrm>
          <a:prstGeom prst="triangle">
            <a:avLst>
              <a:gd name="adj" fmla="val 100000"/>
            </a:avLst>
          </a:prstGeom>
          <a:solidFill>
            <a:schemeClr val="bg2">
              <a:lumMod val="7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07483DBB-9142-492B-9937-39BB44391A8F}"/>
              </a:ext>
            </a:extLst>
          </p:cNvPr>
          <p:cNvCxnSpPr>
            <a:cxnSpLocks/>
          </p:cNvCxnSpPr>
          <p:nvPr/>
        </p:nvCxnSpPr>
        <p:spPr>
          <a:xfrm>
            <a:off x="402037" y="1442138"/>
            <a:ext cx="740664" cy="0"/>
          </a:xfrm>
          <a:prstGeom prst="line">
            <a:avLst/>
          </a:prstGeom>
          <a:ln w="38100">
            <a:solidFill>
              <a:srgbClr val="F2652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6" name="Group 5">
            <a:extLst>
              <a:ext uri="{FF2B5EF4-FFF2-40B4-BE49-F238E27FC236}">
                <a16:creationId xmlns:a16="http://schemas.microsoft.com/office/drawing/2014/main" id="{9D18A712-66F1-42F3-BBE4-25ADE09ED304}"/>
              </a:ext>
            </a:extLst>
          </p:cNvPr>
          <p:cNvGrpSpPr/>
          <p:nvPr/>
        </p:nvGrpSpPr>
        <p:grpSpPr>
          <a:xfrm>
            <a:off x="11173460" y="6417165"/>
            <a:ext cx="869136" cy="287336"/>
            <a:chOff x="9740079" y="5966678"/>
            <a:chExt cx="1069658" cy="353628"/>
          </a:xfrm>
        </p:grpSpPr>
        <p:sp>
          <p:nvSpPr>
            <p:cNvPr id="7" name="Freeform 5">
              <a:extLst>
                <a:ext uri="{FF2B5EF4-FFF2-40B4-BE49-F238E27FC236}">
                  <a16:creationId xmlns:a16="http://schemas.microsoft.com/office/drawing/2014/main" id="{D23D3DB2-85B0-4E7B-A58C-C9A92C535526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8" name="Freeform 6">
              <a:extLst>
                <a:ext uri="{FF2B5EF4-FFF2-40B4-BE49-F238E27FC236}">
                  <a16:creationId xmlns:a16="http://schemas.microsoft.com/office/drawing/2014/main" id="{89C90FAE-7FDA-430D-BD0A-8FB7FD469157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9" name="Freeform 7">
              <a:extLst>
                <a:ext uri="{FF2B5EF4-FFF2-40B4-BE49-F238E27FC236}">
                  <a16:creationId xmlns:a16="http://schemas.microsoft.com/office/drawing/2014/main" id="{4EFA2B61-04E7-4EA6-A51A-E8872B8ABC79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0" name="Freeform 8">
              <a:extLst>
                <a:ext uri="{FF2B5EF4-FFF2-40B4-BE49-F238E27FC236}">
                  <a16:creationId xmlns:a16="http://schemas.microsoft.com/office/drawing/2014/main" id="{D41B80EB-2410-4289-90BF-0E08EF053CD7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1" name="Freeform 9">
              <a:extLst>
                <a:ext uri="{FF2B5EF4-FFF2-40B4-BE49-F238E27FC236}">
                  <a16:creationId xmlns:a16="http://schemas.microsoft.com/office/drawing/2014/main" id="{EE147BB1-8A12-4390-9BD3-34BADE6CF6FF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B724A8EA-E824-4941-BE04-127A9FD8B9B0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F4731D65-AD31-4080-84F3-EC3F01E7B151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EA25BCE-2FAE-465F-AAD4-99479450B905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</p:grpSp>
      <p:sp>
        <p:nvSpPr>
          <p:cNvPr id="15" name="Text Placeholder 2">
            <a:extLst>
              <a:ext uri="{FF2B5EF4-FFF2-40B4-BE49-F238E27FC236}">
                <a16:creationId xmlns:a16="http://schemas.microsoft.com/office/drawing/2014/main" id="{96291A9D-B025-408A-8E9D-3AB16BCFCA7E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402036" y="3575826"/>
            <a:ext cx="8430075" cy="967821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80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Title of Speaker, Name of Speaker</a:t>
            </a:r>
          </a:p>
          <a:p>
            <a:pPr lvl="0"/>
            <a:r>
              <a:rPr lang="en-US"/>
              <a:t>Date</a:t>
            </a:r>
          </a:p>
        </p:txBody>
      </p:sp>
      <p:sp>
        <p:nvSpPr>
          <p:cNvPr id="16" name="Title 1">
            <a:extLst>
              <a:ext uri="{FF2B5EF4-FFF2-40B4-BE49-F238E27FC236}">
                <a16:creationId xmlns:a16="http://schemas.microsoft.com/office/drawing/2014/main" id="{24192CCA-A446-4DAD-A25A-FC873BAE60B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02036" y="1535007"/>
            <a:ext cx="8430075" cy="1803616"/>
          </a:xfrm>
          <a:prstGeom prst="rect">
            <a:avLst/>
          </a:prstGeom>
        </p:spPr>
        <p:txBody>
          <a:bodyPr anchor="t"/>
          <a:lstStyle>
            <a:lvl1pPr algn="l">
              <a:defRPr sz="6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Enter Presentation Title</a:t>
            </a:r>
          </a:p>
        </p:txBody>
      </p:sp>
      <p:sp>
        <p:nvSpPr>
          <p:cNvPr id="17" name="Isosceles Triangle 16">
            <a:extLst>
              <a:ext uri="{FF2B5EF4-FFF2-40B4-BE49-F238E27FC236}">
                <a16:creationId xmlns:a16="http://schemas.microsoft.com/office/drawing/2014/main" id="{A18C5970-F1E7-4CF3-8412-0E38DB33CD8B}"/>
              </a:ext>
            </a:extLst>
          </p:cNvPr>
          <p:cNvSpPr/>
          <p:nvPr/>
        </p:nvSpPr>
        <p:spPr>
          <a:xfrm>
            <a:off x="7150075" y="7110"/>
            <a:ext cx="5041924" cy="6854783"/>
          </a:xfrm>
          <a:prstGeom prst="triangle">
            <a:avLst>
              <a:gd name="adj" fmla="val 100000"/>
            </a:avLst>
          </a:pr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717DF396-2589-4A2A-949A-1747DFB53BD0}"/>
              </a:ext>
            </a:extLst>
          </p:cNvPr>
          <p:cNvSpPr/>
          <p:nvPr/>
        </p:nvSpPr>
        <p:spPr>
          <a:xfrm flipV="1">
            <a:off x="0" y="-13648"/>
            <a:ext cx="12192000" cy="3140896"/>
          </a:xfrm>
          <a:prstGeom prst="triangle">
            <a:avLst>
              <a:gd name="adj" fmla="val 100000"/>
            </a:avLst>
          </a:pr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3012319"/>
      </p:ext>
    </p:extLst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Basic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545F4817-B106-476A-AB7A-24F436B1E822}"/>
              </a:ext>
            </a:extLst>
          </p:cNvPr>
          <p:cNvGrpSpPr/>
          <p:nvPr/>
        </p:nvGrpSpPr>
        <p:grpSpPr>
          <a:xfrm>
            <a:off x="11173460" y="6417165"/>
            <a:ext cx="869136" cy="287336"/>
            <a:chOff x="9740079" y="5966678"/>
            <a:chExt cx="1069658" cy="353628"/>
          </a:xfrm>
        </p:grpSpPr>
        <p:sp>
          <p:nvSpPr>
            <p:cNvPr id="4" name="Freeform 5">
              <a:extLst>
                <a:ext uri="{FF2B5EF4-FFF2-40B4-BE49-F238E27FC236}">
                  <a16:creationId xmlns:a16="http://schemas.microsoft.com/office/drawing/2014/main" id="{E481CFDD-C42B-4310-9DA3-A5C952798DC9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F5AC0BC-CC70-4FB9-87A5-D1273AAF47F4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6" name="Freeform 7">
              <a:extLst>
                <a:ext uri="{FF2B5EF4-FFF2-40B4-BE49-F238E27FC236}">
                  <a16:creationId xmlns:a16="http://schemas.microsoft.com/office/drawing/2014/main" id="{1B482746-EF45-427B-AA62-41B4AFA58766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7" name="Freeform 8">
              <a:extLst>
                <a:ext uri="{FF2B5EF4-FFF2-40B4-BE49-F238E27FC236}">
                  <a16:creationId xmlns:a16="http://schemas.microsoft.com/office/drawing/2014/main" id="{339AF12B-075D-4303-A69D-331ABC88545E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8" name="Freeform 9">
              <a:extLst>
                <a:ext uri="{FF2B5EF4-FFF2-40B4-BE49-F238E27FC236}">
                  <a16:creationId xmlns:a16="http://schemas.microsoft.com/office/drawing/2014/main" id="{C3515B60-B423-4704-9204-57F5A2B88C9A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9" name="Freeform 10">
              <a:extLst>
                <a:ext uri="{FF2B5EF4-FFF2-40B4-BE49-F238E27FC236}">
                  <a16:creationId xmlns:a16="http://schemas.microsoft.com/office/drawing/2014/main" id="{2A367CC2-D082-490A-9002-70DCE88D3486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0" name="Freeform 11">
              <a:extLst>
                <a:ext uri="{FF2B5EF4-FFF2-40B4-BE49-F238E27FC236}">
                  <a16:creationId xmlns:a16="http://schemas.microsoft.com/office/drawing/2014/main" id="{14838AB5-4BDD-421B-99CC-B5AE1AF9B160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1" name="Freeform 12">
              <a:extLst>
                <a:ext uri="{FF2B5EF4-FFF2-40B4-BE49-F238E27FC236}">
                  <a16:creationId xmlns:a16="http://schemas.microsoft.com/office/drawing/2014/main" id="{4065C28F-09A6-407C-83C3-1F7DE6B10353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</p:grpSp>
      <p:sp>
        <p:nvSpPr>
          <p:cNvPr id="12" name="Text Placeholder 2">
            <a:extLst>
              <a:ext uri="{FF2B5EF4-FFF2-40B4-BE49-F238E27FC236}">
                <a16:creationId xmlns:a16="http://schemas.microsoft.com/office/drawing/2014/main" id="{AEA729DA-EC19-4E36-9236-1D86C8EFB98E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402036" y="3597074"/>
            <a:ext cx="8430075" cy="967821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80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Title of Speaker, Name of Speaker</a:t>
            </a:r>
          </a:p>
          <a:p>
            <a:pPr lvl="0"/>
            <a:r>
              <a:rPr lang="en-US"/>
              <a:t>Date</a:t>
            </a:r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2FEE6771-D62C-4F31-A9BC-C5F3C795C1C0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02036" y="1389430"/>
            <a:ext cx="8430075" cy="1803616"/>
          </a:xfrm>
          <a:prstGeom prst="rect">
            <a:avLst/>
          </a:prstGeom>
        </p:spPr>
        <p:txBody>
          <a:bodyPr anchor="t"/>
          <a:lstStyle>
            <a:lvl1pPr algn="l">
              <a:defRPr sz="6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Enter Presentation Title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7BDE7FA-EA79-4F18-A7DA-CCD86F06029E}"/>
              </a:ext>
            </a:extLst>
          </p:cNvPr>
          <p:cNvSpPr/>
          <p:nvPr/>
        </p:nvSpPr>
        <p:spPr>
          <a:xfrm>
            <a:off x="-29167" y="4754431"/>
            <a:ext cx="12192000" cy="245126"/>
          </a:xfrm>
          <a:prstGeom prst="rect">
            <a:avLst/>
          </a:prstGeom>
          <a:solidFill>
            <a:srgbClr val="F2652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45F38F27-08A2-4718-BB28-C35E786BD7FB}"/>
              </a:ext>
            </a:extLst>
          </p:cNvPr>
          <p:cNvCxnSpPr>
            <a:cxnSpLocks/>
          </p:cNvCxnSpPr>
          <p:nvPr/>
        </p:nvCxnSpPr>
        <p:spPr>
          <a:xfrm>
            <a:off x="392026" y="1287755"/>
            <a:ext cx="827372" cy="0"/>
          </a:xfrm>
          <a:prstGeom prst="line">
            <a:avLst/>
          </a:prstGeom>
          <a:ln w="38100">
            <a:solidFill>
              <a:srgbClr val="F2652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69901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Logo Locku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3637E852-B398-479F-9535-1C08021310D2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02036" y="1389430"/>
            <a:ext cx="8430075" cy="1803616"/>
          </a:xfrm>
          <a:prstGeom prst="rect">
            <a:avLst/>
          </a:prstGeom>
        </p:spPr>
        <p:txBody>
          <a:bodyPr anchor="t"/>
          <a:lstStyle>
            <a:lvl1pPr algn="l">
              <a:defRPr sz="6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Enter Presentation Title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3BEE703-D3F4-4E5C-A6E1-D9996B85ED34}"/>
              </a:ext>
            </a:extLst>
          </p:cNvPr>
          <p:cNvSpPr/>
          <p:nvPr/>
        </p:nvSpPr>
        <p:spPr>
          <a:xfrm>
            <a:off x="-29167" y="4754431"/>
            <a:ext cx="12192000" cy="245126"/>
          </a:xfrm>
          <a:prstGeom prst="rect">
            <a:avLst/>
          </a:prstGeom>
          <a:solidFill>
            <a:srgbClr val="F2652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7D375CDC-6B27-49F7-BDD9-48D4D8E5549D}"/>
              </a:ext>
            </a:extLst>
          </p:cNvPr>
          <p:cNvGrpSpPr/>
          <p:nvPr/>
        </p:nvGrpSpPr>
        <p:grpSpPr>
          <a:xfrm>
            <a:off x="11002037" y="6379065"/>
            <a:ext cx="1040559" cy="375990"/>
            <a:chOff x="11002037" y="6379065"/>
            <a:chExt cx="1040559" cy="375990"/>
          </a:xfrm>
        </p:grpSpPr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AF164CD3-76C7-42ED-941B-E776C8BF29C7}"/>
                </a:ext>
              </a:extLst>
            </p:cNvPr>
            <p:cNvCxnSpPr>
              <a:cxnSpLocks/>
            </p:cNvCxnSpPr>
            <p:nvPr/>
          </p:nvCxnSpPr>
          <p:spPr>
            <a:xfrm>
              <a:off x="11002037" y="6379065"/>
              <a:ext cx="0" cy="375990"/>
            </a:xfrm>
            <a:prstGeom prst="line">
              <a:avLst/>
            </a:prstGeom>
            <a:ln w="28575">
              <a:solidFill>
                <a:schemeClr val="tx1">
                  <a:lumMod val="20000"/>
                  <a:lumOff val="8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7" name="Group 6">
              <a:extLst>
                <a:ext uri="{FF2B5EF4-FFF2-40B4-BE49-F238E27FC236}">
                  <a16:creationId xmlns:a16="http://schemas.microsoft.com/office/drawing/2014/main" id="{A71341BE-879E-4E86-BC5C-7340116AD719}"/>
                </a:ext>
              </a:extLst>
            </p:cNvPr>
            <p:cNvGrpSpPr/>
            <p:nvPr/>
          </p:nvGrpSpPr>
          <p:grpSpPr>
            <a:xfrm>
              <a:off x="11173460" y="6417165"/>
              <a:ext cx="869136" cy="287336"/>
              <a:chOff x="9740079" y="5966678"/>
              <a:chExt cx="1069658" cy="353628"/>
            </a:xfrm>
          </p:grpSpPr>
          <p:sp>
            <p:nvSpPr>
              <p:cNvPr id="8" name="Freeform 5">
                <a:extLst>
                  <a:ext uri="{FF2B5EF4-FFF2-40B4-BE49-F238E27FC236}">
                    <a16:creationId xmlns:a16="http://schemas.microsoft.com/office/drawing/2014/main" id="{AC8770D9-72AD-4215-8F0F-85342A40AB7A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0081222" y="5966678"/>
                <a:ext cx="256785" cy="353628"/>
              </a:xfrm>
              <a:custGeom>
                <a:avLst/>
                <a:gdLst>
                  <a:gd name="T0" fmla="*/ 0 w 1522"/>
                  <a:gd name="T1" fmla="*/ 0 h 2096"/>
                  <a:gd name="T2" fmla="*/ 0 w 1522"/>
                  <a:gd name="T3" fmla="*/ 899 h 2096"/>
                  <a:gd name="T4" fmla="*/ 317 w 1522"/>
                  <a:gd name="T5" fmla="*/ 899 h 2096"/>
                  <a:gd name="T6" fmla="*/ 317 w 1522"/>
                  <a:gd name="T7" fmla="*/ 1196 h 2096"/>
                  <a:gd name="T8" fmla="*/ 0 w 1522"/>
                  <a:gd name="T9" fmla="*/ 1196 h 2096"/>
                  <a:gd name="T10" fmla="*/ 0 w 1522"/>
                  <a:gd name="T11" fmla="*/ 2096 h 2096"/>
                  <a:gd name="T12" fmla="*/ 317 w 1522"/>
                  <a:gd name="T13" fmla="*/ 2096 h 2096"/>
                  <a:gd name="T14" fmla="*/ 317 w 1522"/>
                  <a:gd name="T15" fmla="*/ 1196 h 2096"/>
                  <a:gd name="T16" fmla="*/ 1376 w 1522"/>
                  <a:gd name="T17" fmla="*/ 1196 h 2096"/>
                  <a:gd name="T18" fmla="*/ 1376 w 1522"/>
                  <a:gd name="T19" fmla="*/ 899 h 2096"/>
                  <a:gd name="T20" fmla="*/ 317 w 1522"/>
                  <a:gd name="T21" fmla="*/ 899 h 2096"/>
                  <a:gd name="T22" fmla="*/ 317 w 1522"/>
                  <a:gd name="T23" fmla="*/ 299 h 2096"/>
                  <a:gd name="T24" fmla="*/ 1522 w 1522"/>
                  <a:gd name="T25" fmla="*/ 299 h 2096"/>
                  <a:gd name="T26" fmla="*/ 1522 w 1522"/>
                  <a:gd name="T27" fmla="*/ 0 h 2096"/>
                  <a:gd name="T28" fmla="*/ 0 w 1522"/>
                  <a:gd name="T29" fmla="*/ 0 h 209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1522" h="2096">
                    <a:moveTo>
                      <a:pt x="0" y="0"/>
                    </a:moveTo>
                    <a:lnTo>
                      <a:pt x="0" y="899"/>
                    </a:lnTo>
                    <a:lnTo>
                      <a:pt x="317" y="899"/>
                    </a:lnTo>
                    <a:lnTo>
                      <a:pt x="317" y="1196"/>
                    </a:lnTo>
                    <a:lnTo>
                      <a:pt x="0" y="1196"/>
                    </a:lnTo>
                    <a:lnTo>
                      <a:pt x="0" y="2096"/>
                    </a:lnTo>
                    <a:lnTo>
                      <a:pt x="317" y="2096"/>
                    </a:lnTo>
                    <a:lnTo>
                      <a:pt x="317" y="1196"/>
                    </a:lnTo>
                    <a:lnTo>
                      <a:pt x="1376" y="1196"/>
                    </a:lnTo>
                    <a:lnTo>
                      <a:pt x="1376" y="899"/>
                    </a:lnTo>
                    <a:lnTo>
                      <a:pt x="317" y="899"/>
                    </a:lnTo>
                    <a:lnTo>
                      <a:pt x="317" y="299"/>
                    </a:lnTo>
                    <a:lnTo>
                      <a:pt x="1522" y="299"/>
                    </a:lnTo>
                    <a:lnTo>
                      <a:pt x="1522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FF5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>
                  <a:latin typeface="Arial" panose="020B0604020202020204" pitchFamily="34" charset="0"/>
                </a:endParaRPr>
              </a:p>
            </p:txBody>
          </p:sp>
          <p:sp>
            <p:nvSpPr>
              <p:cNvPr id="9" name="Freeform 6">
                <a:extLst>
                  <a:ext uri="{FF2B5EF4-FFF2-40B4-BE49-F238E27FC236}">
                    <a16:creationId xmlns:a16="http://schemas.microsoft.com/office/drawing/2014/main" id="{EBC3C73B-894B-4E3C-BDE1-F78F8FD91334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9740079" y="6168462"/>
                <a:ext cx="309931" cy="151844"/>
              </a:xfrm>
              <a:custGeom>
                <a:avLst/>
                <a:gdLst>
                  <a:gd name="T0" fmla="*/ 339 w 843"/>
                  <a:gd name="T1" fmla="*/ 275 h 412"/>
                  <a:gd name="T2" fmla="*/ 145 w 843"/>
                  <a:gd name="T3" fmla="*/ 275 h 412"/>
                  <a:gd name="T4" fmla="*/ 145 w 843"/>
                  <a:gd name="T5" fmla="*/ 0 h 412"/>
                  <a:gd name="T6" fmla="*/ 0 w 843"/>
                  <a:gd name="T7" fmla="*/ 0 h 412"/>
                  <a:gd name="T8" fmla="*/ 0 w 843"/>
                  <a:gd name="T9" fmla="*/ 412 h 412"/>
                  <a:gd name="T10" fmla="*/ 339 w 843"/>
                  <a:gd name="T11" fmla="*/ 412 h 412"/>
                  <a:gd name="T12" fmla="*/ 706 w 843"/>
                  <a:gd name="T13" fmla="*/ 274 h 412"/>
                  <a:gd name="T14" fmla="*/ 843 w 843"/>
                  <a:gd name="T15" fmla="*/ 0 h 412"/>
                  <a:gd name="T16" fmla="*/ 694 w 843"/>
                  <a:gd name="T17" fmla="*/ 0 h 412"/>
                  <a:gd name="T18" fmla="*/ 339 w 843"/>
                  <a:gd name="T19" fmla="*/ 275 h 41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843" h="412">
                    <a:moveTo>
                      <a:pt x="339" y="275"/>
                    </a:moveTo>
                    <a:cubicBezTo>
                      <a:pt x="145" y="275"/>
                      <a:pt x="145" y="275"/>
                      <a:pt x="145" y="275"/>
                    </a:cubicBezTo>
                    <a:cubicBezTo>
                      <a:pt x="145" y="0"/>
                      <a:pt x="145" y="0"/>
                      <a:pt x="145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412"/>
                      <a:pt x="0" y="412"/>
                      <a:pt x="0" y="412"/>
                    </a:cubicBezTo>
                    <a:cubicBezTo>
                      <a:pt x="339" y="412"/>
                      <a:pt x="339" y="412"/>
                      <a:pt x="339" y="412"/>
                    </a:cubicBezTo>
                    <a:cubicBezTo>
                      <a:pt x="483" y="412"/>
                      <a:pt x="613" y="363"/>
                      <a:pt x="706" y="274"/>
                    </a:cubicBezTo>
                    <a:cubicBezTo>
                      <a:pt x="781" y="201"/>
                      <a:pt x="829" y="106"/>
                      <a:pt x="843" y="0"/>
                    </a:cubicBezTo>
                    <a:cubicBezTo>
                      <a:pt x="694" y="0"/>
                      <a:pt x="694" y="0"/>
                      <a:pt x="694" y="0"/>
                    </a:cubicBezTo>
                    <a:cubicBezTo>
                      <a:pt x="665" y="165"/>
                      <a:pt x="527" y="275"/>
                      <a:pt x="339" y="275"/>
                    </a:cubicBezTo>
                  </a:path>
                </a:pathLst>
              </a:custGeom>
              <a:solidFill>
                <a:srgbClr val="FF5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>
                  <a:latin typeface="Arial" panose="020B0604020202020204" pitchFamily="34" charset="0"/>
                </a:endParaRPr>
              </a:p>
            </p:txBody>
          </p:sp>
          <p:sp>
            <p:nvSpPr>
              <p:cNvPr id="10" name="Freeform 7">
                <a:extLst>
                  <a:ext uri="{FF2B5EF4-FFF2-40B4-BE49-F238E27FC236}">
                    <a16:creationId xmlns:a16="http://schemas.microsoft.com/office/drawing/2014/main" id="{B57E1CAB-38C5-4417-B445-81A98F989C19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9740079" y="5966678"/>
                <a:ext cx="310268" cy="151675"/>
              </a:xfrm>
              <a:custGeom>
                <a:avLst/>
                <a:gdLst>
                  <a:gd name="T0" fmla="*/ 339 w 844"/>
                  <a:gd name="T1" fmla="*/ 0 h 412"/>
                  <a:gd name="T2" fmla="*/ 0 w 844"/>
                  <a:gd name="T3" fmla="*/ 0 h 412"/>
                  <a:gd name="T4" fmla="*/ 0 w 844"/>
                  <a:gd name="T5" fmla="*/ 412 h 412"/>
                  <a:gd name="T6" fmla="*/ 145 w 844"/>
                  <a:gd name="T7" fmla="*/ 412 h 412"/>
                  <a:gd name="T8" fmla="*/ 145 w 844"/>
                  <a:gd name="T9" fmla="*/ 137 h 412"/>
                  <a:gd name="T10" fmla="*/ 339 w 844"/>
                  <a:gd name="T11" fmla="*/ 137 h 412"/>
                  <a:gd name="T12" fmla="*/ 693 w 844"/>
                  <a:gd name="T13" fmla="*/ 412 h 412"/>
                  <a:gd name="T14" fmla="*/ 844 w 844"/>
                  <a:gd name="T15" fmla="*/ 412 h 412"/>
                  <a:gd name="T16" fmla="*/ 339 w 844"/>
                  <a:gd name="T17" fmla="*/ 0 h 41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844" h="412">
                    <a:moveTo>
                      <a:pt x="339" y="0"/>
                    </a:moveTo>
                    <a:cubicBezTo>
                      <a:pt x="0" y="0"/>
                      <a:pt x="0" y="0"/>
                      <a:pt x="0" y="0"/>
                    </a:cubicBezTo>
                    <a:cubicBezTo>
                      <a:pt x="0" y="412"/>
                      <a:pt x="0" y="412"/>
                      <a:pt x="0" y="412"/>
                    </a:cubicBezTo>
                    <a:cubicBezTo>
                      <a:pt x="145" y="412"/>
                      <a:pt x="145" y="412"/>
                      <a:pt x="145" y="412"/>
                    </a:cubicBezTo>
                    <a:cubicBezTo>
                      <a:pt x="145" y="137"/>
                      <a:pt x="145" y="137"/>
                      <a:pt x="145" y="137"/>
                    </a:cubicBezTo>
                    <a:cubicBezTo>
                      <a:pt x="339" y="137"/>
                      <a:pt x="339" y="137"/>
                      <a:pt x="339" y="137"/>
                    </a:cubicBezTo>
                    <a:cubicBezTo>
                      <a:pt x="526" y="137"/>
                      <a:pt x="663" y="247"/>
                      <a:pt x="693" y="412"/>
                    </a:cubicBezTo>
                    <a:cubicBezTo>
                      <a:pt x="844" y="412"/>
                      <a:pt x="844" y="412"/>
                      <a:pt x="844" y="412"/>
                    </a:cubicBezTo>
                    <a:cubicBezTo>
                      <a:pt x="813" y="170"/>
                      <a:pt x="610" y="0"/>
                      <a:pt x="339" y="0"/>
                    </a:cubicBezTo>
                  </a:path>
                </a:pathLst>
              </a:custGeom>
              <a:solidFill>
                <a:srgbClr val="FF5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>
                  <a:latin typeface="Arial" panose="020B0604020202020204" pitchFamily="34" charset="0"/>
                </a:endParaRPr>
              </a:p>
            </p:txBody>
          </p:sp>
          <p:sp>
            <p:nvSpPr>
              <p:cNvPr id="11" name="Freeform 8">
                <a:extLst>
                  <a:ext uri="{FF2B5EF4-FFF2-40B4-BE49-F238E27FC236}">
                    <a16:creationId xmlns:a16="http://schemas.microsoft.com/office/drawing/2014/main" id="{77B365EF-6E75-48AD-B416-7F1449ECDB1B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0422534" y="6168462"/>
                <a:ext cx="134298" cy="151844"/>
              </a:xfrm>
              <a:custGeom>
                <a:avLst/>
                <a:gdLst>
                  <a:gd name="T0" fmla="*/ 406 w 796"/>
                  <a:gd name="T1" fmla="*/ 280 h 900"/>
                  <a:gd name="T2" fmla="*/ 321 w 796"/>
                  <a:gd name="T3" fmla="*/ 0 h 900"/>
                  <a:gd name="T4" fmla="*/ 0 w 796"/>
                  <a:gd name="T5" fmla="*/ 0 h 900"/>
                  <a:gd name="T6" fmla="*/ 279 w 796"/>
                  <a:gd name="T7" fmla="*/ 900 h 900"/>
                  <a:gd name="T8" fmla="*/ 528 w 796"/>
                  <a:gd name="T9" fmla="*/ 900 h 900"/>
                  <a:gd name="T10" fmla="*/ 796 w 796"/>
                  <a:gd name="T11" fmla="*/ 0 h 900"/>
                  <a:gd name="T12" fmla="*/ 484 w 796"/>
                  <a:gd name="T13" fmla="*/ 0 h 900"/>
                  <a:gd name="T14" fmla="*/ 406 w 796"/>
                  <a:gd name="T15" fmla="*/ 280 h 9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796" h="900">
                    <a:moveTo>
                      <a:pt x="406" y="280"/>
                    </a:moveTo>
                    <a:lnTo>
                      <a:pt x="321" y="0"/>
                    </a:lnTo>
                    <a:lnTo>
                      <a:pt x="0" y="0"/>
                    </a:lnTo>
                    <a:lnTo>
                      <a:pt x="279" y="900"/>
                    </a:lnTo>
                    <a:lnTo>
                      <a:pt x="528" y="900"/>
                    </a:lnTo>
                    <a:lnTo>
                      <a:pt x="796" y="0"/>
                    </a:lnTo>
                    <a:lnTo>
                      <a:pt x="484" y="0"/>
                    </a:lnTo>
                    <a:lnTo>
                      <a:pt x="406" y="280"/>
                    </a:lnTo>
                    <a:close/>
                  </a:path>
                </a:pathLst>
              </a:custGeom>
              <a:solidFill>
                <a:srgbClr val="FF5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>
                  <a:latin typeface="Arial" panose="020B0604020202020204" pitchFamily="34" charset="0"/>
                </a:endParaRPr>
              </a:p>
            </p:txBody>
          </p:sp>
          <p:sp>
            <p:nvSpPr>
              <p:cNvPr id="12" name="Freeform 9">
                <a:extLst>
                  <a:ext uri="{FF2B5EF4-FFF2-40B4-BE49-F238E27FC236}">
                    <a16:creationId xmlns:a16="http://schemas.microsoft.com/office/drawing/2014/main" id="{324B1CA6-66D5-4E68-9D89-8EEFBF7C15DB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0359603" y="5966678"/>
                <a:ext cx="102242" cy="152013"/>
              </a:xfrm>
              <a:custGeom>
                <a:avLst/>
                <a:gdLst>
                  <a:gd name="T0" fmla="*/ 336 w 606"/>
                  <a:gd name="T1" fmla="*/ 0 h 901"/>
                  <a:gd name="T2" fmla="*/ 0 w 606"/>
                  <a:gd name="T3" fmla="*/ 0 h 901"/>
                  <a:gd name="T4" fmla="*/ 279 w 606"/>
                  <a:gd name="T5" fmla="*/ 901 h 901"/>
                  <a:gd name="T6" fmla="*/ 606 w 606"/>
                  <a:gd name="T7" fmla="*/ 901 h 901"/>
                  <a:gd name="T8" fmla="*/ 336 w 606"/>
                  <a:gd name="T9" fmla="*/ 0 h 90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606" h="901">
                    <a:moveTo>
                      <a:pt x="336" y="0"/>
                    </a:moveTo>
                    <a:lnTo>
                      <a:pt x="0" y="0"/>
                    </a:lnTo>
                    <a:lnTo>
                      <a:pt x="279" y="901"/>
                    </a:lnTo>
                    <a:lnTo>
                      <a:pt x="606" y="901"/>
                    </a:lnTo>
                    <a:lnTo>
                      <a:pt x="336" y="0"/>
                    </a:lnTo>
                    <a:close/>
                  </a:path>
                </a:pathLst>
              </a:custGeom>
              <a:solidFill>
                <a:srgbClr val="FF5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>
                  <a:latin typeface="Arial" panose="020B0604020202020204" pitchFamily="34" charset="0"/>
                </a:endParaRPr>
              </a:p>
            </p:txBody>
          </p:sp>
          <p:sp>
            <p:nvSpPr>
              <p:cNvPr id="13" name="Freeform 10">
                <a:extLst>
                  <a:ext uri="{FF2B5EF4-FFF2-40B4-BE49-F238E27FC236}">
                    <a16:creationId xmlns:a16="http://schemas.microsoft.com/office/drawing/2014/main" id="{024DE8AD-3BBD-4F0D-A3EE-3449FAD12683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0518534" y="5966678"/>
                <a:ext cx="131936" cy="152013"/>
              </a:xfrm>
              <a:custGeom>
                <a:avLst/>
                <a:gdLst>
                  <a:gd name="T0" fmla="*/ 523 w 782"/>
                  <a:gd name="T1" fmla="*/ 0 h 901"/>
                  <a:gd name="T2" fmla="*/ 259 w 782"/>
                  <a:gd name="T3" fmla="*/ 0 h 901"/>
                  <a:gd name="T4" fmla="*/ 0 w 782"/>
                  <a:gd name="T5" fmla="*/ 901 h 901"/>
                  <a:gd name="T6" fmla="*/ 314 w 782"/>
                  <a:gd name="T7" fmla="*/ 901 h 901"/>
                  <a:gd name="T8" fmla="*/ 392 w 782"/>
                  <a:gd name="T9" fmla="*/ 644 h 901"/>
                  <a:gd name="T10" fmla="*/ 469 w 782"/>
                  <a:gd name="T11" fmla="*/ 901 h 901"/>
                  <a:gd name="T12" fmla="*/ 782 w 782"/>
                  <a:gd name="T13" fmla="*/ 901 h 901"/>
                  <a:gd name="T14" fmla="*/ 523 w 782"/>
                  <a:gd name="T15" fmla="*/ 0 h 90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782" h="901">
                    <a:moveTo>
                      <a:pt x="523" y="0"/>
                    </a:moveTo>
                    <a:lnTo>
                      <a:pt x="259" y="0"/>
                    </a:lnTo>
                    <a:lnTo>
                      <a:pt x="0" y="901"/>
                    </a:lnTo>
                    <a:lnTo>
                      <a:pt x="314" y="901"/>
                    </a:lnTo>
                    <a:lnTo>
                      <a:pt x="392" y="644"/>
                    </a:lnTo>
                    <a:lnTo>
                      <a:pt x="469" y="901"/>
                    </a:lnTo>
                    <a:lnTo>
                      <a:pt x="782" y="901"/>
                    </a:lnTo>
                    <a:lnTo>
                      <a:pt x="523" y="0"/>
                    </a:lnTo>
                    <a:close/>
                  </a:path>
                </a:pathLst>
              </a:custGeom>
              <a:solidFill>
                <a:srgbClr val="FF5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>
                  <a:latin typeface="Arial" panose="020B0604020202020204" pitchFamily="34" charset="0"/>
                </a:endParaRPr>
              </a:p>
            </p:txBody>
          </p:sp>
          <p:sp>
            <p:nvSpPr>
              <p:cNvPr id="14" name="Freeform 11">
                <a:extLst>
                  <a:ext uri="{FF2B5EF4-FFF2-40B4-BE49-F238E27FC236}">
                    <a16:creationId xmlns:a16="http://schemas.microsoft.com/office/drawing/2014/main" id="{621DB37E-BAA7-4181-A64F-7565075020BA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0707495" y="5966678"/>
                <a:ext cx="102242" cy="152013"/>
              </a:xfrm>
              <a:custGeom>
                <a:avLst/>
                <a:gdLst>
                  <a:gd name="T0" fmla="*/ 271 w 606"/>
                  <a:gd name="T1" fmla="*/ 0 h 901"/>
                  <a:gd name="T2" fmla="*/ 0 w 606"/>
                  <a:gd name="T3" fmla="*/ 901 h 901"/>
                  <a:gd name="T4" fmla="*/ 325 w 606"/>
                  <a:gd name="T5" fmla="*/ 901 h 901"/>
                  <a:gd name="T6" fmla="*/ 606 w 606"/>
                  <a:gd name="T7" fmla="*/ 0 h 901"/>
                  <a:gd name="T8" fmla="*/ 271 w 606"/>
                  <a:gd name="T9" fmla="*/ 0 h 90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606" h="901">
                    <a:moveTo>
                      <a:pt x="271" y="0"/>
                    </a:moveTo>
                    <a:lnTo>
                      <a:pt x="0" y="901"/>
                    </a:lnTo>
                    <a:lnTo>
                      <a:pt x="325" y="901"/>
                    </a:lnTo>
                    <a:lnTo>
                      <a:pt x="606" y="0"/>
                    </a:lnTo>
                    <a:lnTo>
                      <a:pt x="271" y="0"/>
                    </a:lnTo>
                    <a:close/>
                  </a:path>
                </a:pathLst>
              </a:custGeom>
              <a:solidFill>
                <a:srgbClr val="FF5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>
                  <a:latin typeface="Arial" panose="020B0604020202020204" pitchFamily="34" charset="0"/>
                </a:endParaRPr>
              </a:p>
            </p:txBody>
          </p:sp>
          <p:sp>
            <p:nvSpPr>
              <p:cNvPr id="15" name="Freeform 12">
                <a:extLst>
                  <a:ext uri="{FF2B5EF4-FFF2-40B4-BE49-F238E27FC236}">
                    <a16:creationId xmlns:a16="http://schemas.microsoft.com/office/drawing/2014/main" id="{E7CD61F6-9B5A-4706-B46F-7FB19A182EBB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0612340" y="6168462"/>
                <a:ext cx="134635" cy="151844"/>
              </a:xfrm>
              <a:custGeom>
                <a:avLst/>
                <a:gdLst>
                  <a:gd name="T0" fmla="*/ 392 w 798"/>
                  <a:gd name="T1" fmla="*/ 282 h 900"/>
                  <a:gd name="T2" fmla="*/ 311 w 798"/>
                  <a:gd name="T3" fmla="*/ 0 h 900"/>
                  <a:gd name="T4" fmla="*/ 0 w 798"/>
                  <a:gd name="T5" fmla="*/ 0 h 900"/>
                  <a:gd name="T6" fmla="*/ 268 w 798"/>
                  <a:gd name="T7" fmla="*/ 900 h 900"/>
                  <a:gd name="T8" fmla="*/ 519 w 798"/>
                  <a:gd name="T9" fmla="*/ 900 h 900"/>
                  <a:gd name="T10" fmla="*/ 798 w 798"/>
                  <a:gd name="T11" fmla="*/ 0 h 900"/>
                  <a:gd name="T12" fmla="*/ 475 w 798"/>
                  <a:gd name="T13" fmla="*/ 0 h 900"/>
                  <a:gd name="T14" fmla="*/ 392 w 798"/>
                  <a:gd name="T15" fmla="*/ 282 h 9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798" h="900">
                    <a:moveTo>
                      <a:pt x="392" y="282"/>
                    </a:moveTo>
                    <a:lnTo>
                      <a:pt x="311" y="0"/>
                    </a:lnTo>
                    <a:lnTo>
                      <a:pt x="0" y="0"/>
                    </a:lnTo>
                    <a:lnTo>
                      <a:pt x="268" y="900"/>
                    </a:lnTo>
                    <a:lnTo>
                      <a:pt x="519" y="900"/>
                    </a:lnTo>
                    <a:lnTo>
                      <a:pt x="798" y="0"/>
                    </a:lnTo>
                    <a:lnTo>
                      <a:pt x="475" y="0"/>
                    </a:lnTo>
                    <a:lnTo>
                      <a:pt x="392" y="282"/>
                    </a:lnTo>
                    <a:close/>
                  </a:path>
                </a:pathLst>
              </a:custGeom>
              <a:solidFill>
                <a:srgbClr val="FF5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>
                  <a:latin typeface="Arial" panose="020B0604020202020204" pitchFamily="34" charset="0"/>
                </a:endParaRPr>
              </a:p>
            </p:txBody>
          </p:sp>
        </p:grpSp>
      </p:grpSp>
      <p:sp>
        <p:nvSpPr>
          <p:cNvPr id="16" name="Text Placeholder 2">
            <a:extLst>
              <a:ext uri="{FF2B5EF4-FFF2-40B4-BE49-F238E27FC236}">
                <a16:creationId xmlns:a16="http://schemas.microsoft.com/office/drawing/2014/main" id="{7CA8545D-787A-47FC-8A3F-9A3269EA5B0B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402036" y="3597074"/>
            <a:ext cx="8430075" cy="967821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80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Title of Speaker, Name of Speaker</a:t>
            </a:r>
          </a:p>
          <a:p>
            <a:pPr lvl="0"/>
            <a:r>
              <a:rPr lang="en-US"/>
              <a:t>Date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12EB4F07-9E26-4F9A-B2DF-0F4E4D3CC9A6}"/>
              </a:ext>
            </a:extLst>
          </p:cNvPr>
          <p:cNvCxnSpPr>
            <a:cxnSpLocks/>
          </p:cNvCxnSpPr>
          <p:nvPr/>
        </p:nvCxnSpPr>
        <p:spPr>
          <a:xfrm>
            <a:off x="392026" y="1287755"/>
            <a:ext cx="827372" cy="0"/>
          </a:xfrm>
          <a:prstGeom prst="line">
            <a:avLst/>
          </a:prstGeom>
          <a:ln w="38100">
            <a:solidFill>
              <a:srgbClr val="F2652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968792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 Stacked Imag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7">
            <a:extLst>
              <a:ext uri="{FF2B5EF4-FFF2-40B4-BE49-F238E27FC236}">
                <a16:creationId xmlns:a16="http://schemas.microsoft.com/office/drawing/2014/main" id="{306898B4-EC9D-4D38-8344-F2C3F62BB7F6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0" y="4635442"/>
            <a:ext cx="5933436" cy="2212848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3" name="Picture Placeholder 7">
            <a:extLst>
              <a:ext uri="{FF2B5EF4-FFF2-40B4-BE49-F238E27FC236}">
                <a16:creationId xmlns:a16="http://schemas.microsoft.com/office/drawing/2014/main" id="{3173089F-9B14-4479-AF57-71CEFFF37843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12325"/>
            <a:ext cx="5933436" cy="2212848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Picture Placeholder 7">
            <a:extLst>
              <a:ext uri="{FF2B5EF4-FFF2-40B4-BE49-F238E27FC236}">
                <a16:creationId xmlns:a16="http://schemas.microsoft.com/office/drawing/2014/main" id="{0102821C-7268-4AFC-A457-8E8E7E58FBF6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2323884"/>
            <a:ext cx="5933436" cy="2212848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2F3CDC12-08FC-4483-9DF4-ABED5D4106A2}"/>
              </a:ext>
            </a:extLst>
          </p:cNvPr>
          <p:cNvGrpSpPr/>
          <p:nvPr userDrawn="1"/>
        </p:nvGrpSpPr>
        <p:grpSpPr>
          <a:xfrm>
            <a:off x="11173460" y="6417165"/>
            <a:ext cx="869136" cy="287336"/>
            <a:chOff x="9740079" y="5966678"/>
            <a:chExt cx="1069658" cy="353628"/>
          </a:xfrm>
        </p:grpSpPr>
        <p:sp>
          <p:nvSpPr>
            <p:cNvPr id="6" name="Freeform 5">
              <a:extLst>
                <a:ext uri="{FF2B5EF4-FFF2-40B4-BE49-F238E27FC236}">
                  <a16:creationId xmlns:a16="http://schemas.microsoft.com/office/drawing/2014/main" id="{BF261253-9040-43C1-BF6E-10B2C231CE33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393BC030-6565-46AA-847F-383CCCB9D47E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857915CF-A71D-4736-B9BA-AA11C8BCBB7B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9" name="Freeform 8">
              <a:extLst>
                <a:ext uri="{FF2B5EF4-FFF2-40B4-BE49-F238E27FC236}">
                  <a16:creationId xmlns:a16="http://schemas.microsoft.com/office/drawing/2014/main" id="{9C99AC0B-5CF0-4F27-99F8-2D5623F65D27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0" name="Freeform 9">
              <a:extLst>
                <a:ext uri="{FF2B5EF4-FFF2-40B4-BE49-F238E27FC236}">
                  <a16:creationId xmlns:a16="http://schemas.microsoft.com/office/drawing/2014/main" id="{ACFEE1E2-003C-4D96-9F06-839EFF760E55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1" name="Freeform 10">
              <a:extLst>
                <a:ext uri="{FF2B5EF4-FFF2-40B4-BE49-F238E27FC236}">
                  <a16:creationId xmlns:a16="http://schemas.microsoft.com/office/drawing/2014/main" id="{DB39D41C-6052-4CBB-8CBC-073B037EED54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E976CCDE-799B-438C-982E-D743BC644F13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194190A9-D5F2-4396-84D4-0CEB0918AE5C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</p:grp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0B851383-970B-4796-8B6A-31BE3509B4B0}"/>
              </a:ext>
            </a:extLst>
          </p:cNvPr>
          <p:cNvCxnSpPr>
            <a:cxnSpLocks/>
          </p:cNvCxnSpPr>
          <p:nvPr userDrawn="1"/>
        </p:nvCxnSpPr>
        <p:spPr>
          <a:xfrm>
            <a:off x="6408012" y="1058732"/>
            <a:ext cx="740664" cy="0"/>
          </a:xfrm>
          <a:prstGeom prst="line">
            <a:avLst/>
          </a:prstGeom>
          <a:ln w="38100">
            <a:solidFill>
              <a:srgbClr val="F2652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 Placeholder 2">
            <a:extLst>
              <a:ext uri="{FF2B5EF4-FFF2-40B4-BE49-F238E27FC236}">
                <a16:creationId xmlns:a16="http://schemas.microsoft.com/office/drawing/2014/main" id="{A19480F0-4386-4ADB-912A-795C419A3744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6408012" y="3029803"/>
            <a:ext cx="5098188" cy="2784143"/>
          </a:xfrm>
          <a:prstGeom prst="rect">
            <a:avLst/>
          </a:prstGeom>
        </p:spPr>
        <p:txBody>
          <a:bodyPr/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80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Click to enter details about a topic or the image pictured. </a:t>
            </a:r>
          </a:p>
        </p:txBody>
      </p:sp>
      <p:sp>
        <p:nvSpPr>
          <p:cNvPr id="16" name="Title 1">
            <a:extLst>
              <a:ext uri="{FF2B5EF4-FFF2-40B4-BE49-F238E27FC236}">
                <a16:creationId xmlns:a16="http://schemas.microsoft.com/office/drawing/2014/main" id="{FD4DABAB-25F7-45CB-B491-4268916F7A45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408012" y="1172829"/>
            <a:ext cx="5098188" cy="1169998"/>
          </a:xfrm>
          <a:prstGeom prst="rect">
            <a:avLst/>
          </a:prstGeom>
        </p:spPr>
        <p:txBody>
          <a:bodyPr anchor="t"/>
          <a:lstStyle>
            <a:lvl1pPr algn="l">
              <a:defRPr sz="39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enter title</a:t>
            </a:r>
          </a:p>
        </p:txBody>
      </p:sp>
      <p:sp>
        <p:nvSpPr>
          <p:cNvPr id="17" name="Text Placeholder 3">
            <a:extLst>
              <a:ext uri="{FF2B5EF4-FFF2-40B4-BE49-F238E27FC236}">
                <a16:creationId xmlns:a16="http://schemas.microsoft.com/office/drawing/2014/main" id="{BC1AF17F-E83A-4EE5-8506-D9CD9CE5CA45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408012" y="2365612"/>
            <a:ext cx="5098188" cy="3683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000">
                <a:solidFill>
                  <a:schemeClr val="tx1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</p:spTree>
    <p:extLst>
      <p:ext uri="{BB962C8B-B14F-4D97-AF65-F5344CB8AC3E}">
        <p14:creationId xmlns:p14="http://schemas.microsoft.com/office/powerpoint/2010/main" val="1457019331"/>
      </p:ext>
    </p:extLst>
  </p:cSld>
  <p:clrMapOvr>
    <a:masterClrMapping/>
  </p:clrMapOvr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ntent w/ 1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/>
          <p:cNvSpPr>
            <a:spLocks noGrp="1"/>
          </p:cNvSpPr>
          <p:nvPr>
            <p:ph type="pic" sz="quarter" idx="15"/>
          </p:nvPr>
        </p:nvSpPr>
        <p:spPr>
          <a:xfrm>
            <a:off x="6632293" y="557213"/>
            <a:ext cx="5343484" cy="5329237"/>
          </a:xfr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18" name="Title 1"/>
          <p:cNvSpPr>
            <a:spLocks noGrp="1"/>
          </p:cNvSpPr>
          <p:nvPr>
            <p:ph type="title"/>
          </p:nvPr>
        </p:nvSpPr>
        <p:spPr>
          <a:xfrm>
            <a:off x="704088" y="228600"/>
            <a:ext cx="5546241" cy="1139825"/>
          </a:xfrm>
        </p:spPr>
        <p:txBody>
          <a:bodyPr anchor="t" anchorCtr="0">
            <a:normAutofit/>
          </a:bodyPr>
          <a:lstStyle>
            <a:lvl1pPr>
              <a:defRPr sz="3400" spc="50" baseline="0"/>
            </a:lvl1pPr>
          </a:lstStyle>
          <a:p>
            <a:r>
              <a:rPr lang="en-US"/>
              <a:t>Click to edit Master title style</a:t>
            </a:r>
          </a:p>
        </p:txBody>
      </p:sp>
      <p:grpSp>
        <p:nvGrpSpPr>
          <p:cNvPr id="28" name="Group 27"/>
          <p:cNvGrpSpPr/>
          <p:nvPr userDrawn="1"/>
        </p:nvGrpSpPr>
        <p:grpSpPr>
          <a:xfrm>
            <a:off x="11173460" y="6417165"/>
            <a:ext cx="869136" cy="287336"/>
            <a:chOff x="9740079" y="5966678"/>
            <a:chExt cx="1069658" cy="353628"/>
          </a:xfrm>
        </p:grpSpPr>
        <p:sp>
          <p:nvSpPr>
            <p:cNvPr id="29" name="Freeform 5"/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defTabSz="914400"/>
              <a:endParaRPr lang="en-US">
                <a:solidFill>
                  <a:srgbClr val="585858"/>
                </a:solidFill>
              </a:endParaRPr>
            </a:p>
          </p:txBody>
        </p:sp>
        <p:sp>
          <p:nvSpPr>
            <p:cNvPr id="30" name="Freeform 6"/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defTabSz="914400"/>
              <a:endParaRPr lang="en-US">
                <a:solidFill>
                  <a:srgbClr val="585858"/>
                </a:solidFill>
              </a:endParaRPr>
            </a:p>
          </p:txBody>
        </p:sp>
        <p:sp>
          <p:nvSpPr>
            <p:cNvPr id="31" name="Freeform 7"/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defTabSz="914400"/>
              <a:endParaRPr lang="en-US">
                <a:solidFill>
                  <a:srgbClr val="585858"/>
                </a:solidFill>
              </a:endParaRPr>
            </a:p>
          </p:txBody>
        </p:sp>
        <p:sp>
          <p:nvSpPr>
            <p:cNvPr id="32" name="Freeform 8"/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defTabSz="914400"/>
              <a:endParaRPr lang="en-US">
                <a:solidFill>
                  <a:srgbClr val="585858"/>
                </a:solidFill>
              </a:endParaRPr>
            </a:p>
          </p:txBody>
        </p:sp>
        <p:sp>
          <p:nvSpPr>
            <p:cNvPr id="33" name="Freeform 9"/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defTabSz="914400"/>
              <a:endParaRPr lang="en-US">
                <a:solidFill>
                  <a:srgbClr val="585858"/>
                </a:solidFill>
              </a:endParaRPr>
            </a:p>
          </p:txBody>
        </p:sp>
        <p:sp>
          <p:nvSpPr>
            <p:cNvPr id="34" name="Freeform 10"/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defTabSz="914400"/>
              <a:endParaRPr lang="en-US">
                <a:solidFill>
                  <a:srgbClr val="585858"/>
                </a:solidFill>
              </a:endParaRPr>
            </a:p>
          </p:txBody>
        </p:sp>
        <p:sp>
          <p:nvSpPr>
            <p:cNvPr id="35" name="Freeform 11"/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defTabSz="914400"/>
              <a:endParaRPr lang="en-US">
                <a:solidFill>
                  <a:srgbClr val="585858"/>
                </a:solidFill>
              </a:endParaRPr>
            </a:p>
          </p:txBody>
        </p:sp>
        <p:sp>
          <p:nvSpPr>
            <p:cNvPr id="36" name="Freeform 12"/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defTabSz="914400"/>
              <a:endParaRPr lang="en-US">
                <a:solidFill>
                  <a:srgbClr val="585858"/>
                </a:solidFill>
              </a:endParaRPr>
            </a:p>
          </p:txBody>
        </p:sp>
      </p:grpSp>
      <p:sp>
        <p:nvSpPr>
          <p:cNvPr id="22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93732" y="6492875"/>
            <a:ext cx="10835031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23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171450" y="6492875"/>
            <a:ext cx="215900" cy="362254"/>
          </a:xfrm>
        </p:spPr>
        <p:txBody>
          <a:bodyPr lIns="0" tIns="0" rIns="0" bIns="0"/>
          <a:lstStyle/>
          <a:p>
            <a:fld id="{803245F9-611F-460B-AD82-FE5275B4E6CE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5" name="Content Placeholder 5"/>
          <p:cNvSpPr>
            <a:spLocks noGrp="1"/>
          </p:cNvSpPr>
          <p:nvPr>
            <p:ph sz="quarter" idx="13"/>
          </p:nvPr>
        </p:nvSpPr>
        <p:spPr>
          <a:xfrm>
            <a:off x="692488" y="1377757"/>
            <a:ext cx="5557452" cy="4992624"/>
          </a:xfrm>
        </p:spPr>
        <p:txBody>
          <a:bodyPr/>
          <a:lstStyle>
            <a:lvl1pPr>
              <a:lnSpc>
                <a:spcPct val="100000"/>
              </a:lnSpc>
              <a:spcBef>
                <a:spcPts val="0"/>
              </a:spcBef>
              <a:defRPr/>
            </a:lvl1pPr>
            <a:lvl2pPr marL="685800" indent="-228600">
              <a:lnSpc>
                <a:spcPct val="100000"/>
              </a:lnSpc>
              <a:spcBef>
                <a:spcPts val="500"/>
              </a:spcBef>
              <a:buFont typeface="Arial"/>
              <a:buChar char="•"/>
              <a:defRPr/>
            </a:lvl2pPr>
            <a:lvl3pPr marL="1143000" indent="-228600">
              <a:lnSpc>
                <a:spcPct val="100000"/>
              </a:lnSpc>
              <a:spcBef>
                <a:spcPts val="500"/>
              </a:spcBef>
              <a:buFont typeface="Arial"/>
              <a:buChar char="•"/>
              <a:defRPr sz="1400"/>
            </a:lvl3pPr>
            <a:lvl4pPr marL="1371600" indent="-228600">
              <a:lnSpc>
                <a:spcPct val="100000"/>
              </a:lnSpc>
              <a:spcBef>
                <a:spcPts val="500"/>
              </a:spcBef>
              <a:buFont typeface="Arial"/>
              <a:buChar char="•"/>
              <a:defRPr sz="1400"/>
            </a:lvl4pPr>
            <a:lvl5pPr marL="1600200" indent="-228600">
              <a:lnSpc>
                <a:spcPct val="100000"/>
              </a:lnSpc>
              <a:spcBef>
                <a:spcPts val="500"/>
              </a:spcBef>
              <a:buFont typeface="Arial"/>
              <a:buChar char="•"/>
              <a:defRPr sz="1400"/>
            </a:lvl5pPr>
            <a:lvl6pPr marL="1828800">
              <a:spcBef>
                <a:spcPts val="500"/>
              </a:spcBef>
              <a:defRPr sz="1400" baseline="0"/>
            </a:lvl6pPr>
            <a:lvl7pPr marL="2057400">
              <a:spcBef>
                <a:spcPts val="500"/>
              </a:spcBef>
              <a:defRPr sz="1400" baseline="0"/>
            </a:lvl7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851933845"/>
      </p:ext>
    </p:extLst>
  </p:cSld>
  <p:clrMapOvr>
    <a:masterClrMapping/>
  </p:clrMapOvr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Blank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D95F3E-DB00-4C3C-A6B7-B9B4877242A4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539750" y="386131"/>
            <a:ext cx="11112500" cy="693369"/>
          </a:xfrm>
          <a:prstGeom prst="rect">
            <a:avLst/>
          </a:prstGeom>
        </p:spPr>
        <p:txBody>
          <a:bodyPr anchor="ctr"/>
          <a:lstStyle>
            <a:lvl1pPr algn="l">
              <a:defRPr sz="3900">
                <a:solidFill>
                  <a:srgbClr val="F3652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enter title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CEBFC7DA-06F1-48B9-8061-1A9FC2735295}"/>
              </a:ext>
            </a:extLst>
          </p:cNvPr>
          <p:cNvGrpSpPr/>
          <p:nvPr userDrawn="1"/>
        </p:nvGrpSpPr>
        <p:grpSpPr>
          <a:xfrm>
            <a:off x="11173460" y="6417165"/>
            <a:ext cx="869136" cy="287336"/>
            <a:chOff x="9740079" y="5966678"/>
            <a:chExt cx="1069658" cy="353628"/>
          </a:xfrm>
        </p:grpSpPr>
        <p:sp>
          <p:nvSpPr>
            <p:cNvPr id="4" name="Freeform 5">
              <a:extLst>
                <a:ext uri="{FF2B5EF4-FFF2-40B4-BE49-F238E27FC236}">
                  <a16:creationId xmlns:a16="http://schemas.microsoft.com/office/drawing/2014/main" id="{B3DC1F9C-5F61-41C3-B55E-78E2F59A49B2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52BA58FE-1CF6-482F-ADA8-5663A65B350A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6" name="Freeform 7">
              <a:extLst>
                <a:ext uri="{FF2B5EF4-FFF2-40B4-BE49-F238E27FC236}">
                  <a16:creationId xmlns:a16="http://schemas.microsoft.com/office/drawing/2014/main" id="{AECA7510-868E-499A-A802-EA1B61C2903C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7" name="Freeform 8">
              <a:extLst>
                <a:ext uri="{FF2B5EF4-FFF2-40B4-BE49-F238E27FC236}">
                  <a16:creationId xmlns:a16="http://schemas.microsoft.com/office/drawing/2014/main" id="{6968D4CF-D3BF-4BA3-84D8-A0AF0B560ADA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8" name="Freeform 9">
              <a:extLst>
                <a:ext uri="{FF2B5EF4-FFF2-40B4-BE49-F238E27FC236}">
                  <a16:creationId xmlns:a16="http://schemas.microsoft.com/office/drawing/2014/main" id="{A1956A4F-A914-4EC7-A4F1-5DDFFEBD4A47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9" name="Freeform 10">
              <a:extLst>
                <a:ext uri="{FF2B5EF4-FFF2-40B4-BE49-F238E27FC236}">
                  <a16:creationId xmlns:a16="http://schemas.microsoft.com/office/drawing/2014/main" id="{18918A1E-00D8-4C67-A2AF-A4E44A9B7B4B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0" name="Freeform 11">
              <a:extLst>
                <a:ext uri="{FF2B5EF4-FFF2-40B4-BE49-F238E27FC236}">
                  <a16:creationId xmlns:a16="http://schemas.microsoft.com/office/drawing/2014/main" id="{714F7EFD-BDF5-4CCD-BA42-007732426958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1" name="Freeform 12">
              <a:extLst>
                <a:ext uri="{FF2B5EF4-FFF2-40B4-BE49-F238E27FC236}">
                  <a16:creationId xmlns:a16="http://schemas.microsoft.com/office/drawing/2014/main" id="{A64FD9F2-E817-4D6F-A98E-61885B575B5F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</p:grpSp>
      <p:cxnSp>
        <p:nvCxnSpPr>
          <p:cNvPr id="14" name="Connecteur droit 13"/>
          <p:cNvCxnSpPr/>
          <p:nvPr userDrawn="1"/>
        </p:nvCxnSpPr>
        <p:spPr>
          <a:xfrm>
            <a:off x="539750" y="1092200"/>
            <a:ext cx="11137096" cy="0"/>
          </a:xfrm>
          <a:prstGeom prst="line">
            <a:avLst/>
          </a:prstGeom>
          <a:ln w="19050"/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02610504"/>
      </p:ext>
    </p:extLst>
  </p:cSld>
  <p:clrMapOvr>
    <a:masterClrMapping/>
  </p:clrMapOvr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Blank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71250990"/>
      </p:ext>
    </p:extLst>
  </p:cSld>
  <p:clrMapOvr>
    <a:masterClrMapping/>
  </p:clrMapOvr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Title Blank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D95F3E-DB00-4C3C-A6B7-B9B4877242A4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539750" y="386131"/>
            <a:ext cx="11112500" cy="693369"/>
          </a:xfrm>
          <a:prstGeom prst="rect">
            <a:avLst/>
          </a:prstGeom>
        </p:spPr>
        <p:txBody>
          <a:bodyPr anchor="ctr"/>
          <a:lstStyle>
            <a:lvl1pPr algn="ctr">
              <a:defRPr sz="39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enter title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CEBFC7DA-06F1-48B9-8061-1A9FC2735295}"/>
              </a:ext>
            </a:extLst>
          </p:cNvPr>
          <p:cNvGrpSpPr/>
          <p:nvPr/>
        </p:nvGrpSpPr>
        <p:grpSpPr>
          <a:xfrm>
            <a:off x="11173460" y="6417165"/>
            <a:ext cx="869136" cy="287336"/>
            <a:chOff x="9740079" y="5966678"/>
            <a:chExt cx="1069658" cy="353628"/>
          </a:xfrm>
        </p:grpSpPr>
        <p:sp>
          <p:nvSpPr>
            <p:cNvPr id="4" name="Freeform 5">
              <a:extLst>
                <a:ext uri="{FF2B5EF4-FFF2-40B4-BE49-F238E27FC236}">
                  <a16:creationId xmlns:a16="http://schemas.microsoft.com/office/drawing/2014/main" id="{B3DC1F9C-5F61-41C3-B55E-78E2F59A49B2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52BA58FE-1CF6-482F-ADA8-5663A65B350A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6" name="Freeform 7">
              <a:extLst>
                <a:ext uri="{FF2B5EF4-FFF2-40B4-BE49-F238E27FC236}">
                  <a16:creationId xmlns:a16="http://schemas.microsoft.com/office/drawing/2014/main" id="{AECA7510-868E-499A-A802-EA1B61C2903C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7" name="Freeform 8">
              <a:extLst>
                <a:ext uri="{FF2B5EF4-FFF2-40B4-BE49-F238E27FC236}">
                  <a16:creationId xmlns:a16="http://schemas.microsoft.com/office/drawing/2014/main" id="{6968D4CF-D3BF-4BA3-84D8-A0AF0B560ADA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8" name="Freeform 9">
              <a:extLst>
                <a:ext uri="{FF2B5EF4-FFF2-40B4-BE49-F238E27FC236}">
                  <a16:creationId xmlns:a16="http://schemas.microsoft.com/office/drawing/2014/main" id="{A1956A4F-A914-4EC7-A4F1-5DDFFEBD4A47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9" name="Freeform 10">
              <a:extLst>
                <a:ext uri="{FF2B5EF4-FFF2-40B4-BE49-F238E27FC236}">
                  <a16:creationId xmlns:a16="http://schemas.microsoft.com/office/drawing/2014/main" id="{18918A1E-00D8-4C67-A2AF-A4E44A9B7B4B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0" name="Freeform 11">
              <a:extLst>
                <a:ext uri="{FF2B5EF4-FFF2-40B4-BE49-F238E27FC236}">
                  <a16:creationId xmlns:a16="http://schemas.microsoft.com/office/drawing/2014/main" id="{714F7EFD-BDF5-4CCD-BA42-007732426958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1" name="Freeform 12">
              <a:extLst>
                <a:ext uri="{FF2B5EF4-FFF2-40B4-BE49-F238E27FC236}">
                  <a16:creationId xmlns:a16="http://schemas.microsoft.com/office/drawing/2014/main" id="{A64FD9F2-E817-4D6F-A98E-61885B575B5F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</p:grpSp>
      <p:sp>
        <p:nvSpPr>
          <p:cNvPr id="12" name="Text Placeholder 2">
            <a:extLst>
              <a:ext uri="{FF2B5EF4-FFF2-40B4-BE49-F238E27FC236}">
                <a16:creationId xmlns:a16="http://schemas.microsoft.com/office/drawing/2014/main" id="{8EB74EA4-13A5-4984-AB6E-5FEE5A5AE320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39750" y="1092200"/>
            <a:ext cx="11112500" cy="374650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400">
                <a:solidFill>
                  <a:schemeClr val="tx1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</p:spTree>
    <p:extLst>
      <p:ext uri="{BB962C8B-B14F-4D97-AF65-F5344CB8AC3E}">
        <p14:creationId xmlns:p14="http://schemas.microsoft.com/office/powerpoint/2010/main" val="2528852666"/>
      </p:ext>
    </p:extLst>
  </p:cSld>
  <p:clrMapOvr>
    <a:masterClrMapping/>
  </p:clrMapOvr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Group 14"/>
          <p:cNvGrpSpPr/>
          <p:nvPr userDrawn="1"/>
        </p:nvGrpSpPr>
        <p:grpSpPr>
          <a:xfrm>
            <a:off x="11173460" y="6417165"/>
            <a:ext cx="869136" cy="287336"/>
            <a:chOff x="9740079" y="5966678"/>
            <a:chExt cx="1069658" cy="353628"/>
          </a:xfrm>
        </p:grpSpPr>
        <p:sp>
          <p:nvSpPr>
            <p:cNvPr id="16" name="Freeform 5"/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7" name="Freeform 6"/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8" name="Freeform 7"/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9" name="Freeform 8"/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20" name="Freeform 9"/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21" name="Freeform 10"/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22" name="Freeform 11"/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23" name="Freeform 12"/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</p:grpSp>
      <p:sp>
        <p:nvSpPr>
          <p:cNvPr id="2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93732" y="6492875"/>
            <a:ext cx="10835031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2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171450" y="6492875"/>
            <a:ext cx="215900" cy="362254"/>
          </a:xfrm>
        </p:spPr>
        <p:txBody>
          <a:bodyPr lIns="0" tIns="0" rIns="0" bIns="0"/>
          <a:lstStyle/>
          <a:p>
            <a:fld id="{803245F9-611F-460B-AD82-FE5275B4E6C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6965628"/>
      </p:ext>
    </p:extLst>
  </p:cSld>
  <p:clrMapOvr>
    <a:masterClrMapping/>
  </p:clrMapOvr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Large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8886A7-F06A-40C1-8C4A-DAE10F87E77D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539750" y="386131"/>
            <a:ext cx="11112500" cy="693369"/>
          </a:xfrm>
          <a:prstGeom prst="rect">
            <a:avLst/>
          </a:prstGeom>
        </p:spPr>
        <p:txBody>
          <a:bodyPr anchor="ctr"/>
          <a:lstStyle>
            <a:lvl1pPr algn="ctr">
              <a:defRPr sz="39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enter title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D9D020D-AC23-44A3-A274-7F5EAA01217B}"/>
              </a:ext>
            </a:extLst>
          </p:cNvPr>
          <p:cNvGrpSpPr/>
          <p:nvPr/>
        </p:nvGrpSpPr>
        <p:grpSpPr>
          <a:xfrm>
            <a:off x="11173460" y="6417165"/>
            <a:ext cx="869136" cy="287336"/>
            <a:chOff x="9740079" y="5966678"/>
            <a:chExt cx="1069658" cy="353628"/>
          </a:xfrm>
        </p:grpSpPr>
        <p:sp>
          <p:nvSpPr>
            <p:cNvPr id="4" name="Freeform 5">
              <a:extLst>
                <a:ext uri="{FF2B5EF4-FFF2-40B4-BE49-F238E27FC236}">
                  <a16:creationId xmlns:a16="http://schemas.microsoft.com/office/drawing/2014/main" id="{7C4C5A40-C7C6-4DF5-9CE3-AF258F8615EF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626CD197-7C3E-4FAF-B205-D7D0F2AB2447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6" name="Freeform 7">
              <a:extLst>
                <a:ext uri="{FF2B5EF4-FFF2-40B4-BE49-F238E27FC236}">
                  <a16:creationId xmlns:a16="http://schemas.microsoft.com/office/drawing/2014/main" id="{6191FC84-0711-4609-8687-6340A9519BEA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7" name="Freeform 8">
              <a:extLst>
                <a:ext uri="{FF2B5EF4-FFF2-40B4-BE49-F238E27FC236}">
                  <a16:creationId xmlns:a16="http://schemas.microsoft.com/office/drawing/2014/main" id="{52554C71-A3AC-47D4-8C0A-4A71C341AA81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8" name="Freeform 9">
              <a:extLst>
                <a:ext uri="{FF2B5EF4-FFF2-40B4-BE49-F238E27FC236}">
                  <a16:creationId xmlns:a16="http://schemas.microsoft.com/office/drawing/2014/main" id="{9E1401C4-DB5D-4090-9582-3B8B77D80BA7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9" name="Freeform 10">
              <a:extLst>
                <a:ext uri="{FF2B5EF4-FFF2-40B4-BE49-F238E27FC236}">
                  <a16:creationId xmlns:a16="http://schemas.microsoft.com/office/drawing/2014/main" id="{7A15E5AA-E66A-4871-9B38-8A80CCACF752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0" name="Freeform 11">
              <a:extLst>
                <a:ext uri="{FF2B5EF4-FFF2-40B4-BE49-F238E27FC236}">
                  <a16:creationId xmlns:a16="http://schemas.microsoft.com/office/drawing/2014/main" id="{B6F2AAA6-593A-4099-89D3-3BF2E0CC0600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1" name="Freeform 12">
              <a:extLst>
                <a:ext uri="{FF2B5EF4-FFF2-40B4-BE49-F238E27FC236}">
                  <a16:creationId xmlns:a16="http://schemas.microsoft.com/office/drawing/2014/main" id="{D6AA640C-2888-48D2-9134-5F35AD2FC102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</p:grpSp>
      <p:sp>
        <p:nvSpPr>
          <p:cNvPr id="12" name="Text Placeholder 2">
            <a:extLst>
              <a:ext uri="{FF2B5EF4-FFF2-40B4-BE49-F238E27FC236}">
                <a16:creationId xmlns:a16="http://schemas.microsoft.com/office/drawing/2014/main" id="{486DD326-7B85-44EC-9DB1-D6A03201766C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39750" y="1092200"/>
            <a:ext cx="11112500" cy="374650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400">
                <a:solidFill>
                  <a:schemeClr val="tx1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13" name="Chart Placeholder 3">
            <a:extLst>
              <a:ext uri="{FF2B5EF4-FFF2-40B4-BE49-F238E27FC236}">
                <a16:creationId xmlns:a16="http://schemas.microsoft.com/office/drawing/2014/main" id="{5B7A919B-EC27-4702-8058-CA40D16BF094}"/>
              </a:ext>
            </a:extLst>
          </p:cNvPr>
          <p:cNvSpPr>
            <a:spLocks noGrp="1"/>
          </p:cNvSpPr>
          <p:nvPr>
            <p:ph type="chart" sz="quarter" idx="11"/>
          </p:nvPr>
        </p:nvSpPr>
        <p:spPr>
          <a:xfrm>
            <a:off x="806450" y="2044700"/>
            <a:ext cx="10367010" cy="39243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chart</a:t>
            </a:r>
          </a:p>
        </p:txBody>
      </p:sp>
      <p:sp>
        <p:nvSpPr>
          <p:cNvPr id="14" name="Text Placeholder 2">
            <a:extLst>
              <a:ext uri="{FF2B5EF4-FFF2-40B4-BE49-F238E27FC236}">
                <a16:creationId xmlns:a16="http://schemas.microsoft.com/office/drawing/2014/main" id="{C7AEB17D-7633-429E-939B-A1DCBC78CE18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83055" y="6429865"/>
            <a:ext cx="10190182" cy="374650"/>
          </a:xfrm>
          <a:prstGeom prst="rect">
            <a:avLst/>
          </a:prstGeom>
        </p:spPr>
        <p:txBody>
          <a:bodyPr anchor="ctr"/>
          <a:lstStyle>
            <a:lvl1pPr marL="0" indent="0" algn="l">
              <a:buNone/>
              <a:defRPr sz="1200">
                <a:solidFill>
                  <a:schemeClr val="tx1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Source: Click to enter source details </a:t>
            </a:r>
          </a:p>
        </p:txBody>
      </p:sp>
    </p:spTree>
    <p:extLst>
      <p:ext uri="{BB962C8B-B14F-4D97-AF65-F5344CB8AC3E}">
        <p14:creationId xmlns:p14="http://schemas.microsoft.com/office/powerpoint/2010/main" val="2800638848"/>
      </p:ext>
    </p:extLst>
  </p:cSld>
  <p:clrMapOvr>
    <a:masterClrMapping/>
  </p:clrMapOvr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Lapto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3554A7C1-3DE7-4F63-8C95-5E550C550A88}"/>
              </a:ext>
            </a:extLst>
          </p:cNvPr>
          <p:cNvGrpSpPr/>
          <p:nvPr/>
        </p:nvGrpSpPr>
        <p:grpSpPr>
          <a:xfrm>
            <a:off x="11173460" y="6417165"/>
            <a:ext cx="869136" cy="287336"/>
            <a:chOff x="9740079" y="5966678"/>
            <a:chExt cx="1069658" cy="353628"/>
          </a:xfrm>
        </p:grpSpPr>
        <p:sp>
          <p:nvSpPr>
            <p:cNvPr id="3" name="Freeform 5">
              <a:extLst>
                <a:ext uri="{FF2B5EF4-FFF2-40B4-BE49-F238E27FC236}">
                  <a16:creationId xmlns:a16="http://schemas.microsoft.com/office/drawing/2014/main" id="{D7A20BE6-4FC2-4426-8764-C331621C11E3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4" name="Freeform 6">
              <a:extLst>
                <a:ext uri="{FF2B5EF4-FFF2-40B4-BE49-F238E27FC236}">
                  <a16:creationId xmlns:a16="http://schemas.microsoft.com/office/drawing/2014/main" id="{A227DC54-4535-4E53-8D1A-B37CF729739E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5" name="Freeform 7">
              <a:extLst>
                <a:ext uri="{FF2B5EF4-FFF2-40B4-BE49-F238E27FC236}">
                  <a16:creationId xmlns:a16="http://schemas.microsoft.com/office/drawing/2014/main" id="{E4DDA703-59D4-49D9-B20C-E52416CE9A59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6" name="Freeform 8">
              <a:extLst>
                <a:ext uri="{FF2B5EF4-FFF2-40B4-BE49-F238E27FC236}">
                  <a16:creationId xmlns:a16="http://schemas.microsoft.com/office/drawing/2014/main" id="{B80BFCC2-4D5D-4EDC-91AB-6C6FB0CB5990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7" name="Freeform 9">
              <a:extLst>
                <a:ext uri="{FF2B5EF4-FFF2-40B4-BE49-F238E27FC236}">
                  <a16:creationId xmlns:a16="http://schemas.microsoft.com/office/drawing/2014/main" id="{895D29F6-C728-4586-835B-C04DFF6C65E9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8" name="Freeform 10">
              <a:extLst>
                <a:ext uri="{FF2B5EF4-FFF2-40B4-BE49-F238E27FC236}">
                  <a16:creationId xmlns:a16="http://schemas.microsoft.com/office/drawing/2014/main" id="{06D66CFB-B14D-43D8-AF25-A419DC0B5CF2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9" name="Freeform 11">
              <a:extLst>
                <a:ext uri="{FF2B5EF4-FFF2-40B4-BE49-F238E27FC236}">
                  <a16:creationId xmlns:a16="http://schemas.microsoft.com/office/drawing/2014/main" id="{8BE38276-CF74-4254-A284-3DC155B1CAB3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0" name="Freeform 12">
              <a:extLst>
                <a:ext uri="{FF2B5EF4-FFF2-40B4-BE49-F238E27FC236}">
                  <a16:creationId xmlns:a16="http://schemas.microsoft.com/office/drawing/2014/main" id="{2A7EBC80-2004-40C3-BB93-5876E9EF972A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</p:grp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5A294ADC-DCD4-452B-891F-453B9A1D38D3}"/>
              </a:ext>
            </a:extLst>
          </p:cNvPr>
          <p:cNvCxnSpPr>
            <a:cxnSpLocks/>
          </p:cNvCxnSpPr>
          <p:nvPr/>
        </p:nvCxnSpPr>
        <p:spPr>
          <a:xfrm>
            <a:off x="6408012" y="1058732"/>
            <a:ext cx="740664" cy="0"/>
          </a:xfrm>
          <a:prstGeom prst="line">
            <a:avLst/>
          </a:prstGeom>
          <a:ln w="38100">
            <a:solidFill>
              <a:srgbClr val="F2652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 Placeholder 2">
            <a:extLst>
              <a:ext uri="{FF2B5EF4-FFF2-40B4-BE49-F238E27FC236}">
                <a16:creationId xmlns:a16="http://schemas.microsoft.com/office/drawing/2014/main" id="{938369C2-B27F-419A-8733-D3680EE60714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6408012" y="3029803"/>
            <a:ext cx="5098188" cy="2784143"/>
          </a:xfrm>
          <a:prstGeom prst="rect">
            <a:avLst/>
          </a:prstGeom>
        </p:spPr>
        <p:txBody>
          <a:bodyPr/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80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Click to enter details about a topic or the image pictured. </a:t>
            </a:r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FD1E2FF6-C494-49C6-AEE7-FCFAF8A79CB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408012" y="1172829"/>
            <a:ext cx="5098188" cy="1169998"/>
          </a:xfrm>
          <a:prstGeom prst="rect">
            <a:avLst/>
          </a:prstGeom>
        </p:spPr>
        <p:txBody>
          <a:bodyPr anchor="t"/>
          <a:lstStyle>
            <a:lvl1pPr algn="l">
              <a:defRPr sz="39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enter title</a:t>
            </a:r>
          </a:p>
        </p:txBody>
      </p:sp>
      <p:sp>
        <p:nvSpPr>
          <p:cNvPr id="15" name="Text Placeholder 3">
            <a:extLst>
              <a:ext uri="{FF2B5EF4-FFF2-40B4-BE49-F238E27FC236}">
                <a16:creationId xmlns:a16="http://schemas.microsoft.com/office/drawing/2014/main" id="{118F05BA-5A69-4824-89EA-1EBB4E3FAC2B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408012" y="2365612"/>
            <a:ext cx="5098188" cy="3683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000">
                <a:solidFill>
                  <a:schemeClr val="tx1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pic>
        <p:nvPicPr>
          <p:cNvPr id="16" name="Picture 4" descr="Image result for mac png">
            <a:extLst>
              <a:ext uri="{FF2B5EF4-FFF2-40B4-BE49-F238E27FC236}">
                <a16:creationId xmlns:a16="http://schemas.microsoft.com/office/drawing/2014/main" id="{D8D1139C-BBC8-40E9-9189-3D86FA661EA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-136477" y="2158953"/>
            <a:ext cx="6660108" cy="42685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Picture Placeholder 2">
            <a:extLst>
              <a:ext uri="{FF2B5EF4-FFF2-40B4-BE49-F238E27FC236}">
                <a16:creationId xmlns:a16="http://schemas.microsoft.com/office/drawing/2014/main" id="{2902D247-6B9E-424F-B68A-71E1F926F581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350760" y="2538721"/>
            <a:ext cx="5176583" cy="3250691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4665951"/>
      </p:ext>
    </p:extLst>
  </p:cSld>
  <p:clrMapOvr>
    <a:masterClrMapping/>
  </p:clrMapOvr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5FC7F5-26F7-43B6-93CA-23E3DAFBB4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3B907C-8B50-4E39-91BE-59F705EFE6F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78D11ED-7136-4938-9766-23B36D6A85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7B32F68-C213-4790-B35C-FCEE21FD01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44B33A-C820-4942-A2DD-90214BA0F1DB}" type="datetimeFigureOut">
              <a:rPr lang="en-US" smtClean="0"/>
              <a:t>4/9/2024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1CCA14-7E72-4EA5-A217-6F4583553D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01F4AE-5D2F-4D1A-A53D-9E5384F1BD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5EDE64-F6E8-45C2-B8C8-5C460E12B7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2559954"/>
      </p:ext>
    </p:extLst>
  </p:cSld>
  <p:clrMapOvr>
    <a:masterClrMapping/>
  </p:clrMapOvr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1EC7D3-58C8-E318-1389-44E5613B3F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04DF4B0-286A-49F6-F448-12DD16EC6F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467EEE-0707-41C8-BBBC-633C211EE187}" type="datetimeFigureOut">
              <a:rPr lang="en-US" smtClean="0"/>
              <a:t>4/9/2024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10F3507-6EB8-A6AC-6AAD-04EBBB376F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E3B9F10-BA95-09B4-4978-CC44C52DB1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1992C-5871-4172-B5B0-782A11541C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9822523"/>
      </p:ext>
    </p:extLst>
  </p:cSld>
  <p:clrMapOvr>
    <a:masterClrMapping/>
  </p:clrMapOvr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6 Topic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" name="Picture 32">
            <a:extLst>
              <a:ext uri="{FF2B5EF4-FFF2-40B4-BE49-F238E27FC236}">
                <a16:creationId xmlns:a16="http://schemas.microsoft.com/office/drawing/2014/main" id="{C24A6A72-D72A-42BA-BAF6-B836F5BC8ED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21107" y="0"/>
            <a:ext cx="2565670" cy="6858000"/>
          </a:xfrm>
          <a:prstGeom prst="rect">
            <a:avLst/>
          </a:prstGeom>
        </p:spPr>
      </p:pic>
      <p:grpSp>
        <p:nvGrpSpPr>
          <p:cNvPr id="2" name="Group 1">
            <a:extLst>
              <a:ext uri="{FF2B5EF4-FFF2-40B4-BE49-F238E27FC236}">
                <a16:creationId xmlns:a16="http://schemas.microsoft.com/office/drawing/2014/main" id="{A327EB42-FB7D-44E5-9D04-325F9921F923}"/>
              </a:ext>
            </a:extLst>
          </p:cNvPr>
          <p:cNvGrpSpPr/>
          <p:nvPr/>
        </p:nvGrpSpPr>
        <p:grpSpPr>
          <a:xfrm>
            <a:off x="11173460" y="6417165"/>
            <a:ext cx="869136" cy="287336"/>
            <a:chOff x="9740079" y="5966678"/>
            <a:chExt cx="1069658" cy="353628"/>
          </a:xfrm>
        </p:grpSpPr>
        <p:sp>
          <p:nvSpPr>
            <p:cNvPr id="3" name="Freeform 5">
              <a:extLst>
                <a:ext uri="{FF2B5EF4-FFF2-40B4-BE49-F238E27FC236}">
                  <a16:creationId xmlns:a16="http://schemas.microsoft.com/office/drawing/2014/main" id="{65E225F8-655B-4AF7-82EA-5CE5729EC55E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4" name="Freeform 6">
              <a:extLst>
                <a:ext uri="{FF2B5EF4-FFF2-40B4-BE49-F238E27FC236}">
                  <a16:creationId xmlns:a16="http://schemas.microsoft.com/office/drawing/2014/main" id="{A2B72FDB-8D74-4B63-B6E7-C498A9DFE42B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5" name="Freeform 7">
              <a:extLst>
                <a:ext uri="{FF2B5EF4-FFF2-40B4-BE49-F238E27FC236}">
                  <a16:creationId xmlns:a16="http://schemas.microsoft.com/office/drawing/2014/main" id="{08546999-6538-4E1E-AAC7-6F9C93940F51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6" name="Freeform 8">
              <a:extLst>
                <a:ext uri="{FF2B5EF4-FFF2-40B4-BE49-F238E27FC236}">
                  <a16:creationId xmlns:a16="http://schemas.microsoft.com/office/drawing/2014/main" id="{FB0CB32F-3846-4131-936C-E1F6ED68D19D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7" name="Freeform 9">
              <a:extLst>
                <a:ext uri="{FF2B5EF4-FFF2-40B4-BE49-F238E27FC236}">
                  <a16:creationId xmlns:a16="http://schemas.microsoft.com/office/drawing/2014/main" id="{EF372D0B-0101-4958-A055-181D867F5700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8" name="Freeform 10">
              <a:extLst>
                <a:ext uri="{FF2B5EF4-FFF2-40B4-BE49-F238E27FC236}">
                  <a16:creationId xmlns:a16="http://schemas.microsoft.com/office/drawing/2014/main" id="{1D9BFEE0-DF89-4B98-886C-2C2B059DA811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9" name="Freeform 11">
              <a:extLst>
                <a:ext uri="{FF2B5EF4-FFF2-40B4-BE49-F238E27FC236}">
                  <a16:creationId xmlns:a16="http://schemas.microsoft.com/office/drawing/2014/main" id="{7B7B94E2-10C1-4A1A-92E7-50F00198AAAA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0" name="Freeform 12">
              <a:extLst>
                <a:ext uri="{FF2B5EF4-FFF2-40B4-BE49-F238E27FC236}">
                  <a16:creationId xmlns:a16="http://schemas.microsoft.com/office/drawing/2014/main" id="{EFB9BE90-DFA0-43BF-8B2E-959542CBC574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</p:grpSp>
      <p:sp>
        <p:nvSpPr>
          <p:cNvPr id="18" name="Title 1">
            <a:extLst>
              <a:ext uri="{FF2B5EF4-FFF2-40B4-BE49-F238E27FC236}">
                <a16:creationId xmlns:a16="http://schemas.microsoft.com/office/drawing/2014/main" id="{66B4A70F-5BE3-49EA-B078-9ACFAF93920E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970028" y="386131"/>
            <a:ext cx="8682222" cy="693369"/>
          </a:xfrm>
          <a:prstGeom prst="rect">
            <a:avLst/>
          </a:prstGeom>
        </p:spPr>
        <p:txBody>
          <a:bodyPr anchor="ctr"/>
          <a:lstStyle>
            <a:lvl1pPr algn="l">
              <a:defRPr sz="39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enter title</a:t>
            </a:r>
          </a:p>
        </p:txBody>
      </p:sp>
      <p:sp>
        <p:nvSpPr>
          <p:cNvPr id="19" name="Text Placeholder 2">
            <a:extLst>
              <a:ext uri="{FF2B5EF4-FFF2-40B4-BE49-F238E27FC236}">
                <a16:creationId xmlns:a16="http://schemas.microsoft.com/office/drawing/2014/main" id="{09B6DCFA-A1CE-4974-A131-5175671CE896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2970028" y="1092200"/>
            <a:ext cx="8682222" cy="374650"/>
          </a:xfrm>
          <a:prstGeom prst="rect">
            <a:avLst/>
          </a:prstGeom>
        </p:spPr>
        <p:txBody>
          <a:bodyPr anchor="ctr"/>
          <a:lstStyle>
            <a:lvl1pPr marL="0" indent="0" algn="l">
              <a:buNone/>
              <a:defRPr sz="2400">
                <a:solidFill>
                  <a:schemeClr val="tx1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20" name="Text Placeholder 3">
            <a:extLst>
              <a:ext uri="{FF2B5EF4-FFF2-40B4-BE49-F238E27FC236}">
                <a16:creationId xmlns:a16="http://schemas.microsoft.com/office/drawing/2014/main" id="{6AEF0A91-E57B-4E83-BA1D-5E6F2D0D104A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3338513" y="2089150"/>
            <a:ext cx="3211143" cy="3556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topic</a:t>
            </a:r>
          </a:p>
        </p:txBody>
      </p:sp>
      <p:sp>
        <p:nvSpPr>
          <p:cNvPr id="21" name="Text Placeholder 3">
            <a:extLst>
              <a:ext uri="{FF2B5EF4-FFF2-40B4-BE49-F238E27FC236}">
                <a16:creationId xmlns:a16="http://schemas.microsoft.com/office/drawing/2014/main" id="{0340FEEA-F131-4085-AC17-20C438E64EA5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338513" y="2495956"/>
            <a:ext cx="3211143" cy="686723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details about this topic</a:t>
            </a:r>
          </a:p>
        </p:txBody>
      </p:sp>
      <p:sp>
        <p:nvSpPr>
          <p:cNvPr id="22" name="Text Placeholder 3">
            <a:extLst>
              <a:ext uri="{FF2B5EF4-FFF2-40B4-BE49-F238E27FC236}">
                <a16:creationId xmlns:a16="http://schemas.microsoft.com/office/drawing/2014/main" id="{5901EA34-D576-4F6F-A456-69467D21F65B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3338513" y="3375482"/>
            <a:ext cx="3211143" cy="3556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topic</a:t>
            </a:r>
          </a:p>
        </p:txBody>
      </p:sp>
      <p:sp>
        <p:nvSpPr>
          <p:cNvPr id="23" name="Text Placeholder 3">
            <a:extLst>
              <a:ext uri="{FF2B5EF4-FFF2-40B4-BE49-F238E27FC236}">
                <a16:creationId xmlns:a16="http://schemas.microsoft.com/office/drawing/2014/main" id="{54648BC5-F46B-4B68-BA08-4D02E54F72B6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3338513" y="3782288"/>
            <a:ext cx="3211143" cy="686723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details about this topic</a:t>
            </a:r>
          </a:p>
        </p:txBody>
      </p:sp>
      <p:sp>
        <p:nvSpPr>
          <p:cNvPr id="24" name="Text Placeholder 3">
            <a:extLst>
              <a:ext uri="{FF2B5EF4-FFF2-40B4-BE49-F238E27FC236}">
                <a16:creationId xmlns:a16="http://schemas.microsoft.com/office/drawing/2014/main" id="{D537BD41-EF34-425E-9945-50779A1CFE6D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3338513" y="4719807"/>
            <a:ext cx="3211143" cy="3556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topic</a:t>
            </a:r>
          </a:p>
        </p:txBody>
      </p:sp>
      <p:sp>
        <p:nvSpPr>
          <p:cNvPr id="25" name="Text Placeholder 3">
            <a:extLst>
              <a:ext uri="{FF2B5EF4-FFF2-40B4-BE49-F238E27FC236}">
                <a16:creationId xmlns:a16="http://schemas.microsoft.com/office/drawing/2014/main" id="{70412C95-8F51-49F6-B049-43D1D63EA4DA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3338513" y="5126613"/>
            <a:ext cx="3211143" cy="692940"/>
          </a:xfrm>
          <a:prstGeom prst="rect">
            <a:avLst/>
          </a:prstGeom>
        </p:spPr>
        <p:txBody>
          <a:bodyPr/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40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Click to add details about this topic</a:t>
            </a:r>
          </a:p>
        </p:txBody>
      </p:sp>
      <p:sp>
        <p:nvSpPr>
          <p:cNvPr id="26" name="Text Placeholder 3">
            <a:extLst>
              <a:ext uri="{FF2B5EF4-FFF2-40B4-BE49-F238E27FC236}">
                <a16:creationId xmlns:a16="http://schemas.microsoft.com/office/drawing/2014/main" id="{4FC1BDA7-B8D3-42F1-BF3D-FDB470046127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7403694" y="2084240"/>
            <a:ext cx="3211143" cy="3556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topic</a:t>
            </a:r>
          </a:p>
        </p:txBody>
      </p:sp>
      <p:sp>
        <p:nvSpPr>
          <p:cNvPr id="27" name="Text Placeholder 3">
            <a:extLst>
              <a:ext uri="{FF2B5EF4-FFF2-40B4-BE49-F238E27FC236}">
                <a16:creationId xmlns:a16="http://schemas.microsoft.com/office/drawing/2014/main" id="{3690B44E-078C-4773-9603-EEA16D2A56D4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403694" y="2491046"/>
            <a:ext cx="3211143" cy="686723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details about this topic</a:t>
            </a:r>
          </a:p>
        </p:txBody>
      </p:sp>
      <p:sp>
        <p:nvSpPr>
          <p:cNvPr id="28" name="Text Placeholder 3">
            <a:extLst>
              <a:ext uri="{FF2B5EF4-FFF2-40B4-BE49-F238E27FC236}">
                <a16:creationId xmlns:a16="http://schemas.microsoft.com/office/drawing/2014/main" id="{FBD6543B-2960-4793-AECA-20EE5F7CD326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7403694" y="3370572"/>
            <a:ext cx="3211143" cy="3556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topic</a:t>
            </a:r>
          </a:p>
        </p:txBody>
      </p:sp>
      <p:sp>
        <p:nvSpPr>
          <p:cNvPr id="29" name="Text Placeholder 3">
            <a:extLst>
              <a:ext uri="{FF2B5EF4-FFF2-40B4-BE49-F238E27FC236}">
                <a16:creationId xmlns:a16="http://schemas.microsoft.com/office/drawing/2014/main" id="{69404D23-00A3-4CB7-A7C6-7C73AB861F6B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7403694" y="3777378"/>
            <a:ext cx="3211143" cy="686723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details about this topic</a:t>
            </a:r>
          </a:p>
        </p:txBody>
      </p:sp>
      <p:sp>
        <p:nvSpPr>
          <p:cNvPr id="30" name="Text Placeholder 3">
            <a:extLst>
              <a:ext uri="{FF2B5EF4-FFF2-40B4-BE49-F238E27FC236}">
                <a16:creationId xmlns:a16="http://schemas.microsoft.com/office/drawing/2014/main" id="{3C4D8E0D-C56A-41B7-AF6B-B97F8E6A6965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7403694" y="4714897"/>
            <a:ext cx="3211143" cy="3556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topic</a:t>
            </a:r>
          </a:p>
        </p:txBody>
      </p:sp>
      <p:sp>
        <p:nvSpPr>
          <p:cNvPr id="31" name="Text Placeholder 3">
            <a:extLst>
              <a:ext uri="{FF2B5EF4-FFF2-40B4-BE49-F238E27FC236}">
                <a16:creationId xmlns:a16="http://schemas.microsoft.com/office/drawing/2014/main" id="{8CF7C345-40E3-40E6-8527-390907C1ABF7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7403694" y="5121703"/>
            <a:ext cx="3211143" cy="692940"/>
          </a:xfrm>
          <a:prstGeom prst="rect">
            <a:avLst/>
          </a:prstGeom>
        </p:spPr>
        <p:txBody>
          <a:bodyPr/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40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Click to add details about this topic</a:t>
            </a:r>
          </a:p>
        </p:txBody>
      </p:sp>
      <p:sp>
        <p:nvSpPr>
          <p:cNvPr id="32" name="Slide Number Placeholder 15">
            <a:extLst>
              <a:ext uri="{FF2B5EF4-FFF2-40B4-BE49-F238E27FC236}">
                <a16:creationId xmlns:a16="http://schemas.microsoft.com/office/drawing/2014/main" id="{4A449BBC-3CAC-42DF-9207-0ED4CE42263E}"/>
              </a:ext>
            </a:extLst>
          </p:cNvPr>
          <p:cNvSpPr txBox="1">
            <a:spLocks/>
          </p:cNvSpPr>
          <p:nvPr/>
        </p:nvSpPr>
        <p:spPr>
          <a:xfrm>
            <a:off x="171449" y="6492874"/>
            <a:ext cx="466503" cy="3651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03245F9-611F-460B-AD82-FE5275B4E6CE}" type="slidenum">
              <a:rPr lang="en-US" sz="1000" smtClean="0">
                <a:solidFill>
                  <a:schemeClr val="tx1">
                    <a:lumMod val="60000"/>
                    <a:lumOff val="40000"/>
                  </a:schemeClr>
                </a:solidFill>
              </a:rPr>
              <a:pPr/>
              <a:t>‹#›</a:t>
            </a:fld>
            <a:endParaRPr lang="en-US" sz="1000">
              <a:solidFill>
                <a:schemeClr val="tx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4070810"/>
      </p:ext>
    </p:extLst>
  </p:cSld>
  <p:clrMapOvr>
    <a:masterClrMapping/>
  </p:clrMapOvr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Half Slide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7">
            <a:extLst>
              <a:ext uri="{FF2B5EF4-FFF2-40B4-BE49-F238E27FC236}">
                <a16:creationId xmlns:a16="http://schemas.microsoft.com/office/drawing/2014/main" id="{B6771458-1667-44C0-9C54-B1D7A2E9912D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5933436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CA31DE1-571F-4DE2-87EA-0C48A72743E0}"/>
              </a:ext>
            </a:extLst>
          </p:cNvPr>
          <p:cNvSpPr/>
          <p:nvPr/>
        </p:nvSpPr>
        <p:spPr>
          <a:xfrm>
            <a:off x="5933436" y="0"/>
            <a:ext cx="6258564" cy="6858000"/>
          </a:xfrm>
          <a:prstGeom prst="rect">
            <a:avLst/>
          </a:pr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B0DA8DD1-F21A-4695-B6D5-E07AEC7C7373}"/>
              </a:ext>
            </a:extLst>
          </p:cNvPr>
          <p:cNvGrpSpPr/>
          <p:nvPr/>
        </p:nvGrpSpPr>
        <p:grpSpPr>
          <a:xfrm>
            <a:off x="11173460" y="6417165"/>
            <a:ext cx="869136" cy="287336"/>
            <a:chOff x="9740079" y="5966678"/>
            <a:chExt cx="1069658" cy="353628"/>
          </a:xfrm>
        </p:grpSpPr>
        <p:sp>
          <p:nvSpPr>
            <p:cNvPr id="6" name="Freeform 5">
              <a:extLst>
                <a:ext uri="{FF2B5EF4-FFF2-40B4-BE49-F238E27FC236}">
                  <a16:creationId xmlns:a16="http://schemas.microsoft.com/office/drawing/2014/main" id="{757673A0-E7BF-42FF-B732-E4BEDC26A075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8561B7FB-6A9E-4378-BE14-9B0C3EDDEA05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FC026127-5063-4CB7-8E2B-BC26941F13C5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9" name="Freeform 8">
              <a:extLst>
                <a:ext uri="{FF2B5EF4-FFF2-40B4-BE49-F238E27FC236}">
                  <a16:creationId xmlns:a16="http://schemas.microsoft.com/office/drawing/2014/main" id="{7C87CB8A-4A81-4DB8-A58F-93014FDF7AB7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0" name="Freeform 9">
              <a:extLst>
                <a:ext uri="{FF2B5EF4-FFF2-40B4-BE49-F238E27FC236}">
                  <a16:creationId xmlns:a16="http://schemas.microsoft.com/office/drawing/2014/main" id="{52FC99B9-0028-47AB-AB69-6E26BA972596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1" name="Freeform 10">
              <a:extLst>
                <a:ext uri="{FF2B5EF4-FFF2-40B4-BE49-F238E27FC236}">
                  <a16:creationId xmlns:a16="http://schemas.microsoft.com/office/drawing/2014/main" id="{7550965D-AE5F-44A1-ADBE-D378D0BC24FE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05D646AA-8F1A-4D25-B3A7-9593BE12FC00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C23EE2EC-AC89-4242-B1BB-2DFC100DF1A3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</p:grp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B0973BAD-26A8-4E8E-96FF-665EC1AD50AD}"/>
              </a:ext>
            </a:extLst>
          </p:cNvPr>
          <p:cNvCxnSpPr>
            <a:cxnSpLocks/>
          </p:cNvCxnSpPr>
          <p:nvPr/>
        </p:nvCxnSpPr>
        <p:spPr>
          <a:xfrm>
            <a:off x="6408012" y="1058732"/>
            <a:ext cx="740664" cy="0"/>
          </a:xfrm>
          <a:prstGeom prst="line">
            <a:avLst/>
          </a:prstGeom>
          <a:ln w="38100">
            <a:solidFill>
              <a:srgbClr val="F2652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 Placeholder 2">
            <a:extLst>
              <a:ext uri="{FF2B5EF4-FFF2-40B4-BE49-F238E27FC236}">
                <a16:creationId xmlns:a16="http://schemas.microsoft.com/office/drawing/2014/main" id="{F97C2E33-54E7-46DF-9224-0C854B5A7ECE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6408012" y="3029803"/>
            <a:ext cx="5098188" cy="2784143"/>
          </a:xfrm>
          <a:prstGeom prst="rect">
            <a:avLst/>
          </a:prstGeom>
        </p:spPr>
        <p:txBody>
          <a:bodyPr/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80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Click to enter details about a topic or the image pictured. </a:t>
            </a:r>
          </a:p>
        </p:txBody>
      </p:sp>
      <p:sp>
        <p:nvSpPr>
          <p:cNvPr id="16" name="Title 1">
            <a:extLst>
              <a:ext uri="{FF2B5EF4-FFF2-40B4-BE49-F238E27FC236}">
                <a16:creationId xmlns:a16="http://schemas.microsoft.com/office/drawing/2014/main" id="{7776242B-2B02-4116-B8E1-38ED7DFD1D16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408012" y="1172829"/>
            <a:ext cx="5098188" cy="1169998"/>
          </a:xfrm>
          <a:prstGeom prst="rect">
            <a:avLst/>
          </a:prstGeom>
        </p:spPr>
        <p:txBody>
          <a:bodyPr anchor="t"/>
          <a:lstStyle>
            <a:lvl1pPr algn="l">
              <a:defRPr sz="39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enter title</a:t>
            </a:r>
          </a:p>
        </p:txBody>
      </p:sp>
      <p:sp>
        <p:nvSpPr>
          <p:cNvPr id="17" name="Text Placeholder 3">
            <a:extLst>
              <a:ext uri="{FF2B5EF4-FFF2-40B4-BE49-F238E27FC236}">
                <a16:creationId xmlns:a16="http://schemas.microsoft.com/office/drawing/2014/main" id="{C9CB0D48-F3D4-4ED5-B8B2-793545D6D52D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408012" y="2365612"/>
            <a:ext cx="5098188" cy="3683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000">
                <a:solidFill>
                  <a:schemeClr val="tx1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</p:spTree>
    <p:extLst>
      <p:ext uri="{BB962C8B-B14F-4D97-AF65-F5344CB8AC3E}">
        <p14:creationId xmlns:p14="http://schemas.microsoft.com/office/powerpoint/2010/main" val="123093489"/>
      </p:ext>
    </p:extLst>
  </p:cSld>
  <p:clrMapOvr>
    <a:masterClrMapping/>
  </p:clrMapOvr>
</p:sldLayout>
</file>

<file path=ppt/slideLayouts/slideLayout10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Full Slide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7">
            <a:extLst>
              <a:ext uri="{FF2B5EF4-FFF2-40B4-BE49-F238E27FC236}">
                <a16:creationId xmlns:a16="http://schemas.microsoft.com/office/drawing/2014/main" id="{205A6552-9172-4D71-8BB5-6F6195AE6B91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EC732FC5-E88B-458E-97F3-3EA8CFA076A6}"/>
              </a:ext>
            </a:extLst>
          </p:cNvPr>
          <p:cNvGrpSpPr/>
          <p:nvPr/>
        </p:nvGrpSpPr>
        <p:grpSpPr>
          <a:xfrm>
            <a:off x="11173460" y="6417165"/>
            <a:ext cx="869136" cy="287336"/>
            <a:chOff x="9740079" y="5966678"/>
            <a:chExt cx="1069658" cy="353628"/>
          </a:xfrm>
        </p:grpSpPr>
        <p:sp>
          <p:nvSpPr>
            <p:cNvPr id="4" name="Freeform 5">
              <a:extLst>
                <a:ext uri="{FF2B5EF4-FFF2-40B4-BE49-F238E27FC236}">
                  <a16:creationId xmlns:a16="http://schemas.microsoft.com/office/drawing/2014/main" id="{EF6BF9C9-0D31-4430-A3A1-21339F1FC161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DFE1F79E-D0EE-47B1-B625-B54553EC67DE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6" name="Freeform 7">
              <a:extLst>
                <a:ext uri="{FF2B5EF4-FFF2-40B4-BE49-F238E27FC236}">
                  <a16:creationId xmlns:a16="http://schemas.microsoft.com/office/drawing/2014/main" id="{41FCE760-27AB-4756-994E-A9D8A7A1AA6A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7" name="Freeform 8">
              <a:extLst>
                <a:ext uri="{FF2B5EF4-FFF2-40B4-BE49-F238E27FC236}">
                  <a16:creationId xmlns:a16="http://schemas.microsoft.com/office/drawing/2014/main" id="{1B333B7E-C484-49E4-AA11-1410FB9FDDB0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8" name="Freeform 9">
              <a:extLst>
                <a:ext uri="{FF2B5EF4-FFF2-40B4-BE49-F238E27FC236}">
                  <a16:creationId xmlns:a16="http://schemas.microsoft.com/office/drawing/2014/main" id="{565039F8-1DCA-484A-9D7A-61A19F26884D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9" name="Freeform 10">
              <a:extLst>
                <a:ext uri="{FF2B5EF4-FFF2-40B4-BE49-F238E27FC236}">
                  <a16:creationId xmlns:a16="http://schemas.microsoft.com/office/drawing/2014/main" id="{91240B0F-CCBB-4978-81A0-34C5B8F9577C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0" name="Freeform 11">
              <a:extLst>
                <a:ext uri="{FF2B5EF4-FFF2-40B4-BE49-F238E27FC236}">
                  <a16:creationId xmlns:a16="http://schemas.microsoft.com/office/drawing/2014/main" id="{94B7F720-7BBA-4415-8D8F-47A1363EFD81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1" name="Freeform 12">
              <a:extLst>
                <a:ext uri="{FF2B5EF4-FFF2-40B4-BE49-F238E27FC236}">
                  <a16:creationId xmlns:a16="http://schemas.microsoft.com/office/drawing/2014/main" id="{491CF43F-4360-4E0C-B7F0-6C5B61D14ED0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</p:grp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B9E7834A-74FD-49A0-B824-6CACD258F069}"/>
              </a:ext>
            </a:extLst>
          </p:cNvPr>
          <p:cNvCxnSpPr>
            <a:cxnSpLocks/>
          </p:cNvCxnSpPr>
          <p:nvPr/>
        </p:nvCxnSpPr>
        <p:spPr>
          <a:xfrm>
            <a:off x="6408012" y="1058732"/>
            <a:ext cx="740664" cy="0"/>
          </a:xfrm>
          <a:prstGeom prst="line">
            <a:avLst/>
          </a:prstGeom>
          <a:ln w="38100">
            <a:solidFill>
              <a:srgbClr val="F2652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 Placeholder 2">
            <a:extLst>
              <a:ext uri="{FF2B5EF4-FFF2-40B4-BE49-F238E27FC236}">
                <a16:creationId xmlns:a16="http://schemas.microsoft.com/office/drawing/2014/main" id="{6E83D615-8445-4888-B267-8C11B3E93068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6408012" y="3029803"/>
            <a:ext cx="5098188" cy="2784143"/>
          </a:xfrm>
          <a:prstGeom prst="rect">
            <a:avLst/>
          </a:prstGeom>
        </p:spPr>
        <p:txBody>
          <a:bodyPr/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80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Click to enter details about a topic or the image pictured. </a:t>
            </a:r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731940AB-1AEA-47D7-8EF1-7683876A2F50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408012" y="1172829"/>
            <a:ext cx="5098188" cy="1169998"/>
          </a:xfrm>
          <a:prstGeom prst="rect">
            <a:avLst/>
          </a:prstGeom>
        </p:spPr>
        <p:txBody>
          <a:bodyPr anchor="t"/>
          <a:lstStyle>
            <a:lvl1pPr algn="l">
              <a:defRPr sz="39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enter title</a:t>
            </a:r>
          </a:p>
        </p:txBody>
      </p:sp>
      <p:sp>
        <p:nvSpPr>
          <p:cNvPr id="15" name="Text Placeholder 3">
            <a:extLst>
              <a:ext uri="{FF2B5EF4-FFF2-40B4-BE49-F238E27FC236}">
                <a16:creationId xmlns:a16="http://schemas.microsoft.com/office/drawing/2014/main" id="{DCCFB62C-20CA-4BDB-B953-D9822691AA36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408012" y="2365612"/>
            <a:ext cx="5098188" cy="3683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000">
                <a:solidFill>
                  <a:schemeClr val="tx1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</p:spTree>
    <p:extLst>
      <p:ext uri="{BB962C8B-B14F-4D97-AF65-F5344CB8AC3E}">
        <p14:creationId xmlns:p14="http://schemas.microsoft.com/office/powerpoint/2010/main" val="2662532597"/>
      </p:ext>
    </p:extLst>
  </p:cSld>
  <p:clrMapOvr>
    <a:masterClrMapping/>
  </p:clrMapOvr>
</p:sldLayout>
</file>

<file path=ppt/slideLayouts/slideLayout10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tacked Imag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7">
            <a:extLst>
              <a:ext uri="{FF2B5EF4-FFF2-40B4-BE49-F238E27FC236}">
                <a16:creationId xmlns:a16="http://schemas.microsoft.com/office/drawing/2014/main" id="{306898B4-EC9D-4D38-8344-F2C3F62BB7F6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0" y="4635442"/>
            <a:ext cx="5933436" cy="2212848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3" name="Picture Placeholder 7">
            <a:extLst>
              <a:ext uri="{FF2B5EF4-FFF2-40B4-BE49-F238E27FC236}">
                <a16:creationId xmlns:a16="http://schemas.microsoft.com/office/drawing/2014/main" id="{3173089F-9B14-4479-AF57-71CEFFF37843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12325"/>
            <a:ext cx="5933436" cy="2212848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Picture Placeholder 7">
            <a:extLst>
              <a:ext uri="{FF2B5EF4-FFF2-40B4-BE49-F238E27FC236}">
                <a16:creationId xmlns:a16="http://schemas.microsoft.com/office/drawing/2014/main" id="{0102821C-7268-4AFC-A457-8E8E7E58FBF6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2323884"/>
            <a:ext cx="5933436" cy="2212848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2F3CDC12-08FC-4483-9DF4-ABED5D4106A2}"/>
              </a:ext>
            </a:extLst>
          </p:cNvPr>
          <p:cNvGrpSpPr/>
          <p:nvPr/>
        </p:nvGrpSpPr>
        <p:grpSpPr>
          <a:xfrm>
            <a:off x="11173460" y="6417165"/>
            <a:ext cx="869136" cy="287336"/>
            <a:chOff x="9740079" y="5966678"/>
            <a:chExt cx="1069658" cy="353628"/>
          </a:xfrm>
        </p:grpSpPr>
        <p:sp>
          <p:nvSpPr>
            <p:cNvPr id="6" name="Freeform 5">
              <a:extLst>
                <a:ext uri="{FF2B5EF4-FFF2-40B4-BE49-F238E27FC236}">
                  <a16:creationId xmlns:a16="http://schemas.microsoft.com/office/drawing/2014/main" id="{BF261253-9040-43C1-BF6E-10B2C231CE33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393BC030-6565-46AA-847F-383CCCB9D47E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857915CF-A71D-4736-B9BA-AA11C8BCBB7B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9" name="Freeform 8">
              <a:extLst>
                <a:ext uri="{FF2B5EF4-FFF2-40B4-BE49-F238E27FC236}">
                  <a16:creationId xmlns:a16="http://schemas.microsoft.com/office/drawing/2014/main" id="{9C99AC0B-5CF0-4F27-99F8-2D5623F65D27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0" name="Freeform 9">
              <a:extLst>
                <a:ext uri="{FF2B5EF4-FFF2-40B4-BE49-F238E27FC236}">
                  <a16:creationId xmlns:a16="http://schemas.microsoft.com/office/drawing/2014/main" id="{ACFEE1E2-003C-4D96-9F06-839EFF760E55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1" name="Freeform 10">
              <a:extLst>
                <a:ext uri="{FF2B5EF4-FFF2-40B4-BE49-F238E27FC236}">
                  <a16:creationId xmlns:a16="http://schemas.microsoft.com/office/drawing/2014/main" id="{DB39D41C-6052-4CBB-8CBC-073B037EED54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E976CCDE-799B-438C-982E-D743BC644F13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194190A9-D5F2-4396-84D4-0CEB0918AE5C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</p:grp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0B851383-970B-4796-8B6A-31BE3509B4B0}"/>
              </a:ext>
            </a:extLst>
          </p:cNvPr>
          <p:cNvCxnSpPr>
            <a:cxnSpLocks/>
          </p:cNvCxnSpPr>
          <p:nvPr/>
        </p:nvCxnSpPr>
        <p:spPr>
          <a:xfrm>
            <a:off x="6408012" y="1058732"/>
            <a:ext cx="740664" cy="0"/>
          </a:xfrm>
          <a:prstGeom prst="line">
            <a:avLst/>
          </a:prstGeom>
          <a:ln w="38100">
            <a:solidFill>
              <a:srgbClr val="F2652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 Placeholder 2">
            <a:extLst>
              <a:ext uri="{FF2B5EF4-FFF2-40B4-BE49-F238E27FC236}">
                <a16:creationId xmlns:a16="http://schemas.microsoft.com/office/drawing/2014/main" id="{A19480F0-4386-4ADB-912A-795C419A3744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6408012" y="3029803"/>
            <a:ext cx="5098188" cy="2784143"/>
          </a:xfrm>
          <a:prstGeom prst="rect">
            <a:avLst/>
          </a:prstGeom>
        </p:spPr>
        <p:txBody>
          <a:bodyPr/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80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Click to enter details about a topic or the image pictured. </a:t>
            </a:r>
          </a:p>
        </p:txBody>
      </p:sp>
      <p:sp>
        <p:nvSpPr>
          <p:cNvPr id="16" name="Title 1">
            <a:extLst>
              <a:ext uri="{FF2B5EF4-FFF2-40B4-BE49-F238E27FC236}">
                <a16:creationId xmlns:a16="http://schemas.microsoft.com/office/drawing/2014/main" id="{FD4DABAB-25F7-45CB-B491-4268916F7A45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408012" y="1172829"/>
            <a:ext cx="5098188" cy="1169998"/>
          </a:xfrm>
          <a:prstGeom prst="rect">
            <a:avLst/>
          </a:prstGeom>
        </p:spPr>
        <p:txBody>
          <a:bodyPr anchor="t"/>
          <a:lstStyle>
            <a:lvl1pPr algn="l">
              <a:defRPr sz="39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enter title</a:t>
            </a:r>
          </a:p>
        </p:txBody>
      </p:sp>
      <p:sp>
        <p:nvSpPr>
          <p:cNvPr id="17" name="Text Placeholder 3">
            <a:extLst>
              <a:ext uri="{FF2B5EF4-FFF2-40B4-BE49-F238E27FC236}">
                <a16:creationId xmlns:a16="http://schemas.microsoft.com/office/drawing/2014/main" id="{BC1AF17F-E83A-4EE5-8506-D9CD9CE5CA45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408012" y="2365612"/>
            <a:ext cx="5098188" cy="3683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000">
                <a:solidFill>
                  <a:schemeClr val="tx1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</p:spTree>
    <p:extLst>
      <p:ext uri="{BB962C8B-B14F-4D97-AF65-F5344CB8AC3E}">
        <p14:creationId xmlns:p14="http://schemas.microsoft.com/office/powerpoint/2010/main" val="2891100569"/>
      </p:ext>
    </p:extLst>
  </p:cSld>
  <p:clrMapOvr>
    <a:masterClrMapping/>
  </p:clrMapOvr>
</p:sldLayout>
</file>

<file path=ppt/slideLayouts/slideLayout10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Horizontal Imag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7">
            <a:extLst>
              <a:ext uri="{FF2B5EF4-FFF2-40B4-BE49-F238E27FC236}">
                <a16:creationId xmlns:a16="http://schemas.microsoft.com/office/drawing/2014/main" id="{33D77BC5-9955-4852-9F48-4A551B4623D0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-4" y="2242040"/>
            <a:ext cx="3941135" cy="3013814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3" name="Picture Placeholder 7">
            <a:extLst>
              <a:ext uri="{FF2B5EF4-FFF2-40B4-BE49-F238E27FC236}">
                <a16:creationId xmlns:a16="http://schemas.microsoft.com/office/drawing/2014/main" id="{851E5003-66C7-46CF-8CF9-98C6ED60673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123657" y="2242040"/>
            <a:ext cx="3941135" cy="3013814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Picture Placeholder 7">
            <a:extLst>
              <a:ext uri="{FF2B5EF4-FFF2-40B4-BE49-F238E27FC236}">
                <a16:creationId xmlns:a16="http://schemas.microsoft.com/office/drawing/2014/main" id="{518EB2A9-F4F0-4669-86C0-B8F6AE1EEE8F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8243769" y="2242040"/>
            <a:ext cx="3941135" cy="3013814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9BCC2D67-32A9-434B-995F-64D144FF7E25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539750" y="386131"/>
            <a:ext cx="11112500" cy="693369"/>
          </a:xfrm>
          <a:prstGeom prst="rect">
            <a:avLst/>
          </a:prstGeom>
        </p:spPr>
        <p:txBody>
          <a:bodyPr anchor="ctr"/>
          <a:lstStyle>
            <a:lvl1pPr algn="ctr">
              <a:defRPr sz="39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enter title</a:t>
            </a: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70E42879-6679-4D2C-AEC6-659DB70C7997}"/>
              </a:ext>
            </a:extLst>
          </p:cNvPr>
          <p:cNvGrpSpPr/>
          <p:nvPr/>
        </p:nvGrpSpPr>
        <p:grpSpPr>
          <a:xfrm>
            <a:off x="11173460" y="6417165"/>
            <a:ext cx="869136" cy="287336"/>
            <a:chOff x="9740079" y="5966678"/>
            <a:chExt cx="1069658" cy="353628"/>
          </a:xfrm>
        </p:grpSpPr>
        <p:sp>
          <p:nvSpPr>
            <p:cNvPr id="7" name="Freeform 5">
              <a:extLst>
                <a:ext uri="{FF2B5EF4-FFF2-40B4-BE49-F238E27FC236}">
                  <a16:creationId xmlns:a16="http://schemas.microsoft.com/office/drawing/2014/main" id="{8F51E89A-089D-4E52-8E19-5625EEFDAEE4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8" name="Freeform 6">
              <a:extLst>
                <a:ext uri="{FF2B5EF4-FFF2-40B4-BE49-F238E27FC236}">
                  <a16:creationId xmlns:a16="http://schemas.microsoft.com/office/drawing/2014/main" id="{CF3AD3BF-96A0-46F5-821D-477260B348E9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9" name="Freeform 7">
              <a:extLst>
                <a:ext uri="{FF2B5EF4-FFF2-40B4-BE49-F238E27FC236}">
                  <a16:creationId xmlns:a16="http://schemas.microsoft.com/office/drawing/2014/main" id="{E6453291-891A-43C1-836A-892C7455ED3E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0" name="Freeform 8">
              <a:extLst>
                <a:ext uri="{FF2B5EF4-FFF2-40B4-BE49-F238E27FC236}">
                  <a16:creationId xmlns:a16="http://schemas.microsoft.com/office/drawing/2014/main" id="{8294A901-CACF-46E9-9BEA-00680578CF44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1" name="Freeform 9">
              <a:extLst>
                <a:ext uri="{FF2B5EF4-FFF2-40B4-BE49-F238E27FC236}">
                  <a16:creationId xmlns:a16="http://schemas.microsoft.com/office/drawing/2014/main" id="{A47DE097-CFAE-4D6F-ADB2-74EAC033FF8D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277F3E70-95D4-4249-AABE-51CE387F330D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E3B9E544-3625-4AA0-B59C-B714DDDAAF18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4A992744-DA96-4575-9D8B-22638CAAA534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</p:grpSp>
      <p:sp>
        <p:nvSpPr>
          <p:cNvPr id="15" name="Text Placeholder 2">
            <a:extLst>
              <a:ext uri="{FF2B5EF4-FFF2-40B4-BE49-F238E27FC236}">
                <a16:creationId xmlns:a16="http://schemas.microsoft.com/office/drawing/2014/main" id="{7AD71175-2952-4526-920E-D1234A497E65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39750" y="1092200"/>
            <a:ext cx="11112500" cy="374650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400">
                <a:solidFill>
                  <a:schemeClr val="tx1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16" name="Text Placeholder 2">
            <a:extLst>
              <a:ext uri="{FF2B5EF4-FFF2-40B4-BE49-F238E27FC236}">
                <a16:creationId xmlns:a16="http://schemas.microsoft.com/office/drawing/2014/main" id="{C2AE2724-3EDD-4888-A2D1-99C106B3E3C5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-4" y="5329495"/>
            <a:ext cx="3941135" cy="863915"/>
          </a:xfrm>
          <a:prstGeom prst="rect">
            <a:avLst/>
          </a:prstGeom>
        </p:spPr>
        <p:txBody>
          <a:bodyPr anchor="t"/>
          <a:lstStyle>
            <a:lvl1pPr marL="0" indent="0" algn="ctr">
              <a:buNone/>
              <a:defRPr sz="180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insert image caption</a:t>
            </a:r>
          </a:p>
        </p:txBody>
      </p:sp>
      <p:sp>
        <p:nvSpPr>
          <p:cNvPr id="17" name="Text Placeholder 2">
            <a:extLst>
              <a:ext uri="{FF2B5EF4-FFF2-40B4-BE49-F238E27FC236}">
                <a16:creationId xmlns:a16="http://schemas.microsoft.com/office/drawing/2014/main" id="{2F40AB9A-38A1-44FD-A355-A34A950C6963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123657" y="5329495"/>
            <a:ext cx="3941135" cy="863915"/>
          </a:xfrm>
          <a:prstGeom prst="rect">
            <a:avLst/>
          </a:prstGeom>
        </p:spPr>
        <p:txBody>
          <a:bodyPr anchor="t"/>
          <a:lstStyle>
            <a:lvl1pPr marL="0" indent="0" algn="ctr">
              <a:buNone/>
              <a:defRPr sz="180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insert image caption</a:t>
            </a:r>
          </a:p>
        </p:txBody>
      </p:sp>
      <p:sp>
        <p:nvSpPr>
          <p:cNvPr id="18" name="Text Placeholder 2">
            <a:extLst>
              <a:ext uri="{FF2B5EF4-FFF2-40B4-BE49-F238E27FC236}">
                <a16:creationId xmlns:a16="http://schemas.microsoft.com/office/drawing/2014/main" id="{03C674BB-5D31-4C70-85DD-4C37854949F2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8243769" y="5329495"/>
            <a:ext cx="3948231" cy="863915"/>
          </a:xfrm>
          <a:prstGeom prst="rect">
            <a:avLst/>
          </a:prstGeom>
        </p:spPr>
        <p:txBody>
          <a:bodyPr anchor="t"/>
          <a:lstStyle>
            <a:lvl1pPr marL="0" indent="0" algn="ctr">
              <a:buNone/>
              <a:defRPr sz="180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insert image caption</a:t>
            </a:r>
          </a:p>
        </p:txBody>
      </p:sp>
    </p:spTree>
    <p:extLst>
      <p:ext uri="{BB962C8B-B14F-4D97-AF65-F5344CB8AC3E}">
        <p14:creationId xmlns:p14="http://schemas.microsoft.com/office/powerpoint/2010/main" val="1537551365"/>
      </p:ext>
    </p:extLst>
  </p:cSld>
  <p:clrMapOvr>
    <a:masterClrMapping/>
  </p:clrMapOvr>
</p:sldLayout>
</file>

<file path=ppt/slideLayouts/slideLayout10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 Horizontal Imag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3">
            <a:extLst>
              <a:ext uri="{FF2B5EF4-FFF2-40B4-BE49-F238E27FC236}">
                <a16:creationId xmlns:a16="http://schemas.microsoft.com/office/drawing/2014/main" id="{EB8F7E29-A2DA-4DC9-B1D9-D76441744D20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1259926" y="2018975"/>
            <a:ext cx="9672148" cy="1095376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60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Images can be displayed here in a organized and clear way. </a:t>
            </a:r>
          </a:p>
        </p:txBody>
      </p:sp>
      <p:sp>
        <p:nvSpPr>
          <p:cNvPr id="3" name="Picture Placeholder 7">
            <a:extLst>
              <a:ext uri="{FF2B5EF4-FFF2-40B4-BE49-F238E27FC236}">
                <a16:creationId xmlns:a16="http://schemas.microsoft.com/office/drawing/2014/main" id="{1BE06138-0F2C-43C8-B0C7-8589FB0B34B4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0" y="3281694"/>
            <a:ext cx="2818260" cy="1967603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Picture Placeholder 7">
            <a:extLst>
              <a:ext uri="{FF2B5EF4-FFF2-40B4-BE49-F238E27FC236}">
                <a16:creationId xmlns:a16="http://schemas.microsoft.com/office/drawing/2014/main" id="{B3C8E92F-9AA4-4ADD-9D9F-7F7F5B934DE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121300" y="3281694"/>
            <a:ext cx="2818260" cy="1967603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Picture Placeholder 7">
            <a:extLst>
              <a:ext uri="{FF2B5EF4-FFF2-40B4-BE49-F238E27FC236}">
                <a16:creationId xmlns:a16="http://schemas.microsoft.com/office/drawing/2014/main" id="{17713D96-FD27-41E0-A2E9-7022D4577D8E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242600" y="3281694"/>
            <a:ext cx="2818260" cy="1967603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Picture Placeholder 7">
            <a:extLst>
              <a:ext uri="{FF2B5EF4-FFF2-40B4-BE49-F238E27FC236}">
                <a16:creationId xmlns:a16="http://schemas.microsoft.com/office/drawing/2014/main" id="{77397CCF-A77C-4DBC-846A-DEE4042B0F9F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9363899" y="3281694"/>
            <a:ext cx="2818260" cy="1967603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F50605B1-981E-4519-80EC-11B1B098DFD4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539750" y="386131"/>
            <a:ext cx="11112500" cy="693369"/>
          </a:xfrm>
          <a:prstGeom prst="rect">
            <a:avLst/>
          </a:prstGeom>
        </p:spPr>
        <p:txBody>
          <a:bodyPr anchor="ctr"/>
          <a:lstStyle>
            <a:lvl1pPr algn="ctr">
              <a:defRPr sz="39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enter title</a:t>
            </a: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AC424CFF-6FB2-47E4-ADE8-12742DDC9CBD}"/>
              </a:ext>
            </a:extLst>
          </p:cNvPr>
          <p:cNvGrpSpPr/>
          <p:nvPr/>
        </p:nvGrpSpPr>
        <p:grpSpPr>
          <a:xfrm>
            <a:off x="11173460" y="6417165"/>
            <a:ext cx="869136" cy="287336"/>
            <a:chOff x="9740079" y="5966678"/>
            <a:chExt cx="1069658" cy="353628"/>
          </a:xfrm>
        </p:grpSpPr>
        <p:sp>
          <p:nvSpPr>
            <p:cNvPr id="9" name="Freeform 5">
              <a:extLst>
                <a:ext uri="{FF2B5EF4-FFF2-40B4-BE49-F238E27FC236}">
                  <a16:creationId xmlns:a16="http://schemas.microsoft.com/office/drawing/2014/main" id="{037C9195-67AC-4B14-825E-5CF8FF29388B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0" name="Freeform 6">
              <a:extLst>
                <a:ext uri="{FF2B5EF4-FFF2-40B4-BE49-F238E27FC236}">
                  <a16:creationId xmlns:a16="http://schemas.microsoft.com/office/drawing/2014/main" id="{60B5E399-A885-4ECF-94EB-BF944300EC8B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1" name="Freeform 7">
              <a:extLst>
                <a:ext uri="{FF2B5EF4-FFF2-40B4-BE49-F238E27FC236}">
                  <a16:creationId xmlns:a16="http://schemas.microsoft.com/office/drawing/2014/main" id="{4010E211-31A5-4D26-8DBB-27DEC063D78A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2" name="Freeform 8">
              <a:extLst>
                <a:ext uri="{FF2B5EF4-FFF2-40B4-BE49-F238E27FC236}">
                  <a16:creationId xmlns:a16="http://schemas.microsoft.com/office/drawing/2014/main" id="{D33EE14F-82D5-4FA0-8A71-92B9A3648270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3" name="Freeform 9">
              <a:extLst>
                <a:ext uri="{FF2B5EF4-FFF2-40B4-BE49-F238E27FC236}">
                  <a16:creationId xmlns:a16="http://schemas.microsoft.com/office/drawing/2014/main" id="{415F0E52-746C-4128-95C9-287136CDA5BB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4" name="Freeform 10">
              <a:extLst>
                <a:ext uri="{FF2B5EF4-FFF2-40B4-BE49-F238E27FC236}">
                  <a16:creationId xmlns:a16="http://schemas.microsoft.com/office/drawing/2014/main" id="{B433FFC4-BFF9-4305-A3E1-DB100601B421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5" name="Freeform 11">
              <a:extLst>
                <a:ext uri="{FF2B5EF4-FFF2-40B4-BE49-F238E27FC236}">
                  <a16:creationId xmlns:a16="http://schemas.microsoft.com/office/drawing/2014/main" id="{AFCC6E0E-2228-4B44-8A56-CA9FDAE695BB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6" name="Freeform 12">
              <a:extLst>
                <a:ext uri="{FF2B5EF4-FFF2-40B4-BE49-F238E27FC236}">
                  <a16:creationId xmlns:a16="http://schemas.microsoft.com/office/drawing/2014/main" id="{75F0C1A6-B705-44DB-8A42-2F47C125D8FA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</p:grpSp>
      <p:sp>
        <p:nvSpPr>
          <p:cNvPr id="17" name="Text Placeholder 2">
            <a:extLst>
              <a:ext uri="{FF2B5EF4-FFF2-40B4-BE49-F238E27FC236}">
                <a16:creationId xmlns:a16="http://schemas.microsoft.com/office/drawing/2014/main" id="{4C44B529-5B07-40AF-BFAB-9F1E3C27670E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39750" y="1092200"/>
            <a:ext cx="11112500" cy="374650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400">
                <a:solidFill>
                  <a:schemeClr val="tx1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</p:spTree>
    <p:extLst>
      <p:ext uri="{BB962C8B-B14F-4D97-AF65-F5344CB8AC3E}">
        <p14:creationId xmlns:p14="http://schemas.microsoft.com/office/powerpoint/2010/main" val="1790823029"/>
      </p:ext>
    </p:extLst>
  </p:cSld>
  <p:clrMapOvr>
    <a:masterClrMapping/>
  </p:clrMapOvr>
</p:sldLayout>
</file>

<file path=ppt/slideLayouts/slideLayout10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Horizontal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3">
            <a:extLst>
              <a:ext uri="{FF2B5EF4-FFF2-40B4-BE49-F238E27FC236}">
                <a16:creationId xmlns:a16="http://schemas.microsoft.com/office/drawing/2014/main" id="{4AF72E02-6093-45E0-BBDC-ED164D380FC2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1259926" y="5170657"/>
            <a:ext cx="9672148" cy="1095376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60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Details can be added here to introduce a new topic or explain the image above.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AC086652-26DA-42C5-BFA8-FE01EA2D8732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539750" y="386131"/>
            <a:ext cx="11112500" cy="693369"/>
          </a:xfrm>
          <a:prstGeom prst="rect">
            <a:avLst/>
          </a:prstGeom>
        </p:spPr>
        <p:txBody>
          <a:bodyPr anchor="ctr"/>
          <a:lstStyle>
            <a:lvl1pPr algn="ctr">
              <a:defRPr sz="39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enter title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6814951D-4287-40C8-BD59-4899FA3C6ABB}"/>
              </a:ext>
            </a:extLst>
          </p:cNvPr>
          <p:cNvGrpSpPr/>
          <p:nvPr/>
        </p:nvGrpSpPr>
        <p:grpSpPr>
          <a:xfrm>
            <a:off x="11173460" y="6417165"/>
            <a:ext cx="869136" cy="287336"/>
            <a:chOff x="9740079" y="5966678"/>
            <a:chExt cx="1069658" cy="353628"/>
          </a:xfrm>
        </p:grpSpPr>
        <p:sp>
          <p:nvSpPr>
            <p:cNvPr id="5" name="Freeform 5">
              <a:extLst>
                <a:ext uri="{FF2B5EF4-FFF2-40B4-BE49-F238E27FC236}">
                  <a16:creationId xmlns:a16="http://schemas.microsoft.com/office/drawing/2014/main" id="{F0AE9F71-0FD6-4993-A9ED-B1D48261EAD0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6" name="Freeform 6">
              <a:extLst>
                <a:ext uri="{FF2B5EF4-FFF2-40B4-BE49-F238E27FC236}">
                  <a16:creationId xmlns:a16="http://schemas.microsoft.com/office/drawing/2014/main" id="{F57D850F-61E1-41A1-A55E-09DCAFE5EA46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7" name="Freeform 7">
              <a:extLst>
                <a:ext uri="{FF2B5EF4-FFF2-40B4-BE49-F238E27FC236}">
                  <a16:creationId xmlns:a16="http://schemas.microsoft.com/office/drawing/2014/main" id="{D312C821-1C84-494A-B506-CD44510800F1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8" name="Freeform 8">
              <a:extLst>
                <a:ext uri="{FF2B5EF4-FFF2-40B4-BE49-F238E27FC236}">
                  <a16:creationId xmlns:a16="http://schemas.microsoft.com/office/drawing/2014/main" id="{DF904085-21C9-494E-9DBF-01B5DDB4924F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9" name="Freeform 9">
              <a:extLst>
                <a:ext uri="{FF2B5EF4-FFF2-40B4-BE49-F238E27FC236}">
                  <a16:creationId xmlns:a16="http://schemas.microsoft.com/office/drawing/2014/main" id="{E0007756-D76F-4A50-B3B2-7F5A79C34E02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0" name="Freeform 10">
              <a:extLst>
                <a:ext uri="{FF2B5EF4-FFF2-40B4-BE49-F238E27FC236}">
                  <a16:creationId xmlns:a16="http://schemas.microsoft.com/office/drawing/2014/main" id="{B2315A02-F554-4A37-BCC5-342BC9CB2B0C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1" name="Freeform 11">
              <a:extLst>
                <a:ext uri="{FF2B5EF4-FFF2-40B4-BE49-F238E27FC236}">
                  <a16:creationId xmlns:a16="http://schemas.microsoft.com/office/drawing/2014/main" id="{E750B2AC-FA2D-4BC6-A908-E93CBF192C44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2" name="Freeform 12">
              <a:extLst>
                <a:ext uri="{FF2B5EF4-FFF2-40B4-BE49-F238E27FC236}">
                  <a16:creationId xmlns:a16="http://schemas.microsoft.com/office/drawing/2014/main" id="{81F95362-A227-49AD-9E55-BF3FEBF615A2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</p:grpSp>
      <p:sp>
        <p:nvSpPr>
          <p:cNvPr id="13" name="Text Placeholder 2">
            <a:extLst>
              <a:ext uri="{FF2B5EF4-FFF2-40B4-BE49-F238E27FC236}">
                <a16:creationId xmlns:a16="http://schemas.microsoft.com/office/drawing/2014/main" id="{3FF36FCC-2BAD-40AD-BE3E-ABBCF7135332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39750" y="1092200"/>
            <a:ext cx="11112500" cy="374650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400">
                <a:solidFill>
                  <a:schemeClr val="tx1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14" name="Picture Placeholder 7">
            <a:extLst>
              <a:ext uri="{FF2B5EF4-FFF2-40B4-BE49-F238E27FC236}">
                <a16:creationId xmlns:a16="http://schemas.microsoft.com/office/drawing/2014/main" id="{04A7D1E4-01D3-4B43-9CC1-B10069B23957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0" y="2256389"/>
            <a:ext cx="12192000" cy="2663443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9698636"/>
      </p:ext>
    </p:extLst>
  </p:cSld>
  <p:clrMapOvr>
    <a:masterClrMapping/>
  </p:clrMapOvr>
</p:sldLayout>
</file>

<file path=ppt/slideLayouts/slideLayout10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Horizontal Image 3 Topic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7">
            <a:extLst>
              <a:ext uri="{FF2B5EF4-FFF2-40B4-BE49-F238E27FC236}">
                <a16:creationId xmlns:a16="http://schemas.microsoft.com/office/drawing/2014/main" id="{3D9EAE3D-8E7B-4A8B-A32C-37A2A72009EE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0" y="2256388"/>
            <a:ext cx="12192000" cy="2663443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37136F5D-218C-4922-A691-6E84EA138145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539750" y="386131"/>
            <a:ext cx="11112500" cy="693369"/>
          </a:xfrm>
          <a:prstGeom prst="rect">
            <a:avLst/>
          </a:prstGeom>
        </p:spPr>
        <p:txBody>
          <a:bodyPr anchor="ctr"/>
          <a:lstStyle>
            <a:lvl1pPr algn="ctr">
              <a:defRPr sz="39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enter title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36116048-215A-46E2-ACD2-76A50B6EF0CB}"/>
              </a:ext>
            </a:extLst>
          </p:cNvPr>
          <p:cNvGrpSpPr/>
          <p:nvPr/>
        </p:nvGrpSpPr>
        <p:grpSpPr>
          <a:xfrm>
            <a:off x="11173460" y="6417165"/>
            <a:ext cx="869136" cy="287336"/>
            <a:chOff x="9740079" y="5966678"/>
            <a:chExt cx="1069658" cy="353628"/>
          </a:xfrm>
        </p:grpSpPr>
        <p:sp>
          <p:nvSpPr>
            <p:cNvPr id="5" name="Freeform 5">
              <a:extLst>
                <a:ext uri="{FF2B5EF4-FFF2-40B4-BE49-F238E27FC236}">
                  <a16:creationId xmlns:a16="http://schemas.microsoft.com/office/drawing/2014/main" id="{EAE20ED7-7D2E-4B69-AEE7-71D8BB7E8A92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6" name="Freeform 6">
              <a:extLst>
                <a:ext uri="{FF2B5EF4-FFF2-40B4-BE49-F238E27FC236}">
                  <a16:creationId xmlns:a16="http://schemas.microsoft.com/office/drawing/2014/main" id="{0206ACB4-C562-4C81-97CD-3E0C6D8A1745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7" name="Freeform 7">
              <a:extLst>
                <a:ext uri="{FF2B5EF4-FFF2-40B4-BE49-F238E27FC236}">
                  <a16:creationId xmlns:a16="http://schemas.microsoft.com/office/drawing/2014/main" id="{12D29FFC-050D-49EE-BCC6-BD7D25027362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8" name="Freeform 8">
              <a:extLst>
                <a:ext uri="{FF2B5EF4-FFF2-40B4-BE49-F238E27FC236}">
                  <a16:creationId xmlns:a16="http://schemas.microsoft.com/office/drawing/2014/main" id="{2A066904-9B26-421F-91EB-2A07D6D804E9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9" name="Freeform 9">
              <a:extLst>
                <a:ext uri="{FF2B5EF4-FFF2-40B4-BE49-F238E27FC236}">
                  <a16:creationId xmlns:a16="http://schemas.microsoft.com/office/drawing/2014/main" id="{8CAC98DE-371B-4E7A-8AF8-4F799AA1EE01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0" name="Freeform 10">
              <a:extLst>
                <a:ext uri="{FF2B5EF4-FFF2-40B4-BE49-F238E27FC236}">
                  <a16:creationId xmlns:a16="http://schemas.microsoft.com/office/drawing/2014/main" id="{2EEFA18C-B936-4ECC-B4A7-7A192E8906EB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1" name="Freeform 11">
              <a:extLst>
                <a:ext uri="{FF2B5EF4-FFF2-40B4-BE49-F238E27FC236}">
                  <a16:creationId xmlns:a16="http://schemas.microsoft.com/office/drawing/2014/main" id="{20C96A62-2ABF-4390-8EAE-E920BCC9158E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2" name="Freeform 12">
              <a:extLst>
                <a:ext uri="{FF2B5EF4-FFF2-40B4-BE49-F238E27FC236}">
                  <a16:creationId xmlns:a16="http://schemas.microsoft.com/office/drawing/2014/main" id="{C225578A-9710-4D12-9C87-58451F900311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</p:grpSp>
      <p:sp>
        <p:nvSpPr>
          <p:cNvPr id="13" name="Text Placeholder 2">
            <a:extLst>
              <a:ext uri="{FF2B5EF4-FFF2-40B4-BE49-F238E27FC236}">
                <a16:creationId xmlns:a16="http://schemas.microsoft.com/office/drawing/2014/main" id="{9516FC58-CBC2-4154-9BB3-558422184380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39750" y="1092200"/>
            <a:ext cx="11112500" cy="374650"/>
          </a:xfrm>
          <a:prstGeom prst="rect">
            <a:avLst/>
          </a:prstGeom>
        </p:spPr>
        <p:txBody>
          <a:bodyPr anchor="ctr"/>
          <a:lstStyle>
            <a:lvl1pPr marL="0" marR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2400">
                <a:solidFill>
                  <a:schemeClr val="tx1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14" name="Text Placeholder 2">
            <a:extLst>
              <a:ext uri="{FF2B5EF4-FFF2-40B4-BE49-F238E27FC236}">
                <a16:creationId xmlns:a16="http://schemas.microsoft.com/office/drawing/2014/main" id="{70EFCE5E-A177-486D-BD79-99FACCDD0C4C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825500" y="5072231"/>
            <a:ext cx="3058074" cy="54658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spc="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INSERT TOPIC</a:t>
            </a:r>
          </a:p>
        </p:txBody>
      </p:sp>
      <p:sp>
        <p:nvSpPr>
          <p:cNvPr id="15" name="Text Placeholder 2">
            <a:extLst>
              <a:ext uri="{FF2B5EF4-FFF2-40B4-BE49-F238E27FC236}">
                <a16:creationId xmlns:a16="http://schemas.microsoft.com/office/drawing/2014/main" id="{17DC54AF-10FB-4F42-8ACE-2345FBCAB58D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4356100" y="5072231"/>
            <a:ext cx="3058074" cy="54658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spc="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INSERT TOPIC</a:t>
            </a:r>
          </a:p>
        </p:txBody>
      </p:sp>
      <p:sp>
        <p:nvSpPr>
          <p:cNvPr id="16" name="Text Placeholder 2">
            <a:extLst>
              <a:ext uri="{FF2B5EF4-FFF2-40B4-BE49-F238E27FC236}">
                <a16:creationId xmlns:a16="http://schemas.microsoft.com/office/drawing/2014/main" id="{D206F3EF-FD6E-4339-9BDB-09139CAE3955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7886700" y="5072231"/>
            <a:ext cx="3058074" cy="54658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spc="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INSERT TOPIC</a:t>
            </a:r>
          </a:p>
        </p:txBody>
      </p:sp>
      <p:sp>
        <p:nvSpPr>
          <p:cNvPr id="17" name="Text Placeholder 3">
            <a:extLst>
              <a:ext uri="{FF2B5EF4-FFF2-40B4-BE49-F238E27FC236}">
                <a16:creationId xmlns:a16="http://schemas.microsoft.com/office/drawing/2014/main" id="{BFD25FCA-2B7F-4A05-951F-FF6C60E011A4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25500" y="5625170"/>
            <a:ext cx="3058074" cy="786771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60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details about the first topic</a:t>
            </a:r>
          </a:p>
        </p:txBody>
      </p:sp>
      <p:sp>
        <p:nvSpPr>
          <p:cNvPr id="18" name="Text Placeholder 3">
            <a:extLst>
              <a:ext uri="{FF2B5EF4-FFF2-40B4-BE49-F238E27FC236}">
                <a16:creationId xmlns:a16="http://schemas.microsoft.com/office/drawing/2014/main" id="{DE6C4316-28EA-4620-AB3A-550D273AA5E4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4356100" y="5630394"/>
            <a:ext cx="3058074" cy="786771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60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details about the first topic</a:t>
            </a:r>
          </a:p>
        </p:txBody>
      </p:sp>
      <p:sp>
        <p:nvSpPr>
          <p:cNvPr id="19" name="Text Placeholder 3">
            <a:extLst>
              <a:ext uri="{FF2B5EF4-FFF2-40B4-BE49-F238E27FC236}">
                <a16:creationId xmlns:a16="http://schemas.microsoft.com/office/drawing/2014/main" id="{DCEA8437-4970-406B-ACFC-EFE3E9820FB7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7886700" y="5630394"/>
            <a:ext cx="3058074" cy="786771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60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details about the first topic</a:t>
            </a:r>
          </a:p>
        </p:txBody>
      </p:sp>
    </p:spTree>
    <p:extLst>
      <p:ext uri="{BB962C8B-B14F-4D97-AF65-F5344CB8AC3E}">
        <p14:creationId xmlns:p14="http://schemas.microsoft.com/office/powerpoint/2010/main" val="3841912629"/>
      </p:ext>
    </p:extLst>
  </p:cSld>
  <p:clrMapOvr>
    <a:masterClrMapping/>
  </p:clrMapOvr>
</p:sldLayout>
</file>

<file path=ppt/slideLayouts/slideLayout10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ell Pho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96E6AE85-4F26-43A6-A062-AA91D777E850}"/>
              </a:ext>
            </a:extLst>
          </p:cNvPr>
          <p:cNvGrpSpPr/>
          <p:nvPr/>
        </p:nvGrpSpPr>
        <p:grpSpPr>
          <a:xfrm>
            <a:off x="11173460" y="6417165"/>
            <a:ext cx="869136" cy="287336"/>
            <a:chOff x="9740079" y="5966678"/>
            <a:chExt cx="1069658" cy="353628"/>
          </a:xfrm>
        </p:grpSpPr>
        <p:sp>
          <p:nvSpPr>
            <p:cNvPr id="3" name="Freeform 5">
              <a:extLst>
                <a:ext uri="{FF2B5EF4-FFF2-40B4-BE49-F238E27FC236}">
                  <a16:creationId xmlns:a16="http://schemas.microsoft.com/office/drawing/2014/main" id="{8AFFC6A6-7C74-4F8D-87E9-118589BCDF86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4" name="Freeform 6">
              <a:extLst>
                <a:ext uri="{FF2B5EF4-FFF2-40B4-BE49-F238E27FC236}">
                  <a16:creationId xmlns:a16="http://schemas.microsoft.com/office/drawing/2014/main" id="{B53483C0-5742-4E3F-9FF6-6893F87D35E9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5" name="Freeform 7">
              <a:extLst>
                <a:ext uri="{FF2B5EF4-FFF2-40B4-BE49-F238E27FC236}">
                  <a16:creationId xmlns:a16="http://schemas.microsoft.com/office/drawing/2014/main" id="{9099F955-6F67-4E0E-B736-1C699288544B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6" name="Freeform 8">
              <a:extLst>
                <a:ext uri="{FF2B5EF4-FFF2-40B4-BE49-F238E27FC236}">
                  <a16:creationId xmlns:a16="http://schemas.microsoft.com/office/drawing/2014/main" id="{7C54ACA6-C720-40EF-AAFA-96B123E36F9F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7" name="Freeform 9">
              <a:extLst>
                <a:ext uri="{FF2B5EF4-FFF2-40B4-BE49-F238E27FC236}">
                  <a16:creationId xmlns:a16="http://schemas.microsoft.com/office/drawing/2014/main" id="{D6C0139E-D12D-4AA0-A73E-5E7B246ADAA8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8" name="Freeform 10">
              <a:extLst>
                <a:ext uri="{FF2B5EF4-FFF2-40B4-BE49-F238E27FC236}">
                  <a16:creationId xmlns:a16="http://schemas.microsoft.com/office/drawing/2014/main" id="{D1C6F205-69C6-4F14-B19C-79AE23190822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9" name="Freeform 11">
              <a:extLst>
                <a:ext uri="{FF2B5EF4-FFF2-40B4-BE49-F238E27FC236}">
                  <a16:creationId xmlns:a16="http://schemas.microsoft.com/office/drawing/2014/main" id="{973E607E-D601-406E-AE57-3BD81E8B9C61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0" name="Freeform 12">
              <a:extLst>
                <a:ext uri="{FF2B5EF4-FFF2-40B4-BE49-F238E27FC236}">
                  <a16:creationId xmlns:a16="http://schemas.microsoft.com/office/drawing/2014/main" id="{7788DAD1-619D-4FA4-AB9A-B8F9D5BA55DD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</p:grpSp>
      <p:pic>
        <p:nvPicPr>
          <p:cNvPr id="11" name="Picture 2" descr="Image result for iphone png">
            <a:extLst>
              <a:ext uri="{FF2B5EF4-FFF2-40B4-BE49-F238E27FC236}">
                <a16:creationId xmlns:a16="http://schemas.microsoft.com/office/drawing/2014/main" id="{238EAEB4-1107-41B1-854E-4760116F8A0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5159" r="25294" b="40760"/>
          <a:stretch/>
        </p:blipFill>
        <p:spPr bwMode="auto">
          <a:xfrm>
            <a:off x="680485" y="323850"/>
            <a:ext cx="5465135" cy="6534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4EB2DCE-B68D-4DE5-BF5A-A23B3E9BBC49}"/>
              </a:ext>
            </a:extLst>
          </p:cNvPr>
          <p:cNvCxnSpPr>
            <a:cxnSpLocks/>
          </p:cNvCxnSpPr>
          <p:nvPr/>
        </p:nvCxnSpPr>
        <p:spPr>
          <a:xfrm>
            <a:off x="6408012" y="1058732"/>
            <a:ext cx="740664" cy="0"/>
          </a:xfrm>
          <a:prstGeom prst="line">
            <a:avLst/>
          </a:prstGeom>
          <a:ln w="38100">
            <a:solidFill>
              <a:srgbClr val="F2652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 Placeholder 2">
            <a:extLst>
              <a:ext uri="{FF2B5EF4-FFF2-40B4-BE49-F238E27FC236}">
                <a16:creationId xmlns:a16="http://schemas.microsoft.com/office/drawing/2014/main" id="{D5FC1B97-53DA-4D51-8B94-0D232BFCBC2B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6408012" y="3029803"/>
            <a:ext cx="5098188" cy="2784143"/>
          </a:xfrm>
          <a:prstGeom prst="rect">
            <a:avLst/>
          </a:prstGeom>
        </p:spPr>
        <p:txBody>
          <a:bodyPr/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80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Click to enter details about a topic or the image pictured. </a:t>
            </a:r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A060EEA6-ED4D-4154-A276-36D414213892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408012" y="1172829"/>
            <a:ext cx="5098188" cy="1169998"/>
          </a:xfrm>
          <a:prstGeom prst="rect">
            <a:avLst/>
          </a:prstGeom>
        </p:spPr>
        <p:txBody>
          <a:bodyPr anchor="t"/>
          <a:lstStyle>
            <a:lvl1pPr algn="l">
              <a:defRPr sz="39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enter title</a:t>
            </a:r>
          </a:p>
        </p:txBody>
      </p:sp>
      <p:sp>
        <p:nvSpPr>
          <p:cNvPr id="15" name="Text Placeholder 3">
            <a:extLst>
              <a:ext uri="{FF2B5EF4-FFF2-40B4-BE49-F238E27FC236}">
                <a16:creationId xmlns:a16="http://schemas.microsoft.com/office/drawing/2014/main" id="{383E249E-49AF-4E0E-9884-55372656887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408012" y="2365612"/>
            <a:ext cx="5098188" cy="3683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000">
                <a:solidFill>
                  <a:schemeClr val="tx1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201AAC3E-D51F-4DC6-991D-FC3DB1B34EE3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1290638" y="2070100"/>
            <a:ext cx="4267200" cy="47879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3816813"/>
      </p:ext>
    </p:extLst>
  </p:cSld>
  <p:clrMapOvr>
    <a:masterClrMapping/>
  </p:clrMapOvr>
</p:sldLayout>
</file>

<file path=ppt/slideLayouts/slideLayout10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apto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3554A7C1-3DE7-4F63-8C95-5E550C550A88}"/>
              </a:ext>
            </a:extLst>
          </p:cNvPr>
          <p:cNvGrpSpPr/>
          <p:nvPr/>
        </p:nvGrpSpPr>
        <p:grpSpPr>
          <a:xfrm>
            <a:off x="11173460" y="6417165"/>
            <a:ext cx="869136" cy="287336"/>
            <a:chOff x="9740079" y="5966678"/>
            <a:chExt cx="1069658" cy="353628"/>
          </a:xfrm>
        </p:grpSpPr>
        <p:sp>
          <p:nvSpPr>
            <p:cNvPr id="3" name="Freeform 5">
              <a:extLst>
                <a:ext uri="{FF2B5EF4-FFF2-40B4-BE49-F238E27FC236}">
                  <a16:creationId xmlns:a16="http://schemas.microsoft.com/office/drawing/2014/main" id="{D7A20BE6-4FC2-4426-8764-C331621C11E3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4" name="Freeform 6">
              <a:extLst>
                <a:ext uri="{FF2B5EF4-FFF2-40B4-BE49-F238E27FC236}">
                  <a16:creationId xmlns:a16="http://schemas.microsoft.com/office/drawing/2014/main" id="{A227DC54-4535-4E53-8D1A-B37CF729739E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5" name="Freeform 7">
              <a:extLst>
                <a:ext uri="{FF2B5EF4-FFF2-40B4-BE49-F238E27FC236}">
                  <a16:creationId xmlns:a16="http://schemas.microsoft.com/office/drawing/2014/main" id="{E4DDA703-59D4-49D9-B20C-E52416CE9A59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6" name="Freeform 8">
              <a:extLst>
                <a:ext uri="{FF2B5EF4-FFF2-40B4-BE49-F238E27FC236}">
                  <a16:creationId xmlns:a16="http://schemas.microsoft.com/office/drawing/2014/main" id="{B80BFCC2-4D5D-4EDC-91AB-6C6FB0CB5990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7" name="Freeform 9">
              <a:extLst>
                <a:ext uri="{FF2B5EF4-FFF2-40B4-BE49-F238E27FC236}">
                  <a16:creationId xmlns:a16="http://schemas.microsoft.com/office/drawing/2014/main" id="{895D29F6-C728-4586-835B-C04DFF6C65E9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8" name="Freeform 10">
              <a:extLst>
                <a:ext uri="{FF2B5EF4-FFF2-40B4-BE49-F238E27FC236}">
                  <a16:creationId xmlns:a16="http://schemas.microsoft.com/office/drawing/2014/main" id="{06D66CFB-B14D-43D8-AF25-A419DC0B5CF2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9" name="Freeform 11">
              <a:extLst>
                <a:ext uri="{FF2B5EF4-FFF2-40B4-BE49-F238E27FC236}">
                  <a16:creationId xmlns:a16="http://schemas.microsoft.com/office/drawing/2014/main" id="{8BE38276-CF74-4254-A284-3DC155B1CAB3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0" name="Freeform 12">
              <a:extLst>
                <a:ext uri="{FF2B5EF4-FFF2-40B4-BE49-F238E27FC236}">
                  <a16:creationId xmlns:a16="http://schemas.microsoft.com/office/drawing/2014/main" id="{2A7EBC80-2004-40C3-BB93-5876E9EF972A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</p:grp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5A294ADC-DCD4-452B-891F-453B9A1D38D3}"/>
              </a:ext>
            </a:extLst>
          </p:cNvPr>
          <p:cNvCxnSpPr>
            <a:cxnSpLocks/>
          </p:cNvCxnSpPr>
          <p:nvPr/>
        </p:nvCxnSpPr>
        <p:spPr>
          <a:xfrm>
            <a:off x="6408012" y="1058732"/>
            <a:ext cx="740664" cy="0"/>
          </a:xfrm>
          <a:prstGeom prst="line">
            <a:avLst/>
          </a:prstGeom>
          <a:ln w="38100">
            <a:solidFill>
              <a:srgbClr val="F2652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 Placeholder 2">
            <a:extLst>
              <a:ext uri="{FF2B5EF4-FFF2-40B4-BE49-F238E27FC236}">
                <a16:creationId xmlns:a16="http://schemas.microsoft.com/office/drawing/2014/main" id="{938369C2-B27F-419A-8733-D3680EE60714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6408012" y="3029803"/>
            <a:ext cx="5098188" cy="2784143"/>
          </a:xfrm>
          <a:prstGeom prst="rect">
            <a:avLst/>
          </a:prstGeom>
        </p:spPr>
        <p:txBody>
          <a:bodyPr/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80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Click to enter details about a topic or the image pictured. </a:t>
            </a:r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FD1E2FF6-C494-49C6-AEE7-FCFAF8A79CB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408012" y="1172829"/>
            <a:ext cx="5098188" cy="1169998"/>
          </a:xfrm>
          <a:prstGeom prst="rect">
            <a:avLst/>
          </a:prstGeom>
        </p:spPr>
        <p:txBody>
          <a:bodyPr anchor="t"/>
          <a:lstStyle>
            <a:lvl1pPr algn="l">
              <a:defRPr sz="39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enter title</a:t>
            </a:r>
          </a:p>
        </p:txBody>
      </p:sp>
      <p:sp>
        <p:nvSpPr>
          <p:cNvPr id="15" name="Text Placeholder 3">
            <a:extLst>
              <a:ext uri="{FF2B5EF4-FFF2-40B4-BE49-F238E27FC236}">
                <a16:creationId xmlns:a16="http://schemas.microsoft.com/office/drawing/2014/main" id="{118F05BA-5A69-4824-89EA-1EBB4E3FAC2B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408012" y="2365612"/>
            <a:ext cx="5098188" cy="3683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000">
                <a:solidFill>
                  <a:schemeClr val="tx1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pic>
        <p:nvPicPr>
          <p:cNvPr id="16" name="Picture 4" descr="Image result for mac png">
            <a:extLst>
              <a:ext uri="{FF2B5EF4-FFF2-40B4-BE49-F238E27FC236}">
                <a16:creationId xmlns:a16="http://schemas.microsoft.com/office/drawing/2014/main" id="{D8D1139C-BBC8-40E9-9189-3D86FA661EA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-136477" y="2158953"/>
            <a:ext cx="6660108" cy="42685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Picture Placeholder 2">
            <a:extLst>
              <a:ext uri="{FF2B5EF4-FFF2-40B4-BE49-F238E27FC236}">
                <a16:creationId xmlns:a16="http://schemas.microsoft.com/office/drawing/2014/main" id="{2902D247-6B9E-424F-B68A-71E1F926F581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350760" y="2538721"/>
            <a:ext cx="5176583" cy="3250691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651171"/>
      </p:ext>
    </p:extLst>
  </p:cSld>
  <p:clrMapOvr>
    <a:masterClrMapping/>
  </p:clrMapOvr>
</p:sldLayout>
</file>

<file path=ppt/slideLayouts/slideLayout10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able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1D33399A-D4B3-42D9-B74D-FD94C94FFA46}"/>
              </a:ext>
            </a:extLst>
          </p:cNvPr>
          <p:cNvGrpSpPr/>
          <p:nvPr/>
        </p:nvGrpSpPr>
        <p:grpSpPr>
          <a:xfrm>
            <a:off x="11173460" y="6417165"/>
            <a:ext cx="869136" cy="287336"/>
            <a:chOff x="9740079" y="5966678"/>
            <a:chExt cx="1069658" cy="353628"/>
          </a:xfrm>
        </p:grpSpPr>
        <p:sp>
          <p:nvSpPr>
            <p:cNvPr id="3" name="Freeform 5">
              <a:extLst>
                <a:ext uri="{FF2B5EF4-FFF2-40B4-BE49-F238E27FC236}">
                  <a16:creationId xmlns:a16="http://schemas.microsoft.com/office/drawing/2014/main" id="{331E23C1-34F4-4313-8B3C-97A0219EFC5B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4" name="Freeform 6">
              <a:extLst>
                <a:ext uri="{FF2B5EF4-FFF2-40B4-BE49-F238E27FC236}">
                  <a16:creationId xmlns:a16="http://schemas.microsoft.com/office/drawing/2014/main" id="{998DF8FF-FE1B-483B-BB47-9339CB811074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5" name="Freeform 7">
              <a:extLst>
                <a:ext uri="{FF2B5EF4-FFF2-40B4-BE49-F238E27FC236}">
                  <a16:creationId xmlns:a16="http://schemas.microsoft.com/office/drawing/2014/main" id="{E930BCA7-8B89-4E20-88DB-5DE014AD5A25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6" name="Freeform 8">
              <a:extLst>
                <a:ext uri="{FF2B5EF4-FFF2-40B4-BE49-F238E27FC236}">
                  <a16:creationId xmlns:a16="http://schemas.microsoft.com/office/drawing/2014/main" id="{D42B0A46-99DD-45BF-B9FE-03AC1718909E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7" name="Freeform 9">
              <a:extLst>
                <a:ext uri="{FF2B5EF4-FFF2-40B4-BE49-F238E27FC236}">
                  <a16:creationId xmlns:a16="http://schemas.microsoft.com/office/drawing/2014/main" id="{9602583E-01AE-4CE9-A6D7-BA3EA1C091C2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8" name="Freeform 10">
              <a:extLst>
                <a:ext uri="{FF2B5EF4-FFF2-40B4-BE49-F238E27FC236}">
                  <a16:creationId xmlns:a16="http://schemas.microsoft.com/office/drawing/2014/main" id="{58381CC6-3BD3-4717-BAD5-38CC400D7470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9" name="Freeform 11">
              <a:extLst>
                <a:ext uri="{FF2B5EF4-FFF2-40B4-BE49-F238E27FC236}">
                  <a16:creationId xmlns:a16="http://schemas.microsoft.com/office/drawing/2014/main" id="{052D438D-9150-4187-82BF-ED636E31CB79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0" name="Freeform 12">
              <a:extLst>
                <a:ext uri="{FF2B5EF4-FFF2-40B4-BE49-F238E27FC236}">
                  <a16:creationId xmlns:a16="http://schemas.microsoft.com/office/drawing/2014/main" id="{DE6CF00E-DE19-44CC-AD04-7B603E819688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</p:grpSp>
      <p:pic>
        <p:nvPicPr>
          <p:cNvPr id="11" name="Picture 2" descr="Image result for ipad air 2 png">
            <a:extLst>
              <a:ext uri="{FF2B5EF4-FFF2-40B4-BE49-F238E27FC236}">
                <a16:creationId xmlns:a16="http://schemas.microsoft.com/office/drawing/2014/main" id="{43E7000A-39E6-48CC-82D0-4892A18313D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612566" y="331972"/>
            <a:ext cx="4195006" cy="6208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Picture Placeholder 2">
            <a:extLst>
              <a:ext uri="{FF2B5EF4-FFF2-40B4-BE49-F238E27FC236}">
                <a16:creationId xmlns:a16="http://schemas.microsoft.com/office/drawing/2014/main" id="{850B0F0E-B92F-4A86-A693-9451715BD7E5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819275" y="914401"/>
            <a:ext cx="3772313" cy="50292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67113C1E-1086-451A-BC10-623B220D3E4A}"/>
              </a:ext>
            </a:extLst>
          </p:cNvPr>
          <p:cNvCxnSpPr>
            <a:cxnSpLocks/>
          </p:cNvCxnSpPr>
          <p:nvPr/>
        </p:nvCxnSpPr>
        <p:spPr>
          <a:xfrm>
            <a:off x="6408012" y="1058732"/>
            <a:ext cx="740664" cy="0"/>
          </a:xfrm>
          <a:prstGeom prst="line">
            <a:avLst/>
          </a:prstGeom>
          <a:ln w="38100">
            <a:solidFill>
              <a:srgbClr val="F2652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 Placeholder 2">
            <a:extLst>
              <a:ext uri="{FF2B5EF4-FFF2-40B4-BE49-F238E27FC236}">
                <a16:creationId xmlns:a16="http://schemas.microsoft.com/office/drawing/2014/main" id="{C1C998A4-53C9-46F3-9A0B-D6227EDBD7BC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6408012" y="3029803"/>
            <a:ext cx="5098188" cy="2784143"/>
          </a:xfrm>
          <a:prstGeom prst="rect">
            <a:avLst/>
          </a:prstGeom>
        </p:spPr>
        <p:txBody>
          <a:bodyPr/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80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Click to enter details about a topic or the image pictured. </a:t>
            </a:r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BE2B6866-08DF-4D18-8639-4762534C7E27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408012" y="1172829"/>
            <a:ext cx="5098188" cy="1169998"/>
          </a:xfrm>
          <a:prstGeom prst="rect">
            <a:avLst/>
          </a:prstGeom>
        </p:spPr>
        <p:txBody>
          <a:bodyPr anchor="t"/>
          <a:lstStyle>
            <a:lvl1pPr algn="l">
              <a:defRPr sz="39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enter title</a:t>
            </a:r>
          </a:p>
        </p:txBody>
      </p:sp>
      <p:sp>
        <p:nvSpPr>
          <p:cNvPr id="16" name="Text Placeholder 3">
            <a:extLst>
              <a:ext uri="{FF2B5EF4-FFF2-40B4-BE49-F238E27FC236}">
                <a16:creationId xmlns:a16="http://schemas.microsoft.com/office/drawing/2014/main" id="{F9749059-1AA9-449C-9F3A-30E4FA0FA928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408012" y="2365612"/>
            <a:ext cx="5098188" cy="3683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000">
                <a:solidFill>
                  <a:schemeClr val="tx1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</p:spTree>
    <p:extLst>
      <p:ext uri="{BB962C8B-B14F-4D97-AF65-F5344CB8AC3E}">
        <p14:creationId xmlns:p14="http://schemas.microsoft.com/office/powerpoint/2010/main" val="2305053630"/>
      </p:ext>
    </p:extLst>
  </p:cSld>
  <p:clrMapOvr>
    <a:masterClrMapping/>
  </p:clrMapOvr>
</p:sldLayout>
</file>

<file path=ppt/slideLayouts/slideLayout10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3732AE95-0ADB-49AD-B8E8-1D568ED0027D}"/>
              </a:ext>
            </a:extLst>
          </p:cNvPr>
          <p:cNvGrpSpPr/>
          <p:nvPr/>
        </p:nvGrpSpPr>
        <p:grpSpPr>
          <a:xfrm>
            <a:off x="11173460" y="6417165"/>
            <a:ext cx="869136" cy="287336"/>
            <a:chOff x="9740079" y="5966678"/>
            <a:chExt cx="1069658" cy="353628"/>
          </a:xfrm>
        </p:grpSpPr>
        <p:sp>
          <p:nvSpPr>
            <p:cNvPr id="3" name="Freeform 5">
              <a:extLst>
                <a:ext uri="{FF2B5EF4-FFF2-40B4-BE49-F238E27FC236}">
                  <a16:creationId xmlns:a16="http://schemas.microsoft.com/office/drawing/2014/main" id="{B5B7B098-CE60-4DD9-991F-FE3FA8D80297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4" name="Freeform 6">
              <a:extLst>
                <a:ext uri="{FF2B5EF4-FFF2-40B4-BE49-F238E27FC236}">
                  <a16:creationId xmlns:a16="http://schemas.microsoft.com/office/drawing/2014/main" id="{99926DFE-C899-4A78-95BC-049D7AF3A356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5" name="Freeform 7">
              <a:extLst>
                <a:ext uri="{FF2B5EF4-FFF2-40B4-BE49-F238E27FC236}">
                  <a16:creationId xmlns:a16="http://schemas.microsoft.com/office/drawing/2014/main" id="{121D78A5-0031-4ADD-A26C-4DACACAF1614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6" name="Freeform 8">
              <a:extLst>
                <a:ext uri="{FF2B5EF4-FFF2-40B4-BE49-F238E27FC236}">
                  <a16:creationId xmlns:a16="http://schemas.microsoft.com/office/drawing/2014/main" id="{C5F646ED-91F3-4FEA-8CE4-234BB997E633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7" name="Freeform 9">
              <a:extLst>
                <a:ext uri="{FF2B5EF4-FFF2-40B4-BE49-F238E27FC236}">
                  <a16:creationId xmlns:a16="http://schemas.microsoft.com/office/drawing/2014/main" id="{B973E6C8-8707-4B33-B986-D68E9E6FA44F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8" name="Freeform 10">
              <a:extLst>
                <a:ext uri="{FF2B5EF4-FFF2-40B4-BE49-F238E27FC236}">
                  <a16:creationId xmlns:a16="http://schemas.microsoft.com/office/drawing/2014/main" id="{227FC498-77E0-418B-9FD4-14BD433EB2C0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9" name="Freeform 11">
              <a:extLst>
                <a:ext uri="{FF2B5EF4-FFF2-40B4-BE49-F238E27FC236}">
                  <a16:creationId xmlns:a16="http://schemas.microsoft.com/office/drawing/2014/main" id="{DE1AB323-2221-43C8-893F-D06E2DB768A2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0" name="Freeform 12">
              <a:extLst>
                <a:ext uri="{FF2B5EF4-FFF2-40B4-BE49-F238E27FC236}">
                  <a16:creationId xmlns:a16="http://schemas.microsoft.com/office/drawing/2014/main" id="{B7AA0A8A-A5D5-45D5-9E04-40B89374E84F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</p:grp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7C0B8C7-2018-40F0-8FA0-43E8DF25DB00}"/>
              </a:ext>
            </a:extLst>
          </p:cNvPr>
          <p:cNvCxnSpPr>
            <a:cxnSpLocks/>
          </p:cNvCxnSpPr>
          <p:nvPr/>
        </p:nvCxnSpPr>
        <p:spPr>
          <a:xfrm>
            <a:off x="1564182" y="1565656"/>
            <a:ext cx="740664" cy="0"/>
          </a:xfrm>
          <a:prstGeom prst="line">
            <a:avLst/>
          </a:prstGeom>
          <a:ln w="38100">
            <a:solidFill>
              <a:srgbClr val="F2652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Isosceles Triangle 11">
            <a:extLst>
              <a:ext uri="{FF2B5EF4-FFF2-40B4-BE49-F238E27FC236}">
                <a16:creationId xmlns:a16="http://schemas.microsoft.com/office/drawing/2014/main" id="{87BA938F-0472-401A-977E-D6062AC5EC90}"/>
              </a:ext>
            </a:extLst>
          </p:cNvPr>
          <p:cNvSpPr/>
          <p:nvPr/>
        </p:nvSpPr>
        <p:spPr>
          <a:xfrm>
            <a:off x="92334" y="5152571"/>
            <a:ext cx="12124873" cy="1703716"/>
          </a:xfrm>
          <a:prstGeom prst="triangle">
            <a:avLst>
              <a:gd name="adj" fmla="val 100000"/>
            </a:avLst>
          </a:prstGeom>
          <a:solidFill>
            <a:schemeClr val="bg2">
              <a:lumMod val="75000"/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Isosceles Triangle 12">
            <a:extLst>
              <a:ext uri="{FF2B5EF4-FFF2-40B4-BE49-F238E27FC236}">
                <a16:creationId xmlns:a16="http://schemas.microsoft.com/office/drawing/2014/main" id="{20426E67-7206-4A70-844C-C2E0CFBB63C5}"/>
              </a:ext>
            </a:extLst>
          </p:cNvPr>
          <p:cNvSpPr/>
          <p:nvPr/>
        </p:nvSpPr>
        <p:spPr>
          <a:xfrm>
            <a:off x="28878" y="5447212"/>
            <a:ext cx="12163121" cy="1397139"/>
          </a:xfrm>
          <a:prstGeom prst="triangle">
            <a:avLst>
              <a:gd name="adj" fmla="val 100000"/>
            </a:avLst>
          </a:prstGeom>
          <a:solidFill>
            <a:schemeClr val="bg2">
              <a:lumMod val="7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6F2FF11-B17E-4EEF-89C2-4334C90D8FF1}"/>
              </a:ext>
            </a:extLst>
          </p:cNvPr>
          <p:cNvGrpSpPr/>
          <p:nvPr/>
        </p:nvGrpSpPr>
        <p:grpSpPr>
          <a:xfrm>
            <a:off x="11169917" y="6413620"/>
            <a:ext cx="869136" cy="287336"/>
            <a:chOff x="9740079" y="5966678"/>
            <a:chExt cx="1069658" cy="353628"/>
          </a:xfrm>
        </p:grpSpPr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1547D28C-9FF2-49F3-8536-D3077F7E49B5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6" name="Freeform 6">
              <a:extLst>
                <a:ext uri="{FF2B5EF4-FFF2-40B4-BE49-F238E27FC236}">
                  <a16:creationId xmlns:a16="http://schemas.microsoft.com/office/drawing/2014/main" id="{7D54AFDB-D3B2-4AC5-8758-94184D50BE01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7" name="Freeform 7">
              <a:extLst>
                <a:ext uri="{FF2B5EF4-FFF2-40B4-BE49-F238E27FC236}">
                  <a16:creationId xmlns:a16="http://schemas.microsoft.com/office/drawing/2014/main" id="{DCDD8924-83FF-406E-B994-787AC657936B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8" name="Freeform 8">
              <a:extLst>
                <a:ext uri="{FF2B5EF4-FFF2-40B4-BE49-F238E27FC236}">
                  <a16:creationId xmlns:a16="http://schemas.microsoft.com/office/drawing/2014/main" id="{763CCC22-E0F5-4105-9D95-7A3C42F22923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9" name="Freeform 9">
              <a:extLst>
                <a:ext uri="{FF2B5EF4-FFF2-40B4-BE49-F238E27FC236}">
                  <a16:creationId xmlns:a16="http://schemas.microsoft.com/office/drawing/2014/main" id="{D099A06C-9689-4A82-A9F2-C6248B627533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20" name="Freeform 10">
              <a:extLst>
                <a:ext uri="{FF2B5EF4-FFF2-40B4-BE49-F238E27FC236}">
                  <a16:creationId xmlns:a16="http://schemas.microsoft.com/office/drawing/2014/main" id="{A62EAE46-BB08-4545-AE9A-3F090ADDB96B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21" name="Freeform 11">
              <a:extLst>
                <a:ext uri="{FF2B5EF4-FFF2-40B4-BE49-F238E27FC236}">
                  <a16:creationId xmlns:a16="http://schemas.microsoft.com/office/drawing/2014/main" id="{7B7A07A1-9B9A-4034-B224-53BD95E4763D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22" name="Freeform 12">
              <a:extLst>
                <a:ext uri="{FF2B5EF4-FFF2-40B4-BE49-F238E27FC236}">
                  <a16:creationId xmlns:a16="http://schemas.microsoft.com/office/drawing/2014/main" id="{50E954CF-934A-41C0-9B71-722849186A22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</p:grpSp>
      <p:sp>
        <p:nvSpPr>
          <p:cNvPr id="23" name="Isosceles Triangle 22">
            <a:extLst>
              <a:ext uri="{FF2B5EF4-FFF2-40B4-BE49-F238E27FC236}">
                <a16:creationId xmlns:a16="http://schemas.microsoft.com/office/drawing/2014/main" id="{A9DB328A-D463-45F7-87EA-39E388E4EFDC}"/>
              </a:ext>
            </a:extLst>
          </p:cNvPr>
          <p:cNvSpPr/>
          <p:nvPr/>
        </p:nvSpPr>
        <p:spPr>
          <a:xfrm>
            <a:off x="7150075" y="-4464"/>
            <a:ext cx="5041924" cy="6854783"/>
          </a:xfrm>
          <a:prstGeom prst="triangle">
            <a:avLst>
              <a:gd name="adj" fmla="val 100000"/>
            </a:avLst>
          </a:pr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Isosceles Triangle 23">
            <a:extLst>
              <a:ext uri="{FF2B5EF4-FFF2-40B4-BE49-F238E27FC236}">
                <a16:creationId xmlns:a16="http://schemas.microsoft.com/office/drawing/2014/main" id="{D142579C-4497-40D8-8DC3-39DDD1DEF882}"/>
              </a:ext>
            </a:extLst>
          </p:cNvPr>
          <p:cNvSpPr/>
          <p:nvPr/>
        </p:nvSpPr>
        <p:spPr>
          <a:xfrm flipV="1">
            <a:off x="0" y="-13648"/>
            <a:ext cx="12192000" cy="3140896"/>
          </a:xfrm>
          <a:prstGeom prst="triangle">
            <a:avLst>
              <a:gd name="adj" fmla="val 100000"/>
            </a:avLst>
          </a:prstGeom>
          <a:noFill/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Text Placeholder 4">
            <a:extLst>
              <a:ext uri="{FF2B5EF4-FFF2-40B4-BE49-F238E27FC236}">
                <a16:creationId xmlns:a16="http://schemas.microsoft.com/office/drawing/2014/main" id="{5606AEB4-97B9-44CE-A4EC-A0A0F5CB705D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1583790" y="1739900"/>
            <a:ext cx="9144000" cy="305435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>
                <a:solidFill>
                  <a:schemeClr val="bg1">
                    <a:lumMod val="50000"/>
                  </a:schemeClr>
                </a:solidFill>
              </a:rPr>
              <a:t>This slide is meant for a quote or direct unedited text. Use the </a:t>
            </a:r>
            <a:r>
              <a:rPr lang="en-US">
                <a:solidFill>
                  <a:schemeClr val="accent2"/>
                </a:solidFill>
              </a:rPr>
              <a:t>orange color </a:t>
            </a:r>
            <a:r>
              <a:rPr lang="en-US">
                <a:solidFill>
                  <a:schemeClr val="bg1">
                    <a:lumMod val="50000"/>
                  </a:schemeClr>
                </a:solidFill>
              </a:rPr>
              <a:t>to highlight only the key terms within the quote. </a:t>
            </a:r>
          </a:p>
        </p:txBody>
      </p:sp>
      <p:sp>
        <p:nvSpPr>
          <p:cNvPr id="26" name="Text Placeholder 5">
            <a:extLst>
              <a:ext uri="{FF2B5EF4-FFF2-40B4-BE49-F238E27FC236}">
                <a16:creationId xmlns:a16="http://schemas.microsoft.com/office/drawing/2014/main" id="{C464E9D1-6FA8-42F7-BC07-D86B88FEE0F9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018028" y="4727194"/>
            <a:ext cx="4709762" cy="508000"/>
          </a:xfrm>
          <a:prstGeom prst="rect">
            <a:avLst/>
          </a:prstGeom>
        </p:spPr>
        <p:txBody>
          <a:bodyPr/>
          <a:lstStyle>
            <a:lvl1pPr marL="0" indent="0" algn="r">
              <a:buFontTx/>
              <a:buNone/>
              <a:defRPr spc="300"/>
            </a:lvl1pPr>
          </a:lstStyle>
          <a:p>
            <a:r>
              <a:rPr lang="en-US"/>
              <a:t>AUTHOR NAME HERE</a:t>
            </a:r>
          </a:p>
        </p:txBody>
      </p:sp>
      <p:sp>
        <p:nvSpPr>
          <p:cNvPr id="27" name="Text Placeholder 32">
            <a:extLst>
              <a:ext uri="{FF2B5EF4-FFF2-40B4-BE49-F238E27FC236}">
                <a16:creationId xmlns:a16="http://schemas.microsoft.com/office/drawing/2014/main" id="{6853C024-165F-48BC-AAD5-F84CFDC92474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6018029" y="5244378"/>
            <a:ext cx="4709762" cy="614162"/>
          </a:xfrm>
          <a:prstGeom prst="rect">
            <a:avLst/>
          </a:prstGeom>
        </p:spPr>
        <p:txBody>
          <a:bodyPr/>
          <a:lstStyle>
            <a:lvl1pPr marL="0" indent="0" algn="r">
              <a:buNone/>
              <a:defRPr sz="2000">
                <a:solidFill>
                  <a:schemeClr val="tx1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Title or company name here</a:t>
            </a:r>
          </a:p>
        </p:txBody>
      </p:sp>
    </p:spTree>
    <p:extLst>
      <p:ext uri="{BB962C8B-B14F-4D97-AF65-F5344CB8AC3E}">
        <p14:creationId xmlns:p14="http://schemas.microsoft.com/office/powerpoint/2010/main" val="2558087456"/>
      </p:ext>
    </p:extLst>
  </p:cSld>
  <p:clrMapOvr>
    <a:masterClrMapping/>
  </p:clrMapOvr>
</p:sldLayout>
</file>

<file path=ppt/slideLayouts/slideLayout1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Topic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" name="Picture 29">
            <a:extLst>
              <a:ext uri="{FF2B5EF4-FFF2-40B4-BE49-F238E27FC236}">
                <a16:creationId xmlns:a16="http://schemas.microsoft.com/office/drawing/2014/main" id="{F7DD3462-E3B6-4139-B507-D20B4BEBBB2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21107" y="0"/>
            <a:ext cx="2565670" cy="6858000"/>
          </a:xfrm>
          <a:prstGeom prst="rect">
            <a:avLst/>
          </a:prstGeom>
        </p:spPr>
      </p:pic>
      <p:grpSp>
        <p:nvGrpSpPr>
          <p:cNvPr id="2" name="Group 1">
            <a:extLst>
              <a:ext uri="{FF2B5EF4-FFF2-40B4-BE49-F238E27FC236}">
                <a16:creationId xmlns:a16="http://schemas.microsoft.com/office/drawing/2014/main" id="{D478D3DB-E99B-447C-9D7D-B922233ED538}"/>
              </a:ext>
            </a:extLst>
          </p:cNvPr>
          <p:cNvGrpSpPr/>
          <p:nvPr/>
        </p:nvGrpSpPr>
        <p:grpSpPr>
          <a:xfrm>
            <a:off x="11173460" y="6417165"/>
            <a:ext cx="869136" cy="287336"/>
            <a:chOff x="9740079" y="5966678"/>
            <a:chExt cx="1069658" cy="353628"/>
          </a:xfrm>
        </p:grpSpPr>
        <p:sp>
          <p:nvSpPr>
            <p:cNvPr id="3" name="Freeform 5">
              <a:extLst>
                <a:ext uri="{FF2B5EF4-FFF2-40B4-BE49-F238E27FC236}">
                  <a16:creationId xmlns:a16="http://schemas.microsoft.com/office/drawing/2014/main" id="{C6AFB90F-027F-4A12-A56F-14B4A39C8B2E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4" name="Freeform 6">
              <a:extLst>
                <a:ext uri="{FF2B5EF4-FFF2-40B4-BE49-F238E27FC236}">
                  <a16:creationId xmlns:a16="http://schemas.microsoft.com/office/drawing/2014/main" id="{5B0BF08A-4879-4319-BD11-73057991BB50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5" name="Freeform 7">
              <a:extLst>
                <a:ext uri="{FF2B5EF4-FFF2-40B4-BE49-F238E27FC236}">
                  <a16:creationId xmlns:a16="http://schemas.microsoft.com/office/drawing/2014/main" id="{86FC2A66-C7E2-468D-B290-35132409750E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6" name="Freeform 8">
              <a:extLst>
                <a:ext uri="{FF2B5EF4-FFF2-40B4-BE49-F238E27FC236}">
                  <a16:creationId xmlns:a16="http://schemas.microsoft.com/office/drawing/2014/main" id="{01D63733-A764-4671-8EE9-6B78B32B1F3F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7" name="Freeform 9">
              <a:extLst>
                <a:ext uri="{FF2B5EF4-FFF2-40B4-BE49-F238E27FC236}">
                  <a16:creationId xmlns:a16="http://schemas.microsoft.com/office/drawing/2014/main" id="{C518D3DD-DE5B-4AD8-A5B8-8258C25F5464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8" name="Freeform 10">
              <a:extLst>
                <a:ext uri="{FF2B5EF4-FFF2-40B4-BE49-F238E27FC236}">
                  <a16:creationId xmlns:a16="http://schemas.microsoft.com/office/drawing/2014/main" id="{7D6460B7-1E4A-494D-BC10-B711710B38A6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9" name="Freeform 11">
              <a:extLst>
                <a:ext uri="{FF2B5EF4-FFF2-40B4-BE49-F238E27FC236}">
                  <a16:creationId xmlns:a16="http://schemas.microsoft.com/office/drawing/2014/main" id="{06372AC0-E441-4805-B9E3-3DA88E21DA91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0" name="Freeform 12">
              <a:extLst>
                <a:ext uri="{FF2B5EF4-FFF2-40B4-BE49-F238E27FC236}">
                  <a16:creationId xmlns:a16="http://schemas.microsoft.com/office/drawing/2014/main" id="{0CAA0A3E-A1FB-46E2-906D-75B25AF15F1D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</p:grpSp>
      <p:sp>
        <p:nvSpPr>
          <p:cNvPr id="18" name="Title 1">
            <a:extLst>
              <a:ext uri="{FF2B5EF4-FFF2-40B4-BE49-F238E27FC236}">
                <a16:creationId xmlns:a16="http://schemas.microsoft.com/office/drawing/2014/main" id="{F379A8F7-0EEB-433B-AC62-B1FB7FC2BE8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970028" y="386131"/>
            <a:ext cx="8682222" cy="693369"/>
          </a:xfrm>
          <a:prstGeom prst="rect">
            <a:avLst/>
          </a:prstGeom>
        </p:spPr>
        <p:txBody>
          <a:bodyPr anchor="ctr"/>
          <a:lstStyle>
            <a:lvl1pPr algn="l">
              <a:defRPr sz="39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enter title</a:t>
            </a:r>
          </a:p>
        </p:txBody>
      </p:sp>
      <p:sp>
        <p:nvSpPr>
          <p:cNvPr id="19" name="Text Placeholder 2">
            <a:extLst>
              <a:ext uri="{FF2B5EF4-FFF2-40B4-BE49-F238E27FC236}">
                <a16:creationId xmlns:a16="http://schemas.microsoft.com/office/drawing/2014/main" id="{804C094A-BC4A-4DFF-BA25-251426DECCC0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2970028" y="1092200"/>
            <a:ext cx="8682222" cy="374650"/>
          </a:xfrm>
          <a:prstGeom prst="rect">
            <a:avLst/>
          </a:prstGeom>
        </p:spPr>
        <p:txBody>
          <a:bodyPr anchor="ctr"/>
          <a:lstStyle>
            <a:lvl1pPr marL="0" indent="0" algn="l">
              <a:buNone/>
              <a:defRPr sz="2400">
                <a:solidFill>
                  <a:schemeClr val="tx1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917F14EA-2AC0-4D42-9269-74A5EF2FD9D4}"/>
              </a:ext>
            </a:extLst>
          </p:cNvPr>
          <p:cNvSpPr/>
          <p:nvPr/>
        </p:nvSpPr>
        <p:spPr>
          <a:xfrm>
            <a:off x="3248439" y="2089578"/>
            <a:ext cx="92646" cy="965458"/>
          </a:xfrm>
          <a:prstGeom prst="rect">
            <a:avLst/>
          </a:prstGeom>
          <a:solidFill>
            <a:srgbClr val="F3652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BC32BE0F-11AA-4247-8DFB-A5DD4EBEA5C7}"/>
              </a:ext>
            </a:extLst>
          </p:cNvPr>
          <p:cNvSpPr/>
          <p:nvPr/>
        </p:nvSpPr>
        <p:spPr>
          <a:xfrm>
            <a:off x="3248438" y="3387923"/>
            <a:ext cx="92646" cy="965458"/>
          </a:xfrm>
          <a:prstGeom prst="rect">
            <a:avLst/>
          </a:prstGeom>
          <a:solidFill>
            <a:srgbClr val="F3652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Text Placeholder 3">
            <a:extLst>
              <a:ext uri="{FF2B5EF4-FFF2-40B4-BE49-F238E27FC236}">
                <a16:creationId xmlns:a16="http://schemas.microsoft.com/office/drawing/2014/main" id="{D4079EE8-88BA-444A-8C0A-CC8AC8F0BE1A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3338513" y="2089150"/>
            <a:ext cx="8166100" cy="3556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first topic</a:t>
            </a:r>
          </a:p>
        </p:txBody>
      </p:sp>
      <p:sp>
        <p:nvSpPr>
          <p:cNvPr id="23" name="Text Placeholder 3">
            <a:extLst>
              <a:ext uri="{FF2B5EF4-FFF2-40B4-BE49-F238E27FC236}">
                <a16:creationId xmlns:a16="http://schemas.microsoft.com/office/drawing/2014/main" id="{14D2A390-9749-478C-BB21-3B2D172428F3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338513" y="2449660"/>
            <a:ext cx="8166100" cy="617389"/>
          </a:xfrm>
          <a:prstGeom prst="rect">
            <a:avLst/>
          </a:prstGeom>
        </p:spPr>
        <p:txBody>
          <a:bodyPr/>
          <a:lstStyle>
            <a:lvl1pPr marL="0" marR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40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Click to add details about the first topic</a:t>
            </a:r>
          </a:p>
        </p:txBody>
      </p:sp>
      <p:sp>
        <p:nvSpPr>
          <p:cNvPr id="24" name="Text Placeholder 3">
            <a:extLst>
              <a:ext uri="{FF2B5EF4-FFF2-40B4-BE49-F238E27FC236}">
                <a16:creationId xmlns:a16="http://schemas.microsoft.com/office/drawing/2014/main" id="{8A2FF8DE-60A1-49EC-ADD1-DA4ADF8C2E80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3338513" y="3375482"/>
            <a:ext cx="8166100" cy="3556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second topic</a:t>
            </a:r>
          </a:p>
        </p:txBody>
      </p:sp>
      <p:sp>
        <p:nvSpPr>
          <p:cNvPr id="25" name="Text Placeholder 3">
            <a:extLst>
              <a:ext uri="{FF2B5EF4-FFF2-40B4-BE49-F238E27FC236}">
                <a16:creationId xmlns:a16="http://schemas.microsoft.com/office/drawing/2014/main" id="{56F730A8-E197-4462-A546-EA7CF0710FB3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3338513" y="3735992"/>
            <a:ext cx="8166100" cy="617389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details about the second topic</a:t>
            </a:r>
          </a:p>
        </p:txBody>
      </p:sp>
      <p:sp>
        <p:nvSpPr>
          <p:cNvPr id="26" name="Text Placeholder 3">
            <a:extLst>
              <a:ext uri="{FF2B5EF4-FFF2-40B4-BE49-F238E27FC236}">
                <a16:creationId xmlns:a16="http://schemas.microsoft.com/office/drawing/2014/main" id="{CA594AF1-889C-4590-B4C9-814F99293C41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3338513" y="4719807"/>
            <a:ext cx="8166100" cy="3556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third topic</a:t>
            </a:r>
          </a:p>
        </p:txBody>
      </p:sp>
      <p:sp>
        <p:nvSpPr>
          <p:cNvPr id="27" name="Text Placeholder 3">
            <a:extLst>
              <a:ext uri="{FF2B5EF4-FFF2-40B4-BE49-F238E27FC236}">
                <a16:creationId xmlns:a16="http://schemas.microsoft.com/office/drawing/2014/main" id="{E4679C1B-1227-4959-B25D-4F4EF3E14F17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3338513" y="5080317"/>
            <a:ext cx="8166100" cy="617389"/>
          </a:xfrm>
          <a:prstGeom prst="rect">
            <a:avLst/>
          </a:prstGeom>
        </p:spPr>
        <p:txBody>
          <a:bodyPr/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40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Click to add details about the third topic</a:t>
            </a:r>
          </a:p>
        </p:txBody>
      </p:sp>
      <p:sp>
        <p:nvSpPr>
          <p:cNvPr id="28" name="Slide Number Placeholder 15">
            <a:extLst>
              <a:ext uri="{FF2B5EF4-FFF2-40B4-BE49-F238E27FC236}">
                <a16:creationId xmlns:a16="http://schemas.microsoft.com/office/drawing/2014/main" id="{9B850D5F-6940-4591-804C-9EC62E911E1C}"/>
              </a:ext>
            </a:extLst>
          </p:cNvPr>
          <p:cNvSpPr txBox="1">
            <a:spLocks/>
          </p:cNvSpPr>
          <p:nvPr/>
        </p:nvSpPr>
        <p:spPr>
          <a:xfrm>
            <a:off x="171449" y="6492874"/>
            <a:ext cx="466503" cy="3651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03245F9-611F-460B-AD82-FE5275B4E6CE}" type="slidenum">
              <a:rPr lang="en-US" sz="1000" smtClean="0">
                <a:solidFill>
                  <a:schemeClr val="tx1">
                    <a:lumMod val="60000"/>
                    <a:lumOff val="40000"/>
                  </a:schemeClr>
                </a:solidFill>
              </a:rPr>
              <a:pPr/>
              <a:t>‹#›</a:t>
            </a:fld>
            <a:endParaRPr lang="en-US" sz="1000">
              <a:solidFill>
                <a:schemeClr val="tx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86823315"/>
      </p:ext>
    </p:extLst>
  </p:cSld>
  <p:clrMapOvr>
    <a:masterClrMapping/>
  </p:clrMapOvr>
</p:sldLayout>
</file>

<file path=ppt/slideLayouts/slideLayout1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 Topic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" name="Picture 32">
            <a:extLst>
              <a:ext uri="{FF2B5EF4-FFF2-40B4-BE49-F238E27FC236}">
                <a16:creationId xmlns:a16="http://schemas.microsoft.com/office/drawing/2014/main" id="{C24A6A72-D72A-42BA-BAF6-B836F5BC8ED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21107" y="0"/>
            <a:ext cx="2565670" cy="6858000"/>
          </a:xfrm>
          <a:prstGeom prst="rect">
            <a:avLst/>
          </a:prstGeom>
        </p:spPr>
      </p:pic>
      <p:grpSp>
        <p:nvGrpSpPr>
          <p:cNvPr id="2" name="Group 1">
            <a:extLst>
              <a:ext uri="{FF2B5EF4-FFF2-40B4-BE49-F238E27FC236}">
                <a16:creationId xmlns:a16="http://schemas.microsoft.com/office/drawing/2014/main" id="{A327EB42-FB7D-44E5-9D04-325F9921F923}"/>
              </a:ext>
            </a:extLst>
          </p:cNvPr>
          <p:cNvGrpSpPr/>
          <p:nvPr/>
        </p:nvGrpSpPr>
        <p:grpSpPr>
          <a:xfrm>
            <a:off x="11173460" y="6417165"/>
            <a:ext cx="869136" cy="287336"/>
            <a:chOff x="9740079" y="5966678"/>
            <a:chExt cx="1069658" cy="353628"/>
          </a:xfrm>
        </p:grpSpPr>
        <p:sp>
          <p:nvSpPr>
            <p:cNvPr id="3" name="Freeform 5">
              <a:extLst>
                <a:ext uri="{FF2B5EF4-FFF2-40B4-BE49-F238E27FC236}">
                  <a16:creationId xmlns:a16="http://schemas.microsoft.com/office/drawing/2014/main" id="{65E225F8-655B-4AF7-82EA-5CE5729EC55E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4" name="Freeform 6">
              <a:extLst>
                <a:ext uri="{FF2B5EF4-FFF2-40B4-BE49-F238E27FC236}">
                  <a16:creationId xmlns:a16="http://schemas.microsoft.com/office/drawing/2014/main" id="{A2B72FDB-8D74-4B63-B6E7-C498A9DFE42B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5" name="Freeform 7">
              <a:extLst>
                <a:ext uri="{FF2B5EF4-FFF2-40B4-BE49-F238E27FC236}">
                  <a16:creationId xmlns:a16="http://schemas.microsoft.com/office/drawing/2014/main" id="{08546999-6538-4E1E-AAC7-6F9C93940F51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6" name="Freeform 8">
              <a:extLst>
                <a:ext uri="{FF2B5EF4-FFF2-40B4-BE49-F238E27FC236}">
                  <a16:creationId xmlns:a16="http://schemas.microsoft.com/office/drawing/2014/main" id="{FB0CB32F-3846-4131-936C-E1F6ED68D19D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7" name="Freeform 9">
              <a:extLst>
                <a:ext uri="{FF2B5EF4-FFF2-40B4-BE49-F238E27FC236}">
                  <a16:creationId xmlns:a16="http://schemas.microsoft.com/office/drawing/2014/main" id="{EF372D0B-0101-4958-A055-181D867F5700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8" name="Freeform 10">
              <a:extLst>
                <a:ext uri="{FF2B5EF4-FFF2-40B4-BE49-F238E27FC236}">
                  <a16:creationId xmlns:a16="http://schemas.microsoft.com/office/drawing/2014/main" id="{1D9BFEE0-DF89-4B98-886C-2C2B059DA811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9" name="Freeform 11">
              <a:extLst>
                <a:ext uri="{FF2B5EF4-FFF2-40B4-BE49-F238E27FC236}">
                  <a16:creationId xmlns:a16="http://schemas.microsoft.com/office/drawing/2014/main" id="{7B7B94E2-10C1-4A1A-92E7-50F00198AAAA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0" name="Freeform 12">
              <a:extLst>
                <a:ext uri="{FF2B5EF4-FFF2-40B4-BE49-F238E27FC236}">
                  <a16:creationId xmlns:a16="http://schemas.microsoft.com/office/drawing/2014/main" id="{EFB9BE90-DFA0-43BF-8B2E-959542CBC574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</p:grpSp>
      <p:sp>
        <p:nvSpPr>
          <p:cNvPr id="18" name="Title 1">
            <a:extLst>
              <a:ext uri="{FF2B5EF4-FFF2-40B4-BE49-F238E27FC236}">
                <a16:creationId xmlns:a16="http://schemas.microsoft.com/office/drawing/2014/main" id="{66B4A70F-5BE3-49EA-B078-9ACFAF93920E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970028" y="386131"/>
            <a:ext cx="8682222" cy="693369"/>
          </a:xfrm>
          <a:prstGeom prst="rect">
            <a:avLst/>
          </a:prstGeom>
        </p:spPr>
        <p:txBody>
          <a:bodyPr anchor="ctr"/>
          <a:lstStyle>
            <a:lvl1pPr algn="l">
              <a:defRPr sz="39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enter title</a:t>
            </a:r>
          </a:p>
        </p:txBody>
      </p:sp>
      <p:sp>
        <p:nvSpPr>
          <p:cNvPr id="19" name="Text Placeholder 2">
            <a:extLst>
              <a:ext uri="{FF2B5EF4-FFF2-40B4-BE49-F238E27FC236}">
                <a16:creationId xmlns:a16="http://schemas.microsoft.com/office/drawing/2014/main" id="{09B6DCFA-A1CE-4974-A131-5175671CE896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2970028" y="1092200"/>
            <a:ext cx="8682222" cy="374650"/>
          </a:xfrm>
          <a:prstGeom prst="rect">
            <a:avLst/>
          </a:prstGeom>
        </p:spPr>
        <p:txBody>
          <a:bodyPr anchor="ctr"/>
          <a:lstStyle>
            <a:lvl1pPr marL="0" indent="0" algn="l">
              <a:buNone/>
              <a:defRPr sz="2400">
                <a:solidFill>
                  <a:schemeClr val="tx1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20" name="Text Placeholder 3">
            <a:extLst>
              <a:ext uri="{FF2B5EF4-FFF2-40B4-BE49-F238E27FC236}">
                <a16:creationId xmlns:a16="http://schemas.microsoft.com/office/drawing/2014/main" id="{6AEF0A91-E57B-4E83-BA1D-5E6F2D0D104A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3338513" y="2089150"/>
            <a:ext cx="3211143" cy="3556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topic</a:t>
            </a:r>
          </a:p>
        </p:txBody>
      </p:sp>
      <p:sp>
        <p:nvSpPr>
          <p:cNvPr id="21" name="Text Placeholder 3">
            <a:extLst>
              <a:ext uri="{FF2B5EF4-FFF2-40B4-BE49-F238E27FC236}">
                <a16:creationId xmlns:a16="http://schemas.microsoft.com/office/drawing/2014/main" id="{0340FEEA-F131-4085-AC17-20C438E64EA5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338513" y="2495956"/>
            <a:ext cx="3211143" cy="686723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details about this topic</a:t>
            </a:r>
          </a:p>
        </p:txBody>
      </p:sp>
      <p:sp>
        <p:nvSpPr>
          <p:cNvPr id="22" name="Text Placeholder 3">
            <a:extLst>
              <a:ext uri="{FF2B5EF4-FFF2-40B4-BE49-F238E27FC236}">
                <a16:creationId xmlns:a16="http://schemas.microsoft.com/office/drawing/2014/main" id="{5901EA34-D576-4F6F-A456-69467D21F65B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3338513" y="3375482"/>
            <a:ext cx="3211143" cy="3556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topic</a:t>
            </a:r>
          </a:p>
        </p:txBody>
      </p:sp>
      <p:sp>
        <p:nvSpPr>
          <p:cNvPr id="23" name="Text Placeholder 3">
            <a:extLst>
              <a:ext uri="{FF2B5EF4-FFF2-40B4-BE49-F238E27FC236}">
                <a16:creationId xmlns:a16="http://schemas.microsoft.com/office/drawing/2014/main" id="{54648BC5-F46B-4B68-BA08-4D02E54F72B6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3338513" y="3782288"/>
            <a:ext cx="3211143" cy="686723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details about this topic</a:t>
            </a:r>
          </a:p>
        </p:txBody>
      </p:sp>
      <p:sp>
        <p:nvSpPr>
          <p:cNvPr id="24" name="Text Placeholder 3">
            <a:extLst>
              <a:ext uri="{FF2B5EF4-FFF2-40B4-BE49-F238E27FC236}">
                <a16:creationId xmlns:a16="http://schemas.microsoft.com/office/drawing/2014/main" id="{D537BD41-EF34-425E-9945-50779A1CFE6D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3338513" y="4719807"/>
            <a:ext cx="3211143" cy="3556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topic</a:t>
            </a:r>
          </a:p>
        </p:txBody>
      </p:sp>
      <p:sp>
        <p:nvSpPr>
          <p:cNvPr id="25" name="Text Placeholder 3">
            <a:extLst>
              <a:ext uri="{FF2B5EF4-FFF2-40B4-BE49-F238E27FC236}">
                <a16:creationId xmlns:a16="http://schemas.microsoft.com/office/drawing/2014/main" id="{70412C95-8F51-49F6-B049-43D1D63EA4DA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3338513" y="5126613"/>
            <a:ext cx="3211143" cy="692940"/>
          </a:xfrm>
          <a:prstGeom prst="rect">
            <a:avLst/>
          </a:prstGeom>
        </p:spPr>
        <p:txBody>
          <a:bodyPr/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40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Click to add details about this topic</a:t>
            </a:r>
          </a:p>
        </p:txBody>
      </p:sp>
      <p:sp>
        <p:nvSpPr>
          <p:cNvPr id="26" name="Text Placeholder 3">
            <a:extLst>
              <a:ext uri="{FF2B5EF4-FFF2-40B4-BE49-F238E27FC236}">
                <a16:creationId xmlns:a16="http://schemas.microsoft.com/office/drawing/2014/main" id="{4FC1BDA7-B8D3-42F1-BF3D-FDB470046127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7403694" y="2084240"/>
            <a:ext cx="3211143" cy="3556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topic</a:t>
            </a:r>
          </a:p>
        </p:txBody>
      </p:sp>
      <p:sp>
        <p:nvSpPr>
          <p:cNvPr id="27" name="Text Placeholder 3">
            <a:extLst>
              <a:ext uri="{FF2B5EF4-FFF2-40B4-BE49-F238E27FC236}">
                <a16:creationId xmlns:a16="http://schemas.microsoft.com/office/drawing/2014/main" id="{3690B44E-078C-4773-9603-EEA16D2A56D4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403694" y="2491046"/>
            <a:ext cx="3211143" cy="686723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details about this topic</a:t>
            </a:r>
          </a:p>
        </p:txBody>
      </p:sp>
      <p:sp>
        <p:nvSpPr>
          <p:cNvPr id="28" name="Text Placeholder 3">
            <a:extLst>
              <a:ext uri="{FF2B5EF4-FFF2-40B4-BE49-F238E27FC236}">
                <a16:creationId xmlns:a16="http://schemas.microsoft.com/office/drawing/2014/main" id="{FBD6543B-2960-4793-AECA-20EE5F7CD326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7403694" y="3370572"/>
            <a:ext cx="3211143" cy="3556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topic</a:t>
            </a:r>
          </a:p>
        </p:txBody>
      </p:sp>
      <p:sp>
        <p:nvSpPr>
          <p:cNvPr id="29" name="Text Placeholder 3">
            <a:extLst>
              <a:ext uri="{FF2B5EF4-FFF2-40B4-BE49-F238E27FC236}">
                <a16:creationId xmlns:a16="http://schemas.microsoft.com/office/drawing/2014/main" id="{69404D23-00A3-4CB7-A7C6-7C73AB861F6B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7403694" y="3777378"/>
            <a:ext cx="3211143" cy="686723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details about this topic</a:t>
            </a:r>
          </a:p>
        </p:txBody>
      </p:sp>
      <p:sp>
        <p:nvSpPr>
          <p:cNvPr id="30" name="Text Placeholder 3">
            <a:extLst>
              <a:ext uri="{FF2B5EF4-FFF2-40B4-BE49-F238E27FC236}">
                <a16:creationId xmlns:a16="http://schemas.microsoft.com/office/drawing/2014/main" id="{3C4D8E0D-C56A-41B7-AF6B-B97F8E6A6965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7403694" y="4714897"/>
            <a:ext cx="3211143" cy="3556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topic</a:t>
            </a:r>
          </a:p>
        </p:txBody>
      </p:sp>
      <p:sp>
        <p:nvSpPr>
          <p:cNvPr id="31" name="Text Placeholder 3">
            <a:extLst>
              <a:ext uri="{FF2B5EF4-FFF2-40B4-BE49-F238E27FC236}">
                <a16:creationId xmlns:a16="http://schemas.microsoft.com/office/drawing/2014/main" id="{8CF7C345-40E3-40E6-8527-390907C1ABF7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7403694" y="5121703"/>
            <a:ext cx="3211143" cy="692940"/>
          </a:xfrm>
          <a:prstGeom prst="rect">
            <a:avLst/>
          </a:prstGeom>
        </p:spPr>
        <p:txBody>
          <a:bodyPr/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40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Click to add details about this topic</a:t>
            </a:r>
          </a:p>
        </p:txBody>
      </p:sp>
      <p:sp>
        <p:nvSpPr>
          <p:cNvPr id="32" name="Slide Number Placeholder 15">
            <a:extLst>
              <a:ext uri="{FF2B5EF4-FFF2-40B4-BE49-F238E27FC236}">
                <a16:creationId xmlns:a16="http://schemas.microsoft.com/office/drawing/2014/main" id="{4A449BBC-3CAC-42DF-9207-0ED4CE42263E}"/>
              </a:ext>
            </a:extLst>
          </p:cNvPr>
          <p:cNvSpPr txBox="1">
            <a:spLocks/>
          </p:cNvSpPr>
          <p:nvPr/>
        </p:nvSpPr>
        <p:spPr>
          <a:xfrm>
            <a:off x="171449" y="6492874"/>
            <a:ext cx="466503" cy="3651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03245F9-611F-460B-AD82-FE5275B4E6CE}" type="slidenum">
              <a:rPr lang="en-US" sz="1000" smtClean="0">
                <a:solidFill>
                  <a:schemeClr val="tx1">
                    <a:lumMod val="60000"/>
                    <a:lumOff val="40000"/>
                  </a:schemeClr>
                </a:solidFill>
              </a:rPr>
              <a:pPr/>
              <a:t>‹#›</a:t>
            </a:fld>
            <a:endParaRPr lang="en-US" sz="1000">
              <a:solidFill>
                <a:schemeClr val="tx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6188681"/>
      </p:ext>
    </p:extLst>
  </p:cSld>
  <p:clrMapOvr>
    <a:masterClrMapping/>
  </p:clrMapOvr>
</p:sldLayout>
</file>

<file path=ppt/slideLayouts/slideLayout1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1D3819-1684-4E89-A90A-FD413A2C0B38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539750" y="386131"/>
            <a:ext cx="11112500" cy="693369"/>
          </a:xfrm>
          <a:prstGeom prst="rect">
            <a:avLst/>
          </a:prstGeom>
        </p:spPr>
        <p:txBody>
          <a:bodyPr anchor="ctr"/>
          <a:lstStyle>
            <a:lvl1pPr algn="ctr">
              <a:defRPr sz="39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enter title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381CB1F5-64DB-4EF5-8AD3-299398BB575C}"/>
              </a:ext>
            </a:extLst>
          </p:cNvPr>
          <p:cNvGrpSpPr/>
          <p:nvPr/>
        </p:nvGrpSpPr>
        <p:grpSpPr>
          <a:xfrm>
            <a:off x="11173460" y="6417165"/>
            <a:ext cx="869136" cy="287336"/>
            <a:chOff x="9740079" y="5966678"/>
            <a:chExt cx="1069658" cy="353628"/>
          </a:xfrm>
        </p:grpSpPr>
        <p:sp>
          <p:nvSpPr>
            <p:cNvPr id="4" name="Freeform 5">
              <a:extLst>
                <a:ext uri="{FF2B5EF4-FFF2-40B4-BE49-F238E27FC236}">
                  <a16:creationId xmlns:a16="http://schemas.microsoft.com/office/drawing/2014/main" id="{1569EF8A-8BB1-40C9-A4FD-1DD43A5E8ED0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358ED287-34D2-4D2B-ACEB-D4CB7672B729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6" name="Freeform 7">
              <a:extLst>
                <a:ext uri="{FF2B5EF4-FFF2-40B4-BE49-F238E27FC236}">
                  <a16:creationId xmlns:a16="http://schemas.microsoft.com/office/drawing/2014/main" id="{9A39CA8B-26C4-41EB-8555-84D97FE35C49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7" name="Freeform 8">
              <a:extLst>
                <a:ext uri="{FF2B5EF4-FFF2-40B4-BE49-F238E27FC236}">
                  <a16:creationId xmlns:a16="http://schemas.microsoft.com/office/drawing/2014/main" id="{3E981874-F49D-4769-8BD5-A89925C2FAF2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8" name="Freeform 9">
              <a:extLst>
                <a:ext uri="{FF2B5EF4-FFF2-40B4-BE49-F238E27FC236}">
                  <a16:creationId xmlns:a16="http://schemas.microsoft.com/office/drawing/2014/main" id="{ACA8C1A9-7733-4673-93E1-283063EFE425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9" name="Freeform 10">
              <a:extLst>
                <a:ext uri="{FF2B5EF4-FFF2-40B4-BE49-F238E27FC236}">
                  <a16:creationId xmlns:a16="http://schemas.microsoft.com/office/drawing/2014/main" id="{4FB21A32-0BE7-4A9C-BB2E-712F4253E87A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0" name="Freeform 11">
              <a:extLst>
                <a:ext uri="{FF2B5EF4-FFF2-40B4-BE49-F238E27FC236}">
                  <a16:creationId xmlns:a16="http://schemas.microsoft.com/office/drawing/2014/main" id="{E133F0E9-FFF6-483E-B0B2-2E9CCC596347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1" name="Freeform 12">
              <a:extLst>
                <a:ext uri="{FF2B5EF4-FFF2-40B4-BE49-F238E27FC236}">
                  <a16:creationId xmlns:a16="http://schemas.microsoft.com/office/drawing/2014/main" id="{E75BB2CE-2F59-40A7-8FC1-A894E4D4C290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</p:grpSp>
      <p:sp>
        <p:nvSpPr>
          <p:cNvPr id="12" name="Text Placeholder 2">
            <a:extLst>
              <a:ext uri="{FF2B5EF4-FFF2-40B4-BE49-F238E27FC236}">
                <a16:creationId xmlns:a16="http://schemas.microsoft.com/office/drawing/2014/main" id="{C3B368E4-BA67-41B7-A699-F94878232E2A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39750" y="1092200"/>
            <a:ext cx="11112500" cy="374650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400">
                <a:solidFill>
                  <a:schemeClr val="tx1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CF4F0767-896D-491E-87AB-8A1DD0D7988E}"/>
              </a:ext>
            </a:extLst>
          </p:cNvPr>
          <p:cNvGrpSpPr/>
          <p:nvPr/>
        </p:nvGrpSpPr>
        <p:grpSpPr>
          <a:xfrm>
            <a:off x="2104618" y="3552699"/>
            <a:ext cx="7982764" cy="195064"/>
            <a:chOff x="1765255" y="3552699"/>
            <a:chExt cx="7982764" cy="195064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B9C18B26-D1F1-4273-98D7-0F3E92B30135}"/>
                </a:ext>
              </a:extLst>
            </p:cNvPr>
            <p:cNvCxnSpPr>
              <a:cxnSpLocks/>
            </p:cNvCxnSpPr>
            <p:nvPr/>
          </p:nvCxnSpPr>
          <p:spPr>
            <a:xfrm>
              <a:off x="1857829" y="3650231"/>
              <a:ext cx="7705043" cy="0"/>
            </a:xfrm>
            <a:prstGeom prst="line">
              <a:avLst/>
            </a:prstGeom>
            <a:ln w="38100">
              <a:solidFill>
                <a:schemeClr val="bg2">
                  <a:lumMod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45D5D93E-0969-449D-BADA-2C4FF2DE179B}"/>
                </a:ext>
              </a:extLst>
            </p:cNvPr>
            <p:cNvGrpSpPr/>
            <p:nvPr/>
          </p:nvGrpSpPr>
          <p:grpSpPr>
            <a:xfrm>
              <a:off x="1765255" y="3552699"/>
              <a:ext cx="7982764" cy="195064"/>
              <a:chOff x="1765255" y="3552699"/>
              <a:chExt cx="7982764" cy="195064"/>
            </a:xfrm>
          </p:grpSpPr>
          <p:sp>
            <p:nvSpPr>
              <p:cNvPr id="16" name="Hexagon 15">
                <a:extLst>
                  <a:ext uri="{FF2B5EF4-FFF2-40B4-BE49-F238E27FC236}">
                    <a16:creationId xmlns:a16="http://schemas.microsoft.com/office/drawing/2014/main" id="{EA0E6364-AFA2-4776-B603-813B2CBB59CE}"/>
                  </a:ext>
                </a:extLst>
              </p:cNvPr>
              <p:cNvSpPr/>
              <p:nvPr/>
            </p:nvSpPr>
            <p:spPr>
              <a:xfrm rot="5400000">
                <a:off x="1760297" y="3557657"/>
                <a:ext cx="195064" cy="185148"/>
              </a:xfrm>
              <a:prstGeom prst="hexagon">
                <a:avLst/>
              </a:prstGeom>
              <a:solidFill>
                <a:schemeClr val="tx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121920" tIns="60960" rIns="121920" bIns="60960" anchor="ctr"/>
              <a:lstStyle/>
              <a:p>
                <a:pPr algn="ctr">
                  <a:defRPr/>
                </a:pPr>
                <a:endParaRPr lang="en-US" sz="2667"/>
              </a:p>
            </p:txBody>
          </p:sp>
          <p:sp>
            <p:nvSpPr>
              <p:cNvPr id="17" name="Hexagon 16">
                <a:extLst>
                  <a:ext uri="{FF2B5EF4-FFF2-40B4-BE49-F238E27FC236}">
                    <a16:creationId xmlns:a16="http://schemas.microsoft.com/office/drawing/2014/main" id="{4497BDE9-103E-41CF-B52C-5A923B34E698}"/>
                  </a:ext>
                </a:extLst>
              </p:cNvPr>
              <p:cNvSpPr/>
              <p:nvPr/>
            </p:nvSpPr>
            <p:spPr>
              <a:xfrm rot="5400000">
                <a:off x="4359502" y="3557657"/>
                <a:ext cx="195064" cy="185148"/>
              </a:xfrm>
              <a:prstGeom prst="hexagon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121920" tIns="60960" rIns="121920" bIns="60960" anchor="ctr"/>
              <a:lstStyle/>
              <a:p>
                <a:pPr algn="ctr">
                  <a:defRPr/>
                </a:pPr>
                <a:endParaRPr lang="en-US" sz="2667"/>
              </a:p>
            </p:txBody>
          </p:sp>
          <p:sp>
            <p:nvSpPr>
              <p:cNvPr id="18" name="Hexagon 17">
                <a:extLst>
                  <a:ext uri="{FF2B5EF4-FFF2-40B4-BE49-F238E27FC236}">
                    <a16:creationId xmlns:a16="http://schemas.microsoft.com/office/drawing/2014/main" id="{7B771BEF-5BCA-4F9C-BE8A-F47ABDD15EEC}"/>
                  </a:ext>
                </a:extLst>
              </p:cNvPr>
              <p:cNvSpPr/>
              <p:nvPr/>
            </p:nvSpPr>
            <p:spPr>
              <a:xfrm rot="5400000">
                <a:off x="6958707" y="3557657"/>
                <a:ext cx="195064" cy="185148"/>
              </a:xfrm>
              <a:prstGeom prst="hexagon">
                <a:avLst/>
              </a:prstGeom>
              <a:solidFill>
                <a:schemeClr val="tx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121920" tIns="60960" rIns="121920" bIns="60960" anchor="ctr"/>
              <a:lstStyle/>
              <a:p>
                <a:pPr algn="ctr">
                  <a:defRPr/>
                </a:pPr>
                <a:endParaRPr lang="en-US" sz="2667"/>
              </a:p>
            </p:txBody>
          </p:sp>
          <p:sp>
            <p:nvSpPr>
              <p:cNvPr id="19" name="Hexagon 18">
                <a:extLst>
                  <a:ext uri="{FF2B5EF4-FFF2-40B4-BE49-F238E27FC236}">
                    <a16:creationId xmlns:a16="http://schemas.microsoft.com/office/drawing/2014/main" id="{33DF5F8B-6468-45C5-87E2-74CE911B95CB}"/>
                  </a:ext>
                </a:extLst>
              </p:cNvPr>
              <p:cNvSpPr/>
              <p:nvPr/>
            </p:nvSpPr>
            <p:spPr>
              <a:xfrm rot="5400000">
                <a:off x="9557913" y="3557657"/>
                <a:ext cx="195064" cy="185148"/>
              </a:xfrm>
              <a:prstGeom prst="hexagon">
                <a:avLst/>
              </a:prstGeom>
              <a:solidFill>
                <a:schemeClr val="tx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121920" tIns="60960" rIns="121920" bIns="60960" anchor="ctr"/>
              <a:lstStyle/>
              <a:p>
                <a:pPr algn="ctr">
                  <a:defRPr/>
                </a:pPr>
                <a:endParaRPr lang="en-US" sz="2667"/>
              </a:p>
            </p:txBody>
          </p:sp>
        </p:grpSp>
      </p:grpSp>
      <p:sp>
        <p:nvSpPr>
          <p:cNvPr id="20" name="Text Placeholder 26">
            <a:extLst>
              <a:ext uri="{FF2B5EF4-FFF2-40B4-BE49-F238E27FC236}">
                <a16:creationId xmlns:a16="http://schemas.microsoft.com/office/drawing/2014/main" id="{BD1D88DD-0FA7-419F-AB37-0F510B2D7824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591242" y="3843369"/>
            <a:ext cx="2423160" cy="408195"/>
          </a:xfrm>
          <a:prstGeom prst="rect">
            <a:avLst/>
          </a:prstGeom>
        </p:spPr>
        <p:txBody>
          <a:bodyPr/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US" sz="2000" kern="1200" spc="3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/>
              <a:t>PHASE TWO</a:t>
            </a:r>
          </a:p>
        </p:txBody>
      </p:sp>
      <p:sp>
        <p:nvSpPr>
          <p:cNvPr id="21" name="Text Placeholder 32">
            <a:extLst>
              <a:ext uri="{FF2B5EF4-FFF2-40B4-BE49-F238E27FC236}">
                <a16:creationId xmlns:a16="http://schemas.microsoft.com/office/drawing/2014/main" id="{823A706C-AEA8-442D-A4A7-1EA63E8E210B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1163072" y="4282051"/>
            <a:ext cx="2063307" cy="94984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600">
                <a:solidFill>
                  <a:schemeClr val="tx1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details about this phase</a:t>
            </a:r>
          </a:p>
        </p:txBody>
      </p:sp>
      <p:sp>
        <p:nvSpPr>
          <p:cNvPr id="22" name="Text Placeholder 32">
            <a:extLst>
              <a:ext uri="{FF2B5EF4-FFF2-40B4-BE49-F238E27FC236}">
                <a16:creationId xmlns:a16="http://schemas.microsoft.com/office/drawing/2014/main" id="{A31EA3AE-A598-46AD-B55B-FF4FC7A452E2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3771169" y="4282051"/>
            <a:ext cx="2063307" cy="94984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600">
                <a:solidFill>
                  <a:schemeClr val="tx1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details about this phase</a:t>
            </a:r>
          </a:p>
        </p:txBody>
      </p:sp>
      <p:sp>
        <p:nvSpPr>
          <p:cNvPr id="23" name="Text Placeholder 32">
            <a:extLst>
              <a:ext uri="{FF2B5EF4-FFF2-40B4-BE49-F238E27FC236}">
                <a16:creationId xmlns:a16="http://schemas.microsoft.com/office/drawing/2014/main" id="{8025CD4C-8819-4E45-BCD2-B5361A3029CA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6356119" y="4282051"/>
            <a:ext cx="2063307" cy="94984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600">
                <a:solidFill>
                  <a:schemeClr val="tx1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details about this phase</a:t>
            </a:r>
          </a:p>
        </p:txBody>
      </p:sp>
      <p:sp>
        <p:nvSpPr>
          <p:cNvPr id="24" name="Text Placeholder 32">
            <a:extLst>
              <a:ext uri="{FF2B5EF4-FFF2-40B4-BE49-F238E27FC236}">
                <a16:creationId xmlns:a16="http://schemas.microsoft.com/office/drawing/2014/main" id="{258B70C9-2C0B-49AB-A585-CCA4C4B699FC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8958342" y="4282051"/>
            <a:ext cx="2063307" cy="94984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600">
                <a:solidFill>
                  <a:schemeClr val="tx1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details about this phase</a:t>
            </a:r>
          </a:p>
        </p:txBody>
      </p:sp>
      <p:sp>
        <p:nvSpPr>
          <p:cNvPr id="25" name="Text Placeholder 26">
            <a:extLst>
              <a:ext uri="{FF2B5EF4-FFF2-40B4-BE49-F238E27FC236}">
                <a16:creationId xmlns:a16="http://schemas.microsoft.com/office/drawing/2014/main" id="{D1D288D9-0997-4A50-980D-96805049C3DD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983145" y="3843369"/>
            <a:ext cx="2423160" cy="408195"/>
          </a:xfrm>
          <a:prstGeom prst="rect">
            <a:avLst/>
          </a:prstGeom>
        </p:spPr>
        <p:txBody>
          <a:bodyPr/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US" sz="2000" kern="1200" spc="3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/>
              <a:t>PHASE ONE</a:t>
            </a:r>
          </a:p>
        </p:txBody>
      </p:sp>
      <p:sp>
        <p:nvSpPr>
          <p:cNvPr id="26" name="Text Placeholder 26">
            <a:extLst>
              <a:ext uri="{FF2B5EF4-FFF2-40B4-BE49-F238E27FC236}">
                <a16:creationId xmlns:a16="http://schemas.microsoft.com/office/drawing/2014/main" id="{CAE30221-8289-440E-A2B8-C8D7FD591D18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6169443" y="3843369"/>
            <a:ext cx="2436658" cy="408195"/>
          </a:xfrm>
          <a:prstGeom prst="rect">
            <a:avLst/>
          </a:prstGeom>
        </p:spPr>
        <p:txBody>
          <a:bodyPr/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US" sz="2000" kern="1200" spc="3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/>
              <a:t>PHASE THREE</a:t>
            </a:r>
          </a:p>
        </p:txBody>
      </p:sp>
      <p:sp>
        <p:nvSpPr>
          <p:cNvPr id="27" name="Text Placeholder 26">
            <a:extLst>
              <a:ext uri="{FF2B5EF4-FFF2-40B4-BE49-F238E27FC236}">
                <a16:creationId xmlns:a16="http://schemas.microsoft.com/office/drawing/2014/main" id="{58F98702-68A0-49BF-880D-393567F7E35C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8778415" y="3843369"/>
            <a:ext cx="2423160" cy="408195"/>
          </a:xfrm>
          <a:prstGeom prst="rect">
            <a:avLst/>
          </a:prstGeom>
        </p:spPr>
        <p:txBody>
          <a:bodyPr/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US" sz="2000" kern="1200" spc="3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/>
              <a:t>PHASE FOUR</a:t>
            </a:r>
          </a:p>
        </p:txBody>
      </p:sp>
    </p:spTree>
    <p:extLst>
      <p:ext uri="{BB962C8B-B14F-4D97-AF65-F5344CB8AC3E}">
        <p14:creationId xmlns:p14="http://schemas.microsoft.com/office/powerpoint/2010/main" val="278881601"/>
      </p:ext>
    </p:extLst>
  </p:cSld>
  <p:clrMapOvr>
    <a:masterClrMapping/>
  </p:clrMapOvr>
</p:sldLayout>
</file>

<file path=ppt/slideLayouts/slideLayout1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hart 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F6F14EC2-7581-4BC4-A4A9-4295EAEF2B46}"/>
              </a:ext>
            </a:extLst>
          </p:cNvPr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bg1">
              <a:lumMod val="75000"/>
              <a:alpha val="49804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1618C105-ED35-46E7-A441-4092DE6D0B2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539750" y="386131"/>
            <a:ext cx="11112500" cy="693369"/>
          </a:xfrm>
          <a:prstGeom prst="rect">
            <a:avLst/>
          </a:prstGeom>
        </p:spPr>
        <p:txBody>
          <a:bodyPr anchor="ctr"/>
          <a:lstStyle>
            <a:lvl1pPr algn="ctr">
              <a:defRPr sz="39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enter title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8DB9856B-ED58-408E-BAC4-B9B46F6D16D6}"/>
              </a:ext>
            </a:extLst>
          </p:cNvPr>
          <p:cNvGrpSpPr/>
          <p:nvPr/>
        </p:nvGrpSpPr>
        <p:grpSpPr>
          <a:xfrm>
            <a:off x="11173460" y="6417165"/>
            <a:ext cx="869136" cy="287336"/>
            <a:chOff x="9740079" y="5966678"/>
            <a:chExt cx="1069658" cy="353628"/>
          </a:xfrm>
        </p:grpSpPr>
        <p:sp>
          <p:nvSpPr>
            <p:cNvPr id="5" name="Freeform 5">
              <a:extLst>
                <a:ext uri="{FF2B5EF4-FFF2-40B4-BE49-F238E27FC236}">
                  <a16:creationId xmlns:a16="http://schemas.microsoft.com/office/drawing/2014/main" id="{E7E84A5A-A9E5-48B9-BC44-9D9995B6A10E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6" name="Freeform 6">
              <a:extLst>
                <a:ext uri="{FF2B5EF4-FFF2-40B4-BE49-F238E27FC236}">
                  <a16:creationId xmlns:a16="http://schemas.microsoft.com/office/drawing/2014/main" id="{497370AA-5497-4A31-B957-629EA0954046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7" name="Freeform 7">
              <a:extLst>
                <a:ext uri="{FF2B5EF4-FFF2-40B4-BE49-F238E27FC236}">
                  <a16:creationId xmlns:a16="http://schemas.microsoft.com/office/drawing/2014/main" id="{28FB8AC1-CC68-43F8-9C39-3A30F68CC82E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8" name="Freeform 8">
              <a:extLst>
                <a:ext uri="{FF2B5EF4-FFF2-40B4-BE49-F238E27FC236}">
                  <a16:creationId xmlns:a16="http://schemas.microsoft.com/office/drawing/2014/main" id="{ED9966FA-FF73-4673-8990-3EE3E25747AD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9" name="Freeform 9">
              <a:extLst>
                <a:ext uri="{FF2B5EF4-FFF2-40B4-BE49-F238E27FC236}">
                  <a16:creationId xmlns:a16="http://schemas.microsoft.com/office/drawing/2014/main" id="{262F5CED-F5DD-4647-B0F2-78A5BB614B23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0" name="Freeform 10">
              <a:extLst>
                <a:ext uri="{FF2B5EF4-FFF2-40B4-BE49-F238E27FC236}">
                  <a16:creationId xmlns:a16="http://schemas.microsoft.com/office/drawing/2014/main" id="{40BE5EBA-3CAC-4342-BAF1-E83594C45FAA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1" name="Freeform 11">
              <a:extLst>
                <a:ext uri="{FF2B5EF4-FFF2-40B4-BE49-F238E27FC236}">
                  <a16:creationId xmlns:a16="http://schemas.microsoft.com/office/drawing/2014/main" id="{82288708-385B-4335-A4F7-B3CFBBDB9890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2" name="Freeform 12">
              <a:extLst>
                <a:ext uri="{FF2B5EF4-FFF2-40B4-BE49-F238E27FC236}">
                  <a16:creationId xmlns:a16="http://schemas.microsoft.com/office/drawing/2014/main" id="{861E99F8-73FC-4FDC-B746-11BACF07C2DD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</p:grpSp>
      <p:sp>
        <p:nvSpPr>
          <p:cNvPr id="13" name="Text Placeholder 2">
            <a:extLst>
              <a:ext uri="{FF2B5EF4-FFF2-40B4-BE49-F238E27FC236}">
                <a16:creationId xmlns:a16="http://schemas.microsoft.com/office/drawing/2014/main" id="{64C12823-491A-4E1A-9A2F-5132893E126B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39750" y="1092200"/>
            <a:ext cx="11112500" cy="374650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400">
                <a:solidFill>
                  <a:schemeClr val="tx1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14" name="Chart Placeholder 3">
            <a:extLst>
              <a:ext uri="{FF2B5EF4-FFF2-40B4-BE49-F238E27FC236}">
                <a16:creationId xmlns:a16="http://schemas.microsoft.com/office/drawing/2014/main" id="{10E9590E-1439-4960-A4F5-F66FB1F209AE}"/>
              </a:ext>
            </a:extLst>
          </p:cNvPr>
          <p:cNvSpPr>
            <a:spLocks noGrp="1"/>
          </p:cNvSpPr>
          <p:nvPr>
            <p:ph type="chart" sz="quarter" idx="11"/>
          </p:nvPr>
        </p:nvSpPr>
        <p:spPr>
          <a:xfrm>
            <a:off x="806450" y="1803400"/>
            <a:ext cx="4749800" cy="39243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15" name="Chart Placeholder 3">
            <a:extLst>
              <a:ext uri="{FF2B5EF4-FFF2-40B4-BE49-F238E27FC236}">
                <a16:creationId xmlns:a16="http://schemas.microsoft.com/office/drawing/2014/main" id="{46CF428A-1A6D-4908-9391-AE557E683167}"/>
              </a:ext>
            </a:extLst>
          </p:cNvPr>
          <p:cNvSpPr>
            <a:spLocks noGrp="1"/>
          </p:cNvSpPr>
          <p:nvPr>
            <p:ph type="chart" sz="quarter" idx="12"/>
          </p:nvPr>
        </p:nvSpPr>
        <p:spPr>
          <a:xfrm>
            <a:off x="6511523" y="1812925"/>
            <a:ext cx="4749800" cy="39243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16" name="Slide Number Placeholder 15">
            <a:extLst>
              <a:ext uri="{FF2B5EF4-FFF2-40B4-BE49-F238E27FC236}">
                <a16:creationId xmlns:a16="http://schemas.microsoft.com/office/drawing/2014/main" id="{9BA116E9-950B-4089-89AD-4661F54C13D0}"/>
              </a:ext>
            </a:extLst>
          </p:cNvPr>
          <p:cNvSpPr txBox="1">
            <a:spLocks/>
          </p:cNvSpPr>
          <p:nvPr/>
        </p:nvSpPr>
        <p:spPr>
          <a:xfrm>
            <a:off x="171449" y="6492874"/>
            <a:ext cx="466503" cy="3651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03245F9-611F-460B-AD82-FE5275B4E6CE}" type="slidenum">
              <a:rPr lang="en-US" sz="1000" smtClean="0">
                <a:solidFill>
                  <a:schemeClr val="tx1">
                    <a:lumMod val="60000"/>
                    <a:lumOff val="40000"/>
                  </a:schemeClr>
                </a:solidFill>
              </a:rPr>
              <a:pPr/>
              <a:t>‹#›</a:t>
            </a:fld>
            <a:endParaRPr lang="en-US" sz="1000">
              <a:solidFill>
                <a:schemeClr val="tx1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7" name="Text Placeholder 2">
            <a:extLst>
              <a:ext uri="{FF2B5EF4-FFF2-40B4-BE49-F238E27FC236}">
                <a16:creationId xmlns:a16="http://schemas.microsoft.com/office/drawing/2014/main" id="{F8B94BE2-521A-414C-ACE4-17DBCDD2F040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83055" y="6429865"/>
            <a:ext cx="10190182" cy="374650"/>
          </a:xfrm>
          <a:prstGeom prst="rect">
            <a:avLst/>
          </a:prstGeom>
        </p:spPr>
        <p:txBody>
          <a:bodyPr anchor="ctr"/>
          <a:lstStyle>
            <a:lvl1pPr marL="0" indent="0" algn="l">
              <a:buNone/>
              <a:defRPr sz="1200">
                <a:solidFill>
                  <a:schemeClr val="tx1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Source: Click to enter source details </a:t>
            </a:r>
          </a:p>
        </p:txBody>
      </p:sp>
    </p:spTree>
    <p:extLst>
      <p:ext uri="{BB962C8B-B14F-4D97-AF65-F5344CB8AC3E}">
        <p14:creationId xmlns:p14="http://schemas.microsoft.com/office/powerpoint/2010/main" val="506413493"/>
      </p:ext>
    </p:extLst>
  </p:cSld>
  <p:clrMapOvr>
    <a:masterClrMapping/>
  </p:clrMapOvr>
</p:sldLayout>
</file>

<file path=ppt/slideLayouts/slideLayout1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ingle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0F6A3CEC-6C6E-4224-A546-793C7D17711E}"/>
              </a:ext>
            </a:extLst>
          </p:cNvPr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bg1">
              <a:lumMod val="75000"/>
              <a:alpha val="49804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26A49021-4637-44E3-BD4C-430668623C56}"/>
              </a:ext>
            </a:extLst>
          </p:cNvPr>
          <p:cNvGrpSpPr/>
          <p:nvPr/>
        </p:nvGrpSpPr>
        <p:grpSpPr>
          <a:xfrm>
            <a:off x="11173460" y="6417165"/>
            <a:ext cx="869136" cy="287336"/>
            <a:chOff x="9740079" y="5966678"/>
            <a:chExt cx="1069658" cy="353628"/>
          </a:xfrm>
        </p:grpSpPr>
        <p:sp>
          <p:nvSpPr>
            <p:cNvPr id="4" name="Freeform 5">
              <a:extLst>
                <a:ext uri="{FF2B5EF4-FFF2-40B4-BE49-F238E27FC236}">
                  <a16:creationId xmlns:a16="http://schemas.microsoft.com/office/drawing/2014/main" id="{99BA78E0-5E0B-4C36-90E7-F0742BBD698F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80DE7B48-6801-42DC-BA0D-98A4D6E6B46E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6" name="Freeform 7">
              <a:extLst>
                <a:ext uri="{FF2B5EF4-FFF2-40B4-BE49-F238E27FC236}">
                  <a16:creationId xmlns:a16="http://schemas.microsoft.com/office/drawing/2014/main" id="{880F3777-0968-4F5D-ADF7-5BA16951952A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7" name="Freeform 8">
              <a:extLst>
                <a:ext uri="{FF2B5EF4-FFF2-40B4-BE49-F238E27FC236}">
                  <a16:creationId xmlns:a16="http://schemas.microsoft.com/office/drawing/2014/main" id="{37CE0572-C3A1-436F-B638-82C6DD847EA1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8" name="Freeform 9">
              <a:extLst>
                <a:ext uri="{FF2B5EF4-FFF2-40B4-BE49-F238E27FC236}">
                  <a16:creationId xmlns:a16="http://schemas.microsoft.com/office/drawing/2014/main" id="{6646DA85-4467-45A5-9543-BB5B1A74A623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9" name="Freeform 10">
              <a:extLst>
                <a:ext uri="{FF2B5EF4-FFF2-40B4-BE49-F238E27FC236}">
                  <a16:creationId xmlns:a16="http://schemas.microsoft.com/office/drawing/2014/main" id="{433F7A99-083C-4769-B6C2-3D89418C8E2C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0" name="Freeform 11">
              <a:extLst>
                <a:ext uri="{FF2B5EF4-FFF2-40B4-BE49-F238E27FC236}">
                  <a16:creationId xmlns:a16="http://schemas.microsoft.com/office/drawing/2014/main" id="{33603F5F-F65D-4023-8B2A-C0D23C651908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1" name="Freeform 12">
              <a:extLst>
                <a:ext uri="{FF2B5EF4-FFF2-40B4-BE49-F238E27FC236}">
                  <a16:creationId xmlns:a16="http://schemas.microsoft.com/office/drawing/2014/main" id="{529D5CF4-6ABF-4B85-BC12-13F87222C92E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</p:grpSp>
      <p:sp>
        <p:nvSpPr>
          <p:cNvPr id="12" name="Chart Placeholder 3">
            <a:extLst>
              <a:ext uri="{FF2B5EF4-FFF2-40B4-BE49-F238E27FC236}">
                <a16:creationId xmlns:a16="http://schemas.microsoft.com/office/drawing/2014/main" id="{C113B462-F5CE-4666-8FE3-E59B025C3554}"/>
              </a:ext>
            </a:extLst>
          </p:cNvPr>
          <p:cNvSpPr>
            <a:spLocks noGrp="1"/>
          </p:cNvSpPr>
          <p:nvPr>
            <p:ph type="chart" sz="quarter" idx="11"/>
          </p:nvPr>
        </p:nvSpPr>
        <p:spPr>
          <a:xfrm>
            <a:off x="637952" y="1097263"/>
            <a:ext cx="5127435" cy="4716683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13" name="Slide Number Placeholder 15">
            <a:extLst>
              <a:ext uri="{FF2B5EF4-FFF2-40B4-BE49-F238E27FC236}">
                <a16:creationId xmlns:a16="http://schemas.microsoft.com/office/drawing/2014/main" id="{00B9A916-5BDB-4E34-BCB1-662E79010B3E}"/>
              </a:ext>
            </a:extLst>
          </p:cNvPr>
          <p:cNvSpPr txBox="1">
            <a:spLocks/>
          </p:cNvSpPr>
          <p:nvPr/>
        </p:nvSpPr>
        <p:spPr>
          <a:xfrm>
            <a:off x="171449" y="6492874"/>
            <a:ext cx="466503" cy="3651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03245F9-611F-460B-AD82-FE5275B4E6CE}" type="slidenum">
              <a:rPr lang="en-US" sz="1000" smtClean="0">
                <a:solidFill>
                  <a:schemeClr val="tx1">
                    <a:lumMod val="60000"/>
                    <a:lumOff val="40000"/>
                  </a:schemeClr>
                </a:solidFill>
              </a:rPr>
              <a:pPr/>
              <a:t>‹#›</a:t>
            </a:fld>
            <a:endParaRPr lang="en-US" sz="1000">
              <a:solidFill>
                <a:schemeClr val="tx1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4" name="Text Placeholder 2">
            <a:extLst>
              <a:ext uri="{FF2B5EF4-FFF2-40B4-BE49-F238E27FC236}">
                <a16:creationId xmlns:a16="http://schemas.microsoft.com/office/drawing/2014/main" id="{2E763DC7-5166-4E3E-88A3-8ED7DDEFC553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83055" y="6429865"/>
            <a:ext cx="10190182" cy="374650"/>
          </a:xfrm>
          <a:prstGeom prst="rect">
            <a:avLst/>
          </a:prstGeom>
        </p:spPr>
        <p:txBody>
          <a:bodyPr anchor="ctr"/>
          <a:lstStyle>
            <a:lvl1pPr marL="0" indent="0" algn="l">
              <a:buNone/>
              <a:defRPr sz="1200">
                <a:solidFill>
                  <a:schemeClr val="tx1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Source: Click to enter source details 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6F2661B3-C356-4A6F-861B-CA1F303D5EAD}"/>
              </a:ext>
            </a:extLst>
          </p:cNvPr>
          <p:cNvCxnSpPr>
            <a:cxnSpLocks/>
          </p:cNvCxnSpPr>
          <p:nvPr/>
        </p:nvCxnSpPr>
        <p:spPr>
          <a:xfrm>
            <a:off x="6408012" y="1044218"/>
            <a:ext cx="740664" cy="0"/>
          </a:xfrm>
          <a:prstGeom prst="line">
            <a:avLst/>
          </a:prstGeom>
          <a:ln w="38100">
            <a:solidFill>
              <a:srgbClr val="F2652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2">
            <a:extLst>
              <a:ext uri="{FF2B5EF4-FFF2-40B4-BE49-F238E27FC236}">
                <a16:creationId xmlns:a16="http://schemas.microsoft.com/office/drawing/2014/main" id="{DEAA0A5D-97DB-4EE3-8BAA-C6EF5D3E3FB4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6408012" y="3029803"/>
            <a:ext cx="5098188" cy="2784143"/>
          </a:xfrm>
          <a:prstGeom prst="rect">
            <a:avLst/>
          </a:prstGeom>
        </p:spPr>
        <p:txBody>
          <a:bodyPr/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80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Click to enter details about a topic or the image pictured. </a:t>
            </a:r>
          </a:p>
        </p:txBody>
      </p:sp>
      <p:sp>
        <p:nvSpPr>
          <p:cNvPr id="17" name="Title 1">
            <a:extLst>
              <a:ext uri="{FF2B5EF4-FFF2-40B4-BE49-F238E27FC236}">
                <a16:creationId xmlns:a16="http://schemas.microsoft.com/office/drawing/2014/main" id="{A5A77E4D-CE7A-4A47-9A26-F9DA87472E6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408012" y="1172829"/>
            <a:ext cx="5098188" cy="1169998"/>
          </a:xfrm>
          <a:prstGeom prst="rect">
            <a:avLst/>
          </a:prstGeom>
        </p:spPr>
        <p:txBody>
          <a:bodyPr anchor="t"/>
          <a:lstStyle>
            <a:lvl1pPr algn="l">
              <a:defRPr sz="39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enter title</a:t>
            </a:r>
          </a:p>
        </p:txBody>
      </p:sp>
      <p:sp>
        <p:nvSpPr>
          <p:cNvPr id="18" name="Text Placeholder 3">
            <a:extLst>
              <a:ext uri="{FF2B5EF4-FFF2-40B4-BE49-F238E27FC236}">
                <a16:creationId xmlns:a16="http://schemas.microsoft.com/office/drawing/2014/main" id="{506D2BA0-BC08-4BA6-804E-8ED196019401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408012" y="2365612"/>
            <a:ext cx="5098188" cy="3683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000">
                <a:solidFill>
                  <a:schemeClr val="tx1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</p:spTree>
    <p:extLst>
      <p:ext uri="{BB962C8B-B14F-4D97-AF65-F5344CB8AC3E}">
        <p14:creationId xmlns:p14="http://schemas.microsoft.com/office/powerpoint/2010/main" val="3446073794"/>
      </p:ext>
    </p:extLst>
  </p:cSld>
  <p:clrMapOvr>
    <a:masterClrMapping/>
  </p:clrMapOvr>
</p:sldLayout>
</file>

<file path=ppt/slideLayouts/slideLayout1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arge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8886A7-F06A-40C1-8C4A-DAE10F87E77D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539750" y="386131"/>
            <a:ext cx="11112500" cy="693369"/>
          </a:xfrm>
          <a:prstGeom prst="rect">
            <a:avLst/>
          </a:prstGeom>
        </p:spPr>
        <p:txBody>
          <a:bodyPr anchor="ctr"/>
          <a:lstStyle>
            <a:lvl1pPr algn="ctr">
              <a:defRPr sz="39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enter title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D9D020D-AC23-44A3-A274-7F5EAA01217B}"/>
              </a:ext>
            </a:extLst>
          </p:cNvPr>
          <p:cNvGrpSpPr/>
          <p:nvPr/>
        </p:nvGrpSpPr>
        <p:grpSpPr>
          <a:xfrm>
            <a:off x="11173460" y="6417165"/>
            <a:ext cx="869136" cy="287336"/>
            <a:chOff x="9740079" y="5966678"/>
            <a:chExt cx="1069658" cy="353628"/>
          </a:xfrm>
        </p:grpSpPr>
        <p:sp>
          <p:nvSpPr>
            <p:cNvPr id="4" name="Freeform 5">
              <a:extLst>
                <a:ext uri="{FF2B5EF4-FFF2-40B4-BE49-F238E27FC236}">
                  <a16:creationId xmlns:a16="http://schemas.microsoft.com/office/drawing/2014/main" id="{7C4C5A40-C7C6-4DF5-9CE3-AF258F8615EF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626CD197-7C3E-4FAF-B205-D7D0F2AB2447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6" name="Freeform 7">
              <a:extLst>
                <a:ext uri="{FF2B5EF4-FFF2-40B4-BE49-F238E27FC236}">
                  <a16:creationId xmlns:a16="http://schemas.microsoft.com/office/drawing/2014/main" id="{6191FC84-0711-4609-8687-6340A9519BEA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7" name="Freeform 8">
              <a:extLst>
                <a:ext uri="{FF2B5EF4-FFF2-40B4-BE49-F238E27FC236}">
                  <a16:creationId xmlns:a16="http://schemas.microsoft.com/office/drawing/2014/main" id="{52554C71-A3AC-47D4-8C0A-4A71C341AA81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8" name="Freeform 9">
              <a:extLst>
                <a:ext uri="{FF2B5EF4-FFF2-40B4-BE49-F238E27FC236}">
                  <a16:creationId xmlns:a16="http://schemas.microsoft.com/office/drawing/2014/main" id="{9E1401C4-DB5D-4090-9582-3B8B77D80BA7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9" name="Freeform 10">
              <a:extLst>
                <a:ext uri="{FF2B5EF4-FFF2-40B4-BE49-F238E27FC236}">
                  <a16:creationId xmlns:a16="http://schemas.microsoft.com/office/drawing/2014/main" id="{7A15E5AA-E66A-4871-9B38-8A80CCACF752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0" name="Freeform 11">
              <a:extLst>
                <a:ext uri="{FF2B5EF4-FFF2-40B4-BE49-F238E27FC236}">
                  <a16:creationId xmlns:a16="http://schemas.microsoft.com/office/drawing/2014/main" id="{B6F2AAA6-593A-4099-89D3-3BF2E0CC0600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1" name="Freeform 12">
              <a:extLst>
                <a:ext uri="{FF2B5EF4-FFF2-40B4-BE49-F238E27FC236}">
                  <a16:creationId xmlns:a16="http://schemas.microsoft.com/office/drawing/2014/main" id="{D6AA640C-2888-48D2-9134-5F35AD2FC102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</p:grpSp>
      <p:sp>
        <p:nvSpPr>
          <p:cNvPr id="12" name="Text Placeholder 2">
            <a:extLst>
              <a:ext uri="{FF2B5EF4-FFF2-40B4-BE49-F238E27FC236}">
                <a16:creationId xmlns:a16="http://schemas.microsoft.com/office/drawing/2014/main" id="{486DD326-7B85-44EC-9DB1-D6A03201766C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39750" y="1092200"/>
            <a:ext cx="11112500" cy="374650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400">
                <a:solidFill>
                  <a:schemeClr val="tx1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13" name="Chart Placeholder 3">
            <a:extLst>
              <a:ext uri="{FF2B5EF4-FFF2-40B4-BE49-F238E27FC236}">
                <a16:creationId xmlns:a16="http://schemas.microsoft.com/office/drawing/2014/main" id="{5B7A919B-EC27-4702-8058-CA40D16BF094}"/>
              </a:ext>
            </a:extLst>
          </p:cNvPr>
          <p:cNvSpPr>
            <a:spLocks noGrp="1"/>
          </p:cNvSpPr>
          <p:nvPr>
            <p:ph type="chart" sz="quarter" idx="11"/>
          </p:nvPr>
        </p:nvSpPr>
        <p:spPr>
          <a:xfrm>
            <a:off x="806450" y="2044700"/>
            <a:ext cx="10367010" cy="39243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14" name="Text Placeholder 2">
            <a:extLst>
              <a:ext uri="{FF2B5EF4-FFF2-40B4-BE49-F238E27FC236}">
                <a16:creationId xmlns:a16="http://schemas.microsoft.com/office/drawing/2014/main" id="{C7AEB17D-7633-429E-939B-A1DCBC78CE18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83055" y="6429865"/>
            <a:ext cx="10190182" cy="374650"/>
          </a:xfrm>
          <a:prstGeom prst="rect">
            <a:avLst/>
          </a:prstGeom>
        </p:spPr>
        <p:txBody>
          <a:bodyPr anchor="ctr"/>
          <a:lstStyle>
            <a:lvl1pPr marL="0" indent="0" algn="l">
              <a:buNone/>
              <a:defRPr sz="1200">
                <a:solidFill>
                  <a:schemeClr val="tx1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Source: Click to enter source details </a:t>
            </a:r>
          </a:p>
        </p:txBody>
      </p:sp>
    </p:spTree>
    <p:extLst>
      <p:ext uri="{BB962C8B-B14F-4D97-AF65-F5344CB8AC3E}">
        <p14:creationId xmlns:p14="http://schemas.microsoft.com/office/powerpoint/2010/main" val="2949180662"/>
      </p:ext>
    </p:extLst>
  </p:cSld>
  <p:clrMapOvr>
    <a:masterClrMapping/>
  </p:clrMapOvr>
</p:sldLayout>
</file>

<file path=ppt/slideLayouts/slideLayout1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ponsor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68E716-DA85-4F02-A257-914567F91E87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539750" y="386131"/>
            <a:ext cx="11112500" cy="693369"/>
          </a:xfrm>
          <a:prstGeom prst="rect">
            <a:avLst/>
          </a:prstGeom>
        </p:spPr>
        <p:txBody>
          <a:bodyPr anchor="ctr"/>
          <a:lstStyle>
            <a:lvl1pPr algn="ctr">
              <a:defRPr sz="39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enter title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53FA04BD-A1BD-4F56-B9A8-DA468D00BC74}"/>
              </a:ext>
            </a:extLst>
          </p:cNvPr>
          <p:cNvGrpSpPr/>
          <p:nvPr/>
        </p:nvGrpSpPr>
        <p:grpSpPr>
          <a:xfrm>
            <a:off x="11173460" y="6417165"/>
            <a:ext cx="869136" cy="287336"/>
            <a:chOff x="9740079" y="5966678"/>
            <a:chExt cx="1069658" cy="353628"/>
          </a:xfrm>
        </p:grpSpPr>
        <p:sp>
          <p:nvSpPr>
            <p:cNvPr id="4" name="Freeform 5">
              <a:extLst>
                <a:ext uri="{FF2B5EF4-FFF2-40B4-BE49-F238E27FC236}">
                  <a16:creationId xmlns:a16="http://schemas.microsoft.com/office/drawing/2014/main" id="{F8C2D70E-3AF4-4110-B813-D3033C96BC40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B3A9BD95-E9E1-433B-A38B-7FE8F9DD60E3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6" name="Freeform 7">
              <a:extLst>
                <a:ext uri="{FF2B5EF4-FFF2-40B4-BE49-F238E27FC236}">
                  <a16:creationId xmlns:a16="http://schemas.microsoft.com/office/drawing/2014/main" id="{7334CAC5-35A1-4389-991D-A4077F31D5DE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7" name="Freeform 8">
              <a:extLst>
                <a:ext uri="{FF2B5EF4-FFF2-40B4-BE49-F238E27FC236}">
                  <a16:creationId xmlns:a16="http://schemas.microsoft.com/office/drawing/2014/main" id="{F936DF80-B8E2-4799-B22A-A452CBDBACDA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8" name="Freeform 9">
              <a:extLst>
                <a:ext uri="{FF2B5EF4-FFF2-40B4-BE49-F238E27FC236}">
                  <a16:creationId xmlns:a16="http://schemas.microsoft.com/office/drawing/2014/main" id="{AE6154DE-358E-4DC1-9DBE-77510A254B9F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9" name="Freeform 10">
              <a:extLst>
                <a:ext uri="{FF2B5EF4-FFF2-40B4-BE49-F238E27FC236}">
                  <a16:creationId xmlns:a16="http://schemas.microsoft.com/office/drawing/2014/main" id="{E1BCB4FF-378E-400E-B0FE-43784AD4DD85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0" name="Freeform 11">
              <a:extLst>
                <a:ext uri="{FF2B5EF4-FFF2-40B4-BE49-F238E27FC236}">
                  <a16:creationId xmlns:a16="http://schemas.microsoft.com/office/drawing/2014/main" id="{8D1F91BE-A674-4ACA-A5E4-98FBE6D390CA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1" name="Freeform 12">
              <a:extLst>
                <a:ext uri="{FF2B5EF4-FFF2-40B4-BE49-F238E27FC236}">
                  <a16:creationId xmlns:a16="http://schemas.microsoft.com/office/drawing/2014/main" id="{A2A06EDF-4123-49E6-BEFC-9F128DDC5822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</p:grpSp>
      <p:sp>
        <p:nvSpPr>
          <p:cNvPr id="12" name="Text Placeholder 2">
            <a:extLst>
              <a:ext uri="{FF2B5EF4-FFF2-40B4-BE49-F238E27FC236}">
                <a16:creationId xmlns:a16="http://schemas.microsoft.com/office/drawing/2014/main" id="{4A4DAE29-4792-49A8-8BE2-AEAB6884D718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39750" y="1092200"/>
            <a:ext cx="11112500" cy="374650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400">
                <a:solidFill>
                  <a:schemeClr val="tx1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13" name="Picture Placeholder 4">
            <a:extLst>
              <a:ext uri="{FF2B5EF4-FFF2-40B4-BE49-F238E27FC236}">
                <a16:creationId xmlns:a16="http://schemas.microsoft.com/office/drawing/2014/main" id="{8008024F-EA0C-432A-9D86-61F342EBD1B6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1107717" y="2654771"/>
            <a:ext cx="2728913" cy="81597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14" name="Picture Placeholder 4">
            <a:extLst>
              <a:ext uri="{FF2B5EF4-FFF2-40B4-BE49-F238E27FC236}">
                <a16:creationId xmlns:a16="http://schemas.microsoft.com/office/drawing/2014/main" id="{A351F61B-3E46-4A4E-93E1-E2BFCDABB1FB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1107717" y="4261928"/>
            <a:ext cx="2728913" cy="81597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15" name="Picture Placeholder 4">
            <a:extLst>
              <a:ext uri="{FF2B5EF4-FFF2-40B4-BE49-F238E27FC236}">
                <a16:creationId xmlns:a16="http://schemas.microsoft.com/office/drawing/2014/main" id="{64E9CD2B-808E-4C42-AB9B-6EF2196B231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781238" y="4250678"/>
            <a:ext cx="2728913" cy="81597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16" name="Picture Placeholder 4">
            <a:extLst>
              <a:ext uri="{FF2B5EF4-FFF2-40B4-BE49-F238E27FC236}">
                <a16:creationId xmlns:a16="http://schemas.microsoft.com/office/drawing/2014/main" id="{012E9F66-BAAE-4533-9893-FB0889885711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781238" y="2652419"/>
            <a:ext cx="2728913" cy="81597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17" name="Picture Placeholder 4">
            <a:extLst>
              <a:ext uri="{FF2B5EF4-FFF2-40B4-BE49-F238E27FC236}">
                <a16:creationId xmlns:a16="http://schemas.microsoft.com/office/drawing/2014/main" id="{6DFC2A4D-640C-4F2D-B4BE-B2AAE164E505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8454760" y="2652418"/>
            <a:ext cx="2728913" cy="81597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18" name="Picture Placeholder 4">
            <a:extLst>
              <a:ext uri="{FF2B5EF4-FFF2-40B4-BE49-F238E27FC236}">
                <a16:creationId xmlns:a16="http://schemas.microsoft.com/office/drawing/2014/main" id="{C7C2BF4A-1712-4222-B518-85ED66407E9D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8454760" y="4261928"/>
            <a:ext cx="2728913" cy="81597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4364673"/>
      </p:ext>
    </p:extLst>
  </p:cSld>
  <p:clrMapOvr>
    <a:masterClrMapping/>
  </p:clrMapOvr>
</p:sldLayout>
</file>

<file path=ppt/slideLayouts/slideLayout1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exa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D4E704-31AB-4EF3-AC4D-79148F4F1416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539750" y="386131"/>
            <a:ext cx="11112500" cy="693369"/>
          </a:xfrm>
          <a:prstGeom prst="rect">
            <a:avLst/>
          </a:prstGeom>
        </p:spPr>
        <p:txBody>
          <a:bodyPr anchor="ctr"/>
          <a:lstStyle>
            <a:lvl1pPr algn="ctr">
              <a:defRPr sz="39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enter title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27BF31B7-13D5-4534-8553-961F3A4BBE1A}"/>
              </a:ext>
            </a:extLst>
          </p:cNvPr>
          <p:cNvGrpSpPr/>
          <p:nvPr/>
        </p:nvGrpSpPr>
        <p:grpSpPr>
          <a:xfrm>
            <a:off x="11173460" y="6417165"/>
            <a:ext cx="869136" cy="287336"/>
            <a:chOff x="9740079" y="5966678"/>
            <a:chExt cx="1069658" cy="353628"/>
          </a:xfrm>
        </p:grpSpPr>
        <p:sp>
          <p:nvSpPr>
            <p:cNvPr id="4" name="Freeform 5">
              <a:extLst>
                <a:ext uri="{FF2B5EF4-FFF2-40B4-BE49-F238E27FC236}">
                  <a16:creationId xmlns:a16="http://schemas.microsoft.com/office/drawing/2014/main" id="{F76F6EBD-9F00-4A9D-BD3A-5C26788141C3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40B2ABF3-FD47-4FC2-90FC-2AE039BE203C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6" name="Freeform 7">
              <a:extLst>
                <a:ext uri="{FF2B5EF4-FFF2-40B4-BE49-F238E27FC236}">
                  <a16:creationId xmlns:a16="http://schemas.microsoft.com/office/drawing/2014/main" id="{E89DD7CA-4978-4565-AFEE-A4DEA6BD40DE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7" name="Freeform 8">
              <a:extLst>
                <a:ext uri="{FF2B5EF4-FFF2-40B4-BE49-F238E27FC236}">
                  <a16:creationId xmlns:a16="http://schemas.microsoft.com/office/drawing/2014/main" id="{743A1699-DAF3-4846-9A0A-F498ACB4AD15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8" name="Freeform 9">
              <a:extLst>
                <a:ext uri="{FF2B5EF4-FFF2-40B4-BE49-F238E27FC236}">
                  <a16:creationId xmlns:a16="http://schemas.microsoft.com/office/drawing/2014/main" id="{10C9AA5F-3B3F-450D-8736-68267E9A415B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9" name="Freeform 10">
              <a:extLst>
                <a:ext uri="{FF2B5EF4-FFF2-40B4-BE49-F238E27FC236}">
                  <a16:creationId xmlns:a16="http://schemas.microsoft.com/office/drawing/2014/main" id="{9D29338A-5304-4917-8022-0C54FA48237B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0" name="Freeform 11">
              <a:extLst>
                <a:ext uri="{FF2B5EF4-FFF2-40B4-BE49-F238E27FC236}">
                  <a16:creationId xmlns:a16="http://schemas.microsoft.com/office/drawing/2014/main" id="{3424D569-1779-45A8-B29E-AD36C938C3C4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1" name="Freeform 12">
              <a:extLst>
                <a:ext uri="{FF2B5EF4-FFF2-40B4-BE49-F238E27FC236}">
                  <a16:creationId xmlns:a16="http://schemas.microsoft.com/office/drawing/2014/main" id="{67D7BB1B-4EDB-41BA-A719-0C452F0C8DFD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</p:grpSp>
      <p:sp>
        <p:nvSpPr>
          <p:cNvPr id="12" name="Text Placeholder 2">
            <a:extLst>
              <a:ext uri="{FF2B5EF4-FFF2-40B4-BE49-F238E27FC236}">
                <a16:creationId xmlns:a16="http://schemas.microsoft.com/office/drawing/2014/main" id="{B78A6B6D-5F95-41FD-AE4A-351263A1D6FE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39750" y="1092200"/>
            <a:ext cx="11112500" cy="374650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400">
                <a:solidFill>
                  <a:schemeClr val="tx1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CC0EFC64-3132-4330-8AA1-016F2256D855}"/>
              </a:ext>
            </a:extLst>
          </p:cNvPr>
          <p:cNvCxnSpPr/>
          <p:nvPr/>
        </p:nvCxnSpPr>
        <p:spPr>
          <a:xfrm>
            <a:off x="0" y="3540641"/>
            <a:ext cx="12192000" cy="0"/>
          </a:xfrm>
          <a:prstGeom prst="line">
            <a:avLst/>
          </a:prstGeom>
          <a:ln w="76200">
            <a:solidFill>
              <a:srgbClr val="F3652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Graphic 13">
            <a:extLst>
              <a:ext uri="{FF2B5EF4-FFF2-40B4-BE49-F238E27FC236}">
                <a16:creationId xmlns:a16="http://schemas.microsoft.com/office/drawing/2014/main" id="{D9DC131A-7D73-4A17-91C7-29A427AC334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57918" y="1797936"/>
            <a:ext cx="4465092" cy="41581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630432"/>
      </p:ext>
    </p:extLst>
  </p:cSld>
  <p:clrMapOvr>
    <a:masterClrMapping/>
  </p:clrMapOvr>
</p:sldLayout>
</file>

<file path=ppt/slideLayouts/slideLayout1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Divi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1A7E06D-3286-48B7-9DB0-5A841AA154B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ACE6EAB1-95B4-46C5-A872-0F8F8565DFC4}"/>
              </a:ext>
            </a:extLst>
          </p:cNvPr>
          <p:cNvSpPr/>
          <p:nvPr/>
        </p:nvSpPr>
        <p:spPr>
          <a:xfrm>
            <a:off x="0" y="-1"/>
            <a:ext cx="12192000" cy="6858000"/>
          </a:xfrm>
          <a:prstGeom prst="rect">
            <a:avLst/>
          </a:pr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60C0EA39-EA21-467E-B93A-16F93209DC22}"/>
              </a:ext>
            </a:extLst>
          </p:cNvPr>
          <p:cNvGrpSpPr/>
          <p:nvPr/>
        </p:nvGrpSpPr>
        <p:grpSpPr>
          <a:xfrm>
            <a:off x="11173460" y="6417165"/>
            <a:ext cx="869136" cy="287336"/>
            <a:chOff x="9740079" y="5966678"/>
            <a:chExt cx="1069658" cy="353628"/>
          </a:xfrm>
        </p:grpSpPr>
        <p:sp>
          <p:nvSpPr>
            <p:cNvPr id="5" name="Freeform 5">
              <a:extLst>
                <a:ext uri="{FF2B5EF4-FFF2-40B4-BE49-F238E27FC236}">
                  <a16:creationId xmlns:a16="http://schemas.microsoft.com/office/drawing/2014/main" id="{ED1C09C9-0B2D-4AD8-ACD4-C3FBD06805CD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6" name="Freeform 6">
              <a:extLst>
                <a:ext uri="{FF2B5EF4-FFF2-40B4-BE49-F238E27FC236}">
                  <a16:creationId xmlns:a16="http://schemas.microsoft.com/office/drawing/2014/main" id="{22765E6D-DDB2-44E1-B9F1-98707C1CD97A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7" name="Freeform 7">
              <a:extLst>
                <a:ext uri="{FF2B5EF4-FFF2-40B4-BE49-F238E27FC236}">
                  <a16:creationId xmlns:a16="http://schemas.microsoft.com/office/drawing/2014/main" id="{A16252F5-A523-4B22-B59F-CCF14F5255E1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8" name="Freeform 8">
              <a:extLst>
                <a:ext uri="{FF2B5EF4-FFF2-40B4-BE49-F238E27FC236}">
                  <a16:creationId xmlns:a16="http://schemas.microsoft.com/office/drawing/2014/main" id="{78C6FDE0-CDDC-4DBD-88C6-9BB8F6849743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9" name="Freeform 9">
              <a:extLst>
                <a:ext uri="{FF2B5EF4-FFF2-40B4-BE49-F238E27FC236}">
                  <a16:creationId xmlns:a16="http://schemas.microsoft.com/office/drawing/2014/main" id="{EAEF61EC-617D-413E-929A-DE98F2F7FC57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0" name="Freeform 10">
              <a:extLst>
                <a:ext uri="{FF2B5EF4-FFF2-40B4-BE49-F238E27FC236}">
                  <a16:creationId xmlns:a16="http://schemas.microsoft.com/office/drawing/2014/main" id="{66FBE2BA-8724-4A01-9746-B19A6A33C7B1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1" name="Freeform 11">
              <a:extLst>
                <a:ext uri="{FF2B5EF4-FFF2-40B4-BE49-F238E27FC236}">
                  <a16:creationId xmlns:a16="http://schemas.microsoft.com/office/drawing/2014/main" id="{280BA88C-067E-4F3A-81B2-F3DA9A242E15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2" name="Freeform 12">
              <a:extLst>
                <a:ext uri="{FF2B5EF4-FFF2-40B4-BE49-F238E27FC236}">
                  <a16:creationId xmlns:a16="http://schemas.microsoft.com/office/drawing/2014/main" id="{AA73BE59-3206-428A-93DA-96B132F75BD1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</p:grpSp>
      <p:grpSp>
        <p:nvGrpSpPr>
          <p:cNvPr id="13" name="Group 12">
            <a:extLst>
              <a:ext uri="{FF2B5EF4-FFF2-40B4-BE49-F238E27FC236}">
                <a16:creationId xmlns:a16="http://schemas.microsoft.com/office/drawing/2014/main" id="{9942455D-2626-4F04-A9E7-C64EE2E92E3B}"/>
              </a:ext>
            </a:extLst>
          </p:cNvPr>
          <p:cNvGrpSpPr/>
          <p:nvPr/>
        </p:nvGrpSpPr>
        <p:grpSpPr>
          <a:xfrm>
            <a:off x="11171048" y="6419007"/>
            <a:ext cx="869136" cy="287336"/>
            <a:chOff x="9740079" y="5966678"/>
            <a:chExt cx="1069658" cy="353628"/>
          </a:xfrm>
        </p:grpSpPr>
        <p:sp>
          <p:nvSpPr>
            <p:cNvPr id="14" name="Freeform 5">
              <a:extLst>
                <a:ext uri="{FF2B5EF4-FFF2-40B4-BE49-F238E27FC236}">
                  <a16:creationId xmlns:a16="http://schemas.microsoft.com/office/drawing/2014/main" id="{F24DDBF5-9F7D-4D45-BC0B-B249A5BA035B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5" name="Freeform 6">
              <a:extLst>
                <a:ext uri="{FF2B5EF4-FFF2-40B4-BE49-F238E27FC236}">
                  <a16:creationId xmlns:a16="http://schemas.microsoft.com/office/drawing/2014/main" id="{BA9BC1BC-0193-472C-A9E2-E0C9F13EB4AF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6" name="Freeform 7">
              <a:extLst>
                <a:ext uri="{FF2B5EF4-FFF2-40B4-BE49-F238E27FC236}">
                  <a16:creationId xmlns:a16="http://schemas.microsoft.com/office/drawing/2014/main" id="{10E796A2-C855-476D-BD1B-FE6F6EC7EC1E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7" name="Freeform 8">
              <a:extLst>
                <a:ext uri="{FF2B5EF4-FFF2-40B4-BE49-F238E27FC236}">
                  <a16:creationId xmlns:a16="http://schemas.microsoft.com/office/drawing/2014/main" id="{E40DC079-50A5-4126-836E-349D3AA54475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8" name="Freeform 9">
              <a:extLst>
                <a:ext uri="{FF2B5EF4-FFF2-40B4-BE49-F238E27FC236}">
                  <a16:creationId xmlns:a16="http://schemas.microsoft.com/office/drawing/2014/main" id="{98CC74CF-3887-4857-B7B7-0846D74F1B6E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9" name="Freeform 10">
              <a:extLst>
                <a:ext uri="{FF2B5EF4-FFF2-40B4-BE49-F238E27FC236}">
                  <a16:creationId xmlns:a16="http://schemas.microsoft.com/office/drawing/2014/main" id="{CD43F742-948A-4652-826A-43F5878701C7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20" name="Freeform 11">
              <a:extLst>
                <a:ext uri="{FF2B5EF4-FFF2-40B4-BE49-F238E27FC236}">
                  <a16:creationId xmlns:a16="http://schemas.microsoft.com/office/drawing/2014/main" id="{7AB03E83-4655-4F60-A935-18366DF20A9F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21" name="Freeform 12">
              <a:extLst>
                <a:ext uri="{FF2B5EF4-FFF2-40B4-BE49-F238E27FC236}">
                  <a16:creationId xmlns:a16="http://schemas.microsoft.com/office/drawing/2014/main" id="{C07DE91F-D4F6-4DED-B4D2-CE7589562E04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</p:grp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592DDF6A-6621-44DF-AA1F-FF29B7C7C625}"/>
              </a:ext>
            </a:extLst>
          </p:cNvPr>
          <p:cNvCxnSpPr>
            <a:cxnSpLocks/>
          </p:cNvCxnSpPr>
          <p:nvPr/>
        </p:nvCxnSpPr>
        <p:spPr>
          <a:xfrm>
            <a:off x="4495402" y="3624400"/>
            <a:ext cx="1925835" cy="0"/>
          </a:xfrm>
          <a:prstGeom prst="line">
            <a:avLst/>
          </a:prstGeom>
          <a:ln w="38100">
            <a:solidFill>
              <a:srgbClr val="F2652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itle 1">
            <a:extLst>
              <a:ext uri="{FF2B5EF4-FFF2-40B4-BE49-F238E27FC236}">
                <a16:creationId xmlns:a16="http://schemas.microsoft.com/office/drawing/2014/main" id="{3E55A1C1-CEC4-4F76-9E44-C781A7BDE3D5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486258" y="1088137"/>
            <a:ext cx="4745482" cy="2533396"/>
          </a:xfrm>
          <a:prstGeom prst="rect">
            <a:avLst/>
          </a:prstGeom>
        </p:spPr>
        <p:txBody>
          <a:bodyPr anchor="b"/>
          <a:lstStyle>
            <a:lvl1pPr algn="l">
              <a:defRPr sz="6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DIVIDER</a:t>
            </a:r>
          </a:p>
        </p:txBody>
      </p:sp>
      <p:sp>
        <p:nvSpPr>
          <p:cNvPr id="24" name="Slide Number Placeholder 15">
            <a:extLst>
              <a:ext uri="{FF2B5EF4-FFF2-40B4-BE49-F238E27FC236}">
                <a16:creationId xmlns:a16="http://schemas.microsoft.com/office/drawing/2014/main" id="{B113AA84-B620-43D1-A7FB-41D04D925D12}"/>
              </a:ext>
            </a:extLst>
          </p:cNvPr>
          <p:cNvSpPr txBox="1">
            <a:spLocks/>
          </p:cNvSpPr>
          <p:nvPr/>
        </p:nvSpPr>
        <p:spPr>
          <a:xfrm>
            <a:off x="171449" y="6492874"/>
            <a:ext cx="466503" cy="3651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03245F9-611F-460B-AD82-FE5275B4E6CE}" type="slidenum">
              <a:rPr lang="en-US" sz="1000" smtClean="0">
                <a:solidFill>
                  <a:schemeClr val="tx1">
                    <a:lumMod val="60000"/>
                    <a:lumOff val="40000"/>
                  </a:schemeClr>
                </a:solidFill>
              </a:rPr>
              <a:pPr/>
              <a:t>‹#›</a:t>
            </a:fld>
            <a:endParaRPr lang="en-US" sz="1000">
              <a:solidFill>
                <a:schemeClr val="tx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98850446"/>
      </p:ext>
    </p:extLst>
  </p:cSld>
  <p:clrMapOvr>
    <a:masterClrMapping/>
  </p:clrMapOvr>
</p:sldLayout>
</file>

<file path=ppt/slideLayouts/slideLayout1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Divi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Picture 25">
            <a:extLst>
              <a:ext uri="{FF2B5EF4-FFF2-40B4-BE49-F238E27FC236}">
                <a16:creationId xmlns:a16="http://schemas.microsoft.com/office/drawing/2014/main" id="{5B6FAF4B-8C4D-4F54-A46F-C895C05F579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-31848"/>
            <a:ext cx="12192000" cy="6889848"/>
          </a:xfrm>
          <a:prstGeom prst="rect">
            <a:avLst/>
          </a:prstGeom>
        </p:spPr>
      </p:pic>
      <p:sp>
        <p:nvSpPr>
          <p:cNvPr id="27" name="Rectangle 26">
            <a:extLst>
              <a:ext uri="{FF2B5EF4-FFF2-40B4-BE49-F238E27FC236}">
                <a16:creationId xmlns:a16="http://schemas.microsoft.com/office/drawing/2014/main" id="{49BC3989-EFCA-40AA-83A7-8EA1542E68BA}"/>
              </a:ext>
            </a:extLst>
          </p:cNvPr>
          <p:cNvSpPr/>
          <p:nvPr/>
        </p:nvSpPr>
        <p:spPr>
          <a:xfrm>
            <a:off x="0" y="-20275"/>
            <a:ext cx="12192000" cy="6889848"/>
          </a:xfrm>
          <a:prstGeom prst="rect">
            <a:avLst/>
          </a:pr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A633CF01-D69F-46F5-A7A6-F7CEB1A5E85A}"/>
              </a:ext>
            </a:extLst>
          </p:cNvPr>
          <p:cNvGrpSpPr/>
          <p:nvPr/>
        </p:nvGrpSpPr>
        <p:grpSpPr>
          <a:xfrm>
            <a:off x="11173460" y="6417165"/>
            <a:ext cx="869136" cy="287336"/>
            <a:chOff x="9740079" y="5966678"/>
            <a:chExt cx="1069658" cy="353628"/>
          </a:xfrm>
        </p:grpSpPr>
        <p:sp>
          <p:nvSpPr>
            <p:cNvPr id="5" name="Freeform 5">
              <a:extLst>
                <a:ext uri="{FF2B5EF4-FFF2-40B4-BE49-F238E27FC236}">
                  <a16:creationId xmlns:a16="http://schemas.microsoft.com/office/drawing/2014/main" id="{B8E69C9E-0ADC-408F-A184-4304D49DE208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6" name="Freeform 6">
              <a:extLst>
                <a:ext uri="{FF2B5EF4-FFF2-40B4-BE49-F238E27FC236}">
                  <a16:creationId xmlns:a16="http://schemas.microsoft.com/office/drawing/2014/main" id="{FC297F03-E41D-4473-B46E-9AE14E55BF47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7" name="Freeform 7">
              <a:extLst>
                <a:ext uri="{FF2B5EF4-FFF2-40B4-BE49-F238E27FC236}">
                  <a16:creationId xmlns:a16="http://schemas.microsoft.com/office/drawing/2014/main" id="{C18FC415-E96B-47A9-A5C8-9332BBDEDEBE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8" name="Freeform 8">
              <a:extLst>
                <a:ext uri="{FF2B5EF4-FFF2-40B4-BE49-F238E27FC236}">
                  <a16:creationId xmlns:a16="http://schemas.microsoft.com/office/drawing/2014/main" id="{64C4F766-96B2-43CB-8C28-A9577720315B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9" name="Freeform 9">
              <a:extLst>
                <a:ext uri="{FF2B5EF4-FFF2-40B4-BE49-F238E27FC236}">
                  <a16:creationId xmlns:a16="http://schemas.microsoft.com/office/drawing/2014/main" id="{5E2B9ED0-6262-4430-BF17-6BA9BCB2EE7A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0" name="Freeform 10">
              <a:extLst>
                <a:ext uri="{FF2B5EF4-FFF2-40B4-BE49-F238E27FC236}">
                  <a16:creationId xmlns:a16="http://schemas.microsoft.com/office/drawing/2014/main" id="{18470996-3701-46EE-AB07-987BFDDF45D1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1" name="Freeform 11">
              <a:extLst>
                <a:ext uri="{FF2B5EF4-FFF2-40B4-BE49-F238E27FC236}">
                  <a16:creationId xmlns:a16="http://schemas.microsoft.com/office/drawing/2014/main" id="{A5DE20E9-C855-460F-BF22-6CB9447315C3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2" name="Freeform 12">
              <a:extLst>
                <a:ext uri="{FF2B5EF4-FFF2-40B4-BE49-F238E27FC236}">
                  <a16:creationId xmlns:a16="http://schemas.microsoft.com/office/drawing/2014/main" id="{0D179D23-604C-46F6-B956-1115789B612A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</p:grpSp>
      <p:grpSp>
        <p:nvGrpSpPr>
          <p:cNvPr id="13" name="Group 12">
            <a:extLst>
              <a:ext uri="{FF2B5EF4-FFF2-40B4-BE49-F238E27FC236}">
                <a16:creationId xmlns:a16="http://schemas.microsoft.com/office/drawing/2014/main" id="{D7D518C0-2418-479E-842B-8DF82678EE08}"/>
              </a:ext>
            </a:extLst>
          </p:cNvPr>
          <p:cNvGrpSpPr/>
          <p:nvPr/>
        </p:nvGrpSpPr>
        <p:grpSpPr>
          <a:xfrm>
            <a:off x="11171048" y="6419007"/>
            <a:ext cx="869136" cy="287336"/>
            <a:chOff x="9740079" y="5966678"/>
            <a:chExt cx="1069658" cy="353628"/>
          </a:xfrm>
        </p:grpSpPr>
        <p:sp>
          <p:nvSpPr>
            <p:cNvPr id="14" name="Freeform 5">
              <a:extLst>
                <a:ext uri="{FF2B5EF4-FFF2-40B4-BE49-F238E27FC236}">
                  <a16:creationId xmlns:a16="http://schemas.microsoft.com/office/drawing/2014/main" id="{5F322760-41DA-44B1-A34F-B1AD2DCC9753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5" name="Freeform 6">
              <a:extLst>
                <a:ext uri="{FF2B5EF4-FFF2-40B4-BE49-F238E27FC236}">
                  <a16:creationId xmlns:a16="http://schemas.microsoft.com/office/drawing/2014/main" id="{867F8F59-9A06-42F4-9856-177B83E3EC01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6" name="Freeform 7">
              <a:extLst>
                <a:ext uri="{FF2B5EF4-FFF2-40B4-BE49-F238E27FC236}">
                  <a16:creationId xmlns:a16="http://schemas.microsoft.com/office/drawing/2014/main" id="{6D490BCD-FC1C-4E06-AA06-AA3C67EE287F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7" name="Freeform 8">
              <a:extLst>
                <a:ext uri="{FF2B5EF4-FFF2-40B4-BE49-F238E27FC236}">
                  <a16:creationId xmlns:a16="http://schemas.microsoft.com/office/drawing/2014/main" id="{B04289C4-1F4B-4876-88B0-A32207F3E03C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8" name="Freeform 9">
              <a:extLst>
                <a:ext uri="{FF2B5EF4-FFF2-40B4-BE49-F238E27FC236}">
                  <a16:creationId xmlns:a16="http://schemas.microsoft.com/office/drawing/2014/main" id="{4006D399-AE8C-4709-A717-D338680A3950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9" name="Freeform 10">
              <a:extLst>
                <a:ext uri="{FF2B5EF4-FFF2-40B4-BE49-F238E27FC236}">
                  <a16:creationId xmlns:a16="http://schemas.microsoft.com/office/drawing/2014/main" id="{35ECD788-608D-4E54-B351-1FC4A4B573F4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20" name="Freeform 11">
              <a:extLst>
                <a:ext uri="{FF2B5EF4-FFF2-40B4-BE49-F238E27FC236}">
                  <a16:creationId xmlns:a16="http://schemas.microsoft.com/office/drawing/2014/main" id="{332C0BEB-6FA7-4ADC-8DBE-88A5381F372B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21" name="Freeform 12">
              <a:extLst>
                <a:ext uri="{FF2B5EF4-FFF2-40B4-BE49-F238E27FC236}">
                  <a16:creationId xmlns:a16="http://schemas.microsoft.com/office/drawing/2014/main" id="{6AE43114-021D-402E-A94A-3ED7737D0CF7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</p:grp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368DF165-4054-476C-88C9-ECD150F5ABE8}"/>
              </a:ext>
            </a:extLst>
          </p:cNvPr>
          <p:cNvCxnSpPr>
            <a:cxnSpLocks/>
          </p:cNvCxnSpPr>
          <p:nvPr/>
        </p:nvCxnSpPr>
        <p:spPr>
          <a:xfrm>
            <a:off x="4495402" y="3624400"/>
            <a:ext cx="1925835" cy="0"/>
          </a:xfrm>
          <a:prstGeom prst="line">
            <a:avLst/>
          </a:prstGeom>
          <a:ln w="38100">
            <a:solidFill>
              <a:srgbClr val="F2652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itle 1">
            <a:extLst>
              <a:ext uri="{FF2B5EF4-FFF2-40B4-BE49-F238E27FC236}">
                <a16:creationId xmlns:a16="http://schemas.microsoft.com/office/drawing/2014/main" id="{3CA7B28B-39A2-435A-84E9-8F593D644E1B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486258" y="1088137"/>
            <a:ext cx="4745482" cy="2533396"/>
          </a:xfrm>
          <a:prstGeom prst="rect">
            <a:avLst/>
          </a:prstGeom>
        </p:spPr>
        <p:txBody>
          <a:bodyPr anchor="b"/>
          <a:lstStyle>
            <a:lvl1pPr algn="l">
              <a:defRPr sz="6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DIVIDER</a:t>
            </a:r>
          </a:p>
        </p:txBody>
      </p:sp>
      <p:sp>
        <p:nvSpPr>
          <p:cNvPr id="24" name="Slide Number Placeholder 15">
            <a:extLst>
              <a:ext uri="{FF2B5EF4-FFF2-40B4-BE49-F238E27FC236}">
                <a16:creationId xmlns:a16="http://schemas.microsoft.com/office/drawing/2014/main" id="{AAF2A569-3D01-4CDB-9BE2-6B24701BEF20}"/>
              </a:ext>
            </a:extLst>
          </p:cNvPr>
          <p:cNvSpPr txBox="1">
            <a:spLocks/>
          </p:cNvSpPr>
          <p:nvPr/>
        </p:nvSpPr>
        <p:spPr>
          <a:xfrm>
            <a:off x="171449" y="6492874"/>
            <a:ext cx="466503" cy="3651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03245F9-611F-460B-AD82-FE5275B4E6CE}" type="slidenum">
              <a:rPr lang="en-US" sz="1000" smtClean="0">
                <a:solidFill>
                  <a:schemeClr val="tx1">
                    <a:lumMod val="60000"/>
                    <a:lumOff val="40000"/>
                  </a:schemeClr>
                </a:solidFill>
              </a:rPr>
              <a:pPr/>
              <a:t>‹#›</a:t>
            </a:fld>
            <a:endParaRPr lang="en-US" sz="1000">
              <a:solidFill>
                <a:schemeClr val="tx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5481721"/>
      </p:ext>
    </p:extLst>
  </p:cSld>
  <p:clrMapOvr>
    <a:masterClrMapping/>
  </p:clrMapOvr>
</p:sldLayout>
</file>

<file path=ppt/slideLayouts/slideLayout1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Divi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F13351F-4EDE-40B4-9CFE-6F6C782F8E1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D468D58F-3F2E-411E-927D-9FEC75E1F774}"/>
              </a:ext>
            </a:extLst>
          </p:cNvPr>
          <p:cNvSpPr/>
          <p:nvPr/>
        </p:nvSpPr>
        <p:spPr>
          <a:xfrm>
            <a:off x="0" y="-1"/>
            <a:ext cx="12192000" cy="6858000"/>
          </a:xfrm>
          <a:prstGeom prst="rect">
            <a:avLst/>
          </a:pr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806150A4-A8D3-4B98-BF10-2A93CEAF2E91}"/>
              </a:ext>
            </a:extLst>
          </p:cNvPr>
          <p:cNvGrpSpPr/>
          <p:nvPr/>
        </p:nvGrpSpPr>
        <p:grpSpPr>
          <a:xfrm>
            <a:off x="11173460" y="6417165"/>
            <a:ext cx="869136" cy="287336"/>
            <a:chOff x="9740079" y="5966678"/>
            <a:chExt cx="1069658" cy="353628"/>
          </a:xfrm>
        </p:grpSpPr>
        <p:sp>
          <p:nvSpPr>
            <p:cNvPr id="5" name="Freeform 5">
              <a:extLst>
                <a:ext uri="{FF2B5EF4-FFF2-40B4-BE49-F238E27FC236}">
                  <a16:creationId xmlns:a16="http://schemas.microsoft.com/office/drawing/2014/main" id="{AE51D7F8-8C82-496E-9EFC-6FD6EE07E7CF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6" name="Freeform 6">
              <a:extLst>
                <a:ext uri="{FF2B5EF4-FFF2-40B4-BE49-F238E27FC236}">
                  <a16:creationId xmlns:a16="http://schemas.microsoft.com/office/drawing/2014/main" id="{89901109-373A-457A-82CA-7B513CA26D65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7" name="Freeform 7">
              <a:extLst>
                <a:ext uri="{FF2B5EF4-FFF2-40B4-BE49-F238E27FC236}">
                  <a16:creationId xmlns:a16="http://schemas.microsoft.com/office/drawing/2014/main" id="{B50A6EF5-8BFE-4636-95EE-366B5580A61C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8" name="Freeform 8">
              <a:extLst>
                <a:ext uri="{FF2B5EF4-FFF2-40B4-BE49-F238E27FC236}">
                  <a16:creationId xmlns:a16="http://schemas.microsoft.com/office/drawing/2014/main" id="{9DD8EA4C-DBC0-4DF0-BA56-001714A89D70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9" name="Freeform 9">
              <a:extLst>
                <a:ext uri="{FF2B5EF4-FFF2-40B4-BE49-F238E27FC236}">
                  <a16:creationId xmlns:a16="http://schemas.microsoft.com/office/drawing/2014/main" id="{C6584648-F9D8-41DB-B21C-6795B26D0032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0" name="Freeform 10">
              <a:extLst>
                <a:ext uri="{FF2B5EF4-FFF2-40B4-BE49-F238E27FC236}">
                  <a16:creationId xmlns:a16="http://schemas.microsoft.com/office/drawing/2014/main" id="{29D1FC85-E8B9-4FB6-8E69-C21F0A54E749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1" name="Freeform 11">
              <a:extLst>
                <a:ext uri="{FF2B5EF4-FFF2-40B4-BE49-F238E27FC236}">
                  <a16:creationId xmlns:a16="http://schemas.microsoft.com/office/drawing/2014/main" id="{251BB7BF-6169-4CEF-B085-DFEFD691E9CB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2" name="Freeform 12">
              <a:extLst>
                <a:ext uri="{FF2B5EF4-FFF2-40B4-BE49-F238E27FC236}">
                  <a16:creationId xmlns:a16="http://schemas.microsoft.com/office/drawing/2014/main" id="{D41A5F98-418F-477E-B99E-9D6656553883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</p:grpSp>
      <p:grpSp>
        <p:nvGrpSpPr>
          <p:cNvPr id="13" name="Group 12">
            <a:extLst>
              <a:ext uri="{FF2B5EF4-FFF2-40B4-BE49-F238E27FC236}">
                <a16:creationId xmlns:a16="http://schemas.microsoft.com/office/drawing/2014/main" id="{C590F5DA-0B7A-4D8A-952E-3DDEA0DCF064}"/>
              </a:ext>
            </a:extLst>
          </p:cNvPr>
          <p:cNvGrpSpPr/>
          <p:nvPr/>
        </p:nvGrpSpPr>
        <p:grpSpPr>
          <a:xfrm>
            <a:off x="11171048" y="6419007"/>
            <a:ext cx="869136" cy="287336"/>
            <a:chOff x="9740079" y="5966678"/>
            <a:chExt cx="1069658" cy="353628"/>
          </a:xfrm>
        </p:grpSpPr>
        <p:sp>
          <p:nvSpPr>
            <p:cNvPr id="14" name="Freeform 5">
              <a:extLst>
                <a:ext uri="{FF2B5EF4-FFF2-40B4-BE49-F238E27FC236}">
                  <a16:creationId xmlns:a16="http://schemas.microsoft.com/office/drawing/2014/main" id="{C2B642A2-8B18-4357-93D4-6BF0E5BF5B30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5" name="Freeform 6">
              <a:extLst>
                <a:ext uri="{FF2B5EF4-FFF2-40B4-BE49-F238E27FC236}">
                  <a16:creationId xmlns:a16="http://schemas.microsoft.com/office/drawing/2014/main" id="{D326A038-1C06-4956-9D4B-6B1A5AC3AAB6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6" name="Freeform 7">
              <a:extLst>
                <a:ext uri="{FF2B5EF4-FFF2-40B4-BE49-F238E27FC236}">
                  <a16:creationId xmlns:a16="http://schemas.microsoft.com/office/drawing/2014/main" id="{20127D94-EE55-47A7-978A-2E82766F38AC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7" name="Freeform 8">
              <a:extLst>
                <a:ext uri="{FF2B5EF4-FFF2-40B4-BE49-F238E27FC236}">
                  <a16:creationId xmlns:a16="http://schemas.microsoft.com/office/drawing/2014/main" id="{AEA6ED51-8DA7-49E2-963A-E5C1396CEB5A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8" name="Freeform 9">
              <a:extLst>
                <a:ext uri="{FF2B5EF4-FFF2-40B4-BE49-F238E27FC236}">
                  <a16:creationId xmlns:a16="http://schemas.microsoft.com/office/drawing/2014/main" id="{F5FAB645-E77A-4D1F-A6AB-26F4B1DD7956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9" name="Freeform 10">
              <a:extLst>
                <a:ext uri="{FF2B5EF4-FFF2-40B4-BE49-F238E27FC236}">
                  <a16:creationId xmlns:a16="http://schemas.microsoft.com/office/drawing/2014/main" id="{BB885689-50B1-4882-9D1C-4D2B9EC22D83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20" name="Freeform 11">
              <a:extLst>
                <a:ext uri="{FF2B5EF4-FFF2-40B4-BE49-F238E27FC236}">
                  <a16:creationId xmlns:a16="http://schemas.microsoft.com/office/drawing/2014/main" id="{780934E2-DB93-4094-A653-E4278E7CBF23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21" name="Freeform 12">
              <a:extLst>
                <a:ext uri="{FF2B5EF4-FFF2-40B4-BE49-F238E27FC236}">
                  <a16:creationId xmlns:a16="http://schemas.microsoft.com/office/drawing/2014/main" id="{3CF816B7-E1D5-4A8C-9BED-F733564F1F64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</p:grp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8521C577-0EE6-4CA1-84A1-D5B37108F8A6}"/>
              </a:ext>
            </a:extLst>
          </p:cNvPr>
          <p:cNvCxnSpPr>
            <a:cxnSpLocks/>
          </p:cNvCxnSpPr>
          <p:nvPr/>
        </p:nvCxnSpPr>
        <p:spPr>
          <a:xfrm>
            <a:off x="4495402" y="3624400"/>
            <a:ext cx="1925835" cy="0"/>
          </a:xfrm>
          <a:prstGeom prst="line">
            <a:avLst/>
          </a:prstGeom>
          <a:ln w="38100">
            <a:solidFill>
              <a:srgbClr val="F2652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itle 1">
            <a:extLst>
              <a:ext uri="{FF2B5EF4-FFF2-40B4-BE49-F238E27FC236}">
                <a16:creationId xmlns:a16="http://schemas.microsoft.com/office/drawing/2014/main" id="{1747AE4F-4B74-4195-9AE3-F7B4238AB33C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486258" y="1088137"/>
            <a:ext cx="4745482" cy="2533396"/>
          </a:xfrm>
          <a:prstGeom prst="rect">
            <a:avLst/>
          </a:prstGeom>
        </p:spPr>
        <p:txBody>
          <a:bodyPr anchor="b"/>
          <a:lstStyle>
            <a:lvl1pPr algn="l">
              <a:defRPr sz="6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DIVIDER</a:t>
            </a:r>
          </a:p>
        </p:txBody>
      </p:sp>
      <p:sp>
        <p:nvSpPr>
          <p:cNvPr id="24" name="Slide Number Placeholder 15">
            <a:extLst>
              <a:ext uri="{FF2B5EF4-FFF2-40B4-BE49-F238E27FC236}">
                <a16:creationId xmlns:a16="http://schemas.microsoft.com/office/drawing/2014/main" id="{5B508301-32AB-4AED-8971-DAB4563ADFE9}"/>
              </a:ext>
            </a:extLst>
          </p:cNvPr>
          <p:cNvSpPr txBox="1">
            <a:spLocks/>
          </p:cNvSpPr>
          <p:nvPr/>
        </p:nvSpPr>
        <p:spPr>
          <a:xfrm>
            <a:off x="171449" y="6492874"/>
            <a:ext cx="466503" cy="3651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03245F9-611F-460B-AD82-FE5275B4E6CE}" type="slidenum">
              <a:rPr lang="en-US" sz="1000" smtClean="0">
                <a:solidFill>
                  <a:schemeClr val="tx1">
                    <a:lumMod val="60000"/>
                    <a:lumOff val="40000"/>
                  </a:schemeClr>
                </a:solidFill>
              </a:rPr>
              <a:pPr/>
              <a:t>‹#›</a:t>
            </a:fld>
            <a:endParaRPr lang="en-US" sz="1000">
              <a:solidFill>
                <a:schemeClr val="tx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2592534"/>
      </p:ext>
    </p:extLst>
  </p:cSld>
  <p:clrMapOvr>
    <a:masterClrMapping/>
  </p:clrMapOvr>
</p:sldLayout>
</file>

<file path=ppt/slideLayouts/slideLayout1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Divi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3E8B0EC-552B-4ABD-9D42-57C4371019E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53266541-816C-41FD-B7C8-01D035F5A275}"/>
              </a:ext>
            </a:extLst>
          </p:cNvPr>
          <p:cNvSpPr/>
          <p:nvPr/>
        </p:nvSpPr>
        <p:spPr>
          <a:xfrm>
            <a:off x="0" y="-1"/>
            <a:ext cx="12192000" cy="6858000"/>
          </a:xfrm>
          <a:prstGeom prst="rect">
            <a:avLst/>
          </a:pr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890B36AC-2500-4938-9E81-FA645649A5BA}"/>
              </a:ext>
            </a:extLst>
          </p:cNvPr>
          <p:cNvGrpSpPr/>
          <p:nvPr/>
        </p:nvGrpSpPr>
        <p:grpSpPr>
          <a:xfrm>
            <a:off x="11173460" y="6417165"/>
            <a:ext cx="869136" cy="287336"/>
            <a:chOff x="9740079" y="5966678"/>
            <a:chExt cx="1069658" cy="353628"/>
          </a:xfrm>
        </p:grpSpPr>
        <p:sp>
          <p:nvSpPr>
            <p:cNvPr id="5" name="Freeform 5">
              <a:extLst>
                <a:ext uri="{FF2B5EF4-FFF2-40B4-BE49-F238E27FC236}">
                  <a16:creationId xmlns:a16="http://schemas.microsoft.com/office/drawing/2014/main" id="{3FA7D86D-B830-4773-83CD-7309970D0F88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6" name="Freeform 6">
              <a:extLst>
                <a:ext uri="{FF2B5EF4-FFF2-40B4-BE49-F238E27FC236}">
                  <a16:creationId xmlns:a16="http://schemas.microsoft.com/office/drawing/2014/main" id="{22046DF7-4697-4557-A9D2-FED73007A6C5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7" name="Freeform 7">
              <a:extLst>
                <a:ext uri="{FF2B5EF4-FFF2-40B4-BE49-F238E27FC236}">
                  <a16:creationId xmlns:a16="http://schemas.microsoft.com/office/drawing/2014/main" id="{80D49561-8126-4BEF-9591-18E489FAB9C1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8" name="Freeform 8">
              <a:extLst>
                <a:ext uri="{FF2B5EF4-FFF2-40B4-BE49-F238E27FC236}">
                  <a16:creationId xmlns:a16="http://schemas.microsoft.com/office/drawing/2014/main" id="{2C54A96F-66A3-4453-A0AB-91A6C769FB04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9" name="Freeform 9">
              <a:extLst>
                <a:ext uri="{FF2B5EF4-FFF2-40B4-BE49-F238E27FC236}">
                  <a16:creationId xmlns:a16="http://schemas.microsoft.com/office/drawing/2014/main" id="{D8170374-B880-4756-B22D-837765A01686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0" name="Freeform 10">
              <a:extLst>
                <a:ext uri="{FF2B5EF4-FFF2-40B4-BE49-F238E27FC236}">
                  <a16:creationId xmlns:a16="http://schemas.microsoft.com/office/drawing/2014/main" id="{BDBDC0FB-D1B2-4FEC-A901-65251CC1F2EB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1" name="Freeform 11">
              <a:extLst>
                <a:ext uri="{FF2B5EF4-FFF2-40B4-BE49-F238E27FC236}">
                  <a16:creationId xmlns:a16="http://schemas.microsoft.com/office/drawing/2014/main" id="{BA8BC858-4BA2-4CAC-B706-17AD552243D7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2" name="Freeform 12">
              <a:extLst>
                <a:ext uri="{FF2B5EF4-FFF2-40B4-BE49-F238E27FC236}">
                  <a16:creationId xmlns:a16="http://schemas.microsoft.com/office/drawing/2014/main" id="{E5D001C7-41C1-413D-98B5-A906E5CD5E6E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</p:grpSp>
      <p:grpSp>
        <p:nvGrpSpPr>
          <p:cNvPr id="13" name="Group 12">
            <a:extLst>
              <a:ext uri="{FF2B5EF4-FFF2-40B4-BE49-F238E27FC236}">
                <a16:creationId xmlns:a16="http://schemas.microsoft.com/office/drawing/2014/main" id="{3397E817-60A2-4FCB-819C-EDC3C52ADFBC}"/>
              </a:ext>
            </a:extLst>
          </p:cNvPr>
          <p:cNvGrpSpPr/>
          <p:nvPr/>
        </p:nvGrpSpPr>
        <p:grpSpPr>
          <a:xfrm>
            <a:off x="11171048" y="6419007"/>
            <a:ext cx="869136" cy="287336"/>
            <a:chOff x="9740079" y="5966678"/>
            <a:chExt cx="1069658" cy="353628"/>
          </a:xfrm>
        </p:grpSpPr>
        <p:sp>
          <p:nvSpPr>
            <p:cNvPr id="14" name="Freeform 5">
              <a:extLst>
                <a:ext uri="{FF2B5EF4-FFF2-40B4-BE49-F238E27FC236}">
                  <a16:creationId xmlns:a16="http://schemas.microsoft.com/office/drawing/2014/main" id="{4CF90942-4229-4874-9726-1CFCCD944320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5" name="Freeform 6">
              <a:extLst>
                <a:ext uri="{FF2B5EF4-FFF2-40B4-BE49-F238E27FC236}">
                  <a16:creationId xmlns:a16="http://schemas.microsoft.com/office/drawing/2014/main" id="{5CD9E6F3-F157-43EF-948C-2EFED8F9CEC6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6" name="Freeform 7">
              <a:extLst>
                <a:ext uri="{FF2B5EF4-FFF2-40B4-BE49-F238E27FC236}">
                  <a16:creationId xmlns:a16="http://schemas.microsoft.com/office/drawing/2014/main" id="{55796552-6EC0-48B1-B0DA-56868D73EBD5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7" name="Freeform 8">
              <a:extLst>
                <a:ext uri="{FF2B5EF4-FFF2-40B4-BE49-F238E27FC236}">
                  <a16:creationId xmlns:a16="http://schemas.microsoft.com/office/drawing/2014/main" id="{C4245AF6-1EDC-45BE-9EBC-C4E8A9238B3F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8" name="Freeform 9">
              <a:extLst>
                <a:ext uri="{FF2B5EF4-FFF2-40B4-BE49-F238E27FC236}">
                  <a16:creationId xmlns:a16="http://schemas.microsoft.com/office/drawing/2014/main" id="{6855D5AE-173C-4CE0-8623-40BB6194AF71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9" name="Freeform 10">
              <a:extLst>
                <a:ext uri="{FF2B5EF4-FFF2-40B4-BE49-F238E27FC236}">
                  <a16:creationId xmlns:a16="http://schemas.microsoft.com/office/drawing/2014/main" id="{2F49AF23-3C8E-4345-8271-A913C8CF7C3D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20" name="Freeform 11">
              <a:extLst>
                <a:ext uri="{FF2B5EF4-FFF2-40B4-BE49-F238E27FC236}">
                  <a16:creationId xmlns:a16="http://schemas.microsoft.com/office/drawing/2014/main" id="{ADF6D66E-7698-45B8-AACE-89C8A172F11E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21" name="Freeform 12">
              <a:extLst>
                <a:ext uri="{FF2B5EF4-FFF2-40B4-BE49-F238E27FC236}">
                  <a16:creationId xmlns:a16="http://schemas.microsoft.com/office/drawing/2014/main" id="{2F912FF9-AE70-4DF2-8345-6EA0EDF6EA01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</p:grp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CD31F53E-E9C2-472E-969A-CC5B09D7C8AF}"/>
              </a:ext>
            </a:extLst>
          </p:cNvPr>
          <p:cNvCxnSpPr>
            <a:cxnSpLocks/>
          </p:cNvCxnSpPr>
          <p:nvPr/>
        </p:nvCxnSpPr>
        <p:spPr>
          <a:xfrm>
            <a:off x="4495402" y="3624400"/>
            <a:ext cx="1925835" cy="0"/>
          </a:xfrm>
          <a:prstGeom prst="line">
            <a:avLst/>
          </a:prstGeom>
          <a:ln w="38100">
            <a:solidFill>
              <a:srgbClr val="F2652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itle 1">
            <a:extLst>
              <a:ext uri="{FF2B5EF4-FFF2-40B4-BE49-F238E27FC236}">
                <a16:creationId xmlns:a16="http://schemas.microsoft.com/office/drawing/2014/main" id="{4BFC95BD-357E-467F-BED9-A8912D3659BB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486258" y="1088137"/>
            <a:ext cx="4745482" cy="2533396"/>
          </a:xfrm>
          <a:prstGeom prst="rect">
            <a:avLst/>
          </a:prstGeom>
        </p:spPr>
        <p:txBody>
          <a:bodyPr anchor="b"/>
          <a:lstStyle>
            <a:lvl1pPr algn="l">
              <a:defRPr sz="6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DIVIDER</a:t>
            </a:r>
          </a:p>
        </p:txBody>
      </p:sp>
      <p:sp>
        <p:nvSpPr>
          <p:cNvPr id="24" name="Slide Number Placeholder 15">
            <a:extLst>
              <a:ext uri="{FF2B5EF4-FFF2-40B4-BE49-F238E27FC236}">
                <a16:creationId xmlns:a16="http://schemas.microsoft.com/office/drawing/2014/main" id="{B465EFA2-AB4C-4A76-84C1-8766BC09C8BB}"/>
              </a:ext>
            </a:extLst>
          </p:cNvPr>
          <p:cNvSpPr txBox="1">
            <a:spLocks/>
          </p:cNvSpPr>
          <p:nvPr/>
        </p:nvSpPr>
        <p:spPr>
          <a:xfrm>
            <a:off x="171449" y="6492874"/>
            <a:ext cx="466503" cy="3651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03245F9-611F-460B-AD82-FE5275B4E6CE}" type="slidenum">
              <a:rPr lang="en-US" sz="1000" smtClean="0">
                <a:solidFill>
                  <a:schemeClr val="tx1">
                    <a:lumMod val="60000"/>
                    <a:lumOff val="40000"/>
                  </a:schemeClr>
                </a:solidFill>
              </a:rPr>
              <a:pPr/>
              <a:t>‹#›</a:t>
            </a:fld>
            <a:endParaRPr lang="en-US" sz="1000">
              <a:solidFill>
                <a:schemeClr val="tx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5039330"/>
      </p:ext>
    </p:extLst>
  </p:cSld>
  <p:clrMapOvr>
    <a:masterClrMapping/>
  </p:clrMapOvr>
</p:sldLayout>
</file>

<file path=ppt/slideLayouts/slideLayout1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ide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edia Placeholder 3">
            <a:extLst>
              <a:ext uri="{FF2B5EF4-FFF2-40B4-BE49-F238E27FC236}">
                <a16:creationId xmlns:a16="http://schemas.microsoft.com/office/drawing/2014/main" id="{8576C58B-6A7B-4E8E-B17C-50F481149A7A}"/>
              </a:ext>
            </a:extLst>
          </p:cNvPr>
          <p:cNvSpPr>
            <a:spLocks noGrp="1"/>
          </p:cNvSpPr>
          <p:nvPr>
            <p:ph type="media" sz="quarter" idx="10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3549139"/>
      </p:ext>
    </p:extLst>
  </p:cSld>
  <p:clrMapOvr>
    <a:masterClrMapping/>
  </p:clrMapOvr>
</p:sldLayout>
</file>

<file path=ppt/slideLayouts/slideLayout1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Blank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D95F3E-DB00-4C3C-A6B7-B9B4877242A4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539750" y="386131"/>
            <a:ext cx="11112500" cy="693369"/>
          </a:xfrm>
          <a:prstGeom prst="rect">
            <a:avLst/>
          </a:prstGeom>
        </p:spPr>
        <p:txBody>
          <a:bodyPr anchor="ctr"/>
          <a:lstStyle>
            <a:lvl1pPr algn="ctr">
              <a:defRPr sz="39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enter title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CEBFC7DA-06F1-48B9-8061-1A9FC2735295}"/>
              </a:ext>
            </a:extLst>
          </p:cNvPr>
          <p:cNvGrpSpPr/>
          <p:nvPr/>
        </p:nvGrpSpPr>
        <p:grpSpPr>
          <a:xfrm>
            <a:off x="11173460" y="6417165"/>
            <a:ext cx="869136" cy="287336"/>
            <a:chOff x="9740079" y="5966678"/>
            <a:chExt cx="1069658" cy="353628"/>
          </a:xfrm>
        </p:grpSpPr>
        <p:sp>
          <p:nvSpPr>
            <p:cNvPr id="4" name="Freeform 5">
              <a:extLst>
                <a:ext uri="{FF2B5EF4-FFF2-40B4-BE49-F238E27FC236}">
                  <a16:creationId xmlns:a16="http://schemas.microsoft.com/office/drawing/2014/main" id="{B3DC1F9C-5F61-41C3-B55E-78E2F59A49B2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52BA58FE-1CF6-482F-ADA8-5663A65B350A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6" name="Freeform 7">
              <a:extLst>
                <a:ext uri="{FF2B5EF4-FFF2-40B4-BE49-F238E27FC236}">
                  <a16:creationId xmlns:a16="http://schemas.microsoft.com/office/drawing/2014/main" id="{AECA7510-868E-499A-A802-EA1B61C2903C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7" name="Freeform 8">
              <a:extLst>
                <a:ext uri="{FF2B5EF4-FFF2-40B4-BE49-F238E27FC236}">
                  <a16:creationId xmlns:a16="http://schemas.microsoft.com/office/drawing/2014/main" id="{6968D4CF-D3BF-4BA3-84D8-A0AF0B560ADA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8" name="Freeform 9">
              <a:extLst>
                <a:ext uri="{FF2B5EF4-FFF2-40B4-BE49-F238E27FC236}">
                  <a16:creationId xmlns:a16="http://schemas.microsoft.com/office/drawing/2014/main" id="{A1956A4F-A914-4EC7-A4F1-5DDFFEBD4A47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9" name="Freeform 10">
              <a:extLst>
                <a:ext uri="{FF2B5EF4-FFF2-40B4-BE49-F238E27FC236}">
                  <a16:creationId xmlns:a16="http://schemas.microsoft.com/office/drawing/2014/main" id="{18918A1E-00D8-4C67-A2AF-A4E44A9B7B4B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0" name="Freeform 11">
              <a:extLst>
                <a:ext uri="{FF2B5EF4-FFF2-40B4-BE49-F238E27FC236}">
                  <a16:creationId xmlns:a16="http://schemas.microsoft.com/office/drawing/2014/main" id="{714F7EFD-BDF5-4CCD-BA42-007732426958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1" name="Freeform 12">
              <a:extLst>
                <a:ext uri="{FF2B5EF4-FFF2-40B4-BE49-F238E27FC236}">
                  <a16:creationId xmlns:a16="http://schemas.microsoft.com/office/drawing/2014/main" id="{A64FD9F2-E817-4D6F-A98E-61885B575B5F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</p:grpSp>
      <p:sp>
        <p:nvSpPr>
          <p:cNvPr id="12" name="Text Placeholder 2">
            <a:extLst>
              <a:ext uri="{FF2B5EF4-FFF2-40B4-BE49-F238E27FC236}">
                <a16:creationId xmlns:a16="http://schemas.microsoft.com/office/drawing/2014/main" id="{8EB74EA4-13A5-4984-AB6E-5FEE5A5AE320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39750" y="1092200"/>
            <a:ext cx="11112500" cy="374650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400">
                <a:solidFill>
                  <a:schemeClr val="tx1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</p:spTree>
    <p:extLst>
      <p:ext uri="{BB962C8B-B14F-4D97-AF65-F5344CB8AC3E}">
        <p14:creationId xmlns:p14="http://schemas.microsoft.com/office/powerpoint/2010/main" val="2065215959"/>
      </p:ext>
    </p:extLst>
  </p:cSld>
  <p:clrMapOvr>
    <a:masterClrMapping/>
  </p:clrMapOvr>
</p:sldLayout>
</file>

<file path=ppt/slideLayouts/slideLayout1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lank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1925674"/>
      </p:ext>
    </p:extLst>
  </p:cSld>
  <p:clrMapOvr>
    <a:masterClrMapping/>
  </p:clrMapOvr>
</p:sldLayout>
</file>

<file path=ppt/slideLayouts/slideLayout1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hank Yo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Isosceles Triangle 2">
            <a:extLst>
              <a:ext uri="{FF2B5EF4-FFF2-40B4-BE49-F238E27FC236}">
                <a16:creationId xmlns:a16="http://schemas.microsoft.com/office/drawing/2014/main" id="{F9D01465-A1CE-437D-B219-5660D71C1FD0}"/>
              </a:ext>
            </a:extLst>
          </p:cNvPr>
          <p:cNvSpPr/>
          <p:nvPr/>
        </p:nvSpPr>
        <p:spPr>
          <a:xfrm>
            <a:off x="92334" y="1693714"/>
            <a:ext cx="12124873" cy="5164647"/>
          </a:xfrm>
          <a:prstGeom prst="triangle">
            <a:avLst>
              <a:gd name="adj" fmla="val 100000"/>
            </a:avLst>
          </a:prstGeom>
          <a:solidFill>
            <a:schemeClr val="bg2">
              <a:lumMod val="75000"/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Isosceles Triangle 3">
            <a:extLst>
              <a:ext uri="{FF2B5EF4-FFF2-40B4-BE49-F238E27FC236}">
                <a16:creationId xmlns:a16="http://schemas.microsoft.com/office/drawing/2014/main" id="{2E29509A-0DD0-4020-9B1C-4C27EAB53271}"/>
              </a:ext>
            </a:extLst>
          </p:cNvPr>
          <p:cNvSpPr/>
          <p:nvPr/>
        </p:nvSpPr>
        <p:spPr>
          <a:xfrm>
            <a:off x="28878" y="2622710"/>
            <a:ext cx="12163121" cy="4235290"/>
          </a:xfrm>
          <a:prstGeom prst="triangle">
            <a:avLst>
              <a:gd name="adj" fmla="val 100000"/>
            </a:avLst>
          </a:prstGeom>
          <a:solidFill>
            <a:schemeClr val="bg2">
              <a:lumMod val="90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Isosceles Triangle 4">
            <a:extLst>
              <a:ext uri="{FF2B5EF4-FFF2-40B4-BE49-F238E27FC236}">
                <a16:creationId xmlns:a16="http://schemas.microsoft.com/office/drawing/2014/main" id="{A237AC6B-D237-4EA6-ACD6-8B8EC9A1DBB8}"/>
              </a:ext>
            </a:extLst>
          </p:cNvPr>
          <p:cNvSpPr/>
          <p:nvPr/>
        </p:nvSpPr>
        <p:spPr>
          <a:xfrm>
            <a:off x="7150075" y="-2390"/>
            <a:ext cx="5130588" cy="6920337"/>
          </a:xfrm>
          <a:prstGeom prst="triangle">
            <a:avLst>
              <a:gd name="adj" fmla="val 100000"/>
            </a:avLst>
          </a:prstGeom>
          <a:noFill/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Isosceles Triangle 5">
            <a:extLst>
              <a:ext uri="{FF2B5EF4-FFF2-40B4-BE49-F238E27FC236}">
                <a16:creationId xmlns:a16="http://schemas.microsoft.com/office/drawing/2014/main" id="{5760C9B6-5B2B-4D02-AD0B-73D13B97408D}"/>
              </a:ext>
            </a:extLst>
          </p:cNvPr>
          <p:cNvSpPr/>
          <p:nvPr/>
        </p:nvSpPr>
        <p:spPr>
          <a:xfrm flipV="1">
            <a:off x="-1" y="-50013"/>
            <a:ext cx="12280663" cy="3179334"/>
          </a:xfrm>
          <a:prstGeom prst="triangle">
            <a:avLst>
              <a:gd name="adj" fmla="val 100000"/>
            </a:avLst>
          </a:prstGeom>
          <a:noFill/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C9C7F12-37DF-4B87-B44E-B8188F9B1B1E}"/>
              </a:ext>
            </a:extLst>
          </p:cNvPr>
          <p:cNvSpPr txBox="1"/>
          <p:nvPr/>
        </p:nvSpPr>
        <p:spPr>
          <a:xfrm>
            <a:off x="1026928" y="2611136"/>
            <a:ext cx="552297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600">
                <a:latin typeface="Arial" panose="020B0604020202020204" pitchFamily="34" charset="0"/>
                <a:cs typeface="Arial" panose="020B0604020202020204" pitchFamily="34" charset="0"/>
              </a:rPr>
              <a:t>Thank You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D3531F6-F073-4AA1-AFF7-A40C70739821}"/>
              </a:ext>
            </a:extLst>
          </p:cNvPr>
          <p:cNvCxnSpPr>
            <a:cxnSpLocks/>
          </p:cNvCxnSpPr>
          <p:nvPr/>
        </p:nvCxnSpPr>
        <p:spPr>
          <a:xfrm>
            <a:off x="1950308" y="3586110"/>
            <a:ext cx="719588" cy="0"/>
          </a:xfrm>
          <a:prstGeom prst="line">
            <a:avLst/>
          </a:prstGeom>
          <a:ln w="38100">
            <a:solidFill>
              <a:srgbClr val="F2652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9" name="Group 18">
            <a:extLst>
              <a:ext uri="{FF2B5EF4-FFF2-40B4-BE49-F238E27FC236}">
                <a16:creationId xmlns:a16="http://schemas.microsoft.com/office/drawing/2014/main" id="{F81BD932-DA3C-4521-B24E-CD6E5B0D7E89}"/>
              </a:ext>
            </a:extLst>
          </p:cNvPr>
          <p:cNvGrpSpPr/>
          <p:nvPr/>
        </p:nvGrpSpPr>
        <p:grpSpPr>
          <a:xfrm>
            <a:off x="11173460" y="6417165"/>
            <a:ext cx="869136" cy="287336"/>
            <a:chOff x="9740079" y="5966678"/>
            <a:chExt cx="1069658" cy="353628"/>
          </a:xfrm>
        </p:grpSpPr>
        <p:sp>
          <p:nvSpPr>
            <p:cNvPr id="20" name="Freeform 5">
              <a:extLst>
                <a:ext uri="{FF2B5EF4-FFF2-40B4-BE49-F238E27FC236}">
                  <a16:creationId xmlns:a16="http://schemas.microsoft.com/office/drawing/2014/main" id="{86371F0F-0A66-4F47-89C3-F0925D4DA6AF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21" name="Freeform 6">
              <a:extLst>
                <a:ext uri="{FF2B5EF4-FFF2-40B4-BE49-F238E27FC236}">
                  <a16:creationId xmlns:a16="http://schemas.microsoft.com/office/drawing/2014/main" id="{F46D7AEB-6486-4E3E-A28C-34C5B643E43D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22" name="Freeform 7">
              <a:extLst>
                <a:ext uri="{FF2B5EF4-FFF2-40B4-BE49-F238E27FC236}">
                  <a16:creationId xmlns:a16="http://schemas.microsoft.com/office/drawing/2014/main" id="{760CEF8B-575B-4691-8593-0597CD2E8DB9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23" name="Freeform 8">
              <a:extLst>
                <a:ext uri="{FF2B5EF4-FFF2-40B4-BE49-F238E27FC236}">
                  <a16:creationId xmlns:a16="http://schemas.microsoft.com/office/drawing/2014/main" id="{2FEA99A8-C898-48C8-BAC1-D4E307DB3F78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24" name="Freeform 9">
              <a:extLst>
                <a:ext uri="{FF2B5EF4-FFF2-40B4-BE49-F238E27FC236}">
                  <a16:creationId xmlns:a16="http://schemas.microsoft.com/office/drawing/2014/main" id="{A0219757-A0A7-4882-81F5-A6DACAF6471B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25" name="Freeform 10">
              <a:extLst>
                <a:ext uri="{FF2B5EF4-FFF2-40B4-BE49-F238E27FC236}">
                  <a16:creationId xmlns:a16="http://schemas.microsoft.com/office/drawing/2014/main" id="{0ADDD0EE-F81C-4E6F-BA18-AD06CC65D8FA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26" name="Freeform 11">
              <a:extLst>
                <a:ext uri="{FF2B5EF4-FFF2-40B4-BE49-F238E27FC236}">
                  <a16:creationId xmlns:a16="http://schemas.microsoft.com/office/drawing/2014/main" id="{84C24C10-6096-4CF7-9296-CE4B42E35448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27" name="Freeform 12">
              <a:extLst>
                <a:ext uri="{FF2B5EF4-FFF2-40B4-BE49-F238E27FC236}">
                  <a16:creationId xmlns:a16="http://schemas.microsoft.com/office/drawing/2014/main" id="{D591058B-8C78-4533-8786-0515EBE99C04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44434926"/>
      </p:ext>
    </p:extLst>
  </p:cSld>
  <p:clrMapOvr>
    <a:masterClrMapping/>
  </p:clrMapOvr>
</p:sldLayout>
</file>

<file path=ppt/slideLayouts/slideLayout126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Content w/ 1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6">
            <a:extLst>
              <a:ext uri="{FF2B5EF4-FFF2-40B4-BE49-F238E27FC236}">
                <a16:creationId xmlns:a16="http://schemas.microsoft.com/office/drawing/2014/main" id="{ECCD7CFA-03D4-4153-B478-E923C6FB933A}"/>
              </a:ext>
            </a:extLst>
          </p:cNvPr>
          <p:cNvGrpSpPr>
            <a:grpSpLocks/>
          </p:cNvGrpSpPr>
          <p:nvPr/>
        </p:nvGrpSpPr>
        <p:grpSpPr bwMode="auto">
          <a:xfrm>
            <a:off x="11172825" y="6416675"/>
            <a:ext cx="869950" cy="287338"/>
            <a:chOff x="9740079" y="5966678"/>
            <a:chExt cx="1069658" cy="353628"/>
          </a:xfrm>
        </p:grpSpPr>
        <p:sp>
          <p:nvSpPr>
            <p:cNvPr id="6" name="Freeform 5">
              <a:extLst>
                <a:ext uri="{FF2B5EF4-FFF2-40B4-BE49-F238E27FC236}">
                  <a16:creationId xmlns:a16="http://schemas.microsoft.com/office/drawing/2014/main" id="{970A61DE-E8C7-4311-A9CA-BD6198AD9318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151675 h 2096"/>
                <a:gd name="T4" fmla="*/ 53483 w 1522"/>
                <a:gd name="T5" fmla="*/ 151675 h 2096"/>
                <a:gd name="T6" fmla="*/ 53483 w 1522"/>
                <a:gd name="T7" fmla="*/ 201784 h 2096"/>
                <a:gd name="T8" fmla="*/ 0 w 1522"/>
                <a:gd name="T9" fmla="*/ 201784 h 2096"/>
                <a:gd name="T10" fmla="*/ 0 w 1522"/>
                <a:gd name="T11" fmla="*/ 353628 h 2096"/>
                <a:gd name="T12" fmla="*/ 53483 w 1522"/>
                <a:gd name="T13" fmla="*/ 353628 h 2096"/>
                <a:gd name="T14" fmla="*/ 53483 w 1522"/>
                <a:gd name="T15" fmla="*/ 201784 h 2096"/>
                <a:gd name="T16" fmla="*/ 232153 w 1522"/>
                <a:gd name="T17" fmla="*/ 201784 h 2096"/>
                <a:gd name="T18" fmla="*/ 232153 w 1522"/>
                <a:gd name="T19" fmla="*/ 151675 h 2096"/>
                <a:gd name="T20" fmla="*/ 53483 w 1522"/>
                <a:gd name="T21" fmla="*/ 151675 h 2096"/>
                <a:gd name="T22" fmla="*/ 53483 w 1522"/>
                <a:gd name="T23" fmla="*/ 50446 h 2096"/>
                <a:gd name="T24" fmla="*/ 256785 w 1522"/>
                <a:gd name="T25" fmla="*/ 50446 h 2096"/>
                <a:gd name="T26" fmla="*/ 256785 w 1522"/>
                <a:gd name="T27" fmla="*/ 0 h 2096"/>
                <a:gd name="T28" fmla="*/ 0 w 1522"/>
                <a:gd name="T29" fmla="*/ 0 h 209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</a:gdLst>
              <a:ahLst/>
              <a:cxnLst>
                <a:cxn ang="T30">
                  <a:pos x="T0" y="T1"/>
                </a:cxn>
                <a:cxn ang="T31">
                  <a:pos x="T2" y="T3"/>
                </a:cxn>
                <a:cxn ang="T32">
                  <a:pos x="T4" y="T5"/>
                </a:cxn>
                <a:cxn ang="T33">
                  <a:pos x="T6" y="T7"/>
                </a:cxn>
                <a:cxn ang="T34">
                  <a:pos x="T8" y="T9"/>
                </a:cxn>
                <a:cxn ang="T35">
                  <a:pos x="T10" y="T11"/>
                </a:cxn>
                <a:cxn ang="T36">
                  <a:pos x="T12" y="T13"/>
                </a:cxn>
                <a:cxn ang="T37">
                  <a:pos x="T14" y="T15"/>
                </a:cxn>
                <a:cxn ang="T38">
                  <a:pos x="T16" y="T17"/>
                </a:cxn>
                <a:cxn ang="T39">
                  <a:pos x="T18" y="T19"/>
                </a:cxn>
                <a:cxn ang="T40">
                  <a:pos x="T20" y="T21"/>
                </a:cxn>
                <a:cxn ang="T41">
                  <a:pos x="T22" y="T23"/>
                </a:cxn>
                <a:cxn ang="T42">
                  <a:pos x="T24" y="T25"/>
                </a:cxn>
                <a:cxn ang="T43">
                  <a:pos x="T26" y="T27"/>
                </a:cxn>
                <a:cxn ang="T44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D682A3E2-2EAF-4E51-A951-FECA7A16F1ED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124634 w 843"/>
                <a:gd name="T1" fmla="*/ 101352 h 412"/>
                <a:gd name="T2" fmla="*/ 53310 w 843"/>
                <a:gd name="T3" fmla="*/ 101352 h 412"/>
                <a:gd name="T4" fmla="*/ 53310 w 843"/>
                <a:gd name="T5" fmla="*/ 0 h 412"/>
                <a:gd name="T6" fmla="*/ 0 w 843"/>
                <a:gd name="T7" fmla="*/ 0 h 412"/>
                <a:gd name="T8" fmla="*/ 0 w 843"/>
                <a:gd name="T9" fmla="*/ 151844 h 412"/>
                <a:gd name="T10" fmla="*/ 124634 w 843"/>
                <a:gd name="T11" fmla="*/ 151844 h 412"/>
                <a:gd name="T12" fmla="*/ 259563 w 843"/>
                <a:gd name="T13" fmla="*/ 100984 h 412"/>
                <a:gd name="T14" fmla="*/ 309931 w 843"/>
                <a:gd name="T15" fmla="*/ 0 h 412"/>
                <a:gd name="T16" fmla="*/ 255151 w 843"/>
                <a:gd name="T17" fmla="*/ 0 h 412"/>
                <a:gd name="T18" fmla="*/ 124634 w 843"/>
                <a:gd name="T19" fmla="*/ 101352 h 412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9" name="Freeform 7">
              <a:extLst>
                <a:ext uri="{FF2B5EF4-FFF2-40B4-BE49-F238E27FC236}">
                  <a16:creationId xmlns:a16="http://schemas.microsoft.com/office/drawing/2014/main" id="{93EE10C3-C907-4646-B3BD-C107371E8FB0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124622 w 844"/>
                <a:gd name="T1" fmla="*/ 0 h 412"/>
                <a:gd name="T2" fmla="*/ 0 w 844"/>
                <a:gd name="T3" fmla="*/ 0 h 412"/>
                <a:gd name="T4" fmla="*/ 0 w 844"/>
                <a:gd name="T5" fmla="*/ 151675 h 412"/>
                <a:gd name="T6" fmla="*/ 53304 w 844"/>
                <a:gd name="T7" fmla="*/ 151675 h 412"/>
                <a:gd name="T8" fmla="*/ 53304 w 844"/>
                <a:gd name="T9" fmla="*/ 50436 h 412"/>
                <a:gd name="T10" fmla="*/ 124622 w 844"/>
                <a:gd name="T11" fmla="*/ 50436 h 412"/>
                <a:gd name="T12" fmla="*/ 254758 w 844"/>
                <a:gd name="T13" fmla="*/ 151675 h 412"/>
                <a:gd name="T14" fmla="*/ 310268 w 844"/>
                <a:gd name="T15" fmla="*/ 151675 h 412"/>
                <a:gd name="T16" fmla="*/ 124622 w 844"/>
                <a:gd name="T17" fmla="*/ 0 h 412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0" name="Freeform 8">
              <a:extLst>
                <a:ext uri="{FF2B5EF4-FFF2-40B4-BE49-F238E27FC236}">
                  <a16:creationId xmlns:a16="http://schemas.microsoft.com/office/drawing/2014/main" id="{4DEDA774-3438-4B01-891D-F5F1EE2C0624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68499 w 796"/>
                <a:gd name="T1" fmla="*/ 47240 h 900"/>
                <a:gd name="T2" fmla="*/ 54158 w 796"/>
                <a:gd name="T3" fmla="*/ 0 h 900"/>
                <a:gd name="T4" fmla="*/ 0 w 796"/>
                <a:gd name="T5" fmla="*/ 0 h 900"/>
                <a:gd name="T6" fmla="*/ 47072 w 796"/>
                <a:gd name="T7" fmla="*/ 151844 h 900"/>
                <a:gd name="T8" fmla="*/ 89082 w 796"/>
                <a:gd name="T9" fmla="*/ 151844 h 900"/>
                <a:gd name="T10" fmla="*/ 134298 w 796"/>
                <a:gd name="T11" fmla="*/ 0 h 900"/>
                <a:gd name="T12" fmla="*/ 81659 w 796"/>
                <a:gd name="T13" fmla="*/ 0 h 900"/>
                <a:gd name="T14" fmla="*/ 68499 w 796"/>
                <a:gd name="T15" fmla="*/ 47240 h 900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1" name="Freeform 9">
              <a:extLst>
                <a:ext uri="{FF2B5EF4-FFF2-40B4-BE49-F238E27FC236}">
                  <a16:creationId xmlns:a16="http://schemas.microsoft.com/office/drawing/2014/main" id="{B2E4012F-FED3-44E0-A224-D4AD02996324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56689 w 606"/>
                <a:gd name="T1" fmla="*/ 0 h 901"/>
                <a:gd name="T2" fmla="*/ 0 w 606"/>
                <a:gd name="T3" fmla="*/ 0 h 901"/>
                <a:gd name="T4" fmla="*/ 47072 w 606"/>
                <a:gd name="T5" fmla="*/ 152013 h 901"/>
                <a:gd name="T6" fmla="*/ 102242 w 606"/>
                <a:gd name="T7" fmla="*/ 152013 h 901"/>
                <a:gd name="T8" fmla="*/ 56689 w 606"/>
                <a:gd name="T9" fmla="*/ 0 h 901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68BFD9EE-9E3C-432D-A3A4-9E55133AC229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88239 w 782"/>
                <a:gd name="T1" fmla="*/ 0 h 901"/>
                <a:gd name="T2" fmla="*/ 43697 w 782"/>
                <a:gd name="T3" fmla="*/ 0 h 901"/>
                <a:gd name="T4" fmla="*/ 0 w 782"/>
                <a:gd name="T5" fmla="*/ 152013 h 901"/>
                <a:gd name="T6" fmla="*/ 52977 w 782"/>
                <a:gd name="T7" fmla="*/ 152013 h 901"/>
                <a:gd name="T8" fmla="*/ 66137 w 782"/>
                <a:gd name="T9" fmla="*/ 108653 h 901"/>
                <a:gd name="T10" fmla="*/ 79128 w 782"/>
                <a:gd name="T11" fmla="*/ 152013 h 901"/>
                <a:gd name="T12" fmla="*/ 131936 w 782"/>
                <a:gd name="T13" fmla="*/ 152013 h 901"/>
                <a:gd name="T14" fmla="*/ 88239 w 782"/>
                <a:gd name="T15" fmla="*/ 0 h 901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5369AB74-81EA-4E9E-B579-CD506AE66A9C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45722 w 606"/>
                <a:gd name="T1" fmla="*/ 0 h 901"/>
                <a:gd name="T2" fmla="*/ 0 w 606"/>
                <a:gd name="T3" fmla="*/ 152013 h 901"/>
                <a:gd name="T4" fmla="*/ 54833 w 606"/>
                <a:gd name="T5" fmla="*/ 152013 h 901"/>
                <a:gd name="T6" fmla="*/ 102242 w 606"/>
                <a:gd name="T7" fmla="*/ 0 h 901"/>
                <a:gd name="T8" fmla="*/ 45722 w 606"/>
                <a:gd name="T9" fmla="*/ 0 h 901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A65C5454-9820-4FB1-89A7-2A50250F411B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66136 w 798"/>
                <a:gd name="T1" fmla="*/ 47578 h 900"/>
                <a:gd name="T2" fmla="*/ 52471 w 798"/>
                <a:gd name="T3" fmla="*/ 0 h 900"/>
                <a:gd name="T4" fmla="*/ 0 w 798"/>
                <a:gd name="T5" fmla="*/ 0 h 900"/>
                <a:gd name="T6" fmla="*/ 45216 w 798"/>
                <a:gd name="T7" fmla="*/ 151844 h 900"/>
                <a:gd name="T8" fmla="*/ 87563 w 798"/>
                <a:gd name="T9" fmla="*/ 151844 h 900"/>
                <a:gd name="T10" fmla="*/ 134635 w 798"/>
                <a:gd name="T11" fmla="*/ 0 h 900"/>
                <a:gd name="T12" fmla="*/ 80140 w 798"/>
                <a:gd name="T13" fmla="*/ 0 h 900"/>
                <a:gd name="T14" fmla="*/ 66136 w 798"/>
                <a:gd name="T15" fmla="*/ 47578 h 900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8" name="Picture Placeholder 7"/>
          <p:cNvSpPr>
            <a:spLocks noGrp="1"/>
          </p:cNvSpPr>
          <p:nvPr>
            <p:ph type="pic" sz="quarter" idx="15"/>
          </p:nvPr>
        </p:nvSpPr>
        <p:spPr>
          <a:xfrm>
            <a:off x="6632293" y="557213"/>
            <a:ext cx="5343484" cy="5329237"/>
          </a:xfrm>
        </p:spPr>
        <p:txBody>
          <a:bodyPr/>
          <a:lstStyle/>
          <a:p>
            <a:pPr lvl="0"/>
            <a:r>
              <a:rPr lang="en-US" noProof="0"/>
              <a:t>Click icon to add picture</a:t>
            </a:r>
          </a:p>
        </p:txBody>
      </p:sp>
      <p:sp>
        <p:nvSpPr>
          <p:cNvPr id="18" name="Title 1"/>
          <p:cNvSpPr>
            <a:spLocks noGrp="1"/>
          </p:cNvSpPr>
          <p:nvPr>
            <p:ph type="title"/>
          </p:nvPr>
        </p:nvSpPr>
        <p:spPr>
          <a:xfrm>
            <a:off x="704088" y="228600"/>
            <a:ext cx="5546241" cy="1139825"/>
          </a:xfrm>
        </p:spPr>
        <p:txBody>
          <a:bodyPr anchor="t" anchorCtr="0"/>
          <a:lstStyle>
            <a:lvl1pPr>
              <a:defRPr sz="3400" spc="5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5" name="Content Placeholder 5"/>
          <p:cNvSpPr>
            <a:spLocks noGrp="1"/>
          </p:cNvSpPr>
          <p:nvPr>
            <p:ph sz="quarter" idx="13"/>
          </p:nvPr>
        </p:nvSpPr>
        <p:spPr>
          <a:xfrm>
            <a:off x="692488" y="1377757"/>
            <a:ext cx="5557452" cy="4992624"/>
          </a:xfrm>
        </p:spPr>
        <p:txBody>
          <a:bodyPr/>
          <a:lstStyle>
            <a:lvl1pPr>
              <a:lnSpc>
                <a:spcPct val="100000"/>
              </a:lnSpc>
              <a:spcBef>
                <a:spcPts val="0"/>
              </a:spcBef>
              <a:defRPr/>
            </a:lvl1pPr>
            <a:lvl2pPr marL="685800" indent="-228600">
              <a:lnSpc>
                <a:spcPct val="100000"/>
              </a:lnSpc>
              <a:spcBef>
                <a:spcPts val="500"/>
              </a:spcBef>
              <a:buFont typeface="Arial"/>
              <a:buChar char="•"/>
              <a:defRPr/>
            </a:lvl2pPr>
            <a:lvl3pPr marL="1143000" indent="-228600">
              <a:lnSpc>
                <a:spcPct val="100000"/>
              </a:lnSpc>
              <a:spcBef>
                <a:spcPts val="500"/>
              </a:spcBef>
              <a:buFont typeface="Arial"/>
              <a:buChar char="•"/>
              <a:defRPr sz="1400"/>
            </a:lvl3pPr>
            <a:lvl4pPr marL="1371600" indent="-228600">
              <a:lnSpc>
                <a:spcPct val="100000"/>
              </a:lnSpc>
              <a:spcBef>
                <a:spcPts val="500"/>
              </a:spcBef>
              <a:buFont typeface="Arial"/>
              <a:buChar char="•"/>
              <a:defRPr sz="1400"/>
            </a:lvl4pPr>
            <a:lvl5pPr marL="1600200" indent="-228600">
              <a:lnSpc>
                <a:spcPct val="100000"/>
              </a:lnSpc>
              <a:spcBef>
                <a:spcPts val="500"/>
              </a:spcBef>
              <a:buFont typeface="Arial"/>
              <a:buChar char="•"/>
              <a:defRPr sz="1400"/>
            </a:lvl5pPr>
            <a:lvl6pPr marL="1828800">
              <a:spcBef>
                <a:spcPts val="500"/>
              </a:spcBef>
              <a:defRPr sz="1400" baseline="0"/>
            </a:lvl6pPr>
            <a:lvl7pPr marL="2057400">
              <a:spcBef>
                <a:spcPts val="500"/>
              </a:spcBef>
              <a:defRPr sz="1400" baseline="0"/>
            </a:lvl7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5" name="Footer Placeholder 3">
            <a:extLst>
              <a:ext uri="{FF2B5EF4-FFF2-40B4-BE49-F238E27FC236}">
                <a16:creationId xmlns:a16="http://schemas.microsoft.com/office/drawing/2014/main" id="{7775D644-B18B-4250-9C7E-E9F7AE0697B9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393700" y="6492875"/>
            <a:ext cx="10834688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6" name="Slide Number Placeholder 4">
            <a:extLst>
              <a:ext uri="{FF2B5EF4-FFF2-40B4-BE49-F238E27FC236}">
                <a16:creationId xmlns:a16="http://schemas.microsoft.com/office/drawing/2014/main" id="{3812CA57-2C13-48BE-AE48-75F9EC992D6C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71450" y="6492875"/>
            <a:ext cx="215900" cy="361950"/>
          </a:xfrm>
        </p:spPr>
        <p:txBody>
          <a:bodyPr lIns="0" tIns="0" rIns="0" bIns="0"/>
          <a:lstStyle>
            <a:lvl1pPr>
              <a:defRPr/>
            </a:lvl1pPr>
          </a:lstStyle>
          <a:p>
            <a:pPr>
              <a:defRPr/>
            </a:pPr>
            <a:fld id="{5E0E3A5E-F270-4A85-9602-A0E4A82F0B1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3546119"/>
      </p:ext>
    </p:extLst>
  </p:cSld>
  <p:clrMapOvr>
    <a:masterClrMapping/>
  </p:clrMapOvr>
</p:sldLayout>
</file>

<file path=ppt/slideLayouts/slideLayout127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Content w/ 2 Pho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6">
            <a:extLst>
              <a:ext uri="{FF2B5EF4-FFF2-40B4-BE49-F238E27FC236}">
                <a16:creationId xmlns:a16="http://schemas.microsoft.com/office/drawing/2014/main" id="{15A3119C-1673-40BB-AFF2-6AFB637DFBFD}"/>
              </a:ext>
            </a:extLst>
          </p:cNvPr>
          <p:cNvGrpSpPr>
            <a:grpSpLocks/>
          </p:cNvGrpSpPr>
          <p:nvPr/>
        </p:nvGrpSpPr>
        <p:grpSpPr bwMode="auto">
          <a:xfrm>
            <a:off x="11172825" y="6416675"/>
            <a:ext cx="869950" cy="287338"/>
            <a:chOff x="9740079" y="5966678"/>
            <a:chExt cx="1069658" cy="353628"/>
          </a:xfrm>
        </p:grpSpPr>
        <p:sp>
          <p:nvSpPr>
            <p:cNvPr id="6" name="Freeform 5">
              <a:extLst>
                <a:ext uri="{FF2B5EF4-FFF2-40B4-BE49-F238E27FC236}">
                  <a16:creationId xmlns:a16="http://schemas.microsoft.com/office/drawing/2014/main" id="{E3C2738B-B2B5-4CC1-B38C-CCECCE449E4C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151675 h 2096"/>
                <a:gd name="T4" fmla="*/ 53483 w 1522"/>
                <a:gd name="T5" fmla="*/ 151675 h 2096"/>
                <a:gd name="T6" fmla="*/ 53483 w 1522"/>
                <a:gd name="T7" fmla="*/ 201784 h 2096"/>
                <a:gd name="T8" fmla="*/ 0 w 1522"/>
                <a:gd name="T9" fmla="*/ 201784 h 2096"/>
                <a:gd name="T10" fmla="*/ 0 w 1522"/>
                <a:gd name="T11" fmla="*/ 353628 h 2096"/>
                <a:gd name="T12" fmla="*/ 53483 w 1522"/>
                <a:gd name="T13" fmla="*/ 353628 h 2096"/>
                <a:gd name="T14" fmla="*/ 53483 w 1522"/>
                <a:gd name="T15" fmla="*/ 201784 h 2096"/>
                <a:gd name="T16" fmla="*/ 232153 w 1522"/>
                <a:gd name="T17" fmla="*/ 201784 h 2096"/>
                <a:gd name="T18" fmla="*/ 232153 w 1522"/>
                <a:gd name="T19" fmla="*/ 151675 h 2096"/>
                <a:gd name="T20" fmla="*/ 53483 w 1522"/>
                <a:gd name="T21" fmla="*/ 151675 h 2096"/>
                <a:gd name="T22" fmla="*/ 53483 w 1522"/>
                <a:gd name="T23" fmla="*/ 50446 h 2096"/>
                <a:gd name="T24" fmla="*/ 256785 w 1522"/>
                <a:gd name="T25" fmla="*/ 50446 h 2096"/>
                <a:gd name="T26" fmla="*/ 256785 w 1522"/>
                <a:gd name="T27" fmla="*/ 0 h 2096"/>
                <a:gd name="T28" fmla="*/ 0 w 1522"/>
                <a:gd name="T29" fmla="*/ 0 h 209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</a:gdLst>
              <a:ahLst/>
              <a:cxnLst>
                <a:cxn ang="T30">
                  <a:pos x="T0" y="T1"/>
                </a:cxn>
                <a:cxn ang="T31">
                  <a:pos x="T2" y="T3"/>
                </a:cxn>
                <a:cxn ang="T32">
                  <a:pos x="T4" y="T5"/>
                </a:cxn>
                <a:cxn ang="T33">
                  <a:pos x="T6" y="T7"/>
                </a:cxn>
                <a:cxn ang="T34">
                  <a:pos x="T8" y="T9"/>
                </a:cxn>
                <a:cxn ang="T35">
                  <a:pos x="T10" y="T11"/>
                </a:cxn>
                <a:cxn ang="T36">
                  <a:pos x="T12" y="T13"/>
                </a:cxn>
                <a:cxn ang="T37">
                  <a:pos x="T14" y="T15"/>
                </a:cxn>
                <a:cxn ang="T38">
                  <a:pos x="T16" y="T17"/>
                </a:cxn>
                <a:cxn ang="T39">
                  <a:pos x="T18" y="T19"/>
                </a:cxn>
                <a:cxn ang="T40">
                  <a:pos x="T20" y="T21"/>
                </a:cxn>
                <a:cxn ang="T41">
                  <a:pos x="T22" y="T23"/>
                </a:cxn>
                <a:cxn ang="T42">
                  <a:pos x="T24" y="T25"/>
                </a:cxn>
                <a:cxn ang="T43">
                  <a:pos x="T26" y="T27"/>
                </a:cxn>
                <a:cxn ang="T44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55B6BBF2-CA39-4398-8A0E-68EC719DB074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124634 w 843"/>
                <a:gd name="T1" fmla="*/ 101352 h 412"/>
                <a:gd name="T2" fmla="*/ 53310 w 843"/>
                <a:gd name="T3" fmla="*/ 101352 h 412"/>
                <a:gd name="T4" fmla="*/ 53310 w 843"/>
                <a:gd name="T5" fmla="*/ 0 h 412"/>
                <a:gd name="T6" fmla="*/ 0 w 843"/>
                <a:gd name="T7" fmla="*/ 0 h 412"/>
                <a:gd name="T8" fmla="*/ 0 w 843"/>
                <a:gd name="T9" fmla="*/ 151844 h 412"/>
                <a:gd name="T10" fmla="*/ 124634 w 843"/>
                <a:gd name="T11" fmla="*/ 151844 h 412"/>
                <a:gd name="T12" fmla="*/ 259563 w 843"/>
                <a:gd name="T13" fmla="*/ 100984 h 412"/>
                <a:gd name="T14" fmla="*/ 309931 w 843"/>
                <a:gd name="T15" fmla="*/ 0 h 412"/>
                <a:gd name="T16" fmla="*/ 255151 w 843"/>
                <a:gd name="T17" fmla="*/ 0 h 412"/>
                <a:gd name="T18" fmla="*/ 124634 w 843"/>
                <a:gd name="T19" fmla="*/ 101352 h 412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F00FB171-277A-4002-8510-E6DFAD37B22C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124622 w 844"/>
                <a:gd name="T1" fmla="*/ 0 h 412"/>
                <a:gd name="T2" fmla="*/ 0 w 844"/>
                <a:gd name="T3" fmla="*/ 0 h 412"/>
                <a:gd name="T4" fmla="*/ 0 w 844"/>
                <a:gd name="T5" fmla="*/ 151675 h 412"/>
                <a:gd name="T6" fmla="*/ 53304 w 844"/>
                <a:gd name="T7" fmla="*/ 151675 h 412"/>
                <a:gd name="T8" fmla="*/ 53304 w 844"/>
                <a:gd name="T9" fmla="*/ 50436 h 412"/>
                <a:gd name="T10" fmla="*/ 124622 w 844"/>
                <a:gd name="T11" fmla="*/ 50436 h 412"/>
                <a:gd name="T12" fmla="*/ 254758 w 844"/>
                <a:gd name="T13" fmla="*/ 151675 h 412"/>
                <a:gd name="T14" fmla="*/ 310268 w 844"/>
                <a:gd name="T15" fmla="*/ 151675 h 412"/>
                <a:gd name="T16" fmla="*/ 124622 w 844"/>
                <a:gd name="T17" fmla="*/ 0 h 412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9" name="Freeform 8">
              <a:extLst>
                <a:ext uri="{FF2B5EF4-FFF2-40B4-BE49-F238E27FC236}">
                  <a16:creationId xmlns:a16="http://schemas.microsoft.com/office/drawing/2014/main" id="{F068AFD1-829C-4B2D-A831-D4EF648EA2B0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68499 w 796"/>
                <a:gd name="T1" fmla="*/ 47240 h 900"/>
                <a:gd name="T2" fmla="*/ 54158 w 796"/>
                <a:gd name="T3" fmla="*/ 0 h 900"/>
                <a:gd name="T4" fmla="*/ 0 w 796"/>
                <a:gd name="T5" fmla="*/ 0 h 900"/>
                <a:gd name="T6" fmla="*/ 47072 w 796"/>
                <a:gd name="T7" fmla="*/ 151844 h 900"/>
                <a:gd name="T8" fmla="*/ 89082 w 796"/>
                <a:gd name="T9" fmla="*/ 151844 h 900"/>
                <a:gd name="T10" fmla="*/ 134298 w 796"/>
                <a:gd name="T11" fmla="*/ 0 h 900"/>
                <a:gd name="T12" fmla="*/ 81659 w 796"/>
                <a:gd name="T13" fmla="*/ 0 h 900"/>
                <a:gd name="T14" fmla="*/ 68499 w 796"/>
                <a:gd name="T15" fmla="*/ 47240 h 900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0" name="Freeform 9">
              <a:extLst>
                <a:ext uri="{FF2B5EF4-FFF2-40B4-BE49-F238E27FC236}">
                  <a16:creationId xmlns:a16="http://schemas.microsoft.com/office/drawing/2014/main" id="{9668F327-0F36-4B5D-9012-30B0E93417AC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56689 w 606"/>
                <a:gd name="T1" fmla="*/ 0 h 901"/>
                <a:gd name="T2" fmla="*/ 0 w 606"/>
                <a:gd name="T3" fmla="*/ 0 h 901"/>
                <a:gd name="T4" fmla="*/ 47072 w 606"/>
                <a:gd name="T5" fmla="*/ 152013 h 901"/>
                <a:gd name="T6" fmla="*/ 102242 w 606"/>
                <a:gd name="T7" fmla="*/ 152013 h 901"/>
                <a:gd name="T8" fmla="*/ 56689 w 606"/>
                <a:gd name="T9" fmla="*/ 0 h 901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1" name="Freeform 10">
              <a:extLst>
                <a:ext uri="{FF2B5EF4-FFF2-40B4-BE49-F238E27FC236}">
                  <a16:creationId xmlns:a16="http://schemas.microsoft.com/office/drawing/2014/main" id="{446EAEC0-4092-4ED9-B861-D896AA7D8275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88239 w 782"/>
                <a:gd name="T1" fmla="*/ 0 h 901"/>
                <a:gd name="T2" fmla="*/ 43697 w 782"/>
                <a:gd name="T3" fmla="*/ 0 h 901"/>
                <a:gd name="T4" fmla="*/ 0 w 782"/>
                <a:gd name="T5" fmla="*/ 152013 h 901"/>
                <a:gd name="T6" fmla="*/ 52977 w 782"/>
                <a:gd name="T7" fmla="*/ 152013 h 901"/>
                <a:gd name="T8" fmla="*/ 66137 w 782"/>
                <a:gd name="T9" fmla="*/ 108653 h 901"/>
                <a:gd name="T10" fmla="*/ 79128 w 782"/>
                <a:gd name="T11" fmla="*/ 152013 h 901"/>
                <a:gd name="T12" fmla="*/ 131936 w 782"/>
                <a:gd name="T13" fmla="*/ 152013 h 901"/>
                <a:gd name="T14" fmla="*/ 88239 w 782"/>
                <a:gd name="T15" fmla="*/ 0 h 901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8E044D68-E19D-4C25-A7E4-2E2FFB8E448F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45722 w 606"/>
                <a:gd name="T1" fmla="*/ 0 h 901"/>
                <a:gd name="T2" fmla="*/ 0 w 606"/>
                <a:gd name="T3" fmla="*/ 152013 h 901"/>
                <a:gd name="T4" fmla="*/ 54833 w 606"/>
                <a:gd name="T5" fmla="*/ 152013 h 901"/>
                <a:gd name="T6" fmla="*/ 102242 w 606"/>
                <a:gd name="T7" fmla="*/ 0 h 901"/>
                <a:gd name="T8" fmla="*/ 45722 w 606"/>
                <a:gd name="T9" fmla="*/ 0 h 901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FB8A6704-B6B0-48C8-9CE0-BBF09A74E2F0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66136 w 798"/>
                <a:gd name="T1" fmla="*/ 47578 h 900"/>
                <a:gd name="T2" fmla="*/ 52471 w 798"/>
                <a:gd name="T3" fmla="*/ 0 h 900"/>
                <a:gd name="T4" fmla="*/ 0 w 798"/>
                <a:gd name="T5" fmla="*/ 0 h 900"/>
                <a:gd name="T6" fmla="*/ 45216 w 798"/>
                <a:gd name="T7" fmla="*/ 151844 h 900"/>
                <a:gd name="T8" fmla="*/ 87563 w 798"/>
                <a:gd name="T9" fmla="*/ 151844 h 900"/>
                <a:gd name="T10" fmla="*/ 134635 w 798"/>
                <a:gd name="T11" fmla="*/ 0 h 900"/>
                <a:gd name="T12" fmla="*/ 80140 w 798"/>
                <a:gd name="T13" fmla="*/ 0 h 900"/>
                <a:gd name="T14" fmla="*/ 66136 w 798"/>
                <a:gd name="T15" fmla="*/ 47578 h 900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18" name="Title 1"/>
          <p:cNvSpPr>
            <a:spLocks noGrp="1"/>
          </p:cNvSpPr>
          <p:nvPr>
            <p:ph type="title"/>
          </p:nvPr>
        </p:nvSpPr>
        <p:spPr>
          <a:xfrm>
            <a:off x="704088" y="228600"/>
            <a:ext cx="10515600" cy="1139825"/>
          </a:xfrm>
        </p:spPr>
        <p:txBody>
          <a:bodyPr anchor="t" anchorCtr="0"/>
          <a:lstStyle>
            <a:lvl1pPr>
              <a:defRPr sz="3400" spc="5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8" name="Picture Placeholder 8"/>
          <p:cNvSpPr>
            <a:spLocks noGrp="1"/>
          </p:cNvSpPr>
          <p:nvPr>
            <p:ph type="pic" sz="quarter" idx="14"/>
          </p:nvPr>
        </p:nvSpPr>
        <p:spPr>
          <a:xfrm>
            <a:off x="693738" y="1464733"/>
            <a:ext cx="5357812" cy="4445000"/>
          </a:xfrm>
        </p:spPr>
        <p:txBody>
          <a:bodyPr/>
          <a:lstStyle>
            <a:lvl1pPr marL="0" marR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lvl1pPr>
          </a:lstStyle>
          <a:p>
            <a:pPr lvl="0"/>
            <a:r>
              <a:rPr lang="en-US" noProof="0"/>
              <a:t>Click icon to add picture</a:t>
            </a:r>
          </a:p>
        </p:txBody>
      </p:sp>
      <p:sp>
        <p:nvSpPr>
          <p:cNvPr id="31" name="Picture Placeholder 8"/>
          <p:cNvSpPr>
            <a:spLocks noGrp="1"/>
          </p:cNvSpPr>
          <p:nvPr>
            <p:ph type="pic" sz="quarter" idx="15"/>
          </p:nvPr>
        </p:nvSpPr>
        <p:spPr>
          <a:xfrm>
            <a:off x="6141122" y="1464733"/>
            <a:ext cx="5357812" cy="4445000"/>
          </a:xfrm>
        </p:spPr>
        <p:txBody>
          <a:bodyPr/>
          <a:lstStyle>
            <a:lvl1pPr marL="0" marR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lvl1pPr>
          </a:lstStyle>
          <a:p>
            <a:pPr lvl="0"/>
            <a:r>
              <a:rPr lang="en-US" noProof="0"/>
              <a:t>Click icon to add picture</a:t>
            </a:r>
          </a:p>
        </p:txBody>
      </p:sp>
      <p:sp>
        <p:nvSpPr>
          <p:cNvPr id="14" name="Footer Placeholder 3">
            <a:extLst>
              <a:ext uri="{FF2B5EF4-FFF2-40B4-BE49-F238E27FC236}">
                <a16:creationId xmlns:a16="http://schemas.microsoft.com/office/drawing/2014/main" id="{AB4237C4-1B7D-4622-8E14-6E4B9F04F95D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393700" y="6492875"/>
            <a:ext cx="10834688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5" name="Slide Number Placeholder 4">
            <a:extLst>
              <a:ext uri="{FF2B5EF4-FFF2-40B4-BE49-F238E27FC236}">
                <a16:creationId xmlns:a16="http://schemas.microsoft.com/office/drawing/2014/main" id="{0634CB0D-9ECB-42C0-9B1B-939EC386C27C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71450" y="6492875"/>
            <a:ext cx="215900" cy="361950"/>
          </a:xfrm>
        </p:spPr>
        <p:txBody>
          <a:bodyPr lIns="0" tIns="0" rIns="0" bIns="0"/>
          <a:lstStyle>
            <a:lvl1pPr>
              <a:defRPr/>
            </a:lvl1pPr>
          </a:lstStyle>
          <a:p>
            <a:pPr>
              <a:defRPr/>
            </a:pPr>
            <a:fld id="{F95A92CC-3A26-445C-901B-B687E06B687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1510397"/>
      </p:ext>
    </p:extLst>
  </p:cSld>
  <p:clrMapOvr>
    <a:masterClrMapping/>
  </p:clrMapOvr>
</p:sldLayout>
</file>

<file path=ppt/slideLayouts/slideLayout128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01040" y="1368425"/>
            <a:ext cx="10515600" cy="4996896"/>
          </a:xfrm>
        </p:spPr>
        <p:txBody>
          <a:bodyPr/>
          <a:lstStyle>
            <a:lvl1pPr>
              <a:lnSpc>
                <a:spcPct val="100000"/>
              </a:lnSpc>
              <a:spcBef>
                <a:spcPts val="654"/>
              </a:spcBef>
              <a:spcAft>
                <a:spcPts val="1959"/>
              </a:spcAft>
              <a:defRPr lang="en-US" sz="2000" spc="32" smtClean="0">
                <a:solidFill>
                  <a:schemeClr val="tx1"/>
                </a:solidFill>
              </a:defRPr>
            </a:lvl1pPr>
            <a:lvl2pPr marL="13817" indent="0">
              <a:lnSpc>
                <a:spcPct val="100000"/>
              </a:lnSpc>
              <a:spcBef>
                <a:spcPts val="1305"/>
              </a:spcBef>
              <a:buFont typeface="Arial" panose="020B0604020202020204" pitchFamily="34" charset="0"/>
              <a:buNone/>
              <a:tabLst/>
              <a:defRPr lang="en-US" sz="2000" spc="32" smtClean="0">
                <a:solidFill>
                  <a:schemeClr val="tx1"/>
                </a:solidFill>
              </a:defRPr>
            </a:lvl2pPr>
            <a:lvl3pPr marL="747832" indent="-245248">
              <a:lnSpc>
                <a:spcPct val="100000"/>
              </a:lnSpc>
              <a:spcBef>
                <a:spcPts val="1305"/>
              </a:spcBef>
              <a:buFont typeface="Arial" charset="0"/>
              <a:buChar char="•"/>
              <a:tabLst/>
              <a:defRPr lang="en-US" smtClean="0">
                <a:solidFill>
                  <a:schemeClr val="tx1"/>
                </a:solidFill>
              </a:defRPr>
            </a:lvl3pPr>
            <a:lvl4pPr marL="1122610" indent="-259063">
              <a:lnSpc>
                <a:spcPct val="100000"/>
              </a:lnSpc>
              <a:spcBef>
                <a:spcPts val="1305"/>
              </a:spcBef>
              <a:buFont typeface="Arial" charset="0"/>
              <a:buChar char="•"/>
              <a:tabLst/>
              <a:defRPr lang="en-US" sz="1467" smtClean="0">
                <a:solidFill>
                  <a:schemeClr val="tx1"/>
                </a:solidFill>
              </a:defRPr>
            </a:lvl4pPr>
            <a:lvl5pPr marL="1495662" indent="-259063">
              <a:lnSpc>
                <a:spcPct val="100000"/>
              </a:lnSpc>
              <a:spcBef>
                <a:spcPts val="1305"/>
              </a:spcBef>
              <a:buFont typeface="Arial" charset="0"/>
              <a:buChar char="•"/>
              <a:tabLst/>
              <a:defRPr lang="en-US" sz="1467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8" name="Title 1"/>
          <p:cNvSpPr>
            <a:spLocks noGrp="1"/>
          </p:cNvSpPr>
          <p:nvPr>
            <p:ph type="title"/>
          </p:nvPr>
        </p:nvSpPr>
        <p:spPr>
          <a:xfrm>
            <a:off x="704088" y="228606"/>
            <a:ext cx="10515600" cy="1139825"/>
          </a:xfrm>
        </p:spPr>
        <p:txBody>
          <a:bodyPr anchor="t" anchorCtr="0"/>
          <a:lstStyle>
            <a:lvl1pPr>
              <a:defRPr sz="3733" spc="55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Slide Number Placeholder 4">
            <a:extLst>
              <a:ext uri="{FF2B5EF4-FFF2-40B4-BE49-F238E27FC236}">
                <a16:creationId xmlns:a16="http://schemas.microsoft.com/office/drawing/2014/main" id="{C4C669E8-9821-47BB-B362-D2078B5CB6B9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36071" y="6449786"/>
            <a:ext cx="591911" cy="387804"/>
          </a:xfrm>
        </p:spPr>
        <p:txBody>
          <a:bodyPr/>
          <a:lstStyle>
            <a:lvl1pPr>
              <a:defRPr/>
            </a:lvl1pPr>
          </a:lstStyle>
          <a:p>
            <a:fld id="{160C78DB-50CA-4162-98DA-BF5FEE9BA923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1433922"/>
      </p:ext>
    </p:extLst>
  </p:cSld>
  <p:clrMapOvr>
    <a:masterClrMapping/>
  </p:clrMapOvr>
</p:sldLayout>
</file>

<file path=ppt/slideLayouts/slideLayout1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Half Slide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7">
            <a:extLst>
              <a:ext uri="{FF2B5EF4-FFF2-40B4-BE49-F238E27FC236}">
                <a16:creationId xmlns:a16="http://schemas.microsoft.com/office/drawing/2014/main" id="{B6771458-1667-44C0-9C54-B1D7A2E9912D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5933436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CA31DE1-571F-4DE2-87EA-0C48A72743E0}"/>
              </a:ext>
            </a:extLst>
          </p:cNvPr>
          <p:cNvSpPr/>
          <p:nvPr userDrawn="1"/>
        </p:nvSpPr>
        <p:spPr>
          <a:xfrm>
            <a:off x="5933436" y="0"/>
            <a:ext cx="6258564" cy="6858000"/>
          </a:xfrm>
          <a:prstGeom prst="rect">
            <a:avLst/>
          </a:pr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B0DA8DD1-F21A-4695-B6D5-E07AEC7C7373}"/>
              </a:ext>
            </a:extLst>
          </p:cNvPr>
          <p:cNvGrpSpPr/>
          <p:nvPr userDrawn="1"/>
        </p:nvGrpSpPr>
        <p:grpSpPr>
          <a:xfrm>
            <a:off x="11173460" y="6417165"/>
            <a:ext cx="869136" cy="287336"/>
            <a:chOff x="9740079" y="5966678"/>
            <a:chExt cx="1069658" cy="353628"/>
          </a:xfrm>
        </p:grpSpPr>
        <p:sp>
          <p:nvSpPr>
            <p:cNvPr id="6" name="Freeform 5">
              <a:extLst>
                <a:ext uri="{FF2B5EF4-FFF2-40B4-BE49-F238E27FC236}">
                  <a16:creationId xmlns:a16="http://schemas.microsoft.com/office/drawing/2014/main" id="{757673A0-E7BF-42FF-B732-E4BEDC26A075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8561B7FB-6A9E-4378-BE14-9B0C3EDDEA05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FC026127-5063-4CB7-8E2B-BC26941F13C5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9" name="Freeform 8">
              <a:extLst>
                <a:ext uri="{FF2B5EF4-FFF2-40B4-BE49-F238E27FC236}">
                  <a16:creationId xmlns:a16="http://schemas.microsoft.com/office/drawing/2014/main" id="{7C87CB8A-4A81-4DB8-A58F-93014FDF7AB7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0" name="Freeform 9">
              <a:extLst>
                <a:ext uri="{FF2B5EF4-FFF2-40B4-BE49-F238E27FC236}">
                  <a16:creationId xmlns:a16="http://schemas.microsoft.com/office/drawing/2014/main" id="{52FC99B9-0028-47AB-AB69-6E26BA972596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1" name="Freeform 10">
              <a:extLst>
                <a:ext uri="{FF2B5EF4-FFF2-40B4-BE49-F238E27FC236}">
                  <a16:creationId xmlns:a16="http://schemas.microsoft.com/office/drawing/2014/main" id="{7550965D-AE5F-44A1-ADBE-D378D0BC24FE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05D646AA-8F1A-4D25-B3A7-9593BE12FC00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C23EE2EC-AC89-4242-B1BB-2DFC100DF1A3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</p:grp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B0973BAD-26A8-4E8E-96FF-665EC1AD50AD}"/>
              </a:ext>
            </a:extLst>
          </p:cNvPr>
          <p:cNvCxnSpPr>
            <a:cxnSpLocks/>
          </p:cNvCxnSpPr>
          <p:nvPr userDrawn="1"/>
        </p:nvCxnSpPr>
        <p:spPr>
          <a:xfrm>
            <a:off x="6408012" y="1058732"/>
            <a:ext cx="740664" cy="0"/>
          </a:xfrm>
          <a:prstGeom prst="line">
            <a:avLst/>
          </a:prstGeom>
          <a:ln w="38100">
            <a:solidFill>
              <a:srgbClr val="F2652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 Placeholder 2">
            <a:extLst>
              <a:ext uri="{FF2B5EF4-FFF2-40B4-BE49-F238E27FC236}">
                <a16:creationId xmlns:a16="http://schemas.microsoft.com/office/drawing/2014/main" id="{F97C2E33-54E7-46DF-9224-0C854B5A7ECE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6408012" y="3029803"/>
            <a:ext cx="5098188" cy="2784143"/>
          </a:xfrm>
          <a:prstGeom prst="rect">
            <a:avLst/>
          </a:prstGeom>
        </p:spPr>
        <p:txBody>
          <a:bodyPr/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80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Click to enter details about a topic or the image pictured. </a:t>
            </a:r>
          </a:p>
        </p:txBody>
      </p:sp>
      <p:sp>
        <p:nvSpPr>
          <p:cNvPr id="16" name="Title 1">
            <a:extLst>
              <a:ext uri="{FF2B5EF4-FFF2-40B4-BE49-F238E27FC236}">
                <a16:creationId xmlns:a16="http://schemas.microsoft.com/office/drawing/2014/main" id="{7776242B-2B02-4116-B8E1-38ED7DFD1D16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408012" y="1172829"/>
            <a:ext cx="5098188" cy="1169998"/>
          </a:xfrm>
          <a:prstGeom prst="rect">
            <a:avLst/>
          </a:prstGeom>
        </p:spPr>
        <p:txBody>
          <a:bodyPr anchor="t"/>
          <a:lstStyle>
            <a:lvl1pPr algn="l">
              <a:defRPr sz="39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enter title</a:t>
            </a:r>
          </a:p>
        </p:txBody>
      </p:sp>
      <p:sp>
        <p:nvSpPr>
          <p:cNvPr id="17" name="Text Placeholder 3">
            <a:extLst>
              <a:ext uri="{FF2B5EF4-FFF2-40B4-BE49-F238E27FC236}">
                <a16:creationId xmlns:a16="http://schemas.microsoft.com/office/drawing/2014/main" id="{C9CB0D48-F3D4-4ED5-B8B2-793545D6D52D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408012" y="2365612"/>
            <a:ext cx="5098188" cy="3683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000">
                <a:solidFill>
                  <a:schemeClr val="tx1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</p:spTree>
    <p:extLst>
      <p:ext uri="{BB962C8B-B14F-4D97-AF65-F5344CB8AC3E}">
        <p14:creationId xmlns:p14="http://schemas.microsoft.com/office/powerpoint/2010/main" val="566854122"/>
      </p:ext>
    </p:extLst>
  </p:cSld>
  <p:clrMapOvr>
    <a:masterClrMapping/>
  </p:clrMapOvr>
</p:sldLayout>
</file>

<file path=ppt/slideLayouts/slideLayout1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ull Slide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7">
            <a:extLst>
              <a:ext uri="{FF2B5EF4-FFF2-40B4-BE49-F238E27FC236}">
                <a16:creationId xmlns:a16="http://schemas.microsoft.com/office/drawing/2014/main" id="{205A6552-9172-4D71-8BB5-6F6195AE6B91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EC732FC5-E88B-458E-97F3-3EA8CFA076A6}"/>
              </a:ext>
            </a:extLst>
          </p:cNvPr>
          <p:cNvGrpSpPr/>
          <p:nvPr userDrawn="1"/>
        </p:nvGrpSpPr>
        <p:grpSpPr>
          <a:xfrm>
            <a:off x="11173460" y="6417165"/>
            <a:ext cx="869136" cy="287336"/>
            <a:chOff x="9740079" y="5966678"/>
            <a:chExt cx="1069658" cy="353628"/>
          </a:xfrm>
        </p:grpSpPr>
        <p:sp>
          <p:nvSpPr>
            <p:cNvPr id="4" name="Freeform 5">
              <a:extLst>
                <a:ext uri="{FF2B5EF4-FFF2-40B4-BE49-F238E27FC236}">
                  <a16:creationId xmlns:a16="http://schemas.microsoft.com/office/drawing/2014/main" id="{EF6BF9C9-0D31-4430-A3A1-21339F1FC161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DFE1F79E-D0EE-47B1-B625-B54553EC67DE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6" name="Freeform 7">
              <a:extLst>
                <a:ext uri="{FF2B5EF4-FFF2-40B4-BE49-F238E27FC236}">
                  <a16:creationId xmlns:a16="http://schemas.microsoft.com/office/drawing/2014/main" id="{41FCE760-27AB-4756-994E-A9D8A7A1AA6A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7" name="Freeform 8">
              <a:extLst>
                <a:ext uri="{FF2B5EF4-FFF2-40B4-BE49-F238E27FC236}">
                  <a16:creationId xmlns:a16="http://schemas.microsoft.com/office/drawing/2014/main" id="{1B333B7E-C484-49E4-AA11-1410FB9FDDB0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8" name="Freeform 9">
              <a:extLst>
                <a:ext uri="{FF2B5EF4-FFF2-40B4-BE49-F238E27FC236}">
                  <a16:creationId xmlns:a16="http://schemas.microsoft.com/office/drawing/2014/main" id="{565039F8-1DCA-484A-9D7A-61A19F26884D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9" name="Freeform 10">
              <a:extLst>
                <a:ext uri="{FF2B5EF4-FFF2-40B4-BE49-F238E27FC236}">
                  <a16:creationId xmlns:a16="http://schemas.microsoft.com/office/drawing/2014/main" id="{91240B0F-CCBB-4978-81A0-34C5B8F9577C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0" name="Freeform 11">
              <a:extLst>
                <a:ext uri="{FF2B5EF4-FFF2-40B4-BE49-F238E27FC236}">
                  <a16:creationId xmlns:a16="http://schemas.microsoft.com/office/drawing/2014/main" id="{94B7F720-7BBA-4415-8D8F-47A1363EFD81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1" name="Freeform 12">
              <a:extLst>
                <a:ext uri="{FF2B5EF4-FFF2-40B4-BE49-F238E27FC236}">
                  <a16:creationId xmlns:a16="http://schemas.microsoft.com/office/drawing/2014/main" id="{491CF43F-4360-4E0C-B7F0-6C5B61D14ED0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</p:grp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B9E7834A-74FD-49A0-B824-6CACD258F069}"/>
              </a:ext>
            </a:extLst>
          </p:cNvPr>
          <p:cNvCxnSpPr>
            <a:cxnSpLocks/>
          </p:cNvCxnSpPr>
          <p:nvPr userDrawn="1"/>
        </p:nvCxnSpPr>
        <p:spPr>
          <a:xfrm>
            <a:off x="6408012" y="1058732"/>
            <a:ext cx="740664" cy="0"/>
          </a:xfrm>
          <a:prstGeom prst="line">
            <a:avLst/>
          </a:prstGeom>
          <a:ln w="38100">
            <a:solidFill>
              <a:srgbClr val="F2652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 Placeholder 2">
            <a:extLst>
              <a:ext uri="{FF2B5EF4-FFF2-40B4-BE49-F238E27FC236}">
                <a16:creationId xmlns:a16="http://schemas.microsoft.com/office/drawing/2014/main" id="{6E83D615-8445-4888-B267-8C11B3E93068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6408012" y="3029803"/>
            <a:ext cx="5098188" cy="2784143"/>
          </a:xfrm>
          <a:prstGeom prst="rect">
            <a:avLst/>
          </a:prstGeom>
        </p:spPr>
        <p:txBody>
          <a:bodyPr/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80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Click to enter details about a topic or the image pictured. </a:t>
            </a:r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731940AB-1AEA-47D7-8EF1-7683876A2F50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408012" y="1172829"/>
            <a:ext cx="5098188" cy="1169998"/>
          </a:xfrm>
          <a:prstGeom prst="rect">
            <a:avLst/>
          </a:prstGeom>
        </p:spPr>
        <p:txBody>
          <a:bodyPr anchor="t"/>
          <a:lstStyle>
            <a:lvl1pPr algn="l">
              <a:defRPr sz="39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enter title</a:t>
            </a:r>
          </a:p>
        </p:txBody>
      </p:sp>
      <p:sp>
        <p:nvSpPr>
          <p:cNvPr id="15" name="Text Placeholder 3">
            <a:extLst>
              <a:ext uri="{FF2B5EF4-FFF2-40B4-BE49-F238E27FC236}">
                <a16:creationId xmlns:a16="http://schemas.microsoft.com/office/drawing/2014/main" id="{DCCFB62C-20CA-4BDB-B953-D9822691AA36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408012" y="2365612"/>
            <a:ext cx="5098188" cy="3683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000">
                <a:solidFill>
                  <a:schemeClr val="tx1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</p:spTree>
    <p:extLst>
      <p:ext uri="{BB962C8B-B14F-4D97-AF65-F5344CB8AC3E}">
        <p14:creationId xmlns:p14="http://schemas.microsoft.com/office/powerpoint/2010/main" val="1448249344"/>
      </p:ext>
    </p:extLst>
  </p:cSld>
  <p:clrMapOvr>
    <a:masterClrMapping/>
  </p:clrMapOvr>
</p:sldLayout>
</file>

<file path=ppt/slideLayouts/slideLayout1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Stacked Imag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7">
            <a:extLst>
              <a:ext uri="{FF2B5EF4-FFF2-40B4-BE49-F238E27FC236}">
                <a16:creationId xmlns:a16="http://schemas.microsoft.com/office/drawing/2014/main" id="{306898B4-EC9D-4D38-8344-F2C3F62BB7F6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0" y="4635442"/>
            <a:ext cx="5933436" cy="2212848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3" name="Picture Placeholder 7">
            <a:extLst>
              <a:ext uri="{FF2B5EF4-FFF2-40B4-BE49-F238E27FC236}">
                <a16:creationId xmlns:a16="http://schemas.microsoft.com/office/drawing/2014/main" id="{3173089F-9B14-4479-AF57-71CEFFF37843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12325"/>
            <a:ext cx="5933436" cy="2212848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Picture Placeholder 7">
            <a:extLst>
              <a:ext uri="{FF2B5EF4-FFF2-40B4-BE49-F238E27FC236}">
                <a16:creationId xmlns:a16="http://schemas.microsoft.com/office/drawing/2014/main" id="{0102821C-7268-4AFC-A457-8E8E7E58FBF6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2323884"/>
            <a:ext cx="5933436" cy="2212848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2F3CDC12-08FC-4483-9DF4-ABED5D4106A2}"/>
              </a:ext>
            </a:extLst>
          </p:cNvPr>
          <p:cNvGrpSpPr/>
          <p:nvPr userDrawn="1"/>
        </p:nvGrpSpPr>
        <p:grpSpPr>
          <a:xfrm>
            <a:off x="11173460" y="6417165"/>
            <a:ext cx="869136" cy="287336"/>
            <a:chOff x="9740079" y="5966678"/>
            <a:chExt cx="1069658" cy="353628"/>
          </a:xfrm>
        </p:grpSpPr>
        <p:sp>
          <p:nvSpPr>
            <p:cNvPr id="6" name="Freeform 5">
              <a:extLst>
                <a:ext uri="{FF2B5EF4-FFF2-40B4-BE49-F238E27FC236}">
                  <a16:creationId xmlns:a16="http://schemas.microsoft.com/office/drawing/2014/main" id="{BF261253-9040-43C1-BF6E-10B2C231CE33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393BC030-6565-46AA-847F-383CCCB9D47E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857915CF-A71D-4736-B9BA-AA11C8BCBB7B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9" name="Freeform 8">
              <a:extLst>
                <a:ext uri="{FF2B5EF4-FFF2-40B4-BE49-F238E27FC236}">
                  <a16:creationId xmlns:a16="http://schemas.microsoft.com/office/drawing/2014/main" id="{9C99AC0B-5CF0-4F27-99F8-2D5623F65D27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0" name="Freeform 9">
              <a:extLst>
                <a:ext uri="{FF2B5EF4-FFF2-40B4-BE49-F238E27FC236}">
                  <a16:creationId xmlns:a16="http://schemas.microsoft.com/office/drawing/2014/main" id="{ACFEE1E2-003C-4D96-9F06-839EFF760E55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1" name="Freeform 10">
              <a:extLst>
                <a:ext uri="{FF2B5EF4-FFF2-40B4-BE49-F238E27FC236}">
                  <a16:creationId xmlns:a16="http://schemas.microsoft.com/office/drawing/2014/main" id="{DB39D41C-6052-4CBB-8CBC-073B037EED54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E976CCDE-799B-438C-982E-D743BC644F13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194190A9-D5F2-4396-84D4-0CEB0918AE5C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</p:grp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0B851383-970B-4796-8B6A-31BE3509B4B0}"/>
              </a:ext>
            </a:extLst>
          </p:cNvPr>
          <p:cNvCxnSpPr>
            <a:cxnSpLocks/>
          </p:cNvCxnSpPr>
          <p:nvPr userDrawn="1"/>
        </p:nvCxnSpPr>
        <p:spPr>
          <a:xfrm>
            <a:off x="6408012" y="1058732"/>
            <a:ext cx="740664" cy="0"/>
          </a:xfrm>
          <a:prstGeom prst="line">
            <a:avLst/>
          </a:prstGeom>
          <a:ln w="38100">
            <a:solidFill>
              <a:srgbClr val="F2652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 Placeholder 2">
            <a:extLst>
              <a:ext uri="{FF2B5EF4-FFF2-40B4-BE49-F238E27FC236}">
                <a16:creationId xmlns:a16="http://schemas.microsoft.com/office/drawing/2014/main" id="{A19480F0-4386-4ADB-912A-795C419A3744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6408012" y="3029803"/>
            <a:ext cx="5098188" cy="2784143"/>
          </a:xfrm>
          <a:prstGeom prst="rect">
            <a:avLst/>
          </a:prstGeom>
        </p:spPr>
        <p:txBody>
          <a:bodyPr/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80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Click to enter details about a topic or the image pictured. </a:t>
            </a:r>
          </a:p>
        </p:txBody>
      </p:sp>
      <p:sp>
        <p:nvSpPr>
          <p:cNvPr id="16" name="Title 1">
            <a:extLst>
              <a:ext uri="{FF2B5EF4-FFF2-40B4-BE49-F238E27FC236}">
                <a16:creationId xmlns:a16="http://schemas.microsoft.com/office/drawing/2014/main" id="{FD4DABAB-25F7-45CB-B491-4268916F7A45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408012" y="1172829"/>
            <a:ext cx="5098188" cy="1169998"/>
          </a:xfrm>
          <a:prstGeom prst="rect">
            <a:avLst/>
          </a:prstGeom>
        </p:spPr>
        <p:txBody>
          <a:bodyPr anchor="t"/>
          <a:lstStyle>
            <a:lvl1pPr algn="l">
              <a:defRPr sz="39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enter title</a:t>
            </a:r>
          </a:p>
        </p:txBody>
      </p:sp>
      <p:sp>
        <p:nvSpPr>
          <p:cNvPr id="17" name="Text Placeholder 3">
            <a:extLst>
              <a:ext uri="{FF2B5EF4-FFF2-40B4-BE49-F238E27FC236}">
                <a16:creationId xmlns:a16="http://schemas.microsoft.com/office/drawing/2014/main" id="{BC1AF17F-E83A-4EE5-8506-D9CD9CE5CA45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408012" y="2365612"/>
            <a:ext cx="5098188" cy="3683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000">
                <a:solidFill>
                  <a:schemeClr val="tx1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</p:spTree>
    <p:extLst>
      <p:ext uri="{BB962C8B-B14F-4D97-AF65-F5344CB8AC3E}">
        <p14:creationId xmlns:p14="http://schemas.microsoft.com/office/powerpoint/2010/main" val="2372700185"/>
      </p:ext>
    </p:extLst>
  </p:cSld>
  <p:clrMapOvr>
    <a:masterClrMapping/>
  </p:clrMapOvr>
</p:sldLayout>
</file>

<file path=ppt/slideLayouts/slideLayout1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Horizontal Imag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7">
            <a:extLst>
              <a:ext uri="{FF2B5EF4-FFF2-40B4-BE49-F238E27FC236}">
                <a16:creationId xmlns:a16="http://schemas.microsoft.com/office/drawing/2014/main" id="{33D77BC5-9955-4852-9F48-4A551B4623D0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-4" y="2242040"/>
            <a:ext cx="3941135" cy="3013814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3" name="Picture Placeholder 7">
            <a:extLst>
              <a:ext uri="{FF2B5EF4-FFF2-40B4-BE49-F238E27FC236}">
                <a16:creationId xmlns:a16="http://schemas.microsoft.com/office/drawing/2014/main" id="{851E5003-66C7-46CF-8CF9-98C6ED60673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123657" y="2242040"/>
            <a:ext cx="3941135" cy="3013814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Picture Placeholder 7">
            <a:extLst>
              <a:ext uri="{FF2B5EF4-FFF2-40B4-BE49-F238E27FC236}">
                <a16:creationId xmlns:a16="http://schemas.microsoft.com/office/drawing/2014/main" id="{518EB2A9-F4F0-4669-86C0-B8F6AE1EEE8F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8243769" y="2242040"/>
            <a:ext cx="3941135" cy="3013814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9BCC2D67-32A9-434B-995F-64D144FF7E25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539750" y="386131"/>
            <a:ext cx="11112500" cy="693369"/>
          </a:xfrm>
          <a:prstGeom prst="rect">
            <a:avLst/>
          </a:prstGeom>
        </p:spPr>
        <p:txBody>
          <a:bodyPr anchor="ctr"/>
          <a:lstStyle>
            <a:lvl1pPr algn="ctr">
              <a:defRPr sz="39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enter title</a:t>
            </a: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70E42879-6679-4D2C-AEC6-659DB70C7997}"/>
              </a:ext>
            </a:extLst>
          </p:cNvPr>
          <p:cNvGrpSpPr/>
          <p:nvPr userDrawn="1"/>
        </p:nvGrpSpPr>
        <p:grpSpPr>
          <a:xfrm>
            <a:off x="11173460" y="6417165"/>
            <a:ext cx="869136" cy="287336"/>
            <a:chOff x="9740079" y="5966678"/>
            <a:chExt cx="1069658" cy="353628"/>
          </a:xfrm>
        </p:grpSpPr>
        <p:sp>
          <p:nvSpPr>
            <p:cNvPr id="7" name="Freeform 5">
              <a:extLst>
                <a:ext uri="{FF2B5EF4-FFF2-40B4-BE49-F238E27FC236}">
                  <a16:creationId xmlns:a16="http://schemas.microsoft.com/office/drawing/2014/main" id="{8F51E89A-089D-4E52-8E19-5625EEFDAEE4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8" name="Freeform 6">
              <a:extLst>
                <a:ext uri="{FF2B5EF4-FFF2-40B4-BE49-F238E27FC236}">
                  <a16:creationId xmlns:a16="http://schemas.microsoft.com/office/drawing/2014/main" id="{CF3AD3BF-96A0-46F5-821D-477260B348E9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9" name="Freeform 7">
              <a:extLst>
                <a:ext uri="{FF2B5EF4-FFF2-40B4-BE49-F238E27FC236}">
                  <a16:creationId xmlns:a16="http://schemas.microsoft.com/office/drawing/2014/main" id="{E6453291-891A-43C1-836A-892C7455ED3E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0" name="Freeform 8">
              <a:extLst>
                <a:ext uri="{FF2B5EF4-FFF2-40B4-BE49-F238E27FC236}">
                  <a16:creationId xmlns:a16="http://schemas.microsoft.com/office/drawing/2014/main" id="{8294A901-CACF-46E9-9BEA-00680578CF44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1" name="Freeform 9">
              <a:extLst>
                <a:ext uri="{FF2B5EF4-FFF2-40B4-BE49-F238E27FC236}">
                  <a16:creationId xmlns:a16="http://schemas.microsoft.com/office/drawing/2014/main" id="{A47DE097-CFAE-4D6F-ADB2-74EAC033FF8D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277F3E70-95D4-4249-AABE-51CE387F330D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E3B9E544-3625-4AA0-B59C-B714DDDAAF18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4A992744-DA96-4575-9D8B-22638CAAA534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</p:grpSp>
      <p:sp>
        <p:nvSpPr>
          <p:cNvPr id="15" name="Text Placeholder 2">
            <a:extLst>
              <a:ext uri="{FF2B5EF4-FFF2-40B4-BE49-F238E27FC236}">
                <a16:creationId xmlns:a16="http://schemas.microsoft.com/office/drawing/2014/main" id="{7AD71175-2952-4526-920E-D1234A497E65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39750" y="1092200"/>
            <a:ext cx="11112500" cy="374650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400">
                <a:solidFill>
                  <a:schemeClr val="tx1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16" name="Text Placeholder 2">
            <a:extLst>
              <a:ext uri="{FF2B5EF4-FFF2-40B4-BE49-F238E27FC236}">
                <a16:creationId xmlns:a16="http://schemas.microsoft.com/office/drawing/2014/main" id="{C2AE2724-3EDD-4888-A2D1-99C106B3E3C5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-4" y="5329495"/>
            <a:ext cx="3941135" cy="863915"/>
          </a:xfrm>
          <a:prstGeom prst="rect">
            <a:avLst/>
          </a:prstGeom>
        </p:spPr>
        <p:txBody>
          <a:bodyPr anchor="t"/>
          <a:lstStyle>
            <a:lvl1pPr marL="0" indent="0" algn="ctr">
              <a:buNone/>
              <a:defRPr sz="180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insert image caption</a:t>
            </a:r>
          </a:p>
        </p:txBody>
      </p:sp>
      <p:sp>
        <p:nvSpPr>
          <p:cNvPr id="17" name="Text Placeholder 2">
            <a:extLst>
              <a:ext uri="{FF2B5EF4-FFF2-40B4-BE49-F238E27FC236}">
                <a16:creationId xmlns:a16="http://schemas.microsoft.com/office/drawing/2014/main" id="{2F40AB9A-38A1-44FD-A355-A34A950C6963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123657" y="5329495"/>
            <a:ext cx="3941135" cy="863915"/>
          </a:xfrm>
          <a:prstGeom prst="rect">
            <a:avLst/>
          </a:prstGeom>
        </p:spPr>
        <p:txBody>
          <a:bodyPr anchor="t"/>
          <a:lstStyle>
            <a:lvl1pPr marL="0" indent="0" algn="ctr">
              <a:buNone/>
              <a:defRPr sz="180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insert image caption</a:t>
            </a:r>
          </a:p>
        </p:txBody>
      </p:sp>
      <p:sp>
        <p:nvSpPr>
          <p:cNvPr id="18" name="Text Placeholder 2">
            <a:extLst>
              <a:ext uri="{FF2B5EF4-FFF2-40B4-BE49-F238E27FC236}">
                <a16:creationId xmlns:a16="http://schemas.microsoft.com/office/drawing/2014/main" id="{03C674BB-5D31-4C70-85DD-4C37854949F2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8243769" y="5329495"/>
            <a:ext cx="3948231" cy="863915"/>
          </a:xfrm>
          <a:prstGeom prst="rect">
            <a:avLst/>
          </a:prstGeom>
        </p:spPr>
        <p:txBody>
          <a:bodyPr anchor="t"/>
          <a:lstStyle>
            <a:lvl1pPr marL="0" indent="0" algn="ctr">
              <a:buNone/>
              <a:defRPr sz="180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insert image caption</a:t>
            </a:r>
          </a:p>
        </p:txBody>
      </p:sp>
    </p:spTree>
    <p:extLst>
      <p:ext uri="{BB962C8B-B14F-4D97-AF65-F5344CB8AC3E}">
        <p14:creationId xmlns:p14="http://schemas.microsoft.com/office/powerpoint/2010/main" val="975579462"/>
      </p:ext>
    </p:extLst>
  </p:cSld>
  <p:clrMapOvr>
    <a:masterClrMapping/>
  </p:clrMapOvr>
</p:sldLayout>
</file>

<file path=ppt/slideLayouts/slideLayout1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 Horizontal Imag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3">
            <a:extLst>
              <a:ext uri="{FF2B5EF4-FFF2-40B4-BE49-F238E27FC236}">
                <a16:creationId xmlns:a16="http://schemas.microsoft.com/office/drawing/2014/main" id="{EB8F7E29-A2DA-4DC9-B1D9-D76441744D20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1259926" y="2018975"/>
            <a:ext cx="9672148" cy="1095376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60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Images can be displayed here in a organized and clear way. </a:t>
            </a:r>
          </a:p>
        </p:txBody>
      </p:sp>
      <p:sp>
        <p:nvSpPr>
          <p:cNvPr id="3" name="Picture Placeholder 7">
            <a:extLst>
              <a:ext uri="{FF2B5EF4-FFF2-40B4-BE49-F238E27FC236}">
                <a16:creationId xmlns:a16="http://schemas.microsoft.com/office/drawing/2014/main" id="{1BE06138-0F2C-43C8-B0C7-8589FB0B34B4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0" y="3281694"/>
            <a:ext cx="2818260" cy="1967603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Picture Placeholder 7">
            <a:extLst>
              <a:ext uri="{FF2B5EF4-FFF2-40B4-BE49-F238E27FC236}">
                <a16:creationId xmlns:a16="http://schemas.microsoft.com/office/drawing/2014/main" id="{B3C8E92F-9AA4-4ADD-9D9F-7F7F5B934DE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121300" y="3281694"/>
            <a:ext cx="2818260" cy="1967603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Picture Placeholder 7">
            <a:extLst>
              <a:ext uri="{FF2B5EF4-FFF2-40B4-BE49-F238E27FC236}">
                <a16:creationId xmlns:a16="http://schemas.microsoft.com/office/drawing/2014/main" id="{17713D96-FD27-41E0-A2E9-7022D4577D8E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242600" y="3281694"/>
            <a:ext cx="2818260" cy="1967603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Picture Placeholder 7">
            <a:extLst>
              <a:ext uri="{FF2B5EF4-FFF2-40B4-BE49-F238E27FC236}">
                <a16:creationId xmlns:a16="http://schemas.microsoft.com/office/drawing/2014/main" id="{77397CCF-A77C-4DBC-846A-DEE4042B0F9F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9363899" y="3281694"/>
            <a:ext cx="2818260" cy="1967603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F50605B1-981E-4519-80EC-11B1B098DFD4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539750" y="386131"/>
            <a:ext cx="11112500" cy="693369"/>
          </a:xfrm>
          <a:prstGeom prst="rect">
            <a:avLst/>
          </a:prstGeom>
        </p:spPr>
        <p:txBody>
          <a:bodyPr anchor="ctr"/>
          <a:lstStyle>
            <a:lvl1pPr algn="ctr">
              <a:defRPr sz="39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enter title</a:t>
            </a: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AC424CFF-6FB2-47E4-ADE8-12742DDC9CBD}"/>
              </a:ext>
            </a:extLst>
          </p:cNvPr>
          <p:cNvGrpSpPr/>
          <p:nvPr userDrawn="1"/>
        </p:nvGrpSpPr>
        <p:grpSpPr>
          <a:xfrm>
            <a:off x="11173460" y="6417165"/>
            <a:ext cx="869136" cy="287336"/>
            <a:chOff x="9740079" y="5966678"/>
            <a:chExt cx="1069658" cy="353628"/>
          </a:xfrm>
        </p:grpSpPr>
        <p:sp>
          <p:nvSpPr>
            <p:cNvPr id="9" name="Freeform 5">
              <a:extLst>
                <a:ext uri="{FF2B5EF4-FFF2-40B4-BE49-F238E27FC236}">
                  <a16:creationId xmlns:a16="http://schemas.microsoft.com/office/drawing/2014/main" id="{037C9195-67AC-4B14-825E-5CF8FF29388B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0" name="Freeform 6">
              <a:extLst>
                <a:ext uri="{FF2B5EF4-FFF2-40B4-BE49-F238E27FC236}">
                  <a16:creationId xmlns:a16="http://schemas.microsoft.com/office/drawing/2014/main" id="{60B5E399-A885-4ECF-94EB-BF944300EC8B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1" name="Freeform 7">
              <a:extLst>
                <a:ext uri="{FF2B5EF4-FFF2-40B4-BE49-F238E27FC236}">
                  <a16:creationId xmlns:a16="http://schemas.microsoft.com/office/drawing/2014/main" id="{4010E211-31A5-4D26-8DBB-27DEC063D78A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2" name="Freeform 8">
              <a:extLst>
                <a:ext uri="{FF2B5EF4-FFF2-40B4-BE49-F238E27FC236}">
                  <a16:creationId xmlns:a16="http://schemas.microsoft.com/office/drawing/2014/main" id="{D33EE14F-82D5-4FA0-8A71-92B9A3648270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3" name="Freeform 9">
              <a:extLst>
                <a:ext uri="{FF2B5EF4-FFF2-40B4-BE49-F238E27FC236}">
                  <a16:creationId xmlns:a16="http://schemas.microsoft.com/office/drawing/2014/main" id="{415F0E52-746C-4128-95C9-287136CDA5BB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4" name="Freeform 10">
              <a:extLst>
                <a:ext uri="{FF2B5EF4-FFF2-40B4-BE49-F238E27FC236}">
                  <a16:creationId xmlns:a16="http://schemas.microsoft.com/office/drawing/2014/main" id="{B433FFC4-BFF9-4305-A3E1-DB100601B421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5" name="Freeform 11">
              <a:extLst>
                <a:ext uri="{FF2B5EF4-FFF2-40B4-BE49-F238E27FC236}">
                  <a16:creationId xmlns:a16="http://schemas.microsoft.com/office/drawing/2014/main" id="{AFCC6E0E-2228-4B44-8A56-CA9FDAE695BB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6" name="Freeform 12">
              <a:extLst>
                <a:ext uri="{FF2B5EF4-FFF2-40B4-BE49-F238E27FC236}">
                  <a16:creationId xmlns:a16="http://schemas.microsoft.com/office/drawing/2014/main" id="{75F0C1A6-B705-44DB-8A42-2F47C125D8FA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</p:grpSp>
      <p:sp>
        <p:nvSpPr>
          <p:cNvPr id="17" name="Text Placeholder 2">
            <a:extLst>
              <a:ext uri="{FF2B5EF4-FFF2-40B4-BE49-F238E27FC236}">
                <a16:creationId xmlns:a16="http://schemas.microsoft.com/office/drawing/2014/main" id="{4C44B529-5B07-40AF-BFAB-9F1E3C27670E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39750" y="1092200"/>
            <a:ext cx="11112500" cy="374650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400">
                <a:solidFill>
                  <a:schemeClr val="tx1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</p:spTree>
    <p:extLst>
      <p:ext uri="{BB962C8B-B14F-4D97-AF65-F5344CB8AC3E}">
        <p14:creationId xmlns:p14="http://schemas.microsoft.com/office/powerpoint/2010/main" val="2626867713"/>
      </p:ext>
    </p:extLst>
  </p:cSld>
  <p:clrMapOvr>
    <a:masterClrMapping/>
  </p:clrMapOvr>
</p:sldLayout>
</file>

<file path=ppt/slideLayouts/slideLayout1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Horizontal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3">
            <a:extLst>
              <a:ext uri="{FF2B5EF4-FFF2-40B4-BE49-F238E27FC236}">
                <a16:creationId xmlns:a16="http://schemas.microsoft.com/office/drawing/2014/main" id="{4AF72E02-6093-45E0-BBDC-ED164D380FC2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1259926" y="5170657"/>
            <a:ext cx="9672148" cy="1095376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60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Details can be added here to introduce a new topic or explain the image above.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AC086652-26DA-42C5-BFA8-FE01EA2D8732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539750" y="386131"/>
            <a:ext cx="11112500" cy="693369"/>
          </a:xfrm>
          <a:prstGeom prst="rect">
            <a:avLst/>
          </a:prstGeom>
        </p:spPr>
        <p:txBody>
          <a:bodyPr anchor="ctr"/>
          <a:lstStyle>
            <a:lvl1pPr algn="ctr">
              <a:defRPr sz="39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enter title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6814951D-4287-40C8-BD59-4899FA3C6ABB}"/>
              </a:ext>
            </a:extLst>
          </p:cNvPr>
          <p:cNvGrpSpPr/>
          <p:nvPr userDrawn="1"/>
        </p:nvGrpSpPr>
        <p:grpSpPr>
          <a:xfrm>
            <a:off x="11173460" y="6417165"/>
            <a:ext cx="869136" cy="287336"/>
            <a:chOff x="9740079" y="5966678"/>
            <a:chExt cx="1069658" cy="353628"/>
          </a:xfrm>
        </p:grpSpPr>
        <p:sp>
          <p:nvSpPr>
            <p:cNvPr id="5" name="Freeform 5">
              <a:extLst>
                <a:ext uri="{FF2B5EF4-FFF2-40B4-BE49-F238E27FC236}">
                  <a16:creationId xmlns:a16="http://schemas.microsoft.com/office/drawing/2014/main" id="{F0AE9F71-0FD6-4993-A9ED-B1D48261EAD0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6" name="Freeform 6">
              <a:extLst>
                <a:ext uri="{FF2B5EF4-FFF2-40B4-BE49-F238E27FC236}">
                  <a16:creationId xmlns:a16="http://schemas.microsoft.com/office/drawing/2014/main" id="{F57D850F-61E1-41A1-A55E-09DCAFE5EA46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7" name="Freeform 7">
              <a:extLst>
                <a:ext uri="{FF2B5EF4-FFF2-40B4-BE49-F238E27FC236}">
                  <a16:creationId xmlns:a16="http://schemas.microsoft.com/office/drawing/2014/main" id="{D312C821-1C84-494A-B506-CD44510800F1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8" name="Freeform 8">
              <a:extLst>
                <a:ext uri="{FF2B5EF4-FFF2-40B4-BE49-F238E27FC236}">
                  <a16:creationId xmlns:a16="http://schemas.microsoft.com/office/drawing/2014/main" id="{DF904085-21C9-494E-9DBF-01B5DDB4924F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9" name="Freeform 9">
              <a:extLst>
                <a:ext uri="{FF2B5EF4-FFF2-40B4-BE49-F238E27FC236}">
                  <a16:creationId xmlns:a16="http://schemas.microsoft.com/office/drawing/2014/main" id="{E0007756-D76F-4A50-B3B2-7F5A79C34E02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0" name="Freeform 10">
              <a:extLst>
                <a:ext uri="{FF2B5EF4-FFF2-40B4-BE49-F238E27FC236}">
                  <a16:creationId xmlns:a16="http://schemas.microsoft.com/office/drawing/2014/main" id="{B2315A02-F554-4A37-BCC5-342BC9CB2B0C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1" name="Freeform 11">
              <a:extLst>
                <a:ext uri="{FF2B5EF4-FFF2-40B4-BE49-F238E27FC236}">
                  <a16:creationId xmlns:a16="http://schemas.microsoft.com/office/drawing/2014/main" id="{E750B2AC-FA2D-4BC6-A908-E93CBF192C44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2" name="Freeform 12">
              <a:extLst>
                <a:ext uri="{FF2B5EF4-FFF2-40B4-BE49-F238E27FC236}">
                  <a16:creationId xmlns:a16="http://schemas.microsoft.com/office/drawing/2014/main" id="{81F95362-A227-49AD-9E55-BF3FEBF615A2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</p:grpSp>
      <p:sp>
        <p:nvSpPr>
          <p:cNvPr id="13" name="Text Placeholder 2">
            <a:extLst>
              <a:ext uri="{FF2B5EF4-FFF2-40B4-BE49-F238E27FC236}">
                <a16:creationId xmlns:a16="http://schemas.microsoft.com/office/drawing/2014/main" id="{3FF36FCC-2BAD-40AD-BE3E-ABBCF7135332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39750" y="1092200"/>
            <a:ext cx="11112500" cy="374650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400">
                <a:solidFill>
                  <a:schemeClr val="tx1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14" name="Picture Placeholder 7">
            <a:extLst>
              <a:ext uri="{FF2B5EF4-FFF2-40B4-BE49-F238E27FC236}">
                <a16:creationId xmlns:a16="http://schemas.microsoft.com/office/drawing/2014/main" id="{04A7D1E4-01D3-4B43-9CC1-B10069B23957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0" y="2256389"/>
            <a:ext cx="12192000" cy="2663443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8630454"/>
      </p:ext>
    </p:extLst>
  </p:cSld>
  <p:clrMapOvr>
    <a:masterClrMapping/>
  </p:clrMapOvr>
</p:sldLayout>
</file>

<file path=ppt/slideLayouts/slideLayout1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Horizontal Image 3 Topic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7">
            <a:extLst>
              <a:ext uri="{FF2B5EF4-FFF2-40B4-BE49-F238E27FC236}">
                <a16:creationId xmlns:a16="http://schemas.microsoft.com/office/drawing/2014/main" id="{3D9EAE3D-8E7B-4A8B-A32C-37A2A72009EE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0" y="2256388"/>
            <a:ext cx="12192000" cy="2663443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37136F5D-218C-4922-A691-6E84EA138145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539750" y="386131"/>
            <a:ext cx="11112500" cy="693369"/>
          </a:xfrm>
          <a:prstGeom prst="rect">
            <a:avLst/>
          </a:prstGeom>
        </p:spPr>
        <p:txBody>
          <a:bodyPr anchor="ctr"/>
          <a:lstStyle>
            <a:lvl1pPr algn="ctr">
              <a:defRPr sz="39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enter title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36116048-215A-46E2-ACD2-76A50B6EF0CB}"/>
              </a:ext>
            </a:extLst>
          </p:cNvPr>
          <p:cNvGrpSpPr/>
          <p:nvPr userDrawn="1"/>
        </p:nvGrpSpPr>
        <p:grpSpPr>
          <a:xfrm>
            <a:off x="11173460" y="6417165"/>
            <a:ext cx="869136" cy="287336"/>
            <a:chOff x="9740079" y="5966678"/>
            <a:chExt cx="1069658" cy="353628"/>
          </a:xfrm>
        </p:grpSpPr>
        <p:sp>
          <p:nvSpPr>
            <p:cNvPr id="5" name="Freeform 5">
              <a:extLst>
                <a:ext uri="{FF2B5EF4-FFF2-40B4-BE49-F238E27FC236}">
                  <a16:creationId xmlns:a16="http://schemas.microsoft.com/office/drawing/2014/main" id="{EAE20ED7-7D2E-4B69-AEE7-71D8BB7E8A92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6" name="Freeform 6">
              <a:extLst>
                <a:ext uri="{FF2B5EF4-FFF2-40B4-BE49-F238E27FC236}">
                  <a16:creationId xmlns:a16="http://schemas.microsoft.com/office/drawing/2014/main" id="{0206ACB4-C562-4C81-97CD-3E0C6D8A1745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7" name="Freeform 7">
              <a:extLst>
                <a:ext uri="{FF2B5EF4-FFF2-40B4-BE49-F238E27FC236}">
                  <a16:creationId xmlns:a16="http://schemas.microsoft.com/office/drawing/2014/main" id="{12D29FFC-050D-49EE-BCC6-BD7D25027362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8" name="Freeform 8">
              <a:extLst>
                <a:ext uri="{FF2B5EF4-FFF2-40B4-BE49-F238E27FC236}">
                  <a16:creationId xmlns:a16="http://schemas.microsoft.com/office/drawing/2014/main" id="{2A066904-9B26-421F-91EB-2A07D6D804E9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9" name="Freeform 9">
              <a:extLst>
                <a:ext uri="{FF2B5EF4-FFF2-40B4-BE49-F238E27FC236}">
                  <a16:creationId xmlns:a16="http://schemas.microsoft.com/office/drawing/2014/main" id="{8CAC98DE-371B-4E7A-8AF8-4F799AA1EE01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0" name="Freeform 10">
              <a:extLst>
                <a:ext uri="{FF2B5EF4-FFF2-40B4-BE49-F238E27FC236}">
                  <a16:creationId xmlns:a16="http://schemas.microsoft.com/office/drawing/2014/main" id="{2EEFA18C-B936-4ECC-B4A7-7A192E8906EB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1" name="Freeform 11">
              <a:extLst>
                <a:ext uri="{FF2B5EF4-FFF2-40B4-BE49-F238E27FC236}">
                  <a16:creationId xmlns:a16="http://schemas.microsoft.com/office/drawing/2014/main" id="{20C96A62-2ABF-4390-8EAE-E920BCC9158E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2" name="Freeform 12">
              <a:extLst>
                <a:ext uri="{FF2B5EF4-FFF2-40B4-BE49-F238E27FC236}">
                  <a16:creationId xmlns:a16="http://schemas.microsoft.com/office/drawing/2014/main" id="{C225578A-9710-4D12-9C87-58451F900311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</p:grpSp>
      <p:sp>
        <p:nvSpPr>
          <p:cNvPr id="13" name="Text Placeholder 2">
            <a:extLst>
              <a:ext uri="{FF2B5EF4-FFF2-40B4-BE49-F238E27FC236}">
                <a16:creationId xmlns:a16="http://schemas.microsoft.com/office/drawing/2014/main" id="{9516FC58-CBC2-4154-9BB3-558422184380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39750" y="1092200"/>
            <a:ext cx="11112500" cy="374650"/>
          </a:xfrm>
          <a:prstGeom prst="rect">
            <a:avLst/>
          </a:prstGeom>
        </p:spPr>
        <p:txBody>
          <a:bodyPr anchor="ctr"/>
          <a:lstStyle>
            <a:lvl1pPr marL="0" marR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2400">
                <a:solidFill>
                  <a:schemeClr val="tx1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14" name="Text Placeholder 2">
            <a:extLst>
              <a:ext uri="{FF2B5EF4-FFF2-40B4-BE49-F238E27FC236}">
                <a16:creationId xmlns:a16="http://schemas.microsoft.com/office/drawing/2014/main" id="{70EFCE5E-A177-486D-BD79-99FACCDD0C4C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825500" y="5072231"/>
            <a:ext cx="3058074" cy="54658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spc="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INSERT TOPIC</a:t>
            </a:r>
          </a:p>
        </p:txBody>
      </p:sp>
      <p:sp>
        <p:nvSpPr>
          <p:cNvPr id="15" name="Text Placeholder 2">
            <a:extLst>
              <a:ext uri="{FF2B5EF4-FFF2-40B4-BE49-F238E27FC236}">
                <a16:creationId xmlns:a16="http://schemas.microsoft.com/office/drawing/2014/main" id="{17DC54AF-10FB-4F42-8ACE-2345FBCAB58D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4356100" y="5072231"/>
            <a:ext cx="3058074" cy="54658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spc="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INSERT TOPIC</a:t>
            </a:r>
          </a:p>
        </p:txBody>
      </p:sp>
      <p:sp>
        <p:nvSpPr>
          <p:cNvPr id="16" name="Text Placeholder 2">
            <a:extLst>
              <a:ext uri="{FF2B5EF4-FFF2-40B4-BE49-F238E27FC236}">
                <a16:creationId xmlns:a16="http://schemas.microsoft.com/office/drawing/2014/main" id="{D206F3EF-FD6E-4339-9BDB-09139CAE3955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7886700" y="5072231"/>
            <a:ext cx="3058074" cy="54658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spc="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INSERT TOPIC</a:t>
            </a:r>
          </a:p>
        </p:txBody>
      </p:sp>
      <p:sp>
        <p:nvSpPr>
          <p:cNvPr id="17" name="Text Placeholder 3">
            <a:extLst>
              <a:ext uri="{FF2B5EF4-FFF2-40B4-BE49-F238E27FC236}">
                <a16:creationId xmlns:a16="http://schemas.microsoft.com/office/drawing/2014/main" id="{BFD25FCA-2B7F-4A05-951F-FF6C60E011A4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25500" y="5625170"/>
            <a:ext cx="3058074" cy="786771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60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details about the first topic</a:t>
            </a:r>
          </a:p>
        </p:txBody>
      </p:sp>
      <p:sp>
        <p:nvSpPr>
          <p:cNvPr id="18" name="Text Placeholder 3">
            <a:extLst>
              <a:ext uri="{FF2B5EF4-FFF2-40B4-BE49-F238E27FC236}">
                <a16:creationId xmlns:a16="http://schemas.microsoft.com/office/drawing/2014/main" id="{DE6C4316-28EA-4620-AB3A-550D273AA5E4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4356100" y="5630394"/>
            <a:ext cx="3058074" cy="786771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60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details about the first topic</a:t>
            </a:r>
          </a:p>
        </p:txBody>
      </p:sp>
      <p:sp>
        <p:nvSpPr>
          <p:cNvPr id="19" name="Text Placeholder 3">
            <a:extLst>
              <a:ext uri="{FF2B5EF4-FFF2-40B4-BE49-F238E27FC236}">
                <a16:creationId xmlns:a16="http://schemas.microsoft.com/office/drawing/2014/main" id="{DCEA8437-4970-406B-ACFC-EFE3E9820FB7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7886700" y="5630394"/>
            <a:ext cx="3058074" cy="786771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60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details about the first topic</a:t>
            </a:r>
          </a:p>
        </p:txBody>
      </p:sp>
    </p:spTree>
    <p:extLst>
      <p:ext uri="{BB962C8B-B14F-4D97-AF65-F5344CB8AC3E}">
        <p14:creationId xmlns:p14="http://schemas.microsoft.com/office/powerpoint/2010/main" val="3682547337"/>
      </p:ext>
    </p:extLst>
  </p:cSld>
  <p:clrMapOvr>
    <a:masterClrMapping/>
  </p:clrMapOvr>
</p:sldLayout>
</file>

<file path=ppt/slideLayouts/slideLayout1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ell Pho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96E6AE85-4F26-43A6-A062-AA91D777E850}"/>
              </a:ext>
            </a:extLst>
          </p:cNvPr>
          <p:cNvGrpSpPr/>
          <p:nvPr userDrawn="1"/>
        </p:nvGrpSpPr>
        <p:grpSpPr>
          <a:xfrm>
            <a:off x="11173460" y="6417165"/>
            <a:ext cx="869136" cy="287336"/>
            <a:chOff x="9740079" y="5966678"/>
            <a:chExt cx="1069658" cy="353628"/>
          </a:xfrm>
        </p:grpSpPr>
        <p:sp>
          <p:nvSpPr>
            <p:cNvPr id="3" name="Freeform 5">
              <a:extLst>
                <a:ext uri="{FF2B5EF4-FFF2-40B4-BE49-F238E27FC236}">
                  <a16:creationId xmlns:a16="http://schemas.microsoft.com/office/drawing/2014/main" id="{8AFFC6A6-7C74-4F8D-87E9-118589BCDF86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4" name="Freeform 6">
              <a:extLst>
                <a:ext uri="{FF2B5EF4-FFF2-40B4-BE49-F238E27FC236}">
                  <a16:creationId xmlns:a16="http://schemas.microsoft.com/office/drawing/2014/main" id="{B53483C0-5742-4E3F-9FF6-6893F87D35E9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5" name="Freeform 7">
              <a:extLst>
                <a:ext uri="{FF2B5EF4-FFF2-40B4-BE49-F238E27FC236}">
                  <a16:creationId xmlns:a16="http://schemas.microsoft.com/office/drawing/2014/main" id="{9099F955-6F67-4E0E-B736-1C699288544B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6" name="Freeform 8">
              <a:extLst>
                <a:ext uri="{FF2B5EF4-FFF2-40B4-BE49-F238E27FC236}">
                  <a16:creationId xmlns:a16="http://schemas.microsoft.com/office/drawing/2014/main" id="{7C54ACA6-C720-40EF-AAFA-96B123E36F9F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7" name="Freeform 9">
              <a:extLst>
                <a:ext uri="{FF2B5EF4-FFF2-40B4-BE49-F238E27FC236}">
                  <a16:creationId xmlns:a16="http://schemas.microsoft.com/office/drawing/2014/main" id="{D6C0139E-D12D-4AA0-A73E-5E7B246ADAA8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8" name="Freeform 10">
              <a:extLst>
                <a:ext uri="{FF2B5EF4-FFF2-40B4-BE49-F238E27FC236}">
                  <a16:creationId xmlns:a16="http://schemas.microsoft.com/office/drawing/2014/main" id="{D1C6F205-69C6-4F14-B19C-79AE23190822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9" name="Freeform 11">
              <a:extLst>
                <a:ext uri="{FF2B5EF4-FFF2-40B4-BE49-F238E27FC236}">
                  <a16:creationId xmlns:a16="http://schemas.microsoft.com/office/drawing/2014/main" id="{973E607E-D601-406E-AE57-3BD81E8B9C61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0" name="Freeform 12">
              <a:extLst>
                <a:ext uri="{FF2B5EF4-FFF2-40B4-BE49-F238E27FC236}">
                  <a16:creationId xmlns:a16="http://schemas.microsoft.com/office/drawing/2014/main" id="{7788DAD1-619D-4FA4-AB9A-B8F9D5BA55DD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</p:grpSp>
      <p:pic>
        <p:nvPicPr>
          <p:cNvPr id="11" name="Picture 2" descr="Image result for iphone png">
            <a:extLst>
              <a:ext uri="{FF2B5EF4-FFF2-40B4-BE49-F238E27FC236}">
                <a16:creationId xmlns:a16="http://schemas.microsoft.com/office/drawing/2014/main" id="{238EAEB4-1107-41B1-854E-4760116F8A0A}"/>
              </a:ext>
            </a:extLst>
          </p:cNvPr>
          <p:cNvPicPr>
            <a:picLocks noChangeAspect="1" noChangeArrowheads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5159" r="25294" b="40760"/>
          <a:stretch/>
        </p:blipFill>
        <p:spPr bwMode="auto">
          <a:xfrm>
            <a:off x="680485" y="323850"/>
            <a:ext cx="5465135" cy="6534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4EB2DCE-B68D-4DE5-BF5A-A23B3E9BBC49}"/>
              </a:ext>
            </a:extLst>
          </p:cNvPr>
          <p:cNvCxnSpPr>
            <a:cxnSpLocks/>
          </p:cNvCxnSpPr>
          <p:nvPr userDrawn="1"/>
        </p:nvCxnSpPr>
        <p:spPr>
          <a:xfrm>
            <a:off x="6408012" y="1058732"/>
            <a:ext cx="740664" cy="0"/>
          </a:xfrm>
          <a:prstGeom prst="line">
            <a:avLst/>
          </a:prstGeom>
          <a:ln w="38100">
            <a:solidFill>
              <a:srgbClr val="F2652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 Placeholder 2">
            <a:extLst>
              <a:ext uri="{FF2B5EF4-FFF2-40B4-BE49-F238E27FC236}">
                <a16:creationId xmlns:a16="http://schemas.microsoft.com/office/drawing/2014/main" id="{D5FC1B97-53DA-4D51-8B94-0D232BFCBC2B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6408012" y="3029803"/>
            <a:ext cx="5098188" cy="2784143"/>
          </a:xfrm>
          <a:prstGeom prst="rect">
            <a:avLst/>
          </a:prstGeom>
        </p:spPr>
        <p:txBody>
          <a:bodyPr/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80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Click to enter details about a topic or the image pictured. </a:t>
            </a:r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A060EEA6-ED4D-4154-A276-36D414213892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408012" y="1172829"/>
            <a:ext cx="5098188" cy="1169998"/>
          </a:xfrm>
          <a:prstGeom prst="rect">
            <a:avLst/>
          </a:prstGeom>
        </p:spPr>
        <p:txBody>
          <a:bodyPr anchor="t"/>
          <a:lstStyle>
            <a:lvl1pPr algn="l">
              <a:defRPr sz="39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enter title</a:t>
            </a:r>
          </a:p>
        </p:txBody>
      </p:sp>
      <p:sp>
        <p:nvSpPr>
          <p:cNvPr id="15" name="Text Placeholder 3">
            <a:extLst>
              <a:ext uri="{FF2B5EF4-FFF2-40B4-BE49-F238E27FC236}">
                <a16:creationId xmlns:a16="http://schemas.microsoft.com/office/drawing/2014/main" id="{383E249E-49AF-4E0E-9884-55372656887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408012" y="2365612"/>
            <a:ext cx="5098188" cy="3683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000">
                <a:solidFill>
                  <a:schemeClr val="tx1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201AAC3E-D51F-4DC6-991D-FC3DB1B34EE3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1290638" y="2070100"/>
            <a:ext cx="4267200" cy="47879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6873272"/>
      </p:ext>
    </p:extLst>
  </p:cSld>
  <p:clrMapOvr>
    <a:masterClrMapping/>
  </p:clrMapOvr>
</p:sldLayout>
</file>

<file path=ppt/slideLayouts/slideLayout1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apto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3554A7C1-3DE7-4F63-8C95-5E550C550A88}"/>
              </a:ext>
            </a:extLst>
          </p:cNvPr>
          <p:cNvGrpSpPr/>
          <p:nvPr userDrawn="1"/>
        </p:nvGrpSpPr>
        <p:grpSpPr>
          <a:xfrm>
            <a:off x="11173460" y="6417165"/>
            <a:ext cx="869136" cy="287336"/>
            <a:chOff x="9740079" y="5966678"/>
            <a:chExt cx="1069658" cy="353628"/>
          </a:xfrm>
        </p:grpSpPr>
        <p:sp>
          <p:nvSpPr>
            <p:cNvPr id="3" name="Freeform 5">
              <a:extLst>
                <a:ext uri="{FF2B5EF4-FFF2-40B4-BE49-F238E27FC236}">
                  <a16:creationId xmlns:a16="http://schemas.microsoft.com/office/drawing/2014/main" id="{D7A20BE6-4FC2-4426-8764-C331621C11E3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4" name="Freeform 6">
              <a:extLst>
                <a:ext uri="{FF2B5EF4-FFF2-40B4-BE49-F238E27FC236}">
                  <a16:creationId xmlns:a16="http://schemas.microsoft.com/office/drawing/2014/main" id="{A227DC54-4535-4E53-8D1A-B37CF729739E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5" name="Freeform 7">
              <a:extLst>
                <a:ext uri="{FF2B5EF4-FFF2-40B4-BE49-F238E27FC236}">
                  <a16:creationId xmlns:a16="http://schemas.microsoft.com/office/drawing/2014/main" id="{E4DDA703-59D4-49D9-B20C-E52416CE9A59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6" name="Freeform 8">
              <a:extLst>
                <a:ext uri="{FF2B5EF4-FFF2-40B4-BE49-F238E27FC236}">
                  <a16:creationId xmlns:a16="http://schemas.microsoft.com/office/drawing/2014/main" id="{B80BFCC2-4D5D-4EDC-91AB-6C6FB0CB5990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7" name="Freeform 9">
              <a:extLst>
                <a:ext uri="{FF2B5EF4-FFF2-40B4-BE49-F238E27FC236}">
                  <a16:creationId xmlns:a16="http://schemas.microsoft.com/office/drawing/2014/main" id="{895D29F6-C728-4586-835B-C04DFF6C65E9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8" name="Freeform 10">
              <a:extLst>
                <a:ext uri="{FF2B5EF4-FFF2-40B4-BE49-F238E27FC236}">
                  <a16:creationId xmlns:a16="http://schemas.microsoft.com/office/drawing/2014/main" id="{06D66CFB-B14D-43D8-AF25-A419DC0B5CF2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9" name="Freeform 11">
              <a:extLst>
                <a:ext uri="{FF2B5EF4-FFF2-40B4-BE49-F238E27FC236}">
                  <a16:creationId xmlns:a16="http://schemas.microsoft.com/office/drawing/2014/main" id="{8BE38276-CF74-4254-A284-3DC155B1CAB3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0" name="Freeform 12">
              <a:extLst>
                <a:ext uri="{FF2B5EF4-FFF2-40B4-BE49-F238E27FC236}">
                  <a16:creationId xmlns:a16="http://schemas.microsoft.com/office/drawing/2014/main" id="{2A7EBC80-2004-40C3-BB93-5876E9EF972A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</p:grp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5A294ADC-DCD4-452B-891F-453B9A1D38D3}"/>
              </a:ext>
            </a:extLst>
          </p:cNvPr>
          <p:cNvCxnSpPr>
            <a:cxnSpLocks/>
          </p:cNvCxnSpPr>
          <p:nvPr userDrawn="1"/>
        </p:nvCxnSpPr>
        <p:spPr>
          <a:xfrm>
            <a:off x="6408012" y="1058732"/>
            <a:ext cx="740664" cy="0"/>
          </a:xfrm>
          <a:prstGeom prst="line">
            <a:avLst/>
          </a:prstGeom>
          <a:ln w="38100">
            <a:solidFill>
              <a:srgbClr val="F2652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 Placeholder 2">
            <a:extLst>
              <a:ext uri="{FF2B5EF4-FFF2-40B4-BE49-F238E27FC236}">
                <a16:creationId xmlns:a16="http://schemas.microsoft.com/office/drawing/2014/main" id="{938369C2-B27F-419A-8733-D3680EE60714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6408012" y="3029803"/>
            <a:ext cx="5098188" cy="2784143"/>
          </a:xfrm>
          <a:prstGeom prst="rect">
            <a:avLst/>
          </a:prstGeom>
        </p:spPr>
        <p:txBody>
          <a:bodyPr/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80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Click to enter details about a topic or the image pictured. </a:t>
            </a:r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FD1E2FF6-C494-49C6-AEE7-FCFAF8A79CB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408012" y="1172829"/>
            <a:ext cx="5098188" cy="1169998"/>
          </a:xfrm>
          <a:prstGeom prst="rect">
            <a:avLst/>
          </a:prstGeom>
        </p:spPr>
        <p:txBody>
          <a:bodyPr anchor="t"/>
          <a:lstStyle>
            <a:lvl1pPr algn="l">
              <a:defRPr sz="39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enter title</a:t>
            </a:r>
          </a:p>
        </p:txBody>
      </p:sp>
      <p:sp>
        <p:nvSpPr>
          <p:cNvPr id="15" name="Text Placeholder 3">
            <a:extLst>
              <a:ext uri="{FF2B5EF4-FFF2-40B4-BE49-F238E27FC236}">
                <a16:creationId xmlns:a16="http://schemas.microsoft.com/office/drawing/2014/main" id="{118F05BA-5A69-4824-89EA-1EBB4E3FAC2B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408012" y="2365612"/>
            <a:ext cx="5098188" cy="3683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000">
                <a:solidFill>
                  <a:schemeClr val="tx1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pic>
        <p:nvPicPr>
          <p:cNvPr id="16" name="Picture 4" descr="Image result for mac png">
            <a:extLst>
              <a:ext uri="{FF2B5EF4-FFF2-40B4-BE49-F238E27FC236}">
                <a16:creationId xmlns:a16="http://schemas.microsoft.com/office/drawing/2014/main" id="{D8D1139C-BBC8-40E9-9189-3D86FA661EA6}"/>
              </a:ext>
            </a:extLst>
          </p:cNvPr>
          <p:cNvPicPr>
            <a:picLocks noChangeAspect="1" noChangeArrowheads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-136477" y="2158953"/>
            <a:ext cx="6660108" cy="42685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Picture Placeholder 2">
            <a:extLst>
              <a:ext uri="{FF2B5EF4-FFF2-40B4-BE49-F238E27FC236}">
                <a16:creationId xmlns:a16="http://schemas.microsoft.com/office/drawing/2014/main" id="{2902D247-6B9E-424F-B68A-71E1F926F581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350760" y="2538721"/>
            <a:ext cx="5176583" cy="3250691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8196377"/>
      </p:ext>
    </p:extLst>
  </p:cSld>
  <p:clrMapOvr>
    <a:masterClrMapping/>
  </p:clrMapOvr>
</p:sldLayout>
</file>

<file path=ppt/slideLayouts/slideLayout1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e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1D33399A-D4B3-42D9-B74D-FD94C94FFA46}"/>
              </a:ext>
            </a:extLst>
          </p:cNvPr>
          <p:cNvGrpSpPr/>
          <p:nvPr userDrawn="1"/>
        </p:nvGrpSpPr>
        <p:grpSpPr>
          <a:xfrm>
            <a:off x="11173460" y="6417165"/>
            <a:ext cx="869136" cy="287336"/>
            <a:chOff x="9740079" y="5966678"/>
            <a:chExt cx="1069658" cy="353628"/>
          </a:xfrm>
        </p:grpSpPr>
        <p:sp>
          <p:nvSpPr>
            <p:cNvPr id="3" name="Freeform 5">
              <a:extLst>
                <a:ext uri="{FF2B5EF4-FFF2-40B4-BE49-F238E27FC236}">
                  <a16:creationId xmlns:a16="http://schemas.microsoft.com/office/drawing/2014/main" id="{331E23C1-34F4-4313-8B3C-97A0219EFC5B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4" name="Freeform 6">
              <a:extLst>
                <a:ext uri="{FF2B5EF4-FFF2-40B4-BE49-F238E27FC236}">
                  <a16:creationId xmlns:a16="http://schemas.microsoft.com/office/drawing/2014/main" id="{998DF8FF-FE1B-483B-BB47-9339CB811074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5" name="Freeform 7">
              <a:extLst>
                <a:ext uri="{FF2B5EF4-FFF2-40B4-BE49-F238E27FC236}">
                  <a16:creationId xmlns:a16="http://schemas.microsoft.com/office/drawing/2014/main" id="{E930BCA7-8B89-4E20-88DB-5DE014AD5A25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6" name="Freeform 8">
              <a:extLst>
                <a:ext uri="{FF2B5EF4-FFF2-40B4-BE49-F238E27FC236}">
                  <a16:creationId xmlns:a16="http://schemas.microsoft.com/office/drawing/2014/main" id="{D42B0A46-99DD-45BF-B9FE-03AC1718909E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7" name="Freeform 9">
              <a:extLst>
                <a:ext uri="{FF2B5EF4-FFF2-40B4-BE49-F238E27FC236}">
                  <a16:creationId xmlns:a16="http://schemas.microsoft.com/office/drawing/2014/main" id="{9602583E-01AE-4CE9-A6D7-BA3EA1C091C2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8" name="Freeform 10">
              <a:extLst>
                <a:ext uri="{FF2B5EF4-FFF2-40B4-BE49-F238E27FC236}">
                  <a16:creationId xmlns:a16="http://schemas.microsoft.com/office/drawing/2014/main" id="{58381CC6-3BD3-4717-BAD5-38CC400D7470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9" name="Freeform 11">
              <a:extLst>
                <a:ext uri="{FF2B5EF4-FFF2-40B4-BE49-F238E27FC236}">
                  <a16:creationId xmlns:a16="http://schemas.microsoft.com/office/drawing/2014/main" id="{052D438D-9150-4187-82BF-ED636E31CB79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0" name="Freeform 12">
              <a:extLst>
                <a:ext uri="{FF2B5EF4-FFF2-40B4-BE49-F238E27FC236}">
                  <a16:creationId xmlns:a16="http://schemas.microsoft.com/office/drawing/2014/main" id="{DE6CF00E-DE19-44CC-AD04-7B603E819688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</p:grpSp>
      <p:pic>
        <p:nvPicPr>
          <p:cNvPr id="11" name="Picture 2" descr="Image result for ipad air 2 png">
            <a:extLst>
              <a:ext uri="{FF2B5EF4-FFF2-40B4-BE49-F238E27FC236}">
                <a16:creationId xmlns:a16="http://schemas.microsoft.com/office/drawing/2014/main" id="{43E7000A-39E6-48CC-82D0-4892A18313DC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612566" y="331972"/>
            <a:ext cx="4195006" cy="6208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Picture Placeholder 2">
            <a:extLst>
              <a:ext uri="{FF2B5EF4-FFF2-40B4-BE49-F238E27FC236}">
                <a16:creationId xmlns:a16="http://schemas.microsoft.com/office/drawing/2014/main" id="{850B0F0E-B92F-4A86-A693-9451715BD7E5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819275" y="914401"/>
            <a:ext cx="3772313" cy="50292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67113C1E-1086-451A-BC10-623B220D3E4A}"/>
              </a:ext>
            </a:extLst>
          </p:cNvPr>
          <p:cNvCxnSpPr>
            <a:cxnSpLocks/>
          </p:cNvCxnSpPr>
          <p:nvPr userDrawn="1"/>
        </p:nvCxnSpPr>
        <p:spPr>
          <a:xfrm>
            <a:off x="6408012" y="1058732"/>
            <a:ext cx="740664" cy="0"/>
          </a:xfrm>
          <a:prstGeom prst="line">
            <a:avLst/>
          </a:prstGeom>
          <a:ln w="38100">
            <a:solidFill>
              <a:srgbClr val="F2652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 Placeholder 2">
            <a:extLst>
              <a:ext uri="{FF2B5EF4-FFF2-40B4-BE49-F238E27FC236}">
                <a16:creationId xmlns:a16="http://schemas.microsoft.com/office/drawing/2014/main" id="{C1C998A4-53C9-46F3-9A0B-D6227EDBD7BC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6408012" y="3029803"/>
            <a:ext cx="5098188" cy="2784143"/>
          </a:xfrm>
          <a:prstGeom prst="rect">
            <a:avLst/>
          </a:prstGeom>
        </p:spPr>
        <p:txBody>
          <a:bodyPr/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80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Click to enter details about a topic or the image pictured. </a:t>
            </a:r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BE2B6866-08DF-4D18-8639-4762534C7E27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408012" y="1172829"/>
            <a:ext cx="5098188" cy="1169998"/>
          </a:xfrm>
          <a:prstGeom prst="rect">
            <a:avLst/>
          </a:prstGeom>
        </p:spPr>
        <p:txBody>
          <a:bodyPr anchor="t"/>
          <a:lstStyle>
            <a:lvl1pPr algn="l">
              <a:defRPr sz="39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enter title</a:t>
            </a:r>
          </a:p>
        </p:txBody>
      </p:sp>
      <p:sp>
        <p:nvSpPr>
          <p:cNvPr id="16" name="Text Placeholder 3">
            <a:extLst>
              <a:ext uri="{FF2B5EF4-FFF2-40B4-BE49-F238E27FC236}">
                <a16:creationId xmlns:a16="http://schemas.microsoft.com/office/drawing/2014/main" id="{F9749059-1AA9-449C-9F3A-30E4FA0FA928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408012" y="2365612"/>
            <a:ext cx="5098188" cy="3683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000">
                <a:solidFill>
                  <a:schemeClr val="tx1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</p:spTree>
    <p:extLst>
      <p:ext uri="{BB962C8B-B14F-4D97-AF65-F5344CB8AC3E}">
        <p14:creationId xmlns:p14="http://schemas.microsoft.com/office/powerpoint/2010/main" val="2686707577"/>
      </p:ext>
    </p:extLst>
  </p:cSld>
  <p:clrMapOvr>
    <a:masterClrMapping/>
  </p:clrMapOvr>
</p:sldLayout>
</file>

<file path=ppt/slideLayouts/slideLayout1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3732AE95-0ADB-49AD-B8E8-1D568ED0027D}"/>
              </a:ext>
            </a:extLst>
          </p:cNvPr>
          <p:cNvGrpSpPr/>
          <p:nvPr userDrawn="1"/>
        </p:nvGrpSpPr>
        <p:grpSpPr>
          <a:xfrm>
            <a:off x="11173460" y="6417165"/>
            <a:ext cx="869136" cy="287336"/>
            <a:chOff x="9740079" y="5966678"/>
            <a:chExt cx="1069658" cy="353628"/>
          </a:xfrm>
        </p:grpSpPr>
        <p:sp>
          <p:nvSpPr>
            <p:cNvPr id="3" name="Freeform 5">
              <a:extLst>
                <a:ext uri="{FF2B5EF4-FFF2-40B4-BE49-F238E27FC236}">
                  <a16:creationId xmlns:a16="http://schemas.microsoft.com/office/drawing/2014/main" id="{B5B7B098-CE60-4DD9-991F-FE3FA8D80297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4" name="Freeform 6">
              <a:extLst>
                <a:ext uri="{FF2B5EF4-FFF2-40B4-BE49-F238E27FC236}">
                  <a16:creationId xmlns:a16="http://schemas.microsoft.com/office/drawing/2014/main" id="{99926DFE-C899-4A78-95BC-049D7AF3A356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5" name="Freeform 7">
              <a:extLst>
                <a:ext uri="{FF2B5EF4-FFF2-40B4-BE49-F238E27FC236}">
                  <a16:creationId xmlns:a16="http://schemas.microsoft.com/office/drawing/2014/main" id="{121D78A5-0031-4ADD-A26C-4DACACAF1614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6" name="Freeform 8">
              <a:extLst>
                <a:ext uri="{FF2B5EF4-FFF2-40B4-BE49-F238E27FC236}">
                  <a16:creationId xmlns:a16="http://schemas.microsoft.com/office/drawing/2014/main" id="{C5F646ED-91F3-4FEA-8CE4-234BB997E633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7" name="Freeform 9">
              <a:extLst>
                <a:ext uri="{FF2B5EF4-FFF2-40B4-BE49-F238E27FC236}">
                  <a16:creationId xmlns:a16="http://schemas.microsoft.com/office/drawing/2014/main" id="{B973E6C8-8707-4B33-B986-D68E9E6FA44F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8" name="Freeform 10">
              <a:extLst>
                <a:ext uri="{FF2B5EF4-FFF2-40B4-BE49-F238E27FC236}">
                  <a16:creationId xmlns:a16="http://schemas.microsoft.com/office/drawing/2014/main" id="{227FC498-77E0-418B-9FD4-14BD433EB2C0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9" name="Freeform 11">
              <a:extLst>
                <a:ext uri="{FF2B5EF4-FFF2-40B4-BE49-F238E27FC236}">
                  <a16:creationId xmlns:a16="http://schemas.microsoft.com/office/drawing/2014/main" id="{DE1AB323-2221-43C8-893F-D06E2DB768A2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0" name="Freeform 12">
              <a:extLst>
                <a:ext uri="{FF2B5EF4-FFF2-40B4-BE49-F238E27FC236}">
                  <a16:creationId xmlns:a16="http://schemas.microsoft.com/office/drawing/2014/main" id="{B7AA0A8A-A5D5-45D5-9E04-40B89374E84F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</p:grp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7C0B8C7-2018-40F0-8FA0-43E8DF25DB00}"/>
              </a:ext>
            </a:extLst>
          </p:cNvPr>
          <p:cNvCxnSpPr>
            <a:cxnSpLocks/>
          </p:cNvCxnSpPr>
          <p:nvPr userDrawn="1"/>
        </p:nvCxnSpPr>
        <p:spPr>
          <a:xfrm>
            <a:off x="1564182" y="1565656"/>
            <a:ext cx="740664" cy="0"/>
          </a:xfrm>
          <a:prstGeom prst="line">
            <a:avLst/>
          </a:prstGeom>
          <a:ln w="38100">
            <a:solidFill>
              <a:srgbClr val="F2652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Isosceles Triangle 11">
            <a:extLst>
              <a:ext uri="{FF2B5EF4-FFF2-40B4-BE49-F238E27FC236}">
                <a16:creationId xmlns:a16="http://schemas.microsoft.com/office/drawing/2014/main" id="{87BA938F-0472-401A-977E-D6062AC5EC90}"/>
              </a:ext>
            </a:extLst>
          </p:cNvPr>
          <p:cNvSpPr/>
          <p:nvPr userDrawn="1"/>
        </p:nvSpPr>
        <p:spPr>
          <a:xfrm>
            <a:off x="92334" y="5152571"/>
            <a:ext cx="12124873" cy="1703716"/>
          </a:xfrm>
          <a:prstGeom prst="triangle">
            <a:avLst>
              <a:gd name="adj" fmla="val 100000"/>
            </a:avLst>
          </a:prstGeom>
          <a:solidFill>
            <a:schemeClr val="bg2">
              <a:lumMod val="75000"/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Isosceles Triangle 12">
            <a:extLst>
              <a:ext uri="{FF2B5EF4-FFF2-40B4-BE49-F238E27FC236}">
                <a16:creationId xmlns:a16="http://schemas.microsoft.com/office/drawing/2014/main" id="{20426E67-7206-4A70-844C-C2E0CFBB63C5}"/>
              </a:ext>
            </a:extLst>
          </p:cNvPr>
          <p:cNvSpPr/>
          <p:nvPr userDrawn="1"/>
        </p:nvSpPr>
        <p:spPr>
          <a:xfrm>
            <a:off x="28878" y="5447212"/>
            <a:ext cx="12163121" cy="1397139"/>
          </a:xfrm>
          <a:prstGeom prst="triangle">
            <a:avLst>
              <a:gd name="adj" fmla="val 100000"/>
            </a:avLst>
          </a:prstGeom>
          <a:solidFill>
            <a:schemeClr val="bg2">
              <a:lumMod val="7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6F2FF11-B17E-4EEF-89C2-4334C90D8FF1}"/>
              </a:ext>
            </a:extLst>
          </p:cNvPr>
          <p:cNvGrpSpPr/>
          <p:nvPr userDrawn="1"/>
        </p:nvGrpSpPr>
        <p:grpSpPr>
          <a:xfrm>
            <a:off x="11169917" y="6413620"/>
            <a:ext cx="869136" cy="287336"/>
            <a:chOff x="9740079" y="5966678"/>
            <a:chExt cx="1069658" cy="353628"/>
          </a:xfrm>
        </p:grpSpPr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1547D28C-9FF2-49F3-8536-D3077F7E49B5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6" name="Freeform 6">
              <a:extLst>
                <a:ext uri="{FF2B5EF4-FFF2-40B4-BE49-F238E27FC236}">
                  <a16:creationId xmlns:a16="http://schemas.microsoft.com/office/drawing/2014/main" id="{7D54AFDB-D3B2-4AC5-8758-94184D50BE01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7" name="Freeform 7">
              <a:extLst>
                <a:ext uri="{FF2B5EF4-FFF2-40B4-BE49-F238E27FC236}">
                  <a16:creationId xmlns:a16="http://schemas.microsoft.com/office/drawing/2014/main" id="{DCDD8924-83FF-406E-B994-787AC657936B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8" name="Freeform 8">
              <a:extLst>
                <a:ext uri="{FF2B5EF4-FFF2-40B4-BE49-F238E27FC236}">
                  <a16:creationId xmlns:a16="http://schemas.microsoft.com/office/drawing/2014/main" id="{763CCC22-E0F5-4105-9D95-7A3C42F22923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9" name="Freeform 9">
              <a:extLst>
                <a:ext uri="{FF2B5EF4-FFF2-40B4-BE49-F238E27FC236}">
                  <a16:creationId xmlns:a16="http://schemas.microsoft.com/office/drawing/2014/main" id="{D099A06C-9689-4A82-A9F2-C6248B627533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20" name="Freeform 10">
              <a:extLst>
                <a:ext uri="{FF2B5EF4-FFF2-40B4-BE49-F238E27FC236}">
                  <a16:creationId xmlns:a16="http://schemas.microsoft.com/office/drawing/2014/main" id="{A62EAE46-BB08-4545-AE9A-3F090ADDB96B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21" name="Freeform 11">
              <a:extLst>
                <a:ext uri="{FF2B5EF4-FFF2-40B4-BE49-F238E27FC236}">
                  <a16:creationId xmlns:a16="http://schemas.microsoft.com/office/drawing/2014/main" id="{7B7A07A1-9B9A-4034-B224-53BD95E4763D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22" name="Freeform 12">
              <a:extLst>
                <a:ext uri="{FF2B5EF4-FFF2-40B4-BE49-F238E27FC236}">
                  <a16:creationId xmlns:a16="http://schemas.microsoft.com/office/drawing/2014/main" id="{50E954CF-934A-41C0-9B71-722849186A22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</p:grpSp>
      <p:sp>
        <p:nvSpPr>
          <p:cNvPr id="23" name="Isosceles Triangle 22">
            <a:extLst>
              <a:ext uri="{FF2B5EF4-FFF2-40B4-BE49-F238E27FC236}">
                <a16:creationId xmlns:a16="http://schemas.microsoft.com/office/drawing/2014/main" id="{A9DB328A-D463-45F7-87EA-39E388E4EFDC}"/>
              </a:ext>
            </a:extLst>
          </p:cNvPr>
          <p:cNvSpPr/>
          <p:nvPr userDrawn="1"/>
        </p:nvSpPr>
        <p:spPr>
          <a:xfrm>
            <a:off x="7150075" y="-4464"/>
            <a:ext cx="5041924" cy="6854783"/>
          </a:xfrm>
          <a:prstGeom prst="triangle">
            <a:avLst>
              <a:gd name="adj" fmla="val 100000"/>
            </a:avLst>
          </a:pr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Isosceles Triangle 23">
            <a:extLst>
              <a:ext uri="{FF2B5EF4-FFF2-40B4-BE49-F238E27FC236}">
                <a16:creationId xmlns:a16="http://schemas.microsoft.com/office/drawing/2014/main" id="{D142579C-4497-40D8-8DC3-39DDD1DEF882}"/>
              </a:ext>
            </a:extLst>
          </p:cNvPr>
          <p:cNvSpPr/>
          <p:nvPr userDrawn="1"/>
        </p:nvSpPr>
        <p:spPr>
          <a:xfrm flipV="1">
            <a:off x="0" y="-13648"/>
            <a:ext cx="12192000" cy="3140896"/>
          </a:xfrm>
          <a:prstGeom prst="triangle">
            <a:avLst>
              <a:gd name="adj" fmla="val 100000"/>
            </a:avLst>
          </a:prstGeom>
          <a:noFill/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Text Placeholder 4">
            <a:extLst>
              <a:ext uri="{FF2B5EF4-FFF2-40B4-BE49-F238E27FC236}">
                <a16:creationId xmlns:a16="http://schemas.microsoft.com/office/drawing/2014/main" id="{5606AEB4-97B9-44CE-A4EC-A0A0F5CB705D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1583790" y="1739900"/>
            <a:ext cx="9144000" cy="305435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>
                <a:solidFill>
                  <a:schemeClr val="bg1">
                    <a:lumMod val="50000"/>
                  </a:schemeClr>
                </a:solidFill>
              </a:rPr>
              <a:t>This slide is meant for a quote or direct unedited text. Use the </a:t>
            </a:r>
            <a:r>
              <a:rPr lang="en-US">
                <a:solidFill>
                  <a:schemeClr val="accent2"/>
                </a:solidFill>
              </a:rPr>
              <a:t>orange color </a:t>
            </a:r>
            <a:r>
              <a:rPr lang="en-US">
                <a:solidFill>
                  <a:schemeClr val="bg1">
                    <a:lumMod val="50000"/>
                  </a:schemeClr>
                </a:solidFill>
              </a:rPr>
              <a:t>to highlight only the key terms within the quote. </a:t>
            </a:r>
          </a:p>
        </p:txBody>
      </p:sp>
      <p:sp>
        <p:nvSpPr>
          <p:cNvPr id="26" name="Text Placeholder 5">
            <a:extLst>
              <a:ext uri="{FF2B5EF4-FFF2-40B4-BE49-F238E27FC236}">
                <a16:creationId xmlns:a16="http://schemas.microsoft.com/office/drawing/2014/main" id="{C464E9D1-6FA8-42F7-BC07-D86B88FEE0F9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018028" y="4727194"/>
            <a:ext cx="4709762" cy="508000"/>
          </a:xfrm>
          <a:prstGeom prst="rect">
            <a:avLst/>
          </a:prstGeom>
        </p:spPr>
        <p:txBody>
          <a:bodyPr/>
          <a:lstStyle>
            <a:lvl1pPr marL="0" indent="0" algn="r">
              <a:buFontTx/>
              <a:buNone/>
              <a:defRPr spc="300"/>
            </a:lvl1pPr>
          </a:lstStyle>
          <a:p>
            <a:r>
              <a:rPr lang="en-US"/>
              <a:t>AUTHOR NAME HERE</a:t>
            </a:r>
          </a:p>
        </p:txBody>
      </p:sp>
      <p:sp>
        <p:nvSpPr>
          <p:cNvPr id="27" name="Text Placeholder 32">
            <a:extLst>
              <a:ext uri="{FF2B5EF4-FFF2-40B4-BE49-F238E27FC236}">
                <a16:creationId xmlns:a16="http://schemas.microsoft.com/office/drawing/2014/main" id="{6853C024-165F-48BC-AAD5-F84CFDC92474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6018029" y="5244378"/>
            <a:ext cx="4709762" cy="614162"/>
          </a:xfrm>
          <a:prstGeom prst="rect">
            <a:avLst/>
          </a:prstGeom>
        </p:spPr>
        <p:txBody>
          <a:bodyPr/>
          <a:lstStyle>
            <a:lvl1pPr marL="0" indent="0" algn="r">
              <a:buNone/>
              <a:defRPr sz="2000">
                <a:solidFill>
                  <a:schemeClr val="tx1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Title or company name here</a:t>
            </a:r>
          </a:p>
        </p:txBody>
      </p:sp>
    </p:spTree>
    <p:extLst>
      <p:ext uri="{BB962C8B-B14F-4D97-AF65-F5344CB8AC3E}">
        <p14:creationId xmlns:p14="http://schemas.microsoft.com/office/powerpoint/2010/main" val="2439181539"/>
      </p:ext>
    </p:extLst>
  </p:cSld>
  <p:clrMapOvr>
    <a:masterClrMapping/>
  </p:clrMapOvr>
</p:sldLayout>
</file>

<file path=ppt/slideLayouts/slideLayout1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Topic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" name="Picture 29">
            <a:extLst>
              <a:ext uri="{FF2B5EF4-FFF2-40B4-BE49-F238E27FC236}">
                <a16:creationId xmlns:a16="http://schemas.microsoft.com/office/drawing/2014/main" id="{F7DD3462-E3B6-4139-B507-D20B4BEBBB2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21107" y="0"/>
            <a:ext cx="2565670" cy="6858000"/>
          </a:xfrm>
          <a:prstGeom prst="rect">
            <a:avLst/>
          </a:prstGeom>
        </p:spPr>
      </p:pic>
      <p:grpSp>
        <p:nvGrpSpPr>
          <p:cNvPr id="2" name="Group 1">
            <a:extLst>
              <a:ext uri="{FF2B5EF4-FFF2-40B4-BE49-F238E27FC236}">
                <a16:creationId xmlns:a16="http://schemas.microsoft.com/office/drawing/2014/main" id="{D478D3DB-E99B-447C-9D7D-B922233ED538}"/>
              </a:ext>
            </a:extLst>
          </p:cNvPr>
          <p:cNvGrpSpPr/>
          <p:nvPr userDrawn="1"/>
        </p:nvGrpSpPr>
        <p:grpSpPr>
          <a:xfrm>
            <a:off x="11173460" y="6417165"/>
            <a:ext cx="869136" cy="287336"/>
            <a:chOff x="9740079" y="5966678"/>
            <a:chExt cx="1069658" cy="353628"/>
          </a:xfrm>
        </p:grpSpPr>
        <p:sp>
          <p:nvSpPr>
            <p:cNvPr id="3" name="Freeform 5">
              <a:extLst>
                <a:ext uri="{FF2B5EF4-FFF2-40B4-BE49-F238E27FC236}">
                  <a16:creationId xmlns:a16="http://schemas.microsoft.com/office/drawing/2014/main" id="{C6AFB90F-027F-4A12-A56F-14B4A39C8B2E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4" name="Freeform 6">
              <a:extLst>
                <a:ext uri="{FF2B5EF4-FFF2-40B4-BE49-F238E27FC236}">
                  <a16:creationId xmlns:a16="http://schemas.microsoft.com/office/drawing/2014/main" id="{5B0BF08A-4879-4319-BD11-73057991BB50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5" name="Freeform 7">
              <a:extLst>
                <a:ext uri="{FF2B5EF4-FFF2-40B4-BE49-F238E27FC236}">
                  <a16:creationId xmlns:a16="http://schemas.microsoft.com/office/drawing/2014/main" id="{86FC2A66-C7E2-468D-B290-35132409750E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6" name="Freeform 8">
              <a:extLst>
                <a:ext uri="{FF2B5EF4-FFF2-40B4-BE49-F238E27FC236}">
                  <a16:creationId xmlns:a16="http://schemas.microsoft.com/office/drawing/2014/main" id="{01D63733-A764-4671-8EE9-6B78B32B1F3F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7" name="Freeform 9">
              <a:extLst>
                <a:ext uri="{FF2B5EF4-FFF2-40B4-BE49-F238E27FC236}">
                  <a16:creationId xmlns:a16="http://schemas.microsoft.com/office/drawing/2014/main" id="{C518D3DD-DE5B-4AD8-A5B8-8258C25F5464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8" name="Freeform 10">
              <a:extLst>
                <a:ext uri="{FF2B5EF4-FFF2-40B4-BE49-F238E27FC236}">
                  <a16:creationId xmlns:a16="http://schemas.microsoft.com/office/drawing/2014/main" id="{7D6460B7-1E4A-494D-BC10-B711710B38A6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9" name="Freeform 11">
              <a:extLst>
                <a:ext uri="{FF2B5EF4-FFF2-40B4-BE49-F238E27FC236}">
                  <a16:creationId xmlns:a16="http://schemas.microsoft.com/office/drawing/2014/main" id="{06372AC0-E441-4805-B9E3-3DA88E21DA91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0" name="Freeform 12">
              <a:extLst>
                <a:ext uri="{FF2B5EF4-FFF2-40B4-BE49-F238E27FC236}">
                  <a16:creationId xmlns:a16="http://schemas.microsoft.com/office/drawing/2014/main" id="{0CAA0A3E-A1FB-46E2-906D-75B25AF15F1D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</p:grpSp>
      <p:sp>
        <p:nvSpPr>
          <p:cNvPr id="18" name="Title 1">
            <a:extLst>
              <a:ext uri="{FF2B5EF4-FFF2-40B4-BE49-F238E27FC236}">
                <a16:creationId xmlns:a16="http://schemas.microsoft.com/office/drawing/2014/main" id="{F379A8F7-0EEB-433B-AC62-B1FB7FC2BE8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970028" y="386131"/>
            <a:ext cx="8682222" cy="693369"/>
          </a:xfrm>
          <a:prstGeom prst="rect">
            <a:avLst/>
          </a:prstGeom>
        </p:spPr>
        <p:txBody>
          <a:bodyPr anchor="ctr"/>
          <a:lstStyle>
            <a:lvl1pPr algn="l">
              <a:defRPr sz="39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enter title</a:t>
            </a:r>
          </a:p>
        </p:txBody>
      </p:sp>
      <p:sp>
        <p:nvSpPr>
          <p:cNvPr id="19" name="Text Placeholder 2">
            <a:extLst>
              <a:ext uri="{FF2B5EF4-FFF2-40B4-BE49-F238E27FC236}">
                <a16:creationId xmlns:a16="http://schemas.microsoft.com/office/drawing/2014/main" id="{804C094A-BC4A-4DFF-BA25-251426DECCC0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2970028" y="1092200"/>
            <a:ext cx="8682222" cy="374650"/>
          </a:xfrm>
          <a:prstGeom prst="rect">
            <a:avLst/>
          </a:prstGeom>
        </p:spPr>
        <p:txBody>
          <a:bodyPr anchor="ctr"/>
          <a:lstStyle>
            <a:lvl1pPr marL="0" indent="0" algn="l">
              <a:buNone/>
              <a:defRPr sz="2400">
                <a:solidFill>
                  <a:schemeClr val="tx1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917F14EA-2AC0-4D42-9269-74A5EF2FD9D4}"/>
              </a:ext>
            </a:extLst>
          </p:cNvPr>
          <p:cNvSpPr/>
          <p:nvPr userDrawn="1"/>
        </p:nvSpPr>
        <p:spPr>
          <a:xfrm>
            <a:off x="3248439" y="2089578"/>
            <a:ext cx="92646" cy="965458"/>
          </a:xfrm>
          <a:prstGeom prst="rect">
            <a:avLst/>
          </a:prstGeom>
          <a:solidFill>
            <a:srgbClr val="F3652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BC32BE0F-11AA-4247-8DFB-A5DD4EBEA5C7}"/>
              </a:ext>
            </a:extLst>
          </p:cNvPr>
          <p:cNvSpPr/>
          <p:nvPr userDrawn="1"/>
        </p:nvSpPr>
        <p:spPr>
          <a:xfrm>
            <a:off x="3248438" y="3387923"/>
            <a:ext cx="92646" cy="965458"/>
          </a:xfrm>
          <a:prstGeom prst="rect">
            <a:avLst/>
          </a:prstGeom>
          <a:solidFill>
            <a:srgbClr val="F3652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Text Placeholder 3">
            <a:extLst>
              <a:ext uri="{FF2B5EF4-FFF2-40B4-BE49-F238E27FC236}">
                <a16:creationId xmlns:a16="http://schemas.microsoft.com/office/drawing/2014/main" id="{D4079EE8-88BA-444A-8C0A-CC8AC8F0BE1A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3338513" y="2089150"/>
            <a:ext cx="8166100" cy="3556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first topic</a:t>
            </a:r>
          </a:p>
        </p:txBody>
      </p:sp>
      <p:sp>
        <p:nvSpPr>
          <p:cNvPr id="23" name="Text Placeholder 3">
            <a:extLst>
              <a:ext uri="{FF2B5EF4-FFF2-40B4-BE49-F238E27FC236}">
                <a16:creationId xmlns:a16="http://schemas.microsoft.com/office/drawing/2014/main" id="{14D2A390-9749-478C-BB21-3B2D172428F3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338513" y="2449660"/>
            <a:ext cx="8166100" cy="617389"/>
          </a:xfrm>
          <a:prstGeom prst="rect">
            <a:avLst/>
          </a:prstGeom>
        </p:spPr>
        <p:txBody>
          <a:bodyPr/>
          <a:lstStyle>
            <a:lvl1pPr marL="0" marR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40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Click to add details about the first topic</a:t>
            </a:r>
          </a:p>
        </p:txBody>
      </p:sp>
      <p:sp>
        <p:nvSpPr>
          <p:cNvPr id="24" name="Text Placeholder 3">
            <a:extLst>
              <a:ext uri="{FF2B5EF4-FFF2-40B4-BE49-F238E27FC236}">
                <a16:creationId xmlns:a16="http://schemas.microsoft.com/office/drawing/2014/main" id="{8A2FF8DE-60A1-49EC-ADD1-DA4ADF8C2E80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3338513" y="3375482"/>
            <a:ext cx="8166100" cy="3556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second topic</a:t>
            </a:r>
          </a:p>
        </p:txBody>
      </p:sp>
      <p:sp>
        <p:nvSpPr>
          <p:cNvPr id="25" name="Text Placeholder 3">
            <a:extLst>
              <a:ext uri="{FF2B5EF4-FFF2-40B4-BE49-F238E27FC236}">
                <a16:creationId xmlns:a16="http://schemas.microsoft.com/office/drawing/2014/main" id="{56F730A8-E197-4462-A546-EA7CF0710FB3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3338513" y="3735992"/>
            <a:ext cx="8166100" cy="617389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details about the second topic</a:t>
            </a:r>
          </a:p>
        </p:txBody>
      </p:sp>
      <p:sp>
        <p:nvSpPr>
          <p:cNvPr id="26" name="Text Placeholder 3">
            <a:extLst>
              <a:ext uri="{FF2B5EF4-FFF2-40B4-BE49-F238E27FC236}">
                <a16:creationId xmlns:a16="http://schemas.microsoft.com/office/drawing/2014/main" id="{CA594AF1-889C-4590-B4C9-814F99293C41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3338513" y="4719807"/>
            <a:ext cx="8166100" cy="3556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third topic</a:t>
            </a:r>
          </a:p>
        </p:txBody>
      </p:sp>
      <p:sp>
        <p:nvSpPr>
          <p:cNvPr id="27" name="Text Placeholder 3">
            <a:extLst>
              <a:ext uri="{FF2B5EF4-FFF2-40B4-BE49-F238E27FC236}">
                <a16:creationId xmlns:a16="http://schemas.microsoft.com/office/drawing/2014/main" id="{E4679C1B-1227-4959-B25D-4F4EF3E14F17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3338513" y="5080317"/>
            <a:ext cx="8166100" cy="617389"/>
          </a:xfrm>
          <a:prstGeom prst="rect">
            <a:avLst/>
          </a:prstGeom>
        </p:spPr>
        <p:txBody>
          <a:bodyPr/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40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Click to add details about the third topic</a:t>
            </a:r>
          </a:p>
        </p:txBody>
      </p:sp>
      <p:sp>
        <p:nvSpPr>
          <p:cNvPr id="28" name="Slide Number Placeholder 15">
            <a:extLst>
              <a:ext uri="{FF2B5EF4-FFF2-40B4-BE49-F238E27FC236}">
                <a16:creationId xmlns:a16="http://schemas.microsoft.com/office/drawing/2014/main" id="{9B850D5F-6940-4591-804C-9EC62E911E1C}"/>
              </a:ext>
            </a:extLst>
          </p:cNvPr>
          <p:cNvSpPr txBox="1">
            <a:spLocks/>
          </p:cNvSpPr>
          <p:nvPr userDrawn="1"/>
        </p:nvSpPr>
        <p:spPr>
          <a:xfrm>
            <a:off x="171449" y="6492874"/>
            <a:ext cx="466503" cy="3651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03245F9-611F-460B-AD82-FE5275B4E6CE}" type="slidenum">
              <a:rPr lang="en-US" sz="1000" smtClean="0">
                <a:solidFill>
                  <a:schemeClr val="tx1">
                    <a:lumMod val="60000"/>
                    <a:lumOff val="40000"/>
                  </a:schemeClr>
                </a:solidFill>
              </a:rPr>
              <a:pPr/>
              <a:t>‹#›</a:t>
            </a:fld>
            <a:endParaRPr lang="en-US" sz="1000">
              <a:solidFill>
                <a:schemeClr val="tx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4908472"/>
      </p:ext>
    </p:extLst>
  </p:cSld>
  <p:clrMapOvr>
    <a:masterClrMapping/>
  </p:clrMapOvr>
</p:sldLayout>
</file>

<file path=ppt/slideLayouts/slideLayout1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 Topic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" name="Picture 32">
            <a:extLst>
              <a:ext uri="{FF2B5EF4-FFF2-40B4-BE49-F238E27FC236}">
                <a16:creationId xmlns:a16="http://schemas.microsoft.com/office/drawing/2014/main" id="{C24A6A72-D72A-42BA-BAF6-B836F5BC8ED5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21107" y="0"/>
            <a:ext cx="2565670" cy="6858000"/>
          </a:xfrm>
          <a:prstGeom prst="rect">
            <a:avLst/>
          </a:prstGeom>
        </p:spPr>
      </p:pic>
      <p:grpSp>
        <p:nvGrpSpPr>
          <p:cNvPr id="2" name="Group 1">
            <a:extLst>
              <a:ext uri="{FF2B5EF4-FFF2-40B4-BE49-F238E27FC236}">
                <a16:creationId xmlns:a16="http://schemas.microsoft.com/office/drawing/2014/main" id="{A327EB42-FB7D-44E5-9D04-325F9921F923}"/>
              </a:ext>
            </a:extLst>
          </p:cNvPr>
          <p:cNvGrpSpPr/>
          <p:nvPr userDrawn="1"/>
        </p:nvGrpSpPr>
        <p:grpSpPr>
          <a:xfrm>
            <a:off x="11173460" y="6417165"/>
            <a:ext cx="869136" cy="287336"/>
            <a:chOff x="9740079" y="5966678"/>
            <a:chExt cx="1069658" cy="353628"/>
          </a:xfrm>
        </p:grpSpPr>
        <p:sp>
          <p:nvSpPr>
            <p:cNvPr id="3" name="Freeform 5">
              <a:extLst>
                <a:ext uri="{FF2B5EF4-FFF2-40B4-BE49-F238E27FC236}">
                  <a16:creationId xmlns:a16="http://schemas.microsoft.com/office/drawing/2014/main" id="{65E225F8-655B-4AF7-82EA-5CE5729EC55E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4" name="Freeform 6">
              <a:extLst>
                <a:ext uri="{FF2B5EF4-FFF2-40B4-BE49-F238E27FC236}">
                  <a16:creationId xmlns:a16="http://schemas.microsoft.com/office/drawing/2014/main" id="{A2B72FDB-8D74-4B63-B6E7-C498A9DFE42B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5" name="Freeform 7">
              <a:extLst>
                <a:ext uri="{FF2B5EF4-FFF2-40B4-BE49-F238E27FC236}">
                  <a16:creationId xmlns:a16="http://schemas.microsoft.com/office/drawing/2014/main" id="{08546999-6538-4E1E-AAC7-6F9C93940F51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6" name="Freeform 8">
              <a:extLst>
                <a:ext uri="{FF2B5EF4-FFF2-40B4-BE49-F238E27FC236}">
                  <a16:creationId xmlns:a16="http://schemas.microsoft.com/office/drawing/2014/main" id="{FB0CB32F-3846-4131-936C-E1F6ED68D19D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7" name="Freeform 9">
              <a:extLst>
                <a:ext uri="{FF2B5EF4-FFF2-40B4-BE49-F238E27FC236}">
                  <a16:creationId xmlns:a16="http://schemas.microsoft.com/office/drawing/2014/main" id="{EF372D0B-0101-4958-A055-181D867F5700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8" name="Freeform 10">
              <a:extLst>
                <a:ext uri="{FF2B5EF4-FFF2-40B4-BE49-F238E27FC236}">
                  <a16:creationId xmlns:a16="http://schemas.microsoft.com/office/drawing/2014/main" id="{1D9BFEE0-DF89-4B98-886C-2C2B059DA811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9" name="Freeform 11">
              <a:extLst>
                <a:ext uri="{FF2B5EF4-FFF2-40B4-BE49-F238E27FC236}">
                  <a16:creationId xmlns:a16="http://schemas.microsoft.com/office/drawing/2014/main" id="{7B7B94E2-10C1-4A1A-92E7-50F00198AAAA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0" name="Freeform 12">
              <a:extLst>
                <a:ext uri="{FF2B5EF4-FFF2-40B4-BE49-F238E27FC236}">
                  <a16:creationId xmlns:a16="http://schemas.microsoft.com/office/drawing/2014/main" id="{EFB9BE90-DFA0-43BF-8B2E-959542CBC574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</p:grpSp>
      <p:sp>
        <p:nvSpPr>
          <p:cNvPr id="18" name="Title 1">
            <a:extLst>
              <a:ext uri="{FF2B5EF4-FFF2-40B4-BE49-F238E27FC236}">
                <a16:creationId xmlns:a16="http://schemas.microsoft.com/office/drawing/2014/main" id="{66B4A70F-5BE3-49EA-B078-9ACFAF93920E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970028" y="386131"/>
            <a:ext cx="8682222" cy="693369"/>
          </a:xfrm>
          <a:prstGeom prst="rect">
            <a:avLst/>
          </a:prstGeom>
        </p:spPr>
        <p:txBody>
          <a:bodyPr anchor="ctr"/>
          <a:lstStyle>
            <a:lvl1pPr algn="l">
              <a:defRPr sz="39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enter title</a:t>
            </a:r>
          </a:p>
        </p:txBody>
      </p:sp>
      <p:sp>
        <p:nvSpPr>
          <p:cNvPr id="19" name="Text Placeholder 2">
            <a:extLst>
              <a:ext uri="{FF2B5EF4-FFF2-40B4-BE49-F238E27FC236}">
                <a16:creationId xmlns:a16="http://schemas.microsoft.com/office/drawing/2014/main" id="{09B6DCFA-A1CE-4974-A131-5175671CE896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2970028" y="1092200"/>
            <a:ext cx="8682222" cy="374650"/>
          </a:xfrm>
          <a:prstGeom prst="rect">
            <a:avLst/>
          </a:prstGeom>
        </p:spPr>
        <p:txBody>
          <a:bodyPr anchor="ctr"/>
          <a:lstStyle>
            <a:lvl1pPr marL="0" indent="0" algn="l">
              <a:buNone/>
              <a:defRPr sz="2400">
                <a:solidFill>
                  <a:schemeClr val="tx1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20" name="Text Placeholder 3">
            <a:extLst>
              <a:ext uri="{FF2B5EF4-FFF2-40B4-BE49-F238E27FC236}">
                <a16:creationId xmlns:a16="http://schemas.microsoft.com/office/drawing/2014/main" id="{6AEF0A91-E57B-4E83-BA1D-5E6F2D0D104A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3338513" y="2089150"/>
            <a:ext cx="3211143" cy="3556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topic</a:t>
            </a:r>
          </a:p>
        </p:txBody>
      </p:sp>
      <p:sp>
        <p:nvSpPr>
          <p:cNvPr id="21" name="Text Placeholder 3">
            <a:extLst>
              <a:ext uri="{FF2B5EF4-FFF2-40B4-BE49-F238E27FC236}">
                <a16:creationId xmlns:a16="http://schemas.microsoft.com/office/drawing/2014/main" id="{0340FEEA-F131-4085-AC17-20C438E64EA5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338513" y="2495956"/>
            <a:ext cx="3211143" cy="686723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details about this topic</a:t>
            </a:r>
          </a:p>
        </p:txBody>
      </p:sp>
      <p:sp>
        <p:nvSpPr>
          <p:cNvPr id="22" name="Text Placeholder 3">
            <a:extLst>
              <a:ext uri="{FF2B5EF4-FFF2-40B4-BE49-F238E27FC236}">
                <a16:creationId xmlns:a16="http://schemas.microsoft.com/office/drawing/2014/main" id="{5901EA34-D576-4F6F-A456-69467D21F65B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3338513" y="3375482"/>
            <a:ext cx="3211143" cy="3556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topic</a:t>
            </a:r>
          </a:p>
        </p:txBody>
      </p:sp>
      <p:sp>
        <p:nvSpPr>
          <p:cNvPr id="23" name="Text Placeholder 3">
            <a:extLst>
              <a:ext uri="{FF2B5EF4-FFF2-40B4-BE49-F238E27FC236}">
                <a16:creationId xmlns:a16="http://schemas.microsoft.com/office/drawing/2014/main" id="{54648BC5-F46B-4B68-BA08-4D02E54F72B6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3338513" y="3782288"/>
            <a:ext cx="3211143" cy="686723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details about this topic</a:t>
            </a:r>
          </a:p>
        </p:txBody>
      </p:sp>
      <p:sp>
        <p:nvSpPr>
          <p:cNvPr id="24" name="Text Placeholder 3">
            <a:extLst>
              <a:ext uri="{FF2B5EF4-FFF2-40B4-BE49-F238E27FC236}">
                <a16:creationId xmlns:a16="http://schemas.microsoft.com/office/drawing/2014/main" id="{D537BD41-EF34-425E-9945-50779A1CFE6D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3338513" y="4719807"/>
            <a:ext cx="3211143" cy="3556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topic</a:t>
            </a:r>
          </a:p>
        </p:txBody>
      </p:sp>
      <p:sp>
        <p:nvSpPr>
          <p:cNvPr id="25" name="Text Placeholder 3">
            <a:extLst>
              <a:ext uri="{FF2B5EF4-FFF2-40B4-BE49-F238E27FC236}">
                <a16:creationId xmlns:a16="http://schemas.microsoft.com/office/drawing/2014/main" id="{70412C95-8F51-49F6-B049-43D1D63EA4DA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3338513" y="5126613"/>
            <a:ext cx="3211143" cy="692940"/>
          </a:xfrm>
          <a:prstGeom prst="rect">
            <a:avLst/>
          </a:prstGeom>
        </p:spPr>
        <p:txBody>
          <a:bodyPr/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40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Click to add details about this topic</a:t>
            </a:r>
          </a:p>
        </p:txBody>
      </p:sp>
      <p:sp>
        <p:nvSpPr>
          <p:cNvPr id="26" name="Text Placeholder 3">
            <a:extLst>
              <a:ext uri="{FF2B5EF4-FFF2-40B4-BE49-F238E27FC236}">
                <a16:creationId xmlns:a16="http://schemas.microsoft.com/office/drawing/2014/main" id="{4FC1BDA7-B8D3-42F1-BF3D-FDB470046127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7403694" y="2084240"/>
            <a:ext cx="3211143" cy="3556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topic</a:t>
            </a:r>
          </a:p>
        </p:txBody>
      </p:sp>
      <p:sp>
        <p:nvSpPr>
          <p:cNvPr id="27" name="Text Placeholder 3">
            <a:extLst>
              <a:ext uri="{FF2B5EF4-FFF2-40B4-BE49-F238E27FC236}">
                <a16:creationId xmlns:a16="http://schemas.microsoft.com/office/drawing/2014/main" id="{3690B44E-078C-4773-9603-EEA16D2A56D4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403694" y="2491046"/>
            <a:ext cx="3211143" cy="686723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details about this topic</a:t>
            </a:r>
          </a:p>
        </p:txBody>
      </p:sp>
      <p:sp>
        <p:nvSpPr>
          <p:cNvPr id="28" name="Text Placeholder 3">
            <a:extLst>
              <a:ext uri="{FF2B5EF4-FFF2-40B4-BE49-F238E27FC236}">
                <a16:creationId xmlns:a16="http://schemas.microsoft.com/office/drawing/2014/main" id="{FBD6543B-2960-4793-AECA-20EE5F7CD326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7403694" y="3370572"/>
            <a:ext cx="3211143" cy="3556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topic</a:t>
            </a:r>
          </a:p>
        </p:txBody>
      </p:sp>
      <p:sp>
        <p:nvSpPr>
          <p:cNvPr id="29" name="Text Placeholder 3">
            <a:extLst>
              <a:ext uri="{FF2B5EF4-FFF2-40B4-BE49-F238E27FC236}">
                <a16:creationId xmlns:a16="http://schemas.microsoft.com/office/drawing/2014/main" id="{69404D23-00A3-4CB7-A7C6-7C73AB861F6B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7403694" y="3777378"/>
            <a:ext cx="3211143" cy="686723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details about this topic</a:t>
            </a:r>
          </a:p>
        </p:txBody>
      </p:sp>
      <p:sp>
        <p:nvSpPr>
          <p:cNvPr id="30" name="Text Placeholder 3">
            <a:extLst>
              <a:ext uri="{FF2B5EF4-FFF2-40B4-BE49-F238E27FC236}">
                <a16:creationId xmlns:a16="http://schemas.microsoft.com/office/drawing/2014/main" id="{3C4D8E0D-C56A-41B7-AF6B-B97F8E6A6965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7403694" y="4714897"/>
            <a:ext cx="3211143" cy="3556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topic</a:t>
            </a:r>
          </a:p>
        </p:txBody>
      </p:sp>
      <p:sp>
        <p:nvSpPr>
          <p:cNvPr id="31" name="Text Placeholder 3">
            <a:extLst>
              <a:ext uri="{FF2B5EF4-FFF2-40B4-BE49-F238E27FC236}">
                <a16:creationId xmlns:a16="http://schemas.microsoft.com/office/drawing/2014/main" id="{8CF7C345-40E3-40E6-8527-390907C1ABF7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7403694" y="5121703"/>
            <a:ext cx="3211143" cy="692940"/>
          </a:xfrm>
          <a:prstGeom prst="rect">
            <a:avLst/>
          </a:prstGeom>
        </p:spPr>
        <p:txBody>
          <a:bodyPr/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40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Click to add details about this topic</a:t>
            </a:r>
          </a:p>
        </p:txBody>
      </p:sp>
      <p:sp>
        <p:nvSpPr>
          <p:cNvPr id="32" name="Slide Number Placeholder 15">
            <a:extLst>
              <a:ext uri="{FF2B5EF4-FFF2-40B4-BE49-F238E27FC236}">
                <a16:creationId xmlns:a16="http://schemas.microsoft.com/office/drawing/2014/main" id="{4A449BBC-3CAC-42DF-9207-0ED4CE42263E}"/>
              </a:ext>
            </a:extLst>
          </p:cNvPr>
          <p:cNvSpPr txBox="1">
            <a:spLocks/>
          </p:cNvSpPr>
          <p:nvPr userDrawn="1"/>
        </p:nvSpPr>
        <p:spPr>
          <a:xfrm>
            <a:off x="171449" y="6492874"/>
            <a:ext cx="466503" cy="3651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03245F9-611F-460B-AD82-FE5275B4E6CE}" type="slidenum">
              <a:rPr lang="en-US" sz="1000" smtClean="0">
                <a:solidFill>
                  <a:schemeClr val="tx1">
                    <a:lumMod val="60000"/>
                    <a:lumOff val="40000"/>
                  </a:schemeClr>
                </a:solidFill>
              </a:rPr>
              <a:pPr/>
              <a:t>‹#›</a:t>
            </a:fld>
            <a:endParaRPr lang="en-US" sz="1000">
              <a:solidFill>
                <a:schemeClr val="tx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4349036"/>
      </p:ext>
    </p:extLst>
  </p:cSld>
  <p:clrMapOvr>
    <a:masterClrMapping/>
  </p:clrMapOvr>
</p:sldLayout>
</file>

<file path=ppt/slideLayouts/slideLayout1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1D3819-1684-4E89-A90A-FD413A2C0B38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539750" y="386131"/>
            <a:ext cx="11112500" cy="693369"/>
          </a:xfrm>
          <a:prstGeom prst="rect">
            <a:avLst/>
          </a:prstGeom>
        </p:spPr>
        <p:txBody>
          <a:bodyPr anchor="ctr"/>
          <a:lstStyle>
            <a:lvl1pPr algn="ctr">
              <a:defRPr sz="39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enter title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381CB1F5-64DB-4EF5-8AD3-299398BB575C}"/>
              </a:ext>
            </a:extLst>
          </p:cNvPr>
          <p:cNvGrpSpPr/>
          <p:nvPr userDrawn="1"/>
        </p:nvGrpSpPr>
        <p:grpSpPr>
          <a:xfrm>
            <a:off x="11173460" y="6417165"/>
            <a:ext cx="869136" cy="287336"/>
            <a:chOff x="9740079" y="5966678"/>
            <a:chExt cx="1069658" cy="353628"/>
          </a:xfrm>
        </p:grpSpPr>
        <p:sp>
          <p:nvSpPr>
            <p:cNvPr id="4" name="Freeform 5">
              <a:extLst>
                <a:ext uri="{FF2B5EF4-FFF2-40B4-BE49-F238E27FC236}">
                  <a16:creationId xmlns:a16="http://schemas.microsoft.com/office/drawing/2014/main" id="{1569EF8A-8BB1-40C9-A4FD-1DD43A5E8ED0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358ED287-34D2-4D2B-ACEB-D4CB7672B729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6" name="Freeform 7">
              <a:extLst>
                <a:ext uri="{FF2B5EF4-FFF2-40B4-BE49-F238E27FC236}">
                  <a16:creationId xmlns:a16="http://schemas.microsoft.com/office/drawing/2014/main" id="{9A39CA8B-26C4-41EB-8555-84D97FE35C49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7" name="Freeform 8">
              <a:extLst>
                <a:ext uri="{FF2B5EF4-FFF2-40B4-BE49-F238E27FC236}">
                  <a16:creationId xmlns:a16="http://schemas.microsoft.com/office/drawing/2014/main" id="{3E981874-F49D-4769-8BD5-A89925C2FAF2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8" name="Freeform 9">
              <a:extLst>
                <a:ext uri="{FF2B5EF4-FFF2-40B4-BE49-F238E27FC236}">
                  <a16:creationId xmlns:a16="http://schemas.microsoft.com/office/drawing/2014/main" id="{ACA8C1A9-7733-4673-93E1-283063EFE425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9" name="Freeform 10">
              <a:extLst>
                <a:ext uri="{FF2B5EF4-FFF2-40B4-BE49-F238E27FC236}">
                  <a16:creationId xmlns:a16="http://schemas.microsoft.com/office/drawing/2014/main" id="{4FB21A32-0BE7-4A9C-BB2E-712F4253E87A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0" name="Freeform 11">
              <a:extLst>
                <a:ext uri="{FF2B5EF4-FFF2-40B4-BE49-F238E27FC236}">
                  <a16:creationId xmlns:a16="http://schemas.microsoft.com/office/drawing/2014/main" id="{E133F0E9-FFF6-483E-B0B2-2E9CCC596347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1" name="Freeform 12">
              <a:extLst>
                <a:ext uri="{FF2B5EF4-FFF2-40B4-BE49-F238E27FC236}">
                  <a16:creationId xmlns:a16="http://schemas.microsoft.com/office/drawing/2014/main" id="{E75BB2CE-2F59-40A7-8FC1-A894E4D4C290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</p:grpSp>
      <p:sp>
        <p:nvSpPr>
          <p:cNvPr id="12" name="Text Placeholder 2">
            <a:extLst>
              <a:ext uri="{FF2B5EF4-FFF2-40B4-BE49-F238E27FC236}">
                <a16:creationId xmlns:a16="http://schemas.microsoft.com/office/drawing/2014/main" id="{C3B368E4-BA67-41B7-A699-F94878232E2A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39750" y="1092200"/>
            <a:ext cx="11112500" cy="374650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400">
                <a:solidFill>
                  <a:schemeClr val="tx1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CF4F0767-896D-491E-87AB-8A1DD0D7988E}"/>
              </a:ext>
            </a:extLst>
          </p:cNvPr>
          <p:cNvGrpSpPr/>
          <p:nvPr userDrawn="1"/>
        </p:nvGrpSpPr>
        <p:grpSpPr>
          <a:xfrm>
            <a:off x="2104618" y="3552699"/>
            <a:ext cx="7982764" cy="195064"/>
            <a:chOff x="1765255" y="3552699"/>
            <a:chExt cx="7982764" cy="195064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B9C18B26-D1F1-4273-98D7-0F3E92B30135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1857829" y="3650231"/>
              <a:ext cx="7705043" cy="0"/>
            </a:xfrm>
            <a:prstGeom prst="line">
              <a:avLst/>
            </a:prstGeom>
            <a:ln w="38100">
              <a:solidFill>
                <a:schemeClr val="bg2">
                  <a:lumMod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45D5D93E-0969-449D-BADA-2C4FF2DE179B}"/>
                </a:ext>
              </a:extLst>
            </p:cNvPr>
            <p:cNvGrpSpPr/>
            <p:nvPr userDrawn="1"/>
          </p:nvGrpSpPr>
          <p:grpSpPr>
            <a:xfrm>
              <a:off x="1765255" y="3552699"/>
              <a:ext cx="7982764" cy="195064"/>
              <a:chOff x="1765255" y="3552699"/>
              <a:chExt cx="7982764" cy="195064"/>
            </a:xfrm>
          </p:grpSpPr>
          <p:sp>
            <p:nvSpPr>
              <p:cNvPr id="16" name="Hexagon 15">
                <a:extLst>
                  <a:ext uri="{FF2B5EF4-FFF2-40B4-BE49-F238E27FC236}">
                    <a16:creationId xmlns:a16="http://schemas.microsoft.com/office/drawing/2014/main" id="{EA0E6364-AFA2-4776-B603-813B2CBB59CE}"/>
                  </a:ext>
                </a:extLst>
              </p:cNvPr>
              <p:cNvSpPr/>
              <p:nvPr userDrawn="1"/>
            </p:nvSpPr>
            <p:spPr>
              <a:xfrm rot="5400000">
                <a:off x="1760297" y="3557657"/>
                <a:ext cx="195064" cy="185148"/>
              </a:xfrm>
              <a:prstGeom prst="hexagon">
                <a:avLst/>
              </a:prstGeom>
              <a:solidFill>
                <a:schemeClr val="tx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121920" tIns="60960" rIns="121920" bIns="60960" anchor="ctr"/>
              <a:lstStyle/>
              <a:p>
                <a:pPr algn="ctr">
                  <a:defRPr/>
                </a:pPr>
                <a:endParaRPr lang="en-US" sz="2667"/>
              </a:p>
            </p:txBody>
          </p:sp>
          <p:sp>
            <p:nvSpPr>
              <p:cNvPr id="17" name="Hexagon 16">
                <a:extLst>
                  <a:ext uri="{FF2B5EF4-FFF2-40B4-BE49-F238E27FC236}">
                    <a16:creationId xmlns:a16="http://schemas.microsoft.com/office/drawing/2014/main" id="{4497BDE9-103E-41CF-B52C-5A923B34E698}"/>
                  </a:ext>
                </a:extLst>
              </p:cNvPr>
              <p:cNvSpPr/>
              <p:nvPr userDrawn="1"/>
            </p:nvSpPr>
            <p:spPr>
              <a:xfrm rot="5400000">
                <a:off x="4359502" y="3557657"/>
                <a:ext cx="195064" cy="185148"/>
              </a:xfrm>
              <a:prstGeom prst="hexagon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121920" tIns="60960" rIns="121920" bIns="60960" anchor="ctr"/>
              <a:lstStyle/>
              <a:p>
                <a:pPr algn="ctr">
                  <a:defRPr/>
                </a:pPr>
                <a:endParaRPr lang="en-US" sz="2667"/>
              </a:p>
            </p:txBody>
          </p:sp>
          <p:sp>
            <p:nvSpPr>
              <p:cNvPr id="18" name="Hexagon 17">
                <a:extLst>
                  <a:ext uri="{FF2B5EF4-FFF2-40B4-BE49-F238E27FC236}">
                    <a16:creationId xmlns:a16="http://schemas.microsoft.com/office/drawing/2014/main" id="{7B771BEF-5BCA-4F9C-BE8A-F47ABDD15EEC}"/>
                  </a:ext>
                </a:extLst>
              </p:cNvPr>
              <p:cNvSpPr/>
              <p:nvPr userDrawn="1"/>
            </p:nvSpPr>
            <p:spPr>
              <a:xfrm rot="5400000">
                <a:off x="6958707" y="3557657"/>
                <a:ext cx="195064" cy="185148"/>
              </a:xfrm>
              <a:prstGeom prst="hexagon">
                <a:avLst/>
              </a:prstGeom>
              <a:solidFill>
                <a:schemeClr val="tx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121920" tIns="60960" rIns="121920" bIns="60960" anchor="ctr"/>
              <a:lstStyle/>
              <a:p>
                <a:pPr algn="ctr">
                  <a:defRPr/>
                </a:pPr>
                <a:endParaRPr lang="en-US" sz="2667"/>
              </a:p>
            </p:txBody>
          </p:sp>
          <p:sp>
            <p:nvSpPr>
              <p:cNvPr id="19" name="Hexagon 18">
                <a:extLst>
                  <a:ext uri="{FF2B5EF4-FFF2-40B4-BE49-F238E27FC236}">
                    <a16:creationId xmlns:a16="http://schemas.microsoft.com/office/drawing/2014/main" id="{33DF5F8B-6468-45C5-87E2-74CE911B95CB}"/>
                  </a:ext>
                </a:extLst>
              </p:cNvPr>
              <p:cNvSpPr/>
              <p:nvPr userDrawn="1"/>
            </p:nvSpPr>
            <p:spPr>
              <a:xfrm rot="5400000">
                <a:off x="9557913" y="3557657"/>
                <a:ext cx="195064" cy="185148"/>
              </a:xfrm>
              <a:prstGeom prst="hexagon">
                <a:avLst/>
              </a:prstGeom>
              <a:solidFill>
                <a:schemeClr val="tx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121920" tIns="60960" rIns="121920" bIns="60960" anchor="ctr"/>
              <a:lstStyle/>
              <a:p>
                <a:pPr algn="ctr">
                  <a:defRPr/>
                </a:pPr>
                <a:endParaRPr lang="en-US" sz="2667"/>
              </a:p>
            </p:txBody>
          </p:sp>
        </p:grpSp>
      </p:grpSp>
      <p:sp>
        <p:nvSpPr>
          <p:cNvPr id="20" name="Text Placeholder 26">
            <a:extLst>
              <a:ext uri="{FF2B5EF4-FFF2-40B4-BE49-F238E27FC236}">
                <a16:creationId xmlns:a16="http://schemas.microsoft.com/office/drawing/2014/main" id="{BD1D88DD-0FA7-419F-AB37-0F510B2D7824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591242" y="3843369"/>
            <a:ext cx="2423160" cy="408195"/>
          </a:xfrm>
          <a:prstGeom prst="rect">
            <a:avLst/>
          </a:prstGeom>
        </p:spPr>
        <p:txBody>
          <a:bodyPr/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US" sz="2000" kern="1200" spc="3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/>
              <a:t>PHASE TWO</a:t>
            </a:r>
          </a:p>
        </p:txBody>
      </p:sp>
      <p:sp>
        <p:nvSpPr>
          <p:cNvPr id="21" name="Text Placeholder 32">
            <a:extLst>
              <a:ext uri="{FF2B5EF4-FFF2-40B4-BE49-F238E27FC236}">
                <a16:creationId xmlns:a16="http://schemas.microsoft.com/office/drawing/2014/main" id="{823A706C-AEA8-442D-A4A7-1EA63E8E210B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1163072" y="4282051"/>
            <a:ext cx="2063307" cy="94984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600">
                <a:solidFill>
                  <a:schemeClr val="tx1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details about this phase</a:t>
            </a:r>
          </a:p>
        </p:txBody>
      </p:sp>
      <p:sp>
        <p:nvSpPr>
          <p:cNvPr id="22" name="Text Placeholder 32">
            <a:extLst>
              <a:ext uri="{FF2B5EF4-FFF2-40B4-BE49-F238E27FC236}">
                <a16:creationId xmlns:a16="http://schemas.microsoft.com/office/drawing/2014/main" id="{A31EA3AE-A598-46AD-B55B-FF4FC7A452E2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3771169" y="4282051"/>
            <a:ext cx="2063307" cy="94984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600">
                <a:solidFill>
                  <a:schemeClr val="tx1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details about this phase</a:t>
            </a:r>
          </a:p>
        </p:txBody>
      </p:sp>
      <p:sp>
        <p:nvSpPr>
          <p:cNvPr id="23" name="Text Placeholder 32">
            <a:extLst>
              <a:ext uri="{FF2B5EF4-FFF2-40B4-BE49-F238E27FC236}">
                <a16:creationId xmlns:a16="http://schemas.microsoft.com/office/drawing/2014/main" id="{8025CD4C-8819-4E45-BCD2-B5361A3029CA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6356119" y="4282051"/>
            <a:ext cx="2063307" cy="94984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600">
                <a:solidFill>
                  <a:schemeClr val="tx1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details about this phase</a:t>
            </a:r>
          </a:p>
        </p:txBody>
      </p:sp>
      <p:sp>
        <p:nvSpPr>
          <p:cNvPr id="24" name="Text Placeholder 32">
            <a:extLst>
              <a:ext uri="{FF2B5EF4-FFF2-40B4-BE49-F238E27FC236}">
                <a16:creationId xmlns:a16="http://schemas.microsoft.com/office/drawing/2014/main" id="{258B70C9-2C0B-49AB-A585-CCA4C4B699FC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8958342" y="4282051"/>
            <a:ext cx="2063307" cy="94984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600">
                <a:solidFill>
                  <a:schemeClr val="tx1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details about this phase</a:t>
            </a:r>
          </a:p>
        </p:txBody>
      </p:sp>
      <p:sp>
        <p:nvSpPr>
          <p:cNvPr id="25" name="Text Placeholder 26">
            <a:extLst>
              <a:ext uri="{FF2B5EF4-FFF2-40B4-BE49-F238E27FC236}">
                <a16:creationId xmlns:a16="http://schemas.microsoft.com/office/drawing/2014/main" id="{D1D288D9-0997-4A50-980D-96805049C3DD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983145" y="3843369"/>
            <a:ext cx="2423160" cy="408195"/>
          </a:xfrm>
          <a:prstGeom prst="rect">
            <a:avLst/>
          </a:prstGeom>
        </p:spPr>
        <p:txBody>
          <a:bodyPr/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US" sz="2000" kern="1200" spc="3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/>
              <a:t>PHASE ONE</a:t>
            </a:r>
          </a:p>
        </p:txBody>
      </p:sp>
      <p:sp>
        <p:nvSpPr>
          <p:cNvPr id="26" name="Text Placeholder 26">
            <a:extLst>
              <a:ext uri="{FF2B5EF4-FFF2-40B4-BE49-F238E27FC236}">
                <a16:creationId xmlns:a16="http://schemas.microsoft.com/office/drawing/2014/main" id="{CAE30221-8289-440E-A2B8-C8D7FD591D18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6169443" y="3843369"/>
            <a:ext cx="2436658" cy="408195"/>
          </a:xfrm>
          <a:prstGeom prst="rect">
            <a:avLst/>
          </a:prstGeom>
        </p:spPr>
        <p:txBody>
          <a:bodyPr/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US" sz="2000" kern="1200" spc="3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/>
              <a:t>PHASE THREE</a:t>
            </a:r>
          </a:p>
        </p:txBody>
      </p:sp>
      <p:sp>
        <p:nvSpPr>
          <p:cNvPr id="27" name="Text Placeholder 26">
            <a:extLst>
              <a:ext uri="{FF2B5EF4-FFF2-40B4-BE49-F238E27FC236}">
                <a16:creationId xmlns:a16="http://schemas.microsoft.com/office/drawing/2014/main" id="{58F98702-68A0-49BF-880D-393567F7E35C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8778415" y="3843369"/>
            <a:ext cx="2423160" cy="408195"/>
          </a:xfrm>
          <a:prstGeom prst="rect">
            <a:avLst/>
          </a:prstGeom>
        </p:spPr>
        <p:txBody>
          <a:bodyPr/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US" sz="2000" kern="1200" spc="3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/>
              <a:t>PHASE FOUR</a:t>
            </a:r>
          </a:p>
        </p:txBody>
      </p:sp>
    </p:spTree>
    <p:extLst>
      <p:ext uri="{BB962C8B-B14F-4D97-AF65-F5344CB8AC3E}">
        <p14:creationId xmlns:p14="http://schemas.microsoft.com/office/powerpoint/2010/main" val="1203772965"/>
      </p:ext>
    </p:extLst>
  </p:cSld>
  <p:clrMapOvr>
    <a:masterClrMapping/>
  </p:clrMapOvr>
</p:sldLayout>
</file>

<file path=ppt/slideLayouts/slideLayout1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hart 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F6F14EC2-7581-4BC4-A4A9-4295EAEF2B46}"/>
              </a:ext>
            </a:extLst>
          </p:cNvPr>
          <p:cNvSpPr/>
          <p:nvPr userDrawn="1"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bg1">
              <a:lumMod val="75000"/>
              <a:alpha val="49804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1618C105-ED35-46E7-A441-4092DE6D0B2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539750" y="386131"/>
            <a:ext cx="11112500" cy="693369"/>
          </a:xfrm>
          <a:prstGeom prst="rect">
            <a:avLst/>
          </a:prstGeom>
        </p:spPr>
        <p:txBody>
          <a:bodyPr anchor="ctr"/>
          <a:lstStyle>
            <a:lvl1pPr algn="ctr">
              <a:defRPr sz="39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enter title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8DB9856B-ED58-408E-BAC4-B9B46F6D16D6}"/>
              </a:ext>
            </a:extLst>
          </p:cNvPr>
          <p:cNvGrpSpPr/>
          <p:nvPr userDrawn="1"/>
        </p:nvGrpSpPr>
        <p:grpSpPr>
          <a:xfrm>
            <a:off x="11173460" y="6417165"/>
            <a:ext cx="869136" cy="287336"/>
            <a:chOff x="9740079" y="5966678"/>
            <a:chExt cx="1069658" cy="353628"/>
          </a:xfrm>
        </p:grpSpPr>
        <p:sp>
          <p:nvSpPr>
            <p:cNvPr id="5" name="Freeform 5">
              <a:extLst>
                <a:ext uri="{FF2B5EF4-FFF2-40B4-BE49-F238E27FC236}">
                  <a16:creationId xmlns:a16="http://schemas.microsoft.com/office/drawing/2014/main" id="{E7E84A5A-A9E5-48B9-BC44-9D9995B6A10E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6" name="Freeform 6">
              <a:extLst>
                <a:ext uri="{FF2B5EF4-FFF2-40B4-BE49-F238E27FC236}">
                  <a16:creationId xmlns:a16="http://schemas.microsoft.com/office/drawing/2014/main" id="{497370AA-5497-4A31-B957-629EA0954046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7" name="Freeform 7">
              <a:extLst>
                <a:ext uri="{FF2B5EF4-FFF2-40B4-BE49-F238E27FC236}">
                  <a16:creationId xmlns:a16="http://schemas.microsoft.com/office/drawing/2014/main" id="{28FB8AC1-CC68-43F8-9C39-3A30F68CC82E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8" name="Freeform 8">
              <a:extLst>
                <a:ext uri="{FF2B5EF4-FFF2-40B4-BE49-F238E27FC236}">
                  <a16:creationId xmlns:a16="http://schemas.microsoft.com/office/drawing/2014/main" id="{ED9966FA-FF73-4673-8990-3EE3E25747AD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9" name="Freeform 9">
              <a:extLst>
                <a:ext uri="{FF2B5EF4-FFF2-40B4-BE49-F238E27FC236}">
                  <a16:creationId xmlns:a16="http://schemas.microsoft.com/office/drawing/2014/main" id="{262F5CED-F5DD-4647-B0F2-78A5BB614B23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0" name="Freeform 10">
              <a:extLst>
                <a:ext uri="{FF2B5EF4-FFF2-40B4-BE49-F238E27FC236}">
                  <a16:creationId xmlns:a16="http://schemas.microsoft.com/office/drawing/2014/main" id="{40BE5EBA-3CAC-4342-BAF1-E83594C45FAA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1" name="Freeform 11">
              <a:extLst>
                <a:ext uri="{FF2B5EF4-FFF2-40B4-BE49-F238E27FC236}">
                  <a16:creationId xmlns:a16="http://schemas.microsoft.com/office/drawing/2014/main" id="{82288708-385B-4335-A4F7-B3CFBBDB9890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2" name="Freeform 12">
              <a:extLst>
                <a:ext uri="{FF2B5EF4-FFF2-40B4-BE49-F238E27FC236}">
                  <a16:creationId xmlns:a16="http://schemas.microsoft.com/office/drawing/2014/main" id="{861E99F8-73FC-4FDC-B746-11BACF07C2DD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</p:grpSp>
      <p:sp>
        <p:nvSpPr>
          <p:cNvPr id="13" name="Text Placeholder 2">
            <a:extLst>
              <a:ext uri="{FF2B5EF4-FFF2-40B4-BE49-F238E27FC236}">
                <a16:creationId xmlns:a16="http://schemas.microsoft.com/office/drawing/2014/main" id="{64C12823-491A-4E1A-9A2F-5132893E126B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39750" y="1092200"/>
            <a:ext cx="11112500" cy="374650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400">
                <a:solidFill>
                  <a:schemeClr val="tx1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14" name="Chart Placeholder 3">
            <a:extLst>
              <a:ext uri="{FF2B5EF4-FFF2-40B4-BE49-F238E27FC236}">
                <a16:creationId xmlns:a16="http://schemas.microsoft.com/office/drawing/2014/main" id="{10E9590E-1439-4960-A4F5-F66FB1F209AE}"/>
              </a:ext>
            </a:extLst>
          </p:cNvPr>
          <p:cNvSpPr>
            <a:spLocks noGrp="1"/>
          </p:cNvSpPr>
          <p:nvPr>
            <p:ph type="chart" sz="quarter" idx="11"/>
          </p:nvPr>
        </p:nvSpPr>
        <p:spPr>
          <a:xfrm>
            <a:off x="806450" y="1803400"/>
            <a:ext cx="4749800" cy="39243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15" name="Chart Placeholder 3">
            <a:extLst>
              <a:ext uri="{FF2B5EF4-FFF2-40B4-BE49-F238E27FC236}">
                <a16:creationId xmlns:a16="http://schemas.microsoft.com/office/drawing/2014/main" id="{46CF428A-1A6D-4908-9391-AE557E683167}"/>
              </a:ext>
            </a:extLst>
          </p:cNvPr>
          <p:cNvSpPr>
            <a:spLocks noGrp="1"/>
          </p:cNvSpPr>
          <p:nvPr>
            <p:ph type="chart" sz="quarter" idx="12"/>
          </p:nvPr>
        </p:nvSpPr>
        <p:spPr>
          <a:xfrm>
            <a:off x="6511523" y="1812925"/>
            <a:ext cx="4749800" cy="39243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16" name="Slide Number Placeholder 15">
            <a:extLst>
              <a:ext uri="{FF2B5EF4-FFF2-40B4-BE49-F238E27FC236}">
                <a16:creationId xmlns:a16="http://schemas.microsoft.com/office/drawing/2014/main" id="{9BA116E9-950B-4089-89AD-4661F54C13D0}"/>
              </a:ext>
            </a:extLst>
          </p:cNvPr>
          <p:cNvSpPr txBox="1">
            <a:spLocks/>
          </p:cNvSpPr>
          <p:nvPr userDrawn="1"/>
        </p:nvSpPr>
        <p:spPr>
          <a:xfrm>
            <a:off x="171449" y="6492874"/>
            <a:ext cx="466503" cy="3651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03245F9-611F-460B-AD82-FE5275B4E6CE}" type="slidenum">
              <a:rPr lang="en-US" sz="1000" smtClean="0">
                <a:solidFill>
                  <a:schemeClr val="tx1">
                    <a:lumMod val="60000"/>
                    <a:lumOff val="40000"/>
                  </a:schemeClr>
                </a:solidFill>
              </a:rPr>
              <a:pPr/>
              <a:t>‹#›</a:t>
            </a:fld>
            <a:endParaRPr lang="en-US" sz="1000">
              <a:solidFill>
                <a:schemeClr val="tx1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7" name="Text Placeholder 2">
            <a:extLst>
              <a:ext uri="{FF2B5EF4-FFF2-40B4-BE49-F238E27FC236}">
                <a16:creationId xmlns:a16="http://schemas.microsoft.com/office/drawing/2014/main" id="{F8B94BE2-521A-414C-ACE4-17DBCDD2F040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83055" y="6429865"/>
            <a:ext cx="10190182" cy="374650"/>
          </a:xfrm>
          <a:prstGeom prst="rect">
            <a:avLst/>
          </a:prstGeom>
        </p:spPr>
        <p:txBody>
          <a:bodyPr anchor="ctr"/>
          <a:lstStyle>
            <a:lvl1pPr marL="0" indent="0" algn="l">
              <a:buNone/>
              <a:defRPr sz="1200">
                <a:solidFill>
                  <a:schemeClr val="tx1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Source: Click to enter source details </a:t>
            </a:r>
          </a:p>
        </p:txBody>
      </p:sp>
    </p:spTree>
    <p:extLst>
      <p:ext uri="{BB962C8B-B14F-4D97-AF65-F5344CB8AC3E}">
        <p14:creationId xmlns:p14="http://schemas.microsoft.com/office/powerpoint/2010/main" val="2778299390"/>
      </p:ext>
    </p:extLst>
  </p:cSld>
  <p:clrMapOvr>
    <a:masterClrMapping/>
  </p:clrMapOvr>
</p:sldLayout>
</file>

<file path=ppt/slideLayouts/slideLayout1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hart 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1618C105-ED35-46E7-A441-4092DE6D0B2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539750" y="386131"/>
            <a:ext cx="11112500" cy="693369"/>
          </a:xfrm>
          <a:prstGeom prst="rect">
            <a:avLst/>
          </a:prstGeom>
        </p:spPr>
        <p:txBody>
          <a:bodyPr anchor="ctr"/>
          <a:lstStyle>
            <a:lvl1pPr algn="ctr">
              <a:defRPr sz="39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enter title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8DB9856B-ED58-408E-BAC4-B9B46F6D16D6}"/>
              </a:ext>
            </a:extLst>
          </p:cNvPr>
          <p:cNvGrpSpPr/>
          <p:nvPr userDrawn="1"/>
        </p:nvGrpSpPr>
        <p:grpSpPr>
          <a:xfrm>
            <a:off x="11173460" y="6417165"/>
            <a:ext cx="869136" cy="287336"/>
            <a:chOff x="9740079" y="5966678"/>
            <a:chExt cx="1069658" cy="353628"/>
          </a:xfrm>
        </p:grpSpPr>
        <p:sp>
          <p:nvSpPr>
            <p:cNvPr id="5" name="Freeform 5">
              <a:extLst>
                <a:ext uri="{FF2B5EF4-FFF2-40B4-BE49-F238E27FC236}">
                  <a16:creationId xmlns:a16="http://schemas.microsoft.com/office/drawing/2014/main" id="{E7E84A5A-A9E5-48B9-BC44-9D9995B6A10E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6" name="Freeform 6">
              <a:extLst>
                <a:ext uri="{FF2B5EF4-FFF2-40B4-BE49-F238E27FC236}">
                  <a16:creationId xmlns:a16="http://schemas.microsoft.com/office/drawing/2014/main" id="{497370AA-5497-4A31-B957-629EA0954046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7" name="Freeform 7">
              <a:extLst>
                <a:ext uri="{FF2B5EF4-FFF2-40B4-BE49-F238E27FC236}">
                  <a16:creationId xmlns:a16="http://schemas.microsoft.com/office/drawing/2014/main" id="{28FB8AC1-CC68-43F8-9C39-3A30F68CC82E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8" name="Freeform 8">
              <a:extLst>
                <a:ext uri="{FF2B5EF4-FFF2-40B4-BE49-F238E27FC236}">
                  <a16:creationId xmlns:a16="http://schemas.microsoft.com/office/drawing/2014/main" id="{ED9966FA-FF73-4673-8990-3EE3E25747AD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9" name="Freeform 9">
              <a:extLst>
                <a:ext uri="{FF2B5EF4-FFF2-40B4-BE49-F238E27FC236}">
                  <a16:creationId xmlns:a16="http://schemas.microsoft.com/office/drawing/2014/main" id="{262F5CED-F5DD-4647-B0F2-78A5BB614B23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0" name="Freeform 10">
              <a:extLst>
                <a:ext uri="{FF2B5EF4-FFF2-40B4-BE49-F238E27FC236}">
                  <a16:creationId xmlns:a16="http://schemas.microsoft.com/office/drawing/2014/main" id="{40BE5EBA-3CAC-4342-BAF1-E83594C45FAA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1" name="Freeform 11">
              <a:extLst>
                <a:ext uri="{FF2B5EF4-FFF2-40B4-BE49-F238E27FC236}">
                  <a16:creationId xmlns:a16="http://schemas.microsoft.com/office/drawing/2014/main" id="{82288708-385B-4335-A4F7-B3CFBBDB9890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2" name="Freeform 12">
              <a:extLst>
                <a:ext uri="{FF2B5EF4-FFF2-40B4-BE49-F238E27FC236}">
                  <a16:creationId xmlns:a16="http://schemas.microsoft.com/office/drawing/2014/main" id="{861E99F8-73FC-4FDC-B746-11BACF07C2DD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</p:grpSp>
      <p:sp>
        <p:nvSpPr>
          <p:cNvPr id="13" name="Text Placeholder 2">
            <a:extLst>
              <a:ext uri="{FF2B5EF4-FFF2-40B4-BE49-F238E27FC236}">
                <a16:creationId xmlns:a16="http://schemas.microsoft.com/office/drawing/2014/main" id="{64C12823-491A-4E1A-9A2F-5132893E126B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39750" y="1092200"/>
            <a:ext cx="11112500" cy="374650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400">
                <a:solidFill>
                  <a:schemeClr val="tx1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14" name="Chart Placeholder 3">
            <a:extLst>
              <a:ext uri="{FF2B5EF4-FFF2-40B4-BE49-F238E27FC236}">
                <a16:creationId xmlns:a16="http://schemas.microsoft.com/office/drawing/2014/main" id="{10E9590E-1439-4960-A4F5-F66FB1F209AE}"/>
              </a:ext>
            </a:extLst>
          </p:cNvPr>
          <p:cNvSpPr>
            <a:spLocks noGrp="1"/>
          </p:cNvSpPr>
          <p:nvPr>
            <p:ph type="chart" sz="quarter" idx="11"/>
          </p:nvPr>
        </p:nvSpPr>
        <p:spPr>
          <a:xfrm>
            <a:off x="806450" y="1803400"/>
            <a:ext cx="4749800" cy="39243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15" name="Chart Placeholder 3">
            <a:extLst>
              <a:ext uri="{FF2B5EF4-FFF2-40B4-BE49-F238E27FC236}">
                <a16:creationId xmlns:a16="http://schemas.microsoft.com/office/drawing/2014/main" id="{46CF428A-1A6D-4908-9391-AE557E683167}"/>
              </a:ext>
            </a:extLst>
          </p:cNvPr>
          <p:cNvSpPr>
            <a:spLocks noGrp="1"/>
          </p:cNvSpPr>
          <p:nvPr>
            <p:ph type="chart" sz="quarter" idx="12"/>
          </p:nvPr>
        </p:nvSpPr>
        <p:spPr>
          <a:xfrm>
            <a:off x="6511523" y="1812925"/>
            <a:ext cx="4749800" cy="39243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16" name="Slide Number Placeholder 15">
            <a:extLst>
              <a:ext uri="{FF2B5EF4-FFF2-40B4-BE49-F238E27FC236}">
                <a16:creationId xmlns:a16="http://schemas.microsoft.com/office/drawing/2014/main" id="{9BA116E9-950B-4089-89AD-4661F54C13D0}"/>
              </a:ext>
            </a:extLst>
          </p:cNvPr>
          <p:cNvSpPr txBox="1">
            <a:spLocks/>
          </p:cNvSpPr>
          <p:nvPr userDrawn="1"/>
        </p:nvSpPr>
        <p:spPr>
          <a:xfrm>
            <a:off x="171449" y="6492874"/>
            <a:ext cx="466503" cy="3651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03245F9-611F-460B-AD82-FE5275B4E6CE}" type="slidenum">
              <a:rPr lang="en-US" sz="1000" smtClean="0">
                <a:solidFill>
                  <a:schemeClr val="tx1">
                    <a:lumMod val="60000"/>
                    <a:lumOff val="40000"/>
                  </a:schemeClr>
                </a:solidFill>
              </a:rPr>
              <a:pPr/>
              <a:t>‹#›</a:t>
            </a:fld>
            <a:endParaRPr lang="en-US" sz="1000">
              <a:solidFill>
                <a:schemeClr val="tx1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7" name="Text Placeholder 2">
            <a:extLst>
              <a:ext uri="{FF2B5EF4-FFF2-40B4-BE49-F238E27FC236}">
                <a16:creationId xmlns:a16="http://schemas.microsoft.com/office/drawing/2014/main" id="{F8B94BE2-521A-414C-ACE4-17DBCDD2F040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83055" y="6429865"/>
            <a:ext cx="10190182" cy="374650"/>
          </a:xfrm>
          <a:prstGeom prst="rect">
            <a:avLst/>
          </a:prstGeom>
        </p:spPr>
        <p:txBody>
          <a:bodyPr anchor="ctr"/>
          <a:lstStyle>
            <a:lvl1pPr marL="0" indent="0" algn="l">
              <a:buNone/>
              <a:defRPr sz="1200">
                <a:solidFill>
                  <a:schemeClr val="tx1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Source: Click to enter source details </a:t>
            </a:r>
          </a:p>
        </p:txBody>
      </p:sp>
    </p:spTree>
    <p:extLst>
      <p:ext uri="{BB962C8B-B14F-4D97-AF65-F5344CB8AC3E}">
        <p14:creationId xmlns:p14="http://schemas.microsoft.com/office/powerpoint/2010/main" val="3701447713"/>
      </p:ext>
    </p:extLst>
  </p:cSld>
  <p:clrMapOvr>
    <a:masterClrMapping/>
  </p:clrMapOvr>
</p:sldLayout>
</file>

<file path=ppt/slideLayouts/slideLayout1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ingle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0F6A3CEC-6C6E-4224-A546-793C7D17711E}"/>
              </a:ext>
            </a:extLst>
          </p:cNvPr>
          <p:cNvSpPr/>
          <p:nvPr userDrawn="1"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bg1">
              <a:lumMod val="75000"/>
              <a:alpha val="49804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26A49021-4637-44E3-BD4C-430668623C56}"/>
              </a:ext>
            </a:extLst>
          </p:cNvPr>
          <p:cNvGrpSpPr/>
          <p:nvPr userDrawn="1"/>
        </p:nvGrpSpPr>
        <p:grpSpPr>
          <a:xfrm>
            <a:off x="11173460" y="6417165"/>
            <a:ext cx="869136" cy="287336"/>
            <a:chOff x="9740079" y="5966678"/>
            <a:chExt cx="1069658" cy="353628"/>
          </a:xfrm>
        </p:grpSpPr>
        <p:sp>
          <p:nvSpPr>
            <p:cNvPr id="4" name="Freeform 5">
              <a:extLst>
                <a:ext uri="{FF2B5EF4-FFF2-40B4-BE49-F238E27FC236}">
                  <a16:creationId xmlns:a16="http://schemas.microsoft.com/office/drawing/2014/main" id="{99BA78E0-5E0B-4C36-90E7-F0742BBD698F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80DE7B48-6801-42DC-BA0D-98A4D6E6B46E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6" name="Freeform 7">
              <a:extLst>
                <a:ext uri="{FF2B5EF4-FFF2-40B4-BE49-F238E27FC236}">
                  <a16:creationId xmlns:a16="http://schemas.microsoft.com/office/drawing/2014/main" id="{880F3777-0968-4F5D-ADF7-5BA16951952A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7" name="Freeform 8">
              <a:extLst>
                <a:ext uri="{FF2B5EF4-FFF2-40B4-BE49-F238E27FC236}">
                  <a16:creationId xmlns:a16="http://schemas.microsoft.com/office/drawing/2014/main" id="{37CE0572-C3A1-436F-B638-82C6DD847EA1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8" name="Freeform 9">
              <a:extLst>
                <a:ext uri="{FF2B5EF4-FFF2-40B4-BE49-F238E27FC236}">
                  <a16:creationId xmlns:a16="http://schemas.microsoft.com/office/drawing/2014/main" id="{6646DA85-4467-45A5-9543-BB5B1A74A623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9" name="Freeform 10">
              <a:extLst>
                <a:ext uri="{FF2B5EF4-FFF2-40B4-BE49-F238E27FC236}">
                  <a16:creationId xmlns:a16="http://schemas.microsoft.com/office/drawing/2014/main" id="{433F7A99-083C-4769-B6C2-3D89418C8E2C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0" name="Freeform 11">
              <a:extLst>
                <a:ext uri="{FF2B5EF4-FFF2-40B4-BE49-F238E27FC236}">
                  <a16:creationId xmlns:a16="http://schemas.microsoft.com/office/drawing/2014/main" id="{33603F5F-F65D-4023-8B2A-C0D23C651908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1" name="Freeform 12">
              <a:extLst>
                <a:ext uri="{FF2B5EF4-FFF2-40B4-BE49-F238E27FC236}">
                  <a16:creationId xmlns:a16="http://schemas.microsoft.com/office/drawing/2014/main" id="{529D5CF4-6ABF-4B85-BC12-13F87222C92E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</p:grpSp>
      <p:sp>
        <p:nvSpPr>
          <p:cNvPr id="12" name="Chart Placeholder 3">
            <a:extLst>
              <a:ext uri="{FF2B5EF4-FFF2-40B4-BE49-F238E27FC236}">
                <a16:creationId xmlns:a16="http://schemas.microsoft.com/office/drawing/2014/main" id="{C113B462-F5CE-4666-8FE3-E59B025C3554}"/>
              </a:ext>
            </a:extLst>
          </p:cNvPr>
          <p:cNvSpPr>
            <a:spLocks noGrp="1"/>
          </p:cNvSpPr>
          <p:nvPr>
            <p:ph type="chart" sz="quarter" idx="11"/>
          </p:nvPr>
        </p:nvSpPr>
        <p:spPr>
          <a:xfrm>
            <a:off x="637952" y="1097263"/>
            <a:ext cx="5127435" cy="4716683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13" name="Slide Number Placeholder 15">
            <a:extLst>
              <a:ext uri="{FF2B5EF4-FFF2-40B4-BE49-F238E27FC236}">
                <a16:creationId xmlns:a16="http://schemas.microsoft.com/office/drawing/2014/main" id="{00B9A916-5BDB-4E34-BCB1-662E79010B3E}"/>
              </a:ext>
            </a:extLst>
          </p:cNvPr>
          <p:cNvSpPr txBox="1">
            <a:spLocks/>
          </p:cNvSpPr>
          <p:nvPr userDrawn="1"/>
        </p:nvSpPr>
        <p:spPr>
          <a:xfrm>
            <a:off x="171449" y="6492874"/>
            <a:ext cx="466503" cy="3651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03245F9-611F-460B-AD82-FE5275B4E6CE}" type="slidenum">
              <a:rPr lang="en-US" sz="1000" smtClean="0">
                <a:solidFill>
                  <a:schemeClr val="tx1">
                    <a:lumMod val="60000"/>
                    <a:lumOff val="40000"/>
                  </a:schemeClr>
                </a:solidFill>
              </a:rPr>
              <a:pPr/>
              <a:t>‹#›</a:t>
            </a:fld>
            <a:endParaRPr lang="en-US" sz="1000">
              <a:solidFill>
                <a:schemeClr val="tx1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4" name="Text Placeholder 2">
            <a:extLst>
              <a:ext uri="{FF2B5EF4-FFF2-40B4-BE49-F238E27FC236}">
                <a16:creationId xmlns:a16="http://schemas.microsoft.com/office/drawing/2014/main" id="{2E763DC7-5166-4E3E-88A3-8ED7DDEFC553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83055" y="6429865"/>
            <a:ext cx="10190182" cy="374650"/>
          </a:xfrm>
          <a:prstGeom prst="rect">
            <a:avLst/>
          </a:prstGeom>
        </p:spPr>
        <p:txBody>
          <a:bodyPr anchor="ctr"/>
          <a:lstStyle>
            <a:lvl1pPr marL="0" indent="0" algn="l">
              <a:buNone/>
              <a:defRPr sz="1200">
                <a:solidFill>
                  <a:schemeClr val="tx1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Source: Click to enter source details 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6F2661B3-C356-4A6F-861B-CA1F303D5EAD}"/>
              </a:ext>
            </a:extLst>
          </p:cNvPr>
          <p:cNvCxnSpPr>
            <a:cxnSpLocks/>
          </p:cNvCxnSpPr>
          <p:nvPr userDrawn="1"/>
        </p:nvCxnSpPr>
        <p:spPr>
          <a:xfrm>
            <a:off x="6408012" y="1044218"/>
            <a:ext cx="740664" cy="0"/>
          </a:xfrm>
          <a:prstGeom prst="line">
            <a:avLst/>
          </a:prstGeom>
          <a:ln w="38100">
            <a:solidFill>
              <a:srgbClr val="F2652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2">
            <a:extLst>
              <a:ext uri="{FF2B5EF4-FFF2-40B4-BE49-F238E27FC236}">
                <a16:creationId xmlns:a16="http://schemas.microsoft.com/office/drawing/2014/main" id="{DEAA0A5D-97DB-4EE3-8BAA-C6EF5D3E3FB4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6408012" y="3029803"/>
            <a:ext cx="5098188" cy="2784143"/>
          </a:xfrm>
          <a:prstGeom prst="rect">
            <a:avLst/>
          </a:prstGeom>
        </p:spPr>
        <p:txBody>
          <a:bodyPr/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80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Click to enter details about a topic or the image pictured. </a:t>
            </a:r>
          </a:p>
        </p:txBody>
      </p:sp>
      <p:sp>
        <p:nvSpPr>
          <p:cNvPr id="17" name="Title 1">
            <a:extLst>
              <a:ext uri="{FF2B5EF4-FFF2-40B4-BE49-F238E27FC236}">
                <a16:creationId xmlns:a16="http://schemas.microsoft.com/office/drawing/2014/main" id="{A5A77E4D-CE7A-4A47-9A26-F9DA87472E6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408012" y="1172829"/>
            <a:ext cx="5098188" cy="1169998"/>
          </a:xfrm>
          <a:prstGeom prst="rect">
            <a:avLst/>
          </a:prstGeom>
        </p:spPr>
        <p:txBody>
          <a:bodyPr anchor="t"/>
          <a:lstStyle>
            <a:lvl1pPr algn="l">
              <a:defRPr sz="39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enter title</a:t>
            </a:r>
          </a:p>
        </p:txBody>
      </p:sp>
      <p:sp>
        <p:nvSpPr>
          <p:cNvPr id="18" name="Text Placeholder 3">
            <a:extLst>
              <a:ext uri="{FF2B5EF4-FFF2-40B4-BE49-F238E27FC236}">
                <a16:creationId xmlns:a16="http://schemas.microsoft.com/office/drawing/2014/main" id="{506D2BA0-BC08-4BA6-804E-8ED196019401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408012" y="2365612"/>
            <a:ext cx="5098188" cy="3683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000">
                <a:solidFill>
                  <a:schemeClr val="tx1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</p:spTree>
    <p:extLst>
      <p:ext uri="{BB962C8B-B14F-4D97-AF65-F5344CB8AC3E}">
        <p14:creationId xmlns:p14="http://schemas.microsoft.com/office/powerpoint/2010/main" val="166204547"/>
      </p:ext>
    </p:extLst>
  </p:cSld>
  <p:clrMapOvr>
    <a:masterClrMapping/>
  </p:clrMapOvr>
</p:sldLayout>
</file>

<file path=ppt/slideLayouts/slideLayout1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arge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8886A7-F06A-40C1-8C4A-DAE10F87E77D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539750" y="386131"/>
            <a:ext cx="11112500" cy="693369"/>
          </a:xfrm>
          <a:prstGeom prst="rect">
            <a:avLst/>
          </a:prstGeom>
        </p:spPr>
        <p:txBody>
          <a:bodyPr anchor="ctr"/>
          <a:lstStyle>
            <a:lvl1pPr algn="ctr">
              <a:defRPr sz="39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enter title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D9D020D-AC23-44A3-A274-7F5EAA01217B}"/>
              </a:ext>
            </a:extLst>
          </p:cNvPr>
          <p:cNvGrpSpPr/>
          <p:nvPr userDrawn="1"/>
        </p:nvGrpSpPr>
        <p:grpSpPr>
          <a:xfrm>
            <a:off x="11173460" y="6417165"/>
            <a:ext cx="869136" cy="287336"/>
            <a:chOff x="9740079" y="5966678"/>
            <a:chExt cx="1069658" cy="353628"/>
          </a:xfrm>
        </p:grpSpPr>
        <p:sp>
          <p:nvSpPr>
            <p:cNvPr id="4" name="Freeform 5">
              <a:extLst>
                <a:ext uri="{FF2B5EF4-FFF2-40B4-BE49-F238E27FC236}">
                  <a16:creationId xmlns:a16="http://schemas.microsoft.com/office/drawing/2014/main" id="{7C4C5A40-C7C6-4DF5-9CE3-AF258F8615EF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626CD197-7C3E-4FAF-B205-D7D0F2AB2447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6" name="Freeform 7">
              <a:extLst>
                <a:ext uri="{FF2B5EF4-FFF2-40B4-BE49-F238E27FC236}">
                  <a16:creationId xmlns:a16="http://schemas.microsoft.com/office/drawing/2014/main" id="{6191FC84-0711-4609-8687-6340A9519BEA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7" name="Freeform 8">
              <a:extLst>
                <a:ext uri="{FF2B5EF4-FFF2-40B4-BE49-F238E27FC236}">
                  <a16:creationId xmlns:a16="http://schemas.microsoft.com/office/drawing/2014/main" id="{52554C71-A3AC-47D4-8C0A-4A71C341AA81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8" name="Freeform 9">
              <a:extLst>
                <a:ext uri="{FF2B5EF4-FFF2-40B4-BE49-F238E27FC236}">
                  <a16:creationId xmlns:a16="http://schemas.microsoft.com/office/drawing/2014/main" id="{9E1401C4-DB5D-4090-9582-3B8B77D80BA7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9" name="Freeform 10">
              <a:extLst>
                <a:ext uri="{FF2B5EF4-FFF2-40B4-BE49-F238E27FC236}">
                  <a16:creationId xmlns:a16="http://schemas.microsoft.com/office/drawing/2014/main" id="{7A15E5AA-E66A-4871-9B38-8A80CCACF752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0" name="Freeform 11">
              <a:extLst>
                <a:ext uri="{FF2B5EF4-FFF2-40B4-BE49-F238E27FC236}">
                  <a16:creationId xmlns:a16="http://schemas.microsoft.com/office/drawing/2014/main" id="{B6F2AAA6-593A-4099-89D3-3BF2E0CC0600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1" name="Freeform 12">
              <a:extLst>
                <a:ext uri="{FF2B5EF4-FFF2-40B4-BE49-F238E27FC236}">
                  <a16:creationId xmlns:a16="http://schemas.microsoft.com/office/drawing/2014/main" id="{D6AA640C-2888-48D2-9134-5F35AD2FC102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</p:grpSp>
      <p:sp>
        <p:nvSpPr>
          <p:cNvPr id="12" name="Text Placeholder 2">
            <a:extLst>
              <a:ext uri="{FF2B5EF4-FFF2-40B4-BE49-F238E27FC236}">
                <a16:creationId xmlns:a16="http://schemas.microsoft.com/office/drawing/2014/main" id="{486DD326-7B85-44EC-9DB1-D6A03201766C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39750" y="1092200"/>
            <a:ext cx="11112500" cy="374650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400">
                <a:solidFill>
                  <a:schemeClr val="tx1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13" name="Chart Placeholder 3">
            <a:extLst>
              <a:ext uri="{FF2B5EF4-FFF2-40B4-BE49-F238E27FC236}">
                <a16:creationId xmlns:a16="http://schemas.microsoft.com/office/drawing/2014/main" id="{5B7A919B-EC27-4702-8058-CA40D16BF094}"/>
              </a:ext>
            </a:extLst>
          </p:cNvPr>
          <p:cNvSpPr>
            <a:spLocks noGrp="1"/>
          </p:cNvSpPr>
          <p:nvPr>
            <p:ph type="chart" sz="quarter" idx="11"/>
          </p:nvPr>
        </p:nvSpPr>
        <p:spPr>
          <a:xfrm>
            <a:off x="806450" y="2044700"/>
            <a:ext cx="10367010" cy="39243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14" name="Text Placeholder 2">
            <a:extLst>
              <a:ext uri="{FF2B5EF4-FFF2-40B4-BE49-F238E27FC236}">
                <a16:creationId xmlns:a16="http://schemas.microsoft.com/office/drawing/2014/main" id="{C7AEB17D-7633-429E-939B-A1DCBC78CE18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83055" y="6429865"/>
            <a:ext cx="10190182" cy="374650"/>
          </a:xfrm>
          <a:prstGeom prst="rect">
            <a:avLst/>
          </a:prstGeom>
        </p:spPr>
        <p:txBody>
          <a:bodyPr anchor="ctr"/>
          <a:lstStyle>
            <a:lvl1pPr marL="0" indent="0" algn="l">
              <a:buNone/>
              <a:defRPr sz="1200">
                <a:solidFill>
                  <a:schemeClr val="tx1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Source: Click to enter source details </a:t>
            </a:r>
          </a:p>
        </p:txBody>
      </p:sp>
    </p:spTree>
    <p:extLst>
      <p:ext uri="{BB962C8B-B14F-4D97-AF65-F5344CB8AC3E}">
        <p14:creationId xmlns:p14="http://schemas.microsoft.com/office/powerpoint/2010/main" val="3601633878"/>
      </p:ext>
    </p:extLst>
  </p:cSld>
  <p:clrMapOvr>
    <a:masterClrMapping/>
  </p:clrMapOvr>
</p:sldLayout>
</file>

<file path=ppt/slideLayouts/slideLayout1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ponsor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68E716-DA85-4F02-A257-914567F91E87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539750" y="386131"/>
            <a:ext cx="11112500" cy="693369"/>
          </a:xfrm>
          <a:prstGeom prst="rect">
            <a:avLst/>
          </a:prstGeom>
        </p:spPr>
        <p:txBody>
          <a:bodyPr anchor="ctr"/>
          <a:lstStyle>
            <a:lvl1pPr algn="ctr">
              <a:defRPr sz="39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enter title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53FA04BD-A1BD-4F56-B9A8-DA468D00BC74}"/>
              </a:ext>
            </a:extLst>
          </p:cNvPr>
          <p:cNvGrpSpPr/>
          <p:nvPr userDrawn="1"/>
        </p:nvGrpSpPr>
        <p:grpSpPr>
          <a:xfrm>
            <a:off x="11173460" y="6417165"/>
            <a:ext cx="869136" cy="287336"/>
            <a:chOff x="9740079" y="5966678"/>
            <a:chExt cx="1069658" cy="353628"/>
          </a:xfrm>
        </p:grpSpPr>
        <p:sp>
          <p:nvSpPr>
            <p:cNvPr id="4" name="Freeform 5">
              <a:extLst>
                <a:ext uri="{FF2B5EF4-FFF2-40B4-BE49-F238E27FC236}">
                  <a16:creationId xmlns:a16="http://schemas.microsoft.com/office/drawing/2014/main" id="{F8C2D70E-3AF4-4110-B813-D3033C96BC40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B3A9BD95-E9E1-433B-A38B-7FE8F9DD60E3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6" name="Freeform 7">
              <a:extLst>
                <a:ext uri="{FF2B5EF4-FFF2-40B4-BE49-F238E27FC236}">
                  <a16:creationId xmlns:a16="http://schemas.microsoft.com/office/drawing/2014/main" id="{7334CAC5-35A1-4389-991D-A4077F31D5DE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7" name="Freeform 8">
              <a:extLst>
                <a:ext uri="{FF2B5EF4-FFF2-40B4-BE49-F238E27FC236}">
                  <a16:creationId xmlns:a16="http://schemas.microsoft.com/office/drawing/2014/main" id="{F936DF80-B8E2-4799-B22A-A452CBDBACDA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8" name="Freeform 9">
              <a:extLst>
                <a:ext uri="{FF2B5EF4-FFF2-40B4-BE49-F238E27FC236}">
                  <a16:creationId xmlns:a16="http://schemas.microsoft.com/office/drawing/2014/main" id="{AE6154DE-358E-4DC1-9DBE-77510A254B9F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9" name="Freeform 10">
              <a:extLst>
                <a:ext uri="{FF2B5EF4-FFF2-40B4-BE49-F238E27FC236}">
                  <a16:creationId xmlns:a16="http://schemas.microsoft.com/office/drawing/2014/main" id="{E1BCB4FF-378E-400E-B0FE-43784AD4DD85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0" name="Freeform 11">
              <a:extLst>
                <a:ext uri="{FF2B5EF4-FFF2-40B4-BE49-F238E27FC236}">
                  <a16:creationId xmlns:a16="http://schemas.microsoft.com/office/drawing/2014/main" id="{8D1F91BE-A674-4ACA-A5E4-98FBE6D390CA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1" name="Freeform 12">
              <a:extLst>
                <a:ext uri="{FF2B5EF4-FFF2-40B4-BE49-F238E27FC236}">
                  <a16:creationId xmlns:a16="http://schemas.microsoft.com/office/drawing/2014/main" id="{A2A06EDF-4123-49E6-BEFC-9F128DDC5822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</p:grpSp>
      <p:sp>
        <p:nvSpPr>
          <p:cNvPr id="12" name="Text Placeholder 2">
            <a:extLst>
              <a:ext uri="{FF2B5EF4-FFF2-40B4-BE49-F238E27FC236}">
                <a16:creationId xmlns:a16="http://schemas.microsoft.com/office/drawing/2014/main" id="{4A4DAE29-4792-49A8-8BE2-AEAB6884D718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39750" y="1092200"/>
            <a:ext cx="11112500" cy="374650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400">
                <a:solidFill>
                  <a:schemeClr val="tx1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13" name="Picture Placeholder 4">
            <a:extLst>
              <a:ext uri="{FF2B5EF4-FFF2-40B4-BE49-F238E27FC236}">
                <a16:creationId xmlns:a16="http://schemas.microsoft.com/office/drawing/2014/main" id="{8008024F-EA0C-432A-9D86-61F342EBD1B6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1107717" y="2654771"/>
            <a:ext cx="2728913" cy="81597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14" name="Picture Placeholder 4">
            <a:extLst>
              <a:ext uri="{FF2B5EF4-FFF2-40B4-BE49-F238E27FC236}">
                <a16:creationId xmlns:a16="http://schemas.microsoft.com/office/drawing/2014/main" id="{A351F61B-3E46-4A4E-93E1-E2BFCDABB1FB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1107717" y="4261928"/>
            <a:ext cx="2728913" cy="81597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15" name="Picture Placeholder 4">
            <a:extLst>
              <a:ext uri="{FF2B5EF4-FFF2-40B4-BE49-F238E27FC236}">
                <a16:creationId xmlns:a16="http://schemas.microsoft.com/office/drawing/2014/main" id="{64E9CD2B-808E-4C42-AB9B-6EF2196B231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781238" y="4250678"/>
            <a:ext cx="2728913" cy="81597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16" name="Picture Placeholder 4">
            <a:extLst>
              <a:ext uri="{FF2B5EF4-FFF2-40B4-BE49-F238E27FC236}">
                <a16:creationId xmlns:a16="http://schemas.microsoft.com/office/drawing/2014/main" id="{012E9F66-BAAE-4533-9893-FB0889885711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781238" y="2652419"/>
            <a:ext cx="2728913" cy="81597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17" name="Picture Placeholder 4">
            <a:extLst>
              <a:ext uri="{FF2B5EF4-FFF2-40B4-BE49-F238E27FC236}">
                <a16:creationId xmlns:a16="http://schemas.microsoft.com/office/drawing/2014/main" id="{6DFC2A4D-640C-4F2D-B4BE-B2AAE164E505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8454760" y="2652418"/>
            <a:ext cx="2728913" cy="81597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18" name="Picture Placeholder 4">
            <a:extLst>
              <a:ext uri="{FF2B5EF4-FFF2-40B4-BE49-F238E27FC236}">
                <a16:creationId xmlns:a16="http://schemas.microsoft.com/office/drawing/2014/main" id="{C7C2BF4A-1712-4222-B518-85ED66407E9D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8454760" y="4261928"/>
            <a:ext cx="2728913" cy="81597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4812863"/>
      </p:ext>
    </p:extLst>
  </p:cSld>
  <p:clrMapOvr>
    <a:masterClrMapping/>
  </p:clrMapOvr>
</p:sldLayout>
</file>

<file path=ppt/slideLayouts/slideLayout1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a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D4E704-31AB-4EF3-AC4D-79148F4F1416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539750" y="386131"/>
            <a:ext cx="11112500" cy="693369"/>
          </a:xfrm>
          <a:prstGeom prst="rect">
            <a:avLst/>
          </a:prstGeom>
        </p:spPr>
        <p:txBody>
          <a:bodyPr anchor="ctr"/>
          <a:lstStyle>
            <a:lvl1pPr algn="ctr">
              <a:defRPr sz="39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enter title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27BF31B7-13D5-4534-8553-961F3A4BBE1A}"/>
              </a:ext>
            </a:extLst>
          </p:cNvPr>
          <p:cNvGrpSpPr/>
          <p:nvPr userDrawn="1"/>
        </p:nvGrpSpPr>
        <p:grpSpPr>
          <a:xfrm>
            <a:off x="11173460" y="6417165"/>
            <a:ext cx="869136" cy="287336"/>
            <a:chOff x="9740079" y="5966678"/>
            <a:chExt cx="1069658" cy="353628"/>
          </a:xfrm>
        </p:grpSpPr>
        <p:sp>
          <p:nvSpPr>
            <p:cNvPr id="4" name="Freeform 5">
              <a:extLst>
                <a:ext uri="{FF2B5EF4-FFF2-40B4-BE49-F238E27FC236}">
                  <a16:creationId xmlns:a16="http://schemas.microsoft.com/office/drawing/2014/main" id="{F76F6EBD-9F00-4A9D-BD3A-5C26788141C3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40B2ABF3-FD47-4FC2-90FC-2AE039BE203C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6" name="Freeform 7">
              <a:extLst>
                <a:ext uri="{FF2B5EF4-FFF2-40B4-BE49-F238E27FC236}">
                  <a16:creationId xmlns:a16="http://schemas.microsoft.com/office/drawing/2014/main" id="{E89DD7CA-4978-4565-AFEE-A4DEA6BD40DE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7" name="Freeform 8">
              <a:extLst>
                <a:ext uri="{FF2B5EF4-FFF2-40B4-BE49-F238E27FC236}">
                  <a16:creationId xmlns:a16="http://schemas.microsoft.com/office/drawing/2014/main" id="{743A1699-DAF3-4846-9A0A-F498ACB4AD15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8" name="Freeform 9">
              <a:extLst>
                <a:ext uri="{FF2B5EF4-FFF2-40B4-BE49-F238E27FC236}">
                  <a16:creationId xmlns:a16="http://schemas.microsoft.com/office/drawing/2014/main" id="{10C9AA5F-3B3F-450D-8736-68267E9A415B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9" name="Freeform 10">
              <a:extLst>
                <a:ext uri="{FF2B5EF4-FFF2-40B4-BE49-F238E27FC236}">
                  <a16:creationId xmlns:a16="http://schemas.microsoft.com/office/drawing/2014/main" id="{9D29338A-5304-4917-8022-0C54FA48237B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0" name="Freeform 11">
              <a:extLst>
                <a:ext uri="{FF2B5EF4-FFF2-40B4-BE49-F238E27FC236}">
                  <a16:creationId xmlns:a16="http://schemas.microsoft.com/office/drawing/2014/main" id="{3424D569-1779-45A8-B29E-AD36C938C3C4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1" name="Freeform 12">
              <a:extLst>
                <a:ext uri="{FF2B5EF4-FFF2-40B4-BE49-F238E27FC236}">
                  <a16:creationId xmlns:a16="http://schemas.microsoft.com/office/drawing/2014/main" id="{67D7BB1B-4EDB-41BA-A719-0C452F0C8DFD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</p:grpSp>
      <p:sp>
        <p:nvSpPr>
          <p:cNvPr id="12" name="Text Placeholder 2">
            <a:extLst>
              <a:ext uri="{FF2B5EF4-FFF2-40B4-BE49-F238E27FC236}">
                <a16:creationId xmlns:a16="http://schemas.microsoft.com/office/drawing/2014/main" id="{B78A6B6D-5F95-41FD-AE4A-351263A1D6FE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39750" y="1092200"/>
            <a:ext cx="11112500" cy="374650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400">
                <a:solidFill>
                  <a:schemeClr val="tx1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CC0EFC64-3132-4330-8AA1-016F2256D855}"/>
              </a:ext>
            </a:extLst>
          </p:cNvPr>
          <p:cNvCxnSpPr/>
          <p:nvPr userDrawn="1"/>
        </p:nvCxnSpPr>
        <p:spPr>
          <a:xfrm>
            <a:off x="0" y="3540641"/>
            <a:ext cx="12192000" cy="0"/>
          </a:xfrm>
          <a:prstGeom prst="line">
            <a:avLst/>
          </a:prstGeom>
          <a:ln w="76200">
            <a:solidFill>
              <a:srgbClr val="F3652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Graphic 13">
            <a:extLst>
              <a:ext uri="{FF2B5EF4-FFF2-40B4-BE49-F238E27FC236}">
                <a16:creationId xmlns:a16="http://schemas.microsoft.com/office/drawing/2014/main" id="{D9DC131A-7D73-4A17-91C7-29A427AC334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57918" y="1797936"/>
            <a:ext cx="4465092" cy="41581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4830638"/>
      </p:ext>
    </p:extLst>
  </p:cSld>
  <p:clrMapOvr>
    <a:masterClrMapping/>
  </p:clrMapOvr>
</p:sldLayout>
</file>

<file path=ppt/slideLayouts/slideLayout1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Divi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1A7E06D-3286-48B7-9DB0-5A841AA154B4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ACE6EAB1-95B4-46C5-A872-0F8F8565DFC4}"/>
              </a:ext>
            </a:extLst>
          </p:cNvPr>
          <p:cNvSpPr/>
          <p:nvPr userDrawn="1"/>
        </p:nvSpPr>
        <p:spPr>
          <a:xfrm>
            <a:off x="0" y="-1"/>
            <a:ext cx="12192000" cy="6858000"/>
          </a:xfrm>
          <a:prstGeom prst="rect">
            <a:avLst/>
          </a:pr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60C0EA39-EA21-467E-B93A-16F93209DC22}"/>
              </a:ext>
            </a:extLst>
          </p:cNvPr>
          <p:cNvGrpSpPr/>
          <p:nvPr userDrawn="1"/>
        </p:nvGrpSpPr>
        <p:grpSpPr>
          <a:xfrm>
            <a:off x="11173460" y="6417165"/>
            <a:ext cx="869136" cy="287336"/>
            <a:chOff x="9740079" y="5966678"/>
            <a:chExt cx="1069658" cy="353628"/>
          </a:xfrm>
        </p:grpSpPr>
        <p:sp>
          <p:nvSpPr>
            <p:cNvPr id="5" name="Freeform 5">
              <a:extLst>
                <a:ext uri="{FF2B5EF4-FFF2-40B4-BE49-F238E27FC236}">
                  <a16:creationId xmlns:a16="http://schemas.microsoft.com/office/drawing/2014/main" id="{ED1C09C9-0B2D-4AD8-ACD4-C3FBD06805CD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6" name="Freeform 6">
              <a:extLst>
                <a:ext uri="{FF2B5EF4-FFF2-40B4-BE49-F238E27FC236}">
                  <a16:creationId xmlns:a16="http://schemas.microsoft.com/office/drawing/2014/main" id="{22765E6D-DDB2-44E1-B9F1-98707C1CD97A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7" name="Freeform 7">
              <a:extLst>
                <a:ext uri="{FF2B5EF4-FFF2-40B4-BE49-F238E27FC236}">
                  <a16:creationId xmlns:a16="http://schemas.microsoft.com/office/drawing/2014/main" id="{A16252F5-A523-4B22-B59F-CCF14F5255E1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8" name="Freeform 8">
              <a:extLst>
                <a:ext uri="{FF2B5EF4-FFF2-40B4-BE49-F238E27FC236}">
                  <a16:creationId xmlns:a16="http://schemas.microsoft.com/office/drawing/2014/main" id="{78C6FDE0-CDDC-4DBD-88C6-9BB8F6849743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9" name="Freeform 9">
              <a:extLst>
                <a:ext uri="{FF2B5EF4-FFF2-40B4-BE49-F238E27FC236}">
                  <a16:creationId xmlns:a16="http://schemas.microsoft.com/office/drawing/2014/main" id="{EAEF61EC-617D-413E-929A-DE98F2F7FC57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0" name="Freeform 10">
              <a:extLst>
                <a:ext uri="{FF2B5EF4-FFF2-40B4-BE49-F238E27FC236}">
                  <a16:creationId xmlns:a16="http://schemas.microsoft.com/office/drawing/2014/main" id="{66FBE2BA-8724-4A01-9746-B19A6A33C7B1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1" name="Freeform 11">
              <a:extLst>
                <a:ext uri="{FF2B5EF4-FFF2-40B4-BE49-F238E27FC236}">
                  <a16:creationId xmlns:a16="http://schemas.microsoft.com/office/drawing/2014/main" id="{280BA88C-067E-4F3A-81B2-F3DA9A242E15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2" name="Freeform 12">
              <a:extLst>
                <a:ext uri="{FF2B5EF4-FFF2-40B4-BE49-F238E27FC236}">
                  <a16:creationId xmlns:a16="http://schemas.microsoft.com/office/drawing/2014/main" id="{AA73BE59-3206-428A-93DA-96B132F75BD1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</p:grpSp>
      <p:grpSp>
        <p:nvGrpSpPr>
          <p:cNvPr id="13" name="Group 12">
            <a:extLst>
              <a:ext uri="{FF2B5EF4-FFF2-40B4-BE49-F238E27FC236}">
                <a16:creationId xmlns:a16="http://schemas.microsoft.com/office/drawing/2014/main" id="{9942455D-2626-4F04-A9E7-C64EE2E92E3B}"/>
              </a:ext>
            </a:extLst>
          </p:cNvPr>
          <p:cNvGrpSpPr/>
          <p:nvPr userDrawn="1"/>
        </p:nvGrpSpPr>
        <p:grpSpPr>
          <a:xfrm>
            <a:off x="11171048" y="6419007"/>
            <a:ext cx="869136" cy="287336"/>
            <a:chOff x="9740079" y="5966678"/>
            <a:chExt cx="1069658" cy="353628"/>
          </a:xfrm>
        </p:grpSpPr>
        <p:sp>
          <p:nvSpPr>
            <p:cNvPr id="14" name="Freeform 5">
              <a:extLst>
                <a:ext uri="{FF2B5EF4-FFF2-40B4-BE49-F238E27FC236}">
                  <a16:creationId xmlns:a16="http://schemas.microsoft.com/office/drawing/2014/main" id="{F24DDBF5-9F7D-4D45-BC0B-B249A5BA035B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5" name="Freeform 6">
              <a:extLst>
                <a:ext uri="{FF2B5EF4-FFF2-40B4-BE49-F238E27FC236}">
                  <a16:creationId xmlns:a16="http://schemas.microsoft.com/office/drawing/2014/main" id="{BA9BC1BC-0193-472C-A9E2-E0C9F13EB4AF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6" name="Freeform 7">
              <a:extLst>
                <a:ext uri="{FF2B5EF4-FFF2-40B4-BE49-F238E27FC236}">
                  <a16:creationId xmlns:a16="http://schemas.microsoft.com/office/drawing/2014/main" id="{10E796A2-C855-476D-BD1B-FE6F6EC7EC1E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7" name="Freeform 8">
              <a:extLst>
                <a:ext uri="{FF2B5EF4-FFF2-40B4-BE49-F238E27FC236}">
                  <a16:creationId xmlns:a16="http://schemas.microsoft.com/office/drawing/2014/main" id="{E40DC079-50A5-4126-836E-349D3AA54475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8" name="Freeform 9">
              <a:extLst>
                <a:ext uri="{FF2B5EF4-FFF2-40B4-BE49-F238E27FC236}">
                  <a16:creationId xmlns:a16="http://schemas.microsoft.com/office/drawing/2014/main" id="{98CC74CF-3887-4857-B7B7-0846D74F1B6E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9" name="Freeform 10">
              <a:extLst>
                <a:ext uri="{FF2B5EF4-FFF2-40B4-BE49-F238E27FC236}">
                  <a16:creationId xmlns:a16="http://schemas.microsoft.com/office/drawing/2014/main" id="{CD43F742-948A-4652-826A-43F5878701C7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20" name="Freeform 11">
              <a:extLst>
                <a:ext uri="{FF2B5EF4-FFF2-40B4-BE49-F238E27FC236}">
                  <a16:creationId xmlns:a16="http://schemas.microsoft.com/office/drawing/2014/main" id="{7AB03E83-4655-4F60-A935-18366DF20A9F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21" name="Freeform 12">
              <a:extLst>
                <a:ext uri="{FF2B5EF4-FFF2-40B4-BE49-F238E27FC236}">
                  <a16:creationId xmlns:a16="http://schemas.microsoft.com/office/drawing/2014/main" id="{C07DE91F-D4F6-4DED-B4D2-CE7589562E04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</p:grp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592DDF6A-6621-44DF-AA1F-FF29B7C7C625}"/>
              </a:ext>
            </a:extLst>
          </p:cNvPr>
          <p:cNvCxnSpPr>
            <a:cxnSpLocks/>
          </p:cNvCxnSpPr>
          <p:nvPr userDrawn="1"/>
        </p:nvCxnSpPr>
        <p:spPr>
          <a:xfrm>
            <a:off x="4495402" y="3624400"/>
            <a:ext cx="1925835" cy="0"/>
          </a:xfrm>
          <a:prstGeom prst="line">
            <a:avLst/>
          </a:prstGeom>
          <a:ln w="38100">
            <a:solidFill>
              <a:srgbClr val="F2652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itle 1">
            <a:extLst>
              <a:ext uri="{FF2B5EF4-FFF2-40B4-BE49-F238E27FC236}">
                <a16:creationId xmlns:a16="http://schemas.microsoft.com/office/drawing/2014/main" id="{3E55A1C1-CEC4-4F76-9E44-C781A7BDE3D5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486258" y="1088137"/>
            <a:ext cx="4745482" cy="2533396"/>
          </a:xfrm>
          <a:prstGeom prst="rect">
            <a:avLst/>
          </a:prstGeom>
        </p:spPr>
        <p:txBody>
          <a:bodyPr anchor="b"/>
          <a:lstStyle>
            <a:lvl1pPr algn="l">
              <a:defRPr sz="6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DIVIDER</a:t>
            </a:r>
          </a:p>
        </p:txBody>
      </p:sp>
      <p:sp>
        <p:nvSpPr>
          <p:cNvPr id="24" name="Slide Number Placeholder 15">
            <a:extLst>
              <a:ext uri="{FF2B5EF4-FFF2-40B4-BE49-F238E27FC236}">
                <a16:creationId xmlns:a16="http://schemas.microsoft.com/office/drawing/2014/main" id="{B113AA84-B620-43D1-A7FB-41D04D925D12}"/>
              </a:ext>
            </a:extLst>
          </p:cNvPr>
          <p:cNvSpPr txBox="1">
            <a:spLocks/>
          </p:cNvSpPr>
          <p:nvPr userDrawn="1"/>
        </p:nvSpPr>
        <p:spPr>
          <a:xfrm>
            <a:off x="171449" y="6492874"/>
            <a:ext cx="466503" cy="3651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03245F9-611F-460B-AD82-FE5275B4E6CE}" type="slidenum">
              <a:rPr lang="en-US" sz="1000" smtClean="0">
                <a:solidFill>
                  <a:schemeClr val="tx1">
                    <a:lumMod val="60000"/>
                    <a:lumOff val="40000"/>
                  </a:schemeClr>
                </a:solidFill>
              </a:rPr>
              <a:pPr/>
              <a:t>‹#›</a:t>
            </a:fld>
            <a:endParaRPr lang="en-US" sz="1000">
              <a:solidFill>
                <a:schemeClr val="tx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1820496"/>
      </p:ext>
    </p:extLst>
  </p:cSld>
  <p:clrMapOvr>
    <a:masterClrMapping/>
  </p:clrMapOvr>
</p:sldLayout>
</file>

<file path=ppt/slideLayouts/slideLayout1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Divi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Picture 25">
            <a:extLst>
              <a:ext uri="{FF2B5EF4-FFF2-40B4-BE49-F238E27FC236}">
                <a16:creationId xmlns:a16="http://schemas.microsoft.com/office/drawing/2014/main" id="{5B6FAF4B-8C4D-4F54-A46F-C895C05F579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-31848"/>
            <a:ext cx="12192000" cy="6889848"/>
          </a:xfrm>
          <a:prstGeom prst="rect">
            <a:avLst/>
          </a:prstGeom>
        </p:spPr>
      </p:pic>
      <p:sp>
        <p:nvSpPr>
          <p:cNvPr id="27" name="Rectangle 26">
            <a:extLst>
              <a:ext uri="{FF2B5EF4-FFF2-40B4-BE49-F238E27FC236}">
                <a16:creationId xmlns:a16="http://schemas.microsoft.com/office/drawing/2014/main" id="{49BC3989-EFCA-40AA-83A7-8EA1542E68BA}"/>
              </a:ext>
            </a:extLst>
          </p:cNvPr>
          <p:cNvSpPr/>
          <p:nvPr userDrawn="1"/>
        </p:nvSpPr>
        <p:spPr>
          <a:xfrm>
            <a:off x="0" y="-20275"/>
            <a:ext cx="12192000" cy="6889848"/>
          </a:xfrm>
          <a:prstGeom prst="rect">
            <a:avLst/>
          </a:pr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A633CF01-D69F-46F5-A7A6-F7CEB1A5E85A}"/>
              </a:ext>
            </a:extLst>
          </p:cNvPr>
          <p:cNvGrpSpPr/>
          <p:nvPr userDrawn="1"/>
        </p:nvGrpSpPr>
        <p:grpSpPr>
          <a:xfrm>
            <a:off x="11173460" y="6417165"/>
            <a:ext cx="869136" cy="287336"/>
            <a:chOff x="9740079" y="5966678"/>
            <a:chExt cx="1069658" cy="353628"/>
          </a:xfrm>
        </p:grpSpPr>
        <p:sp>
          <p:nvSpPr>
            <p:cNvPr id="5" name="Freeform 5">
              <a:extLst>
                <a:ext uri="{FF2B5EF4-FFF2-40B4-BE49-F238E27FC236}">
                  <a16:creationId xmlns:a16="http://schemas.microsoft.com/office/drawing/2014/main" id="{B8E69C9E-0ADC-408F-A184-4304D49DE208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6" name="Freeform 6">
              <a:extLst>
                <a:ext uri="{FF2B5EF4-FFF2-40B4-BE49-F238E27FC236}">
                  <a16:creationId xmlns:a16="http://schemas.microsoft.com/office/drawing/2014/main" id="{FC297F03-E41D-4473-B46E-9AE14E55BF47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7" name="Freeform 7">
              <a:extLst>
                <a:ext uri="{FF2B5EF4-FFF2-40B4-BE49-F238E27FC236}">
                  <a16:creationId xmlns:a16="http://schemas.microsoft.com/office/drawing/2014/main" id="{C18FC415-E96B-47A9-A5C8-9332BBDEDEBE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8" name="Freeform 8">
              <a:extLst>
                <a:ext uri="{FF2B5EF4-FFF2-40B4-BE49-F238E27FC236}">
                  <a16:creationId xmlns:a16="http://schemas.microsoft.com/office/drawing/2014/main" id="{64C4F766-96B2-43CB-8C28-A9577720315B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9" name="Freeform 9">
              <a:extLst>
                <a:ext uri="{FF2B5EF4-FFF2-40B4-BE49-F238E27FC236}">
                  <a16:creationId xmlns:a16="http://schemas.microsoft.com/office/drawing/2014/main" id="{5E2B9ED0-6262-4430-BF17-6BA9BCB2EE7A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0" name="Freeform 10">
              <a:extLst>
                <a:ext uri="{FF2B5EF4-FFF2-40B4-BE49-F238E27FC236}">
                  <a16:creationId xmlns:a16="http://schemas.microsoft.com/office/drawing/2014/main" id="{18470996-3701-46EE-AB07-987BFDDF45D1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1" name="Freeform 11">
              <a:extLst>
                <a:ext uri="{FF2B5EF4-FFF2-40B4-BE49-F238E27FC236}">
                  <a16:creationId xmlns:a16="http://schemas.microsoft.com/office/drawing/2014/main" id="{A5DE20E9-C855-460F-BF22-6CB9447315C3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2" name="Freeform 12">
              <a:extLst>
                <a:ext uri="{FF2B5EF4-FFF2-40B4-BE49-F238E27FC236}">
                  <a16:creationId xmlns:a16="http://schemas.microsoft.com/office/drawing/2014/main" id="{0D179D23-604C-46F6-B956-1115789B612A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</p:grpSp>
      <p:grpSp>
        <p:nvGrpSpPr>
          <p:cNvPr id="13" name="Group 12">
            <a:extLst>
              <a:ext uri="{FF2B5EF4-FFF2-40B4-BE49-F238E27FC236}">
                <a16:creationId xmlns:a16="http://schemas.microsoft.com/office/drawing/2014/main" id="{D7D518C0-2418-479E-842B-8DF82678EE08}"/>
              </a:ext>
            </a:extLst>
          </p:cNvPr>
          <p:cNvGrpSpPr/>
          <p:nvPr userDrawn="1"/>
        </p:nvGrpSpPr>
        <p:grpSpPr>
          <a:xfrm>
            <a:off x="11171048" y="6419007"/>
            <a:ext cx="869136" cy="287336"/>
            <a:chOff x="9740079" y="5966678"/>
            <a:chExt cx="1069658" cy="353628"/>
          </a:xfrm>
        </p:grpSpPr>
        <p:sp>
          <p:nvSpPr>
            <p:cNvPr id="14" name="Freeform 5">
              <a:extLst>
                <a:ext uri="{FF2B5EF4-FFF2-40B4-BE49-F238E27FC236}">
                  <a16:creationId xmlns:a16="http://schemas.microsoft.com/office/drawing/2014/main" id="{5F322760-41DA-44B1-A34F-B1AD2DCC9753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5" name="Freeform 6">
              <a:extLst>
                <a:ext uri="{FF2B5EF4-FFF2-40B4-BE49-F238E27FC236}">
                  <a16:creationId xmlns:a16="http://schemas.microsoft.com/office/drawing/2014/main" id="{867F8F59-9A06-42F4-9856-177B83E3EC01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6" name="Freeform 7">
              <a:extLst>
                <a:ext uri="{FF2B5EF4-FFF2-40B4-BE49-F238E27FC236}">
                  <a16:creationId xmlns:a16="http://schemas.microsoft.com/office/drawing/2014/main" id="{6D490BCD-FC1C-4E06-AA06-AA3C67EE287F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7" name="Freeform 8">
              <a:extLst>
                <a:ext uri="{FF2B5EF4-FFF2-40B4-BE49-F238E27FC236}">
                  <a16:creationId xmlns:a16="http://schemas.microsoft.com/office/drawing/2014/main" id="{B04289C4-1F4B-4876-88B0-A32207F3E03C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8" name="Freeform 9">
              <a:extLst>
                <a:ext uri="{FF2B5EF4-FFF2-40B4-BE49-F238E27FC236}">
                  <a16:creationId xmlns:a16="http://schemas.microsoft.com/office/drawing/2014/main" id="{4006D399-AE8C-4709-A717-D338680A3950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9" name="Freeform 10">
              <a:extLst>
                <a:ext uri="{FF2B5EF4-FFF2-40B4-BE49-F238E27FC236}">
                  <a16:creationId xmlns:a16="http://schemas.microsoft.com/office/drawing/2014/main" id="{35ECD788-608D-4E54-B351-1FC4A4B573F4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20" name="Freeform 11">
              <a:extLst>
                <a:ext uri="{FF2B5EF4-FFF2-40B4-BE49-F238E27FC236}">
                  <a16:creationId xmlns:a16="http://schemas.microsoft.com/office/drawing/2014/main" id="{332C0BEB-6FA7-4ADC-8DBE-88A5381F372B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21" name="Freeform 12">
              <a:extLst>
                <a:ext uri="{FF2B5EF4-FFF2-40B4-BE49-F238E27FC236}">
                  <a16:creationId xmlns:a16="http://schemas.microsoft.com/office/drawing/2014/main" id="{6AE43114-021D-402E-A94A-3ED7737D0CF7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</p:grp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368DF165-4054-476C-88C9-ECD150F5ABE8}"/>
              </a:ext>
            </a:extLst>
          </p:cNvPr>
          <p:cNvCxnSpPr>
            <a:cxnSpLocks/>
          </p:cNvCxnSpPr>
          <p:nvPr userDrawn="1"/>
        </p:nvCxnSpPr>
        <p:spPr>
          <a:xfrm>
            <a:off x="4495402" y="3624400"/>
            <a:ext cx="1925835" cy="0"/>
          </a:xfrm>
          <a:prstGeom prst="line">
            <a:avLst/>
          </a:prstGeom>
          <a:ln w="38100">
            <a:solidFill>
              <a:srgbClr val="F2652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itle 1">
            <a:extLst>
              <a:ext uri="{FF2B5EF4-FFF2-40B4-BE49-F238E27FC236}">
                <a16:creationId xmlns:a16="http://schemas.microsoft.com/office/drawing/2014/main" id="{3CA7B28B-39A2-435A-84E9-8F593D644E1B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486258" y="1088137"/>
            <a:ext cx="4745482" cy="2533396"/>
          </a:xfrm>
          <a:prstGeom prst="rect">
            <a:avLst/>
          </a:prstGeom>
        </p:spPr>
        <p:txBody>
          <a:bodyPr anchor="b"/>
          <a:lstStyle>
            <a:lvl1pPr algn="l">
              <a:defRPr sz="6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DIVIDER</a:t>
            </a:r>
          </a:p>
        </p:txBody>
      </p:sp>
      <p:sp>
        <p:nvSpPr>
          <p:cNvPr id="24" name="Slide Number Placeholder 15">
            <a:extLst>
              <a:ext uri="{FF2B5EF4-FFF2-40B4-BE49-F238E27FC236}">
                <a16:creationId xmlns:a16="http://schemas.microsoft.com/office/drawing/2014/main" id="{AAF2A569-3D01-4CDB-9BE2-6B24701BEF20}"/>
              </a:ext>
            </a:extLst>
          </p:cNvPr>
          <p:cNvSpPr txBox="1">
            <a:spLocks/>
          </p:cNvSpPr>
          <p:nvPr userDrawn="1"/>
        </p:nvSpPr>
        <p:spPr>
          <a:xfrm>
            <a:off x="171449" y="6492874"/>
            <a:ext cx="466503" cy="3651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03245F9-611F-460B-AD82-FE5275B4E6CE}" type="slidenum">
              <a:rPr lang="en-US" sz="1000" smtClean="0">
                <a:solidFill>
                  <a:schemeClr val="tx1">
                    <a:lumMod val="60000"/>
                    <a:lumOff val="40000"/>
                  </a:schemeClr>
                </a:solidFill>
              </a:rPr>
              <a:pPr/>
              <a:t>‹#›</a:t>
            </a:fld>
            <a:endParaRPr lang="en-US" sz="1000">
              <a:solidFill>
                <a:schemeClr val="tx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9900466"/>
      </p:ext>
    </p:extLst>
  </p:cSld>
  <p:clrMapOvr>
    <a:masterClrMapping/>
  </p:clrMapOvr>
</p:sldLayout>
</file>

<file path=ppt/slideLayouts/slideLayout1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Divi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F13351F-4EDE-40B4-9CFE-6F6C782F8E1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D468D58F-3F2E-411E-927D-9FEC75E1F774}"/>
              </a:ext>
            </a:extLst>
          </p:cNvPr>
          <p:cNvSpPr/>
          <p:nvPr userDrawn="1"/>
        </p:nvSpPr>
        <p:spPr>
          <a:xfrm>
            <a:off x="0" y="-1"/>
            <a:ext cx="12192000" cy="6858000"/>
          </a:xfrm>
          <a:prstGeom prst="rect">
            <a:avLst/>
          </a:pr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806150A4-A8D3-4B98-BF10-2A93CEAF2E91}"/>
              </a:ext>
            </a:extLst>
          </p:cNvPr>
          <p:cNvGrpSpPr/>
          <p:nvPr userDrawn="1"/>
        </p:nvGrpSpPr>
        <p:grpSpPr>
          <a:xfrm>
            <a:off x="11173460" y="6417165"/>
            <a:ext cx="869136" cy="287336"/>
            <a:chOff x="9740079" y="5966678"/>
            <a:chExt cx="1069658" cy="353628"/>
          </a:xfrm>
        </p:grpSpPr>
        <p:sp>
          <p:nvSpPr>
            <p:cNvPr id="5" name="Freeform 5">
              <a:extLst>
                <a:ext uri="{FF2B5EF4-FFF2-40B4-BE49-F238E27FC236}">
                  <a16:creationId xmlns:a16="http://schemas.microsoft.com/office/drawing/2014/main" id="{AE51D7F8-8C82-496E-9EFC-6FD6EE07E7CF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6" name="Freeform 6">
              <a:extLst>
                <a:ext uri="{FF2B5EF4-FFF2-40B4-BE49-F238E27FC236}">
                  <a16:creationId xmlns:a16="http://schemas.microsoft.com/office/drawing/2014/main" id="{89901109-373A-457A-82CA-7B513CA26D65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7" name="Freeform 7">
              <a:extLst>
                <a:ext uri="{FF2B5EF4-FFF2-40B4-BE49-F238E27FC236}">
                  <a16:creationId xmlns:a16="http://schemas.microsoft.com/office/drawing/2014/main" id="{B50A6EF5-8BFE-4636-95EE-366B5580A61C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8" name="Freeform 8">
              <a:extLst>
                <a:ext uri="{FF2B5EF4-FFF2-40B4-BE49-F238E27FC236}">
                  <a16:creationId xmlns:a16="http://schemas.microsoft.com/office/drawing/2014/main" id="{9DD8EA4C-DBC0-4DF0-BA56-001714A89D70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9" name="Freeform 9">
              <a:extLst>
                <a:ext uri="{FF2B5EF4-FFF2-40B4-BE49-F238E27FC236}">
                  <a16:creationId xmlns:a16="http://schemas.microsoft.com/office/drawing/2014/main" id="{C6584648-F9D8-41DB-B21C-6795B26D0032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0" name="Freeform 10">
              <a:extLst>
                <a:ext uri="{FF2B5EF4-FFF2-40B4-BE49-F238E27FC236}">
                  <a16:creationId xmlns:a16="http://schemas.microsoft.com/office/drawing/2014/main" id="{29D1FC85-E8B9-4FB6-8E69-C21F0A54E749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1" name="Freeform 11">
              <a:extLst>
                <a:ext uri="{FF2B5EF4-FFF2-40B4-BE49-F238E27FC236}">
                  <a16:creationId xmlns:a16="http://schemas.microsoft.com/office/drawing/2014/main" id="{251BB7BF-6169-4CEF-B085-DFEFD691E9CB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2" name="Freeform 12">
              <a:extLst>
                <a:ext uri="{FF2B5EF4-FFF2-40B4-BE49-F238E27FC236}">
                  <a16:creationId xmlns:a16="http://schemas.microsoft.com/office/drawing/2014/main" id="{D41A5F98-418F-477E-B99E-9D6656553883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</p:grpSp>
      <p:grpSp>
        <p:nvGrpSpPr>
          <p:cNvPr id="13" name="Group 12">
            <a:extLst>
              <a:ext uri="{FF2B5EF4-FFF2-40B4-BE49-F238E27FC236}">
                <a16:creationId xmlns:a16="http://schemas.microsoft.com/office/drawing/2014/main" id="{C590F5DA-0B7A-4D8A-952E-3DDEA0DCF064}"/>
              </a:ext>
            </a:extLst>
          </p:cNvPr>
          <p:cNvGrpSpPr/>
          <p:nvPr userDrawn="1"/>
        </p:nvGrpSpPr>
        <p:grpSpPr>
          <a:xfrm>
            <a:off x="11171048" y="6419007"/>
            <a:ext cx="869136" cy="287336"/>
            <a:chOff x="9740079" y="5966678"/>
            <a:chExt cx="1069658" cy="353628"/>
          </a:xfrm>
        </p:grpSpPr>
        <p:sp>
          <p:nvSpPr>
            <p:cNvPr id="14" name="Freeform 5">
              <a:extLst>
                <a:ext uri="{FF2B5EF4-FFF2-40B4-BE49-F238E27FC236}">
                  <a16:creationId xmlns:a16="http://schemas.microsoft.com/office/drawing/2014/main" id="{C2B642A2-8B18-4357-93D4-6BF0E5BF5B30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5" name="Freeform 6">
              <a:extLst>
                <a:ext uri="{FF2B5EF4-FFF2-40B4-BE49-F238E27FC236}">
                  <a16:creationId xmlns:a16="http://schemas.microsoft.com/office/drawing/2014/main" id="{D326A038-1C06-4956-9D4B-6B1A5AC3AAB6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6" name="Freeform 7">
              <a:extLst>
                <a:ext uri="{FF2B5EF4-FFF2-40B4-BE49-F238E27FC236}">
                  <a16:creationId xmlns:a16="http://schemas.microsoft.com/office/drawing/2014/main" id="{20127D94-EE55-47A7-978A-2E82766F38AC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7" name="Freeform 8">
              <a:extLst>
                <a:ext uri="{FF2B5EF4-FFF2-40B4-BE49-F238E27FC236}">
                  <a16:creationId xmlns:a16="http://schemas.microsoft.com/office/drawing/2014/main" id="{AEA6ED51-8DA7-49E2-963A-E5C1396CEB5A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8" name="Freeform 9">
              <a:extLst>
                <a:ext uri="{FF2B5EF4-FFF2-40B4-BE49-F238E27FC236}">
                  <a16:creationId xmlns:a16="http://schemas.microsoft.com/office/drawing/2014/main" id="{F5FAB645-E77A-4D1F-A6AB-26F4B1DD7956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9" name="Freeform 10">
              <a:extLst>
                <a:ext uri="{FF2B5EF4-FFF2-40B4-BE49-F238E27FC236}">
                  <a16:creationId xmlns:a16="http://schemas.microsoft.com/office/drawing/2014/main" id="{BB885689-50B1-4882-9D1C-4D2B9EC22D83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20" name="Freeform 11">
              <a:extLst>
                <a:ext uri="{FF2B5EF4-FFF2-40B4-BE49-F238E27FC236}">
                  <a16:creationId xmlns:a16="http://schemas.microsoft.com/office/drawing/2014/main" id="{780934E2-DB93-4094-A653-E4278E7CBF23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21" name="Freeform 12">
              <a:extLst>
                <a:ext uri="{FF2B5EF4-FFF2-40B4-BE49-F238E27FC236}">
                  <a16:creationId xmlns:a16="http://schemas.microsoft.com/office/drawing/2014/main" id="{3CF816B7-E1D5-4A8C-9BED-F733564F1F64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</p:grp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8521C577-0EE6-4CA1-84A1-D5B37108F8A6}"/>
              </a:ext>
            </a:extLst>
          </p:cNvPr>
          <p:cNvCxnSpPr>
            <a:cxnSpLocks/>
          </p:cNvCxnSpPr>
          <p:nvPr userDrawn="1"/>
        </p:nvCxnSpPr>
        <p:spPr>
          <a:xfrm>
            <a:off x="4495402" y="3624400"/>
            <a:ext cx="1925835" cy="0"/>
          </a:xfrm>
          <a:prstGeom prst="line">
            <a:avLst/>
          </a:prstGeom>
          <a:ln w="38100">
            <a:solidFill>
              <a:srgbClr val="F2652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itle 1">
            <a:extLst>
              <a:ext uri="{FF2B5EF4-FFF2-40B4-BE49-F238E27FC236}">
                <a16:creationId xmlns:a16="http://schemas.microsoft.com/office/drawing/2014/main" id="{1747AE4F-4B74-4195-9AE3-F7B4238AB33C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486258" y="1088137"/>
            <a:ext cx="4745482" cy="2533396"/>
          </a:xfrm>
          <a:prstGeom prst="rect">
            <a:avLst/>
          </a:prstGeom>
        </p:spPr>
        <p:txBody>
          <a:bodyPr anchor="b"/>
          <a:lstStyle>
            <a:lvl1pPr algn="l">
              <a:defRPr sz="6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DIVIDER</a:t>
            </a:r>
          </a:p>
        </p:txBody>
      </p:sp>
      <p:sp>
        <p:nvSpPr>
          <p:cNvPr id="24" name="Slide Number Placeholder 15">
            <a:extLst>
              <a:ext uri="{FF2B5EF4-FFF2-40B4-BE49-F238E27FC236}">
                <a16:creationId xmlns:a16="http://schemas.microsoft.com/office/drawing/2014/main" id="{5B508301-32AB-4AED-8971-DAB4563ADFE9}"/>
              </a:ext>
            </a:extLst>
          </p:cNvPr>
          <p:cNvSpPr txBox="1">
            <a:spLocks/>
          </p:cNvSpPr>
          <p:nvPr userDrawn="1"/>
        </p:nvSpPr>
        <p:spPr>
          <a:xfrm>
            <a:off x="171449" y="6492874"/>
            <a:ext cx="466503" cy="3651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03245F9-611F-460B-AD82-FE5275B4E6CE}" type="slidenum">
              <a:rPr lang="en-US" sz="1000" smtClean="0">
                <a:solidFill>
                  <a:schemeClr val="tx1">
                    <a:lumMod val="60000"/>
                    <a:lumOff val="40000"/>
                  </a:schemeClr>
                </a:solidFill>
              </a:rPr>
              <a:pPr/>
              <a:t>‹#›</a:t>
            </a:fld>
            <a:endParaRPr lang="en-US" sz="1000">
              <a:solidFill>
                <a:schemeClr val="tx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8680044"/>
      </p:ext>
    </p:extLst>
  </p:cSld>
  <p:clrMapOvr>
    <a:masterClrMapping/>
  </p:clrMapOvr>
</p:sldLayout>
</file>

<file path=ppt/slideLayouts/slideLayout1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Divi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3E8B0EC-552B-4ABD-9D42-57C4371019E6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53266541-816C-41FD-B7C8-01D035F5A275}"/>
              </a:ext>
            </a:extLst>
          </p:cNvPr>
          <p:cNvSpPr/>
          <p:nvPr userDrawn="1"/>
        </p:nvSpPr>
        <p:spPr>
          <a:xfrm>
            <a:off x="0" y="-1"/>
            <a:ext cx="12192000" cy="6858000"/>
          </a:xfrm>
          <a:prstGeom prst="rect">
            <a:avLst/>
          </a:pr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890B36AC-2500-4938-9E81-FA645649A5BA}"/>
              </a:ext>
            </a:extLst>
          </p:cNvPr>
          <p:cNvGrpSpPr/>
          <p:nvPr userDrawn="1"/>
        </p:nvGrpSpPr>
        <p:grpSpPr>
          <a:xfrm>
            <a:off x="11173460" y="6417165"/>
            <a:ext cx="869136" cy="287336"/>
            <a:chOff x="9740079" y="5966678"/>
            <a:chExt cx="1069658" cy="353628"/>
          </a:xfrm>
        </p:grpSpPr>
        <p:sp>
          <p:nvSpPr>
            <p:cNvPr id="5" name="Freeform 5">
              <a:extLst>
                <a:ext uri="{FF2B5EF4-FFF2-40B4-BE49-F238E27FC236}">
                  <a16:creationId xmlns:a16="http://schemas.microsoft.com/office/drawing/2014/main" id="{3FA7D86D-B830-4773-83CD-7309970D0F88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6" name="Freeform 6">
              <a:extLst>
                <a:ext uri="{FF2B5EF4-FFF2-40B4-BE49-F238E27FC236}">
                  <a16:creationId xmlns:a16="http://schemas.microsoft.com/office/drawing/2014/main" id="{22046DF7-4697-4557-A9D2-FED73007A6C5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7" name="Freeform 7">
              <a:extLst>
                <a:ext uri="{FF2B5EF4-FFF2-40B4-BE49-F238E27FC236}">
                  <a16:creationId xmlns:a16="http://schemas.microsoft.com/office/drawing/2014/main" id="{80D49561-8126-4BEF-9591-18E489FAB9C1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8" name="Freeform 8">
              <a:extLst>
                <a:ext uri="{FF2B5EF4-FFF2-40B4-BE49-F238E27FC236}">
                  <a16:creationId xmlns:a16="http://schemas.microsoft.com/office/drawing/2014/main" id="{2C54A96F-66A3-4453-A0AB-91A6C769FB04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9" name="Freeform 9">
              <a:extLst>
                <a:ext uri="{FF2B5EF4-FFF2-40B4-BE49-F238E27FC236}">
                  <a16:creationId xmlns:a16="http://schemas.microsoft.com/office/drawing/2014/main" id="{D8170374-B880-4756-B22D-837765A01686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0" name="Freeform 10">
              <a:extLst>
                <a:ext uri="{FF2B5EF4-FFF2-40B4-BE49-F238E27FC236}">
                  <a16:creationId xmlns:a16="http://schemas.microsoft.com/office/drawing/2014/main" id="{BDBDC0FB-D1B2-4FEC-A901-65251CC1F2EB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1" name="Freeform 11">
              <a:extLst>
                <a:ext uri="{FF2B5EF4-FFF2-40B4-BE49-F238E27FC236}">
                  <a16:creationId xmlns:a16="http://schemas.microsoft.com/office/drawing/2014/main" id="{BA8BC858-4BA2-4CAC-B706-17AD552243D7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2" name="Freeform 12">
              <a:extLst>
                <a:ext uri="{FF2B5EF4-FFF2-40B4-BE49-F238E27FC236}">
                  <a16:creationId xmlns:a16="http://schemas.microsoft.com/office/drawing/2014/main" id="{E5D001C7-41C1-413D-98B5-A906E5CD5E6E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</p:grpSp>
      <p:grpSp>
        <p:nvGrpSpPr>
          <p:cNvPr id="13" name="Group 12">
            <a:extLst>
              <a:ext uri="{FF2B5EF4-FFF2-40B4-BE49-F238E27FC236}">
                <a16:creationId xmlns:a16="http://schemas.microsoft.com/office/drawing/2014/main" id="{3397E817-60A2-4FCB-819C-EDC3C52ADFBC}"/>
              </a:ext>
            </a:extLst>
          </p:cNvPr>
          <p:cNvGrpSpPr/>
          <p:nvPr userDrawn="1"/>
        </p:nvGrpSpPr>
        <p:grpSpPr>
          <a:xfrm>
            <a:off x="11171048" y="6419007"/>
            <a:ext cx="869136" cy="287336"/>
            <a:chOff x="9740079" y="5966678"/>
            <a:chExt cx="1069658" cy="353628"/>
          </a:xfrm>
        </p:grpSpPr>
        <p:sp>
          <p:nvSpPr>
            <p:cNvPr id="14" name="Freeform 5">
              <a:extLst>
                <a:ext uri="{FF2B5EF4-FFF2-40B4-BE49-F238E27FC236}">
                  <a16:creationId xmlns:a16="http://schemas.microsoft.com/office/drawing/2014/main" id="{4CF90942-4229-4874-9726-1CFCCD944320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5" name="Freeform 6">
              <a:extLst>
                <a:ext uri="{FF2B5EF4-FFF2-40B4-BE49-F238E27FC236}">
                  <a16:creationId xmlns:a16="http://schemas.microsoft.com/office/drawing/2014/main" id="{5CD9E6F3-F157-43EF-948C-2EFED8F9CEC6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6" name="Freeform 7">
              <a:extLst>
                <a:ext uri="{FF2B5EF4-FFF2-40B4-BE49-F238E27FC236}">
                  <a16:creationId xmlns:a16="http://schemas.microsoft.com/office/drawing/2014/main" id="{55796552-6EC0-48B1-B0DA-56868D73EBD5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7" name="Freeform 8">
              <a:extLst>
                <a:ext uri="{FF2B5EF4-FFF2-40B4-BE49-F238E27FC236}">
                  <a16:creationId xmlns:a16="http://schemas.microsoft.com/office/drawing/2014/main" id="{C4245AF6-1EDC-45BE-9EBC-C4E8A9238B3F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8" name="Freeform 9">
              <a:extLst>
                <a:ext uri="{FF2B5EF4-FFF2-40B4-BE49-F238E27FC236}">
                  <a16:creationId xmlns:a16="http://schemas.microsoft.com/office/drawing/2014/main" id="{6855D5AE-173C-4CE0-8623-40BB6194AF71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9" name="Freeform 10">
              <a:extLst>
                <a:ext uri="{FF2B5EF4-FFF2-40B4-BE49-F238E27FC236}">
                  <a16:creationId xmlns:a16="http://schemas.microsoft.com/office/drawing/2014/main" id="{2F49AF23-3C8E-4345-8271-A913C8CF7C3D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20" name="Freeform 11">
              <a:extLst>
                <a:ext uri="{FF2B5EF4-FFF2-40B4-BE49-F238E27FC236}">
                  <a16:creationId xmlns:a16="http://schemas.microsoft.com/office/drawing/2014/main" id="{ADF6D66E-7698-45B8-AACE-89C8A172F11E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21" name="Freeform 12">
              <a:extLst>
                <a:ext uri="{FF2B5EF4-FFF2-40B4-BE49-F238E27FC236}">
                  <a16:creationId xmlns:a16="http://schemas.microsoft.com/office/drawing/2014/main" id="{2F912FF9-AE70-4DF2-8345-6EA0EDF6EA01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</p:grp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CD31F53E-E9C2-472E-969A-CC5B09D7C8AF}"/>
              </a:ext>
            </a:extLst>
          </p:cNvPr>
          <p:cNvCxnSpPr>
            <a:cxnSpLocks/>
          </p:cNvCxnSpPr>
          <p:nvPr userDrawn="1"/>
        </p:nvCxnSpPr>
        <p:spPr>
          <a:xfrm>
            <a:off x="4495402" y="3624400"/>
            <a:ext cx="1925835" cy="0"/>
          </a:xfrm>
          <a:prstGeom prst="line">
            <a:avLst/>
          </a:prstGeom>
          <a:ln w="38100">
            <a:solidFill>
              <a:srgbClr val="F2652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itle 1">
            <a:extLst>
              <a:ext uri="{FF2B5EF4-FFF2-40B4-BE49-F238E27FC236}">
                <a16:creationId xmlns:a16="http://schemas.microsoft.com/office/drawing/2014/main" id="{4BFC95BD-357E-467F-BED9-A8912D3659BB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486258" y="1088137"/>
            <a:ext cx="4745482" cy="2533396"/>
          </a:xfrm>
          <a:prstGeom prst="rect">
            <a:avLst/>
          </a:prstGeom>
        </p:spPr>
        <p:txBody>
          <a:bodyPr anchor="b"/>
          <a:lstStyle>
            <a:lvl1pPr algn="l">
              <a:defRPr sz="6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DIVIDER</a:t>
            </a:r>
          </a:p>
        </p:txBody>
      </p:sp>
      <p:sp>
        <p:nvSpPr>
          <p:cNvPr id="24" name="Slide Number Placeholder 15">
            <a:extLst>
              <a:ext uri="{FF2B5EF4-FFF2-40B4-BE49-F238E27FC236}">
                <a16:creationId xmlns:a16="http://schemas.microsoft.com/office/drawing/2014/main" id="{B465EFA2-AB4C-4A76-84C1-8766BC09C8BB}"/>
              </a:ext>
            </a:extLst>
          </p:cNvPr>
          <p:cNvSpPr txBox="1">
            <a:spLocks/>
          </p:cNvSpPr>
          <p:nvPr userDrawn="1"/>
        </p:nvSpPr>
        <p:spPr>
          <a:xfrm>
            <a:off x="171449" y="6492874"/>
            <a:ext cx="466503" cy="3651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03245F9-611F-460B-AD82-FE5275B4E6CE}" type="slidenum">
              <a:rPr lang="en-US" sz="1000" smtClean="0">
                <a:solidFill>
                  <a:schemeClr val="tx1">
                    <a:lumMod val="60000"/>
                    <a:lumOff val="40000"/>
                  </a:schemeClr>
                </a:solidFill>
              </a:rPr>
              <a:pPr/>
              <a:t>‹#›</a:t>
            </a:fld>
            <a:endParaRPr lang="en-US" sz="1000">
              <a:solidFill>
                <a:schemeClr val="tx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4744818"/>
      </p:ext>
    </p:extLst>
  </p:cSld>
  <p:clrMapOvr>
    <a:masterClrMapping/>
  </p:clrMapOvr>
</p:sldLayout>
</file>

<file path=ppt/slideLayouts/slideLayout1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ide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edia Placeholder 3">
            <a:extLst>
              <a:ext uri="{FF2B5EF4-FFF2-40B4-BE49-F238E27FC236}">
                <a16:creationId xmlns:a16="http://schemas.microsoft.com/office/drawing/2014/main" id="{8576C58B-6A7B-4E8E-B17C-50F481149A7A}"/>
              </a:ext>
            </a:extLst>
          </p:cNvPr>
          <p:cNvSpPr>
            <a:spLocks noGrp="1"/>
          </p:cNvSpPr>
          <p:nvPr>
            <p:ph type="media" sz="quarter" idx="10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4182225"/>
      </p:ext>
    </p:extLst>
  </p:cSld>
  <p:clrMapOvr>
    <a:masterClrMapping/>
  </p:clrMapOvr>
</p:sldLayout>
</file>

<file path=ppt/slideLayouts/slideLayout1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Blank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D95F3E-DB00-4C3C-A6B7-B9B4877242A4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539750" y="386131"/>
            <a:ext cx="11112500" cy="693369"/>
          </a:xfrm>
          <a:prstGeom prst="rect">
            <a:avLst/>
          </a:prstGeom>
        </p:spPr>
        <p:txBody>
          <a:bodyPr anchor="ctr"/>
          <a:lstStyle>
            <a:lvl1pPr algn="ctr">
              <a:defRPr sz="39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enter title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CEBFC7DA-06F1-48B9-8061-1A9FC2735295}"/>
              </a:ext>
            </a:extLst>
          </p:cNvPr>
          <p:cNvGrpSpPr/>
          <p:nvPr userDrawn="1"/>
        </p:nvGrpSpPr>
        <p:grpSpPr>
          <a:xfrm>
            <a:off x="11173460" y="6417165"/>
            <a:ext cx="869136" cy="287336"/>
            <a:chOff x="9740079" y="5966678"/>
            <a:chExt cx="1069658" cy="353628"/>
          </a:xfrm>
        </p:grpSpPr>
        <p:sp>
          <p:nvSpPr>
            <p:cNvPr id="4" name="Freeform 5">
              <a:extLst>
                <a:ext uri="{FF2B5EF4-FFF2-40B4-BE49-F238E27FC236}">
                  <a16:creationId xmlns:a16="http://schemas.microsoft.com/office/drawing/2014/main" id="{B3DC1F9C-5F61-41C3-B55E-78E2F59A49B2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52BA58FE-1CF6-482F-ADA8-5663A65B350A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6" name="Freeform 7">
              <a:extLst>
                <a:ext uri="{FF2B5EF4-FFF2-40B4-BE49-F238E27FC236}">
                  <a16:creationId xmlns:a16="http://schemas.microsoft.com/office/drawing/2014/main" id="{AECA7510-868E-499A-A802-EA1B61C2903C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7" name="Freeform 8">
              <a:extLst>
                <a:ext uri="{FF2B5EF4-FFF2-40B4-BE49-F238E27FC236}">
                  <a16:creationId xmlns:a16="http://schemas.microsoft.com/office/drawing/2014/main" id="{6968D4CF-D3BF-4BA3-84D8-A0AF0B560ADA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8" name="Freeform 9">
              <a:extLst>
                <a:ext uri="{FF2B5EF4-FFF2-40B4-BE49-F238E27FC236}">
                  <a16:creationId xmlns:a16="http://schemas.microsoft.com/office/drawing/2014/main" id="{A1956A4F-A914-4EC7-A4F1-5DDFFEBD4A47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9" name="Freeform 10">
              <a:extLst>
                <a:ext uri="{FF2B5EF4-FFF2-40B4-BE49-F238E27FC236}">
                  <a16:creationId xmlns:a16="http://schemas.microsoft.com/office/drawing/2014/main" id="{18918A1E-00D8-4C67-A2AF-A4E44A9B7B4B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0" name="Freeform 11">
              <a:extLst>
                <a:ext uri="{FF2B5EF4-FFF2-40B4-BE49-F238E27FC236}">
                  <a16:creationId xmlns:a16="http://schemas.microsoft.com/office/drawing/2014/main" id="{714F7EFD-BDF5-4CCD-BA42-007732426958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1" name="Freeform 12">
              <a:extLst>
                <a:ext uri="{FF2B5EF4-FFF2-40B4-BE49-F238E27FC236}">
                  <a16:creationId xmlns:a16="http://schemas.microsoft.com/office/drawing/2014/main" id="{A64FD9F2-E817-4D6F-A98E-61885B575B5F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</p:grpSp>
      <p:sp>
        <p:nvSpPr>
          <p:cNvPr id="12" name="Text Placeholder 2">
            <a:extLst>
              <a:ext uri="{FF2B5EF4-FFF2-40B4-BE49-F238E27FC236}">
                <a16:creationId xmlns:a16="http://schemas.microsoft.com/office/drawing/2014/main" id="{8EB74EA4-13A5-4984-AB6E-5FEE5A5AE320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39750" y="1092200"/>
            <a:ext cx="11112500" cy="374650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400">
                <a:solidFill>
                  <a:schemeClr val="tx1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</p:spTree>
    <p:extLst>
      <p:ext uri="{BB962C8B-B14F-4D97-AF65-F5344CB8AC3E}">
        <p14:creationId xmlns:p14="http://schemas.microsoft.com/office/powerpoint/2010/main" val="2118423242"/>
      </p:ext>
    </p:extLst>
  </p:cSld>
  <p:clrMapOvr>
    <a:masterClrMapping/>
  </p:clrMapOvr>
</p:sldLayout>
</file>

<file path=ppt/slideLayouts/slideLayout1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51867934"/>
      </p:ext>
    </p:extLst>
  </p:cSld>
  <p:clrMapOvr>
    <a:masterClrMapping/>
  </p:clrMapOvr>
</p:sldLayout>
</file>

<file path=ppt/slideLayouts/slideLayout1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Isosceles Triangle 2">
            <a:extLst>
              <a:ext uri="{FF2B5EF4-FFF2-40B4-BE49-F238E27FC236}">
                <a16:creationId xmlns:a16="http://schemas.microsoft.com/office/drawing/2014/main" id="{F9D01465-A1CE-437D-B219-5660D71C1FD0}"/>
              </a:ext>
            </a:extLst>
          </p:cNvPr>
          <p:cNvSpPr/>
          <p:nvPr userDrawn="1"/>
        </p:nvSpPr>
        <p:spPr>
          <a:xfrm>
            <a:off x="92334" y="1693714"/>
            <a:ext cx="12124873" cy="5164647"/>
          </a:xfrm>
          <a:prstGeom prst="triangle">
            <a:avLst>
              <a:gd name="adj" fmla="val 100000"/>
            </a:avLst>
          </a:prstGeom>
          <a:solidFill>
            <a:schemeClr val="bg2">
              <a:lumMod val="75000"/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Isosceles Triangle 3">
            <a:extLst>
              <a:ext uri="{FF2B5EF4-FFF2-40B4-BE49-F238E27FC236}">
                <a16:creationId xmlns:a16="http://schemas.microsoft.com/office/drawing/2014/main" id="{2E29509A-0DD0-4020-9B1C-4C27EAB53271}"/>
              </a:ext>
            </a:extLst>
          </p:cNvPr>
          <p:cNvSpPr/>
          <p:nvPr userDrawn="1"/>
        </p:nvSpPr>
        <p:spPr>
          <a:xfrm>
            <a:off x="28878" y="2622710"/>
            <a:ext cx="12163121" cy="4235290"/>
          </a:xfrm>
          <a:prstGeom prst="triangle">
            <a:avLst>
              <a:gd name="adj" fmla="val 100000"/>
            </a:avLst>
          </a:prstGeom>
          <a:solidFill>
            <a:schemeClr val="bg2">
              <a:lumMod val="90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Isosceles Triangle 4">
            <a:extLst>
              <a:ext uri="{FF2B5EF4-FFF2-40B4-BE49-F238E27FC236}">
                <a16:creationId xmlns:a16="http://schemas.microsoft.com/office/drawing/2014/main" id="{A237AC6B-D237-4EA6-ACD6-8B8EC9A1DBB8}"/>
              </a:ext>
            </a:extLst>
          </p:cNvPr>
          <p:cNvSpPr/>
          <p:nvPr userDrawn="1"/>
        </p:nvSpPr>
        <p:spPr>
          <a:xfrm>
            <a:off x="7150075" y="-2390"/>
            <a:ext cx="5130588" cy="6920337"/>
          </a:xfrm>
          <a:prstGeom prst="triangle">
            <a:avLst>
              <a:gd name="adj" fmla="val 100000"/>
            </a:avLst>
          </a:prstGeom>
          <a:noFill/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Isosceles Triangle 5">
            <a:extLst>
              <a:ext uri="{FF2B5EF4-FFF2-40B4-BE49-F238E27FC236}">
                <a16:creationId xmlns:a16="http://schemas.microsoft.com/office/drawing/2014/main" id="{5760C9B6-5B2B-4D02-AD0B-73D13B97408D}"/>
              </a:ext>
            </a:extLst>
          </p:cNvPr>
          <p:cNvSpPr/>
          <p:nvPr userDrawn="1"/>
        </p:nvSpPr>
        <p:spPr>
          <a:xfrm flipV="1">
            <a:off x="-1" y="-50013"/>
            <a:ext cx="12280663" cy="3179334"/>
          </a:xfrm>
          <a:prstGeom prst="triangle">
            <a:avLst>
              <a:gd name="adj" fmla="val 100000"/>
            </a:avLst>
          </a:prstGeom>
          <a:noFill/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C9C7F12-37DF-4B87-B44E-B8188F9B1B1E}"/>
              </a:ext>
            </a:extLst>
          </p:cNvPr>
          <p:cNvSpPr txBox="1"/>
          <p:nvPr userDrawn="1"/>
        </p:nvSpPr>
        <p:spPr>
          <a:xfrm>
            <a:off x="1026928" y="2611136"/>
            <a:ext cx="552297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600">
                <a:latin typeface="Arial" panose="020B0604020202020204" pitchFamily="34" charset="0"/>
                <a:cs typeface="Arial" panose="020B0604020202020204" pitchFamily="34" charset="0"/>
              </a:rPr>
              <a:t>Thank You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D3531F6-F073-4AA1-AFF7-A40C70739821}"/>
              </a:ext>
            </a:extLst>
          </p:cNvPr>
          <p:cNvCxnSpPr>
            <a:cxnSpLocks/>
          </p:cNvCxnSpPr>
          <p:nvPr userDrawn="1"/>
        </p:nvCxnSpPr>
        <p:spPr>
          <a:xfrm>
            <a:off x="1950308" y="3586110"/>
            <a:ext cx="719588" cy="0"/>
          </a:xfrm>
          <a:prstGeom prst="line">
            <a:avLst/>
          </a:prstGeom>
          <a:ln w="38100">
            <a:solidFill>
              <a:srgbClr val="F2652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9" name="Group 18">
            <a:extLst>
              <a:ext uri="{FF2B5EF4-FFF2-40B4-BE49-F238E27FC236}">
                <a16:creationId xmlns:a16="http://schemas.microsoft.com/office/drawing/2014/main" id="{F81BD932-DA3C-4521-B24E-CD6E5B0D7E89}"/>
              </a:ext>
            </a:extLst>
          </p:cNvPr>
          <p:cNvGrpSpPr/>
          <p:nvPr userDrawn="1"/>
        </p:nvGrpSpPr>
        <p:grpSpPr>
          <a:xfrm>
            <a:off x="11173460" y="6417165"/>
            <a:ext cx="869136" cy="287336"/>
            <a:chOff x="9740079" y="5966678"/>
            <a:chExt cx="1069658" cy="353628"/>
          </a:xfrm>
        </p:grpSpPr>
        <p:sp>
          <p:nvSpPr>
            <p:cNvPr id="20" name="Freeform 5">
              <a:extLst>
                <a:ext uri="{FF2B5EF4-FFF2-40B4-BE49-F238E27FC236}">
                  <a16:creationId xmlns:a16="http://schemas.microsoft.com/office/drawing/2014/main" id="{86371F0F-0A66-4F47-89C3-F0925D4DA6AF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21" name="Freeform 6">
              <a:extLst>
                <a:ext uri="{FF2B5EF4-FFF2-40B4-BE49-F238E27FC236}">
                  <a16:creationId xmlns:a16="http://schemas.microsoft.com/office/drawing/2014/main" id="{F46D7AEB-6486-4E3E-A28C-34C5B643E43D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22" name="Freeform 7">
              <a:extLst>
                <a:ext uri="{FF2B5EF4-FFF2-40B4-BE49-F238E27FC236}">
                  <a16:creationId xmlns:a16="http://schemas.microsoft.com/office/drawing/2014/main" id="{760CEF8B-575B-4691-8593-0597CD2E8DB9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23" name="Freeform 8">
              <a:extLst>
                <a:ext uri="{FF2B5EF4-FFF2-40B4-BE49-F238E27FC236}">
                  <a16:creationId xmlns:a16="http://schemas.microsoft.com/office/drawing/2014/main" id="{2FEA99A8-C898-48C8-BAC1-D4E307DB3F78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24" name="Freeform 9">
              <a:extLst>
                <a:ext uri="{FF2B5EF4-FFF2-40B4-BE49-F238E27FC236}">
                  <a16:creationId xmlns:a16="http://schemas.microsoft.com/office/drawing/2014/main" id="{A0219757-A0A7-4882-81F5-A6DACAF6471B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25" name="Freeform 10">
              <a:extLst>
                <a:ext uri="{FF2B5EF4-FFF2-40B4-BE49-F238E27FC236}">
                  <a16:creationId xmlns:a16="http://schemas.microsoft.com/office/drawing/2014/main" id="{0ADDD0EE-F81C-4E6F-BA18-AD06CC65D8FA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26" name="Freeform 11">
              <a:extLst>
                <a:ext uri="{FF2B5EF4-FFF2-40B4-BE49-F238E27FC236}">
                  <a16:creationId xmlns:a16="http://schemas.microsoft.com/office/drawing/2014/main" id="{84C24C10-6096-4CF7-9296-CE4B42E35448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27" name="Freeform 12">
              <a:extLst>
                <a:ext uri="{FF2B5EF4-FFF2-40B4-BE49-F238E27FC236}">
                  <a16:creationId xmlns:a16="http://schemas.microsoft.com/office/drawing/2014/main" id="{D591058B-8C78-4533-8786-0515EBE99C04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1137130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0.xml"/><Relationship Id="rId2" Type="http://schemas.openxmlformats.org/officeDocument/2006/relationships/slideLayout" Target="../slideLayouts/slideLayout29.xml"/><Relationship Id="rId1" Type="http://schemas.openxmlformats.org/officeDocument/2006/relationships/slideLayout" Target="../slideLayouts/slideLayout28.xml"/><Relationship Id="rId6" Type="http://schemas.openxmlformats.org/officeDocument/2006/relationships/theme" Target="../theme/theme2.xml"/><Relationship Id="rId5" Type="http://schemas.openxmlformats.org/officeDocument/2006/relationships/slideLayout" Target="../slideLayouts/slideLayout32.xml"/><Relationship Id="rId4" Type="http://schemas.openxmlformats.org/officeDocument/2006/relationships/slideLayout" Target="../slideLayouts/slideLayout31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0.xml"/><Relationship Id="rId13" Type="http://schemas.openxmlformats.org/officeDocument/2006/relationships/slideLayout" Target="../slideLayouts/slideLayout45.xml"/><Relationship Id="rId3" Type="http://schemas.openxmlformats.org/officeDocument/2006/relationships/slideLayout" Target="../slideLayouts/slideLayout35.xml"/><Relationship Id="rId7" Type="http://schemas.openxmlformats.org/officeDocument/2006/relationships/slideLayout" Target="../slideLayouts/slideLayout39.xml"/><Relationship Id="rId12" Type="http://schemas.openxmlformats.org/officeDocument/2006/relationships/slideLayout" Target="../slideLayouts/slideLayout44.xml"/><Relationship Id="rId2" Type="http://schemas.openxmlformats.org/officeDocument/2006/relationships/slideLayout" Target="../slideLayouts/slideLayout34.xml"/><Relationship Id="rId16" Type="http://schemas.openxmlformats.org/officeDocument/2006/relationships/theme" Target="../theme/theme3.xml"/><Relationship Id="rId1" Type="http://schemas.openxmlformats.org/officeDocument/2006/relationships/slideLayout" Target="../slideLayouts/slideLayout33.xml"/><Relationship Id="rId6" Type="http://schemas.openxmlformats.org/officeDocument/2006/relationships/slideLayout" Target="../slideLayouts/slideLayout38.xml"/><Relationship Id="rId11" Type="http://schemas.openxmlformats.org/officeDocument/2006/relationships/slideLayout" Target="../slideLayouts/slideLayout43.xml"/><Relationship Id="rId5" Type="http://schemas.openxmlformats.org/officeDocument/2006/relationships/slideLayout" Target="../slideLayouts/slideLayout37.xml"/><Relationship Id="rId15" Type="http://schemas.openxmlformats.org/officeDocument/2006/relationships/slideLayout" Target="../slideLayouts/slideLayout47.xml"/><Relationship Id="rId10" Type="http://schemas.openxmlformats.org/officeDocument/2006/relationships/slideLayout" Target="../slideLayouts/slideLayout42.xml"/><Relationship Id="rId4" Type="http://schemas.openxmlformats.org/officeDocument/2006/relationships/slideLayout" Target="../slideLayouts/slideLayout36.xml"/><Relationship Id="rId9" Type="http://schemas.openxmlformats.org/officeDocument/2006/relationships/slideLayout" Target="../slideLayouts/slideLayout41.xml"/><Relationship Id="rId14" Type="http://schemas.openxmlformats.org/officeDocument/2006/relationships/slideLayout" Target="../slideLayouts/slideLayout46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5.xml"/><Relationship Id="rId13" Type="http://schemas.openxmlformats.org/officeDocument/2006/relationships/slideLayout" Target="../slideLayouts/slideLayout60.xml"/><Relationship Id="rId18" Type="http://schemas.openxmlformats.org/officeDocument/2006/relationships/slideLayout" Target="../slideLayouts/slideLayout65.xml"/><Relationship Id="rId26" Type="http://schemas.openxmlformats.org/officeDocument/2006/relationships/slideLayout" Target="../slideLayouts/slideLayout73.xml"/><Relationship Id="rId3" Type="http://schemas.openxmlformats.org/officeDocument/2006/relationships/slideLayout" Target="../slideLayouts/slideLayout50.xml"/><Relationship Id="rId21" Type="http://schemas.openxmlformats.org/officeDocument/2006/relationships/slideLayout" Target="../slideLayouts/slideLayout68.xml"/><Relationship Id="rId7" Type="http://schemas.openxmlformats.org/officeDocument/2006/relationships/slideLayout" Target="../slideLayouts/slideLayout54.xml"/><Relationship Id="rId12" Type="http://schemas.openxmlformats.org/officeDocument/2006/relationships/slideLayout" Target="../slideLayouts/slideLayout59.xml"/><Relationship Id="rId17" Type="http://schemas.openxmlformats.org/officeDocument/2006/relationships/slideLayout" Target="../slideLayouts/slideLayout64.xml"/><Relationship Id="rId25" Type="http://schemas.openxmlformats.org/officeDocument/2006/relationships/slideLayout" Target="../slideLayouts/slideLayout72.xml"/><Relationship Id="rId2" Type="http://schemas.openxmlformats.org/officeDocument/2006/relationships/slideLayout" Target="../slideLayouts/slideLayout49.xml"/><Relationship Id="rId16" Type="http://schemas.openxmlformats.org/officeDocument/2006/relationships/slideLayout" Target="../slideLayouts/slideLayout63.xml"/><Relationship Id="rId20" Type="http://schemas.openxmlformats.org/officeDocument/2006/relationships/slideLayout" Target="../slideLayouts/slideLayout67.xml"/><Relationship Id="rId29" Type="http://schemas.openxmlformats.org/officeDocument/2006/relationships/slideLayout" Target="../slideLayouts/slideLayout76.xml"/><Relationship Id="rId1" Type="http://schemas.openxmlformats.org/officeDocument/2006/relationships/slideLayout" Target="../slideLayouts/slideLayout48.xml"/><Relationship Id="rId6" Type="http://schemas.openxmlformats.org/officeDocument/2006/relationships/slideLayout" Target="../slideLayouts/slideLayout53.xml"/><Relationship Id="rId11" Type="http://schemas.openxmlformats.org/officeDocument/2006/relationships/slideLayout" Target="../slideLayouts/slideLayout58.xml"/><Relationship Id="rId24" Type="http://schemas.openxmlformats.org/officeDocument/2006/relationships/slideLayout" Target="../slideLayouts/slideLayout71.xml"/><Relationship Id="rId5" Type="http://schemas.openxmlformats.org/officeDocument/2006/relationships/slideLayout" Target="../slideLayouts/slideLayout52.xml"/><Relationship Id="rId15" Type="http://schemas.openxmlformats.org/officeDocument/2006/relationships/slideLayout" Target="../slideLayouts/slideLayout62.xml"/><Relationship Id="rId23" Type="http://schemas.openxmlformats.org/officeDocument/2006/relationships/slideLayout" Target="../slideLayouts/slideLayout70.xml"/><Relationship Id="rId28" Type="http://schemas.openxmlformats.org/officeDocument/2006/relationships/slideLayout" Target="../slideLayouts/slideLayout75.xml"/><Relationship Id="rId10" Type="http://schemas.openxmlformats.org/officeDocument/2006/relationships/slideLayout" Target="../slideLayouts/slideLayout57.xml"/><Relationship Id="rId19" Type="http://schemas.openxmlformats.org/officeDocument/2006/relationships/slideLayout" Target="../slideLayouts/slideLayout66.xml"/><Relationship Id="rId4" Type="http://schemas.openxmlformats.org/officeDocument/2006/relationships/slideLayout" Target="../slideLayouts/slideLayout51.xml"/><Relationship Id="rId9" Type="http://schemas.openxmlformats.org/officeDocument/2006/relationships/slideLayout" Target="../slideLayouts/slideLayout56.xml"/><Relationship Id="rId14" Type="http://schemas.openxmlformats.org/officeDocument/2006/relationships/slideLayout" Target="../slideLayouts/slideLayout61.xml"/><Relationship Id="rId22" Type="http://schemas.openxmlformats.org/officeDocument/2006/relationships/slideLayout" Target="../slideLayouts/slideLayout69.xml"/><Relationship Id="rId27" Type="http://schemas.openxmlformats.org/officeDocument/2006/relationships/slideLayout" Target="../slideLayouts/slideLayout74.xml"/><Relationship Id="rId30" Type="http://schemas.openxmlformats.org/officeDocument/2006/relationships/theme" Target="../theme/theme4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4.xml"/><Relationship Id="rId13" Type="http://schemas.openxmlformats.org/officeDocument/2006/relationships/slideLayout" Target="../slideLayouts/slideLayout89.xml"/><Relationship Id="rId18" Type="http://schemas.openxmlformats.org/officeDocument/2006/relationships/slideLayout" Target="../slideLayouts/slideLayout94.xml"/><Relationship Id="rId3" Type="http://schemas.openxmlformats.org/officeDocument/2006/relationships/slideLayout" Target="../slideLayouts/slideLayout79.xml"/><Relationship Id="rId21" Type="http://schemas.openxmlformats.org/officeDocument/2006/relationships/slideLayout" Target="../slideLayouts/slideLayout97.xml"/><Relationship Id="rId7" Type="http://schemas.openxmlformats.org/officeDocument/2006/relationships/slideLayout" Target="../slideLayouts/slideLayout83.xml"/><Relationship Id="rId12" Type="http://schemas.openxmlformats.org/officeDocument/2006/relationships/slideLayout" Target="../slideLayouts/slideLayout88.xml"/><Relationship Id="rId17" Type="http://schemas.openxmlformats.org/officeDocument/2006/relationships/slideLayout" Target="../slideLayouts/slideLayout93.xml"/><Relationship Id="rId2" Type="http://schemas.openxmlformats.org/officeDocument/2006/relationships/slideLayout" Target="../slideLayouts/slideLayout78.xml"/><Relationship Id="rId16" Type="http://schemas.openxmlformats.org/officeDocument/2006/relationships/slideLayout" Target="../slideLayouts/slideLayout92.xml"/><Relationship Id="rId20" Type="http://schemas.openxmlformats.org/officeDocument/2006/relationships/slideLayout" Target="../slideLayouts/slideLayout96.xml"/><Relationship Id="rId1" Type="http://schemas.openxmlformats.org/officeDocument/2006/relationships/slideLayout" Target="../slideLayouts/slideLayout77.xml"/><Relationship Id="rId6" Type="http://schemas.openxmlformats.org/officeDocument/2006/relationships/slideLayout" Target="../slideLayouts/slideLayout82.xml"/><Relationship Id="rId11" Type="http://schemas.openxmlformats.org/officeDocument/2006/relationships/slideLayout" Target="../slideLayouts/slideLayout87.xml"/><Relationship Id="rId5" Type="http://schemas.openxmlformats.org/officeDocument/2006/relationships/slideLayout" Target="../slideLayouts/slideLayout81.xml"/><Relationship Id="rId15" Type="http://schemas.openxmlformats.org/officeDocument/2006/relationships/slideLayout" Target="../slideLayouts/slideLayout91.xml"/><Relationship Id="rId23" Type="http://schemas.openxmlformats.org/officeDocument/2006/relationships/theme" Target="../theme/theme5.xml"/><Relationship Id="rId10" Type="http://schemas.openxmlformats.org/officeDocument/2006/relationships/slideLayout" Target="../slideLayouts/slideLayout86.xml"/><Relationship Id="rId19" Type="http://schemas.openxmlformats.org/officeDocument/2006/relationships/slideLayout" Target="../slideLayouts/slideLayout95.xml"/><Relationship Id="rId4" Type="http://schemas.openxmlformats.org/officeDocument/2006/relationships/slideLayout" Target="../slideLayouts/slideLayout80.xml"/><Relationship Id="rId9" Type="http://schemas.openxmlformats.org/officeDocument/2006/relationships/slideLayout" Target="../slideLayouts/slideLayout85.xml"/><Relationship Id="rId14" Type="http://schemas.openxmlformats.org/officeDocument/2006/relationships/slideLayout" Target="../slideLayouts/slideLayout90.xml"/><Relationship Id="rId22" Type="http://schemas.openxmlformats.org/officeDocument/2006/relationships/slideLayout" Target="../slideLayouts/slideLayout98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06.xml"/><Relationship Id="rId13" Type="http://schemas.openxmlformats.org/officeDocument/2006/relationships/slideLayout" Target="../slideLayouts/slideLayout111.xml"/><Relationship Id="rId18" Type="http://schemas.openxmlformats.org/officeDocument/2006/relationships/slideLayout" Target="../slideLayouts/slideLayout116.xml"/><Relationship Id="rId26" Type="http://schemas.openxmlformats.org/officeDocument/2006/relationships/slideLayout" Target="../slideLayouts/slideLayout124.xml"/><Relationship Id="rId3" Type="http://schemas.openxmlformats.org/officeDocument/2006/relationships/slideLayout" Target="../slideLayouts/slideLayout101.xml"/><Relationship Id="rId21" Type="http://schemas.openxmlformats.org/officeDocument/2006/relationships/slideLayout" Target="../slideLayouts/slideLayout119.xml"/><Relationship Id="rId7" Type="http://schemas.openxmlformats.org/officeDocument/2006/relationships/slideLayout" Target="../slideLayouts/slideLayout105.xml"/><Relationship Id="rId12" Type="http://schemas.openxmlformats.org/officeDocument/2006/relationships/slideLayout" Target="../slideLayouts/slideLayout110.xml"/><Relationship Id="rId17" Type="http://schemas.openxmlformats.org/officeDocument/2006/relationships/slideLayout" Target="../slideLayouts/slideLayout115.xml"/><Relationship Id="rId25" Type="http://schemas.openxmlformats.org/officeDocument/2006/relationships/slideLayout" Target="../slideLayouts/slideLayout123.xml"/><Relationship Id="rId2" Type="http://schemas.openxmlformats.org/officeDocument/2006/relationships/slideLayout" Target="../slideLayouts/slideLayout100.xml"/><Relationship Id="rId16" Type="http://schemas.openxmlformats.org/officeDocument/2006/relationships/slideLayout" Target="../slideLayouts/slideLayout114.xml"/><Relationship Id="rId20" Type="http://schemas.openxmlformats.org/officeDocument/2006/relationships/slideLayout" Target="../slideLayouts/slideLayout118.xml"/><Relationship Id="rId29" Type="http://schemas.openxmlformats.org/officeDocument/2006/relationships/slideLayout" Target="../slideLayouts/slideLayout127.xml"/><Relationship Id="rId1" Type="http://schemas.openxmlformats.org/officeDocument/2006/relationships/slideLayout" Target="../slideLayouts/slideLayout99.xml"/><Relationship Id="rId6" Type="http://schemas.openxmlformats.org/officeDocument/2006/relationships/slideLayout" Target="../slideLayouts/slideLayout104.xml"/><Relationship Id="rId11" Type="http://schemas.openxmlformats.org/officeDocument/2006/relationships/slideLayout" Target="../slideLayouts/slideLayout109.xml"/><Relationship Id="rId24" Type="http://schemas.openxmlformats.org/officeDocument/2006/relationships/slideLayout" Target="../slideLayouts/slideLayout122.xml"/><Relationship Id="rId5" Type="http://schemas.openxmlformats.org/officeDocument/2006/relationships/slideLayout" Target="../slideLayouts/slideLayout103.xml"/><Relationship Id="rId15" Type="http://schemas.openxmlformats.org/officeDocument/2006/relationships/slideLayout" Target="../slideLayouts/slideLayout113.xml"/><Relationship Id="rId23" Type="http://schemas.openxmlformats.org/officeDocument/2006/relationships/slideLayout" Target="../slideLayouts/slideLayout121.xml"/><Relationship Id="rId28" Type="http://schemas.openxmlformats.org/officeDocument/2006/relationships/slideLayout" Target="../slideLayouts/slideLayout126.xml"/><Relationship Id="rId10" Type="http://schemas.openxmlformats.org/officeDocument/2006/relationships/slideLayout" Target="../slideLayouts/slideLayout108.xml"/><Relationship Id="rId19" Type="http://schemas.openxmlformats.org/officeDocument/2006/relationships/slideLayout" Target="../slideLayouts/slideLayout117.xml"/><Relationship Id="rId31" Type="http://schemas.openxmlformats.org/officeDocument/2006/relationships/theme" Target="../theme/theme6.xml"/><Relationship Id="rId4" Type="http://schemas.openxmlformats.org/officeDocument/2006/relationships/slideLayout" Target="../slideLayouts/slideLayout102.xml"/><Relationship Id="rId9" Type="http://schemas.openxmlformats.org/officeDocument/2006/relationships/slideLayout" Target="../slideLayouts/slideLayout107.xml"/><Relationship Id="rId14" Type="http://schemas.openxmlformats.org/officeDocument/2006/relationships/slideLayout" Target="../slideLayouts/slideLayout112.xml"/><Relationship Id="rId22" Type="http://schemas.openxmlformats.org/officeDocument/2006/relationships/slideLayout" Target="../slideLayouts/slideLayout120.xml"/><Relationship Id="rId27" Type="http://schemas.openxmlformats.org/officeDocument/2006/relationships/slideLayout" Target="../slideLayouts/slideLayout125.xml"/><Relationship Id="rId30" Type="http://schemas.openxmlformats.org/officeDocument/2006/relationships/slideLayout" Target="../slideLayouts/slideLayout128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36.xml"/><Relationship Id="rId13" Type="http://schemas.openxmlformats.org/officeDocument/2006/relationships/slideLayout" Target="../slideLayouts/slideLayout141.xml"/><Relationship Id="rId18" Type="http://schemas.openxmlformats.org/officeDocument/2006/relationships/slideLayout" Target="../slideLayouts/slideLayout146.xml"/><Relationship Id="rId26" Type="http://schemas.openxmlformats.org/officeDocument/2006/relationships/slideLayout" Target="../slideLayouts/slideLayout154.xml"/><Relationship Id="rId3" Type="http://schemas.openxmlformats.org/officeDocument/2006/relationships/slideLayout" Target="../slideLayouts/slideLayout131.xml"/><Relationship Id="rId21" Type="http://schemas.openxmlformats.org/officeDocument/2006/relationships/slideLayout" Target="../slideLayouts/slideLayout149.xml"/><Relationship Id="rId7" Type="http://schemas.openxmlformats.org/officeDocument/2006/relationships/slideLayout" Target="../slideLayouts/slideLayout135.xml"/><Relationship Id="rId12" Type="http://schemas.openxmlformats.org/officeDocument/2006/relationships/slideLayout" Target="../slideLayouts/slideLayout140.xml"/><Relationship Id="rId17" Type="http://schemas.openxmlformats.org/officeDocument/2006/relationships/slideLayout" Target="../slideLayouts/slideLayout145.xml"/><Relationship Id="rId25" Type="http://schemas.openxmlformats.org/officeDocument/2006/relationships/slideLayout" Target="../slideLayouts/slideLayout153.xml"/><Relationship Id="rId2" Type="http://schemas.openxmlformats.org/officeDocument/2006/relationships/slideLayout" Target="../slideLayouts/slideLayout130.xml"/><Relationship Id="rId16" Type="http://schemas.openxmlformats.org/officeDocument/2006/relationships/slideLayout" Target="../slideLayouts/slideLayout144.xml"/><Relationship Id="rId20" Type="http://schemas.openxmlformats.org/officeDocument/2006/relationships/slideLayout" Target="../slideLayouts/slideLayout148.xml"/><Relationship Id="rId29" Type="http://schemas.openxmlformats.org/officeDocument/2006/relationships/theme" Target="../theme/theme7.xml"/><Relationship Id="rId1" Type="http://schemas.openxmlformats.org/officeDocument/2006/relationships/slideLayout" Target="../slideLayouts/slideLayout129.xml"/><Relationship Id="rId6" Type="http://schemas.openxmlformats.org/officeDocument/2006/relationships/slideLayout" Target="../slideLayouts/slideLayout134.xml"/><Relationship Id="rId11" Type="http://schemas.openxmlformats.org/officeDocument/2006/relationships/slideLayout" Target="../slideLayouts/slideLayout139.xml"/><Relationship Id="rId24" Type="http://schemas.openxmlformats.org/officeDocument/2006/relationships/slideLayout" Target="../slideLayouts/slideLayout152.xml"/><Relationship Id="rId5" Type="http://schemas.openxmlformats.org/officeDocument/2006/relationships/slideLayout" Target="../slideLayouts/slideLayout133.xml"/><Relationship Id="rId15" Type="http://schemas.openxmlformats.org/officeDocument/2006/relationships/slideLayout" Target="../slideLayouts/slideLayout143.xml"/><Relationship Id="rId23" Type="http://schemas.openxmlformats.org/officeDocument/2006/relationships/slideLayout" Target="../slideLayouts/slideLayout151.xml"/><Relationship Id="rId28" Type="http://schemas.openxmlformats.org/officeDocument/2006/relationships/slideLayout" Target="../slideLayouts/slideLayout156.xml"/><Relationship Id="rId10" Type="http://schemas.openxmlformats.org/officeDocument/2006/relationships/slideLayout" Target="../slideLayouts/slideLayout138.xml"/><Relationship Id="rId19" Type="http://schemas.openxmlformats.org/officeDocument/2006/relationships/slideLayout" Target="../slideLayouts/slideLayout147.xml"/><Relationship Id="rId4" Type="http://schemas.openxmlformats.org/officeDocument/2006/relationships/slideLayout" Target="../slideLayouts/slideLayout132.xml"/><Relationship Id="rId9" Type="http://schemas.openxmlformats.org/officeDocument/2006/relationships/slideLayout" Target="../slideLayouts/slideLayout137.xml"/><Relationship Id="rId14" Type="http://schemas.openxmlformats.org/officeDocument/2006/relationships/slideLayout" Target="../slideLayouts/slideLayout142.xml"/><Relationship Id="rId22" Type="http://schemas.openxmlformats.org/officeDocument/2006/relationships/slideLayout" Target="../slideLayouts/slideLayout150.xml"/><Relationship Id="rId27" Type="http://schemas.openxmlformats.org/officeDocument/2006/relationships/slideLayout" Target="../slideLayouts/slideLayout15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BAA71F08-4DBA-49F9-97F2-87105D88E2FE}"/>
              </a:ext>
            </a:extLst>
          </p:cNvPr>
          <p:cNvGrpSpPr/>
          <p:nvPr/>
        </p:nvGrpSpPr>
        <p:grpSpPr>
          <a:xfrm>
            <a:off x="11173460" y="6417165"/>
            <a:ext cx="869136" cy="287336"/>
            <a:chOff x="9740079" y="5966678"/>
            <a:chExt cx="1069658" cy="353628"/>
          </a:xfrm>
        </p:grpSpPr>
        <p:sp>
          <p:nvSpPr>
            <p:cNvPr id="8" name="Freeform 5">
              <a:extLst>
                <a:ext uri="{FF2B5EF4-FFF2-40B4-BE49-F238E27FC236}">
                  <a16:creationId xmlns:a16="http://schemas.microsoft.com/office/drawing/2014/main" id="{378F9DEC-94A1-4256-9041-41953FA37A2F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9" name="Freeform 6">
              <a:extLst>
                <a:ext uri="{FF2B5EF4-FFF2-40B4-BE49-F238E27FC236}">
                  <a16:creationId xmlns:a16="http://schemas.microsoft.com/office/drawing/2014/main" id="{7D555DE2-3C1D-4B0A-BDD6-E0DA7B39BE20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0" name="Freeform 7">
              <a:extLst>
                <a:ext uri="{FF2B5EF4-FFF2-40B4-BE49-F238E27FC236}">
                  <a16:creationId xmlns:a16="http://schemas.microsoft.com/office/drawing/2014/main" id="{31E01B4A-6FBC-4C1F-831F-5B23B64A8008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1" name="Freeform 8">
              <a:extLst>
                <a:ext uri="{FF2B5EF4-FFF2-40B4-BE49-F238E27FC236}">
                  <a16:creationId xmlns:a16="http://schemas.microsoft.com/office/drawing/2014/main" id="{AD6A97CD-3E54-4FBA-9D2D-D97EE77EB488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2" name="Freeform 9">
              <a:extLst>
                <a:ext uri="{FF2B5EF4-FFF2-40B4-BE49-F238E27FC236}">
                  <a16:creationId xmlns:a16="http://schemas.microsoft.com/office/drawing/2014/main" id="{E17F7C0D-79BF-438A-B76E-047ACB060C7F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3" name="Freeform 10">
              <a:extLst>
                <a:ext uri="{FF2B5EF4-FFF2-40B4-BE49-F238E27FC236}">
                  <a16:creationId xmlns:a16="http://schemas.microsoft.com/office/drawing/2014/main" id="{58FD4127-896F-4B29-BFEC-FF1B36D73E6D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4" name="Freeform 11">
              <a:extLst>
                <a:ext uri="{FF2B5EF4-FFF2-40B4-BE49-F238E27FC236}">
                  <a16:creationId xmlns:a16="http://schemas.microsoft.com/office/drawing/2014/main" id="{1B7FF7ED-3D1A-4D3C-952F-DA7DD34D10B1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5" name="Freeform 12">
              <a:extLst>
                <a:ext uri="{FF2B5EF4-FFF2-40B4-BE49-F238E27FC236}">
                  <a16:creationId xmlns:a16="http://schemas.microsoft.com/office/drawing/2014/main" id="{5E5D0DE2-6656-4096-A193-6F7706EF8FA7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</p:grpSp>
      <p:sp>
        <p:nvSpPr>
          <p:cNvPr id="16" name="Slide Number Placeholder 15">
            <a:extLst>
              <a:ext uri="{FF2B5EF4-FFF2-40B4-BE49-F238E27FC236}">
                <a16:creationId xmlns:a16="http://schemas.microsoft.com/office/drawing/2014/main" id="{BE49949E-F288-49F8-B1F5-88BC85785C46}"/>
              </a:ext>
            </a:extLst>
          </p:cNvPr>
          <p:cNvSpPr txBox="1">
            <a:spLocks/>
          </p:cNvSpPr>
          <p:nvPr/>
        </p:nvSpPr>
        <p:spPr>
          <a:xfrm>
            <a:off x="171449" y="6492874"/>
            <a:ext cx="466503" cy="3651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03245F9-611F-460B-AD82-FE5275B4E6CE}" type="slidenum">
              <a:rPr lang="en-US" sz="1000" smtClean="0">
                <a:solidFill>
                  <a:schemeClr val="tx1">
                    <a:lumMod val="60000"/>
                    <a:lumOff val="40000"/>
                  </a:schemeClr>
                </a:solidFill>
              </a:rPr>
              <a:pPr/>
              <a:t>‹#›</a:t>
            </a:fld>
            <a:endParaRPr lang="en-US" sz="1000">
              <a:solidFill>
                <a:schemeClr val="tx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36995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9" r:id="rId1"/>
    <p:sldLayoutId id="2147483676" r:id="rId2"/>
    <p:sldLayoutId id="2147483675" r:id="rId3"/>
    <p:sldLayoutId id="2147483674" r:id="rId4"/>
    <p:sldLayoutId id="2147483673" r:id="rId5"/>
    <p:sldLayoutId id="2147483672" r:id="rId6"/>
    <p:sldLayoutId id="2147483671" r:id="rId7"/>
    <p:sldLayoutId id="2147483670" r:id="rId8"/>
    <p:sldLayoutId id="2147483683" r:id="rId9"/>
    <p:sldLayoutId id="2147483682" r:id="rId10"/>
    <p:sldLayoutId id="2147483681" r:id="rId11"/>
    <p:sldLayoutId id="2147483679" r:id="rId12"/>
    <p:sldLayoutId id="2147483678" r:id="rId13"/>
    <p:sldLayoutId id="2147483677" r:id="rId14"/>
    <p:sldLayoutId id="2147483686" r:id="rId15"/>
    <p:sldLayoutId id="2147483685" r:id="rId16"/>
    <p:sldLayoutId id="2147483684" r:id="rId17"/>
    <p:sldLayoutId id="2147483690" r:id="rId18"/>
    <p:sldLayoutId id="2147483689" r:id="rId19"/>
    <p:sldLayoutId id="2147483687" r:id="rId20"/>
    <p:sldLayoutId id="2147483688" r:id="rId21"/>
    <p:sldLayoutId id="2147483696" r:id="rId22"/>
    <p:sldLayoutId id="2147483695" r:id="rId23"/>
    <p:sldLayoutId id="2147483692" r:id="rId24"/>
    <p:sldLayoutId id="2147483694" r:id="rId25"/>
    <p:sldLayoutId id="2147483693" r:id="rId26"/>
    <p:sldLayoutId id="2147483691" r:id="rId2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51E6F06C-F354-48B5-86C8-A70E4F469F11}"/>
              </a:ext>
            </a:extLst>
          </p:cNvPr>
          <p:cNvGrpSpPr/>
          <p:nvPr/>
        </p:nvGrpSpPr>
        <p:grpSpPr>
          <a:xfrm>
            <a:off x="11173460" y="6417165"/>
            <a:ext cx="869136" cy="287336"/>
            <a:chOff x="9740079" y="5966678"/>
            <a:chExt cx="1069658" cy="353628"/>
          </a:xfrm>
        </p:grpSpPr>
        <p:sp>
          <p:nvSpPr>
            <p:cNvPr id="8" name="Freeform 5">
              <a:extLst>
                <a:ext uri="{FF2B5EF4-FFF2-40B4-BE49-F238E27FC236}">
                  <a16:creationId xmlns:a16="http://schemas.microsoft.com/office/drawing/2014/main" id="{0A5B8C08-09A5-4364-BC92-AA8CAE4A848C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9" name="Freeform 6">
              <a:extLst>
                <a:ext uri="{FF2B5EF4-FFF2-40B4-BE49-F238E27FC236}">
                  <a16:creationId xmlns:a16="http://schemas.microsoft.com/office/drawing/2014/main" id="{6880B5FB-E848-4BEF-91C3-37ECE51C096E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0" name="Freeform 7">
              <a:extLst>
                <a:ext uri="{FF2B5EF4-FFF2-40B4-BE49-F238E27FC236}">
                  <a16:creationId xmlns:a16="http://schemas.microsoft.com/office/drawing/2014/main" id="{ABA3AC4C-32C9-45BD-85C4-9F16B0BF8170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1" name="Freeform 8">
              <a:extLst>
                <a:ext uri="{FF2B5EF4-FFF2-40B4-BE49-F238E27FC236}">
                  <a16:creationId xmlns:a16="http://schemas.microsoft.com/office/drawing/2014/main" id="{B3A635AB-94B4-4F9F-B74A-B4202D7B91EA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2" name="Freeform 9">
              <a:extLst>
                <a:ext uri="{FF2B5EF4-FFF2-40B4-BE49-F238E27FC236}">
                  <a16:creationId xmlns:a16="http://schemas.microsoft.com/office/drawing/2014/main" id="{86936142-9669-4128-B4F5-A7488972475E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3" name="Freeform 10">
              <a:extLst>
                <a:ext uri="{FF2B5EF4-FFF2-40B4-BE49-F238E27FC236}">
                  <a16:creationId xmlns:a16="http://schemas.microsoft.com/office/drawing/2014/main" id="{AFC1BAD1-E00F-4AD0-9C34-66B98FA268B5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4" name="Freeform 11">
              <a:extLst>
                <a:ext uri="{FF2B5EF4-FFF2-40B4-BE49-F238E27FC236}">
                  <a16:creationId xmlns:a16="http://schemas.microsoft.com/office/drawing/2014/main" id="{6469E810-B6F1-4F51-A6D4-15581E7AB4DC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5" name="Freeform 12">
              <a:extLst>
                <a:ext uri="{FF2B5EF4-FFF2-40B4-BE49-F238E27FC236}">
                  <a16:creationId xmlns:a16="http://schemas.microsoft.com/office/drawing/2014/main" id="{D9F58880-239B-4770-A6C0-EC0470B042AA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</p:grpSp>
      <p:sp>
        <p:nvSpPr>
          <p:cNvPr id="16" name="Slide Number Placeholder 15">
            <a:extLst>
              <a:ext uri="{FF2B5EF4-FFF2-40B4-BE49-F238E27FC236}">
                <a16:creationId xmlns:a16="http://schemas.microsoft.com/office/drawing/2014/main" id="{6CF94131-59AB-4FCB-8971-7491E157702E}"/>
              </a:ext>
            </a:extLst>
          </p:cNvPr>
          <p:cNvSpPr txBox="1">
            <a:spLocks/>
          </p:cNvSpPr>
          <p:nvPr/>
        </p:nvSpPr>
        <p:spPr>
          <a:xfrm>
            <a:off x="171449" y="6492874"/>
            <a:ext cx="466503" cy="3651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03245F9-611F-460B-AD82-FE5275B4E6CE}" type="slidenum">
              <a:rPr lang="en-US" sz="1000" smtClean="0">
                <a:solidFill>
                  <a:schemeClr val="tx1">
                    <a:lumMod val="60000"/>
                    <a:lumOff val="40000"/>
                  </a:schemeClr>
                </a:solidFill>
              </a:rPr>
              <a:pPr/>
              <a:t>‹#›</a:t>
            </a:fld>
            <a:endParaRPr lang="en-US" sz="1000">
              <a:solidFill>
                <a:schemeClr val="tx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19119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6" r:id="rId2"/>
    <p:sldLayoutId id="2147483662" r:id="rId3"/>
    <p:sldLayoutId id="2147483665" r:id="rId4"/>
    <p:sldLayoutId id="2147483664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9370510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9" r:id="rId1"/>
    <p:sldLayoutId id="2147483700" r:id="rId2"/>
    <p:sldLayoutId id="2147483701" r:id="rId3"/>
    <p:sldLayoutId id="2147483702" r:id="rId4"/>
    <p:sldLayoutId id="2147483703" r:id="rId5"/>
    <p:sldLayoutId id="2147483704" r:id="rId6"/>
    <p:sldLayoutId id="2147483705" r:id="rId7"/>
    <p:sldLayoutId id="2147483706" r:id="rId8"/>
    <p:sldLayoutId id="2147483707" r:id="rId9"/>
    <p:sldLayoutId id="2147483708" r:id="rId10"/>
    <p:sldLayoutId id="2147483709" r:id="rId11"/>
    <p:sldLayoutId id="2147483710" r:id="rId12"/>
    <p:sldLayoutId id="2147483712" r:id="rId13"/>
    <p:sldLayoutId id="2147483713" r:id="rId14"/>
    <p:sldLayoutId id="2147483950" r:id="rId1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BAA71F08-4DBA-49F9-97F2-87105D88E2FE}"/>
              </a:ext>
            </a:extLst>
          </p:cNvPr>
          <p:cNvGrpSpPr/>
          <p:nvPr userDrawn="1"/>
        </p:nvGrpSpPr>
        <p:grpSpPr>
          <a:xfrm>
            <a:off x="11173460" y="6417165"/>
            <a:ext cx="869136" cy="287336"/>
            <a:chOff x="9740079" y="5966678"/>
            <a:chExt cx="1069658" cy="353628"/>
          </a:xfrm>
        </p:grpSpPr>
        <p:sp>
          <p:nvSpPr>
            <p:cNvPr id="8" name="Freeform 5">
              <a:extLst>
                <a:ext uri="{FF2B5EF4-FFF2-40B4-BE49-F238E27FC236}">
                  <a16:creationId xmlns:a16="http://schemas.microsoft.com/office/drawing/2014/main" id="{378F9DEC-94A1-4256-9041-41953FA37A2F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9" name="Freeform 6">
              <a:extLst>
                <a:ext uri="{FF2B5EF4-FFF2-40B4-BE49-F238E27FC236}">
                  <a16:creationId xmlns:a16="http://schemas.microsoft.com/office/drawing/2014/main" id="{7D555DE2-3C1D-4B0A-BDD6-E0DA7B39BE20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0" name="Freeform 7">
              <a:extLst>
                <a:ext uri="{FF2B5EF4-FFF2-40B4-BE49-F238E27FC236}">
                  <a16:creationId xmlns:a16="http://schemas.microsoft.com/office/drawing/2014/main" id="{31E01B4A-6FBC-4C1F-831F-5B23B64A8008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1" name="Freeform 8">
              <a:extLst>
                <a:ext uri="{FF2B5EF4-FFF2-40B4-BE49-F238E27FC236}">
                  <a16:creationId xmlns:a16="http://schemas.microsoft.com/office/drawing/2014/main" id="{AD6A97CD-3E54-4FBA-9D2D-D97EE77EB488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2" name="Freeform 9">
              <a:extLst>
                <a:ext uri="{FF2B5EF4-FFF2-40B4-BE49-F238E27FC236}">
                  <a16:creationId xmlns:a16="http://schemas.microsoft.com/office/drawing/2014/main" id="{E17F7C0D-79BF-438A-B76E-047ACB060C7F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3" name="Freeform 10">
              <a:extLst>
                <a:ext uri="{FF2B5EF4-FFF2-40B4-BE49-F238E27FC236}">
                  <a16:creationId xmlns:a16="http://schemas.microsoft.com/office/drawing/2014/main" id="{58FD4127-896F-4B29-BFEC-FF1B36D73E6D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4" name="Freeform 11">
              <a:extLst>
                <a:ext uri="{FF2B5EF4-FFF2-40B4-BE49-F238E27FC236}">
                  <a16:creationId xmlns:a16="http://schemas.microsoft.com/office/drawing/2014/main" id="{1B7FF7ED-3D1A-4D3C-952F-DA7DD34D10B1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5" name="Freeform 12">
              <a:extLst>
                <a:ext uri="{FF2B5EF4-FFF2-40B4-BE49-F238E27FC236}">
                  <a16:creationId xmlns:a16="http://schemas.microsoft.com/office/drawing/2014/main" id="{5E5D0DE2-6656-4096-A193-6F7706EF8FA7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</p:grpSp>
      <p:sp>
        <p:nvSpPr>
          <p:cNvPr id="16" name="Slide Number Placeholder 15">
            <a:extLst>
              <a:ext uri="{FF2B5EF4-FFF2-40B4-BE49-F238E27FC236}">
                <a16:creationId xmlns:a16="http://schemas.microsoft.com/office/drawing/2014/main" id="{BE49949E-F288-49F8-B1F5-88BC85785C46}"/>
              </a:ext>
            </a:extLst>
          </p:cNvPr>
          <p:cNvSpPr txBox="1">
            <a:spLocks/>
          </p:cNvSpPr>
          <p:nvPr userDrawn="1"/>
        </p:nvSpPr>
        <p:spPr>
          <a:xfrm>
            <a:off x="171449" y="6492874"/>
            <a:ext cx="466503" cy="3651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03245F9-611F-460B-AD82-FE5275B4E6CE}" type="slidenum">
              <a:rPr lang="en-US" sz="1000" smtClean="0">
                <a:solidFill>
                  <a:schemeClr val="tx1">
                    <a:lumMod val="60000"/>
                    <a:lumOff val="40000"/>
                  </a:schemeClr>
                </a:solidFill>
              </a:rPr>
              <a:pPr/>
              <a:t>‹#›</a:t>
            </a:fld>
            <a:endParaRPr lang="en-US" sz="1000">
              <a:solidFill>
                <a:schemeClr val="tx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571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5" r:id="rId1"/>
    <p:sldLayoutId id="2147483716" r:id="rId2"/>
    <p:sldLayoutId id="2147483717" r:id="rId3"/>
    <p:sldLayoutId id="2147483718" r:id="rId4"/>
    <p:sldLayoutId id="2147483719" r:id="rId5"/>
    <p:sldLayoutId id="2147483720" r:id="rId6"/>
    <p:sldLayoutId id="2147483721" r:id="rId7"/>
    <p:sldLayoutId id="2147483722" r:id="rId8"/>
    <p:sldLayoutId id="2147483723" r:id="rId9"/>
    <p:sldLayoutId id="2147483724" r:id="rId10"/>
    <p:sldLayoutId id="2147483725" r:id="rId11"/>
    <p:sldLayoutId id="2147483726" r:id="rId12"/>
    <p:sldLayoutId id="2147483727" r:id="rId13"/>
    <p:sldLayoutId id="2147483728" r:id="rId14"/>
    <p:sldLayoutId id="2147483729" r:id="rId15"/>
    <p:sldLayoutId id="2147483730" r:id="rId16"/>
    <p:sldLayoutId id="2147483731" r:id="rId17"/>
    <p:sldLayoutId id="2147483732" r:id="rId18"/>
    <p:sldLayoutId id="2147483733" r:id="rId19"/>
    <p:sldLayoutId id="2147483734" r:id="rId20"/>
    <p:sldLayoutId id="2147483735" r:id="rId21"/>
    <p:sldLayoutId id="2147483736" r:id="rId22"/>
    <p:sldLayoutId id="2147483737" r:id="rId23"/>
    <p:sldLayoutId id="2147483738" r:id="rId24"/>
    <p:sldLayoutId id="2147483739" r:id="rId25"/>
    <p:sldLayoutId id="2147483740" r:id="rId26"/>
    <p:sldLayoutId id="2147483741" r:id="rId27"/>
    <p:sldLayoutId id="2147483742" r:id="rId28"/>
    <p:sldLayoutId id="2147483743" r:id="rId29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A342B78A-4D59-FD7C-77D6-D80A0F47953E}"/>
              </a:ext>
            </a:extLst>
          </p:cNvPr>
          <p:cNvGrpSpPr/>
          <p:nvPr userDrawn="1"/>
        </p:nvGrpSpPr>
        <p:grpSpPr>
          <a:xfrm>
            <a:off x="11173460" y="6417165"/>
            <a:ext cx="869136" cy="287336"/>
            <a:chOff x="9740079" y="5966678"/>
            <a:chExt cx="1069658" cy="353628"/>
          </a:xfrm>
        </p:grpSpPr>
        <p:sp>
          <p:nvSpPr>
            <p:cNvPr id="3" name="Freeform 5">
              <a:extLst>
                <a:ext uri="{FF2B5EF4-FFF2-40B4-BE49-F238E27FC236}">
                  <a16:creationId xmlns:a16="http://schemas.microsoft.com/office/drawing/2014/main" id="{44C2259C-1C16-66C8-9C5F-D36F5CBF9DA5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4" name="Freeform 6">
              <a:extLst>
                <a:ext uri="{FF2B5EF4-FFF2-40B4-BE49-F238E27FC236}">
                  <a16:creationId xmlns:a16="http://schemas.microsoft.com/office/drawing/2014/main" id="{E2F09DBD-F8AC-3772-FF3F-D08B8DE63641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5" name="Freeform 7">
              <a:extLst>
                <a:ext uri="{FF2B5EF4-FFF2-40B4-BE49-F238E27FC236}">
                  <a16:creationId xmlns:a16="http://schemas.microsoft.com/office/drawing/2014/main" id="{F2F780FB-946F-BACC-8367-813C780AB59C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6" name="Freeform 8">
              <a:extLst>
                <a:ext uri="{FF2B5EF4-FFF2-40B4-BE49-F238E27FC236}">
                  <a16:creationId xmlns:a16="http://schemas.microsoft.com/office/drawing/2014/main" id="{F9A7EEA3-2BAE-3E44-C1A1-3E8BF3904CDD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7" name="Freeform 9">
              <a:extLst>
                <a:ext uri="{FF2B5EF4-FFF2-40B4-BE49-F238E27FC236}">
                  <a16:creationId xmlns:a16="http://schemas.microsoft.com/office/drawing/2014/main" id="{8FE6FA28-69B5-D0AF-3199-1BE71A9D4465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8" name="Freeform 10">
              <a:extLst>
                <a:ext uri="{FF2B5EF4-FFF2-40B4-BE49-F238E27FC236}">
                  <a16:creationId xmlns:a16="http://schemas.microsoft.com/office/drawing/2014/main" id="{12C97B81-B5DD-7BA6-790E-E5A1E3798EFB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9" name="Freeform 11">
              <a:extLst>
                <a:ext uri="{FF2B5EF4-FFF2-40B4-BE49-F238E27FC236}">
                  <a16:creationId xmlns:a16="http://schemas.microsoft.com/office/drawing/2014/main" id="{365C4CA1-7FB6-B498-4510-9B3820C3C4C6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0" name="Freeform 12">
              <a:extLst>
                <a:ext uri="{FF2B5EF4-FFF2-40B4-BE49-F238E27FC236}">
                  <a16:creationId xmlns:a16="http://schemas.microsoft.com/office/drawing/2014/main" id="{9E35C9AA-DFAB-4CC1-58EF-CB801572C999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0255895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6" r:id="rId1"/>
    <p:sldLayoutId id="2147483747" r:id="rId2"/>
    <p:sldLayoutId id="2147483748" r:id="rId3"/>
    <p:sldLayoutId id="2147483749" r:id="rId4"/>
    <p:sldLayoutId id="2147483750" r:id="rId5"/>
    <p:sldLayoutId id="2147483751" r:id="rId6"/>
    <p:sldLayoutId id="2147483752" r:id="rId7"/>
    <p:sldLayoutId id="2147483753" r:id="rId8"/>
    <p:sldLayoutId id="2147483754" r:id="rId9"/>
    <p:sldLayoutId id="2147483755" r:id="rId10"/>
    <p:sldLayoutId id="2147483756" r:id="rId11"/>
    <p:sldLayoutId id="2147483757" r:id="rId12"/>
    <p:sldLayoutId id="2147483759" r:id="rId13"/>
    <p:sldLayoutId id="2147483760" r:id="rId14"/>
    <p:sldLayoutId id="2147483761" r:id="rId15"/>
    <p:sldLayoutId id="2147483762" r:id="rId16"/>
    <p:sldLayoutId id="2147483763" r:id="rId17"/>
    <p:sldLayoutId id="2147483764" r:id="rId18"/>
    <p:sldLayoutId id="2147483769" r:id="rId19"/>
    <p:sldLayoutId id="2147483770" r:id="rId20"/>
    <p:sldLayoutId id="2147483823" r:id="rId21"/>
    <p:sldLayoutId id="2147483949" r:id="rId2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BAA71F08-4DBA-49F9-97F2-87105D88E2FE}"/>
              </a:ext>
            </a:extLst>
          </p:cNvPr>
          <p:cNvGrpSpPr/>
          <p:nvPr/>
        </p:nvGrpSpPr>
        <p:grpSpPr>
          <a:xfrm>
            <a:off x="11173460" y="6417165"/>
            <a:ext cx="869136" cy="287336"/>
            <a:chOff x="9740079" y="5966678"/>
            <a:chExt cx="1069658" cy="353628"/>
          </a:xfrm>
        </p:grpSpPr>
        <p:sp>
          <p:nvSpPr>
            <p:cNvPr id="8" name="Freeform 5">
              <a:extLst>
                <a:ext uri="{FF2B5EF4-FFF2-40B4-BE49-F238E27FC236}">
                  <a16:creationId xmlns:a16="http://schemas.microsoft.com/office/drawing/2014/main" id="{378F9DEC-94A1-4256-9041-41953FA37A2F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9" name="Freeform 6">
              <a:extLst>
                <a:ext uri="{FF2B5EF4-FFF2-40B4-BE49-F238E27FC236}">
                  <a16:creationId xmlns:a16="http://schemas.microsoft.com/office/drawing/2014/main" id="{7D555DE2-3C1D-4B0A-BDD6-E0DA7B39BE20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0" name="Freeform 7">
              <a:extLst>
                <a:ext uri="{FF2B5EF4-FFF2-40B4-BE49-F238E27FC236}">
                  <a16:creationId xmlns:a16="http://schemas.microsoft.com/office/drawing/2014/main" id="{31E01B4A-6FBC-4C1F-831F-5B23B64A8008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1" name="Freeform 8">
              <a:extLst>
                <a:ext uri="{FF2B5EF4-FFF2-40B4-BE49-F238E27FC236}">
                  <a16:creationId xmlns:a16="http://schemas.microsoft.com/office/drawing/2014/main" id="{AD6A97CD-3E54-4FBA-9D2D-D97EE77EB488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2" name="Freeform 9">
              <a:extLst>
                <a:ext uri="{FF2B5EF4-FFF2-40B4-BE49-F238E27FC236}">
                  <a16:creationId xmlns:a16="http://schemas.microsoft.com/office/drawing/2014/main" id="{E17F7C0D-79BF-438A-B76E-047ACB060C7F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3" name="Freeform 10">
              <a:extLst>
                <a:ext uri="{FF2B5EF4-FFF2-40B4-BE49-F238E27FC236}">
                  <a16:creationId xmlns:a16="http://schemas.microsoft.com/office/drawing/2014/main" id="{58FD4127-896F-4B29-BFEC-FF1B36D73E6D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4" name="Freeform 11">
              <a:extLst>
                <a:ext uri="{FF2B5EF4-FFF2-40B4-BE49-F238E27FC236}">
                  <a16:creationId xmlns:a16="http://schemas.microsoft.com/office/drawing/2014/main" id="{1B7FF7ED-3D1A-4D3C-952F-DA7DD34D10B1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5" name="Freeform 12">
              <a:extLst>
                <a:ext uri="{FF2B5EF4-FFF2-40B4-BE49-F238E27FC236}">
                  <a16:creationId xmlns:a16="http://schemas.microsoft.com/office/drawing/2014/main" id="{5E5D0DE2-6656-4096-A193-6F7706EF8FA7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</p:grpSp>
      <p:sp>
        <p:nvSpPr>
          <p:cNvPr id="16" name="Slide Number Placeholder 15">
            <a:extLst>
              <a:ext uri="{FF2B5EF4-FFF2-40B4-BE49-F238E27FC236}">
                <a16:creationId xmlns:a16="http://schemas.microsoft.com/office/drawing/2014/main" id="{BE49949E-F288-49F8-B1F5-88BC85785C46}"/>
              </a:ext>
            </a:extLst>
          </p:cNvPr>
          <p:cNvSpPr txBox="1">
            <a:spLocks/>
          </p:cNvSpPr>
          <p:nvPr/>
        </p:nvSpPr>
        <p:spPr>
          <a:xfrm>
            <a:off x="171449" y="6492874"/>
            <a:ext cx="466503" cy="3651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03245F9-611F-460B-AD82-FE5275B4E6CE}" type="slidenum">
              <a:rPr lang="en-US" sz="1000" smtClean="0">
                <a:solidFill>
                  <a:schemeClr val="tx1">
                    <a:lumMod val="60000"/>
                    <a:lumOff val="40000"/>
                  </a:schemeClr>
                </a:solidFill>
              </a:rPr>
              <a:pPr/>
              <a:t>‹#›</a:t>
            </a:fld>
            <a:endParaRPr lang="en-US" sz="1000">
              <a:solidFill>
                <a:schemeClr val="tx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90704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8" r:id="rId1"/>
    <p:sldLayoutId id="2147483789" r:id="rId2"/>
    <p:sldLayoutId id="2147483790" r:id="rId3"/>
    <p:sldLayoutId id="2147483791" r:id="rId4"/>
    <p:sldLayoutId id="2147483792" r:id="rId5"/>
    <p:sldLayoutId id="2147483793" r:id="rId6"/>
    <p:sldLayoutId id="2147483794" r:id="rId7"/>
    <p:sldLayoutId id="2147483795" r:id="rId8"/>
    <p:sldLayoutId id="2147483796" r:id="rId9"/>
    <p:sldLayoutId id="2147483797" r:id="rId10"/>
    <p:sldLayoutId id="2147483798" r:id="rId11"/>
    <p:sldLayoutId id="2147483799" r:id="rId12"/>
    <p:sldLayoutId id="2147483800" r:id="rId13"/>
    <p:sldLayoutId id="2147483801" r:id="rId14"/>
    <p:sldLayoutId id="2147483802" r:id="rId15"/>
    <p:sldLayoutId id="2147483803" r:id="rId16"/>
    <p:sldLayoutId id="2147483804" r:id="rId17"/>
    <p:sldLayoutId id="2147483805" r:id="rId18"/>
    <p:sldLayoutId id="2147483806" r:id="rId19"/>
    <p:sldLayoutId id="2147483807" r:id="rId20"/>
    <p:sldLayoutId id="2147483808" r:id="rId21"/>
    <p:sldLayoutId id="2147483809" r:id="rId22"/>
    <p:sldLayoutId id="2147483810" r:id="rId23"/>
    <p:sldLayoutId id="2147483811" r:id="rId24"/>
    <p:sldLayoutId id="2147483812" r:id="rId25"/>
    <p:sldLayoutId id="2147483813" r:id="rId26"/>
    <p:sldLayoutId id="2147483814" r:id="rId27"/>
    <p:sldLayoutId id="2147483815" r:id="rId28"/>
    <p:sldLayoutId id="2147483816" r:id="rId29"/>
    <p:sldLayoutId id="2147483817" r:id="rId30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BAA71F08-4DBA-49F9-97F2-87105D88E2FE}"/>
              </a:ext>
            </a:extLst>
          </p:cNvPr>
          <p:cNvGrpSpPr/>
          <p:nvPr userDrawn="1"/>
        </p:nvGrpSpPr>
        <p:grpSpPr>
          <a:xfrm>
            <a:off x="11173460" y="6417165"/>
            <a:ext cx="869136" cy="287336"/>
            <a:chOff x="9740079" y="5966678"/>
            <a:chExt cx="1069658" cy="353628"/>
          </a:xfrm>
        </p:grpSpPr>
        <p:sp>
          <p:nvSpPr>
            <p:cNvPr id="8" name="Freeform 5">
              <a:extLst>
                <a:ext uri="{FF2B5EF4-FFF2-40B4-BE49-F238E27FC236}">
                  <a16:creationId xmlns:a16="http://schemas.microsoft.com/office/drawing/2014/main" id="{378F9DEC-94A1-4256-9041-41953FA37A2F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9" name="Freeform 6">
              <a:extLst>
                <a:ext uri="{FF2B5EF4-FFF2-40B4-BE49-F238E27FC236}">
                  <a16:creationId xmlns:a16="http://schemas.microsoft.com/office/drawing/2014/main" id="{7D555DE2-3C1D-4B0A-BDD6-E0DA7B39BE20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0" name="Freeform 7">
              <a:extLst>
                <a:ext uri="{FF2B5EF4-FFF2-40B4-BE49-F238E27FC236}">
                  <a16:creationId xmlns:a16="http://schemas.microsoft.com/office/drawing/2014/main" id="{31E01B4A-6FBC-4C1F-831F-5B23B64A8008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1" name="Freeform 8">
              <a:extLst>
                <a:ext uri="{FF2B5EF4-FFF2-40B4-BE49-F238E27FC236}">
                  <a16:creationId xmlns:a16="http://schemas.microsoft.com/office/drawing/2014/main" id="{AD6A97CD-3E54-4FBA-9D2D-D97EE77EB488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2" name="Freeform 9">
              <a:extLst>
                <a:ext uri="{FF2B5EF4-FFF2-40B4-BE49-F238E27FC236}">
                  <a16:creationId xmlns:a16="http://schemas.microsoft.com/office/drawing/2014/main" id="{E17F7C0D-79BF-438A-B76E-047ACB060C7F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3" name="Freeform 10">
              <a:extLst>
                <a:ext uri="{FF2B5EF4-FFF2-40B4-BE49-F238E27FC236}">
                  <a16:creationId xmlns:a16="http://schemas.microsoft.com/office/drawing/2014/main" id="{58FD4127-896F-4B29-BFEC-FF1B36D73E6D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4" name="Freeform 11">
              <a:extLst>
                <a:ext uri="{FF2B5EF4-FFF2-40B4-BE49-F238E27FC236}">
                  <a16:creationId xmlns:a16="http://schemas.microsoft.com/office/drawing/2014/main" id="{1B7FF7ED-3D1A-4D3C-952F-DA7DD34D10B1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5" name="Freeform 12">
              <a:extLst>
                <a:ext uri="{FF2B5EF4-FFF2-40B4-BE49-F238E27FC236}">
                  <a16:creationId xmlns:a16="http://schemas.microsoft.com/office/drawing/2014/main" id="{5E5D0DE2-6656-4096-A193-6F7706EF8FA7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</p:grpSp>
      <p:sp>
        <p:nvSpPr>
          <p:cNvPr id="16" name="Slide Number Placeholder 15">
            <a:extLst>
              <a:ext uri="{FF2B5EF4-FFF2-40B4-BE49-F238E27FC236}">
                <a16:creationId xmlns:a16="http://schemas.microsoft.com/office/drawing/2014/main" id="{BE49949E-F288-49F8-B1F5-88BC85785C46}"/>
              </a:ext>
            </a:extLst>
          </p:cNvPr>
          <p:cNvSpPr txBox="1">
            <a:spLocks/>
          </p:cNvSpPr>
          <p:nvPr userDrawn="1"/>
        </p:nvSpPr>
        <p:spPr>
          <a:xfrm>
            <a:off x="171449" y="6492874"/>
            <a:ext cx="466503" cy="3651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03245F9-611F-460B-AD82-FE5275B4E6CE}" type="slidenum">
              <a:rPr lang="en-US" sz="1000" smtClean="0">
                <a:solidFill>
                  <a:schemeClr val="tx1">
                    <a:lumMod val="60000"/>
                    <a:lumOff val="40000"/>
                  </a:schemeClr>
                </a:solidFill>
              </a:rPr>
              <a:pPr/>
              <a:t>‹#›</a:t>
            </a:fld>
            <a:endParaRPr lang="en-US" sz="1000">
              <a:solidFill>
                <a:schemeClr val="tx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07998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2" r:id="rId1"/>
    <p:sldLayoutId id="2147483843" r:id="rId2"/>
    <p:sldLayoutId id="2147483844" r:id="rId3"/>
    <p:sldLayoutId id="2147483845" r:id="rId4"/>
    <p:sldLayoutId id="2147483846" r:id="rId5"/>
    <p:sldLayoutId id="2147483847" r:id="rId6"/>
    <p:sldLayoutId id="2147483848" r:id="rId7"/>
    <p:sldLayoutId id="2147483849" r:id="rId8"/>
    <p:sldLayoutId id="2147483850" r:id="rId9"/>
    <p:sldLayoutId id="2147483851" r:id="rId10"/>
    <p:sldLayoutId id="2147483852" r:id="rId11"/>
    <p:sldLayoutId id="2147483853" r:id="rId12"/>
    <p:sldLayoutId id="2147483854" r:id="rId13"/>
    <p:sldLayoutId id="2147483855" r:id="rId14"/>
    <p:sldLayoutId id="2147483856" r:id="rId15"/>
    <p:sldLayoutId id="2147483857" r:id="rId16"/>
    <p:sldLayoutId id="2147483858" r:id="rId17"/>
    <p:sldLayoutId id="2147483859" r:id="rId18"/>
    <p:sldLayoutId id="2147483860" r:id="rId19"/>
    <p:sldLayoutId id="2147483861" r:id="rId20"/>
    <p:sldLayoutId id="2147483862" r:id="rId21"/>
    <p:sldLayoutId id="2147483863" r:id="rId22"/>
    <p:sldLayoutId id="2147483864" r:id="rId23"/>
    <p:sldLayoutId id="2147483865" r:id="rId24"/>
    <p:sldLayoutId id="2147483866" r:id="rId25"/>
    <p:sldLayoutId id="2147483867" r:id="rId26"/>
    <p:sldLayoutId id="2147483868" r:id="rId27"/>
    <p:sldLayoutId id="2147483869" r:id="rId2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7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29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7.xml"/><Relationship Id="rId4" Type="http://schemas.openxmlformats.org/officeDocument/2006/relationships/image" Target="../media/image31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7.xml"/><Relationship Id="rId6" Type="http://schemas.openxmlformats.org/officeDocument/2006/relationships/image" Target="../media/image35.jpeg"/><Relationship Id="rId5" Type="http://schemas.openxmlformats.org/officeDocument/2006/relationships/image" Target="../media/image34.png"/><Relationship Id="rId4" Type="http://schemas.openxmlformats.org/officeDocument/2006/relationships/image" Target="../media/image33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39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6.xml"/><Relationship Id="rId4" Type="http://schemas.openxmlformats.org/officeDocument/2006/relationships/image" Target="../media/image38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6.xml"/><Relationship Id="rId6" Type="http://schemas.openxmlformats.org/officeDocument/2006/relationships/image" Target="../media/image42.png"/><Relationship Id="rId5" Type="http://schemas.openxmlformats.org/officeDocument/2006/relationships/image" Target="../media/image41.png"/><Relationship Id="rId4" Type="http://schemas.openxmlformats.org/officeDocument/2006/relationships/image" Target="../media/image4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6.xml"/><Relationship Id="rId5" Type="http://schemas.openxmlformats.org/officeDocument/2006/relationships/image" Target="../media/image45.png"/><Relationship Id="rId4" Type="http://schemas.openxmlformats.org/officeDocument/2006/relationships/image" Target="../media/image44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1.png"/><Relationship Id="rId3" Type="http://schemas.openxmlformats.org/officeDocument/2006/relationships/image" Target="../media/image46.png"/><Relationship Id="rId7" Type="http://schemas.openxmlformats.org/officeDocument/2006/relationships/image" Target="../media/image5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89.xml"/><Relationship Id="rId6" Type="http://schemas.openxmlformats.org/officeDocument/2006/relationships/image" Target="../media/image49.png"/><Relationship Id="rId5" Type="http://schemas.openxmlformats.org/officeDocument/2006/relationships/image" Target="../media/image48.png"/><Relationship Id="rId4" Type="http://schemas.openxmlformats.org/officeDocument/2006/relationships/image" Target="../media/image47.png"/><Relationship Id="rId9" Type="http://schemas.openxmlformats.org/officeDocument/2006/relationships/image" Target="../media/image52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6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9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92.xml"/><Relationship Id="rId5" Type="http://schemas.openxmlformats.org/officeDocument/2006/relationships/image" Target="../media/image57.png"/><Relationship Id="rId4" Type="http://schemas.openxmlformats.org/officeDocument/2006/relationships/image" Target="../media/image56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9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3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5" Type="http://schemas.openxmlformats.org/officeDocument/2006/relationships/image" Target="../media/image59.png"/><Relationship Id="rId4" Type="http://schemas.openxmlformats.org/officeDocument/2006/relationships/notesSlide" Target="../notesSlides/notesSlide1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88.xml"/><Relationship Id="rId4" Type="http://schemas.openxmlformats.org/officeDocument/2006/relationships/image" Target="../media/image61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3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4" Type="http://schemas.openxmlformats.org/officeDocument/2006/relationships/image" Target="../media/image62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92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64.pn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90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9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jpeg"/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9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jpeg"/><Relationship Id="rId2" Type="http://schemas.openxmlformats.org/officeDocument/2006/relationships/image" Target="../media/image67.png"/><Relationship Id="rId1" Type="http://schemas.openxmlformats.org/officeDocument/2006/relationships/slideLayout" Target="../slideLayouts/slideLayout9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2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47201C69-1109-400E-9C23-CE90F082035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06449" y="3574951"/>
            <a:ext cx="8288538" cy="2505797"/>
          </a:xfrm>
        </p:spPr>
        <p:txBody>
          <a:bodyPr/>
          <a:lstStyle/>
          <a:p>
            <a:pPr>
              <a:spcBef>
                <a:spcPts val="1200"/>
              </a:spcBef>
            </a:pPr>
            <a:r>
              <a:rPr lang="en-US" sz="2000" b="1"/>
              <a:t>Dallas Fort Worth International Airport</a:t>
            </a:r>
          </a:p>
          <a:p>
            <a:pPr>
              <a:spcBef>
                <a:spcPts val="1200"/>
              </a:spcBef>
            </a:pPr>
            <a:r>
              <a:rPr lang="en-US" sz="2000" b="1"/>
              <a:t>April 2024</a:t>
            </a:r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DC18BED7-DC0B-4AC1-9807-0577B80C4B8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96924" y="1552260"/>
            <a:ext cx="8288538" cy="1803616"/>
          </a:xfrm>
        </p:spPr>
        <p:txBody>
          <a:bodyPr lIns="91440" tIns="45720" rIns="91440" bIns="45720" anchor="t">
            <a:noAutofit/>
          </a:bodyPr>
          <a:lstStyle/>
          <a:p>
            <a:r>
              <a:rPr lang="en-US">
                <a:solidFill>
                  <a:schemeClr val="bg1">
                    <a:lumMod val="95000"/>
                  </a:schemeClr>
                </a:solidFill>
                <a:latin typeface="Arial"/>
                <a:cs typeface="Arial"/>
              </a:rPr>
              <a:t>2024 RFP</a:t>
            </a:r>
            <a:br>
              <a:rPr lang="en-US">
                <a:solidFill>
                  <a:schemeClr val="bg1">
                    <a:lumMod val="95000"/>
                  </a:schemeClr>
                </a:solidFill>
                <a:latin typeface="Arial"/>
                <a:cs typeface="Arial"/>
              </a:rPr>
            </a:br>
            <a:r>
              <a:rPr lang="en-US">
                <a:solidFill>
                  <a:schemeClr val="bg1">
                    <a:lumMod val="95000"/>
                  </a:schemeClr>
                </a:solidFill>
                <a:latin typeface="Arial"/>
                <a:cs typeface="Arial"/>
              </a:rPr>
              <a:t>Opportunity</a:t>
            </a:r>
            <a:endParaRPr lang="en-US">
              <a:solidFill>
                <a:schemeClr val="bg1">
                  <a:lumMod val="9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45541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9FA1902-0D80-71F7-9368-066158AE076A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/>
              <a:t>DFW Airport Named Best Airport in North America</a:t>
            </a:r>
          </a:p>
        </p:txBody>
      </p:sp>
      <p:pic>
        <p:nvPicPr>
          <p:cNvPr id="5" name="FINAL DFW HYPE ACI F (1) (1)">
            <a:hlinkClick r:id="" action="ppaction://media"/>
            <a:extLst>
              <a:ext uri="{FF2B5EF4-FFF2-40B4-BE49-F238E27FC236}">
                <a16:creationId xmlns:a16="http://schemas.microsoft.com/office/drawing/2014/main" id="{8DC62798-A34B-A54B-A83D-9E28E45ACBA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29307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52434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6633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69E058-A700-4ED4-93F4-C6655F14B5A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z="4800"/>
              <a:t>How To Do Business with DFW  </a:t>
            </a:r>
          </a:p>
        </p:txBody>
      </p:sp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8E0431D8-5707-444D-83D5-EC4183458992}"/>
              </a:ext>
            </a:extLst>
          </p:cNvPr>
          <p:cNvGraphicFramePr/>
          <p:nvPr/>
        </p:nvGraphicFramePr>
        <p:xfrm>
          <a:off x="2032000" y="1291166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1469009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547629-8E83-4F2C-5C72-6E32BD0D969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483021" y="386130"/>
            <a:ext cx="3901621" cy="693369"/>
          </a:xfrm>
        </p:spPr>
        <p:txBody>
          <a:bodyPr/>
          <a:lstStyle/>
          <a:p>
            <a:r>
              <a:rPr lang="en-US"/>
              <a:t>Learn More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CAFD5239-BD80-9247-CDB7-729CD92703E3}"/>
              </a:ext>
            </a:extLst>
          </p:cNvPr>
          <p:cNvSpPr txBox="1">
            <a:spLocks/>
          </p:cNvSpPr>
          <p:nvPr/>
        </p:nvSpPr>
        <p:spPr>
          <a:xfrm>
            <a:off x="6847113" y="4448959"/>
            <a:ext cx="5155701" cy="2409041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lvl="1" indent="0">
              <a:buNone/>
            </a:pPr>
            <a:r>
              <a:rPr lang="en-US" sz="2000"/>
              <a:t>          Research and Contact:</a:t>
            </a:r>
          </a:p>
          <a:p>
            <a:pPr lvl="3"/>
            <a:r>
              <a:rPr lang="en-US"/>
              <a:t>Prospective Partners</a:t>
            </a:r>
          </a:p>
          <a:p>
            <a:pPr lvl="3"/>
            <a:r>
              <a:rPr lang="en-US"/>
              <a:t>Current Concessionaires</a:t>
            </a:r>
          </a:p>
          <a:p>
            <a:pPr lvl="3"/>
            <a:r>
              <a:rPr lang="en-US"/>
              <a:t>Current Awards</a:t>
            </a:r>
          </a:p>
          <a:p>
            <a:pPr marL="457200" lvl="1" indent="0">
              <a:buNone/>
            </a:pPr>
            <a:endParaRPr lang="en-US" sz="2000"/>
          </a:p>
          <a:p>
            <a:pPr marL="457200" lvl="1" indent="0">
              <a:buNone/>
            </a:pPr>
            <a:r>
              <a:rPr lang="en-US" u="sng">
                <a:solidFill>
                  <a:srgbClr val="0070C0"/>
                </a:solidFill>
              </a:rPr>
              <a:t>www.dfwairport.com/concessions</a:t>
            </a:r>
          </a:p>
        </p:txBody>
      </p:sp>
      <p:pic>
        <p:nvPicPr>
          <p:cNvPr id="11" name="Picture 10" descr="A picture containing sky, outdoor, building&#10;&#10;Description automatically generated">
            <a:extLst>
              <a:ext uri="{FF2B5EF4-FFF2-40B4-BE49-F238E27FC236}">
                <a16:creationId xmlns:a16="http://schemas.microsoft.com/office/drawing/2014/main" id="{C518C7AB-7655-9BDB-FAB6-DFE3AB92161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564" r="6219"/>
          <a:stretch/>
        </p:blipFill>
        <p:spPr>
          <a:xfrm>
            <a:off x="0" y="0"/>
            <a:ext cx="7483021" cy="4882071"/>
          </a:xfrm>
          <a:prstGeom prst="rect">
            <a:avLst/>
          </a:prstGeom>
        </p:spPr>
      </p:pic>
      <p:pic>
        <p:nvPicPr>
          <p:cNvPr id="6" name="Picture 5" descr="Concessions Home Page QR code&#10;&#10;">
            <a:extLst>
              <a:ext uri="{FF2B5EF4-FFF2-40B4-BE49-F238E27FC236}">
                <a16:creationId xmlns:a16="http://schemas.microsoft.com/office/drawing/2014/main" id="{3B01794B-5F8D-8255-0AEF-B0135F5CBF8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56588" y="1795854"/>
            <a:ext cx="1936750" cy="1936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48592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547629-8E83-4F2C-5C72-6E32BD0D969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/>
              <a:t>Participation Requirements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500CA8D-FADC-D835-2CDE-5B89328A7F6F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US"/>
              <a:t>Become a Concessionaire – Own a Location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E2681008-B41D-6176-304F-C4FB83C19DE0}"/>
              </a:ext>
            </a:extLst>
          </p:cNvPr>
          <p:cNvSpPr txBox="1">
            <a:spLocks/>
          </p:cNvSpPr>
          <p:nvPr/>
        </p:nvSpPr>
        <p:spPr>
          <a:xfrm>
            <a:off x="940159" y="2143125"/>
            <a:ext cx="10570804" cy="3905250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US" sz="1800"/>
          </a:p>
        </p:txBody>
      </p:sp>
      <p:pic>
        <p:nvPicPr>
          <p:cNvPr id="9218" name="Picture 2" descr="Home - NCTRCA">
            <a:extLst>
              <a:ext uri="{FF2B5EF4-FFF2-40B4-BE49-F238E27FC236}">
                <a16:creationId xmlns:a16="http://schemas.microsoft.com/office/drawing/2014/main" id="{A075EA01-0CED-CF44-6A57-68099308208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38598" y="2254505"/>
            <a:ext cx="1921497" cy="12190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L-Shape 3">
            <a:extLst>
              <a:ext uri="{FF2B5EF4-FFF2-40B4-BE49-F238E27FC236}">
                <a16:creationId xmlns:a16="http://schemas.microsoft.com/office/drawing/2014/main" id="{B6CF2E76-F05C-4AE5-98D2-CA545A494DF9}"/>
              </a:ext>
            </a:extLst>
          </p:cNvPr>
          <p:cNvSpPr/>
          <p:nvPr/>
        </p:nvSpPr>
        <p:spPr>
          <a:xfrm rot="5400000">
            <a:off x="506691" y="-61520"/>
            <a:ext cx="900397" cy="1498240"/>
          </a:xfrm>
          <a:prstGeom prst="corner">
            <a:avLst>
              <a:gd name="adj1" fmla="val 16120"/>
              <a:gd name="adj2" fmla="val 16110"/>
            </a:avLst>
          </a:prstGeom>
        </p:spPr>
        <p:style>
          <a:lnRef idx="2">
            <a:schemeClr val="accent4"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0"/>
              <a:satOff val="0"/>
              <a:lumOff val="0"/>
              <a:alphaOff val="0"/>
            </a:schemeClr>
          </a:fillRef>
          <a:effectRef idx="0">
            <a:schemeClr val="accent4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3FCCAE7-8E3B-8903-E128-A40921D8953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51180" y="2015242"/>
            <a:ext cx="4838982" cy="184079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47DF2A74-0A78-B410-FA2F-44F218850D61}"/>
              </a:ext>
            </a:extLst>
          </p:cNvPr>
          <p:cNvSpPr txBox="1"/>
          <p:nvPr/>
        </p:nvSpPr>
        <p:spPr>
          <a:xfrm>
            <a:off x="956888" y="2893956"/>
            <a:ext cx="259429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>
                <a:solidFill>
                  <a:srgbClr val="FF500A"/>
                </a:solidFill>
              </a:rPr>
              <a:t>Business Diversity &amp; Development (BDD)</a:t>
            </a: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DC982124-2878-3126-A72D-5B0D14E22FFC}"/>
              </a:ext>
            </a:extLst>
          </p:cNvPr>
          <p:cNvGrpSpPr/>
          <p:nvPr/>
        </p:nvGrpSpPr>
        <p:grpSpPr>
          <a:xfrm>
            <a:off x="1506593" y="2374873"/>
            <a:ext cx="869135" cy="287336"/>
            <a:chOff x="9740079" y="5966678"/>
            <a:chExt cx="1069658" cy="353628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637F85D5-10BB-EB4B-98CC-679006249470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81222" y="5966678"/>
              <a:ext cx="256785" cy="353628"/>
            </a:xfrm>
            <a:custGeom>
              <a:avLst/>
              <a:gdLst>
                <a:gd name="T0" fmla="*/ 0 w 1522"/>
                <a:gd name="T1" fmla="*/ 0 h 2096"/>
                <a:gd name="T2" fmla="*/ 0 w 1522"/>
                <a:gd name="T3" fmla="*/ 899 h 2096"/>
                <a:gd name="T4" fmla="*/ 317 w 1522"/>
                <a:gd name="T5" fmla="*/ 899 h 2096"/>
                <a:gd name="T6" fmla="*/ 317 w 1522"/>
                <a:gd name="T7" fmla="*/ 1196 h 2096"/>
                <a:gd name="T8" fmla="*/ 0 w 1522"/>
                <a:gd name="T9" fmla="*/ 1196 h 2096"/>
                <a:gd name="T10" fmla="*/ 0 w 1522"/>
                <a:gd name="T11" fmla="*/ 2096 h 2096"/>
                <a:gd name="T12" fmla="*/ 317 w 1522"/>
                <a:gd name="T13" fmla="*/ 2096 h 2096"/>
                <a:gd name="T14" fmla="*/ 317 w 1522"/>
                <a:gd name="T15" fmla="*/ 1196 h 2096"/>
                <a:gd name="T16" fmla="*/ 1376 w 1522"/>
                <a:gd name="T17" fmla="*/ 1196 h 2096"/>
                <a:gd name="T18" fmla="*/ 1376 w 1522"/>
                <a:gd name="T19" fmla="*/ 899 h 2096"/>
                <a:gd name="T20" fmla="*/ 317 w 1522"/>
                <a:gd name="T21" fmla="*/ 899 h 2096"/>
                <a:gd name="T22" fmla="*/ 317 w 1522"/>
                <a:gd name="T23" fmla="*/ 299 h 2096"/>
                <a:gd name="T24" fmla="*/ 1522 w 1522"/>
                <a:gd name="T25" fmla="*/ 299 h 2096"/>
                <a:gd name="T26" fmla="*/ 1522 w 1522"/>
                <a:gd name="T27" fmla="*/ 0 h 2096"/>
                <a:gd name="T28" fmla="*/ 0 w 1522"/>
                <a:gd name="T29" fmla="*/ 0 h 20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22" h="2096">
                  <a:moveTo>
                    <a:pt x="0" y="0"/>
                  </a:moveTo>
                  <a:lnTo>
                    <a:pt x="0" y="899"/>
                  </a:lnTo>
                  <a:lnTo>
                    <a:pt x="317" y="899"/>
                  </a:lnTo>
                  <a:lnTo>
                    <a:pt x="317" y="1196"/>
                  </a:lnTo>
                  <a:lnTo>
                    <a:pt x="0" y="1196"/>
                  </a:lnTo>
                  <a:lnTo>
                    <a:pt x="0" y="2096"/>
                  </a:lnTo>
                  <a:lnTo>
                    <a:pt x="317" y="2096"/>
                  </a:lnTo>
                  <a:lnTo>
                    <a:pt x="317" y="1196"/>
                  </a:lnTo>
                  <a:lnTo>
                    <a:pt x="1376" y="1196"/>
                  </a:lnTo>
                  <a:lnTo>
                    <a:pt x="1376" y="899"/>
                  </a:lnTo>
                  <a:lnTo>
                    <a:pt x="317" y="899"/>
                  </a:lnTo>
                  <a:lnTo>
                    <a:pt x="317" y="299"/>
                  </a:lnTo>
                  <a:lnTo>
                    <a:pt x="1522" y="299"/>
                  </a:lnTo>
                  <a:lnTo>
                    <a:pt x="152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41AE2480-C71E-1A3E-C65B-78847C172D65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6168462"/>
              <a:ext cx="309931" cy="151844"/>
            </a:xfrm>
            <a:custGeom>
              <a:avLst/>
              <a:gdLst>
                <a:gd name="T0" fmla="*/ 339 w 843"/>
                <a:gd name="T1" fmla="*/ 275 h 412"/>
                <a:gd name="T2" fmla="*/ 145 w 843"/>
                <a:gd name="T3" fmla="*/ 275 h 412"/>
                <a:gd name="T4" fmla="*/ 145 w 843"/>
                <a:gd name="T5" fmla="*/ 0 h 412"/>
                <a:gd name="T6" fmla="*/ 0 w 843"/>
                <a:gd name="T7" fmla="*/ 0 h 412"/>
                <a:gd name="T8" fmla="*/ 0 w 843"/>
                <a:gd name="T9" fmla="*/ 412 h 412"/>
                <a:gd name="T10" fmla="*/ 339 w 843"/>
                <a:gd name="T11" fmla="*/ 412 h 412"/>
                <a:gd name="T12" fmla="*/ 706 w 843"/>
                <a:gd name="T13" fmla="*/ 274 h 412"/>
                <a:gd name="T14" fmla="*/ 843 w 843"/>
                <a:gd name="T15" fmla="*/ 0 h 412"/>
                <a:gd name="T16" fmla="*/ 694 w 843"/>
                <a:gd name="T17" fmla="*/ 0 h 412"/>
                <a:gd name="T18" fmla="*/ 339 w 843"/>
                <a:gd name="T19" fmla="*/ 275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3" h="412">
                  <a:moveTo>
                    <a:pt x="339" y="275"/>
                  </a:moveTo>
                  <a:cubicBezTo>
                    <a:pt x="145" y="275"/>
                    <a:pt x="145" y="275"/>
                    <a:pt x="145" y="275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339" y="412"/>
                    <a:pt x="339" y="412"/>
                    <a:pt x="339" y="412"/>
                  </a:cubicBezTo>
                  <a:cubicBezTo>
                    <a:pt x="483" y="412"/>
                    <a:pt x="613" y="363"/>
                    <a:pt x="706" y="274"/>
                  </a:cubicBezTo>
                  <a:cubicBezTo>
                    <a:pt x="781" y="201"/>
                    <a:pt x="829" y="106"/>
                    <a:pt x="843" y="0"/>
                  </a:cubicBezTo>
                  <a:cubicBezTo>
                    <a:pt x="694" y="0"/>
                    <a:pt x="694" y="0"/>
                    <a:pt x="694" y="0"/>
                  </a:cubicBezTo>
                  <a:cubicBezTo>
                    <a:pt x="665" y="165"/>
                    <a:pt x="527" y="275"/>
                    <a:pt x="339" y="275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4" name="Freeform 7">
              <a:extLst>
                <a:ext uri="{FF2B5EF4-FFF2-40B4-BE49-F238E27FC236}">
                  <a16:creationId xmlns:a16="http://schemas.microsoft.com/office/drawing/2014/main" id="{ABD3BF04-37AF-01B7-87C6-C90092CDB215}"/>
                </a:ext>
              </a:extLst>
            </p:cNvPr>
            <p:cNvSpPr>
              <a:spLocks/>
            </p:cNvSpPr>
            <p:nvPr/>
          </p:nvSpPr>
          <p:spPr bwMode="auto">
            <a:xfrm>
              <a:off x="9740079" y="5966678"/>
              <a:ext cx="310268" cy="151675"/>
            </a:xfrm>
            <a:custGeom>
              <a:avLst/>
              <a:gdLst>
                <a:gd name="T0" fmla="*/ 339 w 844"/>
                <a:gd name="T1" fmla="*/ 0 h 412"/>
                <a:gd name="T2" fmla="*/ 0 w 844"/>
                <a:gd name="T3" fmla="*/ 0 h 412"/>
                <a:gd name="T4" fmla="*/ 0 w 844"/>
                <a:gd name="T5" fmla="*/ 412 h 412"/>
                <a:gd name="T6" fmla="*/ 145 w 844"/>
                <a:gd name="T7" fmla="*/ 412 h 412"/>
                <a:gd name="T8" fmla="*/ 145 w 844"/>
                <a:gd name="T9" fmla="*/ 137 h 412"/>
                <a:gd name="T10" fmla="*/ 339 w 844"/>
                <a:gd name="T11" fmla="*/ 137 h 412"/>
                <a:gd name="T12" fmla="*/ 693 w 844"/>
                <a:gd name="T13" fmla="*/ 412 h 412"/>
                <a:gd name="T14" fmla="*/ 844 w 844"/>
                <a:gd name="T15" fmla="*/ 412 h 412"/>
                <a:gd name="T16" fmla="*/ 339 w 844"/>
                <a:gd name="T17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4" h="412">
                  <a:moveTo>
                    <a:pt x="3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12"/>
                    <a:pt x="0" y="412"/>
                    <a:pt x="0" y="412"/>
                  </a:cubicBezTo>
                  <a:cubicBezTo>
                    <a:pt x="145" y="412"/>
                    <a:pt x="145" y="412"/>
                    <a:pt x="145" y="412"/>
                  </a:cubicBezTo>
                  <a:cubicBezTo>
                    <a:pt x="145" y="137"/>
                    <a:pt x="145" y="137"/>
                    <a:pt x="145" y="137"/>
                  </a:cubicBezTo>
                  <a:cubicBezTo>
                    <a:pt x="339" y="137"/>
                    <a:pt x="339" y="137"/>
                    <a:pt x="339" y="137"/>
                  </a:cubicBezTo>
                  <a:cubicBezTo>
                    <a:pt x="526" y="137"/>
                    <a:pt x="663" y="247"/>
                    <a:pt x="693" y="412"/>
                  </a:cubicBezTo>
                  <a:cubicBezTo>
                    <a:pt x="844" y="412"/>
                    <a:pt x="844" y="412"/>
                    <a:pt x="844" y="412"/>
                  </a:cubicBezTo>
                  <a:cubicBezTo>
                    <a:pt x="813" y="170"/>
                    <a:pt x="610" y="0"/>
                    <a:pt x="339" y="0"/>
                  </a:cubicBezTo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5" name="Freeform 8">
              <a:extLst>
                <a:ext uri="{FF2B5EF4-FFF2-40B4-BE49-F238E27FC236}">
                  <a16:creationId xmlns:a16="http://schemas.microsoft.com/office/drawing/2014/main" id="{C9A5F60B-DC32-BB3E-BBB2-DADF2AA0B6BA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2534" y="6168462"/>
              <a:ext cx="134298" cy="151844"/>
            </a:xfrm>
            <a:custGeom>
              <a:avLst/>
              <a:gdLst>
                <a:gd name="T0" fmla="*/ 406 w 796"/>
                <a:gd name="T1" fmla="*/ 280 h 900"/>
                <a:gd name="T2" fmla="*/ 321 w 796"/>
                <a:gd name="T3" fmla="*/ 0 h 900"/>
                <a:gd name="T4" fmla="*/ 0 w 796"/>
                <a:gd name="T5" fmla="*/ 0 h 900"/>
                <a:gd name="T6" fmla="*/ 279 w 796"/>
                <a:gd name="T7" fmla="*/ 900 h 900"/>
                <a:gd name="T8" fmla="*/ 528 w 796"/>
                <a:gd name="T9" fmla="*/ 900 h 900"/>
                <a:gd name="T10" fmla="*/ 796 w 796"/>
                <a:gd name="T11" fmla="*/ 0 h 900"/>
                <a:gd name="T12" fmla="*/ 484 w 796"/>
                <a:gd name="T13" fmla="*/ 0 h 900"/>
                <a:gd name="T14" fmla="*/ 406 w 796"/>
                <a:gd name="T15" fmla="*/ 280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6" h="900">
                  <a:moveTo>
                    <a:pt x="406" y="280"/>
                  </a:moveTo>
                  <a:lnTo>
                    <a:pt x="321" y="0"/>
                  </a:lnTo>
                  <a:lnTo>
                    <a:pt x="0" y="0"/>
                  </a:lnTo>
                  <a:lnTo>
                    <a:pt x="279" y="900"/>
                  </a:lnTo>
                  <a:lnTo>
                    <a:pt x="528" y="900"/>
                  </a:lnTo>
                  <a:lnTo>
                    <a:pt x="796" y="0"/>
                  </a:lnTo>
                  <a:lnTo>
                    <a:pt x="484" y="0"/>
                  </a:lnTo>
                  <a:lnTo>
                    <a:pt x="406" y="28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6" name="Freeform 9">
              <a:extLst>
                <a:ext uri="{FF2B5EF4-FFF2-40B4-BE49-F238E27FC236}">
                  <a16:creationId xmlns:a16="http://schemas.microsoft.com/office/drawing/2014/main" id="{C6CFE068-0F8F-A251-3BDA-B3A1B2B6A182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59603" y="5966678"/>
              <a:ext cx="102242" cy="152013"/>
            </a:xfrm>
            <a:custGeom>
              <a:avLst/>
              <a:gdLst>
                <a:gd name="T0" fmla="*/ 336 w 606"/>
                <a:gd name="T1" fmla="*/ 0 h 901"/>
                <a:gd name="T2" fmla="*/ 0 w 606"/>
                <a:gd name="T3" fmla="*/ 0 h 901"/>
                <a:gd name="T4" fmla="*/ 279 w 606"/>
                <a:gd name="T5" fmla="*/ 901 h 901"/>
                <a:gd name="T6" fmla="*/ 606 w 606"/>
                <a:gd name="T7" fmla="*/ 901 h 901"/>
                <a:gd name="T8" fmla="*/ 336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336" y="0"/>
                  </a:moveTo>
                  <a:lnTo>
                    <a:pt x="0" y="0"/>
                  </a:lnTo>
                  <a:lnTo>
                    <a:pt x="279" y="901"/>
                  </a:lnTo>
                  <a:lnTo>
                    <a:pt x="606" y="901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7" name="Freeform 10">
              <a:extLst>
                <a:ext uri="{FF2B5EF4-FFF2-40B4-BE49-F238E27FC236}">
                  <a16:creationId xmlns:a16="http://schemas.microsoft.com/office/drawing/2014/main" id="{18BE3C1E-019E-549E-F116-2F35571C511C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8534" y="5966678"/>
              <a:ext cx="131936" cy="152013"/>
            </a:xfrm>
            <a:custGeom>
              <a:avLst/>
              <a:gdLst>
                <a:gd name="T0" fmla="*/ 523 w 782"/>
                <a:gd name="T1" fmla="*/ 0 h 901"/>
                <a:gd name="T2" fmla="*/ 259 w 782"/>
                <a:gd name="T3" fmla="*/ 0 h 901"/>
                <a:gd name="T4" fmla="*/ 0 w 782"/>
                <a:gd name="T5" fmla="*/ 901 h 901"/>
                <a:gd name="T6" fmla="*/ 314 w 782"/>
                <a:gd name="T7" fmla="*/ 901 h 901"/>
                <a:gd name="T8" fmla="*/ 392 w 782"/>
                <a:gd name="T9" fmla="*/ 644 h 901"/>
                <a:gd name="T10" fmla="*/ 469 w 782"/>
                <a:gd name="T11" fmla="*/ 901 h 901"/>
                <a:gd name="T12" fmla="*/ 782 w 782"/>
                <a:gd name="T13" fmla="*/ 901 h 901"/>
                <a:gd name="T14" fmla="*/ 523 w 782"/>
                <a:gd name="T15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2" h="901">
                  <a:moveTo>
                    <a:pt x="523" y="0"/>
                  </a:moveTo>
                  <a:lnTo>
                    <a:pt x="259" y="0"/>
                  </a:lnTo>
                  <a:lnTo>
                    <a:pt x="0" y="901"/>
                  </a:lnTo>
                  <a:lnTo>
                    <a:pt x="314" y="901"/>
                  </a:lnTo>
                  <a:lnTo>
                    <a:pt x="392" y="644"/>
                  </a:lnTo>
                  <a:lnTo>
                    <a:pt x="469" y="901"/>
                  </a:lnTo>
                  <a:lnTo>
                    <a:pt x="782" y="901"/>
                  </a:lnTo>
                  <a:lnTo>
                    <a:pt x="523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8" name="Freeform 11">
              <a:extLst>
                <a:ext uri="{FF2B5EF4-FFF2-40B4-BE49-F238E27FC236}">
                  <a16:creationId xmlns:a16="http://schemas.microsoft.com/office/drawing/2014/main" id="{0D32A670-14BF-6417-94E8-C7A0BF1E5201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07495" y="5966678"/>
              <a:ext cx="102242" cy="152013"/>
            </a:xfrm>
            <a:custGeom>
              <a:avLst/>
              <a:gdLst>
                <a:gd name="T0" fmla="*/ 271 w 606"/>
                <a:gd name="T1" fmla="*/ 0 h 901"/>
                <a:gd name="T2" fmla="*/ 0 w 606"/>
                <a:gd name="T3" fmla="*/ 901 h 901"/>
                <a:gd name="T4" fmla="*/ 325 w 606"/>
                <a:gd name="T5" fmla="*/ 901 h 901"/>
                <a:gd name="T6" fmla="*/ 606 w 606"/>
                <a:gd name="T7" fmla="*/ 0 h 901"/>
                <a:gd name="T8" fmla="*/ 271 w 606"/>
                <a:gd name="T9" fmla="*/ 0 h 9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6" h="901">
                  <a:moveTo>
                    <a:pt x="271" y="0"/>
                  </a:moveTo>
                  <a:lnTo>
                    <a:pt x="0" y="901"/>
                  </a:lnTo>
                  <a:lnTo>
                    <a:pt x="325" y="901"/>
                  </a:lnTo>
                  <a:lnTo>
                    <a:pt x="606" y="0"/>
                  </a:lnTo>
                  <a:lnTo>
                    <a:pt x="271" y="0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  <p:sp>
          <p:nvSpPr>
            <p:cNvPr id="19" name="Freeform 12">
              <a:extLst>
                <a:ext uri="{FF2B5EF4-FFF2-40B4-BE49-F238E27FC236}">
                  <a16:creationId xmlns:a16="http://schemas.microsoft.com/office/drawing/2014/main" id="{1F4B6D92-B128-C9FA-01E3-DCE4E3B05083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12340" y="6168462"/>
              <a:ext cx="134635" cy="151844"/>
            </a:xfrm>
            <a:custGeom>
              <a:avLst/>
              <a:gdLst>
                <a:gd name="T0" fmla="*/ 392 w 798"/>
                <a:gd name="T1" fmla="*/ 282 h 900"/>
                <a:gd name="T2" fmla="*/ 311 w 798"/>
                <a:gd name="T3" fmla="*/ 0 h 900"/>
                <a:gd name="T4" fmla="*/ 0 w 798"/>
                <a:gd name="T5" fmla="*/ 0 h 900"/>
                <a:gd name="T6" fmla="*/ 268 w 798"/>
                <a:gd name="T7" fmla="*/ 900 h 900"/>
                <a:gd name="T8" fmla="*/ 519 w 798"/>
                <a:gd name="T9" fmla="*/ 900 h 900"/>
                <a:gd name="T10" fmla="*/ 798 w 798"/>
                <a:gd name="T11" fmla="*/ 0 h 900"/>
                <a:gd name="T12" fmla="*/ 475 w 798"/>
                <a:gd name="T13" fmla="*/ 0 h 900"/>
                <a:gd name="T14" fmla="*/ 392 w 798"/>
                <a:gd name="T15" fmla="*/ 282 h 9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8" h="900">
                  <a:moveTo>
                    <a:pt x="392" y="282"/>
                  </a:moveTo>
                  <a:lnTo>
                    <a:pt x="311" y="0"/>
                  </a:lnTo>
                  <a:lnTo>
                    <a:pt x="0" y="0"/>
                  </a:lnTo>
                  <a:lnTo>
                    <a:pt x="268" y="900"/>
                  </a:lnTo>
                  <a:lnTo>
                    <a:pt x="519" y="900"/>
                  </a:lnTo>
                  <a:lnTo>
                    <a:pt x="798" y="0"/>
                  </a:lnTo>
                  <a:lnTo>
                    <a:pt x="475" y="0"/>
                  </a:lnTo>
                  <a:lnTo>
                    <a:pt x="392" y="282"/>
                  </a:lnTo>
                  <a:close/>
                </a:path>
              </a:pathLst>
            </a:custGeom>
            <a:solidFill>
              <a:srgbClr val="FF5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Arial" panose="020B0604020202020204" pitchFamily="34" charset="0"/>
              </a:endParaRPr>
            </a:p>
          </p:txBody>
        </p:sp>
      </p:grpSp>
      <p:pic>
        <p:nvPicPr>
          <p:cNvPr id="22" name="Picture 21">
            <a:extLst>
              <a:ext uri="{FF2B5EF4-FFF2-40B4-BE49-F238E27FC236}">
                <a16:creationId xmlns:a16="http://schemas.microsoft.com/office/drawing/2014/main" id="{A0FB9DC4-E7DA-4741-033A-88DBA7ADF65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36325" y="3668170"/>
            <a:ext cx="1685792" cy="1691337"/>
          </a:xfrm>
          <a:prstGeom prst="rect">
            <a:avLst/>
          </a:prstGeom>
        </p:spPr>
      </p:pic>
      <p:pic>
        <p:nvPicPr>
          <p:cNvPr id="33" name="Picture 32">
            <a:extLst>
              <a:ext uri="{FF2B5EF4-FFF2-40B4-BE49-F238E27FC236}">
                <a16:creationId xmlns:a16="http://schemas.microsoft.com/office/drawing/2014/main" id="{858FA74F-F6AC-E301-861A-456889CBF6A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19595" y="3668170"/>
            <a:ext cx="1685792" cy="1691337"/>
          </a:xfrm>
          <a:prstGeom prst="rect">
            <a:avLst/>
          </a:prstGeom>
        </p:spPr>
      </p:pic>
      <p:pic>
        <p:nvPicPr>
          <p:cNvPr id="7" name="Picture 6" descr="NCTRCA QR code">
            <a:extLst>
              <a:ext uri="{FF2B5EF4-FFF2-40B4-BE49-F238E27FC236}">
                <a16:creationId xmlns:a16="http://schemas.microsoft.com/office/drawing/2014/main" id="{21FB9304-AE14-4225-3D2C-C75DE534CA4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19350" y="3581708"/>
            <a:ext cx="1691337" cy="16913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99789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E19EDDA0-176A-FA47-CD46-0F46BFB8881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25012213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43" t="26543" r="81042" b="17283"/>
          <a:stretch/>
        </p:blipFill>
        <p:spPr bwMode="auto">
          <a:xfrm>
            <a:off x="6937376" y="1102691"/>
            <a:ext cx="4445000" cy="51201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3">
            <a:extLst>
              <a:ext uri="{FF2B5EF4-FFF2-40B4-BE49-F238E27FC236}">
                <a16:creationId xmlns:a16="http://schemas.microsoft.com/office/drawing/2014/main" id="{C1F98630-0407-0F40-3681-1EAAEE435E5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1043" t="11327" r="9776" b="3009"/>
          <a:stretch/>
        </p:blipFill>
        <p:spPr>
          <a:xfrm>
            <a:off x="541868" y="1972310"/>
            <a:ext cx="6295952" cy="4095430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46C604B3-7AC0-857E-3EA9-801DD66568E0}"/>
              </a:ext>
            </a:extLst>
          </p:cNvPr>
          <p:cNvSpPr/>
          <p:nvPr/>
        </p:nvSpPr>
        <p:spPr>
          <a:xfrm>
            <a:off x="7883946" y="4246084"/>
            <a:ext cx="110168" cy="10098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61B06339-5466-7B60-F4C7-C5A03EDDFF07}"/>
              </a:ext>
            </a:extLst>
          </p:cNvPr>
          <p:cNvSpPr txBox="1">
            <a:spLocks/>
          </p:cNvSpPr>
          <p:nvPr/>
        </p:nvSpPr>
        <p:spPr>
          <a:xfrm>
            <a:off x="7787119" y="4186919"/>
            <a:ext cx="406299" cy="219509"/>
          </a:xfrm>
        </p:spPr>
        <p:txBody>
          <a:bodyPr lIns="91440" tIns="45720" rIns="91440" bIns="45720" anchor="t" anchorCtr="0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400" kern="1200" spc="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1000" b="1"/>
              <a:t>30</a:t>
            </a:r>
            <a:br>
              <a:rPr lang="en-US" sz="1000" b="1"/>
            </a:br>
            <a:endParaRPr lang="en-US" sz="1000" b="1">
              <a:cs typeface="Arial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6271294-9266-BEE2-3F42-8B45D631F988}"/>
              </a:ext>
            </a:extLst>
          </p:cNvPr>
          <p:cNvSpPr/>
          <p:nvPr/>
        </p:nvSpPr>
        <p:spPr>
          <a:xfrm>
            <a:off x="9975997" y="5613103"/>
            <a:ext cx="637953" cy="177209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29DD76B-9177-3B55-8E9A-06815208208A}"/>
              </a:ext>
            </a:extLst>
          </p:cNvPr>
          <p:cNvSpPr/>
          <p:nvPr/>
        </p:nvSpPr>
        <p:spPr>
          <a:xfrm>
            <a:off x="10292316" y="5048693"/>
            <a:ext cx="265813" cy="16834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8F41ADC-7B5F-F307-E97E-F3120FE0832C}"/>
              </a:ext>
            </a:extLst>
          </p:cNvPr>
          <p:cNvSpPr/>
          <p:nvPr/>
        </p:nvSpPr>
        <p:spPr>
          <a:xfrm>
            <a:off x="10248014" y="4463903"/>
            <a:ext cx="265813" cy="16834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8F41ADC-7B5F-F307-E97E-F3120FE0832C}"/>
              </a:ext>
            </a:extLst>
          </p:cNvPr>
          <p:cNvSpPr/>
          <p:nvPr/>
        </p:nvSpPr>
        <p:spPr>
          <a:xfrm>
            <a:off x="10293424" y="4234638"/>
            <a:ext cx="265813" cy="16834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BF1B369F-86B9-B216-9BAA-4C566CFBA7FC}"/>
              </a:ext>
            </a:extLst>
          </p:cNvPr>
          <p:cNvSpPr txBox="1">
            <a:spLocks/>
          </p:cNvSpPr>
          <p:nvPr/>
        </p:nvSpPr>
        <p:spPr>
          <a:xfrm>
            <a:off x="10266340" y="4213499"/>
            <a:ext cx="534829" cy="219509"/>
          </a:xfrm>
        </p:spPr>
        <p:txBody>
          <a:bodyPr lIns="91440" tIns="45720" rIns="91440" bIns="45720" anchor="t" anchorCtr="0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400" kern="1200" spc="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1000" b="1"/>
              <a:t>121</a:t>
            </a:r>
            <a:br>
              <a:rPr lang="en-US" sz="1000" b="1"/>
            </a:br>
            <a:endParaRPr lang="en-US" sz="1000" b="1">
              <a:cs typeface="Arial"/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3A273C97-4039-5C61-2B3F-F741D50D481C}"/>
              </a:ext>
            </a:extLst>
          </p:cNvPr>
          <p:cNvSpPr txBox="1">
            <a:spLocks/>
          </p:cNvSpPr>
          <p:nvPr/>
        </p:nvSpPr>
        <p:spPr>
          <a:xfrm>
            <a:off x="10264738" y="4462660"/>
            <a:ext cx="534829" cy="219509"/>
          </a:xfrm>
        </p:spPr>
        <p:txBody>
          <a:bodyPr lIns="91440" tIns="45720" rIns="91440" bIns="45720" anchor="t" anchorCtr="0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400" kern="1200" spc="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1000" b="1"/>
              <a:t>135</a:t>
            </a:r>
            <a:br>
              <a:rPr lang="en-US" sz="1000" b="1"/>
            </a:br>
            <a:endParaRPr lang="en-US" sz="1000" b="1">
              <a:cs typeface="Arial"/>
            </a:endParaRP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308EF683-96B2-1B51-FE45-1DE570C788CA}"/>
              </a:ext>
            </a:extLst>
          </p:cNvPr>
          <p:cNvSpPr txBox="1">
            <a:spLocks/>
          </p:cNvSpPr>
          <p:nvPr/>
        </p:nvSpPr>
        <p:spPr>
          <a:xfrm>
            <a:off x="10266339" y="5022043"/>
            <a:ext cx="534829" cy="219509"/>
          </a:xfrm>
        </p:spPr>
        <p:txBody>
          <a:bodyPr lIns="91440" tIns="45720" rIns="91440" bIns="45720" anchor="t" anchorCtr="0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400" kern="1200" spc="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1000" b="1"/>
              <a:t>154</a:t>
            </a:r>
            <a:endParaRPr lang="en-US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CEC5D7B1-E950-8F0A-95E1-6FC76D72D2BF}"/>
              </a:ext>
            </a:extLst>
          </p:cNvPr>
          <p:cNvSpPr txBox="1">
            <a:spLocks/>
          </p:cNvSpPr>
          <p:nvPr/>
        </p:nvSpPr>
        <p:spPr>
          <a:xfrm>
            <a:off x="9938502" y="5591249"/>
            <a:ext cx="862666" cy="219509"/>
          </a:xfrm>
        </p:spPr>
        <p:txBody>
          <a:bodyPr lIns="91440" tIns="45720" rIns="91440" bIns="45720" anchor="t" anchorCtr="0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400" kern="1200" spc="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1000" b="1"/>
              <a:t>244-334</a:t>
            </a:r>
            <a:endParaRPr lang="en-US"/>
          </a:p>
        </p:txBody>
      </p:sp>
      <p:sp>
        <p:nvSpPr>
          <p:cNvPr id="16" name="Title 1">
            <a:extLst>
              <a:ext uri="{FF2B5EF4-FFF2-40B4-BE49-F238E27FC236}">
                <a16:creationId xmlns:a16="http://schemas.microsoft.com/office/drawing/2014/main" id="{B29A592B-0A72-B0B6-BE0E-C93DE2324E6A}"/>
              </a:ext>
            </a:extLst>
          </p:cNvPr>
          <p:cNvSpPr txBox="1">
            <a:spLocks/>
          </p:cNvSpPr>
          <p:nvPr/>
        </p:nvSpPr>
        <p:spPr>
          <a:xfrm>
            <a:off x="9883738" y="4781636"/>
            <a:ext cx="906968" cy="219509"/>
          </a:xfrm>
        </p:spPr>
        <p:txBody>
          <a:bodyPr lIns="91440" tIns="45720" rIns="91440" bIns="45720" anchor="t" anchorCtr="0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400" kern="1200" spc="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1000" b="1"/>
              <a:t>Day   149</a:t>
            </a:r>
            <a:br>
              <a:rPr lang="en-US" sz="1000" b="1"/>
            </a:br>
            <a:endParaRPr lang="en-US" sz="1000" b="1">
              <a:cs typeface="Arial"/>
            </a:endParaRPr>
          </a:p>
        </p:txBody>
      </p:sp>
      <p:sp>
        <p:nvSpPr>
          <p:cNvPr id="18" name="L-Shape 17">
            <a:extLst>
              <a:ext uri="{FF2B5EF4-FFF2-40B4-BE49-F238E27FC236}">
                <a16:creationId xmlns:a16="http://schemas.microsoft.com/office/drawing/2014/main" id="{19AF73A3-51F0-FF7C-0F4D-4C0522018DBB}"/>
              </a:ext>
            </a:extLst>
          </p:cNvPr>
          <p:cNvSpPr/>
          <p:nvPr/>
        </p:nvSpPr>
        <p:spPr>
          <a:xfrm rot="5400000">
            <a:off x="599883" y="-51903"/>
            <a:ext cx="900397" cy="1498240"/>
          </a:xfrm>
          <a:prstGeom prst="corner">
            <a:avLst>
              <a:gd name="adj1" fmla="val 16120"/>
              <a:gd name="adj2" fmla="val 16110"/>
            </a:avLst>
          </a:prstGeom>
        </p:spPr>
        <p:style>
          <a:lnRef idx="2">
            <a:schemeClr val="accent6">
              <a:hueOff val="0"/>
              <a:satOff val="0"/>
              <a:lumOff val="0"/>
              <a:alphaOff val="0"/>
            </a:schemeClr>
          </a:lnRef>
          <a:fillRef idx="1">
            <a:schemeClr val="accent6">
              <a:hueOff val="0"/>
              <a:satOff val="0"/>
              <a:lumOff val="0"/>
              <a:alphaOff val="0"/>
            </a:schemeClr>
          </a:fillRef>
          <a:effectRef idx="0">
            <a:schemeClr val="accent6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0" name="Title 19">
            <a:extLst>
              <a:ext uri="{FF2B5EF4-FFF2-40B4-BE49-F238E27FC236}">
                <a16:creationId xmlns:a16="http://schemas.microsoft.com/office/drawing/2014/main" id="{EFD4B7ED-2FE8-BDFC-D892-7D9DE9F6E0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228600"/>
            <a:ext cx="10515600" cy="585469"/>
          </a:xfrm>
        </p:spPr>
        <p:txBody>
          <a:bodyPr>
            <a:noAutofit/>
          </a:bodyPr>
          <a:lstStyle/>
          <a:p>
            <a:pPr algn="ctr"/>
            <a:r>
              <a:rPr lang="en-US" sz="3900"/>
              <a:t>Operational Differences</a:t>
            </a:r>
          </a:p>
        </p:txBody>
      </p:sp>
      <p:sp>
        <p:nvSpPr>
          <p:cNvPr id="21" name="Text Placeholder 2">
            <a:extLst>
              <a:ext uri="{FF2B5EF4-FFF2-40B4-BE49-F238E27FC236}">
                <a16:creationId xmlns:a16="http://schemas.microsoft.com/office/drawing/2014/main" id="{DE4ECB4C-CBA7-E78A-D97C-0BCE0CC7E300}"/>
              </a:ext>
            </a:extLst>
          </p:cNvPr>
          <p:cNvSpPr txBox="1">
            <a:spLocks/>
          </p:cNvSpPr>
          <p:nvPr/>
        </p:nvSpPr>
        <p:spPr>
          <a:xfrm>
            <a:off x="539750" y="775371"/>
            <a:ext cx="11112500" cy="374650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400">
                <a:solidFill>
                  <a:schemeClr val="tx1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Construction Timeline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C707D5E5-09CC-4A41-CDA4-E3521CFB654A}"/>
              </a:ext>
            </a:extLst>
          </p:cNvPr>
          <p:cNvSpPr txBox="1"/>
          <p:nvPr/>
        </p:nvSpPr>
        <p:spPr>
          <a:xfrm>
            <a:off x="9614743" y="5645921"/>
            <a:ext cx="1620957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US" b="1">
                <a:solidFill>
                  <a:schemeClr val="accent2"/>
                </a:solidFill>
              </a:rPr>
              <a:t>244-334</a:t>
            </a:r>
            <a:r>
              <a:rPr lang="en-US">
                <a:solidFill>
                  <a:schemeClr val="accent2"/>
                </a:solidFill>
              </a:rPr>
              <a:t> Days</a:t>
            </a:r>
          </a:p>
        </p:txBody>
      </p:sp>
      <p:sp>
        <p:nvSpPr>
          <p:cNvPr id="2" name="Oval 1">
            <a:extLst>
              <a:ext uri="{FF2B5EF4-FFF2-40B4-BE49-F238E27FC236}">
                <a16:creationId xmlns:a16="http://schemas.microsoft.com/office/drawing/2014/main" id="{8D36A033-5B94-489A-FDD2-7ECBFD5DA889}"/>
              </a:ext>
            </a:extLst>
          </p:cNvPr>
          <p:cNvSpPr/>
          <p:nvPr/>
        </p:nvSpPr>
        <p:spPr>
          <a:xfrm>
            <a:off x="9568563" y="5627449"/>
            <a:ext cx="1604945" cy="433013"/>
          </a:xfrm>
          <a:prstGeom prst="ellipse">
            <a:avLst/>
          </a:prstGeom>
          <a:noFill/>
          <a:ln w="28575">
            <a:solidFill>
              <a:srgbClr val="FF500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07149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sz="1800">
                <a:latin typeface="Arial" charset="0"/>
              </a:rPr>
              <a:t>Current </a:t>
            </a:r>
            <a:r>
              <a:rPr lang="en-US" sz="1800" u="sng">
                <a:latin typeface="Arial" charset="0"/>
              </a:rPr>
              <a:t>In-terminal</a:t>
            </a:r>
            <a:r>
              <a:rPr lang="en-US" sz="1800">
                <a:latin typeface="Arial" charset="0"/>
              </a:rPr>
              <a:t> Operating Costs Outlined in the Schedule of Charges</a:t>
            </a:r>
          </a:p>
        </p:txBody>
      </p:sp>
      <p:sp>
        <p:nvSpPr>
          <p:cNvPr id="575491" name="Rectangle 5"/>
          <p:cNvSpPr>
            <a:spLocks noChangeArrowheads="1"/>
          </p:cNvSpPr>
          <p:nvPr/>
        </p:nvSpPr>
        <p:spPr bwMode="auto">
          <a:xfrm>
            <a:off x="2946400" y="3124541"/>
            <a:ext cx="6096000" cy="39014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112051" tIns="56025" rIns="112051" bIns="56025">
            <a:spAutoFit/>
          </a:bodyPr>
          <a:lstStyle/>
          <a:p>
            <a:pPr eaLnBrk="0" hangingPunct="0"/>
            <a:r>
              <a:rPr lang="en-US">
                <a:latin typeface="Arial" pitchFamily="34" charset="0"/>
              </a:rPr>
              <a:t> </a:t>
            </a:r>
          </a:p>
        </p:txBody>
      </p:sp>
      <p:sp>
        <p:nvSpPr>
          <p:cNvPr id="2" name="Rectangle 1"/>
          <p:cNvSpPr/>
          <p:nvPr/>
        </p:nvSpPr>
        <p:spPr>
          <a:xfrm>
            <a:off x="598302" y="6183202"/>
            <a:ext cx="2063332" cy="374754"/>
          </a:xfrm>
          <a:prstGeom prst="rect">
            <a:avLst/>
          </a:prstGeom>
        </p:spPr>
        <p:txBody>
          <a:bodyPr wrap="none" lIns="112051" tIns="56025" rIns="112051" bIns="56025">
            <a:spAutoFit/>
          </a:bodyPr>
          <a:lstStyle/>
          <a:p>
            <a:r>
              <a:rPr lang="en-US" sz="1700">
                <a:latin typeface="Arial" charset="0"/>
              </a:rPr>
              <a:t>*Subject to change</a:t>
            </a:r>
            <a:endParaRPr lang="en-US" sz="1700"/>
          </a:p>
        </p:txBody>
      </p:sp>
      <p:graphicFrame>
        <p:nvGraphicFramePr>
          <p:cNvPr id="8" name="Table 7"/>
          <p:cNvGraphicFramePr>
            <a:graphicFrameLocks noGrp="1"/>
          </p:cNvGraphicFramePr>
          <p:nvPr/>
        </p:nvGraphicFramePr>
        <p:xfrm>
          <a:off x="1352550" y="2111700"/>
          <a:ext cx="9486899" cy="3337560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563879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8481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900" b="1" u="none" strike="noStrike" cap="none" normalizeH="0" baseline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</a:rPr>
                        <a:t>Item</a:t>
                      </a:r>
                      <a:endParaRPr kumimoji="0" lang="en-US" sz="1900" b="1" i="0" u="none" strike="noStrike" cap="none" normalizeH="0" baseline="0">
                        <a:ln>
                          <a:noFill/>
                        </a:ln>
                        <a:solidFill>
                          <a:schemeClr val="bg2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121920" marR="121920" anchor="ctr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900" b="1" u="none" strike="noStrike" cap="none" normalizeH="0" baseline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</a:rPr>
                        <a:t> Rate for FY 2023</a:t>
                      </a:r>
                      <a:endParaRPr kumimoji="0" lang="en-US" sz="1900" b="1" i="0" u="none" strike="noStrike" cap="none" normalizeH="0" baseline="0">
                        <a:ln>
                          <a:noFill/>
                        </a:ln>
                        <a:solidFill>
                          <a:schemeClr val="bg2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121920" marR="121920" anchor="ctr" horzOverflow="overflow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900" b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Vehicular Access Charges (</a:t>
                      </a:r>
                      <a:r>
                        <a:rPr kumimoji="0" lang="en-US" sz="1600" b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24-hr Parking</a:t>
                      </a:r>
                      <a:r>
                        <a:rPr kumimoji="0" lang="en-US" sz="1900" b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)</a:t>
                      </a:r>
                      <a:endParaRPr kumimoji="0" lang="en-US" sz="19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121920" marR="121920" anchor="ctr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900" b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$2,300 </a:t>
                      </a:r>
                      <a:r>
                        <a:rPr kumimoji="0" lang="en-US" sz="1600" b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per person per year</a:t>
                      </a: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121920" marR="121920" anchor="ctr" horzOverflow="overflow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900" b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New Badge/Fingerprinting</a:t>
                      </a:r>
                      <a:endParaRPr kumimoji="0" lang="en-US" sz="19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121920" marR="121920" anchor="ctr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900" b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$90 </a:t>
                      </a:r>
                      <a:r>
                        <a:rPr kumimoji="0" lang="en-US" sz="1600" b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per person</a:t>
                      </a: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121920" marR="121920" anchor="ctr" horzOverflow="overflow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900" b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Badge Renewal (</a:t>
                      </a:r>
                      <a:r>
                        <a:rPr kumimoji="0" lang="en-US" sz="1600" b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within 30 days</a:t>
                      </a:r>
                      <a:r>
                        <a:rPr kumimoji="0" lang="en-US" sz="1900" b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)</a:t>
                      </a:r>
                      <a:endParaRPr kumimoji="0" lang="en-US" sz="19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121920" marR="121920" anchor="ctr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900" b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$90 </a:t>
                      </a:r>
                      <a:r>
                        <a:rPr kumimoji="0" lang="en-US" sz="1600" b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per person</a:t>
                      </a: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121920" marR="121920" anchor="ctr" horzOverflow="overflow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900" b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Employee Transportation</a:t>
                      </a:r>
                      <a:endParaRPr kumimoji="0" lang="en-US" sz="19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121920" marR="121920" anchor="ctr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900" b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$61 </a:t>
                      </a:r>
                      <a:r>
                        <a:rPr kumimoji="0" lang="en-US" sz="1600" b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per person per month</a:t>
                      </a: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121920" marR="121920" anchor="ctr" horzOverflow="overflow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900" b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Operating &amp; Maintenance (</a:t>
                      </a:r>
                      <a:r>
                        <a:rPr kumimoji="0" lang="en-US" sz="1600" b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O&amp;M</a:t>
                      </a:r>
                      <a:r>
                        <a:rPr kumimoji="0" lang="en-US" sz="1900" b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)</a:t>
                      </a:r>
                      <a:endParaRPr kumimoji="0" lang="en-US" sz="19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121920" marR="121920" anchor="ctr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900" b="0" u="none" strike="noStrike" kern="1200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$30.66 </a:t>
                      </a:r>
                      <a:r>
                        <a:rPr kumimoji="0" lang="en-US" sz="1600" b="0" u="none" strike="noStrike" kern="1200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per SF per year</a:t>
                      </a:r>
                    </a:p>
                  </a:txBody>
                  <a:tcPr marL="121920" marR="121920" anchor="ctr" horzOverflow="overflow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900" b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Administration Fee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900" b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(</a:t>
                      </a:r>
                      <a:r>
                        <a:rPr kumimoji="0" lang="en-US" sz="1600" b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only assessed at award/renewals of agreements</a:t>
                      </a:r>
                      <a:r>
                        <a:rPr kumimoji="0" lang="en-US" sz="1900" b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)</a:t>
                      </a:r>
                      <a:endParaRPr kumimoji="0" lang="en-US" sz="19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121920" marR="121920" anchor="ctr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900" b="0" u="none" strike="noStrike" kern="1200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$150 </a:t>
                      </a:r>
                      <a:r>
                        <a:rPr kumimoji="0" lang="en-US" sz="1600" b="0" u="none" strike="noStrike" kern="1200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per occurrence</a:t>
                      </a:r>
                      <a:endParaRPr kumimoji="0" lang="en-US" sz="1600" b="0" i="0" u="none" strike="noStrike" kern="1200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+mn-ea"/>
                        <a:cs typeface="Arial" charset="0"/>
                      </a:endParaRPr>
                    </a:p>
                  </a:txBody>
                  <a:tcPr marL="121920" marR="121920" anchor="ctr" horzOverflow="overflow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900" b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Marketing Assessment</a:t>
                      </a:r>
                      <a:endParaRPr kumimoji="0" lang="en-US" sz="19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121920" marR="121920" anchor="ctr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Up to </a:t>
                      </a:r>
                      <a:r>
                        <a:rPr kumimoji="0" lang="en-US" sz="1900" b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0.5% </a:t>
                      </a:r>
                      <a:r>
                        <a:rPr kumimoji="0" lang="en-US" sz="1600" b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of Gross Receipts</a:t>
                      </a: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121920" marR="121920" anchor="ctr" horzOverflow="overflow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sp>
        <p:nvSpPr>
          <p:cNvPr id="5" name="Title 3">
            <a:extLst>
              <a:ext uri="{FF2B5EF4-FFF2-40B4-BE49-F238E27FC236}">
                <a16:creationId xmlns:a16="http://schemas.microsoft.com/office/drawing/2014/main" id="{55233F32-7497-08C7-04D4-5D9DF6547C27}"/>
              </a:ext>
            </a:extLst>
          </p:cNvPr>
          <p:cNvSpPr txBox="1">
            <a:spLocks/>
          </p:cNvSpPr>
          <p:nvPr/>
        </p:nvSpPr>
        <p:spPr>
          <a:xfrm>
            <a:off x="3308743" y="98585"/>
            <a:ext cx="8449148" cy="778068"/>
          </a:xfrm>
        </p:spPr>
        <p:txBody>
          <a:bodyPr anchor="t" anchorCtr="0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400" kern="1200" spc="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900"/>
              <a:t>Operational Differences</a:t>
            </a:r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A9B6A39B-CE3B-DC91-0458-3D3002D4E2C7}"/>
              </a:ext>
            </a:extLst>
          </p:cNvPr>
          <p:cNvSpPr txBox="1">
            <a:spLocks/>
          </p:cNvSpPr>
          <p:nvPr/>
        </p:nvSpPr>
        <p:spPr>
          <a:xfrm>
            <a:off x="539750" y="775371"/>
            <a:ext cx="11112500" cy="374650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400">
                <a:solidFill>
                  <a:schemeClr val="tx1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Schedule of Charges*</a:t>
            </a:r>
          </a:p>
        </p:txBody>
      </p:sp>
      <p:sp>
        <p:nvSpPr>
          <p:cNvPr id="11" name="L-Shape 10">
            <a:extLst>
              <a:ext uri="{FF2B5EF4-FFF2-40B4-BE49-F238E27FC236}">
                <a16:creationId xmlns:a16="http://schemas.microsoft.com/office/drawing/2014/main" id="{C58F419D-1014-D318-1E78-E1895D079974}"/>
              </a:ext>
            </a:extLst>
          </p:cNvPr>
          <p:cNvSpPr/>
          <p:nvPr/>
        </p:nvSpPr>
        <p:spPr>
          <a:xfrm rot="5400000">
            <a:off x="599883" y="-51903"/>
            <a:ext cx="900397" cy="1498240"/>
          </a:xfrm>
          <a:prstGeom prst="corner">
            <a:avLst>
              <a:gd name="adj1" fmla="val 16120"/>
              <a:gd name="adj2" fmla="val 16110"/>
            </a:avLst>
          </a:prstGeom>
        </p:spPr>
        <p:style>
          <a:lnRef idx="2">
            <a:schemeClr val="accent6">
              <a:hueOff val="0"/>
              <a:satOff val="0"/>
              <a:lumOff val="0"/>
              <a:alphaOff val="0"/>
            </a:schemeClr>
          </a:lnRef>
          <a:fillRef idx="1">
            <a:schemeClr val="accent6">
              <a:hueOff val="0"/>
              <a:satOff val="0"/>
              <a:lumOff val="0"/>
              <a:alphaOff val="0"/>
            </a:schemeClr>
          </a:fillRef>
          <a:effectRef idx="0">
            <a:schemeClr val="accent6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60855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/>
              <a:t>Operational Differences</a:t>
            </a:r>
            <a:endParaRPr lang="en-US" sz="220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1459105" y="1820945"/>
            <a:ext cx="5144895" cy="4697217"/>
          </a:xfrm>
        </p:spPr>
        <p:txBody>
          <a:bodyPr/>
          <a:lstStyle/>
          <a:p>
            <a:endParaRPr lang="en-US"/>
          </a:p>
          <a:p>
            <a:pPr marL="285750" lvl="1" indent="-285750">
              <a:spcBef>
                <a:spcPts val="600"/>
              </a:spcBef>
            </a:pPr>
            <a:r>
              <a:rPr lang="en-US" sz="1800"/>
              <a:t>Safety and Security </a:t>
            </a:r>
          </a:p>
          <a:p>
            <a:pPr marL="285750" lvl="1" indent="-285750">
              <a:spcBef>
                <a:spcPts val="600"/>
              </a:spcBef>
            </a:pPr>
            <a:r>
              <a:rPr lang="en-US" sz="1800"/>
              <a:t>Badge Application Process</a:t>
            </a:r>
          </a:p>
          <a:p>
            <a:pPr marL="285750" lvl="1" indent="-285750">
              <a:spcBef>
                <a:spcPts val="600"/>
              </a:spcBef>
            </a:pPr>
            <a:r>
              <a:rPr lang="en-US" sz="1800"/>
              <a:t>Badge Authorization/Sponsorship   </a:t>
            </a:r>
          </a:p>
          <a:p>
            <a:pPr marL="285750" lvl="1" indent="-285750">
              <a:spcBef>
                <a:spcPts val="600"/>
              </a:spcBef>
            </a:pPr>
            <a:r>
              <a:rPr lang="en-US" sz="1800"/>
              <a:t>Prohibited Items Procedure</a:t>
            </a:r>
          </a:p>
          <a:p>
            <a:pPr marL="285750" lvl="1" indent="-285750">
              <a:spcBef>
                <a:spcPts val="600"/>
              </a:spcBef>
            </a:pPr>
            <a:r>
              <a:rPr lang="en-US" sz="1800"/>
              <a:t>AOA Training (if applicable)</a:t>
            </a:r>
          </a:p>
          <a:p>
            <a:pPr marL="285750" lvl="1" indent="-285750">
              <a:spcBef>
                <a:spcPts val="600"/>
              </a:spcBef>
            </a:pPr>
            <a:r>
              <a:rPr lang="en-US" sz="1800"/>
              <a:t>R/OCIP Training</a:t>
            </a:r>
          </a:p>
          <a:p>
            <a:pPr marL="285750" lvl="1" indent="-285750">
              <a:spcBef>
                <a:spcPts val="600"/>
              </a:spcBef>
            </a:pPr>
            <a:r>
              <a:rPr lang="en-US" sz="1800"/>
              <a:t>Risk Management </a:t>
            </a:r>
          </a:p>
          <a:p>
            <a:endParaRPr lang="en-US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CCF21D65-7F01-36BD-EB20-64DCD2F814E8}"/>
              </a:ext>
            </a:extLst>
          </p:cNvPr>
          <p:cNvGrpSpPr/>
          <p:nvPr/>
        </p:nvGrpSpPr>
        <p:grpSpPr>
          <a:xfrm>
            <a:off x="6604000" y="1691582"/>
            <a:ext cx="4724701" cy="2404088"/>
            <a:chOff x="6949724" y="2226956"/>
            <a:chExt cx="4724701" cy="2404088"/>
          </a:xfrm>
        </p:grpSpPr>
        <p:sp>
          <p:nvSpPr>
            <p:cNvPr id="4" name="object 23">
              <a:extLst>
                <a:ext uri="{FF2B5EF4-FFF2-40B4-BE49-F238E27FC236}">
                  <a16:creationId xmlns:a16="http://schemas.microsoft.com/office/drawing/2014/main" id="{9B9BBC44-35C6-1C6F-C756-226A3DC5692F}"/>
                </a:ext>
              </a:extLst>
            </p:cNvPr>
            <p:cNvSpPr/>
            <p:nvPr/>
          </p:nvSpPr>
          <p:spPr>
            <a:xfrm>
              <a:off x="6949724" y="2242492"/>
              <a:ext cx="1538195" cy="2388552"/>
            </a:xfrm>
            <a:prstGeom prst="rect">
              <a:avLst/>
            </a:prstGeom>
            <a:blipFill>
              <a:blip r:embed="rId3" cstate="print"/>
              <a:stretch>
                <a:fillRect/>
              </a:stretch>
            </a:blipFill>
          </p:spPr>
          <p:txBody>
            <a:bodyPr wrap="square" lIns="0" tIns="0" rIns="0" bIns="0" rtlCol="0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object 24">
              <a:extLst>
                <a:ext uri="{FF2B5EF4-FFF2-40B4-BE49-F238E27FC236}">
                  <a16:creationId xmlns:a16="http://schemas.microsoft.com/office/drawing/2014/main" id="{2C0425EE-B9FC-00C4-416A-2294B7DEA341}"/>
                </a:ext>
              </a:extLst>
            </p:cNvPr>
            <p:cNvSpPr/>
            <p:nvPr/>
          </p:nvSpPr>
          <p:spPr>
            <a:xfrm>
              <a:off x="10136229" y="2226956"/>
              <a:ext cx="1538196" cy="2366128"/>
            </a:xfrm>
            <a:prstGeom prst="rect">
              <a:avLst/>
            </a:prstGeom>
            <a:blipFill>
              <a:blip r:embed="rId4" cstate="print"/>
              <a:stretch>
                <a:fillRect/>
              </a:stretch>
            </a:blipFill>
          </p:spPr>
          <p:txBody>
            <a:bodyPr wrap="square" lIns="0" tIns="0" rIns="0" bIns="0" rtlCol="0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object 25">
              <a:extLst>
                <a:ext uri="{FF2B5EF4-FFF2-40B4-BE49-F238E27FC236}">
                  <a16:creationId xmlns:a16="http://schemas.microsoft.com/office/drawing/2014/main" id="{75F72C9B-46F8-D570-96AF-812731C4FBEF}"/>
                </a:ext>
              </a:extLst>
            </p:cNvPr>
            <p:cNvSpPr/>
            <p:nvPr/>
          </p:nvSpPr>
          <p:spPr>
            <a:xfrm>
              <a:off x="8547353" y="2242492"/>
              <a:ext cx="1538196" cy="2366128"/>
            </a:xfrm>
            <a:prstGeom prst="rect">
              <a:avLst/>
            </a:prstGeom>
            <a:blipFill>
              <a:blip r:embed="rId5" cstate="print"/>
              <a:stretch>
                <a:fillRect/>
              </a:stretch>
            </a:blipFill>
          </p:spPr>
          <p:txBody>
            <a:bodyPr wrap="square" lIns="0" tIns="0" rIns="0" bIns="0" rtlCol="0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2" name="L-Shape 11">
            <a:extLst>
              <a:ext uri="{FF2B5EF4-FFF2-40B4-BE49-F238E27FC236}">
                <a16:creationId xmlns:a16="http://schemas.microsoft.com/office/drawing/2014/main" id="{8A7D2C20-2423-8F5C-1C83-88EFF1617CF5}"/>
              </a:ext>
            </a:extLst>
          </p:cNvPr>
          <p:cNvSpPr/>
          <p:nvPr/>
        </p:nvSpPr>
        <p:spPr>
          <a:xfrm rot="5400000">
            <a:off x="599883" y="-51903"/>
            <a:ext cx="900397" cy="1498240"/>
          </a:xfrm>
          <a:prstGeom prst="corner">
            <a:avLst>
              <a:gd name="adj1" fmla="val 16120"/>
              <a:gd name="adj2" fmla="val 16110"/>
            </a:avLst>
          </a:prstGeom>
        </p:spPr>
        <p:style>
          <a:lnRef idx="2">
            <a:schemeClr val="accent6">
              <a:hueOff val="0"/>
              <a:satOff val="0"/>
              <a:lumOff val="0"/>
              <a:alphaOff val="0"/>
            </a:schemeClr>
          </a:lnRef>
          <a:fillRef idx="1">
            <a:schemeClr val="accent6">
              <a:hueOff val="0"/>
              <a:satOff val="0"/>
              <a:lumOff val="0"/>
              <a:alphaOff val="0"/>
            </a:schemeClr>
          </a:fillRef>
          <a:effectRef idx="0">
            <a:schemeClr val="accent6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8" name="Text Placeholder 2">
            <a:extLst>
              <a:ext uri="{FF2B5EF4-FFF2-40B4-BE49-F238E27FC236}">
                <a16:creationId xmlns:a16="http://schemas.microsoft.com/office/drawing/2014/main" id="{14F78FCC-0C50-AD96-F0FD-532DF7EA070A}"/>
              </a:ext>
            </a:extLst>
          </p:cNvPr>
          <p:cNvSpPr txBox="1">
            <a:spLocks/>
          </p:cNvSpPr>
          <p:nvPr/>
        </p:nvSpPr>
        <p:spPr>
          <a:xfrm>
            <a:off x="539750" y="772766"/>
            <a:ext cx="11112500" cy="374650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400">
                <a:solidFill>
                  <a:schemeClr val="tx1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Airport Access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B5947E7-E914-93F5-990A-6B50D6E31FE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604000" y="4073246"/>
            <a:ext cx="4705168" cy="12084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48977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/>
              <a:t>Operational Differences</a:t>
            </a:r>
            <a:endParaRPr lang="en-US" sz="220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1154305" y="2108910"/>
            <a:ext cx="5144895" cy="4697217"/>
          </a:xfrm>
        </p:spPr>
        <p:txBody>
          <a:bodyPr/>
          <a:lstStyle/>
          <a:p>
            <a:pPr marL="0" indent="0">
              <a:buNone/>
            </a:pPr>
            <a:endParaRPr lang="en-US"/>
          </a:p>
          <a:p>
            <a:pPr marL="0" lvl="1" indent="0">
              <a:spcBef>
                <a:spcPts val="600"/>
              </a:spcBef>
              <a:buNone/>
            </a:pPr>
            <a:r>
              <a:rPr lang="en-US" sz="1800"/>
              <a:t>Product Logistics &amp; Distribution includes:</a:t>
            </a:r>
          </a:p>
          <a:p>
            <a:pPr marL="285750" lvl="1" indent="-285750">
              <a:spcBef>
                <a:spcPts val="600"/>
              </a:spcBef>
            </a:pPr>
            <a:r>
              <a:rPr lang="en-US" sz="1800" err="1"/>
              <a:t>Skylink</a:t>
            </a:r>
            <a:r>
              <a:rPr lang="en-US" sz="1800"/>
              <a:t> to move between terminals</a:t>
            </a:r>
          </a:p>
          <a:p>
            <a:pPr marL="285750" lvl="1" indent="-285750">
              <a:spcBef>
                <a:spcPts val="600"/>
              </a:spcBef>
            </a:pPr>
            <a:r>
              <a:rPr lang="en-US" sz="1800"/>
              <a:t>Product must move inside an approved cart</a:t>
            </a:r>
          </a:p>
          <a:p>
            <a:pPr marL="285750" lvl="1" indent="-285750">
              <a:spcBef>
                <a:spcPts val="600"/>
              </a:spcBef>
            </a:pPr>
            <a:r>
              <a:rPr lang="en-US" sz="1800"/>
              <a:t>Docks have set hours and screenings   </a:t>
            </a:r>
          </a:p>
          <a:p>
            <a:pPr marL="285750" lvl="1" indent="-285750">
              <a:spcBef>
                <a:spcPts val="600"/>
              </a:spcBef>
            </a:pPr>
            <a:r>
              <a:rPr lang="en-US" sz="1800"/>
              <a:t>Separate storage at ramp level</a:t>
            </a:r>
          </a:p>
          <a:p>
            <a:pPr marL="285750" lvl="1" indent="-285750">
              <a:spcBef>
                <a:spcPts val="600"/>
              </a:spcBef>
            </a:pPr>
            <a:r>
              <a:rPr lang="en-US" sz="1800"/>
              <a:t>No deliveries on concourse during peak times</a:t>
            </a:r>
          </a:p>
          <a:p>
            <a:endParaRPr lang="en-US"/>
          </a:p>
        </p:txBody>
      </p:sp>
      <p:sp>
        <p:nvSpPr>
          <p:cNvPr id="12" name="L-Shape 11">
            <a:extLst>
              <a:ext uri="{FF2B5EF4-FFF2-40B4-BE49-F238E27FC236}">
                <a16:creationId xmlns:a16="http://schemas.microsoft.com/office/drawing/2014/main" id="{8A7D2C20-2423-8F5C-1C83-88EFF1617CF5}"/>
              </a:ext>
            </a:extLst>
          </p:cNvPr>
          <p:cNvSpPr/>
          <p:nvPr/>
        </p:nvSpPr>
        <p:spPr>
          <a:xfrm rot="5400000">
            <a:off x="599883" y="-51903"/>
            <a:ext cx="900397" cy="1498240"/>
          </a:xfrm>
          <a:prstGeom prst="corner">
            <a:avLst>
              <a:gd name="adj1" fmla="val 16120"/>
              <a:gd name="adj2" fmla="val 16110"/>
            </a:avLst>
          </a:prstGeom>
        </p:spPr>
        <p:style>
          <a:lnRef idx="2">
            <a:schemeClr val="accent6">
              <a:hueOff val="0"/>
              <a:satOff val="0"/>
              <a:lumOff val="0"/>
              <a:alphaOff val="0"/>
            </a:schemeClr>
          </a:lnRef>
          <a:fillRef idx="1">
            <a:schemeClr val="accent6">
              <a:hueOff val="0"/>
              <a:satOff val="0"/>
              <a:lumOff val="0"/>
              <a:alphaOff val="0"/>
            </a:schemeClr>
          </a:fillRef>
          <a:effectRef idx="0">
            <a:schemeClr val="accent6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8" name="Text Placeholder 2">
            <a:extLst>
              <a:ext uri="{FF2B5EF4-FFF2-40B4-BE49-F238E27FC236}">
                <a16:creationId xmlns:a16="http://schemas.microsoft.com/office/drawing/2014/main" id="{14F78FCC-0C50-AD96-F0FD-532DF7EA070A}"/>
              </a:ext>
            </a:extLst>
          </p:cNvPr>
          <p:cNvSpPr txBox="1">
            <a:spLocks/>
          </p:cNvSpPr>
          <p:nvPr/>
        </p:nvSpPr>
        <p:spPr>
          <a:xfrm>
            <a:off x="405638" y="772766"/>
            <a:ext cx="11112500" cy="374650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400">
                <a:solidFill>
                  <a:schemeClr val="tx1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Logistics &amp; Distribution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8A8FB9E0-FAF0-394B-02F5-32219795DF5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65892" y="2958131"/>
            <a:ext cx="1686358" cy="25108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028" name="Picture 4">
            <a:extLst>
              <a:ext uri="{FF2B5EF4-FFF2-40B4-BE49-F238E27FC236}">
                <a16:creationId xmlns:a16="http://schemas.microsoft.com/office/drawing/2014/main" id="{1118630F-BC93-A2E1-74B9-86F9F92079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1508" y="1259601"/>
            <a:ext cx="4369531" cy="158634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074E23C5-9922-2E1C-9D08-6E4E75DD387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42315" y="3320050"/>
            <a:ext cx="2685261" cy="306426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24595450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" name="Picture 37" descr="A group of people sitting in a room&#10;&#10;Description automatically generated">
            <a:extLst>
              <a:ext uri="{FF2B5EF4-FFF2-40B4-BE49-F238E27FC236}">
                <a16:creationId xmlns:a16="http://schemas.microsoft.com/office/drawing/2014/main" id="{8EE1062C-3E8C-DED7-3C57-04072011366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0966" y="-1"/>
            <a:ext cx="9426805" cy="7326351"/>
          </a:xfrm>
          <a:prstGeom prst="rect">
            <a:avLst/>
          </a:prstGeom>
        </p:spPr>
      </p:pic>
      <p:grpSp>
        <p:nvGrpSpPr>
          <p:cNvPr id="29" name="Group 28">
            <a:extLst>
              <a:ext uri="{FF2B5EF4-FFF2-40B4-BE49-F238E27FC236}">
                <a16:creationId xmlns:a16="http://schemas.microsoft.com/office/drawing/2014/main" id="{15A7FCE1-8128-4BFA-A8B8-2939828DE3D1}"/>
              </a:ext>
            </a:extLst>
          </p:cNvPr>
          <p:cNvGrpSpPr/>
          <p:nvPr/>
        </p:nvGrpSpPr>
        <p:grpSpPr>
          <a:xfrm>
            <a:off x="1100254" y="-23980"/>
            <a:ext cx="11344508" cy="6168749"/>
            <a:chOff x="995629" y="0"/>
            <a:chExt cx="11396175" cy="6244683"/>
          </a:xfrm>
        </p:grpSpPr>
        <p:pic>
          <p:nvPicPr>
            <p:cNvPr id="16" name="Picture 15" descr="A city skyline with a black background&#10;&#10;Description automatically generated with medium confidence">
              <a:extLst>
                <a:ext uri="{FF2B5EF4-FFF2-40B4-BE49-F238E27FC236}">
                  <a16:creationId xmlns:a16="http://schemas.microsoft.com/office/drawing/2014/main" id="{AF65D02B-1524-8995-9E58-CC012F7D8DDD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109055" y="950533"/>
              <a:ext cx="7789378" cy="5294150"/>
            </a:xfrm>
            <a:prstGeom prst="rect">
              <a:avLst/>
            </a:prstGeom>
          </p:spPr>
        </p:pic>
        <p:pic>
          <p:nvPicPr>
            <p:cNvPr id="24" name="Picture 23" descr="A group of people walking in a large airport&#10;&#10;Description automatically generated">
              <a:extLst>
                <a:ext uri="{FF2B5EF4-FFF2-40B4-BE49-F238E27FC236}">
                  <a16:creationId xmlns:a16="http://schemas.microsoft.com/office/drawing/2014/main" id="{9B489270-9677-A602-08E2-1A7AFD64E428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489001" y="0"/>
              <a:ext cx="7902803" cy="5749289"/>
            </a:xfrm>
            <a:prstGeom prst="rect">
              <a:avLst/>
            </a:prstGeom>
          </p:spPr>
        </p:pic>
        <p:pic>
          <p:nvPicPr>
            <p:cNvPr id="14" name="Picture 13" descr="A person standing in a room with a large group of people&#10;&#10;Description automatically generated">
              <a:extLst>
                <a:ext uri="{FF2B5EF4-FFF2-40B4-BE49-F238E27FC236}">
                  <a16:creationId xmlns:a16="http://schemas.microsoft.com/office/drawing/2014/main" id="{6215B06F-CC5F-3A50-B8C7-78E827C8F098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95629" y="0"/>
              <a:ext cx="7902804" cy="5765811"/>
            </a:xfrm>
            <a:prstGeom prst="rect">
              <a:avLst/>
            </a:prstGeom>
          </p:spPr>
        </p:pic>
        <p:pic>
          <p:nvPicPr>
            <p:cNvPr id="26" name="Picture 25" descr="A group of people cutting a ribbon&#10;&#10;Description automatically generated">
              <a:extLst>
                <a:ext uri="{FF2B5EF4-FFF2-40B4-BE49-F238E27FC236}">
                  <a16:creationId xmlns:a16="http://schemas.microsoft.com/office/drawing/2014/main" id="{24B1E429-7831-394F-5445-81AD1B5BAA10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003744" y="863040"/>
              <a:ext cx="7388060" cy="5294150"/>
            </a:xfrm>
            <a:prstGeom prst="rect">
              <a:avLst/>
            </a:prstGeom>
          </p:spPr>
        </p:pic>
      </p:grpSp>
      <p:pic>
        <p:nvPicPr>
          <p:cNvPr id="40" name="Picture 39" descr="A black background with white text&#10;&#10;Description automatically generated">
            <a:extLst>
              <a:ext uri="{FF2B5EF4-FFF2-40B4-BE49-F238E27FC236}">
                <a16:creationId xmlns:a16="http://schemas.microsoft.com/office/drawing/2014/main" id="{796CD8C7-45ED-37F4-AAE2-E661B4F739BA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80220" y="-23980"/>
            <a:ext cx="9426805" cy="6858000"/>
          </a:xfrm>
          <a:prstGeom prst="rect">
            <a:avLst/>
          </a:prstGeom>
        </p:spPr>
      </p:pic>
      <p:pic>
        <p:nvPicPr>
          <p:cNvPr id="42" name="Picture 41" descr="A black background with orange text&#10;&#10;Description automatically generated">
            <a:extLst>
              <a:ext uri="{FF2B5EF4-FFF2-40B4-BE49-F238E27FC236}">
                <a16:creationId xmlns:a16="http://schemas.microsoft.com/office/drawing/2014/main" id="{C42E1092-74B9-ABAE-F20F-0DDFF8D3574E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39083" y="523606"/>
            <a:ext cx="8264677" cy="60125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972315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D4EE032C-FDAD-09A9-F18F-67A23A11ADE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3340" y="1172829"/>
            <a:ext cx="5067401" cy="4113274"/>
          </a:xfrm>
        </p:spPr>
        <p:txBody>
          <a:bodyPr/>
          <a:lstStyle/>
          <a:p>
            <a:r>
              <a:rPr lang="en-US" sz="4000"/>
              <a:t>DFW is proud to have achieved the 2022 &amp; 2023 ACI award for “Best Airport over 40 Million travelers in </a:t>
            </a:r>
            <a:br>
              <a:rPr lang="en-US" sz="4000"/>
            </a:br>
            <a:r>
              <a:rPr lang="en-US" sz="4000"/>
              <a:t>North America”.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4221E91-0ADF-CB08-EA75-BBB44A702C4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365" r="66464"/>
          <a:stretch/>
        </p:blipFill>
        <p:spPr>
          <a:xfrm>
            <a:off x="1186141" y="287802"/>
            <a:ext cx="3797338" cy="62823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678027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>
            <a:extLst>
              <a:ext uri="{FF2B5EF4-FFF2-40B4-BE49-F238E27FC236}">
                <a16:creationId xmlns:a16="http://schemas.microsoft.com/office/drawing/2014/main" id="{C68ACA0F-3F7F-BFD8-9BB7-D7EFEC00891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50000"/>
          </a:blip>
          <a:srcRect l="71250" t="14116" r="2442" b="8235"/>
          <a:stretch/>
        </p:blipFill>
        <p:spPr>
          <a:xfrm>
            <a:off x="1" y="-31376"/>
            <a:ext cx="12192000" cy="6889376"/>
          </a:xfrm>
          <a:prstGeom prst="rect">
            <a:avLst/>
          </a:prstGeom>
        </p:spPr>
      </p:pic>
      <p:sp>
        <p:nvSpPr>
          <p:cNvPr id="16" name="Title 1">
            <a:extLst>
              <a:ext uri="{FF2B5EF4-FFF2-40B4-BE49-F238E27FC236}">
                <a16:creationId xmlns:a16="http://schemas.microsoft.com/office/drawing/2014/main" id="{F90CEEC7-7555-46CA-3C4A-C4B7E754746F}"/>
              </a:ext>
            </a:extLst>
          </p:cNvPr>
          <p:cNvSpPr txBox="1">
            <a:spLocks/>
          </p:cNvSpPr>
          <p:nvPr/>
        </p:nvSpPr>
        <p:spPr>
          <a:xfrm>
            <a:off x="464179" y="1639184"/>
            <a:ext cx="7504835" cy="1603386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5400" b="0" i="0" u="none" strike="noStrike" kern="1200" cap="none" spc="0" normalizeH="0" baseline="0" noProof="0">
                <a:ln>
                  <a:noFill/>
                </a:ln>
                <a:solidFill>
                  <a:srgbClr val="585858"/>
                </a:solidFill>
                <a:effectLst/>
                <a:uLnTx/>
                <a:uFillTx/>
                <a:latin typeface="Arial"/>
                <a:ea typeface="+mj-ea"/>
                <a:cs typeface="+mj-cs"/>
              </a:rPr>
              <a:t>Upcoming Projects and RFPs</a:t>
            </a:r>
            <a:br>
              <a:rPr kumimoji="0" lang="en-US" sz="5400" b="0" i="0" u="none" strike="noStrike" kern="1200" cap="none" spc="0" normalizeH="0" baseline="0" noProof="0">
                <a:ln>
                  <a:noFill/>
                </a:ln>
                <a:solidFill>
                  <a:srgbClr val="585858"/>
                </a:solidFill>
                <a:effectLst/>
                <a:uLnTx/>
                <a:uFillTx/>
                <a:latin typeface="Arial"/>
                <a:ea typeface="+mj-ea"/>
                <a:cs typeface="+mj-cs"/>
              </a:rPr>
            </a:br>
            <a:endParaRPr kumimoji="0" lang="en-US" sz="5400" b="0" i="0" u="none" strike="noStrike" kern="1200" cap="none" spc="0" normalizeH="0" baseline="0" noProof="0">
              <a:ln>
                <a:noFill/>
              </a:ln>
              <a:solidFill>
                <a:srgbClr val="585858"/>
              </a:solidFill>
              <a:effectLst/>
              <a:uLnTx/>
              <a:uFillTx/>
              <a:latin typeface="Arial"/>
              <a:ea typeface="+mj-ea"/>
              <a:cs typeface="+mj-cs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64D11044-5EDB-166B-F00A-90863D828247}"/>
              </a:ext>
            </a:extLst>
          </p:cNvPr>
          <p:cNvSpPr/>
          <p:nvPr/>
        </p:nvSpPr>
        <p:spPr>
          <a:xfrm>
            <a:off x="554436" y="1421770"/>
            <a:ext cx="766364" cy="45719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0799808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8A31EB00-948A-435A-8119-56C710301E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8440" y="232858"/>
            <a:ext cx="11112500" cy="693369"/>
          </a:xfrm>
        </p:spPr>
        <p:txBody>
          <a:bodyPr/>
          <a:lstStyle/>
          <a:p>
            <a:r>
              <a:rPr lang="en-US"/>
              <a:t>Terminals A&amp;C Piers</a:t>
            </a:r>
          </a:p>
        </p:txBody>
      </p:sp>
      <p:pic>
        <p:nvPicPr>
          <p:cNvPr id="13" name="Picture Placeholder 12">
            <a:extLst>
              <a:ext uri="{FF2B5EF4-FFF2-40B4-BE49-F238E27FC236}">
                <a16:creationId xmlns:a16="http://schemas.microsoft.com/office/drawing/2014/main" id="{786B1B79-FCAD-6C77-27C1-E9A0EC813742}"/>
              </a:ext>
            </a:extLst>
          </p:cNvPr>
          <p:cNvPicPr>
            <a:picLocks noGrp="1" noChangeAspect="1"/>
          </p:cNvPicPr>
          <p:nvPr>
            <p:ph type="pic" sz="quarter" idx="4294967295"/>
          </p:nvPr>
        </p:nvPicPr>
        <p:blipFill rotWithShape="1">
          <a:blip r:embed="rId3"/>
          <a:srcRect t="12603" b="12603"/>
          <a:stretch/>
        </p:blipFill>
        <p:spPr>
          <a:xfrm>
            <a:off x="710077" y="4517557"/>
            <a:ext cx="6685805" cy="2221941"/>
          </a:xfrm>
          <a:prstGeom prst="rect">
            <a:avLst/>
          </a:prstGeom>
        </p:spPr>
      </p:pic>
      <p:pic>
        <p:nvPicPr>
          <p:cNvPr id="9" name="Picture Placeholder 8">
            <a:extLst>
              <a:ext uri="{FF2B5EF4-FFF2-40B4-BE49-F238E27FC236}">
                <a16:creationId xmlns:a16="http://schemas.microsoft.com/office/drawing/2014/main" id="{6B6DF0BB-7954-2E3E-4D9C-71254502B5B7}"/>
              </a:ext>
            </a:extLst>
          </p:cNvPr>
          <p:cNvPicPr>
            <a:picLocks noGrp="1" noChangeAspect="1"/>
          </p:cNvPicPr>
          <p:nvPr>
            <p:ph type="pic" sz="quarter" idx="4294967295"/>
          </p:nvPr>
        </p:nvPicPr>
        <p:blipFill rotWithShape="1">
          <a:blip r:embed="rId4"/>
          <a:srcRect t="427" b="1132"/>
          <a:stretch/>
        </p:blipFill>
        <p:spPr>
          <a:xfrm>
            <a:off x="772832" y="971229"/>
            <a:ext cx="5323168" cy="3449349"/>
          </a:xfrm>
          <a:prstGeom prst="rect">
            <a:avLst/>
          </a:prstGeom>
        </p:spPr>
      </p:pic>
      <p:pic>
        <p:nvPicPr>
          <p:cNvPr id="11" name="Picture Placeholder 10">
            <a:extLst>
              <a:ext uri="{FF2B5EF4-FFF2-40B4-BE49-F238E27FC236}">
                <a16:creationId xmlns:a16="http://schemas.microsoft.com/office/drawing/2014/main" id="{32F49E71-0CCB-D09D-466A-5F51AB095C8D}"/>
              </a:ext>
            </a:extLst>
          </p:cNvPr>
          <p:cNvPicPr>
            <a:picLocks noGrp="1" noChangeAspect="1"/>
          </p:cNvPicPr>
          <p:nvPr>
            <p:ph type="pic" sz="quarter" idx="4294967295"/>
          </p:nvPr>
        </p:nvPicPr>
        <p:blipFill rotWithShape="1">
          <a:blip r:embed="rId5"/>
          <a:srcRect l="6218" t="1826" r="10734" b="-1285"/>
          <a:stretch/>
        </p:blipFill>
        <p:spPr>
          <a:xfrm>
            <a:off x="6249547" y="971227"/>
            <a:ext cx="5323170" cy="344935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42D82C2-87AA-485C-2A8B-EDFA6E254236}"/>
              </a:ext>
            </a:extLst>
          </p:cNvPr>
          <p:cNvSpPr txBox="1"/>
          <p:nvPr/>
        </p:nvSpPr>
        <p:spPr>
          <a:xfrm>
            <a:off x="7505929" y="4934333"/>
            <a:ext cx="4076471" cy="965970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2"/>
            </a:solidFill>
          </a:ln>
        </p:spPr>
        <p:txBody>
          <a:bodyPr wrap="square">
            <a:spAutoFit/>
          </a:bodyPr>
          <a:lstStyle/>
          <a:p>
            <a:pPr marL="0" marR="0" algn="ctr">
              <a:lnSpc>
                <a:spcPct val="150000"/>
              </a:lnSpc>
              <a:spcBef>
                <a:spcPts val="600"/>
              </a:spcBef>
              <a:spcAft>
                <a:spcPts val="0"/>
              </a:spcAft>
            </a:pPr>
            <a:r>
              <a:rPr lang="en-US" sz="20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Projected A&amp;C Pier Completion 2026*</a:t>
            </a:r>
            <a:endParaRPr lang="en-US" sz="20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7F5308A-EA79-CD94-FB5C-EA7890927526}"/>
              </a:ext>
            </a:extLst>
          </p:cNvPr>
          <p:cNvSpPr txBox="1"/>
          <p:nvPr/>
        </p:nvSpPr>
        <p:spPr>
          <a:xfrm>
            <a:off x="7505929" y="6374241"/>
            <a:ext cx="306083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>
                <a:solidFill>
                  <a:schemeClr val="accent2"/>
                </a:solidFill>
                <a:latin typeface="Arial"/>
                <a:cs typeface="Arial"/>
              </a:rPr>
              <a:t>*Subject to Change</a:t>
            </a:r>
            <a:endParaRPr lang="en-US" b="1">
              <a:solidFill>
                <a:schemeClr val="accent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1240025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itle 15">
            <a:extLst>
              <a:ext uri="{FF2B5EF4-FFF2-40B4-BE49-F238E27FC236}">
                <a16:creationId xmlns:a16="http://schemas.microsoft.com/office/drawing/2014/main" id="{E93A4603-570E-984A-5E2D-EE08967B452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96206" y="299043"/>
            <a:ext cx="11112500" cy="693369"/>
          </a:xfrm>
        </p:spPr>
        <p:txBody>
          <a:bodyPr/>
          <a:lstStyle/>
          <a:p>
            <a:r>
              <a:rPr lang="en-US"/>
              <a:t>Reimagined Terminal C</a:t>
            </a: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D2A23A34-E852-4587-EDF3-B4FB406FF57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52304" b="51897"/>
          <a:stretch/>
        </p:blipFill>
        <p:spPr>
          <a:xfrm>
            <a:off x="1123405" y="996504"/>
            <a:ext cx="5017145" cy="2885522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ADC74025-EBFC-F818-ECBE-97FC03228CA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2304" t="51801"/>
          <a:stretch/>
        </p:blipFill>
        <p:spPr>
          <a:xfrm>
            <a:off x="5721531" y="3565017"/>
            <a:ext cx="5380812" cy="2908898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8F9D9C45-B105-BD28-B6B8-6FB689568E4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53939" r="52304"/>
          <a:stretch/>
        </p:blipFill>
        <p:spPr>
          <a:xfrm>
            <a:off x="1123406" y="3643642"/>
            <a:ext cx="5017142" cy="2816536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D6486283-F5AD-6EC5-AF0C-8DB282B5DC8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0944" b="51897"/>
          <a:stretch/>
        </p:blipFill>
        <p:spPr>
          <a:xfrm>
            <a:off x="5721532" y="992413"/>
            <a:ext cx="5380812" cy="2845086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46E2EC3F-471C-299B-558B-A4B4F30A07B7}"/>
              </a:ext>
            </a:extLst>
          </p:cNvPr>
          <p:cNvSpPr txBox="1"/>
          <p:nvPr/>
        </p:nvSpPr>
        <p:spPr>
          <a:xfrm>
            <a:off x="3944470" y="3324570"/>
            <a:ext cx="4017546" cy="965970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2"/>
            </a:solidFill>
          </a:ln>
        </p:spPr>
        <p:txBody>
          <a:bodyPr wrap="square">
            <a:spAutoFit/>
          </a:bodyPr>
          <a:lstStyle/>
          <a:p>
            <a:pPr marL="0" marR="0" algn="ctr">
              <a:lnSpc>
                <a:spcPct val="150000"/>
              </a:lnSpc>
              <a:spcBef>
                <a:spcPts val="600"/>
              </a:spcBef>
              <a:spcAft>
                <a:spcPts val="0"/>
              </a:spcAft>
            </a:pPr>
            <a:r>
              <a:rPr lang="en-US" sz="20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Reimagined Terminal C Completio</a:t>
            </a:r>
            <a:r>
              <a:rPr lang="en-US" sz="200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 projected 2029*</a:t>
            </a:r>
            <a:endParaRPr lang="en-US" sz="20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F087A13-CE52-62B2-B188-9769AD9A72F3}"/>
              </a:ext>
            </a:extLst>
          </p:cNvPr>
          <p:cNvSpPr txBox="1"/>
          <p:nvPr/>
        </p:nvSpPr>
        <p:spPr>
          <a:xfrm>
            <a:off x="1022897" y="6455234"/>
            <a:ext cx="306083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>
                <a:solidFill>
                  <a:schemeClr val="accent2"/>
                </a:solidFill>
                <a:latin typeface="Arial"/>
                <a:cs typeface="Arial"/>
              </a:rPr>
              <a:t>*Subject to Change</a:t>
            </a:r>
            <a:endParaRPr lang="en-US" b="1">
              <a:solidFill>
                <a:schemeClr val="accent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863226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ropped Terminal C">
            <a:hlinkClick r:id="" action="ppaction://media"/>
            <a:extLst>
              <a:ext uri="{FF2B5EF4-FFF2-40B4-BE49-F238E27FC236}">
                <a16:creationId xmlns:a16="http://schemas.microsoft.com/office/drawing/2014/main" id="{1F1245F2-C4D9-2468-3F99-C4B5065AC98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00528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945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B92ED3C-7BF2-4683-8548-4F1D687DB27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511683" y="2825951"/>
            <a:ext cx="5098188" cy="2301019"/>
          </a:xfrm>
        </p:spPr>
        <p:txBody>
          <a:bodyPr/>
          <a:lstStyle/>
          <a:p>
            <a:pPr marL="285750" marR="0" indent="-285750">
              <a:spcBef>
                <a:spcPts val="60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2400"/>
              <a:t>15 additional gates</a:t>
            </a:r>
          </a:p>
          <a:p>
            <a:pPr marL="285750" marR="0" indent="-285750">
              <a:spcBef>
                <a:spcPts val="60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2400"/>
              <a:t>Multiple Concession locations</a:t>
            </a:r>
          </a:p>
          <a:p>
            <a:endParaRPr lang="en-US" sz="2400">
              <a:latin typeface="Arial"/>
              <a:cs typeface="Arial"/>
            </a:endParaRP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8A31EB00-948A-435A-8119-56C710301E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8012" y="1172829"/>
            <a:ext cx="5433468" cy="1169998"/>
          </a:xfrm>
        </p:spPr>
        <p:txBody>
          <a:bodyPr/>
          <a:lstStyle/>
          <a:p>
            <a:r>
              <a:rPr lang="en-US"/>
              <a:t>New Terminal F West Concourse</a:t>
            </a:r>
          </a:p>
        </p:txBody>
      </p:sp>
      <p:pic>
        <p:nvPicPr>
          <p:cNvPr id="1028" name="Picture 4">
            <a:extLst>
              <a:ext uri="{FF2B5EF4-FFF2-40B4-BE49-F238E27FC236}">
                <a16:creationId xmlns:a16="http://schemas.microsoft.com/office/drawing/2014/main" id="{2B8DA239-D424-4BCF-814B-E2EE0FA9E2E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5934229" cy="342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D972E4F8-7486-7E89-D356-7BAF0071258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3505201"/>
            <a:ext cx="6037900" cy="3429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5D3A618D-ADA5-20E9-B17A-BFBD0008B249}"/>
              </a:ext>
            </a:extLst>
          </p:cNvPr>
          <p:cNvSpPr txBox="1"/>
          <p:nvPr/>
        </p:nvSpPr>
        <p:spPr>
          <a:xfrm>
            <a:off x="6967525" y="4149913"/>
            <a:ext cx="3765177" cy="965970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2"/>
            </a:solidFill>
          </a:ln>
        </p:spPr>
        <p:txBody>
          <a:bodyPr wrap="square">
            <a:spAutoFit/>
          </a:bodyPr>
          <a:lstStyle/>
          <a:p>
            <a:pPr marL="0" marR="0" algn="ctr">
              <a:lnSpc>
                <a:spcPct val="150000"/>
              </a:lnSpc>
              <a:spcBef>
                <a:spcPts val="600"/>
              </a:spcBef>
              <a:spcAft>
                <a:spcPts val="0"/>
              </a:spcAft>
            </a:pPr>
            <a:r>
              <a:rPr lang="en-US" sz="20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Terminal F West Concourse Completio</a:t>
            </a:r>
            <a:r>
              <a:rPr lang="en-US" sz="200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 projected 2027*</a:t>
            </a:r>
            <a:r>
              <a:rPr lang="en-US" sz="20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endParaRPr lang="en-US" sz="20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266E588-660D-72D3-4FFE-EA536CFE8AAD}"/>
              </a:ext>
            </a:extLst>
          </p:cNvPr>
          <p:cNvSpPr txBox="1"/>
          <p:nvPr/>
        </p:nvSpPr>
        <p:spPr>
          <a:xfrm>
            <a:off x="6967525" y="6488668"/>
            <a:ext cx="306083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>
                <a:solidFill>
                  <a:schemeClr val="accent2"/>
                </a:solidFill>
                <a:latin typeface="Arial"/>
                <a:cs typeface="Arial"/>
              </a:rPr>
              <a:t>*Subject to Change</a:t>
            </a:r>
            <a:endParaRPr lang="en-US" b="1">
              <a:solidFill>
                <a:schemeClr val="accent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2965459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ropped Terminal F">
            <a:hlinkClick r:id="" action="ppaction://media"/>
            <a:extLst>
              <a:ext uri="{FF2B5EF4-FFF2-40B4-BE49-F238E27FC236}">
                <a16:creationId xmlns:a16="http://schemas.microsoft.com/office/drawing/2014/main" id="{98329272-952C-FF0C-101F-2AED077641C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82503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808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9860F188-3246-4DAC-0FB1-12BCC799857D}"/>
              </a:ext>
            </a:extLst>
          </p:cNvPr>
          <p:cNvGrpSpPr/>
          <p:nvPr/>
        </p:nvGrpSpPr>
        <p:grpSpPr>
          <a:xfrm>
            <a:off x="1334448" y="810087"/>
            <a:ext cx="8905357" cy="5237825"/>
            <a:chOff x="1307815" y="621437"/>
            <a:chExt cx="8905357" cy="5237825"/>
          </a:xfrm>
        </p:grpSpPr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4CCE5348-D41E-41E2-99CE-26A0DF418990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t="10520"/>
            <a:stretch/>
          </p:blipFill>
          <p:spPr>
            <a:xfrm>
              <a:off x="1307815" y="621437"/>
              <a:ext cx="8905357" cy="5237825"/>
            </a:xfrm>
            <a:prstGeom prst="rect">
              <a:avLst/>
            </a:prstGeom>
          </p:spPr>
        </p:pic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188A7701-D81E-03F6-25B2-EA9F099AD655}"/>
                </a:ext>
              </a:extLst>
            </p:cNvPr>
            <p:cNvSpPr txBox="1"/>
            <p:nvPr/>
          </p:nvSpPr>
          <p:spPr>
            <a:xfrm>
              <a:off x="3693111" y="3240349"/>
              <a:ext cx="603682" cy="338554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r>
                <a:rPr lang="en-US" sz="1600" b="1">
                  <a:solidFill>
                    <a:schemeClr val="tx2"/>
                  </a:solidFill>
                </a:rPr>
                <a:t>May</a:t>
              </a:r>
            </a:p>
          </p:txBody>
        </p:sp>
      </p:grpSp>
      <p:sp>
        <p:nvSpPr>
          <p:cNvPr id="3" name="Rectangle 2">
            <a:extLst>
              <a:ext uri="{FF2B5EF4-FFF2-40B4-BE49-F238E27FC236}">
                <a16:creationId xmlns:a16="http://schemas.microsoft.com/office/drawing/2014/main" id="{8CC3A7F9-2686-34AF-52D8-5A91A191F9CA}"/>
              </a:ext>
            </a:extLst>
          </p:cNvPr>
          <p:cNvSpPr/>
          <p:nvPr/>
        </p:nvSpPr>
        <p:spPr>
          <a:xfrm>
            <a:off x="517236" y="360218"/>
            <a:ext cx="11037455" cy="5957455"/>
          </a:xfrm>
          <a:prstGeom prst="rect">
            <a:avLst/>
          </a:prstGeom>
          <a:noFill/>
          <a:ln w="57150">
            <a:solidFill>
              <a:srgbClr val="FF7334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684584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9BE01D-6A4B-32D7-6EFB-24896F4C10C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615924" y="1335904"/>
            <a:ext cx="6540447" cy="693369"/>
          </a:xfrm>
        </p:spPr>
        <p:txBody>
          <a:bodyPr/>
          <a:lstStyle/>
          <a:p>
            <a:r>
              <a:rPr lang="en-US" sz="3600">
                <a:solidFill>
                  <a:schemeClr val="tx1"/>
                </a:solidFill>
              </a:rPr>
              <a:t>RFP Strategy Statement </a:t>
            </a:r>
          </a:p>
        </p:txBody>
      </p:sp>
      <p:graphicFrame>
        <p:nvGraphicFramePr>
          <p:cNvPr id="18" name="Diagram 17">
            <a:extLst>
              <a:ext uri="{FF2B5EF4-FFF2-40B4-BE49-F238E27FC236}">
                <a16:creationId xmlns:a16="http://schemas.microsoft.com/office/drawing/2014/main" id="{49876096-7785-FD81-8D78-0FE79AC8D6A8}"/>
              </a:ext>
            </a:extLst>
          </p:cNvPr>
          <p:cNvGraphicFramePr/>
          <p:nvPr/>
        </p:nvGraphicFramePr>
        <p:xfrm>
          <a:off x="2415481" y="4110475"/>
          <a:ext cx="7889864" cy="27475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7" name="Picture 4">
            <a:extLst>
              <a:ext uri="{FF2B5EF4-FFF2-40B4-BE49-F238E27FC236}">
                <a16:creationId xmlns:a16="http://schemas.microsoft.com/office/drawing/2014/main" id="{A6AFE9D3-D2DB-BE83-0096-72D97F224A5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44933" y="70478"/>
            <a:ext cx="9468960" cy="11315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" name="Text Placeholder 3">
            <a:extLst>
              <a:ext uri="{FF2B5EF4-FFF2-40B4-BE49-F238E27FC236}">
                <a16:creationId xmlns:a16="http://schemas.microsoft.com/office/drawing/2014/main" id="{5D9D74D0-CA02-959F-FFED-91B7686EA39A}"/>
              </a:ext>
            </a:extLst>
          </p:cNvPr>
          <p:cNvSpPr txBox="1">
            <a:spLocks/>
          </p:cNvSpPr>
          <p:nvPr/>
        </p:nvSpPr>
        <p:spPr>
          <a:xfrm>
            <a:off x="2728560" y="2163189"/>
            <a:ext cx="7427811" cy="1930401"/>
          </a:xfrm>
          <a:solidFill>
            <a:schemeClr val="accent4"/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/>
              <a:t>Provide opportunities for ownership by creating a variety of packages across concession categories for </a:t>
            </a:r>
            <a:r>
              <a:rPr lang="en-US" sz="2400">
                <a:solidFill>
                  <a:schemeClr val="accent4"/>
                </a:solidFill>
              </a:rPr>
              <a:t>new entrants </a:t>
            </a:r>
            <a:r>
              <a:rPr lang="en-US" sz="2400"/>
              <a:t>and </a:t>
            </a:r>
            <a:r>
              <a:rPr lang="en-US" sz="2400">
                <a:solidFill>
                  <a:schemeClr val="accent4"/>
                </a:solidFill>
              </a:rPr>
              <a:t>existing concessionaires </a:t>
            </a:r>
            <a:r>
              <a:rPr lang="en-US" sz="2400"/>
              <a:t>to generate </a:t>
            </a:r>
            <a:r>
              <a:rPr lang="en-US" sz="2400">
                <a:solidFill>
                  <a:schemeClr val="accent2"/>
                </a:solidFill>
              </a:rPr>
              <a:t>gross receipts </a:t>
            </a:r>
            <a:r>
              <a:rPr lang="en-US" sz="2400"/>
              <a:t>while enhancing the customer experience and benefiting the community.</a:t>
            </a:r>
          </a:p>
        </p:txBody>
      </p:sp>
    </p:spTree>
    <p:extLst>
      <p:ext uri="{BB962C8B-B14F-4D97-AF65-F5344CB8AC3E}">
        <p14:creationId xmlns:p14="http://schemas.microsoft.com/office/powerpoint/2010/main" val="123057519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822C25-01FC-4B72-0D1B-FDB5527DF08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61500" y="379673"/>
            <a:ext cx="4397653" cy="1316198"/>
          </a:xfrm>
          <a:ln w="76200">
            <a:solidFill>
              <a:srgbClr val="FF6100"/>
            </a:solidFill>
          </a:ln>
        </p:spPr>
        <p:txBody>
          <a:bodyPr/>
          <a:lstStyle/>
          <a:p>
            <a:br>
              <a:rPr lang="en-US" sz="4400"/>
            </a:br>
            <a:r>
              <a:rPr lang="en-US" sz="4400"/>
              <a:t>May RFP</a:t>
            </a:r>
            <a:br>
              <a:rPr lang="en-US" sz="4400"/>
            </a:br>
            <a:endParaRPr lang="en-US" sz="4400"/>
          </a:p>
        </p:txBody>
      </p:sp>
      <p:sp>
        <p:nvSpPr>
          <p:cNvPr id="7" name="Flowchart: Process 6">
            <a:extLst>
              <a:ext uri="{FF2B5EF4-FFF2-40B4-BE49-F238E27FC236}">
                <a16:creationId xmlns:a16="http://schemas.microsoft.com/office/drawing/2014/main" id="{D8D79539-E856-312B-A786-EB4BB41A2E2E}"/>
              </a:ext>
            </a:extLst>
          </p:cNvPr>
          <p:cNvSpPr/>
          <p:nvPr/>
        </p:nvSpPr>
        <p:spPr>
          <a:xfrm>
            <a:off x="6651099" y="319586"/>
            <a:ext cx="5130088" cy="1436372"/>
          </a:xfrm>
          <a:prstGeom prst="flowChartProcess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/>
              <a:t>38 Locations </a:t>
            </a:r>
          </a:p>
          <a:p>
            <a:pPr algn="ctr"/>
            <a:r>
              <a:rPr lang="en-US" sz="3600"/>
              <a:t>18 Packages*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6B0005A-2991-791A-8C34-0EFF5B823997}"/>
              </a:ext>
            </a:extLst>
          </p:cNvPr>
          <p:cNvSpPr txBox="1"/>
          <p:nvPr/>
        </p:nvSpPr>
        <p:spPr>
          <a:xfrm>
            <a:off x="0" y="6515656"/>
            <a:ext cx="469391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/>
              <a:t>*Package details will be shared at the May Pre-Proposal.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2C204A1F-D982-FFFB-6BE7-4270ABC3837B}"/>
              </a:ext>
            </a:extLst>
          </p:cNvPr>
          <p:cNvGrpSpPr/>
          <p:nvPr/>
        </p:nvGrpSpPr>
        <p:grpSpPr>
          <a:xfrm>
            <a:off x="1848035" y="1788883"/>
            <a:ext cx="8495930" cy="4532915"/>
            <a:chOff x="2013381" y="1669001"/>
            <a:chExt cx="8495930" cy="4532915"/>
          </a:xfrm>
        </p:grpSpPr>
        <p:graphicFrame>
          <p:nvGraphicFramePr>
            <p:cNvPr id="3" name="Chart 2">
              <a:extLst>
                <a:ext uri="{FF2B5EF4-FFF2-40B4-BE49-F238E27FC236}">
                  <a16:creationId xmlns:a16="http://schemas.microsoft.com/office/drawing/2014/main" id="{F57E72EA-4AE4-3756-FC8F-ECC019529CBE}"/>
                </a:ext>
              </a:extLst>
            </p:cNvPr>
            <p:cNvGraphicFramePr>
              <a:graphicFrameLocks/>
            </p:cNvGraphicFramePr>
            <p:nvPr>
              <p:extLst>
                <p:ext uri="{D42A27DB-BD31-4B8C-83A1-F6EECF244321}">
                  <p14:modId xmlns:p14="http://schemas.microsoft.com/office/powerpoint/2010/main" val="249128246"/>
                </p:ext>
              </p:extLst>
            </p:nvPr>
          </p:nvGraphicFramePr>
          <p:xfrm>
            <a:off x="2013381" y="1669001"/>
            <a:ext cx="8495930" cy="4532915"/>
          </p:xfrm>
          <a:graphic>
            <a:graphicData uri="http://schemas.openxmlformats.org/drawingml/2006/chart">
              <c:chart xmlns:c="http://schemas.openxmlformats.org/drawingml/2006/chart" xmlns:r="http://schemas.openxmlformats.org/officeDocument/2006/relationships" r:id="rId2"/>
            </a:graphicData>
          </a:graphic>
        </p:graphicFrame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E1F2A966-B63C-8E7C-6156-C243A2F4BEBC}"/>
                </a:ext>
              </a:extLst>
            </p:cNvPr>
            <p:cNvSpPr txBox="1"/>
            <p:nvPr/>
          </p:nvSpPr>
          <p:spPr>
            <a:xfrm>
              <a:off x="3011055" y="3546764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>
                  <a:solidFill>
                    <a:schemeClr val="bg1"/>
                  </a:solidFill>
                </a:rPr>
                <a:t>12</a:t>
              </a:r>
            </a:p>
          </p:txBody>
        </p: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E7B22C23-7AD4-C564-0903-20E2D9414292}"/>
                </a:ext>
              </a:extLst>
            </p:cNvPr>
            <p:cNvSpPr txBox="1"/>
            <p:nvPr/>
          </p:nvSpPr>
          <p:spPr>
            <a:xfrm>
              <a:off x="4668046" y="4393031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>
                  <a:solidFill>
                    <a:schemeClr val="bg1"/>
                  </a:solidFill>
                </a:rPr>
                <a:t>7</a:t>
              </a:r>
            </a:p>
          </p:txBody>
        </p:sp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17614067-BC6C-F78E-DF3B-2772B5B7A097}"/>
                </a:ext>
              </a:extLst>
            </p:cNvPr>
            <p:cNvSpPr txBox="1"/>
            <p:nvPr/>
          </p:nvSpPr>
          <p:spPr>
            <a:xfrm>
              <a:off x="6261346" y="5004333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>
                  <a:solidFill>
                    <a:schemeClr val="bg1"/>
                  </a:solidFill>
                </a:rPr>
                <a:t>4</a:t>
              </a:r>
            </a:p>
          </p:txBody>
        </p:sp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80C20066-2F2D-F5A3-B950-A6BE8CE29FFC}"/>
                </a:ext>
              </a:extLst>
            </p:cNvPr>
            <p:cNvSpPr txBox="1"/>
            <p:nvPr/>
          </p:nvSpPr>
          <p:spPr>
            <a:xfrm>
              <a:off x="7778282" y="3566126"/>
              <a:ext cx="42402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>
                  <a:solidFill>
                    <a:schemeClr val="bg1"/>
                  </a:solidFill>
                </a:rPr>
                <a:t>11</a:t>
              </a:r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46587ED5-155E-A811-ABA8-94B34FF0A6B8}"/>
                </a:ext>
              </a:extLst>
            </p:cNvPr>
            <p:cNvSpPr txBox="1"/>
            <p:nvPr/>
          </p:nvSpPr>
          <p:spPr>
            <a:xfrm>
              <a:off x="9452510" y="5004333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>
                  <a:solidFill>
                    <a:schemeClr val="bg1"/>
                  </a:solidFill>
                </a:rPr>
                <a:t>4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56817160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5759A2D-5559-5C78-34F6-1D08613EB2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18">
            <a:extLst>
              <a:ext uri="{FF2B5EF4-FFF2-40B4-BE49-F238E27FC236}">
                <a16:creationId xmlns:a16="http://schemas.microsoft.com/office/drawing/2014/main" id="{BA5102C6-1E53-1BA4-6265-EF772A8324E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966633" y="6251853"/>
            <a:ext cx="1143160" cy="571580"/>
          </a:xfrm>
          <a:prstGeom prst="rect">
            <a:avLst/>
          </a:prstGeom>
        </p:spPr>
      </p:pic>
      <p:pic>
        <p:nvPicPr>
          <p:cNvPr id="3" name="Picture 2" descr="A menu with a list of food items&#10;&#10;Description automatically generated">
            <a:extLst>
              <a:ext uri="{FF2B5EF4-FFF2-40B4-BE49-F238E27FC236}">
                <a16:creationId xmlns:a16="http://schemas.microsoft.com/office/drawing/2014/main" id="{5E7FD027-A90A-50C8-9F65-E5E858B52E1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82598" y="0"/>
            <a:ext cx="9426804" cy="6858000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DE4B5FB5-F5C3-E8F6-C123-E62B0AA82CE3}"/>
              </a:ext>
            </a:extLst>
          </p:cNvPr>
          <p:cNvSpPr txBox="1"/>
          <p:nvPr/>
        </p:nvSpPr>
        <p:spPr>
          <a:xfrm>
            <a:off x="82207" y="6537643"/>
            <a:ext cx="306083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>
                <a:solidFill>
                  <a:schemeClr val="accent2"/>
                </a:solidFill>
                <a:latin typeface="Arial"/>
                <a:cs typeface="Arial"/>
              </a:rPr>
              <a:t>*Subject to Change</a:t>
            </a:r>
            <a:endParaRPr lang="en-US" b="1">
              <a:solidFill>
                <a:schemeClr val="accent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133305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black and orange circle with text&#10;&#10;Description automatically generated with medium confidence">
            <a:extLst>
              <a:ext uri="{FF2B5EF4-FFF2-40B4-BE49-F238E27FC236}">
                <a16:creationId xmlns:a16="http://schemas.microsoft.com/office/drawing/2014/main" id="{56A6C8E6-862B-B087-12B3-C0CBAE55603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72981"/>
            <a:ext cx="8330700" cy="6056418"/>
          </a:xfrm>
          <a:prstGeom prst="rect">
            <a:avLst/>
          </a:prstGeom>
        </p:spPr>
      </p:pic>
      <p:pic>
        <p:nvPicPr>
          <p:cNvPr id="8" name="Picture 7" descr="A picture containing building, outdoor, sky, plant&#10;&#10;Description automatically generated">
            <a:extLst>
              <a:ext uri="{FF2B5EF4-FFF2-40B4-BE49-F238E27FC236}">
                <a16:creationId xmlns:a16="http://schemas.microsoft.com/office/drawing/2014/main" id="{6AB10711-71A0-3E19-68D9-724416C043F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549" r="16569" b="-2434"/>
          <a:stretch/>
        </p:blipFill>
        <p:spPr>
          <a:xfrm>
            <a:off x="6877051" y="0"/>
            <a:ext cx="5330742" cy="69805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997590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505695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>
</file>

<file path=ppt/theme/theme1.xml><?xml version="1.0" encoding="utf-8"?>
<a:theme xmlns:a="http://schemas.openxmlformats.org/drawingml/2006/main" name="Content Slides">
  <a:themeElements>
    <a:clrScheme name="DFW Brand">
      <a:dk1>
        <a:srgbClr val="585858"/>
      </a:dk1>
      <a:lt1>
        <a:srgbClr val="FFFFFF"/>
      </a:lt1>
      <a:dk2>
        <a:srgbClr val="585858"/>
      </a:dk2>
      <a:lt2>
        <a:srgbClr val="E6E6E6"/>
      </a:lt2>
      <a:accent1>
        <a:srgbClr val="585858"/>
      </a:accent1>
      <a:accent2>
        <a:srgbClr val="F36522"/>
      </a:accent2>
      <a:accent3>
        <a:srgbClr val="41395F"/>
      </a:accent3>
      <a:accent4>
        <a:srgbClr val="3EB1C8"/>
      </a:accent4>
      <a:accent5>
        <a:srgbClr val="F2A900"/>
      </a:accent5>
      <a:accent6>
        <a:srgbClr val="F36522"/>
      </a:accent6>
      <a:hlink>
        <a:srgbClr val="0070C0"/>
      </a:hlink>
      <a:folHlink>
        <a:srgbClr val="7030A0"/>
      </a:folHlink>
    </a:clrScheme>
    <a:fontScheme name="DFW Font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owerPoint Template  -  Read-Only" id="{A2A8FAC9-EB90-4070-AF07-EBDCBB290FD6}" vid="{88BF740A-D005-4FB6-8678-818886F1AD0F}"/>
    </a:ext>
  </a:extLst>
</a:theme>
</file>

<file path=ppt/theme/theme2.xml><?xml version="1.0" encoding="utf-8"?>
<a:theme xmlns:a="http://schemas.openxmlformats.org/drawingml/2006/main" name="Speaker Slides">
  <a:themeElements>
    <a:clrScheme name="DFW Brand">
      <a:dk1>
        <a:srgbClr val="585858"/>
      </a:dk1>
      <a:lt1>
        <a:srgbClr val="FFFFFF"/>
      </a:lt1>
      <a:dk2>
        <a:srgbClr val="585858"/>
      </a:dk2>
      <a:lt2>
        <a:srgbClr val="E6E6E6"/>
      </a:lt2>
      <a:accent1>
        <a:srgbClr val="585858"/>
      </a:accent1>
      <a:accent2>
        <a:srgbClr val="F36522"/>
      </a:accent2>
      <a:accent3>
        <a:srgbClr val="41395F"/>
      </a:accent3>
      <a:accent4>
        <a:srgbClr val="3EB1C8"/>
      </a:accent4>
      <a:accent5>
        <a:srgbClr val="F2A900"/>
      </a:accent5>
      <a:accent6>
        <a:srgbClr val="F36522"/>
      </a:accent6>
      <a:hlink>
        <a:srgbClr val="0070C0"/>
      </a:hlink>
      <a:folHlink>
        <a:srgbClr val="7030A0"/>
      </a:folHlink>
    </a:clrScheme>
    <a:fontScheme name="DFW Font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owerPoint Template  -  Read-Only" id="{A2A8FAC9-EB90-4070-AF07-EBDCBB290FD6}" vid="{7FBF147E-2C6A-47B0-A838-5BA3448815AB}"/>
    </a:ext>
  </a:extLst>
</a:theme>
</file>

<file path=ppt/theme/theme3.xml><?xml version="1.0" encoding="utf-8"?>
<a:theme xmlns:a="http://schemas.openxmlformats.org/drawingml/2006/main" name="1_DFW Brand 2019">
  <a:themeElements>
    <a:clrScheme name="DFW Brand">
      <a:dk1>
        <a:srgbClr val="585858"/>
      </a:dk1>
      <a:lt1>
        <a:srgbClr val="FFFFFF"/>
      </a:lt1>
      <a:dk2>
        <a:srgbClr val="585858"/>
      </a:dk2>
      <a:lt2>
        <a:srgbClr val="E6E6E6"/>
      </a:lt2>
      <a:accent1>
        <a:srgbClr val="585858"/>
      </a:accent1>
      <a:accent2>
        <a:srgbClr val="F36522"/>
      </a:accent2>
      <a:accent3>
        <a:srgbClr val="41395F"/>
      </a:accent3>
      <a:accent4>
        <a:srgbClr val="3EB1C8"/>
      </a:accent4>
      <a:accent5>
        <a:srgbClr val="F2A900"/>
      </a:accent5>
      <a:accent6>
        <a:srgbClr val="F36522"/>
      </a:accent6>
      <a:hlink>
        <a:srgbClr val="0070C0"/>
      </a:hlink>
      <a:folHlink>
        <a:srgbClr val="7030A0"/>
      </a:folHlink>
    </a:clrScheme>
    <a:fontScheme name="DFW Font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FW Brand 2019" id="{E23C59AE-3A87-452C-A372-22C9B6F92A7E}" vid="{B50DB69F-CB2B-44AE-A0C9-8C1B75904C0F}"/>
    </a:ext>
  </a:extLst>
</a:theme>
</file>

<file path=ppt/theme/theme4.xml><?xml version="1.0" encoding="utf-8"?>
<a:theme xmlns:a="http://schemas.openxmlformats.org/drawingml/2006/main" name="2_Content Slides">
  <a:themeElements>
    <a:clrScheme name="DFW Brand">
      <a:dk1>
        <a:srgbClr val="585858"/>
      </a:dk1>
      <a:lt1>
        <a:srgbClr val="FFFFFF"/>
      </a:lt1>
      <a:dk2>
        <a:srgbClr val="585858"/>
      </a:dk2>
      <a:lt2>
        <a:srgbClr val="E6E6E6"/>
      </a:lt2>
      <a:accent1>
        <a:srgbClr val="585858"/>
      </a:accent1>
      <a:accent2>
        <a:srgbClr val="F36522"/>
      </a:accent2>
      <a:accent3>
        <a:srgbClr val="41395F"/>
      </a:accent3>
      <a:accent4>
        <a:srgbClr val="3EB1C8"/>
      </a:accent4>
      <a:accent5>
        <a:srgbClr val="F2A900"/>
      </a:accent5>
      <a:accent6>
        <a:srgbClr val="F36522"/>
      </a:accent6>
      <a:hlink>
        <a:srgbClr val="0070C0"/>
      </a:hlink>
      <a:folHlink>
        <a:srgbClr val="7030A0"/>
      </a:folHlink>
    </a:clrScheme>
    <a:fontScheme name="DFW Font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21" id="{DFC980BA-2D88-4DE8-8B06-66290EFCE968}" vid="{CD8E1571-65D1-4C0B-AC32-905072BBDC29}"/>
    </a:ext>
  </a:extLst>
</a:theme>
</file>

<file path=ppt/theme/theme5.xml><?xml version="1.0" encoding="utf-8"?>
<a:theme xmlns:a="http://schemas.openxmlformats.org/drawingml/2006/main" name="DFW PowerPoint Theme for New Brand">
  <a:themeElements>
    <a:clrScheme name="DFW Brand">
      <a:dk1>
        <a:srgbClr val="585858"/>
      </a:dk1>
      <a:lt1>
        <a:srgbClr val="FFFFFF"/>
      </a:lt1>
      <a:dk2>
        <a:srgbClr val="585858"/>
      </a:dk2>
      <a:lt2>
        <a:srgbClr val="E6E6E6"/>
      </a:lt2>
      <a:accent1>
        <a:srgbClr val="585858"/>
      </a:accent1>
      <a:accent2>
        <a:srgbClr val="F36522"/>
      </a:accent2>
      <a:accent3>
        <a:srgbClr val="41395F"/>
      </a:accent3>
      <a:accent4>
        <a:srgbClr val="3EB1C8"/>
      </a:accent4>
      <a:accent5>
        <a:srgbClr val="F2A900"/>
      </a:accent5>
      <a:accent6>
        <a:srgbClr val="F36522"/>
      </a:accent6>
      <a:hlink>
        <a:srgbClr val="0070C0"/>
      </a:hlink>
      <a:folHlink>
        <a:srgbClr val="7030A0"/>
      </a:folHlink>
    </a:clrScheme>
    <a:fontScheme name="DFW Font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FW PowerPoint Theme for New Brand" id="{9C879D00-D314-4BBF-911D-B9D4F68F88E1}" vid="{1120F109-1648-46AB-9989-4694FE8598CA}"/>
    </a:ext>
  </a:extLst>
</a:theme>
</file>

<file path=ppt/theme/theme6.xml><?xml version="1.0" encoding="utf-8"?>
<a:theme xmlns:a="http://schemas.openxmlformats.org/drawingml/2006/main" name="1_Content Slides">
  <a:themeElements>
    <a:clrScheme name="DFW Brand">
      <a:dk1>
        <a:srgbClr val="585858"/>
      </a:dk1>
      <a:lt1>
        <a:srgbClr val="FFFFFF"/>
      </a:lt1>
      <a:dk2>
        <a:srgbClr val="585858"/>
      </a:dk2>
      <a:lt2>
        <a:srgbClr val="E6E6E6"/>
      </a:lt2>
      <a:accent1>
        <a:srgbClr val="585858"/>
      </a:accent1>
      <a:accent2>
        <a:srgbClr val="F36522"/>
      </a:accent2>
      <a:accent3>
        <a:srgbClr val="41395F"/>
      </a:accent3>
      <a:accent4>
        <a:srgbClr val="3EB1C8"/>
      </a:accent4>
      <a:accent5>
        <a:srgbClr val="F2A900"/>
      </a:accent5>
      <a:accent6>
        <a:srgbClr val="F36522"/>
      </a:accent6>
      <a:hlink>
        <a:srgbClr val="0070C0"/>
      </a:hlink>
      <a:folHlink>
        <a:srgbClr val="7030A0"/>
      </a:folHlink>
    </a:clrScheme>
    <a:fontScheme name="DFW Font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21" id="{DFC980BA-2D88-4DE8-8B06-66290EFCE968}" vid="{CD8E1571-65D1-4C0B-AC32-905072BBDC29}"/>
    </a:ext>
  </a:extLst>
</a:theme>
</file>

<file path=ppt/theme/theme7.xml><?xml version="1.0" encoding="utf-8"?>
<a:theme xmlns:a="http://schemas.openxmlformats.org/drawingml/2006/main" name="3_Content Slides">
  <a:themeElements>
    <a:clrScheme name="DFW Brand">
      <a:dk1>
        <a:srgbClr val="585858"/>
      </a:dk1>
      <a:lt1>
        <a:srgbClr val="FFFFFF"/>
      </a:lt1>
      <a:dk2>
        <a:srgbClr val="585858"/>
      </a:dk2>
      <a:lt2>
        <a:srgbClr val="E6E6E6"/>
      </a:lt2>
      <a:accent1>
        <a:srgbClr val="585858"/>
      </a:accent1>
      <a:accent2>
        <a:srgbClr val="F36522"/>
      </a:accent2>
      <a:accent3>
        <a:srgbClr val="41395F"/>
      </a:accent3>
      <a:accent4>
        <a:srgbClr val="3EB1C8"/>
      </a:accent4>
      <a:accent5>
        <a:srgbClr val="F2A900"/>
      </a:accent5>
      <a:accent6>
        <a:srgbClr val="F36522"/>
      </a:accent6>
      <a:hlink>
        <a:srgbClr val="0070C0"/>
      </a:hlink>
      <a:folHlink>
        <a:srgbClr val="7030A0"/>
      </a:folHlink>
    </a:clrScheme>
    <a:fontScheme name="DFW Font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owerPoint Template" id="{22631F7C-3F3E-475A-A153-788A1A718CF2}" vid="{63DB80BB-633C-458A-94A0-FBB98D105AC1}"/>
    </a:ext>
  </a:extLst>
</a:theme>
</file>

<file path=ppt/theme/theme8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8f1b49e8-d7e7-493d-8f7d-75d8117b4e7c">
      <UserInfo>
        <DisplayName>Spears, Michael</DisplayName>
        <AccountId>31</AccountId>
        <AccountType/>
      </UserInfo>
      <UserInfo>
        <DisplayName>Spann, Kristi K</DisplayName>
        <AccountId>78</AccountId>
        <AccountType/>
      </UserInfo>
      <UserInfo>
        <DisplayName>Mosley, Cristen A</DisplayName>
        <AccountId>18</AccountId>
        <AccountType/>
      </UserInfo>
      <UserInfo>
        <DisplayName>Lee, Tamela J</DisplayName>
        <AccountId>130</AccountId>
        <AccountType/>
      </UserInfo>
      <UserInfo>
        <DisplayName>Jackson, Cathy</DisplayName>
        <AccountId>115</AccountId>
        <AccountType/>
      </UserInfo>
      <UserInfo>
        <DisplayName>Crownover, Latrece M</DisplayName>
        <AccountId>1197</AccountId>
        <AccountType/>
      </UserInfo>
      <UserInfo>
        <DisplayName>Huddleston, Tammy</DisplayName>
        <AccountId>251</AccountId>
        <AccountType/>
      </UserInfo>
      <UserInfo>
        <DisplayName>Lozon, Sherry L</DisplayName>
        <AccountId>1349</AccountId>
        <AccountType/>
      </UserInfo>
      <UserInfo>
        <DisplayName>Campbell, Zenola</DisplayName>
        <AccountId>12</AccountId>
        <AccountType/>
      </UserInfo>
      <UserInfo>
        <DisplayName>Housley, Pamela</DisplayName>
        <AccountId>24</AccountId>
        <AccountType/>
      </UserInfo>
      <UserInfo>
        <DisplayName>Khater, Sabrina</DisplayName>
        <AccountId>1208</AccountId>
        <AccountType/>
      </UserInfo>
      <UserInfo>
        <DisplayName>Simkins, Jennifer L</DisplayName>
        <AccountId>456</AccountId>
        <AccountType/>
      </UserInfo>
      <UserInfo>
        <DisplayName>Cruz-Sewell, Suzanne</DisplayName>
        <AccountId>89</AccountId>
        <AccountType/>
      </UserInfo>
      <UserInfo>
        <DisplayName>Furtado, Andrew C</DisplayName>
        <AccountId>1141</AccountId>
        <AccountType/>
      </UserInfo>
    </SharedWithUsers>
    <_activity xmlns="62870eca-f0f5-4c04-936d-c754dd8f670b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0124CB4B6AEC3488D8EA9F02B2091DE" ma:contentTypeVersion="16" ma:contentTypeDescription="Create a new document." ma:contentTypeScope="" ma:versionID="b280ef65a36aaa10e9977b665020b867">
  <xsd:schema xmlns:xsd="http://www.w3.org/2001/XMLSchema" xmlns:xs="http://www.w3.org/2001/XMLSchema" xmlns:p="http://schemas.microsoft.com/office/2006/metadata/properties" xmlns:ns3="62870eca-f0f5-4c04-936d-c754dd8f670b" xmlns:ns4="8f1b49e8-d7e7-493d-8f7d-75d8117b4e7c" targetNamespace="http://schemas.microsoft.com/office/2006/metadata/properties" ma:root="true" ma:fieldsID="88310db68750af2c3ef8634f22c6d095" ns3:_="" ns4:_="">
    <xsd:import namespace="62870eca-f0f5-4c04-936d-c754dd8f670b"/>
    <xsd:import namespace="8f1b49e8-d7e7-493d-8f7d-75d8117b4e7c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ObjectDetectorVersions" minOccurs="0"/>
                <xsd:element ref="ns3:MediaServiceAutoTags" minOccurs="0"/>
                <xsd:element ref="ns3:MediaServiceLocation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LengthInSecond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SystemTags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2870eca-f0f5-4c04-936d-c754dd8f670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ServiceLocation" ma:index="13" nillable="true" ma:displayName="Location" ma:indexed="true" ma:internalName="MediaServiceLocation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  <xsd:element name="_activity" ma:index="18" nillable="true" ma:displayName="_activity" ma:hidden="true" ma:internalName="_activity">
      <xsd:simpleType>
        <xsd:restriction base="dms:Note"/>
      </xsd:simpleType>
    </xsd:element>
    <xsd:element name="MediaServiceSystemTags" ma:index="2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SearchProperties" ma:index="23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f1b49e8-d7e7-493d-8f7d-75d8117b4e7c" elementFormDefault="qualified">
    <xsd:import namespace="http://schemas.microsoft.com/office/2006/documentManagement/types"/>
    <xsd:import namespace="http://schemas.microsoft.com/office/infopath/2007/PartnerControls"/>
    <xsd:element name="SharedWithUsers" ma:index="19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0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21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E0BDE01B-383F-4BA1-B868-BB91C5DD53C7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9F80AC61-17B0-4897-9F3F-77933E8814B1}">
  <ds:schemaRefs>
    <ds:schemaRef ds:uri="http://schemas.microsoft.com/office/infopath/2007/PartnerControls"/>
    <ds:schemaRef ds:uri="62870eca-f0f5-4c04-936d-c754dd8f670b"/>
    <ds:schemaRef ds:uri="http://schemas.openxmlformats.org/package/2006/metadata/core-properties"/>
    <ds:schemaRef ds:uri="http://www.w3.org/XML/1998/namespace"/>
    <ds:schemaRef ds:uri="http://purl.org/dc/elements/1.1/"/>
    <ds:schemaRef ds:uri="http://purl.org/dc/dcmitype/"/>
    <ds:schemaRef ds:uri="http://schemas.microsoft.com/office/2006/documentManagement/types"/>
    <ds:schemaRef ds:uri="8f1b49e8-d7e7-493d-8f7d-75d8117b4e7c"/>
    <ds:schemaRef ds:uri="http://schemas.microsoft.com/office/2006/metadata/properties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3A45293B-119D-4E6D-8E66-19A7515ABF1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62870eca-f0f5-4c04-936d-c754dd8f670b"/>
    <ds:schemaRef ds:uri="8f1b49e8-d7e7-493d-8f7d-75d8117b4e7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Default Theme</Template>
  <TotalTime>0</TotalTime>
  <Words>707</Words>
  <Application>Microsoft Office PowerPoint</Application>
  <PresentationFormat>Widescreen</PresentationFormat>
  <Paragraphs>145</Paragraphs>
  <Slides>24</Slides>
  <Notes>15</Notes>
  <HiddenSlides>0</HiddenSlides>
  <MMClips>3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7</vt:i4>
      </vt:variant>
      <vt:variant>
        <vt:lpstr>Slide Titles</vt:lpstr>
      </vt:variant>
      <vt:variant>
        <vt:i4>24</vt:i4>
      </vt:variant>
    </vt:vector>
  </HeadingPairs>
  <TitlesOfParts>
    <vt:vector size="33" baseType="lpstr">
      <vt:lpstr>Arial</vt:lpstr>
      <vt:lpstr>Calibri</vt:lpstr>
      <vt:lpstr>Content Slides</vt:lpstr>
      <vt:lpstr>Speaker Slides</vt:lpstr>
      <vt:lpstr>1_DFW Brand 2019</vt:lpstr>
      <vt:lpstr>2_Content Slides</vt:lpstr>
      <vt:lpstr>DFW PowerPoint Theme for New Brand</vt:lpstr>
      <vt:lpstr>1_Content Slides</vt:lpstr>
      <vt:lpstr>3_Content Slides</vt:lpstr>
      <vt:lpstr>2024 RFP Opportunity</vt:lpstr>
      <vt:lpstr>PowerPoint Presentation</vt:lpstr>
      <vt:lpstr>How To Do Business with DFW  </vt:lpstr>
      <vt:lpstr>Learn More</vt:lpstr>
      <vt:lpstr>Participation Requirements</vt:lpstr>
      <vt:lpstr>PowerPoint Presentation</vt:lpstr>
      <vt:lpstr>Operational Differences</vt:lpstr>
      <vt:lpstr>PowerPoint Presentation</vt:lpstr>
      <vt:lpstr>Operational Differences</vt:lpstr>
      <vt:lpstr>Operational Differences</vt:lpstr>
      <vt:lpstr>PowerPoint Presentation</vt:lpstr>
      <vt:lpstr>DFW is proud to have achieved the 2022 &amp; 2023 ACI award for “Best Airport over 40 Million travelers in  North America”.</vt:lpstr>
      <vt:lpstr>PowerPoint Presentation</vt:lpstr>
      <vt:lpstr>Terminals A&amp;C Piers</vt:lpstr>
      <vt:lpstr>Reimagined Terminal C</vt:lpstr>
      <vt:lpstr>PowerPoint Presentation</vt:lpstr>
      <vt:lpstr>New Terminal F West Concourse</vt:lpstr>
      <vt:lpstr>PowerPoint Presentation</vt:lpstr>
      <vt:lpstr>PowerPoint Presentation</vt:lpstr>
      <vt:lpstr>RFP Strategy Statement </vt:lpstr>
      <vt:lpstr> May RFP </vt:lpstr>
      <vt:lpstr>PowerPoint Presentation</vt:lpstr>
      <vt:lpstr>PowerPoint Presentation</vt:lpstr>
      <vt:lpstr>PowerPoint Presentation</vt:lpstr>
    </vt:vector>
  </TitlesOfParts>
  <Company>DFW International Airport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DFW Concessions Outreach</dc:title>
  <dc:creator>Andrew Furtado</dc:creator>
  <cp:lastModifiedBy>Furtado, Andrew C</cp:lastModifiedBy>
  <cp:revision>2</cp:revision>
  <dcterms:created xsi:type="dcterms:W3CDTF">2024-01-09T15:31:47Z</dcterms:created>
  <dcterms:modified xsi:type="dcterms:W3CDTF">2024-04-09T19:07:41Z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0x01010040124CB4B6AEC3488D8EA9F02B2091DE</vt:lpwstr>
  </property>
  <property fmtid="{D5CDD505-2E9C-101B-9397-08002B2CF9AE}" pid="3" name="MediaServiceImageTags">
    <vt:lpwstr/>
  </property>
</Properties>
</file>