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4.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5.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15" r:id="rId5"/>
    <p:sldMasterId id="2147483768" r:id="rId6"/>
    <p:sldMasterId id="2147483804" r:id="rId7"/>
    <p:sldMasterId id="2147483823" r:id="rId8"/>
    <p:sldMasterId id="2147483852" r:id="rId9"/>
  </p:sldMasterIdLst>
  <p:notesMasterIdLst>
    <p:notesMasterId r:id="rId37"/>
  </p:notesMasterIdLst>
  <p:handoutMasterIdLst>
    <p:handoutMasterId r:id="rId38"/>
  </p:handoutMasterIdLst>
  <p:sldIdLst>
    <p:sldId id="1451" r:id="rId10"/>
    <p:sldId id="399" r:id="rId11"/>
    <p:sldId id="257" r:id="rId12"/>
    <p:sldId id="1474" r:id="rId13"/>
    <p:sldId id="1291" r:id="rId14"/>
    <p:sldId id="460" r:id="rId15"/>
    <p:sldId id="1456" r:id="rId16"/>
    <p:sldId id="261" r:id="rId17"/>
    <p:sldId id="2076137659" r:id="rId18"/>
    <p:sldId id="2076137652" r:id="rId19"/>
    <p:sldId id="2076137664" r:id="rId20"/>
    <p:sldId id="284" r:id="rId21"/>
    <p:sldId id="2076137661" r:id="rId22"/>
    <p:sldId id="1460" r:id="rId23"/>
    <p:sldId id="2076137653" r:id="rId24"/>
    <p:sldId id="2076137638" r:id="rId25"/>
    <p:sldId id="2076137655" r:id="rId26"/>
    <p:sldId id="2076137660" r:id="rId27"/>
    <p:sldId id="2076137662" r:id="rId28"/>
    <p:sldId id="2076137656" r:id="rId29"/>
    <p:sldId id="2076137663" r:id="rId30"/>
    <p:sldId id="2076137644" r:id="rId31"/>
    <p:sldId id="335" r:id="rId32"/>
    <p:sldId id="2076137646" r:id="rId33"/>
    <p:sldId id="441" r:id="rId34"/>
    <p:sldId id="256" r:id="rId35"/>
    <p:sldId id="359" r:id="rId36"/>
  </p:sldIdLst>
  <p:sldSz cx="12192000" cy="6858000"/>
  <p:notesSz cx="7010400" cy="92964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BEC"/>
    <a:srgbClr val="F9B08F"/>
    <a:srgbClr val="5F6D83"/>
    <a:srgbClr val="ACD9E2"/>
    <a:srgbClr val="F27ABF"/>
    <a:srgbClr val="DE92D3"/>
    <a:srgbClr val="F260E1"/>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4396D4-CAD5-4942-9B36-C47540E8D765}" v="27" dt="2025-08-25T20:25:47.7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92" autoAdjust="0"/>
  </p:normalViewPr>
  <p:slideViewPr>
    <p:cSldViewPr snapToGrid="0" showGuides="1">
      <p:cViewPr varScale="1">
        <p:scale>
          <a:sx n="62" d="100"/>
          <a:sy n="62" d="100"/>
        </p:scale>
        <p:origin x="752" y="40"/>
      </p:cViewPr>
      <p:guideLst>
        <p:guide orient="horz" pos="2160"/>
        <p:guide pos="3840"/>
      </p:guideLst>
    </p:cSldViewPr>
  </p:slideViewPr>
  <p:outlineViewPr>
    <p:cViewPr>
      <p:scale>
        <a:sx n="25" d="100"/>
        <a:sy n="25" d="100"/>
      </p:scale>
      <p:origin x="0" y="0"/>
    </p:cViewPr>
  </p:outlineViewPr>
  <p:notesTextViewPr>
    <p:cViewPr>
      <p:scale>
        <a:sx n="1" d="1"/>
        <a:sy n="1" d="1"/>
      </p:scale>
      <p:origin x="0" y="0"/>
    </p:cViewPr>
  </p:notesTextViewPr>
  <p:sorterViewPr>
    <p:cViewPr>
      <p:scale>
        <a:sx n="36" d="100"/>
        <a:sy n="36" d="100"/>
      </p:scale>
      <p:origin x="0" y="-23986"/>
    </p:cViewPr>
  </p:sorterViewPr>
  <p:notesViewPr>
    <p:cSldViewPr snapToGrid="0" showGuides="1">
      <p:cViewPr varScale="1">
        <p:scale>
          <a:sx n="52" d="100"/>
          <a:sy n="52" d="100"/>
        </p:scale>
        <p:origin x="294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2BF18F-BF2C-4BC6-A7E7-58407BC1AAF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64C9D6AC-CBF5-4AFB-BBF6-F06D0E3692D1}">
      <dgm:prSet/>
      <dgm:spPr>
        <a:xfrm>
          <a:off x="384048" y="23102"/>
          <a:ext cx="6091124" cy="671708"/>
        </a:xfrm>
        <a:prstGeom prst="roundRect">
          <a:avLst/>
        </a:prstGeom>
        <a:solidFill>
          <a:srgbClr val="F3652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dirty="0">
              <a:solidFill>
                <a:srgbClr val="FFFFFF"/>
              </a:solidFill>
              <a:latin typeface="Arial"/>
              <a:ea typeface="+mn-ea"/>
              <a:cs typeface="+mn-cs"/>
            </a:rPr>
            <a:t>Airport Concession Disadvantaged Business Enterprise (ACDBE)</a:t>
          </a:r>
        </a:p>
      </dgm:t>
    </dgm:pt>
    <dgm:pt modelId="{CC2C5E4F-205A-48BA-91FF-EBA13D65943A}" type="parTrans" cxnId="{7DA87AA6-96C3-4B97-8432-93506BE80504}">
      <dgm:prSet/>
      <dgm:spPr/>
      <dgm:t>
        <a:bodyPr/>
        <a:lstStyle/>
        <a:p>
          <a:endParaRPr lang="en-US"/>
        </a:p>
      </dgm:t>
    </dgm:pt>
    <dgm:pt modelId="{6CCBBA2D-FDF3-4EDD-8286-A756884A6C32}" type="sibTrans" cxnId="{7DA87AA6-96C3-4B97-8432-93506BE80504}">
      <dgm:prSet/>
      <dgm:spPr/>
      <dgm:t>
        <a:bodyPr/>
        <a:lstStyle/>
        <a:p>
          <a:endParaRPr lang="en-US"/>
        </a:p>
      </dgm:t>
    </dgm:pt>
    <dgm:pt modelId="{85E8E38C-2B05-42AC-B46C-D3D4F4F8A3E9}">
      <dgm:prSet custT="1"/>
      <dgm:spPr>
        <a:xfrm>
          <a:off x="0" y="429130"/>
          <a:ext cx="7680960" cy="18144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r>
            <a:rPr lang="en-US" sz="1400" dirty="0">
              <a:solidFill>
                <a:srgbClr val="585858">
                  <a:hueOff val="0"/>
                  <a:satOff val="0"/>
                  <a:lumOff val="0"/>
                  <a:alphaOff val="0"/>
                </a:srgbClr>
              </a:solidFill>
              <a:latin typeface="Arial"/>
              <a:ea typeface="+mn-ea"/>
              <a:cs typeface="+mn-cs"/>
            </a:rPr>
            <a:t>51% owned and controlled by one or more socially and economically disadvantaged individuals</a:t>
          </a:r>
        </a:p>
      </dgm:t>
    </dgm:pt>
    <dgm:pt modelId="{1A6AC292-5E86-448B-81CE-01D7403200C7}" type="parTrans" cxnId="{CD4618BF-4570-43C2-B896-735B384B2BA4}">
      <dgm:prSet/>
      <dgm:spPr/>
      <dgm:t>
        <a:bodyPr/>
        <a:lstStyle/>
        <a:p>
          <a:endParaRPr lang="en-US"/>
        </a:p>
      </dgm:t>
    </dgm:pt>
    <dgm:pt modelId="{ED26BC42-CE05-4C64-B042-5111A6283135}" type="sibTrans" cxnId="{CD4618BF-4570-43C2-B896-735B384B2BA4}">
      <dgm:prSet/>
      <dgm:spPr/>
      <dgm:t>
        <a:bodyPr/>
        <a:lstStyle/>
        <a:p>
          <a:endParaRPr lang="en-US"/>
        </a:p>
      </dgm:t>
    </dgm:pt>
    <dgm:pt modelId="{664184BA-64CE-4CDD-8753-AA5674E83A97}">
      <dgm:prSet custT="1"/>
      <dgm:spPr>
        <a:xfrm>
          <a:off x="0" y="429130"/>
          <a:ext cx="7680960" cy="18144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r>
            <a:rPr lang="en-US" sz="1400" dirty="0">
              <a:solidFill>
                <a:srgbClr val="585858">
                  <a:hueOff val="0"/>
                  <a:satOff val="0"/>
                  <a:lumOff val="0"/>
                  <a:alphaOff val="0"/>
                </a:srgbClr>
              </a:solidFill>
              <a:latin typeface="Arial"/>
              <a:ea typeface="+mn-ea"/>
              <a:cs typeface="+mn-cs"/>
            </a:rPr>
            <a:t>Business size based on FAA size standards</a:t>
          </a:r>
        </a:p>
      </dgm:t>
    </dgm:pt>
    <dgm:pt modelId="{F3F19D85-8329-4FAD-A6EE-5C0F9DC00DD6}" type="parTrans" cxnId="{4B5C4435-32DD-496B-B9D0-5FB5821726CB}">
      <dgm:prSet/>
      <dgm:spPr/>
      <dgm:t>
        <a:bodyPr/>
        <a:lstStyle/>
        <a:p>
          <a:endParaRPr lang="en-US"/>
        </a:p>
      </dgm:t>
    </dgm:pt>
    <dgm:pt modelId="{E5E1CF12-F050-4C2B-B0F7-FE4D5F113DA1}" type="sibTrans" cxnId="{4B5C4435-32DD-496B-B9D0-5FB5821726CB}">
      <dgm:prSet/>
      <dgm:spPr/>
      <dgm:t>
        <a:bodyPr/>
        <a:lstStyle/>
        <a:p>
          <a:endParaRPr lang="en-US"/>
        </a:p>
      </dgm:t>
    </dgm:pt>
    <dgm:pt modelId="{D46F5E07-836D-4488-9B3D-04A64DEC9CDC}">
      <dgm:prSet custT="1"/>
      <dgm:spPr>
        <a:xfrm>
          <a:off x="0" y="429130"/>
          <a:ext cx="7680960" cy="18144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r>
            <a:rPr lang="en-US" sz="1400" dirty="0">
              <a:solidFill>
                <a:srgbClr val="585858">
                  <a:hueOff val="0"/>
                  <a:satOff val="0"/>
                  <a:lumOff val="0"/>
                  <a:alphaOff val="0"/>
                </a:srgbClr>
              </a:solidFill>
              <a:latin typeface="Arial"/>
              <a:ea typeface="+mn-ea"/>
              <a:cs typeface="+mn-cs"/>
            </a:rPr>
            <a:t>Personal Net Worth Threshold</a:t>
          </a:r>
        </a:p>
      </dgm:t>
    </dgm:pt>
    <dgm:pt modelId="{EF3E84ED-4734-4A95-B0D5-1E817EAD0D42}" type="parTrans" cxnId="{7C4488FE-9F7E-408E-81E1-5750C632E1DF}">
      <dgm:prSet/>
      <dgm:spPr/>
      <dgm:t>
        <a:bodyPr/>
        <a:lstStyle/>
        <a:p>
          <a:endParaRPr lang="en-US"/>
        </a:p>
      </dgm:t>
    </dgm:pt>
    <dgm:pt modelId="{24C30D26-9418-4439-BE40-C2EE53B17712}" type="sibTrans" cxnId="{7C4488FE-9F7E-408E-81E1-5750C632E1DF}">
      <dgm:prSet/>
      <dgm:spPr/>
      <dgm:t>
        <a:bodyPr/>
        <a:lstStyle/>
        <a:p>
          <a:endParaRPr lang="en-US"/>
        </a:p>
      </dgm:t>
    </dgm:pt>
    <dgm:pt modelId="{DF0214FF-AED9-429C-965F-76E86FEA3048}">
      <dgm:prSet/>
      <dgm:spPr>
        <a:xfrm>
          <a:off x="0" y="429130"/>
          <a:ext cx="7680960" cy="18144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endParaRPr lang="en-US" sz="1200" dirty="0">
            <a:solidFill>
              <a:srgbClr val="585858">
                <a:hueOff val="0"/>
                <a:satOff val="0"/>
                <a:lumOff val="0"/>
                <a:alphaOff val="0"/>
              </a:srgbClr>
            </a:solidFill>
            <a:latin typeface="Arial"/>
            <a:ea typeface="+mn-ea"/>
            <a:cs typeface="+mn-cs"/>
          </a:endParaRPr>
        </a:p>
      </dgm:t>
    </dgm:pt>
    <dgm:pt modelId="{4663A04C-D865-4730-8205-6B93FB9A87EB}" type="parTrans" cxnId="{ECC67429-718D-41E7-AC1C-AF0FBB6F18B0}">
      <dgm:prSet/>
      <dgm:spPr/>
      <dgm:t>
        <a:bodyPr/>
        <a:lstStyle/>
        <a:p>
          <a:endParaRPr lang="en-US"/>
        </a:p>
      </dgm:t>
    </dgm:pt>
    <dgm:pt modelId="{29D2EBC2-4CA4-4153-86AA-F0D60095F166}" type="sibTrans" cxnId="{ECC67429-718D-41E7-AC1C-AF0FBB6F18B0}">
      <dgm:prSet/>
      <dgm:spPr/>
      <dgm:t>
        <a:bodyPr/>
        <a:lstStyle/>
        <a:p>
          <a:endParaRPr lang="en-US"/>
        </a:p>
      </dgm:t>
    </dgm:pt>
    <dgm:pt modelId="{40CFEA30-C699-4F15-BB4A-3DE58D0BE1EC}" type="pres">
      <dgm:prSet presAssocID="{702BF18F-BF2C-4BC6-A7E7-58407BC1AAF8}" presName="linear" presStyleCnt="0">
        <dgm:presLayoutVars>
          <dgm:dir/>
          <dgm:animLvl val="lvl"/>
          <dgm:resizeHandles val="exact"/>
        </dgm:presLayoutVars>
      </dgm:prSet>
      <dgm:spPr/>
    </dgm:pt>
    <dgm:pt modelId="{AF821A92-28C3-4B3A-96F3-48B4DA34B39E}" type="pres">
      <dgm:prSet presAssocID="{64C9D6AC-CBF5-4AFB-BBF6-F06D0E3692D1}" presName="parentLin" presStyleCnt="0"/>
      <dgm:spPr/>
    </dgm:pt>
    <dgm:pt modelId="{4F61FF9C-40D6-4199-BD72-FB4B55F6D90D}" type="pres">
      <dgm:prSet presAssocID="{64C9D6AC-CBF5-4AFB-BBF6-F06D0E3692D1}" presName="parentLeftMargin" presStyleLbl="node1" presStyleIdx="0" presStyleCnt="1"/>
      <dgm:spPr/>
    </dgm:pt>
    <dgm:pt modelId="{1DB21009-9570-4D62-BEF2-747EA41B7A51}" type="pres">
      <dgm:prSet presAssocID="{64C9D6AC-CBF5-4AFB-BBF6-F06D0E3692D1}" presName="parentText" presStyleLbl="node1" presStyleIdx="0" presStyleCnt="1" custScaleX="113288" custScaleY="126413">
        <dgm:presLayoutVars>
          <dgm:chMax val="0"/>
          <dgm:bulletEnabled val="1"/>
        </dgm:presLayoutVars>
      </dgm:prSet>
      <dgm:spPr/>
    </dgm:pt>
    <dgm:pt modelId="{96A6A2CE-FABA-4989-8FB3-CE02F0C7E28A}" type="pres">
      <dgm:prSet presAssocID="{64C9D6AC-CBF5-4AFB-BBF6-F06D0E3692D1}" presName="negativeSpace" presStyleCnt="0"/>
      <dgm:spPr/>
    </dgm:pt>
    <dgm:pt modelId="{126430B0-84BC-4E7F-AB52-E3598ED6205B}" type="pres">
      <dgm:prSet presAssocID="{64C9D6AC-CBF5-4AFB-BBF6-F06D0E3692D1}" presName="childText" presStyleLbl="conFgAcc1" presStyleIdx="0" presStyleCnt="1">
        <dgm:presLayoutVars>
          <dgm:bulletEnabled val="1"/>
        </dgm:presLayoutVars>
      </dgm:prSet>
      <dgm:spPr/>
    </dgm:pt>
  </dgm:ptLst>
  <dgm:cxnLst>
    <dgm:cxn modelId="{3A7FFB24-F686-410A-8982-BC516CBBA6BA}" type="presOf" srcId="{702BF18F-BF2C-4BC6-A7E7-58407BC1AAF8}" destId="{40CFEA30-C699-4F15-BB4A-3DE58D0BE1EC}" srcOrd="0" destOrd="0" presId="urn:microsoft.com/office/officeart/2005/8/layout/list1"/>
    <dgm:cxn modelId="{ECC67429-718D-41E7-AC1C-AF0FBB6F18B0}" srcId="{64C9D6AC-CBF5-4AFB-BBF6-F06D0E3692D1}" destId="{DF0214FF-AED9-429C-965F-76E86FEA3048}" srcOrd="3" destOrd="0" parTransId="{4663A04C-D865-4730-8205-6B93FB9A87EB}" sibTransId="{29D2EBC2-4CA4-4153-86AA-F0D60095F166}"/>
    <dgm:cxn modelId="{4B5C4435-32DD-496B-B9D0-5FB5821726CB}" srcId="{64C9D6AC-CBF5-4AFB-BBF6-F06D0E3692D1}" destId="{664184BA-64CE-4CDD-8753-AA5674E83A97}" srcOrd="1" destOrd="0" parTransId="{F3F19D85-8329-4FAD-A6EE-5C0F9DC00DD6}" sibTransId="{E5E1CF12-F050-4C2B-B0F7-FE4D5F113DA1}"/>
    <dgm:cxn modelId="{F6379F65-F034-4E85-9825-8CF227029FEC}" type="presOf" srcId="{64C9D6AC-CBF5-4AFB-BBF6-F06D0E3692D1}" destId="{1DB21009-9570-4D62-BEF2-747EA41B7A51}" srcOrd="1" destOrd="0" presId="urn:microsoft.com/office/officeart/2005/8/layout/list1"/>
    <dgm:cxn modelId="{EE42E96A-2C33-49A2-A916-7EF47337B0D2}" type="presOf" srcId="{DF0214FF-AED9-429C-965F-76E86FEA3048}" destId="{126430B0-84BC-4E7F-AB52-E3598ED6205B}" srcOrd="0" destOrd="3" presId="urn:microsoft.com/office/officeart/2005/8/layout/list1"/>
    <dgm:cxn modelId="{2A90176C-078A-4C16-B8F6-74273DF2C118}" type="presOf" srcId="{64C9D6AC-CBF5-4AFB-BBF6-F06D0E3692D1}" destId="{4F61FF9C-40D6-4199-BD72-FB4B55F6D90D}" srcOrd="0" destOrd="0" presId="urn:microsoft.com/office/officeart/2005/8/layout/list1"/>
    <dgm:cxn modelId="{F2A9C16F-AAB8-47B9-A798-2069A79BEBAE}" type="presOf" srcId="{664184BA-64CE-4CDD-8753-AA5674E83A97}" destId="{126430B0-84BC-4E7F-AB52-E3598ED6205B}" srcOrd="0" destOrd="1" presId="urn:microsoft.com/office/officeart/2005/8/layout/list1"/>
    <dgm:cxn modelId="{7DA87AA6-96C3-4B97-8432-93506BE80504}" srcId="{702BF18F-BF2C-4BC6-A7E7-58407BC1AAF8}" destId="{64C9D6AC-CBF5-4AFB-BBF6-F06D0E3692D1}" srcOrd="0" destOrd="0" parTransId="{CC2C5E4F-205A-48BA-91FF-EBA13D65943A}" sibTransId="{6CCBBA2D-FDF3-4EDD-8286-A756884A6C32}"/>
    <dgm:cxn modelId="{6AC21EAC-7277-4D35-8E38-F9DF4D948CF9}" type="presOf" srcId="{D46F5E07-836D-4488-9B3D-04A64DEC9CDC}" destId="{126430B0-84BC-4E7F-AB52-E3598ED6205B}" srcOrd="0" destOrd="2" presId="urn:microsoft.com/office/officeart/2005/8/layout/list1"/>
    <dgm:cxn modelId="{CD4618BF-4570-43C2-B896-735B384B2BA4}" srcId="{64C9D6AC-CBF5-4AFB-BBF6-F06D0E3692D1}" destId="{85E8E38C-2B05-42AC-B46C-D3D4F4F8A3E9}" srcOrd="0" destOrd="0" parTransId="{1A6AC292-5E86-448B-81CE-01D7403200C7}" sibTransId="{ED26BC42-CE05-4C64-B042-5111A6283135}"/>
    <dgm:cxn modelId="{B15B32D3-61F9-4F95-B481-82672BA80D94}" type="presOf" srcId="{85E8E38C-2B05-42AC-B46C-D3D4F4F8A3E9}" destId="{126430B0-84BC-4E7F-AB52-E3598ED6205B}" srcOrd="0" destOrd="0" presId="urn:microsoft.com/office/officeart/2005/8/layout/list1"/>
    <dgm:cxn modelId="{7C4488FE-9F7E-408E-81E1-5750C632E1DF}" srcId="{64C9D6AC-CBF5-4AFB-BBF6-F06D0E3692D1}" destId="{D46F5E07-836D-4488-9B3D-04A64DEC9CDC}" srcOrd="2" destOrd="0" parTransId="{EF3E84ED-4734-4A95-B0D5-1E817EAD0D42}" sibTransId="{24C30D26-9418-4439-BE40-C2EE53B17712}"/>
    <dgm:cxn modelId="{F7809DFE-A2CD-407A-9634-AAE8FC8FD31C}" type="presParOf" srcId="{40CFEA30-C699-4F15-BB4A-3DE58D0BE1EC}" destId="{AF821A92-28C3-4B3A-96F3-48B4DA34B39E}" srcOrd="0" destOrd="0" presId="urn:microsoft.com/office/officeart/2005/8/layout/list1"/>
    <dgm:cxn modelId="{5B49A3D9-897F-48EE-813D-F47D26B1225A}" type="presParOf" srcId="{AF821A92-28C3-4B3A-96F3-48B4DA34B39E}" destId="{4F61FF9C-40D6-4199-BD72-FB4B55F6D90D}" srcOrd="0" destOrd="0" presId="urn:microsoft.com/office/officeart/2005/8/layout/list1"/>
    <dgm:cxn modelId="{68276F7D-4A34-48D9-A8D3-1DF4C299B306}" type="presParOf" srcId="{AF821A92-28C3-4B3A-96F3-48B4DA34B39E}" destId="{1DB21009-9570-4D62-BEF2-747EA41B7A51}" srcOrd="1" destOrd="0" presId="urn:microsoft.com/office/officeart/2005/8/layout/list1"/>
    <dgm:cxn modelId="{43132631-BAB3-4FB3-A1D5-E809FB30596D}" type="presParOf" srcId="{40CFEA30-C699-4F15-BB4A-3DE58D0BE1EC}" destId="{96A6A2CE-FABA-4989-8FB3-CE02F0C7E28A}" srcOrd="1" destOrd="0" presId="urn:microsoft.com/office/officeart/2005/8/layout/list1"/>
    <dgm:cxn modelId="{A6486DB3-EFEB-4AF5-90AA-83B8CE914920}" type="presParOf" srcId="{40CFEA30-C699-4F15-BB4A-3DE58D0BE1EC}" destId="{126430B0-84BC-4E7F-AB52-E3598ED6205B}"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2BF18F-BF2C-4BC6-A7E7-58407BC1AAF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64C9D6AC-CBF5-4AFB-BBF6-F06D0E3692D1}">
      <dgm:prSet/>
      <dgm:spPr>
        <a:xfrm>
          <a:off x="384048" y="23102"/>
          <a:ext cx="6091124" cy="671708"/>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gm:spPr>
      <dgm:t>
        <a:bodyPr/>
        <a:lstStyle/>
        <a:p>
          <a:pPr>
            <a:buNone/>
          </a:pPr>
          <a:r>
            <a:rPr lang="en-US" dirty="0">
              <a:solidFill>
                <a:srgbClr val="FFFFFF"/>
              </a:solidFill>
              <a:latin typeface="Arial"/>
              <a:ea typeface="+mn-ea"/>
              <a:cs typeface="+mn-cs"/>
            </a:rPr>
            <a:t>Small Business Enterprise Concession (SBEC)</a:t>
          </a:r>
        </a:p>
      </dgm:t>
    </dgm:pt>
    <dgm:pt modelId="{CC2C5E4F-205A-48BA-91FF-EBA13D65943A}" type="parTrans" cxnId="{7DA87AA6-96C3-4B97-8432-93506BE80504}">
      <dgm:prSet/>
      <dgm:spPr/>
      <dgm:t>
        <a:bodyPr/>
        <a:lstStyle/>
        <a:p>
          <a:endParaRPr lang="en-US"/>
        </a:p>
      </dgm:t>
    </dgm:pt>
    <dgm:pt modelId="{6CCBBA2D-FDF3-4EDD-8286-A756884A6C32}" type="sibTrans" cxnId="{7DA87AA6-96C3-4B97-8432-93506BE80504}">
      <dgm:prSet/>
      <dgm:spPr/>
      <dgm:t>
        <a:bodyPr/>
        <a:lstStyle/>
        <a:p>
          <a:endParaRPr lang="en-US"/>
        </a:p>
      </dgm:t>
    </dgm:pt>
    <dgm:pt modelId="{85E8E38C-2B05-42AC-B46C-D3D4F4F8A3E9}">
      <dgm:prSet custT="1"/>
      <dgm:spPr>
        <a:xfrm>
          <a:off x="0" y="429130"/>
          <a:ext cx="7680960" cy="18144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r>
            <a:rPr lang="en-US" sz="1400" dirty="0">
              <a:solidFill>
                <a:schemeClr val="tx2"/>
              </a:solidFill>
            </a:rPr>
            <a:t>Business size based on SBA size standards</a:t>
          </a:r>
          <a:endParaRPr lang="en-US" sz="1400" dirty="0">
            <a:solidFill>
              <a:srgbClr val="585858">
                <a:hueOff val="0"/>
                <a:satOff val="0"/>
                <a:lumOff val="0"/>
                <a:alphaOff val="0"/>
              </a:srgbClr>
            </a:solidFill>
            <a:latin typeface="Arial"/>
            <a:ea typeface="+mn-ea"/>
            <a:cs typeface="+mn-cs"/>
          </a:endParaRPr>
        </a:p>
      </dgm:t>
    </dgm:pt>
    <dgm:pt modelId="{1A6AC292-5E86-448B-81CE-01D7403200C7}" type="parTrans" cxnId="{CD4618BF-4570-43C2-B896-735B384B2BA4}">
      <dgm:prSet/>
      <dgm:spPr/>
      <dgm:t>
        <a:bodyPr/>
        <a:lstStyle/>
        <a:p>
          <a:endParaRPr lang="en-US"/>
        </a:p>
      </dgm:t>
    </dgm:pt>
    <dgm:pt modelId="{ED26BC42-CE05-4C64-B042-5111A6283135}" type="sibTrans" cxnId="{CD4618BF-4570-43C2-B896-735B384B2BA4}">
      <dgm:prSet/>
      <dgm:spPr/>
      <dgm:t>
        <a:bodyPr/>
        <a:lstStyle/>
        <a:p>
          <a:endParaRPr lang="en-US"/>
        </a:p>
      </dgm:t>
    </dgm:pt>
    <dgm:pt modelId="{664184BA-64CE-4CDD-8753-AA5674E83A97}">
      <dgm:prSet custT="1"/>
      <dgm:spPr>
        <a:xfrm>
          <a:off x="0" y="429130"/>
          <a:ext cx="7680960" cy="18144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r>
            <a:rPr lang="en-US" sz="1400" dirty="0">
              <a:solidFill>
                <a:schemeClr val="tx2"/>
              </a:solidFill>
            </a:rPr>
            <a:t>Personal net worth threshold same as ACDBE</a:t>
          </a:r>
          <a:endParaRPr lang="en-US" sz="1400" dirty="0">
            <a:solidFill>
              <a:srgbClr val="585858">
                <a:hueOff val="0"/>
                <a:satOff val="0"/>
                <a:lumOff val="0"/>
                <a:alphaOff val="0"/>
              </a:srgbClr>
            </a:solidFill>
            <a:latin typeface="Arial"/>
            <a:ea typeface="+mn-ea"/>
            <a:cs typeface="+mn-cs"/>
          </a:endParaRPr>
        </a:p>
      </dgm:t>
    </dgm:pt>
    <dgm:pt modelId="{F3F19D85-8329-4FAD-A6EE-5C0F9DC00DD6}" type="parTrans" cxnId="{4B5C4435-32DD-496B-B9D0-5FB5821726CB}">
      <dgm:prSet/>
      <dgm:spPr/>
      <dgm:t>
        <a:bodyPr/>
        <a:lstStyle/>
        <a:p>
          <a:endParaRPr lang="en-US"/>
        </a:p>
      </dgm:t>
    </dgm:pt>
    <dgm:pt modelId="{E5E1CF12-F050-4C2B-B0F7-FE4D5F113DA1}" type="sibTrans" cxnId="{4B5C4435-32DD-496B-B9D0-5FB5821726CB}">
      <dgm:prSet/>
      <dgm:spPr/>
      <dgm:t>
        <a:bodyPr/>
        <a:lstStyle/>
        <a:p>
          <a:endParaRPr lang="en-US"/>
        </a:p>
      </dgm:t>
    </dgm:pt>
    <dgm:pt modelId="{D46F5E07-836D-4488-9B3D-04A64DEC9CDC}">
      <dgm:prSet custT="1"/>
      <dgm:spPr>
        <a:xfrm>
          <a:off x="0" y="429130"/>
          <a:ext cx="7680960" cy="18144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r>
            <a:rPr lang="en-US" sz="1400" dirty="0">
              <a:solidFill>
                <a:schemeClr val="tx2"/>
              </a:solidFill>
            </a:rPr>
            <a:t>No Local Preference but must be certified in Texas</a:t>
          </a:r>
          <a:endParaRPr lang="en-US" sz="1400" dirty="0">
            <a:solidFill>
              <a:srgbClr val="585858">
                <a:hueOff val="0"/>
                <a:satOff val="0"/>
                <a:lumOff val="0"/>
                <a:alphaOff val="0"/>
              </a:srgbClr>
            </a:solidFill>
            <a:latin typeface="Arial"/>
            <a:ea typeface="+mn-ea"/>
            <a:cs typeface="+mn-cs"/>
          </a:endParaRPr>
        </a:p>
      </dgm:t>
    </dgm:pt>
    <dgm:pt modelId="{EF3E84ED-4734-4A95-B0D5-1E817EAD0D42}" type="parTrans" cxnId="{7C4488FE-9F7E-408E-81E1-5750C632E1DF}">
      <dgm:prSet/>
      <dgm:spPr/>
      <dgm:t>
        <a:bodyPr/>
        <a:lstStyle/>
        <a:p>
          <a:endParaRPr lang="en-US"/>
        </a:p>
      </dgm:t>
    </dgm:pt>
    <dgm:pt modelId="{24C30D26-9418-4439-BE40-C2EE53B17712}" type="sibTrans" cxnId="{7C4488FE-9F7E-408E-81E1-5750C632E1DF}">
      <dgm:prSet/>
      <dgm:spPr/>
      <dgm:t>
        <a:bodyPr/>
        <a:lstStyle/>
        <a:p>
          <a:endParaRPr lang="en-US"/>
        </a:p>
      </dgm:t>
    </dgm:pt>
    <dgm:pt modelId="{DF0214FF-AED9-429C-965F-76E86FEA3048}">
      <dgm:prSet/>
      <dgm:spPr>
        <a:xfrm>
          <a:off x="0" y="429130"/>
          <a:ext cx="7680960" cy="18144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endParaRPr lang="en-US" sz="1200" dirty="0">
            <a:solidFill>
              <a:srgbClr val="585858">
                <a:hueOff val="0"/>
                <a:satOff val="0"/>
                <a:lumOff val="0"/>
                <a:alphaOff val="0"/>
              </a:srgbClr>
            </a:solidFill>
            <a:latin typeface="Arial"/>
            <a:ea typeface="+mn-ea"/>
            <a:cs typeface="+mn-cs"/>
          </a:endParaRPr>
        </a:p>
      </dgm:t>
    </dgm:pt>
    <dgm:pt modelId="{4663A04C-D865-4730-8205-6B93FB9A87EB}" type="parTrans" cxnId="{ECC67429-718D-41E7-AC1C-AF0FBB6F18B0}">
      <dgm:prSet/>
      <dgm:spPr/>
      <dgm:t>
        <a:bodyPr/>
        <a:lstStyle/>
        <a:p>
          <a:endParaRPr lang="en-US"/>
        </a:p>
      </dgm:t>
    </dgm:pt>
    <dgm:pt modelId="{29D2EBC2-4CA4-4153-86AA-F0D60095F166}" type="sibTrans" cxnId="{ECC67429-718D-41E7-AC1C-AF0FBB6F18B0}">
      <dgm:prSet/>
      <dgm:spPr/>
      <dgm:t>
        <a:bodyPr/>
        <a:lstStyle/>
        <a:p>
          <a:endParaRPr lang="en-US"/>
        </a:p>
      </dgm:t>
    </dgm:pt>
    <dgm:pt modelId="{F2D90E89-DC5F-49B1-AE8A-DC15EA564EF7}">
      <dgm:prSet custT="1"/>
      <dgm:spPr>
        <a:xfrm>
          <a:off x="0" y="429130"/>
          <a:ext cx="7680960" cy="1814400"/>
        </a:xfr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r>
            <a:rPr lang="en-US" sz="1400" dirty="0">
              <a:solidFill>
                <a:schemeClr val="tx2"/>
              </a:solidFill>
            </a:rPr>
            <a:t>Gross receipts averaged over three (3) years</a:t>
          </a:r>
          <a:endParaRPr lang="en-US" sz="1400" dirty="0">
            <a:solidFill>
              <a:srgbClr val="585858">
                <a:hueOff val="0"/>
                <a:satOff val="0"/>
                <a:lumOff val="0"/>
                <a:alphaOff val="0"/>
              </a:srgbClr>
            </a:solidFill>
            <a:latin typeface="Arial"/>
            <a:ea typeface="+mn-ea"/>
            <a:cs typeface="+mn-cs"/>
          </a:endParaRPr>
        </a:p>
      </dgm:t>
    </dgm:pt>
    <dgm:pt modelId="{48B7D6CB-8FC9-4301-B6E7-5F581B21C844}" type="parTrans" cxnId="{CCD44E63-CF36-4B73-886F-ED8071BF7F34}">
      <dgm:prSet/>
      <dgm:spPr/>
      <dgm:t>
        <a:bodyPr/>
        <a:lstStyle/>
        <a:p>
          <a:endParaRPr lang="en-US"/>
        </a:p>
      </dgm:t>
    </dgm:pt>
    <dgm:pt modelId="{CC001A64-B918-43DB-860B-21F7779C1CC1}" type="sibTrans" cxnId="{CCD44E63-CF36-4B73-886F-ED8071BF7F34}">
      <dgm:prSet/>
      <dgm:spPr/>
      <dgm:t>
        <a:bodyPr/>
        <a:lstStyle/>
        <a:p>
          <a:endParaRPr lang="en-US"/>
        </a:p>
      </dgm:t>
    </dgm:pt>
    <dgm:pt modelId="{3E250A03-EEA8-4E74-A7B5-D21B2315CF97}">
      <dgm:prSet custT="1"/>
      <dgm:spPr>
        <a:xfrm>
          <a:off x="0" y="429130"/>
          <a:ext cx="7680960" cy="1814400"/>
        </a:xfr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gm:spPr>
      <dgm:t>
        <a:bodyPr/>
        <a:lstStyle/>
        <a:p>
          <a:pPr>
            <a:buChar char="•"/>
          </a:pPr>
          <a:r>
            <a:rPr lang="en-US" sz="1400" dirty="0">
              <a:solidFill>
                <a:schemeClr val="tx2"/>
              </a:solidFill>
            </a:rPr>
            <a:t>Certification expires and requires annual renewal</a:t>
          </a:r>
          <a:endParaRPr lang="en-US" sz="1400" dirty="0">
            <a:solidFill>
              <a:srgbClr val="585858">
                <a:hueOff val="0"/>
                <a:satOff val="0"/>
                <a:lumOff val="0"/>
                <a:alphaOff val="0"/>
              </a:srgbClr>
            </a:solidFill>
            <a:latin typeface="Arial"/>
            <a:ea typeface="+mn-ea"/>
            <a:cs typeface="+mn-cs"/>
          </a:endParaRPr>
        </a:p>
      </dgm:t>
    </dgm:pt>
    <dgm:pt modelId="{83031488-8CB4-4B1E-B72E-7D5482B8EE08}" type="parTrans" cxnId="{0F1352BE-AF47-459C-AC78-2DA298A82FC7}">
      <dgm:prSet/>
      <dgm:spPr/>
      <dgm:t>
        <a:bodyPr/>
        <a:lstStyle/>
        <a:p>
          <a:endParaRPr lang="en-US"/>
        </a:p>
      </dgm:t>
    </dgm:pt>
    <dgm:pt modelId="{F786F4CB-53D6-4CDE-88B9-FF0FFC4DD307}" type="sibTrans" cxnId="{0F1352BE-AF47-459C-AC78-2DA298A82FC7}">
      <dgm:prSet/>
      <dgm:spPr/>
      <dgm:t>
        <a:bodyPr/>
        <a:lstStyle/>
        <a:p>
          <a:endParaRPr lang="en-US"/>
        </a:p>
      </dgm:t>
    </dgm:pt>
    <dgm:pt modelId="{40CFEA30-C699-4F15-BB4A-3DE58D0BE1EC}" type="pres">
      <dgm:prSet presAssocID="{702BF18F-BF2C-4BC6-A7E7-58407BC1AAF8}" presName="linear" presStyleCnt="0">
        <dgm:presLayoutVars>
          <dgm:dir/>
          <dgm:animLvl val="lvl"/>
          <dgm:resizeHandles val="exact"/>
        </dgm:presLayoutVars>
      </dgm:prSet>
      <dgm:spPr/>
    </dgm:pt>
    <dgm:pt modelId="{AF821A92-28C3-4B3A-96F3-48B4DA34B39E}" type="pres">
      <dgm:prSet presAssocID="{64C9D6AC-CBF5-4AFB-BBF6-F06D0E3692D1}" presName="parentLin" presStyleCnt="0"/>
      <dgm:spPr/>
    </dgm:pt>
    <dgm:pt modelId="{4F61FF9C-40D6-4199-BD72-FB4B55F6D90D}" type="pres">
      <dgm:prSet presAssocID="{64C9D6AC-CBF5-4AFB-BBF6-F06D0E3692D1}" presName="parentLeftMargin" presStyleLbl="node1" presStyleIdx="0" presStyleCnt="1"/>
      <dgm:spPr/>
    </dgm:pt>
    <dgm:pt modelId="{1DB21009-9570-4D62-BEF2-747EA41B7A51}" type="pres">
      <dgm:prSet presAssocID="{64C9D6AC-CBF5-4AFB-BBF6-F06D0E3692D1}" presName="parentText" presStyleLbl="node1" presStyleIdx="0" presStyleCnt="1" custScaleX="113288" custScaleY="126413">
        <dgm:presLayoutVars>
          <dgm:chMax val="0"/>
          <dgm:bulletEnabled val="1"/>
        </dgm:presLayoutVars>
      </dgm:prSet>
      <dgm:spPr/>
    </dgm:pt>
    <dgm:pt modelId="{96A6A2CE-FABA-4989-8FB3-CE02F0C7E28A}" type="pres">
      <dgm:prSet presAssocID="{64C9D6AC-CBF5-4AFB-BBF6-F06D0E3692D1}" presName="negativeSpace" presStyleCnt="0"/>
      <dgm:spPr/>
    </dgm:pt>
    <dgm:pt modelId="{126430B0-84BC-4E7F-AB52-E3598ED6205B}" type="pres">
      <dgm:prSet presAssocID="{64C9D6AC-CBF5-4AFB-BBF6-F06D0E3692D1}" presName="childText" presStyleLbl="conFgAcc1" presStyleIdx="0" presStyleCnt="1">
        <dgm:presLayoutVars>
          <dgm:bulletEnabled val="1"/>
        </dgm:presLayoutVars>
      </dgm:prSet>
      <dgm:spPr>
        <a:prstGeom prst="rect">
          <a:avLst/>
        </a:prstGeom>
      </dgm:spPr>
    </dgm:pt>
  </dgm:ptLst>
  <dgm:cxnLst>
    <dgm:cxn modelId="{3A7FFB24-F686-410A-8982-BC516CBBA6BA}" type="presOf" srcId="{702BF18F-BF2C-4BC6-A7E7-58407BC1AAF8}" destId="{40CFEA30-C699-4F15-BB4A-3DE58D0BE1EC}" srcOrd="0" destOrd="0" presId="urn:microsoft.com/office/officeart/2005/8/layout/list1"/>
    <dgm:cxn modelId="{ECC67429-718D-41E7-AC1C-AF0FBB6F18B0}" srcId="{64C9D6AC-CBF5-4AFB-BBF6-F06D0E3692D1}" destId="{DF0214FF-AED9-429C-965F-76E86FEA3048}" srcOrd="5" destOrd="0" parTransId="{4663A04C-D865-4730-8205-6B93FB9A87EB}" sibTransId="{29D2EBC2-4CA4-4153-86AA-F0D60095F166}"/>
    <dgm:cxn modelId="{4B5C4435-32DD-496B-B9D0-5FB5821726CB}" srcId="{64C9D6AC-CBF5-4AFB-BBF6-F06D0E3692D1}" destId="{664184BA-64CE-4CDD-8753-AA5674E83A97}" srcOrd="1" destOrd="0" parTransId="{F3F19D85-8329-4FAD-A6EE-5C0F9DC00DD6}" sibTransId="{E5E1CF12-F050-4C2B-B0F7-FE4D5F113DA1}"/>
    <dgm:cxn modelId="{CCD44E63-CF36-4B73-886F-ED8071BF7F34}" srcId="{64C9D6AC-CBF5-4AFB-BBF6-F06D0E3692D1}" destId="{F2D90E89-DC5F-49B1-AE8A-DC15EA564EF7}" srcOrd="3" destOrd="0" parTransId="{48B7D6CB-8FC9-4301-B6E7-5F581B21C844}" sibTransId="{CC001A64-B918-43DB-860B-21F7779C1CC1}"/>
    <dgm:cxn modelId="{F6379F65-F034-4E85-9825-8CF227029FEC}" type="presOf" srcId="{64C9D6AC-CBF5-4AFB-BBF6-F06D0E3692D1}" destId="{1DB21009-9570-4D62-BEF2-747EA41B7A51}" srcOrd="1" destOrd="0" presId="urn:microsoft.com/office/officeart/2005/8/layout/list1"/>
    <dgm:cxn modelId="{EE42E96A-2C33-49A2-A916-7EF47337B0D2}" type="presOf" srcId="{DF0214FF-AED9-429C-965F-76E86FEA3048}" destId="{126430B0-84BC-4E7F-AB52-E3598ED6205B}" srcOrd="0" destOrd="5" presId="urn:microsoft.com/office/officeart/2005/8/layout/list1"/>
    <dgm:cxn modelId="{2A90176C-078A-4C16-B8F6-74273DF2C118}" type="presOf" srcId="{64C9D6AC-CBF5-4AFB-BBF6-F06D0E3692D1}" destId="{4F61FF9C-40D6-4199-BD72-FB4B55F6D90D}" srcOrd="0" destOrd="0" presId="urn:microsoft.com/office/officeart/2005/8/layout/list1"/>
    <dgm:cxn modelId="{F2A9C16F-AAB8-47B9-A798-2069A79BEBAE}" type="presOf" srcId="{664184BA-64CE-4CDD-8753-AA5674E83A97}" destId="{126430B0-84BC-4E7F-AB52-E3598ED6205B}" srcOrd="0" destOrd="1" presId="urn:microsoft.com/office/officeart/2005/8/layout/list1"/>
    <dgm:cxn modelId="{7DA87AA6-96C3-4B97-8432-93506BE80504}" srcId="{702BF18F-BF2C-4BC6-A7E7-58407BC1AAF8}" destId="{64C9D6AC-CBF5-4AFB-BBF6-F06D0E3692D1}" srcOrd="0" destOrd="0" parTransId="{CC2C5E4F-205A-48BA-91FF-EBA13D65943A}" sibTransId="{6CCBBA2D-FDF3-4EDD-8286-A756884A6C32}"/>
    <dgm:cxn modelId="{6AC21EAC-7277-4D35-8E38-F9DF4D948CF9}" type="presOf" srcId="{D46F5E07-836D-4488-9B3D-04A64DEC9CDC}" destId="{126430B0-84BC-4E7F-AB52-E3598ED6205B}" srcOrd="0" destOrd="2" presId="urn:microsoft.com/office/officeart/2005/8/layout/list1"/>
    <dgm:cxn modelId="{8C8FEEB7-0600-4F76-AE7C-EA8D3907A50D}" type="presOf" srcId="{F2D90E89-DC5F-49B1-AE8A-DC15EA564EF7}" destId="{126430B0-84BC-4E7F-AB52-E3598ED6205B}" srcOrd="0" destOrd="3" presId="urn:microsoft.com/office/officeart/2005/8/layout/list1"/>
    <dgm:cxn modelId="{0F1352BE-AF47-459C-AC78-2DA298A82FC7}" srcId="{64C9D6AC-CBF5-4AFB-BBF6-F06D0E3692D1}" destId="{3E250A03-EEA8-4E74-A7B5-D21B2315CF97}" srcOrd="4" destOrd="0" parTransId="{83031488-8CB4-4B1E-B72E-7D5482B8EE08}" sibTransId="{F786F4CB-53D6-4CDE-88B9-FF0FFC4DD307}"/>
    <dgm:cxn modelId="{CD4618BF-4570-43C2-B896-735B384B2BA4}" srcId="{64C9D6AC-CBF5-4AFB-BBF6-F06D0E3692D1}" destId="{85E8E38C-2B05-42AC-B46C-D3D4F4F8A3E9}" srcOrd="0" destOrd="0" parTransId="{1A6AC292-5E86-448B-81CE-01D7403200C7}" sibTransId="{ED26BC42-CE05-4C64-B042-5111A6283135}"/>
    <dgm:cxn modelId="{FDEBD0C0-DD00-4316-BEC3-B5583025A871}" type="presOf" srcId="{3E250A03-EEA8-4E74-A7B5-D21B2315CF97}" destId="{126430B0-84BC-4E7F-AB52-E3598ED6205B}" srcOrd="0" destOrd="4" presId="urn:microsoft.com/office/officeart/2005/8/layout/list1"/>
    <dgm:cxn modelId="{B15B32D3-61F9-4F95-B481-82672BA80D94}" type="presOf" srcId="{85E8E38C-2B05-42AC-B46C-D3D4F4F8A3E9}" destId="{126430B0-84BC-4E7F-AB52-E3598ED6205B}" srcOrd="0" destOrd="0" presId="urn:microsoft.com/office/officeart/2005/8/layout/list1"/>
    <dgm:cxn modelId="{7C4488FE-9F7E-408E-81E1-5750C632E1DF}" srcId="{64C9D6AC-CBF5-4AFB-BBF6-F06D0E3692D1}" destId="{D46F5E07-836D-4488-9B3D-04A64DEC9CDC}" srcOrd="2" destOrd="0" parTransId="{EF3E84ED-4734-4A95-B0D5-1E817EAD0D42}" sibTransId="{24C30D26-9418-4439-BE40-C2EE53B17712}"/>
    <dgm:cxn modelId="{F7809DFE-A2CD-407A-9634-AAE8FC8FD31C}" type="presParOf" srcId="{40CFEA30-C699-4F15-BB4A-3DE58D0BE1EC}" destId="{AF821A92-28C3-4B3A-96F3-48B4DA34B39E}" srcOrd="0" destOrd="0" presId="urn:microsoft.com/office/officeart/2005/8/layout/list1"/>
    <dgm:cxn modelId="{5B49A3D9-897F-48EE-813D-F47D26B1225A}" type="presParOf" srcId="{AF821A92-28C3-4B3A-96F3-48B4DA34B39E}" destId="{4F61FF9C-40D6-4199-BD72-FB4B55F6D90D}" srcOrd="0" destOrd="0" presId="urn:microsoft.com/office/officeart/2005/8/layout/list1"/>
    <dgm:cxn modelId="{68276F7D-4A34-48D9-A8D3-1DF4C299B306}" type="presParOf" srcId="{AF821A92-28C3-4B3A-96F3-48B4DA34B39E}" destId="{1DB21009-9570-4D62-BEF2-747EA41B7A51}" srcOrd="1" destOrd="0" presId="urn:microsoft.com/office/officeart/2005/8/layout/list1"/>
    <dgm:cxn modelId="{43132631-BAB3-4FB3-A1D5-E809FB30596D}" type="presParOf" srcId="{40CFEA30-C699-4F15-BB4A-3DE58D0BE1EC}" destId="{96A6A2CE-FABA-4989-8FB3-CE02F0C7E28A}" srcOrd="1" destOrd="0" presId="urn:microsoft.com/office/officeart/2005/8/layout/list1"/>
    <dgm:cxn modelId="{A6486DB3-EFEB-4AF5-90AA-83B8CE914920}" type="presParOf" srcId="{40CFEA30-C699-4F15-BB4A-3DE58D0BE1EC}" destId="{126430B0-84BC-4E7F-AB52-E3598ED6205B}"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430B0-84BC-4E7F-AB52-E3598ED6205B}">
      <dsp:nvSpPr>
        <dsp:cNvPr id="0" name=""/>
        <dsp:cNvSpPr/>
      </dsp:nvSpPr>
      <dsp:spPr>
        <a:xfrm>
          <a:off x="0" y="666619"/>
          <a:ext cx="7680960" cy="16758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96128" tIns="583184" rIns="59612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rgbClr val="585858">
                  <a:hueOff val="0"/>
                  <a:satOff val="0"/>
                  <a:lumOff val="0"/>
                  <a:alphaOff val="0"/>
                </a:srgbClr>
              </a:solidFill>
              <a:latin typeface="Arial"/>
              <a:ea typeface="+mn-ea"/>
              <a:cs typeface="+mn-cs"/>
            </a:rPr>
            <a:t>51% owned and controlled by one or more socially and economically disadvantaged individuals</a:t>
          </a:r>
        </a:p>
        <a:p>
          <a:pPr marL="114300" lvl="1" indent="-114300" algn="l" defTabSz="622300">
            <a:lnSpc>
              <a:spcPct val="90000"/>
            </a:lnSpc>
            <a:spcBef>
              <a:spcPct val="0"/>
            </a:spcBef>
            <a:spcAft>
              <a:spcPct val="15000"/>
            </a:spcAft>
            <a:buChar char="•"/>
          </a:pPr>
          <a:r>
            <a:rPr lang="en-US" sz="1400" kern="1200" dirty="0">
              <a:solidFill>
                <a:srgbClr val="585858">
                  <a:hueOff val="0"/>
                  <a:satOff val="0"/>
                  <a:lumOff val="0"/>
                  <a:alphaOff val="0"/>
                </a:srgbClr>
              </a:solidFill>
              <a:latin typeface="Arial"/>
              <a:ea typeface="+mn-ea"/>
              <a:cs typeface="+mn-cs"/>
            </a:rPr>
            <a:t>Business size based on FAA size standards</a:t>
          </a:r>
        </a:p>
        <a:p>
          <a:pPr marL="114300" lvl="1" indent="-114300" algn="l" defTabSz="622300">
            <a:lnSpc>
              <a:spcPct val="90000"/>
            </a:lnSpc>
            <a:spcBef>
              <a:spcPct val="0"/>
            </a:spcBef>
            <a:spcAft>
              <a:spcPct val="15000"/>
            </a:spcAft>
            <a:buChar char="•"/>
          </a:pPr>
          <a:r>
            <a:rPr lang="en-US" sz="1400" kern="1200" dirty="0">
              <a:solidFill>
                <a:srgbClr val="585858">
                  <a:hueOff val="0"/>
                  <a:satOff val="0"/>
                  <a:lumOff val="0"/>
                  <a:alphaOff val="0"/>
                </a:srgbClr>
              </a:solidFill>
              <a:latin typeface="Arial"/>
              <a:ea typeface="+mn-ea"/>
              <a:cs typeface="+mn-cs"/>
            </a:rPr>
            <a:t>Personal Net Worth Threshold</a:t>
          </a:r>
        </a:p>
        <a:p>
          <a:pPr marL="114300" lvl="1" indent="-114300" algn="l" defTabSz="533400">
            <a:lnSpc>
              <a:spcPct val="90000"/>
            </a:lnSpc>
            <a:spcBef>
              <a:spcPct val="0"/>
            </a:spcBef>
            <a:spcAft>
              <a:spcPct val="15000"/>
            </a:spcAft>
            <a:buChar char="•"/>
          </a:pPr>
          <a:endParaRPr lang="en-US" sz="1200" kern="1200" dirty="0">
            <a:solidFill>
              <a:srgbClr val="585858">
                <a:hueOff val="0"/>
                <a:satOff val="0"/>
                <a:lumOff val="0"/>
                <a:alphaOff val="0"/>
              </a:srgbClr>
            </a:solidFill>
            <a:latin typeface="Arial"/>
            <a:ea typeface="+mn-ea"/>
            <a:cs typeface="+mn-cs"/>
          </a:endParaRPr>
        </a:p>
      </dsp:txBody>
      <dsp:txXfrm>
        <a:off x="0" y="666619"/>
        <a:ext cx="7680960" cy="1675800"/>
      </dsp:txXfrm>
    </dsp:sp>
    <dsp:sp modelId="{1DB21009-9570-4D62-BEF2-747EA41B7A51}">
      <dsp:nvSpPr>
        <dsp:cNvPr id="0" name=""/>
        <dsp:cNvSpPr/>
      </dsp:nvSpPr>
      <dsp:spPr>
        <a:xfrm>
          <a:off x="383672" y="35020"/>
          <a:ext cx="6085175" cy="1044879"/>
        </a:xfrm>
        <a:prstGeom prst="roundRect">
          <a:avLst/>
        </a:prstGeom>
        <a:solidFill>
          <a:srgbClr val="F3652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25" tIns="0" rIns="203225" bIns="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FFFF"/>
              </a:solidFill>
              <a:latin typeface="Arial"/>
              <a:ea typeface="+mn-ea"/>
              <a:cs typeface="+mn-cs"/>
            </a:rPr>
            <a:t>Airport Concession Disadvantaged Business Enterprise (ACDBE)</a:t>
          </a:r>
        </a:p>
      </dsp:txBody>
      <dsp:txXfrm>
        <a:off x="434679" y="86027"/>
        <a:ext cx="5983161" cy="9428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430B0-84BC-4E7F-AB52-E3598ED6205B}">
      <dsp:nvSpPr>
        <dsp:cNvPr id="0" name=""/>
        <dsp:cNvSpPr/>
      </dsp:nvSpPr>
      <dsp:spPr>
        <a:xfrm>
          <a:off x="0" y="455071"/>
          <a:ext cx="7680960" cy="1827000"/>
        </a:xfrm>
        <a:prstGeom prst="rect">
          <a:avLst/>
        </a:prstGeom>
        <a:solidFill>
          <a:srgbClr val="FFFFFF">
            <a:alpha val="90000"/>
            <a:hueOff val="0"/>
            <a:satOff val="0"/>
            <a:lumOff val="0"/>
            <a:alphaOff val="0"/>
          </a:srgbClr>
        </a:solidFill>
        <a:ln w="12700" cap="flat" cmpd="sng" algn="ctr">
          <a:solidFill>
            <a:srgbClr val="F36522">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96128" tIns="416560" rIns="59612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tx2"/>
              </a:solidFill>
            </a:rPr>
            <a:t>Business size based on SBA size standards</a:t>
          </a:r>
          <a:endParaRPr lang="en-US" sz="1400" kern="1200" dirty="0">
            <a:solidFill>
              <a:srgbClr val="585858">
                <a:hueOff val="0"/>
                <a:satOff val="0"/>
                <a:lumOff val="0"/>
                <a:alphaOff val="0"/>
              </a:srgbClr>
            </a:solidFill>
            <a:latin typeface="Arial"/>
            <a:ea typeface="+mn-ea"/>
            <a:cs typeface="+mn-cs"/>
          </a:endParaRPr>
        </a:p>
        <a:p>
          <a:pPr marL="114300" lvl="1" indent="-114300" algn="l" defTabSz="622300">
            <a:lnSpc>
              <a:spcPct val="90000"/>
            </a:lnSpc>
            <a:spcBef>
              <a:spcPct val="0"/>
            </a:spcBef>
            <a:spcAft>
              <a:spcPct val="15000"/>
            </a:spcAft>
            <a:buChar char="•"/>
          </a:pPr>
          <a:r>
            <a:rPr lang="en-US" sz="1400" kern="1200" dirty="0">
              <a:solidFill>
                <a:schemeClr val="tx2"/>
              </a:solidFill>
            </a:rPr>
            <a:t>Personal net worth threshold same as ACDBE</a:t>
          </a:r>
          <a:endParaRPr lang="en-US" sz="1400" kern="1200" dirty="0">
            <a:solidFill>
              <a:srgbClr val="585858">
                <a:hueOff val="0"/>
                <a:satOff val="0"/>
                <a:lumOff val="0"/>
                <a:alphaOff val="0"/>
              </a:srgbClr>
            </a:solidFill>
            <a:latin typeface="Arial"/>
            <a:ea typeface="+mn-ea"/>
            <a:cs typeface="+mn-cs"/>
          </a:endParaRPr>
        </a:p>
        <a:p>
          <a:pPr marL="114300" lvl="1" indent="-114300" algn="l" defTabSz="622300">
            <a:lnSpc>
              <a:spcPct val="90000"/>
            </a:lnSpc>
            <a:spcBef>
              <a:spcPct val="0"/>
            </a:spcBef>
            <a:spcAft>
              <a:spcPct val="15000"/>
            </a:spcAft>
            <a:buChar char="•"/>
          </a:pPr>
          <a:r>
            <a:rPr lang="en-US" sz="1400" kern="1200" dirty="0">
              <a:solidFill>
                <a:schemeClr val="tx2"/>
              </a:solidFill>
            </a:rPr>
            <a:t>No Local Preference but must be certified in Texas</a:t>
          </a:r>
          <a:endParaRPr lang="en-US" sz="1400" kern="1200" dirty="0">
            <a:solidFill>
              <a:srgbClr val="585858">
                <a:hueOff val="0"/>
                <a:satOff val="0"/>
                <a:lumOff val="0"/>
                <a:alphaOff val="0"/>
              </a:srgbClr>
            </a:solidFill>
            <a:latin typeface="Arial"/>
            <a:ea typeface="+mn-ea"/>
            <a:cs typeface="+mn-cs"/>
          </a:endParaRPr>
        </a:p>
        <a:p>
          <a:pPr marL="114300" lvl="1" indent="-114300" algn="l" defTabSz="622300">
            <a:lnSpc>
              <a:spcPct val="90000"/>
            </a:lnSpc>
            <a:spcBef>
              <a:spcPct val="0"/>
            </a:spcBef>
            <a:spcAft>
              <a:spcPct val="15000"/>
            </a:spcAft>
            <a:buChar char="•"/>
          </a:pPr>
          <a:r>
            <a:rPr lang="en-US" sz="1400" kern="1200" dirty="0">
              <a:solidFill>
                <a:schemeClr val="tx2"/>
              </a:solidFill>
            </a:rPr>
            <a:t>Gross receipts averaged over three (3) years</a:t>
          </a:r>
          <a:endParaRPr lang="en-US" sz="1400" kern="1200" dirty="0">
            <a:solidFill>
              <a:srgbClr val="585858">
                <a:hueOff val="0"/>
                <a:satOff val="0"/>
                <a:lumOff val="0"/>
                <a:alphaOff val="0"/>
              </a:srgbClr>
            </a:solidFill>
            <a:latin typeface="Arial"/>
            <a:ea typeface="+mn-ea"/>
            <a:cs typeface="+mn-cs"/>
          </a:endParaRPr>
        </a:p>
        <a:p>
          <a:pPr marL="114300" lvl="1" indent="-114300" algn="l" defTabSz="622300">
            <a:lnSpc>
              <a:spcPct val="90000"/>
            </a:lnSpc>
            <a:spcBef>
              <a:spcPct val="0"/>
            </a:spcBef>
            <a:spcAft>
              <a:spcPct val="15000"/>
            </a:spcAft>
            <a:buChar char="•"/>
          </a:pPr>
          <a:r>
            <a:rPr lang="en-US" sz="1400" kern="1200" dirty="0">
              <a:solidFill>
                <a:schemeClr val="tx2"/>
              </a:solidFill>
            </a:rPr>
            <a:t>Certification expires and requires annual renewal</a:t>
          </a:r>
          <a:endParaRPr lang="en-US" sz="1400" kern="1200" dirty="0">
            <a:solidFill>
              <a:srgbClr val="585858">
                <a:hueOff val="0"/>
                <a:satOff val="0"/>
                <a:lumOff val="0"/>
                <a:alphaOff val="0"/>
              </a:srgbClr>
            </a:solidFill>
            <a:latin typeface="Arial"/>
            <a:ea typeface="+mn-ea"/>
            <a:cs typeface="+mn-cs"/>
          </a:endParaRPr>
        </a:p>
        <a:p>
          <a:pPr marL="114300" lvl="1" indent="-114300" algn="l" defTabSz="533400">
            <a:lnSpc>
              <a:spcPct val="90000"/>
            </a:lnSpc>
            <a:spcBef>
              <a:spcPct val="0"/>
            </a:spcBef>
            <a:spcAft>
              <a:spcPct val="15000"/>
            </a:spcAft>
            <a:buChar char="•"/>
          </a:pPr>
          <a:endParaRPr lang="en-US" sz="1200" kern="1200" dirty="0">
            <a:solidFill>
              <a:srgbClr val="585858">
                <a:hueOff val="0"/>
                <a:satOff val="0"/>
                <a:lumOff val="0"/>
                <a:alphaOff val="0"/>
              </a:srgbClr>
            </a:solidFill>
            <a:latin typeface="Arial"/>
            <a:ea typeface="+mn-ea"/>
            <a:cs typeface="+mn-cs"/>
          </a:endParaRPr>
        </a:p>
      </dsp:txBody>
      <dsp:txXfrm>
        <a:off x="0" y="455071"/>
        <a:ext cx="7680960" cy="1827000"/>
      </dsp:txXfrm>
    </dsp:sp>
    <dsp:sp modelId="{1DB21009-9570-4D62-BEF2-747EA41B7A51}">
      <dsp:nvSpPr>
        <dsp:cNvPr id="0" name=""/>
        <dsp:cNvSpPr/>
      </dsp:nvSpPr>
      <dsp:spPr>
        <a:xfrm>
          <a:off x="383672" y="3928"/>
          <a:ext cx="6085175" cy="746342"/>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25" tIns="0" rIns="203225"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FF"/>
              </a:solidFill>
              <a:latin typeface="Arial"/>
              <a:ea typeface="+mn-ea"/>
              <a:cs typeface="+mn-cs"/>
            </a:rPr>
            <a:t>Small Business Enterprise Concession (SBEC)</a:t>
          </a:r>
        </a:p>
      </dsp:txBody>
      <dsp:txXfrm>
        <a:off x="420105" y="40361"/>
        <a:ext cx="6012309" cy="67347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ru-RU" dirty="0">
              <a:latin typeface="Arial" panose="020B0604020202020204" pitchFamily="34" charset="0"/>
            </a:endParaRPr>
          </a:p>
        </p:txBody>
      </p:sp>
      <p:sp>
        <p:nvSpPr>
          <p:cNvPr id="3" name="Дата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EC2344B-E4CA-450A-B315-5DA305C9F3E6}" type="datetimeFigureOut">
              <a:rPr lang="ru-RU" smtClean="0">
                <a:latin typeface="Arial" panose="020B0604020202020204" pitchFamily="34" charset="0"/>
              </a:rPr>
              <a:t>02.09.2025</a:t>
            </a:fld>
            <a:endParaRPr lang="ru-RU" dirty="0">
              <a:latin typeface="Arial" panose="020B0604020202020204" pitchFamily="34" charset="0"/>
            </a:endParaRPr>
          </a:p>
        </p:txBody>
      </p:sp>
      <p:sp>
        <p:nvSpPr>
          <p:cNvPr id="4" name="Нижний колонтитул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ru-RU" dirty="0">
              <a:latin typeface="Arial" panose="020B0604020202020204" pitchFamily="34" charset="0"/>
            </a:endParaRPr>
          </a:p>
        </p:txBody>
      </p:sp>
      <p:sp>
        <p:nvSpPr>
          <p:cNvPr id="5" name="Номер слайда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BA6229B-EBA0-4B65-92E3-1EBAA8F0FAA5}" type="slidenum">
              <a:rPr lang="ru-RU" smtClean="0">
                <a:latin typeface="Arial" panose="020B0604020202020204" pitchFamily="34" charset="0"/>
              </a:rPr>
              <a:t>‹#›</a:t>
            </a:fld>
            <a:endParaRPr lang="ru-RU" dirty="0">
              <a:latin typeface="Arial" panose="020B0604020202020204" pitchFamily="34" charset="0"/>
            </a:endParaRPr>
          </a:p>
        </p:txBody>
      </p:sp>
    </p:spTree>
    <p:extLst>
      <p:ext uri="{BB962C8B-B14F-4D97-AF65-F5344CB8AC3E}">
        <p14:creationId xmlns:p14="http://schemas.microsoft.com/office/powerpoint/2010/main" val="3124839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B989DD0-CC2B-4E77-BE60-787421E0D898}" type="datetimeFigureOut">
              <a:rPr lang="es-AR" smtClean="0"/>
              <a:t>2/9/2025</a:t>
            </a:fld>
            <a:endParaRPr lang="es-A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AR"/>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2AD748E-3132-40B9-A1C0-F499101C3AC9}" type="slidenum">
              <a:rPr lang="es-AR" smtClean="0"/>
              <a:t>‹#›</a:t>
            </a:fld>
            <a:endParaRPr lang="es-AR"/>
          </a:p>
        </p:txBody>
      </p:sp>
    </p:spTree>
    <p:extLst>
      <p:ext uri="{BB962C8B-B14F-4D97-AF65-F5344CB8AC3E}">
        <p14:creationId xmlns:p14="http://schemas.microsoft.com/office/powerpoint/2010/main" val="3614400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txBox="1">
            <a:spLocks noGrp="1"/>
          </p:cNvSpPr>
          <p:nvPr>
            <p:ph type="body" idx="1"/>
          </p:nvPr>
        </p:nvSpPr>
        <p:spPr>
          <a:xfrm>
            <a:off x="716619" y="4489387"/>
            <a:ext cx="5732949" cy="4253103"/>
          </a:xfrm>
          <a:prstGeom prst="rect">
            <a:avLst/>
          </a:prstGeom>
        </p:spPr>
        <p:txBody>
          <a:bodyPr spcFirstLastPara="1" wrap="square" lIns="94932" tIns="94932" rIns="94932" bIns="94932" anchor="t" anchorCtr="0">
            <a:noAutofit/>
          </a:bodyPr>
          <a:lstStyle/>
          <a:p>
            <a:endParaRPr dirty="0"/>
          </a:p>
        </p:txBody>
      </p:sp>
      <p:sp>
        <p:nvSpPr>
          <p:cNvPr id="61" name="Google Shape;61;p3:notes"/>
          <p:cNvSpPr>
            <a:spLocks noGrp="1" noRot="1" noChangeAspect="1"/>
          </p:cNvSpPr>
          <p:nvPr>
            <p:ph type="sldImg" idx="2"/>
          </p:nvPr>
        </p:nvSpPr>
        <p:spPr>
          <a:xfrm>
            <a:off x="431800" y="708025"/>
            <a:ext cx="6302375" cy="35448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687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7DEE2877-9D39-C08A-CA53-5B6D0AD9D7E1}"/>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D45B94F3-7CD5-EA51-E881-E99B8D7DE6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schedule of subcontractors form is where you will identify all subcontractors to be utilized on the contract including their certification status, scope of work , percentage and dollar commitment for each subcontractor. </a:t>
            </a:r>
          </a:p>
          <a:p>
            <a:r>
              <a:rPr lang="en-US" altLang="en-US"/>
              <a:t>DO NOT use ‘to be determined or TBD’ in lieu of a percentage and dollar commitment as that will deem you non-responsive. </a:t>
            </a:r>
          </a:p>
          <a:p>
            <a:r>
              <a:rPr lang="en-US" altLang="en-US"/>
              <a:t>We have to be able to determine the percentages and dollar amount associated with your proposed M/WBE participation.</a:t>
            </a:r>
          </a:p>
          <a:p>
            <a:r>
              <a:rPr lang="en-US" altLang="en-US"/>
              <a:t>The total of the subcontractors participation and the Prime's self-performance should total 100% as shown. </a:t>
            </a:r>
          </a:p>
          <a:p>
            <a:r>
              <a:rPr lang="en-US" altLang="en-US"/>
              <a:t>Again, this form requires a signature. </a:t>
            </a:r>
          </a:p>
          <a:p>
            <a:r>
              <a:rPr lang="en-US" altLang="en-US"/>
              <a:t>*If you are self-performing (this form still requires your signature and the percentage that you the Prime is committed to and should match the commitment form. </a:t>
            </a:r>
          </a:p>
        </p:txBody>
      </p:sp>
      <p:sp>
        <p:nvSpPr>
          <p:cNvPr id="61444" name="Slide Number Placeholder 3">
            <a:extLst>
              <a:ext uri="{FF2B5EF4-FFF2-40B4-BE49-F238E27FC236}">
                <a16:creationId xmlns:a16="http://schemas.microsoft.com/office/drawing/2014/main" id="{42F58178-4520-2F2C-D5E7-726A6DDEFE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940">
              <a:defRPr sz="2000">
                <a:solidFill>
                  <a:schemeClr val="tx1"/>
                </a:solidFill>
                <a:latin typeface="Avenir 35" pitchFamily="34" charset="0"/>
                <a:ea typeface="MS PGothic" panose="020B0600070205080204" pitchFamily="34" charset="-128"/>
              </a:defRPr>
            </a:lvl1pPr>
            <a:lvl2pPr defTabSz="914940">
              <a:defRPr sz="2000">
                <a:solidFill>
                  <a:schemeClr val="tx1"/>
                </a:solidFill>
                <a:latin typeface="Avenir 35" pitchFamily="34" charset="0"/>
                <a:ea typeface="MS PGothic" panose="020B0600070205080204" pitchFamily="34" charset="-128"/>
              </a:defRPr>
            </a:lvl2pPr>
            <a:lvl3pPr defTabSz="914940">
              <a:defRPr sz="2000">
                <a:solidFill>
                  <a:schemeClr val="tx1"/>
                </a:solidFill>
                <a:latin typeface="Avenir 35" pitchFamily="34" charset="0"/>
                <a:ea typeface="MS PGothic" panose="020B0600070205080204" pitchFamily="34" charset="-128"/>
              </a:defRPr>
            </a:lvl3pPr>
            <a:lvl4pPr defTabSz="914940">
              <a:defRPr sz="2000">
                <a:solidFill>
                  <a:schemeClr val="tx1"/>
                </a:solidFill>
                <a:latin typeface="Avenir 35" pitchFamily="34" charset="0"/>
                <a:ea typeface="MS PGothic" panose="020B0600070205080204" pitchFamily="34" charset="-128"/>
              </a:defRPr>
            </a:lvl4pPr>
            <a:lvl5pPr defTabSz="914940">
              <a:defRPr sz="2000">
                <a:solidFill>
                  <a:schemeClr val="tx1"/>
                </a:solidFill>
                <a:latin typeface="Avenir 35" pitchFamily="34" charset="0"/>
                <a:ea typeface="MS PGothic" panose="020B0600070205080204" pitchFamily="34" charset="-128"/>
              </a:defRPr>
            </a:lvl5pPr>
            <a:lvl6pPr marL="2301746" indent="1600" defTabSz="914940"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6pPr>
            <a:lvl7pPr marL="2762414" indent="1600" defTabSz="914940"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7pPr>
            <a:lvl8pPr marL="3223083" indent="1600" defTabSz="914940"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8pPr>
            <a:lvl9pPr marL="3683752" indent="1600" defTabSz="914940"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9pPr>
          </a:lstStyle>
          <a:p>
            <a:fld id="{8815D19B-83CD-45AD-A4AE-CE74F1153E45}" type="slidenum">
              <a:rPr lang="en-US" altLang="en-US" sz="1200"/>
              <a:pPr/>
              <a:t>5</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txBox="1">
            <a:spLocks noGrp="1"/>
          </p:cNvSpPr>
          <p:nvPr>
            <p:ph type="body" idx="1"/>
          </p:nvPr>
        </p:nvSpPr>
        <p:spPr>
          <a:xfrm>
            <a:off x="716619" y="4489387"/>
            <a:ext cx="5732949" cy="4253103"/>
          </a:xfrm>
          <a:prstGeom prst="rect">
            <a:avLst/>
          </a:prstGeom>
        </p:spPr>
        <p:txBody>
          <a:bodyPr spcFirstLastPara="1" wrap="square" lIns="94932" tIns="94932" rIns="94932" bIns="94932" anchor="t" anchorCtr="0">
            <a:noAutofit/>
          </a:bodyPr>
          <a:lstStyle/>
          <a:p>
            <a:endParaRPr dirty="0"/>
          </a:p>
        </p:txBody>
      </p:sp>
      <p:sp>
        <p:nvSpPr>
          <p:cNvPr id="61" name="Google Shape;61;p3:notes"/>
          <p:cNvSpPr>
            <a:spLocks noGrp="1" noRot="1" noChangeAspect="1"/>
          </p:cNvSpPr>
          <p:nvPr>
            <p:ph type="sldImg" idx="2"/>
          </p:nvPr>
        </p:nvSpPr>
        <p:spPr>
          <a:xfrm>
            <a:off x="431800" y="708025"/>
            <a:ext cx="6302375" cy="35448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622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The commitment to  M/WBE participation form is where you will identify how you plan to meet the diversity goal. Only check one option and be sure to sign the form. </a:t>
            </a:r>
          </a:p>
          <a:p>
            <a:pPr lvl="1">
              <a:defRPr/>
            </a:pPr>
            <a:r>
              <a:rPr lang="en-US" b="1" u="sng"/>
              <a:t>Self-Performance:  </a:t>
            </a:r>
            <a:r>
              <a:rPr lang="en-US"/>
              <a:t>Self performing Prime must perform at least 30% of the total cost of the contract within its own work force. </a:t>
            </a:r>
          </a:p>
          <a:p>
            <a:pPr lvl="1">
              <a:defRPr/>
            </a:pPr>
            <a:r>
              <a:rPr lang="en-US" b="1" u="sng"/>
              <a:t>Self-Performance &amp;Percentage Participation</a:t>
            </a:r>
            <a:r>
              <a:rPr lang="en-US"/>
              <a:t>: Means the Prime will perform some of the work and will bring on an M/WBE subcontractor to complete the goal. </a:t>
            </a:r>
          </a:p>
          <a:p>
            <a:pPr lvl="1">
              <a:defRPr/>
            </a:pPr>
            <a:r>
              <a:rPr lang="en-US" b="1" u="sng"/>
              <a:t>Percentage Participation: </a:t>
            </a:r>
            <a:r>
              <a:rPr lang="en-US"/>
              <a:t>means the Prime will bring on a M/WBE firm</a:t>
            </a:r>
          </a:p>
          <a:p>
            <a:pPr marL="461729" lvl="1">
              <a:defRPr/>
            </a:pPr>
            <a:r>
              <a:rPr lang="en-US" b="1" u="sng"/>
              <a:t>The last two: </a:t>
            </a:r>
            <a:r>
              <a:rPr lang="en-US"/>
              <a:t>means you are unable to meet the goal and you are submitting a Good Faith Effort Plan</a:t>
            </a:r>
          </a:p>
        </p:txBody>
      </p:sp>
      <p:sp>
        <p:nvSpPr>
          <p:cNvPr id="4" name="Slide Number Placeholder 3"/>
          <p:cNvSpPr>
            <a:spLocks noGrp="1"/>
          </p:cNvSpPr>
          <p:nvPr>
            <p:ph type="sldNum" sz="quarter" idx="5"/>
          </p:nvPr>
        </p:nvSpPr>
        <p:spPr/>
        <p:txBody>
          <a:bodyPr/>
          <a:lstStyle/>
          <a:p>
            <a:fld id="{24F3B2DA-BED1-4BAA-ABC3-E387D4A94B0B}" type="slidenum">
              <a:rPr lang="en-US" smtClean="0"/>
              <a:t>14</a:t>
            </a:fld>
            <a:endParaRPr lang="en-US"/>
          </a:p>
        </p:txBody>
      </p:sp>
    </p:spTree>
    <p:extLst>
      <p:ext uri="{BB962C8B-B14F-4D97-AF65-F5344CB8AC3E}">
        <p14:creationId xmlns:p14="http://schemas.microsoft.com/office/powerpoint/2010/main" val="3763590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692EF127-3E90-05FE-C1E6-46187B7EFB7B}"/>
              </a:ext>
            </a:extLst>
          </p:cNvPr>
          <p:cNvSpPr>
            <a:spLocks noGrp="1" noRot="1" noChangeAspect="1" noChangeArrowheads="1" noTextEdit="1"/>
          </p:cNvSpPr>
          <p:nvPr>
            <p:ph type="sldImg"/>
          </p:nvPr>
        </p:nvSpPr>
        <p:spPr>
          <a:ln/>
        </p:spPr>
      </p:sp>
      <p:sp>
        <p:nvSpPr>
          <p:cNvPr id="84995" name="Notes Placeholder 2">
            <a:extLst>
              <a:ext uri="{FF2B5EF4-FFF2-40B4-BE49-F238E27FC236}">
                <a16:creationId xmlns:a16="http://schemas.microsoft.com/office/drawing/2014/main" id="{CD099BF3-F856-782A-FE91-9E75EF9B4A6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84996" name="Slide Number Placeholder 3">
            <a:extLst>
              <a:ext uri="{FF2B5EF4-FFF2-40B4-BE49-F238E27FC236}">
                <a16:creationId xmlns:a16="http://schemas.microsoft.com/office/drawing/2014/main" id="{540BFB35-E2D7-48A8-B022-2614F807C2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303">
              <a:defRPr sz="2000">
                <a:solidFill>
                  <a:schemeClr val="tx1"/>
                </a:solidFill>
                <a:latin typeface="Avenir 35" pitchFamily="34" charset="0"/>
                <a:ea typeface="MS PGothic" panose="020B0600070205080204" pitchFamily="34" charset="-128"/>
              </a:defRPr>
            </a:lvl1pPr>
            <a:lvl2pPr defTabSz="925303">
              <a:defRPr sz="2000">
                <a:solidFill>
                  <a:schemeClr val="tx1"/>
                </a:solidFill>
                <a:latin typeface="Avenir 35" pitchFamily="34" charset="0"/>
                <a:ea typeface="MS PGothic" panose="020B0600070205080204" pitchFamily="34" charset="-128"/>
              </a:defRPr>
            </a:lvl2pPr>
            <a:lvl3pPr defTabSz="925303">
              <a:defRPr sz="2000">
                <a:solidFill>
                  <a:schemeClr val="tx1"/>
                </a:solidFill>
                <a:latin typeface="Avenir 35" pitchFamily="34" charset="0"/>
                <a:ea typeface="MS PGothic" panose="020B0600070205080204" pitchFamily="34" charset="-128"/>
              </a:defRPr>
            </a:lvl3pPr>
            <a:lvl4pPr defTabSz="925303">
              <a:defRPr sz="2000">
                <a:solidFill>
                  <a:schemeClr val="tx1"/>
                </a:solidFill>
                <a:latin typeface="Avenir 35" pitchFamily="34" charset="0"/>
                <a:ea typeface="MS PGothic" panose="020B0600070205080204" pitchFamily="34" charset="-128"/>
              </a:defRPr>
            </a:lvl4pPr>
            <a:lvl5pPr defTabSz="925303">
              <a:defRPr sz="2000">
                <a:solidFill>
                  <a:schemeClr val="tx1"/>
                </a:solidFill>
                <a:latin typeface="Avenir 35" pitchFamily="34" charset="0"/>
                <a:ea typeface="MS PGothic" panose="020B0600070205080204" pitchFamily="34" charset="-128"/>
              </a:defRPr>
            </a:lvl5pPr>
            <a:lvl6pPr marL="2327817" indent="1618" defTabSz="925303"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6pPr>
            <a:lvl7pPr marL="2793704" indent="1618" defTabSz="925303"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7pPr>
            <a:lvl8pPr marL="3259590" indent="1618" defTabSz="925303"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8pPr>
            <a:lvl9pPr marL="3725477" indent="1618" defTabSz="925303"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9pPr>
          </a:lstStyle>
          <a:p>
            <a:pPr eaLnBrk="0" fontAlgn="base" hangingPunct="0">
              <a:spcBef>
                <a:spcPct val="0"/>
              </a:spcBef>
              <a:spcAft>
                <a:spcPct val="0"/>
              </a:spcAft>
              <a:defRPr/>
            </a:pPr>
            <a:fld id="{391847AD-1299-42E9-82C4-80250E58C584}" type="slidenum">
              <a:rPr lang="en-US" altLang="en-US" sz="1200">
                <a:solidFill>
                  <a:srgbClr val="000000"/>
                </a:solidFill>
              </a:rPr>
              <a:pPr eaLnBrk="0" fontAlgn="base" hangingPunct="0">
                <a:spcBef>
                  <a:spcPct val="0"/>
                </a:spcBef>
                <a:spcAft>
                  <a:spcPct val="0"/>
                </a:spcAft>
                <a:defRPr/>
              </a:pPr>
              <a:t>16</a:t>
            </a:fld>
            <a:endParaRPr lang="en-US" altLang="en-US" sz="1200" dirty="0">
              <a:solidFill>
                <a:srgbClr val="000000"/>
              </a:solidFill>
            </a:endParaRPr>
          </a:p>
        </p:txBody>
      </p:sp>
      <p:sp>
        <p:nvSpPr>
          <p:cNvPr id="5" name="Header Placeholder 4">
            <a:extLst>
              <a:ext uri="{FF2B5EF4-FFF2-40B4-BE49-F238E27FC236}">
                <a16:creationId xmlns:a16="http://schemas.microsoft.com/office/drawing/2014/main" id="{929B4AFB-96D4-1C50-0571-4E0C6A5693B3}"/>
              </a:ext>
            </a:extLst>
          </p:cNvPr>
          <p:cNvSpPr>
            <a:spLocks noGrp="1"/>
          </p:cNvSpPr>
          <p:nvPr>
            <p:ph type="hdr" sz="quarter"/>
          </p:nvPr>
        </p:nvSpPr>
        <p:spPr/>
        <p:txBody>
          <a:bodyPr/>
          <a:lstStyle/>
          <a:p>
            <a:pPr defTabSz="926823" eaLnBrk="0" fontAlgn="base" hangingPunct="0">
              <a:spcBef>
                <a:spcPct val="0"/>
              </a:spcBef>
              <a:spcAft>
                <a:spcPct val="0"/>
              </a:spcAft>
              <a:defRPr/>
            </a:pPr>
            <a:r>
              <a:rPr lang="en-US" dirty="0">
                <a:solidFill>
                  <a:prstClr val="black"/>
                </a:solidFill>
                <a:latin typeface="Avenir 35" pitchFamily="34" charset="0"/>
              </a:rPr>
              <a:t>Contracting Opportunity Forum</a:t>
            </a:r>
          </a:p>
        </p:txBody>
      </p:sp>
      <p:sp>
        <p:nvSpPr>
          <p:cNvPr id="6" name="Date Placeholder 5">
            <a:extLst>
              <a:ext uri="{FF2B5EF4-FFF2-40B4-BE49-F238E27FC236}">
                <a16:creationId xmlns:a16="http://schemas.microsoft.com/office/drawing/2014/main" id="{1B42B2E2-ADE1-3485-9F71-3BAC56079B20}"/>
              </a:ext>
            </a:extLst>
          </p:cNvPr>
          <p:cNvSpPr>
            <a:spLocks noGrp="1"/>
          </p:cNvSpPr>
          <p:nvPr>
            <p:ph type="dt" sz="quarter" idx="1"/>
          </p:nvPr>
        </p:nvSpPr>
        <p:spPr/>
        <p:txBody>
          <a:bodyPr/>
          <a:lstStyle/>
          <a:p>
            <a:pPr defTabSz="926823" eaLnBrk="0" fontAlgn="base" hangingPunct="0">
              <a:spcBef>
                <a:spcPct val="0"/>
              </a:spcBef>
              <a:spcAft>
                <a:spcPct val="0"/>
              </a:spcAft>
              <a:defRPr/>
            </a:pPr>
            <a:r>
              <a:rPr lang="en-US" dirty="0">
                <a:solidFill>
                  <a:prstClr val="black"/>
                </a:solidFill>
                <a:latin typeface="Avenir 35" pitchFamily="34" charset="0"/>
              </a:rPr>
              <a:t>6/17/2016</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EAE7-7213-AD73-FFD1-E2E1CC28F55F}"/>
            </a:ext>
          </a:extLst>
        </p:cNvPr>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EE30AC21-CBBE-5303-440C-B72B8411177A}"/>
              </a:ext>
            </a:extLst>
          </p:cNvPr>
          <p:cNvSpPr>
            <a:spLocks noGrp="1" noRot="1" noChangeAspect="1" noChangeArrowheads="1" noTextEdit="1"/>
          </p:cNvSpPr>
          <p:nvPr>
            <p:ph type="sldImg"/>
          </p:nvPr>
        </p:nvSpPr>
        <p:spPr>
          <a:ln/>
        </p:spPr>
      </p:sp>
      <p:sp>
        <p:nvSpPr>
          <p:cNvPr id="84995" name="Notes Placeholder 2">
            <a:extLst>
              <a:ext uri="{FF2B5EF4-FFF2-40B4-BE49-F238E27FC236}">
                <a16:creationId xmlns:a16="http://schemas.microsoft.com/office/drawing/2014/main" id="{8704BD9E-92D1-FFD7-BBC3-9E1DAB5F3E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84996" name="Slide Number Placeholder 3">
            <a:extLst>
              <a:ext uri="{FF2B5EF4-FFF2-40B4-BE49-F238E27FC236}">
                <a16:creationId xmlns:a16="http://schemas.microsoft.com/office/drawing/2014/main" id="{47C3D2D4-B390-C863-B531-64D66E1D6C7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303">
              <a:defRPr sz="2000">
                <a:solidFill>
                  <a:schemeClr val="tx1"/>
                </a:solidFill>
                <a:latin typeface="Avenir 35" pitchFamily="34" charset="0"/>
                <a:ea typeface="MS PGothic" panose="020B0600070205080204" pitchFamily="34" charset="-128"/>
              </a:defRPr>
            </a:lvl1pPr>
            <a:lvl2pPr defTabSz="925303">
              <a:defRPr sz="2000">
                <a:solidFill>
                  <a:schemeClr val="tx1"/>
                </a:solidFill>
                <a:latin typeface="Avenir 35" pitchFamily="34" charset="0"/>
                <a:ea typeface="MS PGothic" panose="020B0600070205080204" pitchFamily="34" charset="-128"/>
              </a:defRPr>
            </a:lvl2pPr>
            <a:lvl3pPr defTabSz="925303">
              <a:defRPr sz="2000">
                <a:solidFill>
                  <a:schemeClr val="tx1"/>
                </a:solidFill>
                <a:latin typeface="Avenir 35" pitchFamily="34" charset="0"/>
                <a:ea typeface="MS PGothic" panose="020B0600070205080204" pitchFamily="34" charset="-128"/>
              </a:defRPr>
            </a:lvl3pPr>
            <a:lvl4pPr defTabSz="925303">
              <a:defRPr sz="2000">
                <a:solidFill>
                  <a:schemeClr val="tx1"/>
                </a:solidFill>
                <a:latin typeface="Avenir 35" pitchFamily="34" charset="0"/>
                <a:ea typeface="MS PGothic" panose="020B0600070205080204" pitchFamily="34" charset="-128"/>
              </a:defRPr>
            </a:lvl4pPr>
            <a:lvl5pPr defTabSz="925303">
              <a:defRPr sz="2000">
                <a:solidFill>
                  <a:schemeClr val="tx1"/>
                </a:solidFill>
                <a:latin typeface="Avenir 35" pitchFamily="34" charset="0"/>
                <a:ea typeface="MS PGothic" panose="020B0600070205080204" pitchFamily="34" charset="-128"/>
              </a:defRPr>
            </a:lvl5pPr>
            <a:lvl6pPr marL="2327817" indent="1618" defTabSz="925303"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6pPr>
            <a:lvl7pPr marL="2793704" indent="1618" defTabSz="925303"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7pPr>
            <a:lvl8pPr marL="3259590" indent="1618" defTabSz="925303"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8pPr>
            <a:lvl9pPr marL="3725477" indent="1618" defTabSz="925303" eaLnBrk="0" fontAlgn="base" hangingPunct="0">
              <a:spcBef>
                <a:spcPct val="0"/>
              </a:spcBef>
              <a:spcAft>
                <a:spcPct val="0"/>
              </a:spcAft>
              <a:defRPr sz="2000">
                <a:solidFill>
                  <a:schemeClr val="tx1"/>
                </a:solidFill>
                <a:latin typeface="Avenir 35" pitchFamily="34" charset="0"/>
                <a:ea typeface="MS PGothic" panose="020B0600070205080204" pitchFamily="34" charset="-128"/>
              </a:defRPr>
            </a:lvl9pPr>
          </a:lstStyle>
          <a:p>
            <a:pPr eaLnBrk="0" fontAlgn="base" hangingPunct="0">
              <a:spcBef>
                <a:spcPct val="0"/>
              </a:spcBef>
              <a:spcAft>
                <a:spcPct val="0"/>
              </a:spcAft>
              <a:defRPr/>
            </a:pPr>
            <a:fld id="{391847AD-1299-42E9-82C4-80250E58C584}" type="slidenum">
              <a:rPr lang="en-US" altLang="en-US" sz="1200">
                <a:solidFill>
                  <a:srgbClr val="000000"/>
                </a:solidFill>
              </a:rPr>
              <a:pPr eaLnBrk="0" fontAlgn="base" hangingPunct="0">
                <a:spcBef>
                  <a:spcPct val="0"/>
                </a:spcBef>
                <a:spcAft>
                  <a:spcPct val="0"/>
                </a:spcAft>
                <a:defRPr/>
              </a:pPr>
              <a:t>20</a:t>
            </a:fld>
            <a:endParaRPr lang="en-US" altLang="en-US" sz="1200" dirty="0">
              <a:solidFill>
                <a:srgbClr val="000000"/>
              </a:solidFill>
            </a:endParaRPr>
          </a:p>
        </p:txBody>
      </p:sp>
      <p:sp>
        <p:nvSpPr>
          <p:cNvPr id="5" name="Header Placeholder 4">
            <a:extLst>
              <a:ext uri="{FF2B5EF4-FFF2-40B4-BE49-F238E27FC236}">
                <a16:creationId xmlns:a16="http://schemas.microsoft.com/office/drawing/2014/main" id="{F7686662-0FCD-5751-1FE4-88DF396CCA97}"/>
              </a:ext>
            </a:extLst>
          </p:cNvPr>
          <p:cNvSpPr>
            <a:spLocks noGrp="1"/>
          </p:cNvSpPr>
          <p:nvPr>
            <p:ph type="hdr" sz="quarter"/>
          </p:nvPr>
        </p:nvSpPr>
        <p:spPr/>
        <p:txBody>
          <a:bodyPr/>
          <a:lstStyle/>
          <a:p>
            <a:pPr defTabSz="926823" eaLnBrk="0" fontAlgn="base" hangingPunct="0">
              <a:spcBef>
                <a:spcPct val="0"/>
              </a:spcBef>
              <a:spcAft>
                <a:spcPct val="0"/>
              </a:spcAft>
              <a:defRPr/>
            </a:pPr>
            <a:r>
              <a:rPr lang="en-US" dirty="0">
                <a:solidFill>
                  <a:prstClr val="black"/>
                </a:solidFill>
                <a:latin typeface="Avenir 35" pitchFamily="34" charset="0"/>
              </a:rPr>
              <a:t>Contracting Opportunity Forum</a:t>
            </a:r>
          </a:p>
        </p:txBody>
      </p:sp>
      <p:sp>
        <p:nvSpPr>
          <p:cNvPr id="6" name="Date Placeholder 5">
            <a:extLst>
              <a:ext uri="{FF2B5EF4-FFF2-40B4-BE49-F238E27FC236}">
                <a16:creationId xmlns:a16="http://schemas.microsoft.com/office/drawing/2014/main" id="{806FE61E-9093-7EC9-F849-715FB271672E}"/>
              </a:ext>
            </a:extLst>
          </p:cNvPr>
          <p:cNvSpPr>
            <a:spLocks noGrp="1"/>
          </p:cNvSpPr>
          <p:nvPr>
            <p:ph type="dt" sz="quarter" idx="1"/>
          </p:nvPr>
        </p:nvSpPr>
        <p:spPr/>
        <p:txBody>
          <a:bodyPr/>
          <a:lstStyle/>
          <a:p>
            <a:pPr defTabSz="926823" eaLnBrk="0" fontAlgn="base" hangingPunct="0">
              <a:spcBef>
                <a:spcPct val="0"/>
              </a:spcBef>
              <a:spcAft>
                <a:spcPct val="0"/>
              </a:spcAft>
              <a:defRPr/>
            </a:pPr>
            <a:r>
              <a:rPr lang="en-US" dirty="0">
                <a:solidFill>
                  <a:prstClr val="black"/>
                </a:solidFill>
                <a:latin typeface="Avenir 35" pitchFamily="34" charset="0"/>
              </a:rPr>
              <a:t>6/17/2016</a:t>
            </a:r>
          </a:p>
        </p:txBody>
      </p:sp>
    </p:spTree>
    <p:extLst>
      <p:ext uri="{BB962C8B-B14F-4D97-AF65-F5344CB8AC3E}">
        <p14:creationId xmlns:p14="http://schemas.microsoft.com/office/powerpoint/2010/main" val="1202459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4.xml"/><Relationship Id="rId4" Type="http://schemas.microsoft.com/office/2007/relationships/hdphoto" Target="../media/hdphoto3.wdp"/></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ulleted Tex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DD21B3B-7236-486F-1054-3E670615640B}"/>
              </a:ext>
            </a:extLst>
          </p:cNvPr>
          <p:cNvSpPr>
            <a:spLocks noGrp="1"/>
          </p:cNvSpPr>
          <p:nvPr>
            <p:ph type="body" sz="quarter" idx="11" hasCustomPrompt="1"/>
          </p:nvPr>
        </p:nvSpPr>
        <p:spPr>
          <a:xfrm>
            <a:off x="838200" y="2036618"/>
            <a:ext cx="10515599" cy="4060767"/>
          </a:xfrm>
        </p:spPr>
        <p:txBody>
          <a:bodyPr>
            <a:noAutofit/>
          </a:bodyPr>
          <a:lstStyle>
            <a:lvl1pPr marL="538163" indent="-285750">
              <a:buFontTx/>
              <a:buBlip>
                <a:blip r:embed="rId2">
                  <a:extLst>
                    <a:ext uri="{96DAC541-7B7A-43D3-8B79-37D633B846F1}">
                      <asvg:svgBlip xmlns:asvg="http://schemas.microsoft.com/office/drawing/2016/SVG/main" r:embed="rId3"/>
                    </a:ext>
                  </a:extLst>
                </a:blip>
              </a:buBlip>
              <a:defRPr sz="1800"/>
            </a:lvl1pPr>
            <a:lvl2pPr marL="746125" indent="-174625">
              <a:buFont typeface="Courier New" panose="02070309020205020404" pitchFamily="49" charset="0"/>
              <a:buChar char="o"/>
              <a:tabLst/>
              <a:defRPr sz="1600"/>
            </a:lvl2pPr>
            <a:lvl3pPr marL="1028700" indent="-114300">
              <a:buFont typeface="Arial" panose="020B0604020202020204" pitchFamily="34" charset="0"/>
              <a:buChar char="•"/>
              <a:tabLst/>
              <a:defRPr sz="1400"/>
            </a:lvl3pPr>
            <a:lvl4pPr marL="1371600" indent="0">
              <a:buNone/>
              <a:defRPr/>
            </a:lvl4pPr>
            <a:lvl5pPr marL="1828800" indent="0">
              <a:buNone/>
              <a:defRPr/>
            </a:lvl5pPr>
          </a:lstStyle>
          <a:p>
            <a:pPr lvl="0"/>
            <a:r>
              <a:rPr lang="en-US" dirty="0"/>
              <a:t>Insert text here</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F0ADE9EB-5944-58A7-1992-69F68EAD0678}"/>
              </a:ext>
            </a:extLst>
          </p:cNvPr>
          <p:cNvSpPr>
            <a:spLocks noGrp="1"/>
          </p:cNvSpPr>
          <p:nvPr>
            <p:ph type="title"/>
          </p:nvPr>
        </p:nvSpPr>
        <p:spPr>
          <a:xfrm>
            <a:off x="838200" y="207184"/>
            <a:ext cx="10515600" cy="1325563"/>
          </a:xfrm>
        </p:spPr>
        <p:txBody>
          <a:bodyPr>
            <a:noAutofit/>
          </a:body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339F903B-19C7-3BAF-23E8-2BDE09C93E46}"/>
              </a:ext>
            </a:extLst>
          </p:cNvPr>
          <p:cNvSpPr>
            <a:spLocks noGrp="1"/>
          </p:cNvSpPr>
          <p:nvPr>
            <p:ph type="body" sz="quarter" idx="10" hasCustomPrompt="1"/>
          </p:nvPr>
        </p:nvSpPr>
        <p:spPr>
          <a:xfrm>
            <a:off x="843741" y="1553791"/>
            <a:ext cx="10510059" cy="374650"/>
          </a:xfrm>
          <a:prstGeom prst="rect">
            <a:avLst/>
          </a:prstGeom>
        </p:spPr>
        <p:txBody>
          <a:bodyPr anchor="ctr">
            <a:noAutofit/>
          </a:bodyPr>
          <a:lstStyle>
            <a:lvl1pPr marL="0" indent="0" algn="l">
              <a:buNone/>
              <a:defRPr sz="1800" spc="0">
                <a:solidFill>
                  <a:schemeClr val="tx2"/>
                </a:solidFill>
                <a:latin typeface="Arial" panose="020B0604020202020204" pitchFamily="34" charset="0"/>
                <a:cs typeface="Arial" panose="020B0604020202020204" pitchFamily="34" charset="0"/>
              </a:defRPr>
            </a:lvl1pPr>
          </a:lstStyle>
          <a:p>
            <a:pPr lvl="0"/>
            <a:r>
              <a:rPr lang="en-US" dirty="0"/>
              <a:t>Subtitle</a:t>
            </a:r>
          </a:p>
        </p:txBody>
      </p:sp>
    </p:spTree>
    <p:extLst>
      <p:ext uri="{BB962C8B-B14F-4D97-AF65-F5344CB8AC3E}">
        <p14:creationId xmlns:p14="http://schemas.microsoft.com/office/powerpoint/2010/main" val="1021090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19" name="Text Placeholder 2">
            <a:extLst>
              <a:ext uri="{FF2B5EF4-FFF2-40B4-BE49-F238E27FC236}">
                <a16:creationId xmlns:a16="http://schemas.microsoft.com/office/drawing/2014/main" id="{09B6DCFA-A1CE-4974-A131-5175671CE896}"/>
              </a:ext>
            </a:extLst>
          </p:cNvPr>
          <p:cNvSpPr>
            <a:spLocks noGrp="1"/>
          </p:cNvSpPr>
          <p:nvPr>
            <p:ph type="body" sz="quarter" idx="10" hasCustomPrompt="1"/>
          </p:nvPr>
        </p:nvSpPr>
        <p:spPr>
          <a:xfrm>
            <a:off x="843741" y="1553791"/>
            <a:ext cx="10510059" cy="374650"/>
          </a:xfrm>
          <a:prstGeom prst="rect">
            <a:avLst/>
          </a:prstGeom>
        </p:spPr>
        <p:txBody>
          <a:bodyPr anchor="ctr">
            <a:noAutofit/>
          </a:bodyPr>
          <a:lstStyle>
            <a:lvl1pPr marL="0" indent="0" algn="l">
              <a:buNone/>
              <a:defRPr sz="1800" spc="0">
                <a:solidFill>
                  <a:schemeClr val="tx2"/>
                </a:solidFill>
                <a:latin typeface="Arial" panose="020B0604020202020204" pitchFamily="34" charset="0"/>
                <a:cs typeface="Arial" panose="020B0604020202020204" pitchFamily="34" charset="0"/>
              </a:defRPr>
            </a:lvl1pPr>
          </a:lstStyle>
          <a:p>
            <a:pPr lvl="0"/>
            <a:r>
              <a:rPr lang="en-US" dirty="0"/>
              <a:t>Subtitle</a:t>
            </a:r>
          </a:p>
        </p:txBody>
      </p:sp>
      <p:grpSp>
        <p:nvGrpSpPr>
          <p:cNvPr id="17" name="Group 16">
            <a:extLst>
              <a:ext uri="{FF2B5EF4-FFF2-40B4-BE49-F238E27FC236}">
                <a16:creationId xmlns:a16="http://schemas.microsoft.com/office/drawing/2014/main" id="{CD253A86-977E-C502-99AC-2CD1913FA9B8}"/>
              </a:ext>
            </a:extLst>
          </p:cNvPr>
          <p:cNvGrpSpPr/>
          <p:nvPr userDrawn="1"/>
        </p:nvGrpSpPr>
        <p:grpSpPr>
          <a:xfrm>
            <a:off x="10906758" y="6415790"/>
            <a:ext cx="869136" cy="287336"/>
            <a:chOff x="9740079" y="5966678"/>
            <a:chExt cx="1069658" cy="353628"/>
          </a:xfrm>
          <a:solidFill>
            <a:schemeClr val="accent2"/>
          </a:solidFill>
        </p:grpSpPr>
        <p:sp>
          <p:nvSpPr>
            <p:cNvPr id="20" name="Freeform 5">
              <a:extLst>
                <a:ext uri="{FF2B5EF4-FFF2-40B4-BE49-F238E27FC236}">
                  <a16:creationId xmlns:a16="http://schemas.microsoft.com/office/drawing/2014/main" id="{A884E611-4B2C-A4CB-E1DD-BB40E54FC51F}"/>
                </a:ext>
              </a:extLst>
            </p:cNvPr>
            <p:cNvSpPr>
              <a:spLocks/>
            </p:cNvSpPr>
            <p:nvPr/>
          </p:nvSpPr>
          <p:spPr bwMode="auto">
            <a:xfrm>
              <a:off x="10081224"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6">
              <a:extLst>
                <a:ext uri="{FF2B5EF4-FFF2-40B4-BE49-F238E27FC236}">
                  <a16:creationId xmlns:a16="http://schemas.microsoft.com/office/drawing/2014/main" id="{E0931D0F-E3A4-1A36-A22F-C8391A65E14F}"/>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2" name="Freeform 7">
              <a:extLst>
                <a:ext uri="{FF2B5EF4-FFF2-40B4-BE49-F238E27FC236}">
                  <a16:creationId xmlns:a16="http://schemas.microsoft.com/office/drawing/2014/main" id="{2A69B033-0FEC-4F35-1E26-C131410E046D}"/>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3" name="Freeform 8">
              <a:extLst>
                <a:ext uri="{FF2B5EF4-FFF2-40B4-BE49-F238E27FC236}">
                  <a16:creationId xmlns:a16="http://schemas.microsoft.com/office/drawing/2014/main" id="{0C74229D-A706-044B-1267-E631C44623BE}"/>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4" name="Freeform 9">
              <a:extLst>
                <a:ext uri="{FF2B5EF4-FFF2-40B4-BE49-F238E27FC236}">
                  <a16:creationId xmlns:a16="http://schemas.microsoft.com/office/drawing/2014/main" id="{165C0764-3656-F068-C46C-7E4153FCC455}"/>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5" name="Freeform 10">
              <a:extLst>
                <a:ext uri="{FF2B5EF4-FFF2-40B4-BE49-F238E27FC236}">
                  <a16:creationId xmlns:a16="http://schemas.microsoft.com/office/drawing/2014/main" id="{0458E137-4FFF-8946-AF7D-E305336C0EEC}"/>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6" name="Freeform 11">
              <a:extLst>
                <a:ext uri="{FF2B5EF4-FFF2-40B4-BE49-F238E27FC236}">
                  <a16:creationId xmlns:a16="http://schemas.microsoft.com/office/drawing/2014/main" id="{F247C58F-B9BF-C9D1-F20D-A4A0F1F4A60E}"/>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7" name="Freeform 12">
              <a:extLst>
                <a:ext uri="{FF2B5EF4-FFF2-40B4-BE49-F238E27FC236}">
                  <a16:creationId xmlns:a16="http://schemas.microsoft.com/office/drawing/2014/main" id="{6FF94EE3-0B1E-B7BA-4A48-9C24C4697D5B}"/>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4" name="Title 3">
            <a:extLst>
              <a:ext uri="{FF2B5EF4-FFF2-40B4-BE49-F238E27FC236}">
                <a16:creationId xmlns:a16="http://schemas.microsoft.com/office/drawing/2014/main" id="{E65A3194-1004-459A-D412-3B6069EF0DBE}"/>
              </a:ext>
            </a:extLst>
          </p:cNvPr>
          <p:cNvSpPr>
            <a:spLocks noGrp="1"/>
          </p:cNvSpPr>
          <p:nvPr>
            <p:ph type="title"/>
          </p:nvPr>
        </p:nvSpPr>
        <p:spPr>
          <a:xfrm>
            <a:off x="838200" y="207178"/>
            <a:ext cx="10515600" cy="1325563"/>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313690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Quot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DD21B3B-7236-486F-1054-3E670615640B}"/>
              </a:ext>
            </a:extLst>
          </p:cNvPr>
          <p:cNvSpPr>
            <a:spLocks noGrp="1"/>
          </p:cNvSpPr>
          <p:nvPr>
            <p:ph type="body" sz="quarter" idx="11" hasCustomPrompt="1"/>
          </p:nvPr>
        </p:nvSpPr>
        <p:spPr>
          <a:xfrm>
            <a:off x="1006475" y="2997200"/>
            <a:ext cx="10300915" cy="1787525"/>
          </a:xfrm>
        </p:spPr>
        <p:txBody>
          <a:bodyPr>
            <a:noAutofit/>
          </a:bodyPr>
          <a:lstStyle>
            <a:lvl1pPr marL="0" indent="0">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text here</a:t>
            </a:r>
          </a:p>
        </p:txBody>
      </p:sp>
      <p:sp>
        <p:nvSpPr>
          <p:cNvPr id="2" name="Title 1">
            <a:extLst>
              <a:ext uri="{FF2B5EF4-FFF2-40B4-BE49-F238E27FC236}">
                <a16:creationId xmlns:a16="http://schemas.microsoft.com/office/drawing/2014/main" id="{B8FE9D39-CF4C-6F25-4281-D839170FC67B}"/>
              </a:ext>
            </a:extLst>
          </p:cNvPr>
          <p:cNvSpPr>
            <a:spLocks noGrp="1"/>
          </p:cNvSpPr>
          <p:nvPr>
            <p:ph type="title"/>
          </p:nvPr>
        </p:nvSpPr>
        <p:spPr>
          <a:xfrm>
            <a:off x="1008323" y="1350449"/>
            <a:ext cx="10299067" cy="914400"/>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272589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eam photos">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173822" y="2216210"/>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2400">
                <a:solidFill>
                  <a:schemeClr val="bg1">
                    <a:lumMod val="50000"/>
                  </a:schemeClr>
                </a:solidFill>
              </a:defRPr>
            </a:lvl1pPr>
          </a:lstStyle>
          <a:p>
            <a:r>
              <a:rPr lang="en-US" noProof="0"/>
              <a:t>Click icon to add picture</a:t>
            </a:r>
            <a:endParaRPr lang="en-US" noProof="0" dirty="0"/>
          </a:p>
        </p:txBody>
      </p:sp>
      <p:sp>
        <p:nvSpPr>
          <p:cNvPr id="6" name="Рисунок 5"/>
          <p:cNvSpPr>
            <a:spLocks noGrp="1"/>
          </p:cNvSpPr>
          <p:nvPr>
            <p:ph type="pic" sz="quarter" idx="11"/>
          </p:nvPr>
        </p:nvSpPr>
        <p:spPr>
          <a:xfrm>
            <a:off x="2125646" y="2216209"/>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2400">
                <a:solidFill>
                  <a:schemeClr val="bg1">
                    <a:lumMod val="50000"/>
                  </a:schemeClr>
                </a:solidFill>
              </a:defRPr>
            </a:lvl1pPr>
          </a:lstStyle>
          <a:p>
            <a:r>
              <a:rPr lang="en-US" noProof="0"/>
              <a:t>Click icon to add picture</a:t>
            </a:r>
            <a:endParaRPr lang="en-US" noProof="0" dirty="0"/>
          </a:p>
        </p:txBody>
      </p:sp>
      <p:sp>
        <p:nvSpPr>
          <p:cNvPr id="7" name="Рисунок 6"/>
          <p:cNvSpPr>
            <a:spLocks noGrp="1"/>
          </p:cNvSpPr>
          <p:nvPr>
            <p:ph type="pic" sz="quarter" idx="12"/>
          </p:nvPr>
        </p:nvSpPr>
        <p:spPr>
          <a:xfrm>
            <a:off x="8197059" y="2216210"/>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2400">
                <a:solidFill>
                  <a:schemeClr val="bg1">
                    <a:lumMod val="50000"/>
                  </a:schemeClr>
                </a:solidFill>
              </a:defRPr>
            </a:lvl1pPr>
          </a:lstStyle>
          <a:p>
            <a:r>
              <a:rPr lang="en-US" noProof="0"/>
              <a:t>Click icon to add picture</a:t>
            </a:r>
            <a:endParaRPr lang="en-US" noProof="0" dirty="0"/>
          </a:p>
        </p:txBody>
      </p:sp>
      <p:sp>
        <p:nvSpPr>
          <p:cNvPr id="13" name="Text Placeholder 12">
            <a:extLst>
              <a:ext uri="{FF2B5EF4-FFF2-40B4-BE49-F238E27FC236}">
                <a16:creationId xmlns:a16="http://schemas.microsoft.com/office/drawing/2014/main" id="{CA9C93DC-E34A-8734-8A76-5174421BC165}"/>
              </a:ext>
            </a:extLst>
          </p:cNvPr>
          <p:cNvSpPr>
            <a:spLocks noGrp="1"/>
          </p:cNvSpPr>
          <p:nvPr>
            <p:ph type="body" sz="quarter" idx="13"/>
          </p:nvPr>
        </p:nvSpPr>
        <p:spPr>
          <a:xfrm>
            <a:off x="1809629" y="4681684"/>
            <a:ext cx="2551176" cy="1481328"/>
          </a:xfrm>
        </p:spPr>
        <p:txBody>
          <a:bodyPr>
            <a:noAutofit/>
          </a:bodyPr>
          <a:lstStyle>
            <a:lvl1pPr marL="0" indent="0">
              <a:buNone/>
              <a:defRPr/>
            </a:lvl1pPr>
          </a:lstStyle>
          <a:p>
            <a:pPr lvl="0"/>
            <a:r>
              <a:rPr lang="en-US"/>
              <a:t>Click to edit Master text styles</a:t>
            </a:r>
          </a:p>
        </p:txBody>
      </p:sp>
      <p:sp>
        <p:nvSpPr>
          <p:cNvPr id="14" name="Text Placeholder 12">
            <a:extLst>
              <a:ext uri="{FF2B5EF4-FFF2-40B4-BE49-F238E27FC236}">
                <a16:creationId xmlns:a16="http://schemas.microsoft.com/office/drawing/2014/main" id="{B70FB7A0-FABD-B39D-878E-1529999559B3}"/>
              </a:ext>
            </a:extLst>
          </p:cNvPr>
          <p:cNvSpPr>
            <a:spLocks noGrp="1"/>
          </p:cNvSpPr>
          <p:nvPr>
            <p:ph type="body" sz="quarter" idx="14"/>
          </p:nvPr>
        </p:nvSpPr>
        <p:spPr>
          <a:xfrm>
            <a:off x="4857805" y="4681684"/>
            <a:ext cx="2551176" cy="1481328"/>
          </a:xfrm>
        </p:spPr>
        <p:txBody>
          <a:bodyPr>
            <a:noAutofit/>
          </a:bodyPr>
          <a:lstStyle>
            <a:lvl1pPr marL="0" indent="0">
              <a:buNone/>
              <a:defRPr/>
            </a:lvl1pPr>
          </a:lstStyle>
          <a:p>
            <a:pPr lvl="0"/>
            <a:r>
              <a:rPr lang="en-US"/>
              <a:t>Click to edit Master text styles</a:t>
            </a:r>
          </a:p>
        </p:txBody>
      </p:sp>
      <p:sp>
        <p:nvSpPr>
          <p:cNvPr id="15" name="Text Placeholder 12">
            <a:extLst>
              <a:ext uri="{FF2B5EF4-FFF2-40B4-BE49-F238E27FC236}">
                <a16:creationId xmlns:a16="http://schemas.microsoft.com/office/drawing/2014/main" id="{2FD37015-CEF7-62B6-D4A5-D16BFAAD6CAD}"/>
              </a:ext>
            </a:extLst>
          </p:cNvPr>
          <p:cNvSpPr>
            <a:spLocks noGrp="1"/>
          </p:cNvSpPr>
          <p:nvPr>
            <p:ph type="body" sz="quarter" idx="15"/>
          </p:nvPr>
        </p:nvSpPr>
        <p:spPr>
          <a:xfrm>
            <a:off x="7881042" y="4681684"/>
            <a:ext cx="2551176" cy="1481328"/>
          </a:xfrm>
        </p:spPr>
        <p:txBody>
          <a:bodyPr>
            <a:noAutofit/>
          </a:bodyPr>
          <a:lstStyle>
            <a:lvl1pPr marL="0" indent="0">
              <a:buNone/>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C78CDC4-4060-66D5-81A3-938734B40B0E}"/>
              </a:ext>
            </a:extLst>
          </p:cNvPr>
          <p:cNvSpPr>
            <a:spLocks noGrp="1"/>
          </p:cNvSpPr>
          <p:nvPr>
            <p:ph type="body" sz="quarter" idx="16" hasCustomPrompt="1"/>
          </p:nvPr>
        </p:nvSpPr>
        <p:spPr>
          <a:xfrm>
            <a:off x="1809629" y="4286250"/>
            <a:ext cx="2551234" cy="368300"/>
          </a:xfrm>
        </p:spPr>
        <p:txBody>
          <a:bodyPr>
            <a:noAutofit/>
          </a:bodyPr>
          <a:lstStyle>
            <a:lvl1pPr marL="0" indent="0" algn="ctr">
              <a:buNone/>
              <a:defRPr lang="en-US" sz="1800"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18" name="Text Placeholder 16">
            <a:extLst>
              <a:ext uri="{FF2B5EF4-FFF2-40B4-BE49-F238E27FC236}">
                <a16:creationId xmlns:a16="http://schemas.microsoft.com/office/drawing/2014/main" id="{A3EE24E6-C293-3159-A37F-939BE5891935}"/>
              </a:ext>
            </a:extLst>
          </p:cNvPr>
          <p:cNvSpPr>
            <a:spLocks noGrp="1"/>
          </p:cNvSpPr>
          <p:nvPr>
            <p:ph type="body" sz="quarter" idx="17" hasCustomPrompt="1"/>
          </p:nvPr>
        </p:nvSpPr>
        <p:spPr>
          <a:xfrm>
            <a:off x="4857805" y="4286250"/>
            <a:ext cx="2551234" cy="368300"/>
          </a:xfrm>
        </p:spPr>
        <p:txBody>
          <a:bodyPr>
            <a:noAutofit/>
          </a:bodyPr>
          <a:lstStyle>
            <a:lvl1pPr marL="0" indent="0" algn="ctr">
              <a:buNone/>
              <a:defRPr lang="en-US" sz="1800"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19" name="Text Placeholder 16">
            <a:extLst>
              <a:ext uri="{FF2B5EF4-FFF2-40B4-BE49-F238E27FC236}">
                <a16:creationId xmlns:a16="http://schemas.microsoft.com/office/drawing/2014/main" id="{5193C4A8-FC9B-D329-6543-248CCF1C5634}"/>
              </a:ext>
            </a:extLst>
          </p:cNvPr>
          <p:cNvSpPr>
            <a:spLocks noGrp="1"/>
          </p:cNvSpPr>
          <p:nvPr>
            <p:ph type="body" sz="quarter" idx="18" hasCustomPrompt="1"/>
          </p:nvPr>
        </p:nvSpPr>
        <p:spPr>
          <a:xfrm>
            <a:off x="7880984" y="4286941"/>
            <a:ext cx="2551234" cy="368300"/>
          </a:xfrm>
        </p:spPr>
        <p:txBody>
          <a:bodyPr>
            <a:noAutofit/>
          </a:bodyPr>
          <a:lstStyle>
            <a:lvl1pPr marL="0" indent="0" algn="ctr">
              <a:buNone/>
              <a:defRPr lang="en-US" sz="1800"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20" name="Title 19">
            <a:extLst>
              <a:ext uri="{FF2B5EF4-FFF2-40B4-BE49-F238E27FC236}">
                <a16:creationId xmlns:a16="http://schemas.microsoft.com/office/drawing/2014/main" id="{731CF32D-9185-E5FE-0FFD-0E3A3FC1D6A2}"/>
              </a:ext>
            </a:extLst>
          </p:cNvPr>
          <p:cNvSpPr>
            <a:spLocks noGrp="1"/>
          </p:cNvSpPr>
          <p:nvPr>
            <p:ph type="title"/>
          </p:nvPr>
        </p:nvSpPr>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351799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049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Full Page Image">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0"/>
            <a:ext cx="12192000" cy="6858000"/>
          </a:xfrm>
        </p:spPr>
        <p:txBody>
          <a:bodyPr>
            <a:noAutofit/>
          </a:bodyPr>
          <a:lstStyle>
            <a:lvl1pPr marL="0" indent="0" algn="ctr">
              <a:buNone/>
              <a:defRPr sz="2000" i="1">
                <a:solidFill>
                  <a:schemeClr val="bg1">
                    <a:lumMod val="65000"/>
                  </a:schemeClr>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274969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Bottom Image">
    <p:spTree>
      <p:nvGrpSpPr>
        <p:cNvPr id="1" name=""/>
        <p:cNvGrpSpPr/>
        <p:nvPr/>
      </p:nvGrpSpPr>
      <p:grpSpPr>
        <a:xfrm>
          <a:off x="0" y="0"/>
          <a:ext cx="0" cy="0"/>
          <a:chOff x="0" y="0"/>
          <a:chExt cx="0" cy="0"/>
        </a:xfrm>
      </p:grpSpPr>
      <p:sp>
        <p:nvSpPr>
          <p:cNvPr id="9" name="Рисунок 8"/>
          <p:cNvSpPr>
            <a:spLocks noGrp="1"/>
          </p:cNvSpPr>
          <p:nvPr>
            <p:ph type="pic" sz="quarter" idx="10" hasCustomPrompt="1"/>
          </p:nvPr>
        </p:nvSpPr>
        <p:spPr>
          <a:xfrm>
            <a:off x="0" y="3881438"/>
            <a:ext cx="12192000" cy="2976562"/>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377656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Image right">
    <p:spTree>
      <p:nvGrpSpPr>
        <p:cNvPr id="1" name=""/>
        <p:cNvGrpSpPr/>
        <p:nvPr/>
      </p:nvGrpSpPr>
      <p:grpSpPr>
        <a:xfrm>
          <a:off x="0" y="0"/>
          <a:ext cx="0" cy="0"/>
          <a:chOff x="0" y="0"/>
          <a:chExt cx="0" cy="0"/>
        </a:xfrm>
      </p:grpSpPr>
      <p:sp>
        <p:nvSpPr>
          <p:cNvPr id="9" name="Рисунок 8"/>
          <p:cNvSpPr>
            <a:spLocks noGrp="1"/>
          </p:cNvSpPr>
          <p:nvPr>
            <p:ph type="pic" sz="quarter" idx="10" hasCustomPrompt="1"/>
          </p:nvPr>
        </p:nvSpPr>
        <p:spPr>
          <a:xfrm>
            <a:off x="6400801" y="0"/>
            <a:ext cx="5791200" cy="6858000"/>
          </a:xfr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noProof="0"/>
            </a:br>
            <a:r>
              <a:rPr lang="en-US" noProof="0"/>
              <a:t>Click on the icon to add an image:</a:t>
            </a:r>
          </a:p>
          <a:p>
            <a:endParaRPr lang="en-US" noProof="0" dirty="0"/>
          </a:p>
        </p:txBody>
      </p:sp>
    </p:spTree>
    <p:extLst>
      <p:ext uri="{BB962C8B-B14F-4D97-AF65-F5344CB8AC3E}">
        <p14:creationId xmlns:p14="http://schemas.microsoft.com/office/powerpoint/2010/main" val="1763318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Image Left">
    <p:spTree>
      <p:nvGrpSpPr>
        <p:cNvPr id="1" name=""/>
        <p:cNvGrpSpPr/>
        <p:nvPr/>
      </p:nvGrpSpPr>
      <p:grpSpPr>
        <a:xfrm>
          <a:off x="0" y="0"/>
          <a:ext cx="0" cy="0"/>
          <a:chOff x="0" y="0"/>
          <a:chExt cx="0" cy="0"/>
        </a:xfrm>
      </p:grpSpPr>
      <p:sp>
        <p:nvSpPr>
          <p:cNvPr id="9" name="Рисунок 8"/>
          <p:cNvSpPr>
            <a:spLocks noGrp="1"/>
          </p:cNvSpPr>
          <p:nvPr>
            <p:ph type="pic" sz="quarter" idx="10" hasCustomPrompt="1"/>
          </p:nvPr>
        </p:nvSpPr>
        <p:spPr>
          <a:xfrm>
            <a:off x="0" y="0"/>
            <a:ext cx="5791200" cy="6858000"/>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2187688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Round photo right">
    <p:spTree>
      <p:nvGrpSpPr>
        <p:cNvPr id="1" name=""/>
        <p:cNvGrpSpPr/>
        <p:nvPr/>
      </p:nvGrpSpPr>
      <p:grpSpPr>
        <a:xfrm>
          <a:off x="0" y="0"/>
          <a:ext cx="0" cy="0"/>
          <a:chOff x="0" y="0"/>
          <a:chExt cx="0" cy="0"/>
        </a:xfrm>
      </p:grpSpPr>
      <p:sp>
        <p:nvSpPr>
          <p:cNvPr id="8" name="Рисунок 7"/>
          <p:cNvSpPr>
            <a:spLocks noGrp="1"/>
          </p:cNvSpPr>
          <p:nvPr>
            <p:ph type="pic" sz="quarter" idx="10" hasCustomPrompt="1"/>
          </p:nvPr>
        </p:nvSpPr>
        <p:spPr>
          <a:xfrm>
            <a:off x="6751856" y="558591"/>
            <a:ext cx="4421359" cy="4421360"/>
          </a:xfrm>
          <a:prstGeom prst="ellipse">
            <a:avLst/>
          </a:prstGeo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15116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mall image left">
    <p:spTree>
      <p:nvGrpSpPr>
        <p:cNvPr id="1" name=""/>
        <p:cNvGrpSpPr/>
        <p:nvPr/>
      </p:nvGrpSpPr>
      <p:grpSpPr>
        <a:xfrm>
          <a:off x="0" y="0"/>
          <a:ext cx="0" cy="0"/>
          <a:chOff x="0" y="0"/>
          <a:chExt cx="0" cy="0"/>
        </a:xfrm>
      </p:grpSpPr>
      <p:sp>
        <p:nvSpPr>
          <p:cNvPr id="11" name="Рисунок 10"/>
          <p:cNvSpPr>
            <a:spLocks noGrp="1"/>
          </p:cNvSpPr>
          <p:nvPr>
            <p:ph type="pic" sz="quarter" idx="10" hasCustomPrompt="1"/>
          </p:nvPr>
        </p:nvSpPr>
        <p:spPr>
          <a:xfrm>
            <a:off x="0" y="0"/>
            <a:ext cx="2914650" cy="6858000"/>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1484404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Small image right">
    <p:spTree>
      <p:nvGrpSpPr>
        <p:cNvPr id="1" name=""/>
        <p:cNvGrpSpPr/>
        <p:nvPr/>
      </p:nvGrpSpPr>
      <p:grpSpPr>
        <a:xfrm>
          <a:off x="0" y="0"/>
          <a:ext cx="0" cy="0"/>
          <a:chOff x="0" y="0"/>
          <a:chExt cx="0" cy="0"/>
        </a:xfrm>
      </p:grpSpPr>
      <p:sp>
        <p:nvSpPr>
          <p:cNvPr id="3" name="Рисунок 10"/>
          <p:cNvSpPr>
            <a:spLocks noGrp="1"/>
          </p:cNvSpPr>
          <p:nvPr>
            <p:ph type="pic" sz="quarter" idx="10"/>
          </p:nvPr>
        </p:nvSpPr>
        <p:spPr>
          <a:xfrm>
            <a:off x="9277350" y="0"/>
            <a:ext cx="2914650" cy="6858000"/>
          </a:xfrm>
        </p:spPr>
        <p:txBody>
          <a:bodyPr>
            <a:noAutofit/>
          </a:bodyPr>
          <a:lstStyle>
            <a:lvl1pPr marL="0" indent="0" algn="ctr">
              <a:buNone/>
              <a:defRPr sz="2400" i="1">
                <a:solidFill>
                  <a:schemeClr val="bg1">
                    <a:lumMod val="65000"/>
                  </a:schemeClr>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47241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Three photos">
    <p:spTree>
      <p:nvGrpSpPr>
        <p:cNvPr id="1" name=""/>
        <p:cNvGrpSpPr/>
        <p:nvPr/>
      </p:nvGrpSpPr>
      <p:grpSpPr>
        <a:xfrm>
          <a:off x="0" y="0"/>
          <a:ext cx="0" cy="0"/>
          <a:chOff x="0" y="0"/>
          <a:chExt cx="0" cy="0"/>
        </a:xfrm>
      </p:grpSpPr>
      <p:sp>
        <p:nvSpPr>
          <p:cNvPr id="2" name="Рисунок 2">
            <a:extLst>
              <a:ext uri="{FF2B5EF4-FFF2-40B4-BE49-F238E27FC236}">
                <a16:creationId xmlns:a16="http://schemas.microsoft.com/office/drawing/2014/main" id="{E5813C5A-CF2C-1739-07BA-E51635C176BD}"/>
              </a:ext>
            </a:extLst>
          </p:cNvPr>
          <p:cNvSpPr>
            <a:spLocks noGrp="1"/>
          </p:cNvSpPr>
          <p:nvPr>
            <p:ph type="pic" sz="quarter" idx="19" hasCustomPrompt="1"/>
          </p:nvPr>
        </p:nvSpPr>
        <p:spPr>
          <a:xfrm>
            <a:off x="4443046" y="2733251"/>
            <a:ext cx="3305908" cy="2318871"/>
          </a:xfr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noProof="0" dirty="0"/>
            </a:br>
            <a:r>
              <a:rPr lang="en-US" noProof="0" dirty="0"/>
              <a:t>Click on the icon to add image</a:t>
            </a:r>
          </a:p>
        </p:txBody>
      </p:sp>
      <p:sp>
        <p:nvSpPr>
          <p:cNvPr id="3" name="Рисунок 2">
            <a:extLst>
              <a:ext uri="{FF2B5EF4-FFF2-40B4-BE49-F238E27FC236}">
                <a16:creationId xmlns:a16="http://schemas.microsoft.com/office/drawing/2014/main" id="{59F7D73C-29CB-8748-E253-C1D4A4850EC2}"/>
              </a:ext>
            </a:extLst>
          </p:cNvPr>
          <p:cNvSpPr>
            <a:spLocks noGrp="1"/>
          </p:cNvSpPr>
          <p:nvPr>
            <p:ph type="pic" sz="quarter" idx="20" hasCustomPrompt="1"/>
          </p:nvPr>
        </p:nvSpPr>
        <p:spPr>
          <a:xfrm>
            <a:off x="600961" y="2733250"/>
            <a:ext cx="3305908" cy="2318871"/>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image</a:t>
            </a:r>
          </a:p>
        </p:txBody>
      </p:sp>
      <p:sp>
        <p:nvSpPr>
          <p:cNvPr id="4" name="Рисунок 2">
            <a:extLst>
              <a:ext uri="{FF2B5EF4-FFF2-40B4-BE49-F238E27FC236}">
                <a16:creationId xmlns:a16="http://schemas.microsoft.com/office/drawing/2014/main" id="{E4C23F8C-5649-FC00-3A40-0FF97DD5E211}"/>
              </a:ext>
            </a:extLst>
          </p:cNvPr>
          <p:cNvSpPr>
            <a:spLocks noGrp="1"/>
          </p:cNvSpPr>
          <p:nvPr>
            <p:ph type="pic" sz="quarter" idx="21" hasCustomPrompt="1"/>
          </p:nvPr>
        </p:nvSpPr>
        <p:spPr>
          <a:xfrm>
            <a:off x="8285131" y="2733250"/>
            <a:ext cx="3305908" cy="2318871"/>
          </a:xfr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noProof="0" dirty="0"/>
            </a:br>
            <a:r>
              <a:rPr lang="en-US" noProof="0" dirty="0"/>
              <a:t>Click on the icon to add image</a:t>
            </a:r>
          </a:p>
        </p:txBody>
      </p:sp>
    </p:spTree>
    <p:extLst>
      <p:ext uri="{BB962C8B-B14F-4D97-AF65-F5344CB8AC3E}">
        <p14:creationId xmlns:p14="http://schemas.microsoft.com/office/powerpoint/2010/main" val="4955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Four images">
    <p:spTree>
      <p:nvGrpSpPr>
        <p:cNvPr id="1" name=""/>
        <p:cNvGrpSpPr/>
        <p:nvPr/>
      </p:nvGrpSpPr>
      <p:grpSpPr>
        <a:xfrm>
          <a:off x="0" y="0"/>
          <a:ext cx="0" cy="0"/>
          <a:chOff x="0" y="0"/>
          <a:chExt cx="0" cy="0"/>
        </a:xfrm>
      </p:grpSpPr>
      <p:sp>
        <p:nvSpPr>
          <p:cNvPr id="13" name="Рисунок 12"/>
          <p:cNvSpPr>
            <a:spLocks noGrp="1"/>
          </p:cNvSpPr>
          <p:nvPr>
            <p:ph type="pic" sz="quarter" idx="10" hasCustomPrompt="1"/>
          </p:nvPr>
        </p:nvSpPr>
        <p:spPr>
          <a:xfrm>
            <a:off x="0" y="1924008"/>
            <a:ext cx="3068638" cy="3641725"/>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
        <p:nvSpPr>
          <p:cNvPr id="17" name="Рисунок 12"/>
          <p:cNvSpPr>
            <a:spLocks noGrp="1"/>
          </p:cNvSpPr>
          <p:nvPr>
            <p:ph type="pic" sz="quarter" idx="13" hasCustomPrompt="1"/>
          </p:nvPr>
        </p:nvSpPr>
        <p:spPr>
          <a:xfrm>
            <a:off x="9123362" y="1924008"/>
            <a:ext cx="3068638" cy="3641725"/>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
        <p:nvSpPr>
          <p:cNvPr id="18" name="Рисунок 12"/>
          <p:cNvSpPr>
            <a:spLocks noGrp="1"/>
          </p:cNvSpPr>
          <p:nvPr>
            <p:ph type="pic" sz="quarter" idx="14" hasCustomPrompt="1"/>
          </p:nvPr>
        </p:nvSpPr>
        <p:spPr>
          <a:xfrm>
            <a:off x="6054724" y="1924008"/>
            <a:ext cx="3068638" cy="3641725"/>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
        <p:nvSpPr>
          <p:cNvPr id="19" name="Рисунок 12"/>
          <p:cNvSpPr>
            <a:spLocks noGrp="1"/>
          </p:cNvSpPr>
          <p:nvPr>
            <p:ph type="pic" sz="quarter" idx="15" hasCustomPrompt="1"/>
          </p:nvPr>
        </p:nvSpPr>
        <p:spPr>
          <a:xfrm>
            <a:off x="3027362" y="1924008"/>
            <a:ext cx="3068638" cy="3641725"/>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Tree>
    <p:extLst>
      <p:ext uri="{BB962C8B-B14F-4D97-AF65-F5344CB8AC3E}">
        <p14:creationId xmlns:p14="http://schemas.microsoft.com/office/powerpoint/2010/main" val="167424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Top image">
    <p:spTree>
      <p:nvGrpSpPr>
        <p:cNvPr id="1" name=""/>
        <p:cNvGrpSpPr/>
        <p:nvPr/>
      </p:nvGrpSpPr>
      <p:grpSpPr>
        <a:xfrm>
          <a:off x="0" y="0"/>
          <a:ext cx="0" cy="0"/>
          <a:chOff x="0" y="0"/>
          <a:chExt cx="0" cy="0"/>
        </a:xfrm>
      </p:grpSpPr>
      <p:sp>
        <p:nvSpPr>
          <p:cNvPr id="8" name="Рисунок 8"/>
          <p:cNvSpPr>
            <a:spLocks noGrp="1"/>
          </p:cNvSpPr>
          <p:nvPr>
            <p:ph type="pic" sz="quarter" idx="10" hasCustomPrompt="1"/>
          </p:nvPr>
        </p:nvSpPr>
        <p:spPr>
          <a:xfrm>
            <a:off x="0" y="0"/>
            <a:ext cx="12192000" cy="2976562"/>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311688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Top Center Image">
    <p:spTree>
      <p:nvGrpSpPr>
        <p:cNvPr id="1" name=""/>
        <p:cNvGrpSpPr/>
        <p:nvPr/>
      </p:nvGrpSpPr>
      <p:grpSpPr>
        <a:xfrm>
          <a:off x="0" y="0"/>
          <a:ext cx="0" cy="0"/>
          <a:chOff x="0" y="0"/>
          <a:chExt cx="0" cy="0"/>
        </a:xfrm>
      </p:grpSpPr>
      <p:sp>
        <p:nvSpPr>
          <p:cNvPr id="11" name="Рисунок 2"/>
          <p:cNvSpPr>
            <a:spLocks noGrp="1"/>
          </p:cNvSpPr>
          <p:nvPr>
            <p:ph type="pic" sz="quarter" idx="19" hasCustomPrompt="1"/>
          </p:nvPr>
        </p:nvSpPr>
        <p:spPr>
          <a:xfrm>
            <a:off x="873307" y="721108"/>
            <a:ext cx="10445386" cy="2707892"/>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894545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Round photo left">
    <p:spTree>
      <p:nvGrpSpPr>
        <p:cNvPr id="1" name=""/>
        <p:cNvGrpSpPr/>
        <p:nvPr/>
      </p:nvGrpSpPr>
      <p:grpSpPr>
        <a:xfrm>
          <a:off x="0" y="0"/>
          <a:ext cx="0" cy="0"/>
          <a:chOff x="0" y="0"/>
          <a:chExt cx="0" cy="0"/>
        </a:xfrm>
      </p:grpSpPr>
      <p:sp>
        <p:nvSpPr>
          <p:cNvPr id="9" name="Рисунок 8"/>
          <p:cNvSpPr>
            <a:spLocks noGrp="1"/>
          </p:cNvSpPr>
          <p:nvPr>
            <p:ph type="pic" sz="quarter" idx="10" hasCustomPrompt="1"/>
          </p:nvPr>
        </p:nvSpPr>
        <p:spPr>
          <a:xfrm>
            <a:off x="2302042" y="2033338"/>
            <a:ext cx="2791326" cy="2791326"/>
          </a:xfrm>
          <a:prstGeom prst="ellipse">
            <a:avLst/>
          </a:prstGeo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dirty="0"/>
              <a:t>Click on the icon to add an image:</a:t>
            </a:r>
          </a:p>
          <a:p>
            <a:endParaRPr lang="en-US" noProof="0" dirty="0"/>
          </a:p>
        </p:txBody>
      </p:sp>
    </p:spTree>
    <p:extLst>
      <p:ext uri="{BB962C8B-B14F-4D97-AF65-F5344CB8AC3E}">
        <p14:creationId xmlns:p14="http://schemas.microsoft.com/office/powerpoint/2010/main" val="294501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Two devices">
    <p:spTree>
      <p:nvGrpSpPr>
        <p:cNvPr id="1" name=""/>
        <p:cNvGrpSpPr/>
        <p:nvPr/>
      </p:nvGrpSpPr>
      <p:grpSpPr>
        <a:xfrm>
          <a:off x="0" y="0"/>
          <a:ext cx="0" cy="0"/>
          <a:chOff x="0" y="0"/>
          <a:chExt cx="0" cy="0"/>
        </a:xfrm>
      </p:grpSpPr>
      <p:sp>
        <p:nvSpPr>
          <p:cNvPr id="2" name="Рисунок 2">
            <a:extLst>
              <a:ext uri="{FF2B5EF4-FFF2-40B4-BE49-F238E27FC236}">
                <a16:creationId xmlns:a16="http://schemas.microsoft.com/office/drawing/2014/main" id="{07889135-5BD8-C466-E45C-8CED42714501}"/>
              </a:ext>
            </a:extLst>
          </p:cNvPr>
          <p:cNvSpPr>
            <a:spLocks noGrp="1"/>
          </p:cNvSpPr>
          <p:nvPr>
            <p:ph type="pic" sz="quarter" idx="10" hasCustomPrompt="1"/>
          </p:nvPr>
        </p:nvSpPr>
        <p:spPr>
          <a:xfrm>
            <a:off x="751694" y="1162466"/>
            <a:ext cx="3290386" cy="4427997"/>
          </a:xfrm>
        </p:spPr>
        <p:txBody>
          <a:bodyPr>
            <a:noAutofit/>
          </a:bodyPr>
          <a:lstStyle>
            <a:lvl1pPr marL="0" indent="0" algn="ctr">
              <a:buNone/>
              <a:defRPr sz="2400" i="1">
                <a:solidFill>
                  <a:schemeClr val="bg1">
                    <a:lumMod val="65000"/>
                  </a:schemeClr>
                </a:solidFill>
              </a:defRPr>
            </a:lvl1pPr>
          </a:lstStyle>
          <a:p>
            <a:br>
              <a:rPr lang="en-US" noProof="0" dirty="0"/>
            </a:br>
            <a:r>
              <a:rPr lang="en-US" noProof="0" dirty="0"/>
              <a:t>Click on the icon to add an image:</a:t>
            </a:r>
          </a:p>
        </p:txBody>
      </p:sp>
      <p:sp>
        <p:nvSpPr>
          <p:cNvPr id="4" name="Рисунок 7">
            <a:extLst>
              <a:ext uri="{FF2B5EF4-FFF2-40B4-BE49-F238E27FC236}">
                <a16:creationId xmlns:a16="http://schemas.microsoft.com/office/drawing/2014/main" id="{802E3B0B-4A29-4982-D443-266C7DA988B2}"/>
              </a:ext>
            </a:extLst>
          </p:cNvPr>
          <p:cNvSpPr>
            <a:spLocks noGrp="1"/>
          </p:cNvSpPr>
          <p:nvPr>
            <p:ph type="pic" sz="quarter" idx="11" hasCustomPrompt="1"/>
          </p:nvPr>
        </p:nvSpPr>
        <p:spPr>
          <a:xfrm>
            <a:off x="4707204" y="1736632"/>
            <a:ext cx="1871831" cy="3274209"/>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Tree>
    <p:extLst>
      <p:ext uri="{BB962C8B-B14F-4D97-AF65-F5344CB8AC3E}">
        <p14:creationId xmlns:p14="http://schemas.microsoft.com/office/powerpoint/2010/main" val="294125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One device right">
    <p:spTree>
      <p:nvGrpSpPr>
        <p:cNvPr id="1" name=""/>
        <p:cNvGrpSpPr/>
        <p:nvPr/>
      </p:nvGrpSpPr>
      <p:grpSpPr>
        <a:xfrm>
          <a:off x="0" y="0"/>
          <a:ext cx="0" cy="0"/>
          <a:chOff x="0" y="0"/>
          <a:chExt cx="0" cy="0"/>
        </a:xfrm>
      </p:grpSpPr>
      <p:sp>
        <p:nvSpPr>
          <p:cNvPr id="8" name="Рисунок 7"/>
          <p:cNvSpPr>
            <a:spLocks noGrp="1"/>
          </p:cNvSpPr>
          <p:nvPr>
            <p:ph type="pic" sz="quarter" idx="11" hasCustomPrompt="1"/>
          </p:nvPr>
        </p:nvSpPr>
        <p:spPr>
          <a:xfrm>
            <a:off x="7780421" y="1341469"/>
            <a:ext cx="2261937" cy="4058150"/>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1927283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_One device left">
    <p:spTree>
      <p:nvGrpSpPr>
        <p:cNvPr id="1" name=""/>
        <p:cNvGrpSpPr/>
        <p:nvPr/>
      </p:nvGrpSpPr>
      <p:grpSpPr>
        <a:xfrm>
          <a:off x="0" y="0"/>
          <a:ext cx="0" cy="0"/>
          <a:chOff x="0" y="0"/>
          <a:chExt cx="0" cy="0"/>
        </a:xfrm>
      </p:grpSpPr>
      <p:sp>
        <p:nvSpPr>
          <p:cNvPr id="8" name="Рисунок 7"/>
          <p:cNvSpPr>
            <a:spLocks noGrp="1"/>
          </p:cNvSpPr>
          <p:nvPr>
            <p:ph type="pic" sz="quarter" idx="11" hasCustomPrompt="1"/>
          </p:nvPr>
        </p:nvSpPr>
        <p:spPr>
          <a:xfrm>
            <a:off x="1313057" y="1227157"/>
            <a:ext cx="3290082" cy="4427997"/>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376883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_Laptop Device">
    <p:spTree>
      <p:nvGrpSpPr>
        <p:cNvPr id="1" name=""/>
        <p:cNvGrpSpPr/>
        <p:nvPr/>
      </p:nvGrpSpPr>
      <p:grpSpPr>
        <a:xfrm>
          <a:off x="0" y="0"/>
          <a:ext cx="0" cy="0"/>
          <a:chOff x="0" y="0"/>
          <a:chExt cx="0" cy="0"/>
        </a:xfrm>
      </p:grpSpPr>
      <p:sp>
        <p:nvSpPr>
          <p:cNvPr id="8" name="Рисунок 7"/>
          <p:cNvSpPr>
            <a:spLocks noGrp="1"/>
          </p:cNvSpPr>
          <p:nvPr>
            <p:ph type="pic" sz="quarter" idx="11" hasCustomPrompt="1"/>
          </p:nvPr>
        </p:nvSpPr>
        <p:spPr>
          <a:xfrm>
            <a:off x="6408891" y="1058594"/>
            <a:ext cx="5783109" cy="4283092"/>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864588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3_Video on device">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3EDD6826-3880-4642-2EA2-5FAB544825FA}"/>
              </a:ext>
            </a:extLst>
          </p:cNvPr>
          <p:cNvSpPr>
            <a:spLocks noGrp="1"/>
          </p:cNvSpPr>
          <p:nvPr>
            <p:ph type="media" sz="quarter" idx="10" hasCustomPrompt="1"/>
          </p:nvPr>
        </p:nvSpPr>
        <p:spPr>
          <a:xfrm>
            <a:off x="946658" y="1208088"/>
            <a:ext cx="6296025" cy="4268787"/>
          </a:xfrm>
        </p:spPr>
        <p:txBody>
          <a:bodyPr/>
          <a:lstStyle>
            <a:lvl1pPr marL="0" indent="0" algn="ctr">
              <a:buNone/>
              <a:defRPr i="1">
                <a:solidFill>
                  <a:schemeClr val="bg1">
                    <a:lumMod val="65000"/>
                  </a:schemeClr>
                </a:solidFill>
              </a:defRPr>
            </a:lvl1pPr>
          </a:lstStyle>
          <a:p>
            <a:br>
              <a:rPr lang="en-US" noProof="0" dirty="0"/>
            </a:br>
            <a:r>
              <a:rPr lang="en-US" noProof="0" dirty="0"/>
              <a:t>Click on the icon to add video:</a:t>
            </a:r>
          </a:p>
        </p:txBody>
      </p:sp>
    </p:spTree>
    <p:extLst>
      <p:ext uri="{BB962C8B-B14F-4D97-AF65-F5344CB8AC3E}">
        <p14:creationId xmlns:p14="http://schemas.microsoft.com/office/powerpoint/2010/main" val="213342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4_Top runner image">
    <p:spTree>
      <p:nvGrpSpPr>
        <p:cNvPr id="1" name=""/>
        <p:cNvGrpSpPr/>
        <p:nvPr/>
      </p:nvGrpSpPr>
      <p:grpSpPr>
        <a:xfrm>
          <a:off x="0" y="0"/>
          <a:ext cx="0" cy="0"/>
          <a:chOff x="0" y="0"/>
          <a:chExt cx="0" cy="0"/>
        </a:xfrm>
      </p:grpSpPr>
      <p:sp>
        <p:nvSpPr>
          <p:cNvPr id="8" name="Рисунок 7"/>
          <p:cNvSpPr>
            <a:spLocks noGrp="1"/>
          </p:cNvSpPr>
          <p:nvPr>
            <p:ph type="pic" sz="quarter" idx="10" hasCustomPrompt="1"/>
          </p:nvPr>
        </p:nvSpPr>
        <p:spPr>
          <a:xfrm>
            <a:off x="0" y="0"/>
            <a:ext cx="12192000" cy="2246313"/>
          </a:xfr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noProof="0"/>
            </a:br>
            <a:r>
              <a:rPr lang="en-US" noProof="0"/>
              <a:t>Click on the icon to add an image:</a:t>
            </a:r>
          </a:p>
          <a:p>
            <a:endParaRPr lang="en-US" noProof="0" dirty="0"/>
          </a:p>
        </p:txBody>
      </p:sp>
    </p:spTree>
    <p:extLst>
      <p:ext uri="{BB962C8B-B14F-4D97-AF65-F5344CB8AC3E}">
        <p14:creationId xmlns:p14="http://schemas.microsoft.com/office/powerpoint/2010/main" val="2296686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5_Bottom runner image">
    <p:spTree>
      <p:nvGrpSpPr>
        <p:cNvPr id="1" name=""/>
        <p:cNvGrpSpPr/>
        <p:nvPr/>
      </p:nvGrpSpPr>
      <p:grpSpPr>
        <a:xfrm>
          <a:off x="0" y="0"/>
          <a:ext cx="0" cy="0"/>
          <a:chOff x="0" y="0"/>
          <a:chExt cx="0" cy="0"/>
        </a:xfrm>
      </p:grpSpPr>
      <p:sp>
        <p:nvSpPr>
          <p:cNvPr id="8" name="Рисунок 7"/>
          <p:cNvSpPr>
            <a:spLocks noGrp="1"/>
          </p:cNvSpPr>
          <p:nvPr>
            <p:ph type="pic" sz="quarter" idx="10" hasCustomPrompt="1"/>
          </p:nvPr>
        </p:nvSpPr>
        <p:spPr>
          <a:xfrm>
            <a:off x="0" y="4611687"/>
            <a:ext cx="12192000" cy="2246313"/>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212490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6_Solid Color Numbered List">
    <p:bg>
      <p:bgPr>
        <a:solidFill>
          <a:schemeClr val="tx1"/>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EE742C9E-3317-E27D-1CA5-F5D7D027DFB5}"/>
              </a:ext>
            </a:extLst>
          </p:cNvPr>
          <p:cNvSpPr>
            <a:spLocks noGrp="1"/>
          </p:cNvSpPr>
          <p:nvPr>
            <p:ph sz="quarter" idx="11" hasCustomPrompt="1"/>
          </p:nvPr>
        </p:nvSpPr>
        <p:spPr>
          <a:xfrm>
            <a:off x="838199" y="1866403"/>
            <a:ext cx="10515599" cy="4373672"/>
          </a:xfrm>
        </p:spPr>
        <p:txBody>
          <a:bodyPr>
            <a:noAutofit/>
          </a:bodyPr>
          <a:lstStyle>
            <a:lvl1pPr marL="342900" indent="-342900">
              <a:lnSpc>
                <a:spcPct val="100000"/>
              </a:lnSpc>
              <a:buClr>
                <a:schemeClr val="bg1"/>
              </a:buClr>
              <a:buFont typeface="+mj-lt"/>
              <a:buAutoNum type="arabicParenR"/>
              <a:defRPr sz="1800" b="0" spc="0">
                <a:solidFill>
                  <a:schemeClr val="bg1"/>
                </a:solidFill>
              </a:defRPr>
            </a:lvl1pPr>
            <a:lvl2pPr marL="800100" indent="-342900">
              <a:buClr>
                <a:schemeClr val="accent6"/>
              </a:buClr>
              <a:buFont typeface="+mj-lt"/>
              <a:buAutoNum type="arabicParenR"/>
              <a:defRPr sz="1600">
                <a:solidFill>
                  <a:schemeClr val="tx2"/>
                </a:solidFill>
              </a:defRPr>
            </a:lvl2pPr>
            <a:lvl3pPr marL="1257300" indent="-342900">
              <a:buClr>
                <a:schemeClr val="accent6"/>
              </a:buClr>
              <a:buFont typeface="+mj-lt"/>
              <a:buAutoNum type="arabicParenR"/>
              <a:defRPr sz="1600">
                <a:solidFill>
                  <a:schemeClr val="tx2"/>
                </a:solidFill>
              </a:defRPr>
            </a:lvl3pPr>
            <a:lvl4pPr marL="1714500" indent="-342900">
              <a:buClr>
                <a:schemeClr val="accent6"/>
              </a:buClr>
              <a:buFont typeface="+mj-lt"/>
              <a:buAutoNum type="arabicParenR"/>
              <a:defRPr sz="1600">
                <a:solidFill>
                  <a:schemeClr val="tx2"/>
                </a:solidFill>
              </a:defRPr>
            </a:lvl4pPr>
            <a:lvl5pPr marL="2171700" indent="-342900">
              <a:buClr>
                <a:schemeClr val="accent6"/>
              </a:buClr>
              <a:buFont typeface="+mj-lt"/>
              <a:buAutoNum type="arabicParenR"/>
              <a:defRPr sz="1600">
                <a:solidFill>
                  <a:schemeClr val="tx2"/>
                </a:solidFill>
              </a:defRPr>
            </a:lvl5pPr>
          </a:lstStyle>
          <a:p>
            <a:pPr lvl="0"/>
            <a:r>
              <a:rPr lang="en-US" noProof="0" dirty="0"/>
              <a:t>Click here to enter a numbered item. Press “Return” to add another.</a:t>
            </a:r>
          </a:p>
        </p:txBody>
      </p:sp>
      <p:sp>
        <p:nvSpPr>
          <p:cNvPr id="16" name="Slide Number Placeholder 15">
            <a:extLst>
              <a:ext uri="{FF2B5EF4-FFF2-40B4-BE49-F238E27FC236}">
                <a16:creationId xmlns:a16="http://schemas.microsoft.com/office/drawing/2014/main" id="{63E439FB-1A3B-16A2-8D16-38AF3B0FB4DA}"/>
              </a:ext>
            </a:extLst>
          </p:cNvPr>
          <p:cNvSpPr txBox="1">
            <a:spLocks/>
          </p:cNvSpPr>
          <p:nvPr userDrawn="1"/>
        </p:nvSpPr>
        <p:spPr>
          <a:xfrm>
            <a:off x="171449" y="6376896"/>
            <a:ext cx="466503" cy="365125"/>
          </a:xfrm>
          <a:prstGeom prst="rect">
            <a:avLst/>
          </a:prstGeom>
        </p:spPr>
        <p:txBody>
          <a:bodyPr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03245F9-611F-460B-AD82-FE5275B4E6CE}" type="slidenum">
              <a:rPr lang="en-US" sz="1000" b="1" smtClean="0">
                <a:solidFill>
                  <a:schemeClr val="bg1"/>
                </a:solidFill>
                <a:latin typeface="Arial" panose="020B0604020202020204" pitchFamily="34" charset="0"/>
                <a:cs typeface="Arial" panose="020B0604020202020204" pitchFamily="34" charset="0"/>
              </a:rPr>
              <a:pPr algn="ctr"/>
              <a:t>‹#›</a:t>
            </a:fld>
            <a:endParaRPr lang="en-US" sz="1000" b="1"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F6A2F17B-6B6F-56D4-E621-802BAF91565E}"/>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C58053A1-3CD1-DABB-714A-C8D30C657A6D}"/>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F6962D5A-6AF0-0FAF-B193-1F71A8BD5A09}"/>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60EEC541-412D-5E19-8398-E1DC4D022FB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EA10ADCF-A463-1A5B-71C7-14F797FE4442}"/>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E40F3AD2-2B3F-2B03-9CD5-533ABAB4A08C}"/>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BC06995A-6C16-F6FD-85B0-AC3B209E41A8}"/>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6C4B6807-6BDD-44D7-ED1A-CDD4D4C4FD77}"/>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251A8AA6-25F3-CA2F-7A95-90BA34D38620}"/>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2" name="Title 1">
            <a:extLst>
              <a:ext uri="{FF2B5EF4-FFF2-40B4-BE49-F238E27FC236}">
                <a16:creationId xmlns:a16="http://schemas.microsoft.com/office/drawing/2014/main" id="{055C30D6-D084-62CC-4900-D12C33033646}"/>
              </a:ext>
            </a:extLst>
          </p:cNvPr>
          <p:cNvSpPr>
            <a:spLocks noGrp="1"/>
          </p:cNvSpPr>
          <p:nvPr>
            <p:ph type="title" hasCustomPrompt="1"/>
          </p:nvPr>
        </p:nvSpPr>
        <p:spPr/>
        <p:txBody>
          <a:bodyPr>
            <a:noAutofit/>
          </a:bodyPr>
          <a:lstStyle>
            <a:lvl1pPr>
              <a:defRPr>
                <a:solidFill>
                  <a:schemeClr val="bg1"/>
                </a:solidFill>
              </a:defRPr>
            </a:lvl1pPr>
          </a:lstStyle>
          <a:p>
            <a:r>
              <a:rPr lang="en-US" dirty="0"/>
              <a:t>Title</a:t>
            </a:r>
          </a:p>
        </p:txBody>
      </p:sp>
    </p:spTree>
    <p:extLst>
      <p:ext uri="{BB962C8B-B14F-4D97-AF65-F5344CB8AC3E}">
        <p14:creationId xmlns:p14="http://schemas.microsoft.com/office/powerpoint/2010/main" val="74710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Cover_Airfie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151CE2-8B67-7E83-80A5-9E7A0D51B84E}"/>
              </a:ext>
            </a:extLst>
          </p:cNvPr>
          <p:cNvPicPr>
            <a:picLocks noChangeAspect="1"/>
          </p:cNvPicPr>
          <p:nvPr userDrawn="1"/>
        </p:nvPicPr>
        <p:blipFill rotWithShape="1">
          <a:blip r:embed="rId2" cstate="screen">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dirty="0"/>
              <a:t>TITLE</a:t>
            </a:r>
          </a:p>
        </p:txBody>
      </p:sp>
      <p:grpSp>
        <p:nvGrpSpPr>
          <p:cNvPr id="2" name="Group 1">
            <a:extLst>
              <a:ext uri="{FF2B5EF4-FFF2-40B4-BE49-F238E27FC236}">
                <a16:creationId xmlns:a16="http://schemas.microsoft.com/office/drawing/2014/main" id="{07B63926-C1AE-758E-44C1-BABD51F81A36}"/>
              </a:ext>
            </a:extLst>
          </p:cNvPr>
          <p:cNvGrpSpPr>
            <a:grpSpLocks noChangeAspect="1"/>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4553453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3_Cover_Aerial">
    <p:bg>
      <p:bgRef idx="1001">
        <a:schemeClr val="bg1"/>
      </p:bgRef>
    </p:bg>
    <p:spTree>
      <p:nvGrpSpPr>
        <p:cNvPr id="1" name=""/>
        <p:cNvGrpSpPr/>
        <p:nvPr/>
      </p:nvGrpSpPr>
      <p:grpSpPr>
        <a:xfrm>
          <a:off x="0" y="0"/>
          <a:ext cx="0" cy="0"/>
          <a:chOff x="0" y="0"/>
          <a:chExt cx="0" cy="0"/>
        </a:xfrm>
      </p:grpSpPr>
      <p:pic>
        <p:nvPicPr>
          <p:cNvPr id="5" name="Picture 4" descr="An aerial view of a city&#10;&#10;Description automatically generated">
            <a:extLst>
              <a:ext uri="{FF2B5EF4-FFF2-40B4-BE49-F238E27FC236}">
                <a16:creationId xmlns:a16="http://schemas.microsoft.com/office/drawing/2014/main" id="{07BC4CC6-6C31-2461-0FEA-A99B942E4CF6}"/>
              </a:ext>
            </a:extLst>
          </p:cNvPr>
          <p:cNvPicPr>
            <a:picLocks noChangeAspect="1"/>
          </p:cNvPicPr>
          <p:nvPr userDrawn="1"/>
        </p:nvPicPr>
        <p:blipFill rotWithShape="1">
          <a:blip r:embed="rId2"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5AA20F1E-235A-E297-1864-2543AB5F1BAC}"/>
              </a:ext>
            </a:extLst>
          </p:cNvPr>
          <p:cNvSpPr/>
          <p:nvPr userDrawn="1"/>
        </p:nvSpPr>
        <p:spPr>
          <a:xfrm>
            <a:off x="0" y="0"/>
            <a:ext cx="12192002"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a:t>TITLE</a:t>
            </a:r>
          </a:p>
        </p:txBody>
      </p:sp>
      <p:grpSp>
        <p:nvGrpSpPr>
          <p:cNvPr id="2" name="Group 1">
            <a:extLst>
              <a:ext uri="{FF2B5EF4-FFF2-40B4-BE49-F238E27FC236}">
                <a16:creationId xmlns:a16="http://schemas.microsoft.com/office/drawing/2014/main" id="{07B63926-C1AE-758E-44C1-BABD51F81A36}"/>
              </a:ext>
            </a:extLst>
          </p:cNvPr>
          <p:cNvGrpSpPr>
            <a:grpSpLocks noChangeAspect="1"/>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grpSp>
    </p:spTree>
    <p:extLst>
      <p:ext uri="{BB962C8B-B14F-4D97-AF65-F5344CB8AC3E}">
        <p14:creationId xmlns:p14="http://schemas.microsoft.com/office/powerpoint/2010/main" val="27165384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over_Aerial_2">
    <p:bg>
      <p:bgRef idx="1001">
        <a:schemeClr val="bg1"/>
      </p:bgRef>
    </p:bg>
    <p:spTree>
      <p:nvGrpSpPr>
        <p:cNvPr id="1" name=""/>
        <p:cNvGrpSpPr/>
        <p:nvPr/>
      </p:nvGrpSpPr>
      <p:grpSpPr>
        <a:xfrm>
          <a:off x="0" y="0"/>
          <a:ext cx="0" cy="0"/>
          <a:chOff x="0" y="0"/>
          <a:chExt cx="0" cy="0"/>
        </a:xfrm>
      </p:grpSpPr>
      <p:pic>
        <p:nvPicPr>
          <p:cNvPr id="4" name="Picture 3" descr="A road with trees and buildings in the background&#10;&#10;Description automatically generated">
            <a:extLst>
              <a:ext uri="{FF2B5EF4-FFF2-40B4-BE49-F238E27FC236}">
                <a16:creationId xmlns:a16="http://schemas.microsoft.com/office/drawing/2014/main" id="{E0CC554C-BB59-D355-CC7D-75D59766D0DB}"/>
              </a:ext>
            </a:extLst>
          </p:cNvPr>
          <p:cNvPicPr>
            <a:picLocks noChangeAspect="1"/>
          </p:cNvPicPr>
          <p:nvPr userDrawn="1"/>
        </p:nvPicPr>
        <p:blipFill rotWithShape="1">
          <a:blip r:embed="rId2"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5445" y="0"/>
            <a:ext cx="12188733" cy="6858000"/>
          </a:xfrm>
          <a:prstGeom prst="rect">
            <a:avLst/>
          </a:prstGeom>
        </p:spPr>
      </p:pic>
      <p:sp>
        <p:nvSpPr>
          <p:cNvPr id="6" name="Rectangle 5">
            <a:extLst>
              <a:ext uri="{FF2B5EF4-FFF2-40B4-BE49-F238E27FC236}">
                <a16:creationId xmlns:a16="http://schemas.microsoft.com/office/drawing/2014/main" id="{5AA20F1E-235A-E297-1864-2543AB5F1BAC}"/>
              </a:ext>
            </a:extLst>
          </p:cNvPr>
          <p:cNvSpPr/>
          <p:nvPr userDrawn="1"/>
        </p:nvSpPr>
        <p:spPr>
          <a:xfrm>
            <a:off x="2176" y="0"/>
            <a:ext cx="12192002"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a:t>TITLE</a:t>
            </a:r>
          </a:p>
        </p:txBody>
      </p:sp>
      <p:grpSp>
        <p:nvGrpSpPr>
          <p:cNvPr id="2" name="Group 1">
            <a:extLst>
              <a:ext uri="{FF2B5EF4-FFF2-40B4-BE49-F238E27FC236}">
                <a16:creationId xmlns:a16="http://schemas.microsoft.com/office/drawing/2014/main" id="{07B63926-C1AE-758E-44C1-BABD51F81A36}"/>
              </a:ext>
            </a:extLst>
          </p:cNvPr>
          <p:cNvGrpSpPr>
            <a:grpSpLocks noChangeAspect="1"/>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grpSp>
    </p:spTree>
    <p:extLst>
      <p:ext uri="{BB962C8B-B14F-4D97-AF65-F5344CB8AC3E}">
        <p14:creationId xmlns:p14="http://schemas.microsoft.com/office/powerpoint/2010/main" val="23090654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Cover_Aerial_by_Night">
    <p:bg>
      <p:bgRef idx="1001">
        <a:schemeClr val="bg1"/>
      </p:bgRef>
    </p:bg>
    <p:spTree>
      <p:nvGrpSpPr>
        <p:cNvPr id="1" name=""/>
        <p:cNvGrpSpPr/>
        <p:nvPr/>
      </p:nvGrpSpPr>
      <p:grpSpPr>
        <a:xfrm>
          <a:off x="0" y="0"/>
          <a:ext cx="0" cy="0"/>
          <a:chOff x="0" y="0"/>
          <a:chExt cx="0" cy="0"/>
        </a:xfrm>
      </p:grpSpPr>
      <p:pic>
        <p:nvPicPr>
          <p:cNvPr id="5" name="Picture 4" descr="An aerial view of a city at night&#10;&#10;Description automatically generated">
            <a:extLst>
              <a:ext uri="{FF2B5EF4-FFF2-40B4-BE49-F238E27FC236}">
                <a16:creationId xmlns:a16="http://schemas.microsoft.com/office/drawing/2014/main" id="{F0FB1875-204B-8AF4-7683-6879EE3126FA}"/>
              </a:ext>
            </a:extLst>
          </p:cNvPr>
          <p:cNvPicPr>
            <a:picLocks noChangeAspect="1"/>
          </p:cNvPicPr>
          <p:nvPr userDrawn="1"/>
        </p:nvPicPr>
        <p:blipFill rotWithShape="1">
          <a:blip r:embed="rId2" cstate="screen">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a:ext>
            </a:extLst>
          </a:blip>
          <a:srcRect/>
          <a:stretch/>
        </p:blipFill>
        <p:spPr>
          <a:xfrm>
            <a:off x="-15597" y="0"/>
            <a:ext cx="12188733" cy="6858000"/>
          </a:xfrm>
          <a:prstGeom prst="rect">
            <a:avLst/>
          </a:prstGeom>
        </p:spPr>
      </p:pic>
      <p:sp>
        <p:nvSpPr>
          <p:cNvPr id="6" name="Rectangle 5">
            <a:extLst>
              <a:ext uri="{FF2B5EF4-FFF2-40B4-BE49-F238E27FC236}">
                <a16:creationId xmlns:a16="http://schemas.microsoft.com/office/drawing/2014/main" id="{5AA20F1E-235A-E297-1864-2543AB5F1BAC}"/>
              </a:ext>
            </a:extLst>
          </p:cNvPr>
          <p:cNvSpPr/>
          <p:nvPr userDrawn="1"/>
        </p:nvSpPr>
        <p:spPr>
          <a:xfrm>
            <a:off x="-17232" y="0"/>
            <a:ext cx="12192002" cy="6858000"/>
          </a:xfrm>
          <a:prstGeom prst="rect">
            <a:avLst/>
          </a:prstGeom>
          <a:solidFill>
            <a:schemeClr val="tx1">
              <a:lumMod val="40000"/>
              <a:lumOff val="60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a:t>TITLE</a:t>
            </a:r>
          </a:p>
        </p:txBody>
      </p:sp>
      <p:grpSp>
        <p:nvGrpSpPr>
          <p:cNvPr id="2" name="Group 1">
            <a:extLst>
              <a:ext uri="{FF2B5EF4-FFF2-40B4-BE49-F238E27FC236}">
                <a16:creationId xmlns:a16="http://schemas.microsoft.com/office/drawing/2014/main" id="{07B63926-C1AE-758E-44C1-BABD51F81A36}"/>
              </a:ext>
            </a:extLst>
          </p:cNvPr>
          <p:cNvGrpSpPr>
            <a:grpSpLocks noChangeAspect="1"/>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grpSp>
    </p:spTree>
    <p:extLst>
      <p:ext uri="{BB962C8B-B14F-4D97-AF65-F5344CB8AC3E}">
        <p14:creationId xmlns:p14="http://schemas.microsoft.com/office/powerpoint/2010/main" val="22180093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7_Cover_Sunset">
    <p:bg>
      <p:bgRef idx="1001">
        <a:schemeClr val="bg1"/>
      </p:bgRef>
    </p:bg>
    <p:spTree>
      <p:nvGrpSpPr>
        <p:cNvPr id="1" name=""/>
        <p:cNvGrpSpPr/>
        <p:nvPr/>
      </p:nvGrpSpPr>
      <p:grpSpPr>
        <a:xfrm>
          <a:off x="0" y="0"/>
          <a:ext cx="0" cy="0"/>
          <a:chOff x="0" y="0"/>
          <a:chExt cx="0" cy="0"/>
        </a:xfrm>
      </p:grpSpPr>
      <p:pic>
        <p:nvPicPr>
          <p:cNvPr id="5" name="Picture 4" descr="Airplanes at an airport&#10;&#10;Description automatically generated">
            <a:extLst>
              <a:ext uri="{FF2B5EF4-FFF2-40B4-BE49-F238E27FC236}">
                <a16:creationId xmlns:a16="http://schemas.microsoft.com/office/drawing/2014/main" id="{020CDD27-E963-F7CC-5FA4-134369439E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0" cy="6858000"/>
          </a:xfrm>
          <a:prstGeom prst="rect">
            <a:avLst/>
          </a:prstGeom>
        </p:spPr>
      </p:pic>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dirty="0"/>
              <a:t>TITLE</a:t>
            </a:r>
          </a:p>
        </p:txBody>
      </p:sp>
      <p:grpSp>
        <p:nvGrpSpPr>
          <p:cNvPr id="2" name="Group 1">
            <a:extLst>
              <a:ext uri="{FF2B5EF4-FFF2-40B4-BE49-F238E27FC236}">
                <a16:creationId xmlns:a16="http://schemas.microsoft.com/office/drawing/2014/main" id="{07B63926-C1AE-758E-44C1-BABD51F81A36}"/>
              </a:ext>
            </a:extLst>
          </p:cNvPr>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32956202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8_Cover_Monument">
    <p:bg>
      <p:bgPr>
        <a:solidFill>
          <a:schemeClr val="bg1"/>
        </a:solidFill>
        <a:effectLst/>
      </p:bgPr>
    </p:bg>
    <p:spTree>
      <p:nvGrpSpPr>
        <p:cNvPr id="1" name=""/>
        <p:cNvGrpSpPr/>
        <p:nvPr/>
      </p:nvGrpSpPr>
      <p:grpSpPr>
        <a:xfrm>
          <a:off x="0" y="0"/>
          <a:ext cx="0" cy="0"/>
          <a:chOff x="0" y="0"/>
          <a:chExt cx="0" cy="0"/>
        </a:xfrm>
      </p:grpSpPr>
      <p:pic>
        <p:nvPicPr>
          <p:cNvPr id="2" name="Picture Placeholder 15">
            <a:extLst>
              <a:ext uri="{FF2B5EF4-FFF2-40B4-BE49-F238E27FC236}">
                <a16:creationId xmlns:a16="http://schemas.microsoft.com/office/drawing/2014/main" id="{9FD4CB78-9BB6-F07F-F82C-709338B285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400800" y="0"/>
            <a:ext cx="5791200" cy="6858000"/>
          </a:xfrm>
          <a:prstGeom prst="rect">
            <a:avLst/>
          </a:prstGeom>
        </p:spPr>
      </p:pic>
      <p:sp>
        <p:nvSpPr>
          <p:cNvPr id="3" name="Text Placeholder 2">
            <a:extLst>
              <a:ext uri="{FF2B5EF4-FFF2-40B4-BE49-F238E27FC236}">
                <a16:creationId xmlns:a16="http://schemas.microsoft.com/office/drawing/2014/main" id="{F8FB5B62-794B-543F-4E05-C2E01C909190}"/>
              </a:ext>
            </a:extLst>
          </p:cNvPr>
          <p:cNvSpPr>
            <a:spLocks noGrp="1"/>
          </p:cNvSpPr>
          <p:nvPr>
            <p:ph type="body" idx="1" hasCustomPrompt="1"/>
          </p:nvPr>
        </p:nvSpPr>
        <p:spPr>
          <a:xfrm>
            <a:off x="424397" y="3381104"/>
            <a:ext cx="6170147" cy="967821"/>
          </a:xfrm>
          <a:prstGeom prst="rect">
            <a:avLst/>
          </a:prstGeom>
        </p:spPr>
        <p:txBody>
          <a:bodyPr>
            <a:noAutofit/>
          </a:bodyPr>
          <a:lstStyle>
            <a:lvl1pPr marL="0" indent="0">
              <a:buNone/>
              <a:defRPr sz="1800" spc="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4" name="Title 1">
            <a:extLst>
              <a:ext uri="{FF2B5EF4-FFF2-40B4-BE49-F238E27FC236}">
                <a16:creationId xmlns:a16="http://schemas.microsoft.com/office/drawing/2014/main" id="{3A15AD1B-2527-3285-12FC-05B7EA282816}"/>
              </a:ext>
            </a:extLst>
          </p:cNvPr>
          <p:cNvSpPr>
            <a:spLocks noGrp="1"/>
          </p:cNvSpPr>
          <p:nvPr>
            <p:ph type="ctrTitle" hasCustomPrompt="1"/>
          </p:nvPr>
        </p:nvSpPr>
        <p:spPr>
          <a:xfrm>
            <a:off x="424397" y="1343479"/>
            <a:ext cx="6357710" cy="1803616"/>
          </a:xfrm>
          <a:prstGeom prst="rect">
            <a:avLst/>
          </a:prstGeom>
        </p:spPr>
        <p:txBody>
          <a:bodyPr anchor="b">
            <a:noAutofit/>
          </a:bodyPr>
          <a:lstStyle>
            <a:lvl1pPr algn="l">
              <a:defRPr sz="5400" b="0" spc="0">
                <a:solidFill>
                  <a:schemeClr val="tx1"/>
                </a:solidFill>
                <a:latin typeface="Arial Black" panose="020B0A04020102020204" pitchFamily="34" charset="0"/>
                <a:cs typeface="Arial" panose="020B0604020202020204" pitchFamily="34" charset="0"/>
              </a:defRPr>
            </a:lvl1pPr>
          </a:lstStyle>
          <a:p>
            <a:r>
              <a:rPr lang="en-US" noProof="0" dirty="0"/>
              <a:t>TITLE</a:t>
            </a:r>
          </a:p>
        </p:txBody>
      </p:sp>
      <p:sp>
        <p:nvSpPr>
          <p:cNvPr id="6" name="Rectangle 5">
            <a:extLst>
              <a:ext uri="{FF2B5EF4-FFF2-40B4-BE49-F238E27FC236}">
                <a16:creationId xmlns:a16="http://schemas.microsoft.com/office/drawing/2014/main" id="{D029C701-F982-204E-2F44-041CC7C13121}"/>
              </a:ext>
            </a:extLst>
          </p:cNvPr>
          <p:cNvSpPr/>
          <p:nvPr userDrawn="1"/>
        </p:nvSpPr>
        <p:spPr>
          <a:xfrm>
            <a:off x="0" y="0"/>
            <a:ext cx="28148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AR"/>
          </a:p>
        </p:txBody>
      </p:sp>
    </p:spTree>
    <p:extLst>
      <p:ext uri="{BB962C8B-B14F-4D97-AF65-F5344CB8AC3E}">
        <p14:creationId xmlns:p14="http://schemas.microsoft.com/office/powerpoint/2010/main" val="353136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9_Cover with photo">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8FB5B62-794B-543F-4E05-C2E01C909190}"/>
              </a:ext>
            </a:extLst>
          </p:cNvPr>
          <p:cNvSpPr>
            <a:spLocks noGrp="1"/>
          </p:cNvSpPr>
          <p:nvPr>
            <p:ph type="body" idx="1" hasCustomPrompt="1"/>
          </p:nvPr>
        </p:nvSpPr>
        <p:spPr>
          <a:xfrm>
            <a:off x="581709" y="3381104"/>
            <a:ext cx="6170147"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4" name="Title 1">
            <a:extLst>
              <a:ext uri="{FF2B5EF4-FFF2-40B4-BE49-F238E27FC236}">
                <a16:creationId xmlns:a16="http://schemas.microsoft.com/office/drawing/2014/main" id="{3A15AD1B-2527-3285-12FC-05B7EA282816}"/>
              </a:ext>
            </a:extLst>
          </p:cNvPr>
          <p:cNvSpPr>
            <a:spLocks noGrp="1"/>
          </p:cNvSpPr>
          <p:nvPr>
            <p:ph type="ctrTitle" hasCustomPrompt="1"/>
          </p:nvPr>
        </p:nvSpPr>
        <p:spPr>
          <a:xfrm>
            <a:off x="581709" y="1343479"/>
            <a:ext cx="6357710" cy="1803616"/>
          </a:xfrm>
          <a:prstGeom prst="rect">
            <a:avLst/>
          </a:prstGeom>
        </p:spPr>
        <p:txBody>
          <a:bodyPr anchor="b">
            <a:noAutofit/>
          </a:bodyPr>
          <a:lstStyle>
            <a:lvl1pPr algn="l">
              <a:defRPr sz="6600" b="0" spc="-300">
                <a:solidFill>
                  <a:schemeClr val="bg1"/>
                </a:solidFill>
                <a:latin typeface="Arial Black" panose="020B0A04020102020204" pitchFamily="34" charset="0"/>
                <a:cs typeface="Arial" panose="020B0604020202020204" pitchFamily="34" charset="0"/>
              </a:defRPr>
            </a:lvl1pPr>
          </a:lstStyle>
          <a:p>
            <a:r>
              <a:rPr lang="en-US" noProof="0" dirty="0"/>
              <a:t>TITLE</a:t>
            </a:r>
          </a:p>
        </p:txBody>
      </p:sp>
      <p:sp>
        <p:nvSpPr>
          <p:cNvPr id="5" name="Рисунок 7">
            <a:extLst>
              <a:ext uri="{FF2B5EF4-FFF2-40B4-BE49-F238E27FC236}">
                <a16:creationId xmlns:a16="http://schemas.microsoft.com/office/drawing/2014/main" id="{6FD439E4-7EB5-BB2A-161A-FA642D1B147C}"/>
              </a:ext>
            </a:extLst>
          </p:cNvPr>
          <p:cNvSpPr>
            <a:spLocks noGrp="1"/>
          </p:cNvSpPr>
          <p:nvPr>
            <p:ph type="pic" sz="quarter" idx="10"/>
          </p:nvPr>
        </p:nvSpPr>
        <p:spPr>
          <a:xfrm>
            <a:off x="7303541" y="1170424"/>
            <a:ext cx="4421359" cy="4421360"/>
          </a:xfrm>
          <a:prstGeom prst="ellipse">
            <a:avLst/>
          </a:prstGeom>
        </p:spPr>
        <p:txBody>
          <a:bodyPr>
            <a:noAutofit/>
          </a:bodyPr>
          <a:lstStyle>
            <a:lvl1pPr marL="0" indent="0" algn="ctr">
              <a:buNone/>
              <a:defRPr>
                <a:solidFill>
                  <a:schemeClr val="bg2"/>
                </a:solidFill>
              </a:defRPr>
            </a:lvl1pPr>
          </a:lstStyle>
          <a:p>
            <a:endParaRPr lang="en-US" noProof="0"/>
          </a:p>
          <a:p>
            <a:r>
              <a:rPr lang="en-US" noProof="0" dirty="0"/>
              <a:t>Click on the icon to add image</a:t>
            </a:r>
          </a:p>
        </p:txBody>
      </p:sp>
      <p:grpSp>
        <p:nvGrpSpPr>
          <p:cNvPr id="15" name="Group 14">
            <a:extLst>
              <a:ext uri="{FF2B5EF4-FFF2-40B4-BE49-F238E27FC236}">
                <a16:creationId xmlns:a16="http://schemas.microsoft.com/office/drawing/2014/main" id="{AB60E397-DD5D-2DAE-96C0-D69A3E29C689}"/>
              </a:ext>
            </a:extLst>
          </p:cNvPr>
          <p:cNvGrpSpPr/>
          <p:nvPr userDrawn="1"/>
        </p:nvGrpSpPr>
        <p:grpSpPr>
          <a:xfrm>
            <a:off x="10906760" y="6415790"/>
            <a:ext cx="869136" cy="287336"/>
            <a:chOff x="9740079" y="5966678"/>
            <a:chExt cx="1069658" cy="353628"/>
          </a:xfrm>
          <a:solidFill>
            <a:schemeClr val="bg1"/>
          </a:solidFill>
        </p:grpSpPr>
        <p:sp>
          <p:nvSpPr>
            <p:cNvPr id="24" name="Freeform 5">
              <a:extLst>
                <a:ext uri="{FF2B5EF4-FFF2-40B4-BE49-F238E27FC236}">
                  <a16:creationId xmlns:a16="http://schemas.microsoft.com/office/drawing/2014/main" id="{A7153BFC-6D4F-7084-89A9-75E766B4AA44}"/>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5" name="Freeform 6">
              <a:extLst>
                <a:ext uri="{FF2B5EF4-FFF2-40B4-BE49-F238E27FC236}">
                  <a16:creationId xmlns:a16="http://schemas.microsoft.com/office/drawing/2014/main" id="{87420F25-AD1A-3646-A49B-0DABC1FBED88}"/>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6" name="Freeform 7">
              <a:extLst>
                <a:ext uri="{FF2B5EF4-FFF2-40B4-BE49-F238E27FC236}">
                  <a16:creationId xmlns:a16="http://schemas.microsoft.com/office/drawing/2014/main" id="{B3D6D4D5-F71D-0F1F-45F1-3CA8A5A89D1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7" name="Freeform 8">
              <a:extLst>
                <a:ext uri="{FF2B5EF4-FFF2-40B4-BE49-F238E27FC236}">
                  <a16:creationId xmlns:a16="http://schemas.microsoft.com/office/drawing/2014/main" id="{0BCB8505-A2BA-CC12-7638-33503E7E65B9}"/>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8" name="Freeform 9">
              <a:extLst>
                <a:ext uri="{FF2B5EF4-FFF2-40B4-BE49-F238E27FC236}">
                  <a16:creationId xmlns:a16="http://schemas.microsoft.com/office/drawing/2014/main" id="{D2F4D973-20B6-8D1B-709C-03C1F17B1EB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9" name="Freeform 10">
              <a:extLst>
                <a:ext uri="{FF2B5EF4-FFF2-40B4-BE49-F238E27FC236}">
                  <a16:creationId xmlns:a16="http://schemas.microsoft.com/office/drawing/2014/main" id="{36457EDD-99D7-C65B-BADB-FB750BA13085}"/>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30" name="Freeform 11">
              <a:extLst>
                <a:ext uri="{FF2B5EF4-FFF2-40B4-BE49-F238E27FC236}">
                  <a16:creationId xmlns:a16="http://schemas.microsoft.com/office/drawing/2014/main" id="{D52BFB56-61EF-C25F-B3B2-1CAD9A6AB4A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31" name="Freeform 12">
              <a:extLst>
                <a:ext uri="{FF2B5EF4-FFF2-40B4-BE49-F238E27FC236}">
                  <a16:creationId xmlns:a16="http://schemas.microsoft.com/office/drawing/2014/main" id="{66048806-DD8F-AEAC-F507-7060BCD77C0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32" name="Rectangle 31">
            <a:extLst>
              <a:ext uri="{FF2B5EF4-FFF2-40B4-BE49-F238E27FC236}">
                <a16:creationId xmlns:a16="http://schemas.microsoft.com/office/drawing/2014/main" id="{B1FC53B9-E133-3528-F718-6F865D4318BE}"/>
              </a:ext>
            </a:extLst>
          </p:cNvPr>
          <p:cNvSpPr/>
          <p:nvPr userDrawn="1"/>
        </p:nvSpPr>
        <p:spPr>
          <a:xfrm>
            <a:off x="0" y="0"/>
            <a:ext cx="28148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AR"/>
          </a:p>
        </p:txBody>
      </p:sp>
    </p:spTree>
    <p:extLst>
      <p:ext uri="{BB962C8B-B14F-4D97-AF65-F5344CB8AC3E}">
        <p14:creationId xmlns:p14="http://schemas.microsoft.com/office/powerpoint/2010/main" val="299744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0_Cover no photo">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8FB5B62-794B-543F-4E05-C2E01C909190}"/>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i="0" spc="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4" name="Title 1">
            <a:extLst>
              <a:ext uri="{FF2B5EF4-FFF2-40B4-BE49-F238E27FC236}">
                <a16:creationId xmlns:a16="http://schemas.microsoft.com/office/drawing/2014/main" id="{3A15AD1B-2527-3285-12FC-05B7EA282816}"/>
              </a:ext>
            </a:extLst>
          </p:cNvPr>
          <p:cNvSpPr>
            <a:spLocks noGrp="1"/>
          </p:cNvSpPr>
          <p:nvPr>
            <p:ph type="ctrTitle" hasCustomPrompt="1"/>
          </p:nvPr>
        </p:nvSpPr>
        <p:spPr>
          <a:xfrm>
            <a:off x="581708" y="680530"/>
            <a:ext cx="7967931" cy="1803616"/>
          </a:xfrm>
          <a:prstGeom prst="rect">
            <a:avLst/>
          </a:prstGeom>
        </p:spPr>
        <p:txBody>
          <a:bodyPr anchor="b">
            <a:noAutofit/>
          </a:bodyPr>
          <a:lstStyle>
            <a:lvl1pPr algn="l">
              <a:defRPr sz="6600" b="0" spc="-300">
                <a:solidFill>
                  <a:schemeClr val="tx1"/>
                </a:solidFill>
                <a:latin typeface="Arial Black" panose="020B0A04020102020204" pitchFamily="34" charset="0"/>
                <a:cs typeface="Arial" panose="020B0604020202020204" pitchFamily="34" charset="0"/>
              </a:defRPr>
            </a:lvl1pPr>
          </a:lstStyle>
          <a:p>
            <a:r>
              <a:rPr lang="en-US" noProof="0" dirty="0"/>
              <a:t>TITLE</a:t>
            </a:r>
          </a:p>
        </p:txBody>
      </p:sp>
      <p:sp>
        <p:nvSpPr>
          <p:cNvPr id="5" name="Rectangle 4">
            <a:extLst>
              <a:ext uri="{FF2B5EF4-FFF2-40B4-BE49-F238E27FC236}">
                <a16:creationId xmlns:a16="http://schemas.microsoft.com/office/drawing/2014/main" id="{17D961F1-4768-A81C-9A7E-F6061B686AD8}"/>
              </a:ext>
            </a:extLst>
          </p:cNvPr>
          <p:cNvSpPr/>
          <p:nvPr userDrawn="1"/>
        </p:nvSpPr>
        <p:spPr>
          <a:xfrm>
            <a:off x="0" y="0"/>
            <a:ext cx="28148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AR"/>
          </a:p>
        </p:txBody>
      </p:sp>
    </p:spTree>
    <p:extLst>
      <p:ext uri="{BB962C8B-B14F-4D97-AF65-F5344CB8AC3E}">
        <p14:creationId xmlns:p14="http://schemas.microsoft.com/office/powerpoint/2010/main" val="1043064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1_Light Cover with photo">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7B63926-C1AE-758E-44C1-BABD51F81A36}"/>
              </a:ext>
            </a:extLst>
          </p:cNvPr>
          <p:cNvGrpSpPr/>
          <p:nvPr userDrawn="1"/>
        </p:nvGrpSpPr>
        <p:grpSpPr>
          <a:xfrm>
            <a:off x="10906760" y="6415790"/>
            <a:ext cx="869136" cy="287336"/>
            <a:chOff x="9740079" y="5966678"/>
            <a:chExt cx="1069658" cy="353628"/>
          </a:xfrm>
          <a:solidFill>
            <a:schemeClr val="accent2"/>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3" name="Text Placeholder 2">
            <a:extLst>
              <a:ext uri="{FF2B5EF4-FFF2-40B4-BE49-F238E27FC236}">
                <a16:creationId xmlns:a16="http://schemas.microsoft.com/office/drawing/2014/main" id="{F8FB5B62-794B-543F-4E05-C2E01C909190}"/>
              </a:ext>
            </a:extLst>
          </p:cNvPr>
          <p:cNvSpPr>
            <a:spLocks noGrp="1"/>
          </p:cNvSpPr>
          <p:nvPr>
            <p:ph type="body" idx="1" hasCustomPrompt="1"/>
          </p:nvPr>
        </p:nvSpPr>
        <p:spPr>
          <a:xfrm>
            <a:off x="581709" y="3381104"/>
            <a:ext cx="6170147" cy="967821"/>
          </a:xfrm>
          <a:prstGeom prst="rect">
            <a:avLst/>
          </a:prstGeom>
        </p:spPr>
        <p:txBody>
          <a:bodyPr>
            <a:noAutofit/>
          </a:bodyPr>
          <a:lstStyle>
            <a:lvl1pPr marL="0" indent="0">
              <a:buNone/>
              <a:defRPr sz="1800" i="0" spc="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4" name="Title 1">
            <a:extLst>
              <a:ext uri="{FF2B5EF4-FFF2-40B4-BE49-F238E27FC236}">
                <a16:creationId xmlns:a16="http://schemas.microsoft.com/office/drawing/2014/main" id="{3A15AD1B-2527-3285-12FC-05B7EA282816}"/>
              </a:ext>
            </a:extLst>
          </p:cNvPr>
          <p:cNvSpPr>
            <a:spLocks noGrp="1"/>
          </p:cNvSpPr>
          <p:nvPr>
            <p:ph type="ctrTitle" hasCustomPrompt="1"/>
          </p:nvPr>
        </p:nvSpPr>
        <p:spPr>
          <a:xfrm>
            <a:off x="581708" y="1343479"/>
            <a:ext cx="6634431" cy="1803616"/>
          </a:xfrm>
          <a:prstGeom prst="rect">
            <a:avLst/>
          </a:prstGeom>
        </p:spPr>
        <p:txBody>
          <a:bodyPr anchor="b">
            <a:noAutofit/>
          </a:bodyPr>
          <a:lstStyle>
            <a:lvl1pPr algn="l">
              <a:defRPr sz="6600" b="0" spc="-300">
                <a:solidFill>
                  <a:schemeClr val="tx1"/>
                </a:solidFill>
                <a:latin typeface="Arial Black" panose="020B0A04020102020204" pitchFamily="34" charset="0"/>
                <a:cs typeface="Arial" panose="020B0604020202020204" pitchFamily="34" charset="0"/>
              </a:defRPr>
            </a:lvl1pPr>
          </a:lstStyle>
          <a:p>
            <a:r>
              <a:rPr lang="en-US" noProof="0" dirty="0"/>
              <a:t>TITLE</a:t>
            </a:r>
          </a:p>
        </p:txBody>
      </p:sp>
      <p:sp>
        <p:nvSpPr>
          <p:cNvPr id="6" name="Рисунок 7">
            <a:extLst>
              <a:ext uri="{FF2B5EF4-FFF2-40B4-BE49-F238E27FC236}">
                <a16:creationId xmlns:a16="http://schemas.microsoft.com/office/drawing/2014/main" id="{448CA109-67B7-38BB-0496-50106FA6B823}"/>
              </a:ext>
            </a:extLst>
          </p:cNvPr>
          <p:cNvSpPr>
            <a:spLocks noGrp="1"/>
          </p:cNvSpPr>
          <p:nvPr>
            <p:ph type="pic" sz="quarter" idx="10"/>
          </p:nvPr>
        </p:nvSpPr>
        <p:spPr>
          <a:xfrm>
            <a:off x="7303541" y="1170424"/>
            <a:ext cx="4421359" cy="4421360"/>
          </a:xfrm>
          <a:prstGeom prst="ellipse">
            <a:avLst/>
          </a:prstGeom>
        </p:spPr>
        <p:txBody>
          <a:bodyPr>
            <a:noAutofit/>
          </a:bodyPr>
          <a:lstStyle>
            <a:lvl1pPr marL="0" indent="0" algn="ctr">
              <a:buNone/>
              <a:defRPr>
                <a:solidFill>
                  <a:schemeClr val="bg1">
                    <a:lumMod val="65000"/>
                  </a:schemeClr>
                </a:solidFill>
              </a:defRPr>
            </a:lvl1pPr>
          </a:lstStyle>
          <a:p>
            <a:endParaRPr lang="en-US" noProof="0"/>
          </a:p>
          <a:p>
            <a:r>
              <a:rPr lang="en-US" noProof="0" dirty="0"/>
              <a:t>Click on the icon to add image</a:t>
            </a:r>
          </a:p>
        </p:txBody>
      </p:sp>
      <p:sp>
        <p:nvSpPr>
          <p:cNvPr id="7" name="Rectangle 6">
            <a:extLst>
              <a:ext uri="{FF2B5EF4-FFF2-40B4-BE49-F238E27FC236}">
                <a16:creationId xmlns:a16="http://schemas.microsoft.com/office/drawing/2014/main" id="{2A87A3F0-0773-BD53-A67F-003659ED195B}"/>
              </a:ext>
            </a:extLst>
          </p:cNvPr>
          <p:cNvSpPr/>
          <p:nvPr userDrawn="1"/>
        </p:nvSpPr>
        <p:spPr>
          <a:xfrm>
            <a:off x="0" y="0"/>
            <a:ext cx="28148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AR"/>
          </a:p>
        </p:txBody>
      </p:sp>
    </p:spTree>
    <p:extLst>
      <p:ext uri="{BB962C8B-B14F-4D97-AF65-F5344CB8AC3E}">
        <p14:creationId xmlns:p14="http://schemas.microsoft.com/office/powerpoint/2010/main" val="3168577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2_Purple Solid Divider">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B9894C3-90AD-D7BC-EBAE-869FEE28ADA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112772" y="533632"/>
            <a:ext cx="5700256" cy="5790736"/>
          </a:xfrm>
          <a:prstGeom prst="rect">
            <a:avLst/>
          </a:prstGeom>
        </p:spPr>
      </p:pic>
      <p:grpSp>
        <p:nvGrpSpPr>
          <p:cNvPr id="3" name="Group 2">
            <a:extLst>
              <a:ext uri="{FF2B5EF4-FFF2-40B4-BE49-F238E27FC236}">
                <a16:creationId xmlns:a16="http://schemas.microsoft.com/office/drawing/2014/main" id="{5A2E6B39-0BA2-B237-DB9A-8296FEF60705}"/>
              </a:ext>
            </a:extLst>
          </p:cNvPr>
          <p:cNvGrpSpPr/>
          <p:nvPr userDrawn="1"/>
        </p:nvGrpSpPr>
        <p:grpSpPr>
          <a:xfrm>
            <a:off x="10906760" y="6415790"/>
            <a:ext cx="869136" cy="287336"/>
            <a:chOff x="9740079" y="5966678"/>
            <a:chExt cx="1069658" cy="353628"/>
          </a:xfrm>
          <a:solidFill>
            <a:schemeClr val="bg1"/>
          </a:solidFill>
        </p:grpSpPr>
        <p:sp>
          <p:nvSpPr>
            <p:cNvPr id="5" name="Freeform 5">
              <a:extLst>
                <a:ext uri="{FF2B5EF4-FFF2-40B4-BE49-F238E27FC236}">
                  <a16:creationId xmlns:a16="http://schemas.microsoft.com/office/drawing/2014/main" id="{B150F91E-E0DB-8877-853A-F478D557EA93}"/>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511A22DA-7851-C09C-8E8C-EC791F37408E}"/>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AC59277C-ABD3-402B-09A0-A4484A0F8B47}"/>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D383390A-78BD-E35F-0661-FCA79DAA7D0A}"/>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6AA5D9CE-54E1-57AA-731A-44CC26C6E7C0}"/>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D5F5A718-708F-95CB-DCE3-16D604B07C8E}"/>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4884CE5D-2469-3AA8-634D-412EE10B9C5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9A04F60D-5542-2112-0AA8-82A68C9CE00E}"/>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7" name="Text Placeholder 4">
            <a:extLst>
              <a:ext uri="{FF2B5EF4-FFF2-40B4-BE49-F238E27FC236}">
                <a16:creationId xmlns:a16="http://schemas.microsoft.com/office/drawing/2014/main" id="{3A5D876C-2F71-1D5B-2A56-7D98890A0120}"/>
              </a:ext>
            </a:extLst>
          </p:cNvPr>
          <p:cNvSpPr>
            <a:spLocks noGrp="1"/>
          </p:cNvSpPr>
          <p:nvPr>
            <p:ph type="body" sz="quarter" idx="12" hasCustomPrompt="1"/>
          </p:nvPr>
        </p:nvSpPr>
        <p:spPr>
          <a:xfrm>
            <a:off x="990600" y="1244600"/>
            <a:ext cx="49453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sp>
        <p:nvSpPr>
          <p:cNvPr id="2" name="Slide Number Placeholder 15">
            <a:extLst>
              <a:ext uri="{FF2B5EF4-FFF2-40B4-BE49-F238E27FC236}">
                <a16:creationId xmlns:a16="http://schemas.microsoft.com/office/drawing/2014/main" id="{6E314A6B-2003-8FBD-1FAB-DD813C44EDED}"/>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318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3_Purple Divider">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05619B9-6A8A-BEE9-8286-1427E9DB84F1}"/>
              </a:ext>
            </a:extLst>
          </p:cNvPr>
          <p:cNvGrpSpPr/>
          <p:nvPr userDrawn="1"/>
        </p:nvGrpSpPr>
        <p:grpSpPr>
          <a:xfrm>
            <a:off x="10906760" y="6415790"/>
            <a:ext cx="869136" cy="287336"/>
            <a:chOff x="9740079" y="5966678"/>
            <a:chExt cx="1069658" cy="353628"/>
          </a:xfrm>
          <a:solidFill>
            <a:schemeClr val="accent2"/>
          </a:solidFill>
        </p:grpSpPr>
        <p:sp>
          <p:nvSpPr>
            <p:cNvPr id="5" name="Freeform 5">
              <a:extLst>
                <a:ext uri="{FF2B5EF4-FFF2-40B4-BE49-F238E27FC236}">
                  <a16:creationId xmlns:a16="http://schemas.microsoft.com/office/drawing/2014/main" id="{4AF55A9D-6EA0-5A3D-B6D4-2CF0480801DA}"/>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1D0715B1-1637-A9F3-64CC-544716AD5163}"/>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F35E438B-6C40-5503-B18E-DE61DC2AA61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70614F4D-70E7-C7D2-1EED-051431E54613}"/>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BCDFE151-61FF-6C82-768C-F03C230FB6E3}"/>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4592D6B7-1F15-E393-E74B-D0675985926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827F9C9A-4BF4-6E18-B298-41AA2348A70B}"/>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61471898-27A1-D2A2-DC77-9E4203C45A01}"/>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pic>
        <p:nvPicPr>
          <p:cNvPr id="4" name="Graphic 3">
            <a:extLst>
              <a:ext uri="{FF2B5EF4-FFF2-40B4-BE49-F238E27FC236}">
                <a16:creationId xmlns:a16="http://schemas.microsoft.com/office/drawing/2014/main" id="{B0851DC7-85A8-1071-9ACF-61104CFC44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112772" y="533632"/>
            <a:ext cx="5700256" cy="5790736"/>
          </a:xfrm>
          <a:prstGeom prst="rect">
            <a:avLst/>
          </a:prstGeom>
        </p:spPr>
      </p:pic>
      <p:sp>
        <p:nvSpPr>
          <p:cNvPr id="7" name="Text Placeholder 4">
            <a:extLst>
              <a:ext uri="{FF2B5EF4-FFF2-40B4-BE49-F238E27FC236}">
                <a16:creationId xmlns:a16="http://schemas.microsoft.com/office/drawing/2014/main" id="{F9E9C785-8778-63F9-ACBC-9412B66F5138}"/>
              </a:ext>
            </a:extLst>
          </p:cNvPr>
          <p:cNvSpPr>
            <a:spLocks noGrp="1"/>
          </p:cNvSpPr>
          <p:nvPr>
            <p:ph type="body" sz="quarter" idx="12" hasCustomPrompt="1"/>
          </p:nvPr>
        </p:nvSpPr>
        <p:spPr>
          <a:xfrm>
            <a:off x="990600" y="1244600"/>
            <a:ext cx="4945380" cy="4368800"/>
          </a:xfrm>
        </p:spPr>
        <p:txBody>
          <a:bodyPr anchor="ctr">
            <a:noAutofit/>
          </a:bodyPr>
          <a:lstStyle>
            <a:lvl1pPr marL="0" indent="0" algn="l">
              <a:buNone/>
              <a:defRPr sz="6600" b="0" spc="-300">
                <a:ln w="38100">
                  <a:noFill/>
                </a:ln>
                <a:solidFill>
                  <a:schemeClr val="accent3"/>
                </a:solidFill>
                <a:latin typeface="Arial Black" panose="020B0A04020102020204" pitchFamily="34" charset="0"/>
              </a:defRPr>
            </a:lvl1pPr>
          </a:lstStyle>
          <a:p>
            <a:pPr lvl="0"/>
            <a:r>
              <a:rPr lang="en-US" dirty="0"/>
              <a:t>TITLE</a:t>
            </a:r>
            <a:endParaRPr lang="es-AR" dirty="0"/>
          </a:p>
        </p:txBody>
      </p:sp>
    </p:spTree>
    <p:extLst>
      <p:ext uri="{BB962C8B-B14F-4D97-AF65-F5344CB8AC3E}">
        <p14:creationId xmlns:p14="http://schemas.microsoft.com/office/powerpoint/2010/main" val="180776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4_Yellow Solid Divider">
    <p:bg>
      <p:bgPr>
        <a:solidFill>
          <a:schemeClr val="accent5"/>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B697C93-A3AE-15F1-EB60-D4E8213715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21802" y="553595"/>
            <a:ext cx="6248400" cy="5461000"/>
          </a:xfrm>
          <a:prstGeom prst="rect">
            <a:avLst/>
          </a:prstGeom>
        </p:spPr>
      </p:pic>
      <p:sp>
        <p:nvSpPr>
          <p:cNvPr id="2" name="Text Placeholder 4">
            <a:extLst>
              <a:ext uri="{FF2B5EF4-FFF2-40B4-BE49-F238E27FC236}">
                <a16:creationId xmlns:a16="http://schemas.microsoft.com/office/drawing/2014/main" id="{F12A69D8-D6EB-63AA-AC33-CD0B98A77B84}"/>
              </a:ext>
            </a:extLst>
          </p:cNvPr>
          <p:cNvSpPr>
            <a:spLocks noGrp="1"/>
          </p:cNvSpPr>
          <p:nvPr>
            <p:ph type="body" sz="quarter" idx="11" hasCustomPrompt="1"/>
          </p:nvPr>
        </p:nvSpPr>
        <p:spPr>
          <a:xfrm>
            <a:off x="990600" y="1244600"/>
            <a:ext cx="49453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grpSp>
        <p:nvGrpSpPr>
          <p:cNvPr id="3" name="Group 2">
            <a:extLst>
              <a:ext uri="{FF2B5EF4-FFF2-40B4-BE49-F238E27FC236}">
                <a16:creationId xmlns:a16="http://schemas.microsoft.com/office/drawing/2014/main" id="{0049DCD0-CE49-18F6-DD0F-8389A45A2D3D}"/>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1638CC4C-7951-6D10-63EF-C79887A5EE6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68ACFA04-70CF-FA9F-C8B6-6C69E71D0DE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37BD719-E394-BF01-D7D4-DA8EF670E7D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29059FE2-8117-53F5-DE05-135AE883F83D}"/>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1B6894BC-2583-6D2B-0FAF-739EB039947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1BE8059E-6539-7E2D-4F79-EF81D958945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46F64C03-369A-2A2B-EB21-AA657B7FD65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E759575C-66A4-D499-7A26-FB2DDAAB68D9}"/>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6" name="Slide Number Placeholder 15">
            <a:extLst>
              <a:ext uri="{FF2B5EF4-FFF2-40B4-BE49-F238E27FC236}">
                <a16:creationId xmlns:a16="http://schemas.microsoft.com/office/drawing/2014/main" id="{903B1563-F7CC-496A-3535-3B2C0A821BB2}"/>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988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5_Yellow Divider">
    <p:bg>
      <p:bgPr>
        <a:solidFill>
          <a:schemeClr val="bg1"/>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F12A69D8-D6EB-63AA-AC33-CD0B98A77B84}"/>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accent5"/>
                </a:solidFill>
                <a:latin typeface="Arial Black" panose="020B0A04020102020204" pitchFamily="34" charset="0"/>
              </a:defRPr>
            </a:lvl1pPr>
          </a:lstStyle>
          <a:p>
            <a:pPr lvl="0"/>
            <a:r>
              <a:rPr lang="en-US" dirty="0"/>
              <a:t>TITLE</a:t>
            </a:r>
            <a:endParaRPr lang="es-AR" dirty="0"/>
          </a:p>
        </p:txBody>
      </p:sp>
      <p:grpSp>
        <p:nvGrpSpPr>
          <p:cNvPr id="3" name="Group 2">
            <a:extLst>
              <a:ext uri="{FF2B5EF4-FFF2-40B4-BE49-F238E27FC236}">
                <a16:creationId xmlns:a16="http://schemas.microsoft.com/office/drawing/2014/main" id="{88590609-1F9D-C74C-03DA-0C35BE41A163}"/>
              </a:ext>
            </a:extLst>
          </p:cNvPr>
          <p:cNvGrpSpPr/>
          <p:nvPr userDrawn="1"/>
        </p:nvGrpSpPr>
        <p:grpSpPr>
          <a:xfrm>
            <a:off x="10906760" y="6415790"/>
            <a:ext cx="869136" cy="287336"/>
            <a:chOff x="9740079" y="5966678"/>
            <a:chExt cx="1069658" cy="353628"/>
          </a:xfrm>
          <a:solidFill>
            <a:schemeClr val="accent2"/>
          </a:solidFill>
        </p:grpSpPr>
        <p:sp>
          <p:nvSpPr>
            <p:cNvPr id="4" name="Freeform 5">
              <a:extLst>
                <a:ext uri="{FF2B5EF4-FFF2-40B4-BE49-F238E27FC236}">
                  <a16:creationId xmlns:a16="http://schemas.microsoft.com/office/drawing/2014/main" id="{A2158427-C8B1-494C-9B45-3AB167816D5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A2BFD847-934D-04E7-9A08-987EA715D6E3}"/>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D59B4EC-3923-1837-F076-6BD3413F3201}"/>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CF3C650F-15F3-A010-E684-CB160311EB69}"/>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84B9D7BA-8D4E-9260-659C-A09D8DE8B225}"/>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5AC12D01-FA89-6260-253C-1D3162D0C78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6F3BBDF0-D4D7-238B-E204-547999D24FB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8786F633-CB94-666B-1136-03027E9B677A}"/>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pic>
        <p:nvPicPr>
          <p:cNvPr id="22" name="Graphic 21">
            <a:extLst>
              <a:ext uri="{FF2B5EF4-FFF2-40B4-BE49-F238E27FC236}">
                <a16:creationId xmlns:a16="http://schemas.microsoft.com/office/drawing/2014/main" id="{C250B4FA-D391-BFC9-1A7F-70510A684B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21802" y="553595"/>
            <a:ext cx="6248400" cy="5461000"/>
          </a:xfrm>
          <a:prstGeom prst="rect">
            <a:avLst/>
          </a:prstGeom>
        </p:spPr>
      </p:pic>
    </p:spTree>
    <p:extLst>
      <p:ext uri="{BB962C8B-B14F-4D97-AF65-F5344CB8AC3E}">
        <p14:creationId xmlns:p14="http://schemas.microsoft.com/office/powerpoint/2010/main" val="397150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16_Teal Solid Divider">
    <p:bg>
      <p:bgPr>
        <a:solidFill>
          <a:schemeClr val="accent4"/>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0743C1A-78DA-341A-962D-38D101702C2F}"/>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40454"/>
          <a:stretch/>
        </p:blipFill>
        <p:spPr>
          <a:xfrm>
            <a:off x="6814603" y="244251"/>
            <a:ext cx="2890005" cy="6369499"/>
          </a:xfrm>
          <a:prstGeom prst="rect">
            <a:avLst/>
          </a:prstGeom>
        </p:spPr>
      </p:pic>
      <p:grpSp>
        <p:nvGrpSpPr>
          <p:cNvPr id="3" name="Group 2">
            <a:extLst>
              <a:ext uri="{FF2B5EF4-FFF2-40B4-BE49-F238E27FC236}">
                <a16:creationId xmlns:a16="http://schemas.microsoft.com/office/drawing/2014/main" id="{4A66F238-5D2C-96B4-F299-BE4585CA3670}"/>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0C71CF03-0BBD-2068-B62B-20F6155924A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78C94A7C-97E1-4BD6-CB89-C7D2D6C40C09}"/>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7">
              <a:extLst>
                <a:ext uri="{FF2B5EF4-FFF2-40B4-BE49-F238E27FC236}">
                  <a16:creationId xmlns:a16="http://schemas.microsoft.com/office/drawing/2014/main" id="{A55057DE-F5ED-AC92-0173-0720C946E9E2}"/>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8">
              <a:extLst>
                <a:ext uri="{FF2B5EF4-FFF2-40B4-BE49-F238E27FC236}">
                  <a16:creationId xmlns:a16="http://schemas.microsoft.com/office/drawing/2014/main" id="{9126788A-B88D-2F13-278D-3417B0754585}"/>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9">
              <a:extLst>
                <a:ext uri="{FF2B5EF4-FFF2-40B4-BE49-F238E27FC236}">
                  <a16:creationId xmlns:a16="http://schemas.microsoft.com/office/drawing/2014/main" id="{FF4E628D-7FD0-9384-FC64-882CE69EA56A}"/>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10">
              <a:extLst>
                <a:ext uri="{FF2B5EF4-FFF2-40B4-BE49-F238E27FC236}">
                  <a16:creationId xmlns:a16="http://schemas.microsoft.com/office/drawing/2014/main" id="{ADDCBA6F-CB9A-3623-C635-BEC56B61CF8A}"/>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1">
              <a:extLst>
                <a:ext uri="{FF2B5EF4-FFF2-40B4-BE49-F238E27FC236}">
                  <a16:creationId xmlns:a16="http://schemas.microsoft.com/office/drawing/2014/main" id="{770FB96A-13CE-FB9C-2542-E19982D7BAEF}"/>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2">
              <a:extLst>
                <a:ext uri="{FF2B5EF4-FFF2-40B4-BE49-F238E27FC236}">
                  <a16:creationId xmlns:a16="http://schemas.microsoft.com/office/drawing/2014/main" id="{709B8536-E983-9E99-AC27-02653AA88F07}"/>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7" name="Text Placeholder 4">
            <a:extLst>
              <a:ext uri="{FF2B5EF4-FFF2-40B4-BE49-F238E27FC236}">
                <a16:creationId xmlns:a16="http://schemas.microsoft.com/office/drawing/2014/main" id="{2B11BDE0-5B7A-98A3-B52B-BC540139D8F9}"/>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sp>
        <p:nvSpPr>
          <p:cNvPr id="2" name="Slide Number Placeholder 15">
            <a:extLst>
              <a:ext uri="{FF2B5EF4-FFF2-40B4-BE49-F238E27FC236}">
                <a16:creationId xmlns:a16="http://schemas.microsoft.com/office/drawing/2014/main" id="{B03A5455-5AFE-B312-0599-7A8EC47EBAA9}"/>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094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7_Teal Divider">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445B330-5AF7-443C-A2C8-4960108B6D88}"/>
              </a:ext>
            </a:extLst>
          </p:cNvPr>
          <p:cNvGrpSpPr/>
          <p:nvPr userDrawn="1"/>
        </p:nvGrpSpPr>
        <p:grpSpPr>
          <a:xfrm>
            <a:off x="10906760" y="6415790"/>
            <a:ext cx="869136" cy="287336"/>
            <a:chOff x="9740079" y="5966678"/>
            <a:chExt cx="1069658" cy="353628"/>
          </a:xfrm>
          <a:solidFill>
            <a:schemeClr val="accent2"/>
          </a:solidFill>
        </p:grpSpPr>
        <p:sp>
          <p:nvSpPr>
            <p:cNvPr id="4" name="Freeform 5">
              <a:extLst>
                <a:ext uri="{FF2B5EF4-FFF2-40B4-BE49-F238E27FC236}">
                  <a16:creationId xmlns:a16="http://schemas.microsoft.com/office/drawing/2014/main" id="{7FF6823A-B537-A86D-7B50-E13C694B2DFA}"/>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C3C5E59A-2606-F3BB-7A8F-D5B9DB55BAB6}"/>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7">
              <a:extLst>
                <a:ext uri="{FF2B5EF4-FFF2-40B4-BE49-F238E27FC236}">
                  <a16:creationId xmlns:a16="http://schemas.microsoft.com/office/drawing/2014/main" id="{0D72EF2D-DD78-CE76-3944-BD5ECC621D1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8">
              <a:extLst>
                <a:ext uri="{FF2B5EF4-FFF2-40B4-BE49-F238E27FC236}">
                  <a16:creationId xmlns:a16="http://schemas.microsoft.com/office/drawing/2014/main" id="{73686BF6-7F39-5E6E-DE85-826303A249DB}"/>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9">
              <a:extLst>
                <a:ext uri="{FF2B5EF4-FFF2-40B4-BE49-F238E27FC236}">
                  <a16:creationId xmlns:a16="http://schemas.microsoft.com/office/drawing/2014/main" id="{F2491D28-4D96-E88B-2A1C-2D9A19003F10}"/>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10">
              <a:extLst>
                <a:ext uri="{FF2B5EF4-FFF2-40B4-BE49-F238E27FC236}">
                  <a16:creationId xmlns:a16="http://schemas.microsoft.com/office/drawing/2014/main" id="{B29B0826-6B13-2641-D2E3-3DABDA9CB1AC}"/>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1">
              <a:extLst>
                <a:ext uri="{FF2B5EF4-FFF2-40B4-BE49-F238E27FC236}">
                  <a16:creationId xmlns:a16="http://schemas.microsoft.com/office/drawing/2014/main" id="{AA13E4DA-CA44-1363-73D1-F5F7F62F7A3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2">
              <a:extLst>
                <a:ext uri="{FF2B5EF4-FFF2-40B4-BE49-F238E27FC236}">
                  <a16:creationId xmlns:a16="http://schemas.microsoft.com/office/drawing/2014/main" id="{493E5C33-87AA-E14E-3BB1-A6DA1CA8BD7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pic>
        <p:nvPicPr>
          <p:cNvPr id="22" name="Graphic 21">
            <a:extLst>
              <a:ext uri="{FF2B5EF4-FFF2-40B4-BE49-F238E27FC236}">
                <a16:creationId xmlns:a16="http://schemas.microsoft.com/office/drawing/2014/main" id="{6B9202A1-337D-E69E-F6B3-9307F375B0B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40454"/>
          <a:stretch/>
        </p:blipFill>
        <p:spPr>
          <a:xfrm>
            <a:off x="6814603" y="244251"/>
            <a:ext cx="2890005" cy="6369499"/>
          </a:xfrm>
          <a:prstGeom prst="rect">
            <a:avLst/>
          </a:prstGeom>
        </p:spPr>
      </p:pic>
      <p:sp>
        <p:nvSpPr>
          <p:cNvPr id="23" name="Text Placeholder 4">
            <a:extLst>
              <a:ext uri="{FF2B5EF4-FFF2-40B4-BE49-F238E27FC236}">
                <a16:creationId xmlns:a16="http://schemas.microsoft.com/office/drawing/2014/main" id="{D9E6218B-4B29-7C5F-73B9-3ED8A8D26BF4}"/>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tx2"/>
                </a:solidFill>
                <a:latin typeface="Arial Black" panose="020B0A04020102020204" pitchFamily="34" charset="0"/>
              </a:defRPr>
            </a:lvl1pPr>
          </a:lstStyle>
          <a:p>
            <a:pPr lvl="0"/>
            <a:r>
              <a:rPr lang="en-US" dirty="0"/>
              <a:t>TITLE</a:t>
            </a:r>
            <a:endParaRPr lang="es-AR" dirty="0"/>
          </a:p>
        </p:txBody>
      </p:sp>
    </p:spTree>
    <p:extLst>
      <p:ext uri="{BB962C8B-B14F-4D97-AF65-F5344CB8AC3E}">
        <p14:creationId xmlns:p14="http://schemas.microsoft.com/office/powerpoint/2010/main" val="4253464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8_Green Solid Divider 1">
    <p:bg>
      <p:bgPr>
        <a:solidFill>
          <a:schemeClr val="accent6"/>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CDA73A9-404B-3645-0818-3912266FAC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6520" y="324553"/>
            <a:ext cx="5238750" cy="6208894"/>
          </a:xfrm>
          <a:prstGeom prst="rect">
            <a:avLst/>
          </a:prstGeom>
        </p:spPr>
      </p:pic>
      <p:grpSp>
        <p:nvGrpSpPr>
          <p:cNvPr id="3" name="Group 2">
            <a:extLst>
              <a:ext uri="{FF2B5EF4-FFF2-40B4-BE49-F238E27FC236}">
                <a16:creationId xmlns:a16="http://schemas.microsoft.com/office/drawing/2014/main" id="{0049DCD0-CE49-18F6-DD0F-8389A45A2D3D}"/>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1638CC4C-7951-6D10-63EF-C79887A5EE6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68ACFA04-70CF-FA9F-C8B6-6C69E71D0DE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37BD719-E394-BF01-D7D4-DA8EF670E7D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29059FE2-8117-53F5-DE05-135AE883F83D}"/>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1B6894BC-2583-6D2B-0FAF-739EB039947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1BE8059E-6539-7E2D-4F79-EF81D958945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46F64C03-369A-2A2B-EB21-AA657B7FD65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E759575C-66A4-D499-7A26-FB2DDAAB68D9}"/>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6" name="Text Placeholder 4">
            <a:extLst>
              <a:ext uri="{FF2B5EF4-FFF2-40B4-BE49-F238E27FC236}">
                <a16:creationId xmlns:a16="http://schemas.microsoft.com/office/drawing/2014/main" id="{C5DA4302-DE4F-03D3-D743-02983E877E4E}"/>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sp>
        <p:nvSpPr>
          <p:cNvPr id="2" name="Slide Number Placeholder 15">
            <a:extLst>
              <a:ext uri="{FF2B5EF4-FFF2-40B4-BE49-F238E27FC236}">
                <a16:creationId xmlns:a16="http://schemas.microsoft.com/office/drawing/2014/main" id="{34509D69-33B1-FCA2-537B-3B7D7E0BDC75}"/>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824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9_Green Divider 1">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375C395D-B99D-1F7C-D29C-EA8B6487C8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6520" y="324553"/>
            <a:ext cx="5238750" cy="6208894"/>
          </a:xfrm>
          <a:prstGeom prst="rect">
            <a:avLst/>
          </a:prstGeom>
        </p:spPr>
      </p:pic>
      <p:sp>
        <p:nvSpPr>
          <p:cNvPr id="7" name="Text Placeholder 4">
            <a:extLst>
              <a:ext uri="{FF2B5EF4-FFF2-40B4-BE49-F238E27FC236}">
                <a16:creationId xmlns:a16="http://schemas.microsoft.com/office/drawing/2014/main" id="{8BBBBC1A-2F91-354C-2863-958EF1270969}"/>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accent6"/>
                </a:solidFill>
                <a:latin typeface="Arial Black" panose="020B0A04020102020204" pitchFamily="34" charset="0"/>
              </a:defRPr>
            </a:lvl1pPr>
          </a:lstStyle>
          <a:p>
            <a:pPr lvl="0"/>
            <a:r>
              <a:rPr lang="en-US" dirty="0"/>
              <a:t>TITLE</a:t>
            </a:r>
            <a:endParaRPr lang="es-AR" dirty="0"/>
          </a:p>
        </p:txBody>
      </p:sp>
      <p:grpSp>
        <p:nvGrpSpPr>
          <p:cNvPr id="2" name="Group 1">
            <a:extLst>
              <a:ext uri="{FF2B5EF4-FFF2-40B4-BE49-F238E27FC236}">
                <a16:creationId xmlns:a16="http://schemas.microsoft.com/office/drawing/2014/main" id="{D1EEA69B-46AF-5B4A-C123-8CEFE1A57589}"/>
              </a:ext>
            </a:extLst>
          </p:cNvPr>
          <p:cNvGrpSpPr/>
          <p:nvPr userDrawn="1"/>
        </p:nvGrpSpPr>
        <p:grpSpPr>
          <a:xfrm>
            <a:off x="10906760" y="6415790"/>
            <a:ext cx="869136" cy="287336"/>
            <a:chOff x="9740079" y="5966678"/>
            <a:chExt cx="1069658" cy="353628"/>
          </a:xfrm>
          <a:solidFill>
            <a:schemeClr val="accent2"/>
          </a:solidFill>
        </p:grpSpPr>
        <p:sp>
          <p:nvSpPr>
            <p:cNvPr id="6" name="Freeform 5">
              <a:extLst>
                <a:ext uri="{FF2B5EF4-FFF2-40B4-BE49-F238E27FC236}">
                  <a16:creationId xmlns:a16="http://schemas.microsoft.com/office/drawing/2014/main" id="{AE42501B-B39C-F747-0A6C-C2EFA1E001E4}"/>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FE61A715-427C-8C08-7974-BBF5B8C7BD7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EC92E99F-8BB2-8722-2E7A-89A4133D5AC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33A0ADF6-259F-D92A-E9F8-16A414BF82C0}"/>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1" name="Freeform 9">
              <a:extLst>
                <a:ext uri="{FF2B5EF4-FFF2-40B4-BE49-F238E27FC236}">
                  <a16:creationId xmlns:a16="http://schemas.microsoft.com/office/drawing/2014/main" id="{724A3FAE-5E9A-62EC-6BE2-82E86EDF69CC}"/>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2" name="Freeform 10">
              <a:extLst>
                <a:ext uri="{FF2B5EF4-FFF2-40B4-BE49-F238E27FC236}">
                  <a16:creationId xmlns:a16="http://schemas.microsoft.com/office/drawing/2014/main" id="{E8A63399-25D2-7FB1-4B96-CC92C1896F7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3" name="Freeform 11">
              <a:extLst>
                <a:ext uri="{FF2B5EF4-FFF2-40B4-BE49-F238E27FC236}">
                  <a16:creationId xmlns:a16="http://schemas.microsoft.com/office/drawing/2014/main" id="{5A4E30B9-6D5E-A317-51BC-60AD7F6CAAF4}"/>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7FB0444F-F5B5-819E-4901-759ABFD11BCC}"/>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11474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0_Green Solid Divider 2">
    <p:bg>
      <p:bgPr>
        <a:solidFill>
          <a:schemeClr val="accent6"/>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F45C9E9-FFCD-B704-C3AC-38DE1D79B2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34461" y="387217"/>
            <a:ext cx="6229350" cy="6083566"/>
          </a:xfrm>
          <a:prstGeom prst="rect">
            <a:avLst/>
          </a:prstGeom>
        </p:spPr>
      </p:pic>
      <p:grpSp>
        <p:nvGrpSpPr>
          <p:cNvPr id="3" name="Group 2">
            <a:extLst>
              <a:ext uri="{FF2B5EF4-FFF2-40B4-BE49-F238E27FC236}">
                <a16:creationId xmlns:a16="http://schemas.microsoft.com/office/drawing/2014/main" id="{0049DCD0-CE49-18F6-DD0F-8389A45A2D3D}"/>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1638CC4C-7951-6D10-63EF-C79887A5EE6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68ACFA04-70CF-FA9F-C8B6-6C69E71D0DE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37BD719-E394-BF01-D7D4-DA8EF670E7D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29059FE2-8117-53F5-DE05-135AE883F83D}"/>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1B6894BC-2583-6D2B-0FAF-739EB039947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1BE8059E-6539-7E2D-4F79-EF81D958945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46F64C03-369A-2A2B-EB21-AA657B7FD65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E759575C-66A4-D499-7A26-FB2DDAAB68D9}"/>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5" name="Text Placeholder 4">
            <a:extLst>
              <a:ext uri="{FF2B5EF4-FFF2-40B4-BE49-F238E27FC236}">
                <a16:creationId xmlns:a16="http://schemas.microsoft.com/office/drawing/2014/main" id="{5667B1FA-03C5-D066-56A2-B1FCF39D0EEC}"/>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sp>
        <p:nvSpPr>
          <p:cNvPr id="2" name="Slide Number Placeholder 15">
            <a:extLst>
              <a:ext uri="{FF2B5EF4-FFF2-40B4-BE49-F238E27FC236}">
                <a16:creationId xmlns:a16="http://schemas.microsoft.com/office/drawing/2014/main" id="{78D9D86F-E6E0-060E-440A-9FCF38AD5406}"/>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8174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1_Green Divider 2">
    <p:bg>
      <p:bgPr>
        <a:solidFill>
          <a:schemeClr val="bg1"/>
        </a:solidFill>
        <a:effectLst/>
      </p:bgPr>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50284BC8-BF58-69FD-4C14-98CB259E8F6A}"/>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accent6"/>
                </a:solidFill>
                <a:latin typeface="Arial Black" panose="020B0A04020102020204" pitchFamily="34" charset="0"/>
              </a:defRPr>
            </a:lvl1pPr>
          </a:lstStyle>
          <a:p>
            <a:pPr lvl="0"/>
            <a:r>
              <a:rPr lang="en-US" dirty="0"/>
              <a:t>TITLE</a:t>
            </a:r>
            <a:endParaRPr lang="es-AR" dirty="0"/>
          </a:p>
        </p:txBody>
      </p:sp>
      <p:pic>
        <p:nvPicPr>
          <p:cNvPr id="7" name="Graphic 6">
            <a:extLst>
              <a:ext uri="{FF2B5EF4-FFF2-40B4-BE49-F238E27FC236}">
                <a16:creationId xmlns:a16="http://schemas.microsoft.com/office/drawing/2014/main" id="{E37FD69B-1113-9C2B-4978-048F1D04BD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34461" y="387217"/>
            <a:ext cx="6229350" cy="6083566"/>
          </a:xfrm>
          <a:prstGeom prst="rect">
            <a:avLst/>
          </a:prstGeom>
        </p:spPr>
      </p:pic>
      <p:grpSp>
        <p:nvGrpSpPr>
          <p:cNvPr id="2" name="Group 1">
            <a:extLst>
              <a:ext uri="{FF2B5EF4-FFF2-40B4-BE49-F238E27FC236}">
                <a16:creationId xmlns:a16="http://schemas.microsoft.com/office/drawing/2014/main" id="{6BBA4676-25C3-E3D4-7F99-E267C489E5E7}"/>
              </a:ext>
            </a:extLst>
          </p:cNvPr>
          <p:cNvGrpSpPr/>
          <p:nvPr userDrawn="1"/>
        </p:nvGrpSpPr>
        <p:grpSpPr>
          <a:xfrm>
            <a:off x="10906760" y="6415790"/>
            <a:ext cx="869136" cy="287336"/>
            <a:chOff x="9740079" y="5966678"/>
            <a:chExt cx="1069658" cy="353628"/>
          </a:xfrm>
          <a:solidFill>
            <a:schemeClr val="accent2"/>
          </a:solidFill>
        </p:grpSpPr>
        <p:sp>
          <p:nvSpPr>
            <p:cNvPr id="5" name="Freeform 5">
              <a:extLst>
                <a:ext uri="{FF2B5EF4-FFF2-40B4-BE49-F238E27FC236}">
                  <a16:creationId xmlns:a16="http://schemas.microsoft.com/office/drawing/2014/main" id="{AAB295DC-9460-33F1-18FF-DA0BCE6C70D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20474271-4603-5903-F892-B25C8E879E54}"/>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A516D6E5-5126-E009-206A-99712A85CEB3}"/>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712D4695-9261-A44A-7641-B752AE694C06}"/>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1" name="Freeform 9">
              <a:extLst>
                <a:ext uri="{FF2B5EF4-FFF2-40B4-BE49-F238E27FC236}">
                  <a16:creationId xmlns:a16="http://schemas.microsoft.com/office/drawing/2014/main" id="{BD566605-72E0-52CF-02C3-B72280731462}"/>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2" name="Freeform 10">
              <a:extLst>
                <a:ext uri="{FF2B5EF4-FFF2-40B4-BE49-F238E27FC236}">
                  <a16:creationId xmlns:a16="http://schemas.microsoft.com/office/drawing/2014/main" id="{49442ED8-279C-52E7-D2DC-3B32AC47A63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3" name="Freeform 11">
              <a:extLst>
                <a:ext uri="{FF2B5EF4-FFF2-40B4-BE49-F238E27FC236}">
                  <a16:creationId xmlns:a16="http://schemas.microsoft.com/office/drawing/2014/main" id="{81B65766-5068-3D21-7E00-E13EAC01C579}"/>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52F1AD8A-3749-3D17-80A3-F3F0D11DC1EF}"/>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10018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ulleted Tex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DD21B3B-7236-486F-1054-3E670615640B}"/>
              </a:ext>
            </a:extLst>
          </p:cNvPr>
          <p:cNvSpPr>
            <a:spLocks noGrp="1"/>
          </p:cNvSpPr>
          <p:nvPr>
            <p:ph type="body" sz="quarter" idx="11" hasCustomPrompt="1"/>
          </p:nvPr>
        </p:nvSpPr>
        <p:spPr>
          <a:xfrm>
            <a:off x="838200" y="2036618"/>
            <a:ext cx="10515599" cy="4060767"/>
          </a:xfrm>
        </p:spPr>
        <p:txBody>
          <a:bodyPr>
            <a:noAutofit/>
          </a:bodyPr>
          <a:lstStyle>
            <a:lvl1pPr marL="538163" indent="-285750">
              <a:buFontTx/>
              <a:buBlip>
                <a:blip r:embed="rId2">
                  <a:extLst>
                    <a:ext uri="{96DAC541-7B7A-43D3-8B79-37D633B846F1}">
                      <asvg:svgBlip xmlns:asvg="http://schemas.microsoft.com/office/drawing/2016/SVG/main" r:embed="rId3"/>
                    </a:ext>
                  </a:extLst>
                </a:blip>
              </a:buBlip>
              <a:defRPr sz="1800"/>
            </a:lvl1pPr>
            <a:lvl2pPr marL="985838" indent="-285750">
              <a:buFont typeface="Arial" panose="020B0604020202020204" pitchFamily="34" charset="0"/>
              <a:buChar char="•"/>
              <a:defRPr sz="1600"/>
            </a:lvl2pPr>
            <a:lvl3pPr marL="914400" indent="0">
              <a:buNone/>
              <a:defRPr/>
            </a:lvl3pPr>
            <a:lvl4pPr marL="1371600" indent="0">
              <a:buNone/>
              <a:defRPr/>
            </a:lvl4pPr>
            <a:lvl5pPr marL="1828800" indent="0">
              <a:buNone/>
              <a:defRPr/>
            </a:lvl5pPr>
          </a:lstStyle>
          <a:p>
            <a:pPr lvl="0"/>
            <a:r>
              <a:rPr lang="en-US" dirty="0"/>
              <a:t>Insert text here</a:t>
            </a:r>
          </a:p>
          <a:p>
            <a:pPr lvl="1"/>
            <a:r>
              <a:rPr lang="en-US" dirty="0"/>
              <a:t>Sub text here</a:t>
            </a:r>
          </a:p>
        </p:txBody>
      </p:sp>
      <p:sp>
        <p:nvSpPr>
          <p:cNvPr id="3" name="Title 2">
            <a:extLst>
              <a:ext uri="{FF2B5EF4-FFF2-40B4-BE49-F238E27FC236}">
                <a16:creationId xmlns:a16="http://schemas.microsoft.com/office/drawing/2014/main" id="{F0ADE9EB-5944-58A7-1992-69F68EAD0678}"/>
              </a:ext>
            </a:extLst>
          </p:cNvPr>
          <p:cNvSpPr>
            <a:spLocks noGrp="1"/>
          </p:cNvSpPr>
          <p:nvPr>
            <p:ph type="title"/>
          </p:nvPr>
        </p:nvSpPr>
        <p:spPr>
          <a:xfrm>
            <a:off x="838200" y="207184"/>
            <a:ext cx="10515600" cy="1325563"/>
          </a:xfrm>
        </p:spPr>
        <p:txBody>
          <a:bodyPr>
            <a:noAutofit/>
          </a:bodyPr>
          <a:lstStyle/>
          <a:p>
            <a:endParaRPr lang="en-US" dirty="0"/>
          </a:p>
        </p:txBody>
      </p:sp>
      <p:sp>
        <p:nvSpPr>
          <p:cNvPr id="4" name="Text Placeholder 2">
            <a:extLst>
              <a:ext uri="{FF2B5EF4-FFF2-40B4-BE49-F238E27FC236}">
                <a16:creationId xmlns:a16="http://schemas.microsoft.com/office/drawing/2014/main" id="{339F903B-19C7-3BAF-23E8-2BDE09C93E46}"/>
              </a:ext>
            </a:extLst>
          </p:cNvPr>
          <p:cNvSpPr>
            <a:spLocks noGrp="1"/>
          </p:cNvSpPr>
          <p:nvPr>
            <p:ph type="body" sz="quarter" idx="10" hasCustomPrompt="1"/>
          </p:nvPr>
        </p:nvSpPr>
        <p:spPr>
          <a:xfrm>
            <a:off x="843741" y="1553791"/>
            <a:ext cx="10510059" cy="374650"/>
          </a:xfrm>
          <a:prstGeom prst="rect">
            <a:avLst/>
          </a:prstGeom>
        </p:spPr>
        <p:txBody>
          <a:bodyPr anchor="ctr">
            <a:noAutofit/>
          </a:bodyPr>
          <a:lstStyle>
            <a:lvl1pPr marL="0" indent="0" algn="l">
              <a:buNone/>
              <a:defRPr sz="1800" spc="0">
                <a:solidFill>
                  <a:schemeClr val="tx2"/>
                </a:solidFill>
                <a:latin typeface="Arial" panose="020B0604020202020204" pitchFamily="34" charset="0"/>
                <a:cs typeface="Arial" panose="020B0604020202020204" pitchFamily="34" charset="0"/>
              </a:defRPr>
            </a:lvl1pPr>
          </a:lstStyle>
          <a:p>
            <a:pPr lvl="0"/>
            <a:r>
              <a:rPr lang="en-US" dirty="0"/>
              <a:t>Subtitle</a:t>
            </a:r>
          </a:p>
        </p:txBody>
      </p:sp>
    </p:spTree>
    <p:extLst>
      <p:ext uri="{BB962C8B-B14F-4D97-AF65-F5344CB8AC3E}">
        <p14:creationId xmlns:p14="http://schemas.microsoft.com/office/powerpoint/2010/main" val="258757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9" name="Text Placeholder 2">
            <a:extLst>
              <a:ext uri="{FF2B5EF4-FFF2-40B4-BE49-F238E27FC236}">
                <a16:creationId xmlns:a16="http://schemas.microsoft.com/office/drawing/2014/main" id="{09B6DCFA-A1CE-4974-A131-5175671CE896}"/>
              </a:ext>
            </a:extLst>
          </p:cNvPr>
          <p:cNvSpPr>
            <a:spLocks noGrp="1"/>
          </p:cNvSpPr>
          <p:nvPr>
            <p:ph type="body" sz="quarter" idx="10" hasCustomPrompt="1"/>
          </p:nvPr>
        </p:nvSpPr>
        <p:spPr>
          <a:xfrm>
            <a:off x="843741" y="1553791"/>
            <a:ext cx="10510059" cy="374650"/>
          </a:xfrm>
          <a:prstGeom prst="rect">
            <a:avLst/>
          </a:prstGeom>
        </p:spPr>
        <p:txBody>
          <a:bodyPr anchor="ctr">
            <a:noAutofit/>
          </a:bodyPr>
          <a:lstStyle>
            <a:lvl1pPr marL="0" indent="0" algn="l">
              <a:buNone/>
              <a:defRPr sz="1800" spc="0">
                <a:solidFill>
                  <a:schemeClr val="tx2"/>
                </a:solidFill>
                <a:latin typeface="Arial" panose="020B0604020202020204" pitchFamily="34" charset="0"/>
                <a:cs typeface="Arial" panose="020B0604020202020204" pitchFamily="34" charset="0"/>
              </a:defRPr>
            </a:lvl1pPr>
          </a:lstStyle>
          <a:p>
            <a:pPr lvl="0"/>
            <a:r>
              <a:rPr lang="en-US" dirty="0"/>
              <a:t>Subtitle</a:t>
            </a:r>
          </a:p>
        </p:txBody>
      </p:sp>
      <p:grpSp>
        <p:nvGrpSpPr>
          <p:cNvPr id="17" name="Group 16">
            <a:extLst>
              <a:ext uri="{FF2B5EF4-FFF2-40B4-BE49-F238E27FC236}">
                <a16:creationId xmlns:a16="http://schemas.microsoft.com/office/drawing/2014/main" id="{CD253A86-977E-C502-99AC-2CD1913FA9B8}"/>
              </a:ext>
            </a:extLst>
          </p:cNvPr>
          <p:cNvGrpSpPr/>
          <p:nvPr userDrawn="1"/>
        </p:nvGrpSpPr>
        <p:grpSpPr>
          <a:xfrm>
            <a:off x="10906758" y="6415790"/>
            <a:ext cx="869136" cy="287336"/>
            <a:chOff x="9740079" y="5966678"/>
            <a:chExt cx="1069658" cy="353628"/>
          </a:xfrm>
          <a:solidFill>
            <a:schemeClr val="accent2"/>
          </a:solidFill>
        </p:grpSpPr>
        <p:sp>
          <p:nvSpPr>
            <p:cNvPr id="20" name="Freeform 5">
              <a:extLst>
                <a:ext uri="{FF2B5EF4-FFF2-40B4-BE49-F238E27FC236}">
                  <a16:creationId xmlns:a16="http://schemas.microsoft.com/office/drawing/2014/main" id="{A884E611-4B2C-A4CB-E1DD-BB40E54FC51F}"/>
                </a:ext>
              </a:extLst>
            </p:cNvPr>
            <p:cNvSpPr>
              <a:spLocks/>
            </p:cNvSpPr>
            <p:nvPr/>
          </p:nvSpPr>
          <p:spPr bwMode="auto">
            <a:xfrm>
              <a:off x="10081224"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6">
              <a:extLst>
                <a:ext uri="{FF2B5EF4-FFF2-40B4-BE49-F238E27FC236}">
                  <a16:creationId xmlns:a16="http://schemas.microsoft.com/office/drawing/2014/main" id="{E0931D0F-E3A4-1A36-A22F-C8391A65E14F}"/>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2" name="Freeform 7">
              <a:extLst>
                <a:ext uri="{FF2B5EF4-FFF2-40B4-BE49-F238E27FC236}">
                  <a16:creationId xmlns:a16="http://schemas.microsoft.com/office/drawing/2014/main" id="{2A69B033-0FEC-4F35-1E26-C131410E046D}"/>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3" name="Freeform 8">
              <a:extLst>
                <a:ext uri="{FF2B5EF4-FFF2-40B4-BE49-F238E27FC236}">
                  <a16:creationId xmlns:a16="http://schemas.microsoft.com/office/drawing/2014/main" id="{0C74229D-A706-044B-1267-E631C44623BE}"/>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4" name="Freeform 9">
              <a:extLst>
                <a:ext uri="{FF2B5EF4-FFF2-40B4-BE49-F238E27FC236}">
                  <a16:creationId xmlns:a16="http://schemas.microsoft.com/office/drawing/2014/main" id="{165C0764-3656-F068-C46C-7E4153FCC455}"/>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5" name="Freeform 10">
              <a:extLst>
                <a:ext uri="{FF2B5EF4-FFF2-40B4-BE49-F238E27FC236}">
                  <a16:creationId xmlns:a16="http://schemas.microsoft.com/office/drawing/2014/main" id="{0458E137-4FFF-8946-AF7D-E305336C0EEC}"/>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6" name="Freeform 11">
              <a:extLst>
                <a:ext uri="{FF2B5EF4-FFF2-40B4-BE49-F238E27FC236}">
                  <a16:creationId xmlns:a16="http://schemas.microsoft.com/office/drawing/2014/main" id="{F247C58F-B9BF-C9D1-F20D-A4A0F1F4A60E}"/>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7" name="Freeform 12">
              <a:extLst>
                <a:ext uri="{FF2B5EF4-FFF2-40B4-BE49-F238E27FC236}">
                  <a16:creationId xmlns:a16="http://schemas.microsoft.com/office/drawing/2014/main" id="{6FF94EE3-0B1E-B7BA-4A48-9C24C4697D5B}"/>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4" name="Title 3">
            <a:extLst>
              <a:ext uri="{FF2B5EF4-FFF2-40B4-BE49-F238E27FC236}">
                <a16:creationId xmlns:a16="http://schemas.microsoft.com/office/drawing/2014/main" id="{E65A3194-1004-459A-D412-3B6069EF0DBE}"/>
              </a:ext>
            </a:extLst>
          </p:cNvPr>
          <p:cNvSpPr>
            <a:spLocks noGrp="1"/>
          </p:cNvSpPr>
          <p:nvPr>
            <p:ph type="title"/>
          </p:nvPr>
        </p:nvSpPr>
        <p:spPr>
          <a:xfrm>
            <a:off x="838200" y="207178"/>
            <a:ext cx="10515600" cy="1325563"/>
          </a:xfrm>
        </p:spPr>
        <p:txBody>
          <a:bodyPr>
            <a:noAutofit/>
          </a:bodyPr>
          <a:lstStyle/>
          <a:p>
            <a:endParaRPr lang="en-US" dirty="0"/>
          </a:p>
        </p:txBody>
      </p:sp>
    </p:spTree>
    <p:extLst>
      <p:ext uri="{BB962C8B-B14F-4D97-AF65-F5344CB8AC3E}">
        <p14:creationId xmlns:p14="http://schemas.microsoft.com/office/powerpoint/2010/main" val="170019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Title and Quot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DD21B3B-7236-486F-1054-3E670615640B}"/>
              </a:ext>
            </a:extLst>
          </p:cNvPr>
          <p:cNvSpPr>
            <a:spLocks noGrp="1"/>
          </p:cNvSpPr>
          <p:nvPr>
            <p:ph type="body" sz="quarter" idx="11" hasCustomPrompt="1"/>
          </p:nvPr>
        </p:nvSpPr>
        <p:spPr>
          <a:xfrm>
            <a:off x="1006475" y="2997200"/>
            <a:ext cx="10300915" cy="1787525"/>
          </a:xfrm>
        </p:spPr>
        <p:txBody>
          <a:bodyPr>
            <a:noAutofit/>
          </a:bodyPr>
          <a:lstStyle>
            <a:lvl1pPr marL="0" indent="0">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text here</a:t>
            </a:r>
          </a:p>
        </p:txBody>
      </p:sp>
      <p:sp>
        <p:nvSpPr>
          <p:cNvPr id="2" name="Title 1">
            <a:extLst>
              <a:ext uri="{FF2B5EF4-FFF2-40B4-BE49-F238E27FC236}">
                <a16:creationId xmlns:a16="http://schemas.microsoft.com/office/drawing/2014/main" id="{B8FE9D39-CF4C-6F25-4281-D839170FC67B}"/>
              </a:ext>
            </a:extLst>
          </p:cNvPr>
          <p:cNvSpPr>
            <a:spLocks noGrp="1"/>
          </p:cNvSpPr>
          <p:nvPr>
            <p:ph type="title"/>
          </p:nvPr>
        </p:nvSpPr>
        <p:spPr>
          <a:xfrm>
            <a:off x="1008323" y="1350449"/>
            <a:ext cx="10299067" cy="914400"/>
          </a:xfrm>
        </p:spPr>
        <p:txBody>
          <a:bodyPr>
            <a:noAutofit/>
          </a:bodyPr>
          <a:lstStyle/>
          <a:p>
            <a:endParaRPr lang="en-US" dirty="0"/>
          </a:p>
        </p:txBody>
      </p:sp>
    </p:spTree>
    <p:extLst>
      <p:ext uri="{BB962C8B-B14F-4D97-AF65-F5344CB8AC3E}">
        <p14:creationId xmlns:p14="http://schemas.microsoft.com/office/powerpoint/2010/main" val="129352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Team photos">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173822" y="2216210"/>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2400">
                <a:solidFill>
                  <a:schemeClr val="bg1">
                    <a:lumMod val="50000"/>
                  </a:schemeClr>
                </a:solidFill>
              </a:defRPr>
            </a:lvl1pPr>
          </a:lstStyle>
          <a:p>
            <a:endParaRPr lang="en-US" noProof="0" dirty="0"/>
          </a:p>
        </p:txBody>
      </p:sp>
      <p:sp>
        <p:nvSpPr>
          <p:cNvPr id="6" name="Рисунок 5"/>
          <p:cNvSpPr>
            <a:spLocks noGrp="1"/>
          </p:cNvSpPr>
          <p:nvPr>
            <p:ph type="pic" sz="quarter" idx="11"/>
          </p:nvPr>
        </p:nvSpPr>
        <p:spPr>
          <a:xfrm>
            <a:off x="2125646" y="2216209"/>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2400">
                <a:solidFill>
                  <a:schemeClr val="bg1">
                    <a:lumMod val="50000"/>
                  </a:schemeClr>
                </a:solidFill>
              </a:defRPr>
            </a:lvl1pPr>
          </a:lstStyle>
          <a:p>
            <a:endParaRPr lang="en-US" noProof="0" dirty="0"/>
          </a:p>
        </p:txBody>
      </p:sp>
      <p:sp>
        <p:nvSpPr>
          <p:cNvPr id="7" name="Рисунок 6"/>
          <p:cNvSpPr>
            <a:spLocks noGrp="1"/>
          </p:cNvSpPr>
          <p:nvPr>
            <p:ph type="pic" sz="quarter" idx="12"/>
          </p:nvPr>
        </p:nvSpPr>
        <p:spPr>
          <a:xfrm>
            <a:off x="8197059" y="2216210"/>
            <a:ext cx="1919143" cy="1919143"/>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2400">
                <a:solidFill>
                  <a:schemeClr val="bg1">
                    <a:lumMod val="50000"/>
                  </a:schemeClr>
                </a:solidFill>
              </a:defRPr>
            </a:lvl1pPr>
          </a:lstStyle>
          <a:p>
            <a:endParaRPr lang="en-US" noProof="0" dirty="0"/>
          </a:p>
        </p:txBody>
      </p:sp>
      <p:sp>
        <p:nvSpPr>
          <p:cNvPr id="13" name="Text Placeholder 12">
            <a:extLst>
              <a:ext uri="{FF2B5EF4-FFF2-40B4-BE49-F238E27FC236}">
                <a16:creationId xmlns:a16="http://schemas.microsoft.com/office/drawing/2014/main" id="{CA9C93DC-E34A-8734-8A76-5174421BC165}"/>
              </a:ext>
            </a:extLst>
          </p:cNvPr>
          <p:cNvSpPr>
            <a:spLocks noGrp="1"/>
          </p:cNvSpPr>
          <p:nvPr>
            <p:ph type="body" sz="quarter" idx="13"/>
          </p:nvPr>
        </p:nvSpPr>
        <p:spPr>
          <a:xfrm>
            <a:off x="1809629" y="4681684"/>
            <a:ext cx="2551176" cy="1481328"/>
          </a:xfrm>
        </p:spPr>
        <p:txBody>
          <a:bodyPr>
            <a:noAutofit/>
          </a:bodyPr>
          <a:lstStyle>
            <a:lvl1pPr marL="0" indent="0">
              <a:buNone/>
              <a:defRPr/>
            </a:lvl1pPr>
          </a:lstStyle>
          <a:p>
            <a:pPr lvl="0"/>
            <a:r>
              <a:rPr lang="en-US" dirty="0"/>
              <a:t>Click to edit Master text styles</a:t>
            </a:r>
          </a:p>
        </p:txBody>
      </p:sp>
      <p:sp>
        <p:nvSpPr>
          <p:cNvPr id="14" name="Text Placeholder 12">
            <a:extLst>
              <a:ext uri="{FF2B5EF4-FFF2-40B4-BE49-F238E27FC236}">
                <a16:creationId xmlns:a16="http://schemas.microsoft.com/office/drawing/2014/main" id="{B70FB7A0-FABD-B39D-878E-1529999559B3}"/>
              </a:ext>
            </a:extLst>
          </p:cNvPr>
          <p:cNvSpPr>
            <a:spLocks noGrp="1"/>
          </p:cNvSpPr>
          <p:nvPr>
            <p:ph type="body" sz="quarter" idx="14"/>
          </p:nvPr>
        </p:nvSpPr>
        <p:spPr>
          <a:xfrm>
            <a:off x="4857805" y="4681684"/>
            <a:ext cx="2551176" cy="1481328"/>
          </a:xfrm>
        </p:spPr>
        <p:txBody>
          <a:bodyPr>
            <a:noAutofit/>
          </a:bodyPr>
          <a:lstStyle>
            <a:lvl1pPr marL="0" indent="0">
              <a:buNone/>
              <a:defRPr/>
            </a:lvl1pPr>
          </a:lstStyle>
          <a:p>
            <a:pPr lvl="0"/>
            <a:r>
              <a:rPr lang="en-US" dirty="0"/>
              <a:t>Click to edit Master text styles</a:t>
            </a:r>
          </a:p>
        </p:txBody>
      </p:sp>
      <p:sp>
        <p:nvSpPr>
          <p:cNvPr id="15" name="Text Placeholder 12">
            <a:extLst>
              <a:ext uri="{FF2B5EF4-FFF2-40B4-BE49-F238E27FC236}">
                <a16:creationId xmlns:a16="http://schemas.microsoft.com/office/drawing/2014/main" id="{2FD37015-CEF7-62B6-D4A5-D16BFAAD6CAD}"/>
              </a:ext>
            </a:extLst>
          </p:cNvPr>
          <p:cNvSpPr>
            <a:spLocks noGrp="1"/>
          </p:cNvSpPr>
          <p:nvPr>
            <p:ph type="body" sz="quarter" idx="15"/>
          </p:nvPr>
        </p:nvSpPr>
        <p:spPr>
          <a:xfrm>
            <a:off x="7881042" y="4681684"/>
            <a:ext cx="2551176" cy="1481328"/>
          </a:xfrm>
        </p:spPr>
        <p:txBody>
          <a:bodyPr>
            <a:noAutofit/>
          </a:bodyPr>
          <a:lstStyle>
            <a:lvl1pPr marL="0" indent="0">
              <a:buNone/>
              <a:defRPr/>
            </a:lvl1pPr>
          </a:lstStyle>
          <a:p>
            <a:pPr lvl="0"/>
            <a:r>
              <a:rPr lang="en-US" dirty="0"/>
              <a:t>Click to edit Master text styles</a:t>
            </a:r>
          </a:p>
        </p:txBody>
      </p:sp>
      <p:sp>
        <p:nvSpPr>
          <p:cNvPr id="17" name="Text Placeholder 16">
            <a:extLst>
              <a:ext uri="{FF2B5EF4-FFF2-40B4-BE49-F238E27FC236}">
                <a16:creationId xmlns:a16="http://schemas.microsoft.com/office/drawing/2014/main" id="{2C78CDC4-4060-66D5-81A3-938734B40B0E}"/>
              </a:ext>
            </a:extLst>
          </p:cNvPr>
          <p:cNvSpPr>
            <a:spLocks noGrp="1"/>
          </p:cNvSpPr>
          <p:nvPr>
            <p:ph type="body" sz="quarter" idx="16" hasCustomPrompt="1"/>
          </p:nvPr>
        </p:nvSpPr>
        <p:spPr>
          <a:xfrm>
            <a:off x="1809629" y="4286250"/>
            <a:ext cx="2551234" cy="368300"/>
          </a:xfrm>
        </p:spPr>
        <p:txBody>
          <a:bodyPr>
            <a:noAutofit/>
          </a:bodyPr>
          <a:lstStyle>
            <a:lvl1pPr marL="0" indent="0" algn="ctr">
              <a:buNone/>
              <a:defRPr lang="en-US" sz="1800"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18" name="Text Placeholder 16">
            <a:extLst>
              <a:ext uri="{FF2B5EF4-FFF2-40B4-BE49-F238E27FC236}">
                <a16:creationId xmlns:a16="http://schemas.microsoft.com/office/drawing/2014/main" id="{A3EE24E6-C293-3159-A37F-939BE5891935}"/>
              </a:ext>
            </a:extLst>
          </p:cNvPr>
          <p:cNvSpPr>
            <a:spLocks noGrp="1"/>
          </p:cNvSpPr>
          <p:nvPr>
            <p:ph type="body" sz="quarter" idx="17" hasCustomPrompt="1"/>
          </p:nvPr>
        </p:nvSpPr>
        <p:spPr>
          <a:xfrm>
            <a:off x="4857805" y="4286250"/>
            <a:ext cx="2551234" cy="368300"/>
          </a:xfrm>
        </p:spPr>
        <p:txBody>
          <a:bodyPr>
            <a:noAutofit/>
          </a:bodyPr>
          <a:lstStyle>
            <a:lvl1pPr marL="0" indent="0" algn="ctr">
              <a:buNone/>
              <a:defRPr lang="en-US" sz="1800"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19" name="Text Placeholder 16">
            <a:extLst>
              <a:ext uri="{FF2B5EF4-FFF2-40B4-BE49-F238E27FC236}">
                <a16:creationId xmlns:a16="http://schemas.microsoft.com/office/drawing/2014/main" id="{5193C4A8-FC9B-D329-6543-248CCF1C5634}"/>
              </a:ext>
            </a:extLst>
          </p:cNvPr>
          <p:cNvSpPr>
            <a:spLocks noGrp="1"/>
          </p:cNvSpPr>
          <p:nvPr>
            <p:ph type="body" sz="quarter" idx="18" hasCustomPrompt="1"/>
          </p:nvPr>
        </p:nvSpPr>
        <p:spPr>
          <a:xfrm>
            <a:off x="7880984" y="4286941"/>
            <a:ext cx="2551234" cy="368300"/>
          </a:xfrm>
        </p:spPr>
        <p:txBody>
          <a:bodyPr>
            <a:noAutofit/>
          </a:bodyPr>
          <a:lstStyle>
            <a:lvl1pPr marL="0" indent="0" algn="ctr">
              <a:buNone/>
              <a:defRPr lang="en-US" sz="1800"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20" name="Title 19">
            <a:extLst>
              <a:ext uri="{FF2B5EF4-FFF2-40B4-BE49-F238E27FC236}">
                <a16:creationId xmlns:a16="http://schemas.microsoft.com/office/drawing/2014/main" id="{731CF32D-9185-E5FE-0FFD-0E3A3FC1D6A2}"/>
              </a:ext>
            </a:extLst>
          </p:cNvPr>
          <p:cNvSpPr>
            <a:spLocks noGrp="1"/>
          </p:cNvSpPr>
          <p:nvPr>
            <p:ph type="title"/>
          </p:nvPr>
        </p:nvSpPr>
        <p:spPr/>
        <p:txBody>
          <a:bodyPr>
            <a:noAutofit/>
          </a:bodyPr>
          <a:lstStyle/>
          <a:p>
            <a:endParaRPr lang="en-US" dirty="0"/>
          </a:p>
        </p:txBody>
      </p:sp>
    </p:spTree>
    <p:extLst>
      <p:ext uri="{BB962C8B-B14F-4D97-AF65-F5344CB8AC3E}">
        <p14:creationId xmlns:p14="http://schemas.microsoft.com/office/powerpoint/2010/main" val="19890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7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Full Page Image">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0"/>
            <a:ext cx="12192000" cy="6858000"/>
          </a:xfrm>
        </p:spPr>
        <p:txBody>
          <a:bodyPr>
            <a:noAutofit/>
          </a:bodyPr>
          <a:lstStyle>
            <a:lvl1pPr marL="0" indent="0" algn="ctr">
              <a:buNone/>
              <a:defRPr sz="2000" i="1">
                <a:solidFill>
                  <a:schemeClr val="bg1">
                    <a:lumMod val="65000"/>
                  </a:schemeClr>
                </a:solidFill>
              </a:defRPr>
            </a:lvl1pPr>
          </a:lstStyle>
          <a:p>
            <a:endParaRPr lang="en-US" noProof="0"/>
          </a:p>
          <a:p>
            <a:endParaRPr lang="en-US" noProof="0" dirty="0"/>
          </a:p>
          <a:p>
            <a:endParaRPr lang="en-US" noProof="0" dirty="0"/>
          </a:p>
          <a:p>
            <a:r>
              <a:rPr lang="en-US" noProof="0" dirty="0"/>
              <a:t>Click on the icon to add an image:</a:t>
            </a:r>
          </a:p>
        </p:txBody>
      </p:sp>
    </p:spTree>
    <p:extLst>
      <p:ext uri="{BB962C8B-B14F-4D97-AF65-F5344CB8AC3E}">
        <p14:creationId xmlns:p14="http://schemas.microsoft.com/office/powerpoint/2010/main" val="2731928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Bottom Image">
    <p:spTree>
      <p:nvGrpSpPr>
        <p:cNvPr id="1" name=""/>
        <p:cNvGrpSpPr/>
        <p:nvPr/>
      </p:nvGrpSpPr>
      <p:grpSpPr>
        <a:xfrm>
          <a:off x="0" y="0"/>
          <a:ext cx="0" cy="0"/>
          <a:chOff x="0" y="0"/>
          <a:chExt cx="0" cy="0"/>
        </a:xfrm>
      </p:grpSpPr>
      <p:sp>
        <p:nvSpPr>
          <p:cNvPr id="9" name="Рисунок 8"/>
          <p:cNvSpPr>
            <a:spLocks noGrp="1"/>
          </p:cNvSpPr>
          <p:nvPr>
            <p:ph type="pic" sz="quarter" idx="10" hasCustomPrompt="1"/>
          </p:nvPr>
        </p:nvSpPr>
        <p:spPr>
          <a:xfrm>
            <a:off x="0" y="3881438"/>
            <a:ext cx="12192000" cy="2976562"/>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685473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9_Image right">
    <p:spTree>
      <p:nvGrpSpPr>
        <p:cNvPr id="1" name=""/>
        <p:cNvGrpSpPr/>
        <p:nvPr/>
      </p:nvGrpSpPr>
      <p:grpSpPr>
        <a:xfrm>
          <a:off x="0" y="0"/>
          <a:ext cx="0" cy="0"/>
          <a:chOff x="0" y="0"/>
          <a:chExt cx="0" cy="0"/>
        </a:xfrm>
      </p:grpSpPr>
      <p:sp>
        <p:nvSpPr>
          <p:cNvPr id="9" name="Рисунок 8"/>
          <p:cNvSpPr>
            <a:spLocks noGrp="1"/>
          </p:cNvSpPr>
          <p:nvPr>
            <p:ph type="pic" sz="quarter" idx="10" hasCustomPrompt="1"/>
          </p:nvPr>
        </p:nvSpPr>
        <p:spPr>
          <a:xfrm>
            <a:off x="6400801" y="0"/>
            <a:ext cx="5791200" cy="6858000"/>
          </a:xfr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noProof="0"/>
            </a:br>
            <a:r>
              <a:rPr lang="en-US" noProof="0"/>
              <a:t>Click on the icon to add an image:</a:t>
            </a:r>
          </a:p>
          <a:p>
            <a:endParaRPr lang="en-US" noProof="0" dirty="0"/>
          </a:p>
        </p:txBody>
      </p:sp>
    </p:spTree>
    <p:extLst>
      <p:ext uri="{BB962C8B-B14F-4D97-AF65-F5344CB8AC3E}">
        <p14:creationId xmlns:p14="http://schemas.microsoft.com/office/powerpoint/2010/main" val="184999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Image Left">
    <p:spTree>
      <p:nvGrpSpPr>
        <p:cNvPr id="1" name=""/>
        <p:cNvGrpSpPr/>
        <p:nvPr/>
      </p:nvGrpSpPr>
      <p:grpSpPr>
        <a:xfrm>
          <a:off x="0" y="0"/>
          <a:ext cx="0" cy="0"/>
          <a:chOff x="0" y="0"/>
          <a:chExt cx="0" cy="0"/>
        </a:xfrm>
      </p:grpSpPr>
      <p:sp>
        <p:nvSpPr>
          <p:cNvPr id="9" name="Рисунок 8"/>
          <p:cNvSpPr>
            <a:spLocks noGrp="1"/>
          </p:cNvSpPr>
          <p:nvPr>
            <p:ph type="pic" sz="quarter" idx="10" hasCustomPrompt="1"/>
          </p:nvPr>
        </p:nvSpPr>
        <p:spPr>
          <a:xfrm>
            <a:off x="0" y="0"/>
            <a:ext cx="5791200" cy="6858000"/>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685618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Round photo right">
    <p:spTree>
      <p:nvGrpSpPr>
        <p:cNvPr id="1" name=""/>
        <p:cNvGrpSpPr/>
        <p:nvPr/>
      </p:nvGrpSpPr>
      <p:grpSpPr>
        <a:xfrm>
          <a:off x="0" y="0"/>
          <a:ext cx="0" cy="0"/>
          <a:chOff x="0" y="0"/>
          <a:chExt cx="0" cy="0"/>
        </a:xfrm>
      </p:grpSpPr>
      <p:sp>
        <p:nvSpPr>
          <p:cNvPr id="8" name="Рисунок 7"/>
          <p:cNvSpPr>
            <a:spLocks noGrp="1"/>
          </p:cNvSpPr>
          <p:nvPr>
            <p:ph type="pic" sz="quarter" idx="10" hasCustomPrompt="1"/>
          </p:nvPr>
        </p:nvSpPr>
        <p:spPr>
          <a:xfrm>
            <a:off x="6751856" y="558591"/>
            <a:ext cx="4421359" cy="4421360"/>
          </a:xfrm>
          <a:prstGeom prst="ellipse">
            <a:avLst/>
          </a:prstGeo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423096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2_Small image left">
    <p:spTree>
      <p:nvGrpSpPr>
        <p:cNvPr id="1" name=""/>
        <p:cNvGrpSpPr/>
        <p:nvPr/>
      </p:nvGrpSpPr>
      <p:grpSpPr>
        <a:xfrm>
          <a:off x="0" y="0"/>
          <a:ext cx="0" cy="0"/>
          <a:chOff x="0" y="0"/>
          <a:chExt cx="0" cy="0"/>
        </a:xfrm>
      </p:grpSpPr>
      <p:sp>
        <p:nvSpPr>
          <p:cNvPr id="11" name="Рисунок 10"/>
          <p:cNvSpPr>
            <a:spLocks noGrp="1"/>
          </p:cNvSpPr>
          <p:nvPr>
            <p:ph type="pic" sz="quarter" idx="10" hasCustomPrompt="1"/>
          </p:nvPr>
        </p:nvSpPr>
        <p:spPr>
          <a:xfrm>
            <a:off x="0" y="0"/>
            <a:ext cx="2914650" cy="6858000"/>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536312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3_Small image right">
    <p:spTree>
      <p:nvGrpSpPr>
        <p:cNvPr id="1" name=""/>
        <p:cNvGrpSpPr/>
        <p:nvPr/>
      </p:nvGrpSpPr>
      <p:grpSpPr>
        <a:xfrm>
          <a:off x="0" y="0"/>
          <a:ext cx="0" cy="0"/>
          <a:chOff x="0" y="0"/>
          <a:chExt cx="0" cy="0"/>
        </a:xfrm>
      </p:grpSpPr>
      <p:sp>
        <p:nvSpPr>
          <p:cNvPr id="3" name="Рисунок 10"/>
          <p:cNvSpPr>
            <a:spLocks noGrp="1"/>
          </p:cNvSpPr>
          <p:nvPr>
            <p:ph type="pic" sz="quarter" idx="10"/>
          </p:nvPr>
        </p:nvSpPr>
        <p:spPr>
          <a:xfrm>
            <a:off x="9277350" y="0"/>
            <a:ext cx="2914650" cy="6858000"/>
          </a:xfrm>
        </p:spPr>
        <p:txBody>
          <a:bodyPr>
            <a:noAutofit/>
          </a:bodyPr>
          <a:lstStyle>
            <a:lvl1pPr marL="0" indent="0" algn="ctr">
              <a:buNone/>
              <a:defRPr sz="2400" i="1">
                <a:solidFill>
                  <a:schemeClr val="bg1">
                    <a:lumMod val="65000"/>
                  </a:schemeClr>
                </a:solidFill>
              </a:defRPr>
            </a:lvl1pPr>
          </a:lstStyle>
          <a:p>
            <a:endParaRPr lang="en-US" noProof="0"/>
          </a:p>
          <a:p>
            <a:br>
              <a:rPr lang="en-US" noProof="0" dirty="0"/>
            </a:br>
            <a:r>
              <a:rPr lang="en-US" noProof="0" dirty="0"/>
              <a:t>Click on the icon to add an image:</a:t>
            </a:r>
          </a:p>
        </p:txBody>
      </p:sp>
    </p:spTree>
    <p:extLst>
      <p:ext uri="{BB962C8B-B14F-4D97-AF65-F5344CB8AC3E}">
        <p14:creationId xmlns:p14="http://schemas.microsoft.com/office/powerpoint/2010/main" val="82621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Three photos">
    <p:spTree>
      <p:nvGrpSpPr>
        <p:cNvPr id="1" name=""/>
        <p:cNvGrpSpPr/>
        <p:nvPr/>
      </p:nvGrpSpPr>
      <p:grpSpPr>
        <a:xfrm>
          <a:off x="0" y="0"/>
          <a:ext cx="0" cy="0"/>
          <a:chOff x="0" y="0"/>
          <a:chExt cx="0" cy="0"/>
        </a:xfrm>
      </p:grpSpPr>
      <p:sp>
        <p:nvSpPr>
          <p:cNvPr id="2" name="Рисунок 2">
            <a:extLst>
              <a:ext uri="{FF2B5EF4-FFF2-40B4-BE49-F238E27FC236}">
                <a16:creationId xmlns:a16="http://schemas.microsoft.com/office/drawing/2014/main" id="{E5813C5A-CF2C-1739-07BA-E51635C176BD}"/>
              </a:ext>
            </a:extLst>
          </p:cNvPr>
          <p:cNvSpPr>
            <a:spLocks noGrp="1"/>
          </p:cNvSpPr>
          <p:nvPr>
            <p:ph type="pic" sz="quarter" idx="19" hasCustomPrompt="1"/>
          </p:nvPr>
        </p:nvSpPr>
        <p:spPr>
          <a:xfrm>
            <a:off x="4443046" y="2749435"/>
            <a:ext cx="3305908" cy="2318871"/>
          </a:xfr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noProof="0" dirty="0"/>
            </a:br>
            <a:r>
              <a:rPr lang="en-US" noProof="0" dirty="0"/>
              <a:t>Click on the icon to add image</a:t>
            </a:r>
          </a:p>
        </p:txBody>
      </p:sp>
      <p:sp>
        <p:nvSpPr>
          <p:cNvPr id="3" name="Рисунок 2">
            <a:extLst>
              <a:ext uri="{FF2B5EF4-FFF2-40B4-BE49-F238E27FC236}">
                <a16:creationId xmlns:a16="http://schemas.microsoft.com/office/drawing/2014/main" id="{59F7D73C-29CB-8748-E253-C1D4A4850EC2}"/>
              </a:ext>
            </a:extLst>
          </p:cNvPr>
          <p:cNvSpPr>
            <a:spLocks noGrp="1"/>
          </p:cNvSpPr>
          <p:nvPr>
            <p:ph type="pic" sz="quarter" idx="20" hasCustomPrompt="1"/>
          </p:nvPr>
        </p:nvSpPr>
        <p:spPr>
          <a:xfrm>
            <a:off x="600961" y="2749434"/>
            <a:ext cx="3305908" cy="2318871"/>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image</a:t>
            </a:r>
          </a:p>
        </p:txBody>
      </p:sp>
      <p:sp>
        <p:nvSpPr>
          <p:cNvPr id="4" name="Рисунок 2">
            <a:extLst>
              <a:ext uri="{FF2B5EF4-FFF2-40B4-BE49-F238E27FC236}">
                <a16:creationId xmlns:a16="http://schemas.microsoft.com/office/drawing/2014/main" id="{E4C23F8C-5649-FC00-3A40-0FF97DD5E211}"/>
              </a:ext>
            </a:extLst>
          </p:cNvPr>
          <p:cNvSpPr>
            <a:spLocks noGrp="1"/>
          </p:cNvSpPr>
          <p:nvPr>
            <p:ph type="pic" sz="quarter" idx="21" hasCustomPrompt="1"/>
          </p:nvPr>
        </p:nvSpPr>
        <p:spPr>
          <a:xfrm>
            <a:off x="8285131" y="2749434"/>
            <a:ext cx="3305908" cy="2318871"/>
          </a:xfr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noProof="0" dirty="0"/>
            </a:br>
            <a:r>
              <a:rPr lang="en-US" noProof="0" dirty="0"/>
              <a:t>Click on the icon to add image</a:t>
            </a:r>
          </a:p>
        </p:txBody>
      </p:sp>
    </p:spTree>
    <p:extLst>
      <p:ext uri="{BB962C8B-B14F-4D97-AF65-F5344CB8AC3E}">
        <p14:creationId xmlns:p14="http://schemas.microsoft.com/office/powerpoint/2010/main" val="425967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5_Four images">
    <p:spTree>
      <p:nvGrpSpPr>
        <p:cNvPr id="1" name=""/>
        <p:cNvGrpSpPr/>
        <p:nvPr/>
      </p:nvGrpSpPr>
      <p:grpSpPr>
        <a:xfrm>
          <a:off x="0" y="0"/>
          <a:ext cx="0" cy="0"/>
          <a:chOff x="0" y="0"/>
          <a:chExt cx="0" cy="0"/>
        </a:xfrm>
      </p:grpSpPr>
      <p:sp>
        <p:nvSpPr>
          <p:cNvPr id="13" name="Рисунок 12"/>
          <p:cNvSpPr>
            <a:spLocks noGrp="1"/>
          </p:cNvSpPr>
          <p:nvPr>
            <p:ph type="pic" sz="quarter" idx="10" hasCustomPrompt="1"/>
          </p:nvPr>
        </p:nvSpPr>
        <p:spPr>
          <a:xfrm>
            <a:off x="0" y="1924008"/>
            <a:ext cx="3068638" cy="3641725"/>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
        <p:nvSpPr>
          <p:cNvPr id="17" name="Рисунок 12"/>
          <p:cNvSpPr>
            <a:spLocks noGrp="1"/>
          </p:cNvSpPr>
          <p:nvPr>
            <p:ph type="pic" sz="quarter" idx="13" hasCustomPrompt="1"/>
          </p:nvPr>
        </p:nvSpPr>
        <p:spPr>
          <a:xfrm>
            <a:off x="9123362" y="1924008"/>
            <a:ext cx="3068638" cy="3641725"/>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
        <p:nvSpPr>
          <p:cNvPr id="18" name="Рисунок 12"/>
          <p:cNvSpPr>
            <a:spLocks noGrp="1"/>
          </p:cNvSpPr>
          <p:nvPr>
            <p:ph type="pic" sz="quarter" idx="14" hasCustomPrompt="1"/>
          </p:nvPr>
        </p:nvSpPr>
        <p:spPr>
          <a:xfrm>
            <a:off x="6054724" y="1924008"/>
            <a:ext cx="3068638" cy="3641725"/>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
        <p:nvSpPr>
          <p:cNvPr id="19" name="Рисунок 12"/>
          <p:cNvSpPr>
            <a:spLocks noGrp="1"/>
          </p:cNvSpPr>
          <p:nvPr>
            <p:ph type="pic" sz="quarter" idx="15" hasCustomPrompt="1"/>
          </p:nvPr>
        </p:nvSpPr>
        <p:spPr>
          <a:xfrm>
            <a:off x="3027362" y="1924008"/>
            <a:ext cx="3068638" cy="3641725"/>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Tree>
    <p:extLst>
      <p:ext uri="{BB962C8B-B14F-4D97-AF65-F5344CB8AC3E}">
        <p14:creationId xmlns:p14="http://schemas.microsoft.com/office/powerpoint/2010/main" val="69998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6_Top image">
    <p:spTree>
      <p:nvGrpSpPr>
        <p:cNvPr id="1" name=""/>
        <p:cNvGrpSpPr/>
        <p:nvPr/>
      </p:nvGrpSpPr>
      <p:grpSpPr>
        <a:xfrm>
          <a:off x="0" y="0"/>
          <a:ext cx="0" cy="0"/>
          <a:chOff x="0" y="0"/>
          <a:chExt cx="0" cy="0"/>
        </a:xfrm>
      </p:grpSpPr>
      <p:sp>
        <p:nvSpPr>
          <p:cNvPr id="8" name="Рисунок 8"/>
          <p:cNvSpPr>
            <a:spLocks noGrp="1"/>
          </p:cNvSpPr>
          <p:nvPr>
            <p:ph type="pic" sz="quarter" idx="10" hasCustomPrompt="1"/>
          </p:nvPr>
        </p:nvSpPr>
        <p:spPr>
          <a:xfrm>
            <a:off x="0" y="0"/>
            <a:ext cx="12192000" cy="2976562"/>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74733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Top Center Image">
    <p:spTree>
      <p:nvGrpSpPr>
        <p:cNvPr id="1" name=""/>
        <p:cNvGrpSpPr/>
        <p:nvPr/>
      </p:nvGrpSpPr>
      <p:grpSpPr>
        <a:xfrm>
          <a:off x="0" y="0"/>
          <a:ext cx="0" cy="0"/>
          <a:chOff x="0" y="0"/>
          <a:chExt cx="0" cy="0"/>
        </a:xfrm>
      </p:grpSpPr>
      <p:sp>
        <p:nvSpPr>
          <p:cNvPr id="11" name="Рисунок 2"/>
          <p:cNvSpPr>
            <a:spLocks noGrp="1"/>
          </p:cNvSpPr>
          <p:nvPr>
            <p:ph type="pic" sz="quarter" idx="19" hasCustomPrompt="1"/>
          </p:nvPr>
        </p:nvSpPr>
        <p:spPr>
          <a:xfrm>
            <a:off x="873307" y="721108"/>
            <a:ext cx="10445386" cy="2707892"/>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60982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8_Round photo left">
    <p:spTree>
      <p:nvGrpSpPr>
        <p:cNvPr id="1" name=""/>
        <p:cNvGrpSpPr/>
        <p:nvPr/>
      </p:nvGrpSpPr>
      <p:grpSpPr>
        <a:xfrm>
          <a:off x="0" y="0"/>
          <a:ext cx="0" cy="0"/>
          <a:chOff x="0" y="0"/>
          <a:chExt cx="0" cy="0"/>
        </a:xfrm>
      </p:grpSpPr>
      <p:sp>
        <p:nvSpPr>
          <p:cNvPr id="9" name="Рисунок 8"/>
          <p:cNvSpPr>
            <a:spLocks noGrp="1"/>
          </p:cNvSpPr>
          <p:nvPr>
            <p:ph type="pic" sz="quarter" idx="10" hasCustomPrompt="1"/>
          </p:nvPr>
        </p:nvSpPr>
        <p:spPr>
          <a:xfrm>
            <a:off x="2302042" y="2033338"/>
            <a:ext cx="2791326" cy="2791326"/>
          </a:xfrm>
          <a:prstGeom prst="ellipse">
            <a:avLst/>
          </a:prstGeo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dirty="0"/>
              <a:t>Click on the icon to add an image:</a:t>
            </a:r>
          </a:p>
          <a:p>
            <a:endParaRPr lang="en-US" noProof="0" dirty="0"/>
          </a:p>
        </p:txBody>
      </p:sp>
    </p:spTree>
    <p:extLst>
      <p:ext uri="{BB962C8B-B14F-4D97-AF65-F5344CB8AC3E}">
        <p14:creationId xmlns:p14="http://schemas.microsoft.com/office/powerpoint/2010/main" val="379090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9_Two devices">
    <p:spTree>
      <p:nvGrpSpPr>
        <p:cNvPr id="1" name=""/>
        <p:cNvGrpSpPr/>
        <p:nvPr/>
      </p:nvGrpSpPr>
      <p:grpSpPr>
        <a:xfrm>
          <a:off x="0" y="0"/>
          <a:ext cx="0" cy="0"/>
          <a:chOff x="0" y="0"/>
          <a:chExt cx="0" cy="0"/>
        </a:xfrm>
      </p:grpSpPr>
      <p:sp>
        <p:nvSpPr>
          <p:cNvPr id="2" name="Рисунок 2">
            <a:extLst>
              <a:ext uri="{FF2B5EF4-FFF2-40B4-BE49-F238E27FC236}">
                <a16:creationId xmlns:a16="http://schemas.microsoft.com/office/drawing/2014/main" id="{07889135-5BD8-C466-E45C-8CED42714501}"/>
              </a:ext>
            </a:extLst>
          </p:cNvPr>
          <p:cNvSpPr>
            <a:spLocks noGrp="1"/>
          </p:cNvSpPr>
          <p:nvPr>
            <p:ph type="pic" sz="quarter" idx="10" hasCustomPrompt="1"/>
          </p:nvPr>
        </p:nvSpPr>
        <p:spPr>
          <a:xfrm>
            <a:off x="751694" y="1162466"/>
            <a:ext cx="3290386" cy="4427997"/>
          </a:xfrm>
        </p:spPr>
        <p:txBody>
          <a:bodyPr>
            <a:noAutofit/>
          </a:bodyPr>
          <a:lstStyle>
            <a:lvl1pPr marL="0" indent="0" algn="ctr">
              <a:buNone/>
              <a:defRPr sz="2400" i="1">
                <a:solidFill>
                  <a:schemeClr val="bg1">
                    <a:lumMod val="65000"/>
                  </a:schemeClr>
                </a:solidFill>
              </a:defRPr>
            </a:lvl1pPr>
          </a:lstStyle>
          <a:p>
            <a:br>
              <a:rPr lang="en-US" noProof="0" dirty="0"/>
            </a:br>
            <a:r>
              <a:rPr lang="en-US" noProof="0" dirty="0"/>
              <a:t>Click on the icon to add an image:</a:t>
            </a:r>
          </a:p>
        </p:txBody>
      </p:sp>
      <p:sp>
        <p:nvSpPr>
          <p:cNvPr id="4" name="Рисунок 7">
            <a:extLst>
              <a:ext uri="{FF2B5EF4-FFF2-40B4-BE49-F238E27FC236}">
                <a16:creationId xmlns:a16="http://schemas.microsoft.com/office/drawing/2014/main" id="{802E3B0B-4A29-4982-D443-266C7DA988B2}"/>
              </a:ext>
            </a:extLst>
          </p:cNvPr>
          <p:cNvSpPr>
            <a:spLocks noGrp="1"/>
          </p:cNvSpPr>
          <p:nvPr>
            <p:ph type="pic" sz="quarter" idx="11" hasCustomPrompt="1"/>
          </p:nvPr>
        </p:nvSpPr>
        <p:spPr>
          <a:xfrm>
            <a:off x="4707204" y="1736632"/>
            <a:ext cx="1871831" cy="3274209"/>
          </a:xfrm>
        </p:spPr>
        <p:txBody>
          <a:bodyPr>
            <a:noAutofit/>
          </a:bodyPr>
          <a:lstStyle>
            <a:lvl1pPr marL="0" indent="0" algn="ctr">
              <a:buNone/>
              <a:defRPr sz="2000" i="1">
                <a:solidFill>
                  <a:schemeClr val="bg1">
                    <a:lumMod val="65000"/>
                  </a:schemeClr>
                </a:solidFill>
              </a:defRPr>
            </a:lvl1pPr>
          </a:lstStyle>
          <a:p>
            <a:br>
              <a:rPr lang="en-US" noProof="0" dirty="0"/>
            </a:br>
            <a:r>
              <a:rPr lang="en-US" noProof="0" dirty="0"/>
              <a:t>Click on the icon to add an image:</a:t>
            </a:r>
          </a:p>
        </p:txBody>
      </p:sp>
    </p:spTree>
    <p:extLst>
      <p:ext uri="{BB962C8B-B14F-4D97-AF65-F5344CB8AC3E}">
        <p14:creationId xmlns:p14="http://schemas.microsoft.com/office/powerpoint/2010/main" val="201801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One device right">
    <p:spTree>
      <p:nvGrpSpPr>
        <p:cNvPr id="1" name=""/>
        <p:cNvGrpSpPr/>
        <p:nvPr/>
      </p:nvGrpSpPr>
      <p:grpSpPr>
        <a:xfrm>
          <a:off x="0" y="0"/>
          <a:ext cx="0" cy="0"/>
          <a:chOff x="0" y="0"/>
          <a:chExt cx="0" cy="0"/>
        </a:xfrm>
      </p:grpSpPr>
      <p:sp>
        <p:nvSpPr>
          <p:cNvPr id="8" name="Рисунок 7"/>
          <p:cNvSpPr>
            <a:spLocks noGrp="1"/>
          </p:cNvSpPr>
          <p:nvPr>
            <p:ph type="pic" sz="quarter" idx="11" hasCustomPrompt="1"/>
          </p:nvPr>
        </p:nvSpPr>
        <p:spPr>
          <a:xfrm>
            <a:off x="7780421" y="1341469"/>
            <a:ext cx="2261937" cy="4058150"/>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23220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1_One device left">
    <p:spTree>
      <p:nvGrpSpPr>
        <p:cNvPr id="1" name=""/>
        <p:cNvGrpSpPr/>
        <p:nvPr/>
      </p:nvGrpSpPr>
      <p:grpSpPr>
        <a:xfrm>
          <a:off x="0" y="0"/>
          <a:ext cx="0" cy="0"/>
          <a:chOff x="0" y="0"/>
          <a:chExt cx="0" cy="0"/>
        </a:xfrm>
      </p:grpSpPr>
      <p:sp>
        <p:nvSpPr>
          <p:cNvPr id="8" name="Рисунок 7"/>
          <p:cNvSpPr>
            <a:spLocks noGrp="1"/>
          </p:cNvSpPr>
          <p:nvPr>
            <p:ph type="pic" sz="quarter" idx="11" hasCustomPrompt="1"/>
          </p:nvPr>
        </p:nvSpPr>
        <p:spPr>
          <a:xfrm>
            <a:off x="1313057" y="1227157"/>
            <a:ext cx="3290082" cy="4427997"/>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124735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2_Laptop Device">
    <p:spTree>
      <p:nvGrpSpPr>
        <p:cNvPr id="1" name=""/>
        <p:cNvGrpSpPr/>
        <p:nvPr/>
      </p:nvGrpSpPr>
      <p:grpSpPr>
        <a:xfrm>
          <a:off x="0" y="0"/>
          <a:ext cx="0" cy="0"/>
          <a:chOff x="0" y="0"/>
          <a:chExt cx="0" cy="0"/>
        </a:xfrm>
      </p:grpSpPr>
      <p:sp>
        <p:nvSpPr>
          <p:cNvPr id="8" name="Рисунок 7"/>
          <p:cNvSpPr>
            <a:spLocks noGrp="1"/>
          </p:cNvSpPr>
          <p:nvPr>
            <p:ph type="pic" sz="quarter" idx="11" hasCustomPrompt="1"/>
          </p:nvPr>
        </p:nvSpPr>
        <p:spPr>
          <a:xfrm>
            <a:off x="6408891" y="1058594"/>
            <a:ext cx="5783109" cy="4283092"/>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187395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3_Video on device">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3EDD6826-3880-4642-2EA2-5FAB544825FA}"/>
              </a:ext>
            </a:extLst>
          </p:cNvPr>
          <p:cNvSpPr>
            <a:spLocks noGrp="1"/>
          </p:cNvSpPr>
          <p:nvPr>
            <p:ph type="media" sz="quarter" idx="10" hasCustomPrompt="1"/>
          </p:nvPr>
        </p:nvSpPr>
        <p:spPr>
          <a:xfrm>
            <a:off x="946658" y="1208088"/>
            <a:ext cx="6296025" cy="4268787"/>
          </a:xfrm>
        </p:spPr>
        <p:txBody>
          <a:bodyPr/>
          <a:lstStyle>
            <a:lvl1pPr marL="0" indent="0" algn="ctr">
              <a:buNone/>
              <a:defRPr i="1">
                <a:solidFill>
                  <a:schemeClr val="bg1">
                    <a:lumMod val="65000"/>
                  </a:schemeClr>
                </a:solidFill>
              </a:defRPr>
            </a:lvl1pPr>
          </a:lstStyle>
          <a:p>
            <a:br>
              <a:rPr lang="en-US" noProof="0" dirty="0"/>
            </a:br>
            <a:r>
              <a:rPr lang="en-US" noProof="0" dirty="0"/>
              <a:t>Click on the icon to add video:</a:t>
            </a:r>
          </a:p>
        </p:txBody>
      </p:sp>
    </p:spTree>
    <p:extLst>
      <p:ext uri="{BB962C8B-B14F-4D97-AF65-F5344CB8AC3E}">
        <p14:creationId xmlns:p14="http://schemas.microsoft.com/office/powerpoint/2010/main" val="227602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4_Top runner image">
    <p:spTree>
      <p:nvGrpSpPr>
        <p:cNvPr id="1" name=""/>
        <p:cNvGrpSpPr/>
        <p:nvPr/>
      </p:nvGrpSpPr>
      <p:grpSpPr>
        <a:xfrm>
          <a:off x="0" y="0"/>
          <a:ext cx="0" cy="0"/>
          <a:chOff x="0" y="0"/>
          <a:chExt cx="0" cy="0"/>
        </a:xfrm>
      </p:grpSpPr>
      <p:sp>
        <p:nvSpPr>
          <p:cNvPr id="8" name="Рисунок 7"/>
          <p:cNvSpPr>
            <a:spLocks noGrp="1"/>
          </p:cNvSpPr>
          <p:nvPr>
            <p:ph type="pic" sz="quarter" idx="10" hasCustomPrompt="1"/>
          </p:nvPr>
        </p:nvSpPr>
        <p:spPr>
          <a:xfrm>
            <a:off x="0" y="0"/>
            <a:ext cx="12192000" cy="2246313"/>
          </a:xfrm>
        </p:spPr>
        <p:txBody>
          <a:bodyPr>
            <a:noAutofit/>
          </a:bodyPr>
          <a:lstStyle>
            <a:lvl1pPr marL="0" indent="0" algn="ctr">
              <a:buNone/>
              <a:defRPr sz="2000" i="1">
                <a:solidFill>
                  <a:schemeClr val="bg1">
                    <a:lumMod val="6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noProof="0"/>
            </a:br>
            <a:r>
              <a:rPr lang="en-US" noProof="0"/>
              <a:t>Click on the icon to add an image:</a:t>
            </a:r>
          </a:p>
          <a:p>
            <a:endParaRPr lang="en-US" noProof="0" dirty="0"/>
          </a:p>
        </p:txBody>
      </p:sp>
    </p:spTree>
    <p:extLst>
      <p:ext uri="{BB962C8B-B14F-4D97-AF65-F5344CB8AC3E}">
        <p14:creationId xmlns:p14="http://schemas.microsoft.com/office/powerpoint/2010/main" val="166017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5_Bottom runner image">
    <p:spTree>
      <p:nvGrpSpPr>
        <p:cNvPr id="1" name=""/>
        <p:cNvGrpSpPr/>
        <p:nvPr/>
      </p:nvGrpSpPr>
      <p:grpSpPr>
        <a:xfrm>
          <a:off x="0" y="0"/>
          <a:ext cx="0" cy="0"/>
          <a:chOff x="0" y="0"/>
          <a:chExt cx="0" cy="0"/>
        </a:xfrm>
      </p:grpSpPr>
      <p:sp>
        <p:nvSpPr>
          <p:cNvPr id="8" name="Рисунок 7"/>
          <p:cNvSpPr>
            <a:spLocks noGrp="1"/>
          </p:cNvSpPr>
          <p:nvPr>
            <p:ph type="pic" sz="quarter" idx="10" hasCustomPrompt="1"/>
          </p:nvPr>
        </p:nvSpPr>
        <p:spPr>
          <a:xfrm>
            <a:off x="0" y="4611687"/>
            <a:ext cx="12192000" cy="2246313"/>
          </a:xfrm>
        </p:spPr>
        <p:txBody>
          <a:bodyPr>
            <a:noAutofit/>
          </a:bodyPr>
          <a:lstStyle>
            <a:lvl1pPr marL="0" indent="0" algn="ctr">
              <a:buNone/>
              <a:defRPr sz="2400" i="1">
                <a:solidFill>
                  <a:schemeClr val="bg1">
                    <a:lumMod val="65000"/>
                  </a:schemeClr>
                </a:solidFill>
              </a:defRPr>
            </a:lvl1pPr>
          </a:lstStyle>
          <a:p>
            <a:br>
              <a:rPr lang="en-US" noProof="0"/>
            </a:br>
            <a:r>
              <a:rPr lang="en-US" noProof="0"/>
              <a:t>Click on the icon to add an image:</a:t>
            </a:r>
          </a:p>
        </p:txBody>
      </p:sp>
    </p:spTree>
    <p:extLst>
      <p:ext uri="{BB962C8B-B14F-4D97-AF65-F5344CB8AC3E}">
        <p14:creationId xmlns:p14="http://schemas.microsoft.com/office/powerpoint/2010/main" val="374095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6_Solid Color Numbered List">
    <p:bg>
      <p:bgPr>
        <a:solidFill>
          <a:schemeClr val="tx1"/>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EE742C9E-3317-E27D-1CA5-F5D7D027DFB5}"/>
              </a:ext>
            </a:extLst>
          </p:cNvPr>
          <p:cNvSpPr>
            <a:spLocks noGrp="1"/>
          </p:cNvSpPr>
          <p:nvPr>
            <p:ph sz="quarter" idx="11" hasCustomPrompt="1"/>
          </p:nvPr>
        </p:nvSpPr>
        <p:spPr>
          <a:xfrm>
            <a:off x="838199" y="1866403"/>
            <a:ext cx="10515599" cy="4373672"/>
          </a:xfrm>
        </p:spPr>
        <p:txBody>
          <a:bodyPr>
            <a:noAutofit/>
          </a:bodyPr>
          <a:lstStyle>
            <a:lvl1pPr marL="342900" indent="-342900">
              <a:lnSpc>
                <a:spcPct val="100000"/>
              </a:lnSpc>
              <a:buClr>
                <a:schemeClr val="bg1"/>
              </a:buClr>
              <a:buFont typeface="+mj-lt"/>
              <a:buAutoNum type="arabicParenR"/>
              <a:defRPr sz="1800" b="0" spc="0">
                <a:solidFill>
                  <a:schemeClr val="bg1"/>
                </a:solidFill>
              </a:defRPr>
            </a:lvl1pPr>
            <a:lvl2pPr marL="800100" indent="-342900">
              <a:buClr>
                <a:schemeClr val="accent6"/>
              </a:buClr>
              <a:buFont typeface="+mj-lt"/>
              <a:buAutoNum type="arabicParenR"/>
              <a:defRPr sz="1600">
                <a:solidFill>
                  <a:schemeClr val="tx2"/>
                </a:solidFill>
              </a:defRPr>
            </a:lvl2pPr>
            <a:lvl3pPr marL="1257300" indent="-342900">
              <a:buClr>
                <a:schemeClr val="accent6"/>
              </a:buClr>
              <a:buFont typeface="+mj-lt"/>
              <a:buAutoNum type="arabicParenR"/>
              <a:defRPr sz="1600">
                <a:solidFill>
                  <a:schemeClr val="tx2"/>
                </a:solidFill>
              </a:defRPr>
            </a:lvl3pPr>
            <a:lvl4pPr marL="1714500" indent="-342900">
              <a:buClr>
                <a:schemeClr val="accent6"/>
              </a:buClr>
              <a:buFont typeface="+mj-lt"/>
              <a:buAutoNum type="arabicParenR"/>
              <a:defRPr sz="1600">
                <a:solidFill>
                  <a:schemeClr val="tx2"/>
                </a:solidFill>
              </a:defRPr>
            </a:lvl4pPr>
            <a:lvl5pPr marL="2171700" indent="-342900">
              <a:buClr>
                <a:schemeClr val="accent6"/>
              </a:buClr>
              <a:buFont typeface="+mj-lt"/>
              <a:buAutoNum type="arabicParenR"/>
              <a:defRPr sz="1600">
                <a:solidFill>
                  <a:schemeClr val="tx2"/>
                </a:solidFill>
              </a:defRPr>
            </a:lvl5pPr>
          </a:lstStyle>
          <a:p>
            <a:pPr lvl="0"/>
            <a:r>
              <a:rPr lang="en-US" noProof="0" dirty="0"/>
              <a:t>Click here to enter a numbered item. Press “Return” to add another.</a:t>
            </a:r>
          </a:p>
        </p:txBody>
      </p:sp>
      <p:grpSp>
        <p:nvGrpSpPr>
          <p:cNvPr id="3" name="Group 2">
            <a:extLst>
              <a:ext uri="{FF2B5EF4-FFF2-40B4-BE49-F238E27FC236}">
                <a16:creationId xmlns:a16="http://schemas.microsoft.com/office/drawing/2014/main" id="{F6A2F17B-6B6F-56D4-E621-802BAF91565E}"/>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C58053A1-3CD1-DABB-714A-C8D30C657A6D}"/>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F6962D5A-6AF0-0FAF-B193-1F71A8BD5A09}"/>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60EEC541-412D-5E19-8398-E1DC4D022FB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EA10ADCF-A463-1A5B-71C7-14F797FE4442}"/>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E40F3AD2-2B3F-2B03-9CD5-533ABAB4A08C}"/>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BC06995A-6C16-F6FD-85B0-AC3B209E41A8}"/>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6C4B6807-6BDD-44D7-ED1A-CDD4D4C4FD77}"/>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251A8AA6-25F3-CA2F-7A95-90BA34D38620}"/>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2" name="Title 1">
            <a:extLst>
              <a:ext uri="{FF2B5EF4-FFF2-40B4-BE49-F238E27FC236}">
                <a16:creationId xmlns:a16="http://schemas.microsoft.com/office/drawing/2014/main" id="{055C30D6-D084-62CC-4900-D12C33033646}"/>
              </a:ext>
            </a:extLst>
          </p:cNvPr>
          <p:cNvSpPr>
            <a:spLocks noGrp="1"/>
          </p:cNvSpPr>
          <p:nvPr>
            <p:ph type="title" hasCustomPrompt="1"/>
          </p:nvPr>
        </p:nvSpPr>
        <p:spPr/>
        <p:txBody>
          <a:bodyPr>
            <a:noAutofit/>
          </a:bodyPr>
          <a:lstStyle>
            <a:lvl1pPr>
              <a:defRPr>
                <a:solidFill>
                  <a:schemeClr val="bg1"/>
                </a:solidFill>
              </a:defRPr>
            </a:lvl1pPr>
          </a:lstStyle>
          <a:p>
            <a:r>
              <a:rPr lang="en-US" dirty="0"/>
              <a:t>Title</a:t>
            </a:r>
          </a:p>
        </p:txBody>
      </p:sp>
      <p:sp>
        <p:nvSpPr>
          <p:cNvPr id="11" name="Slide Number Placeholder 15">
            <a:extLst>
              <a:ext uri="{FF2B5EF4-FFF2-40B4-BE49-F238E27FC236}">
                <a16:creationId xmlns:a16="http://schemas.microsoft.com/office/drawing/2014/main" id="{49EEFA26-A11B-38FC-3FB0-C95277BC3426}"/>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930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01040" y="1368425"/>
            <a:ext cx="10515600" cy="4996896"/>
          </a:xfrm>
        </p:spPr>
        <p:txBody>
          <a:bodyPr/>
          <a:lstStyle>
            <a:lvl1pPr>
              <a:lnSpc>
                <a:spcPct val="100000"/>
              </a:lnSpc>
              <a:spcBef>
                <a:spcPts val="654"/>
              </a:spcBef>
              <a:spcAft>
                <a:spcPts val="1959"/>
              </a:spcAft>
              <a:defRPr lang="en-US" sz="2000" spc="32" smtClean="0">
                <a:solidFill>
                  <a:schemeClr val="tx1"/>
                </a:solidFill>
              </a:defRPr>
            </a:lvl1pPr>
            <a:lvl2pPr marL="13817" indent="0">
              <a:lnSpc>
                <a:spcPct val="100000"/>
              </a:lnSpc>
              <a:spcBef>
                <a:spcPts val="1305"/>
              </a:spcBef>
              <a:buFont typeface="Arial" panose="020B0604020202020204" pitchFamily="34" charset="0"/>
              <a:buNone/>
              <a:tabLst/>
              <a:defRPr lang="en-US" sz="2000" spc="32" smtClean="0">
                <a:solidFill>
                  <a:schemeClr val="tx1"/>
                </a:solidFill>
              </a:defRPr>
            </a:lvl2pPr>
            <a:lvl3pPr marL="747832" indent="-245248">
              <a:lnSpc>
                <a:spcPct val="100000"/>
              </a:lnSpc>
              <a:spcBef>
                <a:spcPts val="1305"/>
              </a:spcBef>
              <a:buFont typeface="Arial" charset="0"/>
              <a:buChar char="•"/>
              <a:tabLst/>
              <a:defRPr lang="en-US" smtClean="0">
                <a:solidFill>
                  <a:schemeClr val="tx1"/>
                </a:solidFill>
              </a:defRPr>
            </a:lvl3pPr>
            <a:lvl4pPr marL="1122610" indent="-259063">
              <a:lnSpc>
                <a:spcPct val="100000"/>
              </a:lnSpc>
              <a:spcBef>
                <a:spcPts val="1305"/>
              </a:spcBef>
              <a:buFont typeface="Arial" charset="0"/>
              <a:buChar char="•"/>
              <a:tabLst/>
              <a:defRPr lang="en-US" sz="1467" smtClean="0">
                <a:solidFill>
                  <a:schemeClr val="tx1"/>
                </a:solidFill>
              </a:defRPr>
            </a:lvl4pPr>
            <a:lvl5pPr marL="1495662" indent="-259063">
              <a:lnSpc>
                <a:spcPct val="100000"/>
              </a:lnSpc>
              <a:spcBef>
                <a:spcPts val="1305"/>
              </a:spcBef>
              <a:buFont typeface="Arial" charset="0"/>
              <a:buChar char="•"/>
              <a:tabLst/>
              <a:defRPr lang="en-US" sz="146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title"/>
          </p:nvPr>
        </p:nvSpPr>
        <p:spPr>
          <a:xfrm>
            <a:off x="704088" y="228606"/>
            <a:ext cx="10515600" cy="1139825"/>
          </a:xfrm>
        </p:spPr>
        <p:txBody>
          <a:bodyPr anchor="t" anchorCtr="0"/>
          <a:lstStyle>
            <a:lvl1pPr>
              <a:defRPr sz="3733" spc="55" baseline="0"/>
            </a:lvl1pPr>
          </a:lstStyle>
          <a:p>
            <a:r>
              <a:rPr lang="en-US"/>
              <a:t>Click to edit Master title style</a:t>
            </a:r>
            <a:endParaRPr lang="en-US" dirty="0"/>
          </a:p>
        </p:txBody>
      </p:sp>
      <p:sp>
        <p:nvSpPr>
          <p:cNvPr id="2" name="Slide Number Placeholder 4">
            <a:extLst>
              <a:ext uri="{FF2B5EF4-FFF2-40B4-BE49-F238E27FC236}">
                <a16:creationId xmlns:a16="http://schemas.microsoft.com/office/drawing/2014/main" id="{6D99C7C5-439E-238F-B5EE-4CF80E645C58}"/>
              </a:ext>
            </a:extLst>
          </p:cNvPr>
          <p:cNvSpPr>
            <a:spLocks noGrp="1"/>
          </p:cNvSpPr>
          <p:nvPr>
            <p:ph type="sldNum" sz="quarter" idx="10"/>
          </p:nvPr>
        </p:nvSpPr>
        <p:spPr>
          <a:xfrm>
            <a:off x="136071" y="6449786"/>
            <a:ext cx="591911" cy="387804"/>
          </a:xfrm>
        </p:spPr>
        <p:txBody>
          <a:bodyPr/>
          <a:lstStyle>
            <a:lvl1pPr>
              <a:defRPr/>
            </a:lvl1pPr>
          </a:lstStyle>
          <a:p>
            <a:pPr>
              <a:defRPr/>
            </a:pPr>
            <a:fld id="{BD67D0E1-D86A-4A27-87FD-21FA5CCB69A5}" type="slidenum">
              <a:rPr lang="en-US" altLang="en-US"/>
              <a:pPr>
                <a:defRPr/>
              </a:pPr>
              <a:t>‹#›</a:t>
            </a:fld>
            <a:endParaRPr lang="en-US" altLang="en-US" dirty="0"/>
          </a:p>
        </p:txBody>
      </p:sp>
    </p:spTree>
    <p:extLst>
      <p:ext uri="{BB962C8B-B14F-4D97-AF65-F5344CB8AC3E}">
        <p14:creationId xmlns:p14="http://schemas.microsoft.com/office/powerpoint/2010/main" val="3389953155"/>
      </p:ext>
    </p:extLst>
  </p:cSld>
  <p:clrMapOvr>
    <a:masterClrMapping/>
  </p:clrMapOvr>
  <p:transition spd="med">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938D4F65-3C01-490B-8CA0-72A8B319FB3A}"/>
              </a:ext>
            </a:extLst>
          </p:cNvPr>
          <p:cNvSpPr>
            <a:spLocks noGrp="1"/>
          </p:cNvSpPr>
          <p:nvPr>
            <p:ph type="sldNum" sz="quarter" idx="10"/>
          </p:nvPr>
        </p:nvSpPr>
        <p:spPr>
          <a:xfrm>
            <a:off x="136071" y="6388553"/>
            <a:ext cx="591911" cy="387804"/>
          </a:xfrm>
        </p:spPr>
        <p:txBody>
          <a:bodyPr/>
          <a:lstStyle>
            <a:lvl1pPr>
              <a:defRPr/>
            </a:lvl1pPr>
          </a:lstStyle>
          <a:p>
            <a:pPr>
              <a:defRPr/>
            </a:pPr>
            <a:fld id="{BD537573-2554-482A-9CEF-489E101FC9FE}" type="slidenum">
              <a:rPr lang="en-US" altLang="en-US"/>
              <a:pPr>
                <a:defRPr/>
              </a:pPr>
              <a:t>‹#›</a:t>
            </a:fld>
            <a:endParaRPr lang="en-US" altLang="en-US"/>
          </a:p>
        </p:txBody>
      </p:sp>
    </p:spTree>
    <p:extLst>
      <p:ext uri="{BB962C8B-B14F-4D97-AF65-F5344CB8AC3E}">
        <p14:creationId xmlns:p14="http://schemas.microsoft.com/office/powerpoint/2010/main" val="4749629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Slide Full Image Day">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9CB68DE-3E74-4935-9A54-E41592954D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F2E9C443-4FF4-4029-8C3F-045B3D4B19E8}"/>
              </a:ext>
            </a:extLst>
          </p:cNvPr>
          <p:cNvGrpSpPr/>
          <p:nvPr/>
        </p:nvGrpSpPr>
        <p:grpSpPr>
          <a:xfrm>
            <a:off x="11173460" y="6417165"/>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DE50D6E4-9CB5-4827-8F98-79E0B84026FC}"/>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4C1D240A-353F-4546-8C18-9B9F40EF6D0F}"/>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12581C43-6064-4AC1-BFA1-7E900066E4C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C4F8086C-40A0-449A-A61A-5898335F1EE2}"/>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0925B262-58FD-45F7-A288-1580D3CA301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B37D3952-A35F-4BBC-AB9F-6D5B6436BC8F}"/>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45B63ED8-8421-4D54-96AA-C3302000E2D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D593472B-5B92-4FE7-B453-71FF9DD3D7A7}"/>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198A315E-03F4-4501-93E0-0B3F578D1F28}"/>
              </a:ext>
            </a:extLst>
          </p:cNvPr>
          <p:cNvSpPr>
            <a:spLocks noGrp="1"/>
          </p:cNvSpPr>
          <p:nvPr>
            <p:ph type="body" idx="1" hasCustomPrompt="1"/>
          </p:nvPr>
        </p:nvSpPr>
        <p:spPr>
          <a:xfrm>
            <a:off x="402036" y="3575826"/>
            <a:ext cx="8430075" cy="967821"/>
          </a:xfrm>
          <a:prstGeom prst="rect">
            <a:avLst/>
          </a:prstGeom>
        </p:spPr>
        <p:txBody>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3" name="Title 1">
            <a:extLst>
              <a:ext uri="{FF2B5EF4-FFF2-40B4-BE49-F238E27FC236}">
                <a16:creationId xmlns:a16="http://schemas.microsoft.com/office/drawing/2014/main" id="{7C6FC97D-2EDE-45F6-8482-6283C0CD304D}"/>
              </a:ext>
            </a:extLst>
          </p:cNvPr>
          <p:cNvSpPr>
            <a:spLocks noGrp="1"/>
          </p:cNvSpPr>
          <p:nvPr>
            <p:ph type="ctrTitle" hasCustomPrompt="1"/>
          </p:nvPr>
        </p:nvSpPr>
        <p:spPr>
          <a:xfrm>
            <a:off x="402036" y="1535007"/>
            <a:ext cx="8430075" cy="1803616"/>
          </a:xfrm>
          <a:prstGeom prst="rect">
            <a:avLst/>
          </a:prstGeom>
        </p:spPr>
        <p:txBody>
          <a:bodyPr anchor="t"/>
          <a:lstStyle>
            <a:lvl1pPr algn="l">
              <a:defRPr sz="6000">
                <a:solidFill>
                  <a:schemeClr val="bg1"/>
                </a:solidFill>
                <a:latin typeface="Arial" panose="020B0604020202020204" pitchFamily="34" charset="0"/>
                <a:cs typeface="Arial" panose="020B0604020202020204" pitchFamily="34" charset="0"/>
              </a:defRPr>
            </a:lvl1pPr>
          </a:lstStyle>
          <a:p>
            <a:r>
              <a:rPr lang="en-US" dirty="0"/>
              <a:t>Click to Enter Presentation Title</a:t>
            </a:r>
          </a:p>
        </p:txBody>
      </p:sp>
      <p:cxnSp>
        <p:nvCxnSpPr>
          <p:cNvPr id="14" name="Straight Connector 13">
            <a:extLst>
              <a:ext uri="{FF2B5EF4-FFF2-40B4-BE49-F238E27FC236}">
                <a16:creationId xmlns:a16="http://schemas.microsoft.com/office/drawing/2014/main" id="{F5BBCBDB-9803-4D48-91AB-F74D566EAB14}"/>
              </a:ext>
            </a:extLst>
          </p:cNvPr>
          <p:cNvCxnSpPr>
            <a:cxnSpLocks/>
          </p:cNvCxnSpPr>
          <p:nvPr/>
        </p:nvCxnSpPr>
        <p:spPr>
          <a:xfrm>
            <a:off x="402037" y="1449377"/>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2794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Slide Full Image Sunse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82F2E4A-04FB-4ACE-976B-5FD17430213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9" name="Text Placeholder 2">
            <a:extLst>
              <a:ext uri="{FF2B5EF4-FFF2-40B4-BE49-F238E27FC236}">
                <a16:creationId xmlns:a16="http://schemas.microsoft.com/office/drawing/2014/main" id="{3C50180D-920B-4196-A365-E44ABA519875}"/>
              </a:ext>
            </a:extLst>
          </p:cNvPr>
          <p:cNvSpPr>
            <a:spLocks noGrp="1"/>
          </p:cNvSpPr>
          <p:nvPr>
            <p:ph type="body" idx="1" hasCustomPrompt="1"/>
          </p:nvPr>
        </p:nvSpPr>
        <p:spPr>
          <a:xfrm>
            <a:off x="402036" y="3575826"/>
            <a:ext cx="8430075" cy="967821"/>
          </a:xfrm>
          <a:prstGeom prst="rect">
            <a:avLst/>
          </a:prstGeom>
        </p:spPr>
        <p:txBody>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0" name="Title 1">
            <a:extLst>
              <a:ext uri="{FF2B5EF4-FFF2-40B4-BE49-F238E27FC236}">
                <a16:creationId xmlns:a16="http://schemas.microsoft.com/office/drawing/2014/main" id="{437C5F80-4F5C-4C22-91AC-80BF0DC32562}"/>
              </a:ext>
            </a:extLst>
          </p:cNvPr>
          <p:cNvSpPr>
            <a:spLocks noGrp="1"/>
          </p:cNvSpPr>
          <p:nvPr>
            <p:ph type="ctrTitle" hasCustomPrompt="1"/>
          </p:nvPr>
        </p:nvSpPr>
        <p:spPr>
          <a:xfrm>
            <a:off x="402036" y="1535007"/>
            <a:ext cx="8430075" cy="1803616"/>
          </a:xfrm>
          <a:prstGeom prst="rect">
            <a:avLst/>
          </a:prstGeom>
        </p:spPr>
        <p:txBody>
          <a:bodyPr anchor="t"/>
          <a:lstStyle>
            <a:lvl1pPr algn="l">
              <a:defRPr sz="6000">
                <a:solidFill>
                  <a:schemeClr val="bg1"/>
                </a:solidFill>
                <a:latin typeface="Arial" panose="020B0604020202020204" pitchFamily="34" charset="0"/>
                <a:cs typeface="Arial" panose="020B0604020202020204" pitchFamily="34" charset="0"/>
              </a:defRPr>
            </a:lvl1pPr>
          </a:lstStyle>
          <a:p>
            <a:r>
              <a:rPr lang="en-US" dirty="0"/>
              <a:t>Click to Enter Presentation Title</a:t>
            </a:r>
          </a:p>
        </p:txBody>
      </p:sp>
      <p:cxnSp>
        <p:nvCxnSpPr>
          <p:cNvPr id="11" name="Straight Connector 10">
            <a:extLst>
              <a:ext uri="{FF2B5EF4-FFF2-40B4-BE49-F238E27FC236}">
                <a16:creationId xmlns:a16="http://schemas.microsoft.com/office/drawing/2014/main" id="{8C798B4E-133B-46F7-BB0C-BA54B2926289}"/>
              </a:ext>
            </a:extLst>
          </p:cNvPr>
          <p:cNvCxnSpPr>
            <a:cxnSpLocks/>
          </p:cNvCxnSpPr>
          <p:nvPr/>
        </p:nvCxnSpPr>
        <p:spPr>
          <a:xfrm>
            <a:off x="402037" y="1449377"/>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986886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Slide Full Image Nigh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2D37D95-9620-4CF1-90FD-BEFE000B7DA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ECD7A826-9E87-435A-AE97-36C64B913F1D}"/>
              </a:ext>
            </a:extLst>
          </p:cNvPr>
          <p:cNvGrpSpPr/>
          <p:nvPr/>
        </p:nvGrpSpPr>
        <p:grpSpPr>
          <a:xfrm>
            <a:off x="11173460" y="6417165"/>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4A3ADA42-694E-4B00-9055-9CD88C7BD26C}"/>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6171DDE5-605D-4650-B391-426479863638}"/>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905E102D-8F6E-4372-82AA-2A34EC9E785D}"/>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39DDCCAA-EF0D-407F-B7EB-9F78BC98FD3F}"/>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F9E8675A-B481-4D0C-AE31-8CB1EF31023D}"/>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9138A523-3B0E-4B65-8377-EC58332C6F9F}"/>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0F0BE0F0-2FEA-4751-AC2E-B5B13F60588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81F77B86-5770-4617-B71E-1D7052D4DAC8}"/>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BCA91F75-4AF7-4542-9DAC-17AB9F4F95AB}"/>
              </a:ext>
            </a:extLst>
          </p:cNvPr>
          <p:cNvSpPr>
            <a:spLocks noGrp="1"/>
          </p:cNvSpPr>
          <p:nvPr>
            <p:ph type="body" idx="1" hasCustomPrompt="1"/>
          </p:nvPr>
        </p:nvSpPr>
        <p:spPr>
          <a:xfrm>
            <a:off x="402036" y="3575826"/>
            <a:ext cx="8430075" cy="967821"/>
          </a:xfrm>
          <a:prstGeom prst="rect">
            <a:avLst/>
          </a:prstGeom>
        </p:spPr>
        <p:txBody>
          <a:bodyPr/>
          <a:lstStyle>
            <a:lvl1pPr marL="0" indent="0">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3" name="Title 1">
            <a:extLst>
              <a:ext uri="{FF2B5EF4-FFF2-40B4-BE49-F238E27FC236}">
                <a16:creationId xmlns:a16="http://schemas.microsoft.com/office/drawing/2014/main" id="{AE505580-2A1E-4C34-A591-425B0418C744}"/>
              </a:ext>
            </a:extLst>
          </p:cNvPr>
          <p:cNvSpPr>
            <a:spLocks noGrp="1"/>
          </p:cNvSpPr>
          <p:nvPr>
            <p:ph type="ctrTitle" hasCustomPrompt="1"/>
          </p:nvPr>
        </p:nvSpPr>
        <p:spPr>
          <a:xfrm>
            <a:off x="402036" y="1535007"/>
            <a:ext cx="8430075" cy="1803616"/>
          </a:xfrm>
          <a:prstGeom prst="rect">
            <a:avLst/>
          </a:prstGeom>
        </p:spPr>
        <p:txBody>
          <a:bodyPr anchor="t"/>
          <a:lstStyle>
            <a:lvl1pPr algn="l">
              <a:defRPr sz="6000">
                <a:solidFill>
                  <a:schemeClr val="bg1"/>
                </a:solidFill>
                <a:latin typeface="Arial" panose="020B0604020202020204" pitchFamily="34" charset="0"/>
                <a:cs typeface="Arial" panose="020B0604020202020204" pitchFamily="34" charset="0"/>
              </a:defRPr>
            </a:lvl1pPr>
          </a:lstStyle>
          <a:p>
            <a:r>
              <a:rPr lang="en-US" dirty="0"/>
              <a:t>Click to Enter Presentation Title</a:t>
            </a:r>
          </a:p>
        </p:txBody>
      </p:sp>
      <p:cxnSp>
        <p:nvCxnSpPr>
          <p:cNvPr id="14" name="Straight Connector 13">
            <a:extLst>
              <a:ext uri="{FF2B5EF4-FFF2-40B4-BE49-F238E27FC236}">
                <a16:creationId xmlns:a16="http://schemas.microsoft.com/office/drawing/2014/main" id="{D681357C-0773-4C5D-8102-F810059B433F}"/>
              </a:ext>
            </a:extLst>
          </p:cNvPr>
          <p:cNvCxnSpPr>
            <a:cxnSpLocks/>
          </p:cNvCxnSpPr>
          <p:nvPr/>
        </p:nvCxnSpPr>
        <p:spPr>
          <a:xfrm>
            <a:off x="402037" y="1449377"/>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79592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Slide Partial Image Day">
    <p:spTree>
      <p:nvGrpSpPr>
        <p:cNvPr id="1" name=""/>
        <p:cNvGrpSpPr/>
        <p:nvPr/>
      </p:nvGrpSpPr>
      <p:grpSpPr>
        <a:xfrm>
          <a:off x="0" y="0"/>
          <a:ext cx="0" cy="0"/>
          <a:chOff x="0" y="0"/>
          <a:chExt cx="0" cy="0"/>
        </a:xfrm>
      </p:grpSpPr>
      <p:sp>
        <p:nvSpPr>
          <p:cNvPr id="18" name="Isosceles Triangle 17">
            <a:extLst>
              <a:ext uri="{FF2B5EF4-FFF2-40B4-BE49-F238E27FC236}">
                <a16:creationId xmlns:a16="http://schemas.microsoft.com/office/drawing/2014/main" id="{EB2B8AA3-4544-47DE-874E-D344495A26B1}"/>
              </a:ext>
            </a:extLst>
          </p:cNvPr>
          <p:cNvSpPr/>
          <p:nvPr/>
        </p:nvSpPr>
        <p:spPr>
          <a:xfrm>
            <a:off x="7188324" y="1886"/>
            <a:ext cx="5010025" cy="6862464"/>
          </a:xfrm>
          <a:prstGeom prst="triangle">
            <a:avLst>
              <a:gd name="adj" fmla="val 100000"/>
            </a:avLst>
          </a:prstGeom>
          <a:blipFill dpi="0" rotWithShape="1">
            <a:blip r:embed="rId2" cstate="print">
              <a:extLst>
                <a:ext uri="{28A0092B-C50C-407E-A947-70E740481C1C}">
                  <a14:useLocalDpi xmlns:a14="http://schemas.microsoft.com/office/drawing/2010/main"/>
                </a:ext>
              </a:extLst>
            </a:blip>
            <a:srcRect/>
            <a:stretch>
              <a:fillRect/>
            </a:stretch>
          </a:blip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4" name="Isosceles Triangle 3">
            <a:extLst>
              <a:ext uri="{FF2B5EF4-FFF2-40B4-BE49-F238E27FC236}">
                <a16:creationId xmlns:a16="http://schemas.microsoft.com/office/drawing/2014/main" id="{ACBB4585-8D1C-4DD2-B0C5-6CC403FBF739}"/>
              </a:ext>
            </a:extLst>
          </p:cNvPr>
          <p:cNvSpPr/>
          <p:nvPr/>
        </p:nvSpPr>
        <p:spPr>
          <a:xfrm flipV="1">
            <a:off x="0" y="-13648"/>
            <a:ext cx="12191999" cy="2542271"/>
          </a:xfrm>
          <a:prstGeom prst="triangle">
            <a:avLst>
              <a:gd name="adj" fmla="val 100000"/>
            </a:avLst>
          </a:prstGeom>
          <a:blipFill dpi="0" rotWithShape="0">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1C98FB8B-3C1B-4D83-A725-9DFF9DC93884}"/>
              </a:ext>
            </a:extLst>
          </p:cNvPr>
          <p:cNvGrpSpPr/>
          <p:nvPr/>
        </p:nvGrpSpPr>
        <p:grpSpPr>
          <a:xfrm>
            <a:off x="11173460" y="6417165"/>
            <a:ext cx="869136" cy="287336"/>
            <a:chOff x="9740079" y="5966678"/>
            <a:chExt cx="1069658" cy="353628"/>
          </a:xfrm>
          <a:solidFill>
            <a:schemeClr val="bg1"/>
          </a:solidFill>
        </p:grpSpPr>
        <p:sp>
          <p:nvSpPr>
            <p:cNvPr id="6" name="Freeform 5">
              <a:extLst>
                <a:ext uri="{FF2B5EF4-FFF2-40B4-BE49-F238E27FC236}">
                  <a16:creationId xmlns:a16="http://schemas.microsoft.com/office/drawing/2014/main" id="{538DC366-B181-4C14-B192-9E93EFA1D7C4}"/>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6">
              <a:extLst>
                <a:ext uri="{FF2B5EF4-FFF2-40B4-BE49-F238E27FC236}">
                  <a16:creationId xmlns:a16="http://schemas.microsoft.com/office/drawing/2014/main" id="{C018A6AE-5D2C-4E45-9DCA-CFA5976604BD}"/>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7">
              <a:extLst>
                <a:ext uri="{FF2B5EF4-FFF2-40B4-BE49-F238E27FC236}">
                  <a16:creationId xmlns:a16="http://schemas.microsoft.com/office/drawing/2014/main" id="{6941A201-C60D-43B5-8DE4-512D91F1A258}"/>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8">
              <a:extLst>
                <a:ext uri="{FF2B5EF4-FFF2-40B4-BE49-F238E27FC236}">
                  <a16:creationId xmlns:a16="http://schemas.microsoft.com/office/drawing/2014/main" id="{17256C22-9584-4D26-9D8E-9AEC6CB2811B}"/>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9">
              <a:extLst>
                <a:ext uri="{FF2B5EF4-FFF2-40B4-BE49-F238E27FC236}">
                  <a16:creationId xmlns:a16="http://schemas.microsoft.com/office/drawing/2014/main" id="{71A596D9-9558-4D2D-821D-B67A6883AE6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0">
              <a:extLst>
                <a:ext uri="{FF2B5EF4-FFF2-40B4-BE49-F238E27FC236}">
                  <a16:creationId xmlns:a16="http://schemas.microsoft.com/office/drawing/2014/main" id="{0B112C3B-C33D-46D8-9AF6-0C40D65DD5D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1">
              <a:extLst>
                <a:ext uri="{FF2B5EF4-FFF2-40B4-BE49-F238E27FC236}">
                  <a16:creationId xmlns:a16="http://schemas.microsoft.com/office/drawing/2014/main" id="{51B6455A-C04C-4761-BFCA-98F0CA4CDD97}"/>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2">
              <a:extLst>
                <a:ext uri="{FF2B5EF4-FFF2-40B4-BE49-F238E27FC236}">
                  <a16:creationId xmlns:a16="http://schemas.microsoft.com/office/drawing/2014/main" id="{0828D0E9-5C37-4BFE-93CE-B5AD97C67CE1}"/>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402036" y="3866434"/>
            <a:ext cx="8430075" cy="967821"/>
          </a:xfrm>
          <a:prstGeom prst="rect">
            <a:avLst/>
          </a:prstGeom>
        </p:spPr>
        <p:txBody>
          <a:bodyPr/>
          <a:lstStyle>
            <a:lvl1pPr marL="0" indent="0">
              <a:buNone/>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402036" y="1825615"/>
            <a:ext cx="8430075" cy="1803616"/>
          </a:xfrm>
          <a:prstGeom prst="rect">
            <a:avLst/>
          </a:prstGeom>
        </p:spPr>
        <p:txBody>
          <a:bodyPr anchor="t"/>
          <a:lstStyle>
            <a:lvl1pPr algn="l">
              <a:defRPr sz="6000">
                <a:solidFill>
                  <a:schemeClr val="tx1"/>
                </a:solidFill>
                <a:latin typeface="Arial" panose="020B0604020202020204" pitchFamily="34" charset="0"/>
                <a:cs typeface="Arial" panose="020B0604020202020204" pitchFamily="34" charset="0"/>
              </a:defRPr>
            </a:lvl1pPr>
          </a:lstStyle>
          <a:p>
            <a:r>
              <a:rPr lang="en-US" dirty="0"/>
              <a:t>Click to Enter Presentation Title</a:t>
            </a:r>
          </a:p>
        </p:txBody>
      </p:sp>
      <p:cxnSp>
        <p:nvCxnSpPr>
          <p:cNvPr id="16" name="Straight Connector 15">
            <a:extLst>
              <a:ext uri="{FF2B5EF4-FFF2-40B4-BE49-F238E27FC236}">
                <a16:creationId xmlns:a16="http://schemas.microsoft.com/office/drawing/2014/main" id="{184431D5-3687-45A2-BBF4-A710496AE2B1}"/>
              </a:ext>
            </a:extLst>
          </p:cNvPr>
          <p:cNvCxnSpPr>
            <a:cxnSpLocks/>
          </p:cNvCxnSpPr>
          <p:nvPr/>
        </p:nvCxnSpPr>
        <p:spPr>
          <a:xfrm>
            <a:off x="402037" y="1735127"/>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7451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Slide Partial Image Sunset">
    <p:spTree>
      <p:nvGrpSpPr>
        <p:cNvPr id="1" name=""/>
        <p:cNvGrpSpPr/>
        <p:nvPr/>
      </p:nvGrpSpPr>
      <p:grpSpPr>
        <a:xfrm>
          <a:off x="0" y="0"/>
          <a:ext cx="0" cy="0"/>
          <a:chOff x="0" y="0"/>
          <a:chExt cx="0" cy="0"/>
        </a:xfrm>
      </p:grpSpPr>
      <p:sp>
        <p:nvSpPr>
          <p:cNvPr id="17" name="Isosceles Triangle 16">
            <a:extLst>
              <a:ext uri="{FF2B5EF4-FFF2-40B4-BE49-F238E27FC236}">
                <a16:creationId xmlns:a16="http://schemas.microsoft.com/office/drawing/2014/main" id="{FC11B712-A9D0-4CDE-B3FA-FE3A5CE5AD66}"/>
              </a:ext>
            </a:extLst>
          </p:cNvPr>
          <p:cNvSpPr/>
          <p:nvPr/>
        </p:nvSpPr>
        <p:spPr>
          <a:xfrm>
            <a:off x="7167058" y="1886"/>
            <a:ext cx="5031292" cy="6862464"/>
          </a:xfrm>
          <a:prstGeom prst="triangle">
            <a:avLst>
              <a:gd name="adj" fmla="val 100000"/>
            </a:avLst>
          </a:prstGeom>
          <a:blipFill dpi="0" rotWithShape="1">
            <a:blip r:embed="rId2" cstate="print">
              <a:extLst>
                <a:ext uri="{28A0092B-C50C-407E-A947-70E740481C1C}">
                  <a14:useLocalDpi xmlns:a14="http://schemas.microsoft.com/office/drawing/2010/main"/>
                </a:ext>
              </a:extLst>
            </a:blip>
            <a:srcRect/>
            <a:stretch>
              <a:fillRect t="23000"/>
            </a:stretch>
          </a:blip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4" name="Isosceles Triangle 3">
            <a:extLst>
              <a:ext uri="{FF2B5EF4-FFF2-40B4-BE49-F238E27FC236}">
                <a16:creationId xmlns:a16="http://schemas.microsoft.com/office/drawing/2014/main" id="{907979E3-24AA-4545-ADCE-DABD6EA45532}"/>
              </a:ext>
            </a:extLst>
          </p:cNvPr>
          <p:cNvSpPr/>
          <p:nvPr/>
        </p:nvSpPr>
        <p:spPr>
          <a:xfrm flipV="1">
            <a:off x="-16807" y="-13649"/>
            <a:ext cx="12208807" cy="2542271"/>
          </a:xfrm>
          <a:prstGeom prst="triangle">
            <a:avLst>
              <a:gd name="adj" fmla="val 100000"/>
            </a:avLst>
          </a:prstGeom>
          <a:blipFill dpi="0" rotWithShape="0">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5E302518-69F9-4C9C-AC82-50D3F4E60271}"/>
              </a:ext>
            </a:extLst>
          </p:cNvPr>
          <p:cNvGrpSpPr/>
          <p:nvPr/>
        </p:nvGrpSpPr>
        <p:grpSpPr>
          <a:xfrm>
            <a:off x="11173460" y="6417165"/>
            <a:ext cx="869136" cy="287336"/>
            <a:chOff x="9740079" y="5966678"/>
            <a:chExt cx="1069658" cy="353628"/>
          </a:xfrm>
        </p:grpSpPr>
        <p:sp>
          <p:nvSpPr>
            <p:cNvPr id="6" name="Freeform 5">
              <a:extLst>
                <a:ext uri="{FF2B5EF4-FFF2-40B4-BE49-F238E27FC236}">
                  <a16:creationId xmlns:a16="http://schemas.microsoft.com/office/drawing/2014/main" id="{40E54EA7-EAE0-4EC8-AF51-C65BEB7AD62C}"/>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6">
              <a:extLst>
                <a:ext uri="{FF2B5EF4-FFF2-40B4-BE49-F238E27FC236}">
                  <a16:creationId xmlns:a16="http://schemas.microsoft.com/office/drawing/2014/main" id="{628D86CA-400A-4608-B14E-5E6B8DA023C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7">
              <a:extLst>
                <a:ext uri="{FF2B5EF4-FFF2-40B4-BE49-F238E27FC236}">
                  <a16:creationId xmlns:a16="http://schemas.microsoft.com/office/drawing/2014/main" id="{DA40091A-D85B-4385-A63B-58EDE4394E22}"/>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8">
              <a:extLst>
                <a:ext uri="{FF2B5EF4-FFF2-40B4-BE49-F238E27FC236}">
                  <a16:creationId xmlns:a16="http://schemas.microsoft.com/office/drawing/2014/main" id="{82491500-42EB-427F-80F5-3340733CB64A}"/>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9">
              <a:extLst>
                <a:ext uri="{FF2B5EF4-FFF2-40B4-BE49-F238E27FC236}">
                  <a16:creationId xmlns:a16="http://schemas.microsoft.com/office/drawing/2014/main" id="{CF31AE5D-7099-4A33-BCAE-C57D352B1A20}"/>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0">
              <a:extLst>
                <a:ext uri="{FF2B5EF4-FFF2-40B4-BE49-F238E27FC236}">
                  <a16:creationId xmlns:a16="http://schemas.microsoft.com/office/drawing/2014/main" id="{5E5E222B-19F6-4E69-8F41-0A14EF43541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1">
              <a:extLst>
                <a:ext uri="{FF2B5EF4-FFF2-40B4-BE49-F238E27FC236}">
                  <a16:creationId xmlns:a16="http://schemas.microsoft.com/office/drawing/2014/main" id="{C73F7B83-77A0-4DFA-B8CB-8AB685D4F060}"/>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2">
              <a:extLst>
                <a:ext uri="{FF2B5EF4-FFF2-40B4-BE49-F238E27FC236}">
                  <a16:creationId xmlns:a16="http://schemas.microsoft.com/office/drawing/2014/main" id="{C4DCBEBE-9DFE-4A26-8762-D94F84B8C996}"/>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4" name="Text Placeholder 2">
            <a:extLst>
              <a:ext uri="{FF2B5EF4-FFF2-40B4-BE49-F238E27FC236}">
                <a16:creationId xmlns:a16="http://schemas.microsoft.com/office/drawing/2014/main" id="{5C296163-1C00-4F37-8F0C-5A7A97EF7D82}"/>
              </a:ext>
            </a:extLst>
          </p:cNvPr>
          <p:cNvSpPr>
            <a:spLocks noGrp="1"/>
          </p:cNvSpPr>
          <p:nvPr>
            <p:ph type="body" idx="1" hasCustomPrompt="1"/>
          </p:nvPr>
        </p:nvSpPr>
        <p:spPr>
          <a:xfrm>
            <a:off x="402036" y="3866434"/>
            <a:ext cx="8430075" cy="967821"/>
          </a:xfrm>
          <a:prstGeom prst="rect">
            <a:avLst/>
          </a:prstGeom>
        </p:spPr>
        <p:txBody>
          <a:bodyPr/>
          <a:lstStyle>
            <a:lvl1pPr marL="0" indent="0">
              <a:buNone/>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5" name="Title 1">
            <a:extLst>
              <a:ext uri="{FF2B5EF4-FFF2-40B4-BE49-F238E27FC236}">
                <a16:creationId xmlns:a16="http://schemas.microsoft.com/office/drawing/2014/main" id="{668B76DC-EC66-4C8E-958D-72B771E88FD9}"/>
              </a:ext>
            </a:extLst>
          </p:cNvPr>
          <p:cNvSpPr>
            <a:spLocks noGrp="1"/>
          </p:cNvSpPr>
          <p:nvPr>
            <p:ph type="ctrTitle" hasCustomPrompt="1"/>
          </p:nvPr>
        </p:nvSpPr>
        <p:spPr>
          <a:xfrm>
            <a:off x="402036" y="1825615"/>
            <a:ext cx="8430075" cy="1803616"/>
          </a:xfrm>
          <a:prstGeom prst="rect">
            <a:avLst/>
          </a:prstGeom>
        </p:spPr>
        <p:txBody>
          <a:bodyPr anchor="t"/>
          <a:lstStyle>
            <a:lvl1pPr algn="l">
              <a:defRPr sz="6000">
                <a:solidFill>
                  <a:schemeClr val="tx1"/>
                </a:solidFill>
                <a:latin typeface="Arial" panose="020B0604020202020204" pitchFamily="34" charset="0"/>
                <a:cs typeface="Arial" panose="020B0604020202020204" pitchFamily="34" charset="0"/>
              </a:defRPr>
            </a:lvl1pPr>
          </a:lstStyle>
          <a:p>
            <a:r>
              <a:rPr lang="en-US" dirty="0"/>
              <a:t>Click to Enter Presentation Title</a:t>
            </a:r>
          </a:p>
        </p:txBody>
      </p:sp>
      <p:cxnSp>
        <p:nvCxnSpPr>
          <p:cNvPr id="16" name="Straight Connector 15">
            <a:extLst>
              <a:ext uri="{FF2B5EF4-FFF2-40B4-BE49-F238E27FC236}">
                <a16:creationId xmlns:a16="http://schemas.microsoft.com/office/drawing/2014/main" id="{44A303D7-75C7-4346-8662-0ABC02651A6D}"/>
              </a:ext>
            </a:extLst>
          </p:cNvPr>
          <p:cNvCxnSpPr>
            <a:cxnSpLocks/>
          </p:cNvCxnSpPr>
          <p:nvPr/>
        </p:nvCxnSpPr>
        <p:spPr>
          <a:xfrm>
            <a:off x="402037" y="1735127"/>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69632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itle Slide Partial Image Night">
    <p:spTree>
      <p:nvGrpSpPr>
        <p:cNvPr id="1" name=""/>
        <p:cNvGrpSpPr/>
        <p:nvPr/>
      </p:nvGrpSpPr>
      <p:grpSpPr>
        <a:xfrm>
          <a:off x="0" y="0"/>
          <a:ext cx="0" cy="0"/>
          <a:chOff x="0" y="0"/>
          <a:chExt cx="0" cy="0"/>
        </a:xfrm>
      </p:grpSpPr>
      <p:sp>
        <p:nvSpPr>
          <p:cNvPr id="17" name="Isosceles Triangle 16">
            <a:extLst>
              <a:ext uri="{FF2B5EF4-FFF2-40B4-BE49-F238E27FC236}">
                <a16:creationId xmlns:a16="http://schemas.microsoft.com/office/drawing/2014/main" id="{57C938AF-FDEE-4BDA-9931-6936E3A37279}"/>
              </a:ext>
            </a:extLst>
          </p:cNvPr>
          <p:cNvSpPr/>
          <p:nvPr/>
        </p:nvSpPr>
        <p:spPr>
          <a:xfrm>
            <a:off x="7194674" y="8236"/>
            <a:ext cx="5010026" cy="6862464"/>
          </a:xfrm>
          <a:prstGeom prst="triangle">
            <a:avLst>
              <a:gd name="adj" fmla="val 100000"/>
            </a:avLst>
          </a:prstGeom>
          <a:blipFill dpi="0" rotWithShape="1">
            <a:blip r:embed="rId2" cstate="print">
              <a:extLst>
                <a:ext uri="{28A0092B-C50C-407E-A947-70E740481C1C}">
                  <a14:useLocalDpi xmlns:a14="http://schemas.microsoft.com/office/drawing/2010/main"/>
                </a:ext>
              </a:extLst>
            </a:blip>
            <a:srcRect/>
            <a:stretch>
              <a:fillRect t="32000"/>
            </a:stretch>
          </a:blip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4" name="Isosceles Triangle 3">
            <a:extLst>
              <a:ext uri="{FF2B5EF4-FFF2-40B4-BE49-F238E27FC236}">
                <a16:creationId xmlns:a16="http://schemas.microsoft.com/office/drawing/2014/main" id="{26F69073-BAF9-4E9E-8ED1-4BE0D0842292}"/>
              </a:ext>
            </a:extLst>
          </p:cNvPr>
          <p:cNvSpPr/>
          <p:nvPr/>
        </p:nvSpPr>
        <p:spPr>
          <a:xfrm flipV="1">
            <a:off x="0" y="-13648"/>
            <a:ext cx="12191999" cy="2542271"/>
          </a:xfrm>
          <a:prstGeom prst="triangle">
            <a:avLst>
              <a:gd name="adj" fmla="val 100000"/>
            </a:avLst>
          </a:prstGeom>
          <a:blipFill dpi="0" rotWithShape="0">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B40FB51C-C6CA-4B53-98B3-3BBD84942475}"/>
              </a:ext>
            </a:extLst>
          </p:cNvPr>
          <p:cNvCxnSpPr>
            <a:cxnSpLocks/>
          </p:cNvCxnSpPr>
          <p:nvPr/>
        </p:nvCxnSpPr>
        <p:spPr>
          <a:xfrm>
            <a:off x="402037" y="1735127"/>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90456AA2-7881-4A80-9D52-77EE9924CBA7}"/>
              </a:ext>
            </a:extLst>
          </p:cNvPr>
          <p:cNvGrpSpPr/>
          <p:nvPr/>
        </p:nvGrpSpPr>
        <p:grpSpPr>
          <a:xfrm>
            <a:off x="11173460" y="6417165"/>
            <a:ext cx="869136" cy="287336"/>
            <a:chOff x="9740079" y="5966678"/>
            <a:chExt cx="1069658" cy="353628"/>
          </a:xfrm>
        </p:grpSpPr>
        <p:sp>
          <p:nvSpPr>
            <p:cNvPr id="7" name="Freeform 5">
              <a:extLst>
                <a:ext uri="{FF2B5EF4-FFF2-40B4-BE49-F238E27FC236}">
                  <a16:creationId xmlns:a16="http://schemas.microsoft.com/office/drawing/2014/main" id="{E78907BB-71F1-4F22-90D2-EA25C61350E0}"/>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91E20422-43A3-4FC9-AA1D-373577189E3C}"/>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E175BC9C-04E6-469F-9E70-C581B7DDA4F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D8F3D951-2C76-452D-8D52-EE4EE27415A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9">
              <a:extLst>
                <a:ext uri="{FF2B5EF4-FFF2-40B4-BE49-F238E27FC236}">
                  <a16:creationId xmlns:a16="http://schemas.microsoft.com/office/drawing/2014/main" id="{05CE70F0-39B6-46FE-9FAF-7784E038B9C0}"/>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0">
              <a:extLst>
                <a:ext uri="{FF2B5EF4-FFF2-40B4-BE49-F238E27FC236}">
                  <a16:creationId xmlns:a16="http://schemas.microsoft.com/office/drawing/2014/main" id="{ED9F7150-9EB9-403D-B07B-AA67041014D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1">
              <a:extLst>
                <a:ext uri="{FF2B5EF4-FFF2-40B4-BE49-F238E27FC236}">
                  <a16:creationId xmlns:a16="http://schemas.microsoft.com/office/drawing/2014/main" id="{16AFD66A-0779-4FFE-A714-71055CCC1EB2}"/>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5E8778BE-553B-475B-B125-5EBBB2650B87}"/>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5" name="Text Placeholder 2">
            <a:extLst>
              <a:ext uri="{FF2B5EF4-FFF2-40B4-BE49-F238E27FC236}">
                <a16:creationId xmlns:a16="http://schemas.microsoft.com/office/drawing/2014/main" id="{0CB33199-FCBA-483E-8FE2-A6171A40D660}"/>
              </a:ext>
            </a:extLst>
          </p:cNvPr>
          <p:cNvSpPr>
            <a:spLocks noGrp="1"/>
          </p:cNvSpPr>
          <p:nvPr>
            <p:ph type="body" idx="1" hasCustomPrompt="1"/>
          </p:nvPr>
        </p:nvSpPr>
        <p:spPr>
          <a:xfrm>
            <a:off x="402036" y="3866434"/>
            <a:ext cx="8430075" cy="967821"/>
          </a:xfrm>
          <a:prstGeom prst="rect">
            <a:avLst/>
          </a:prstGeom>
        </p:spPr>
        <p:txBody>
          <a:bodyPr/>
          <a:lstStyle>
            <a:lvl1pPr marL="0" indent="0">
              <a:buNone/>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6" name="Title 1">
            <a:extLst>
              <a:ext uri="{FF2B5EF4-FFF2-40B4-BE49-F238E27FC236}">
                <a16:creationId xmlns:a16="http://schemas.microsoft.com/office/drawing/2014/main" id="{77AF0AF7-5F16-4477-840A-5DEEEA2B7859}"/>
              </a:ext>
            </a:extLst>
          </p:cNvPr>
          <p:cNvSpPr>
            <a:spLocks noGrp="1"/>
          </p:cNvSpPr>
          <p:nvPr>
            <p:ph type="ctrTitle" hasCustomPrompt="1"/>
          </p:nvPr>
        </p:nvSpPr>
        <p:spPr>
          <a:xfrm>
            <a:off x="402036" y="1825615"/>
            <a:ext cx="8430075" cy="1803616"/>
          </a:xfrm>
          <a:prstGeom prst="rect">
            <a:avLst/>
          </a:prstGeom>
        </p:spPr>
        <p:txBody>
          <a:bodyPr anchor="t"/>
          <a:lstStyle>
            <a:lvl1pPr algn="l">
              <a:defRPr sz="6000">
                <a:solidFill>
                  <a:schemeClr val="tx1"/>
                </a:solidFill>
                <a:latin typeface="Arial" panose="020B0604020202020204" pitchFamily="34" charset="0"/>
                <a:cs typeface="Arial" panose="020B0604020202020204" pitchFamily="34" charset="0"/>
              </a:defRPr>
            </a:lvl1pPr>
          </a:lstStyle>
          <a:p>
            <a:r>
              <a:rPr lang="en-US" dirty="0"/>
              <a:t>Click to Enter Presentation Title</a:t>
            </a:r>
          </a:p>
        </p:txBody>
      </p:sp>
    </p:spTree>
    <p:extLst>
      <p:ext uri="{BB962C8B-B14F-4D97-AF65-F5344CB8AC3E}">
        <p14:creationId xmlns:p14="http://schemas.microsoft.com/office/powerpoint/2010/main" val="20742716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Slide Full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ADB2805-FF94-4630-B2F3-2AA158BFD661}"/>
              </a:ext>
            </a:extLst>
          </p:cNvPr>
          <p:cNvSpPr>
            <a:spLocks noGrp="1"/>
          </p:cNvSpPr>
          <p:nvPr>
            <p:ph type="pic" sz="quarter" idx="10"/>
          </p:nvPr>
        </p:nvSpPr>
        <p:spPr>
          <a:xfrm>
            <a:off x="0" y="0"/>
            <a:ext cx="12192000" cy="6858000"/>
          </a:xfrm>
          <a:prstGeom prst="rect">
            <a:avLst/>
          </a:prstGeom>
        </p:spPr>
        <p:txBody>
          <a:bodyPr/>
          <a:lstStyle/>
          <a:p>
            <a:r>
              <a:rPr lang="en-US" dirty="0"/>
              <a:t>Click icon to add picture</a:t>
            </a:r>
          </a:p>
        </p:txBody>
      </p:sp>
      <p:grpSp>
        <p:nvGrpSpPr>
          <p:cNvPr id="4" name="Group 3">
            <a:extLst>
              <a:ext uri="{FF2B5EF4-FFF2-40B4-BE49-F238E27FC236}">
                <a16:creationId xmlns:a16="http://schemas.microsoft.com/office/drawing/2014/main" id="{E5F102DC-1E7E-4DFE-8D95-A55D54ED6C89}"/>
              </a:ext>
            </a:extLst>
          </p:cNvPr>
          <p:cNvGrpSpPr/>
          <p:nvPr/>
        </p:nvGrpSpPr>
        <p:grpSpPr>
          <a:xfrm>
            <a:off x="11173460" y="6417165"/>
            <a:ext cx="869136" cy="287336"/>
            <a:chOff x="9740079" y="5966678"/>
            <a:chExt cx="1069658" cy="353628"/>
          </a:xfrm>
          <a:solidFill>
            <a:schemeClr val="bg1"/>
          </a:solidFill>
        </p:grpSpPr>
        <p:sp>
          <p:nvSpPr>
            <p:cNvPr id="5" name="Freeform 5">
              <a:extLst>
                <a:ext uri="{FF2B5EF4-FFF2-40B4-BE49-F238E27FC236}">
                  <a16:creationId xmlns:a16="http://schemas.microsoft.com/office/drawing/2014/main" id="{0A47267D-FA4D-4376-B0E3-CC512693F89F}"/>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D924F295-0A84-482F-ABB0-400FC6489829}"/>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EC2BFDC3-7A9D-48DA-AB9F-2EA7B599A3B0}"/>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CB6F5FDC-5C42-44C0-841A-CFD15B00492E}"/>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CA0EA535-D49D-416C-AEBF-5C72B815713A}"/>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2C249813-E58D-4BAA-9B91-991C62ECD219}"/>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B046E514-7E3B-4C21-9FA0-A2B9095D8ED4}"/>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4B791157-E00C-487C-992A-ABCC471E7DC7}"/>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3" name="Text Placeholder 2">
            <a:extLst>
              <a:ext uri="{FF2B5EF4-FFF2-40B4-BE49-F238E27FC236}">
                <a16:creationId xmlns:a16="http://schemas.microsoft.com/office/drawing/2014/main" id="{070721ED-F3A0-4047-9854-8F1909F2C153}"/>
              </a:ext>
            </a:extLst>
          </p:cNvPr>
          <p:cNvSpPr>
            <a:spLocks noGrp="1"/>
          </p:cNvSpPr>
          <p:nvPr>
            <p:ph type="body" idx="1" hasCustomPrompt="1"/>
          </p:nvPr>
        </p:nvSpPr>
        <p:spPr>
          <a:xfrm>
            <a:off x="402036" y="3575826"/>
            <a:ext cx="8430075" cy="967821"/>
          </a:xfrm>
          <a:prstGeom prst="rect">
            <a:avLst/>
          </a:prstGeom>
        </p:spPr>
        <p:txBody>
          <a:bodyPr/>
          <a:lstStyle>
            <a:lvl1pPr marL="0" indent="0">
              <a:buNone/>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4" name="Title 1">
            <a:extLst>
              <a:ext uri="{FF2B5EF4-FFF2-40B4-BE49-F238E27FC236}">
                <a16:creationId xmlns:a16="http://schemas.microsoft.com/office/drawing/2014/main" id="{FF923F17-610B-48EB-B1B7-0C430AE4D212}"/>
              </a:ext>
            </a:extLst>
          </p:cNvPr>
          <p:cNvSpPr>
            <a:spLocks noGrp="1"/>
          </p:cNvSpPr>
          <p:nvPr>
            <p:ph type="ctrTitle" hasCustomPrompt="1"/>
          </p:nvPr>
        </p:nvSpPr>
        <p:spPr>
          <a:xfrm>
            <a:off x="402036" y="1535007"/>
            <a:ext cx="8430075" cy="1803616"/>
          </a:xfrm>
          <a:prstGeom prst="rect">
            <a:avLst/>
          </a:prstGeom>
        </p:spPr>
        <p:txBody>
          <a:bodyPr anchor="t"/>
          <a:lstStyle>
            <a:lvl1pPr algn="l">
              <a:defRPr sz="6000">
                <a:solidFill>
                  <a:schemeClr val="tx1"/>
                </a:solidFill>
                <a:latin typeface="Arial" panose="020B0604020202020204" pitchFamily="34" charset="0"/>
                <a:cs typeface="Arial" panose="020B0604020202020204" pitchFamily="34" charset="0"/>
              </a:defRPr>
            </a:lvl1pPr>
          </a:lstStyle>
          <a:p>
            <a:r>
              <a:rPr lang="en-US" dirty="0"/>
              <a:t>Click to Enter Presentation Title</a:t>
            </a:r>
          </a:p>
        </p:txBody>
      </p:sp>
      <p:cxnSp>
        <p:nvCxnSpPr>
          <p:cNvPr id="15" name="Straight Connector 14">
            <a:extLst>
              <a:ext uri="{FF2B5EF4-FFF2-40B4-BE49-F238E27FC236}">
                <a16:creationId xmlns:a16="http://schemas.microsoft.com/office/drawing/2014/main" id="{E7206055-9435-4E3D-8E94-514DFF09E818}"/>
              </a:ext>
            </a:extLst>
          </p:cNvPr>
          <p:cNvCxnSpPr>
            <a:cxnSpLocks/>
          </p:cNvCxnSpPr>
          <p:nvPr/>
        </p:nvCxnSpPr>
        <p:spPr>
          <a:xfrm>
            <a:off x="402037" y="1449377"/>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4483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Slide 3 Image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89D1D2E-4378-4D8A-855B-34A01BF61F48}"/>
              </a:ext>
            </a:extLst>
          </p:cNvPr>
          <p:cNvGrpSpPr/>
          <p:nvPr/>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65808EFB-D331-4776-9E89-E2DCF9ED9699}"/>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041D1525-6CDA-41A8-9954-968836C1A3C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6329A75C-151B-4EEB-8B43-A4237088008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DEAEAEF9-62E7-4359-AF11-A66B2302354B}"/>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F7FD73BE-DE98-4AAA-B746-5FC28B5B99E2}"/>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67B62643-7A58-4A2F-82B8-8FF325031C7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C8DC9913-420A-43CB-8B64-91918DDD7B61}"/>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11D72DFB-6601-4374-9966-D4BF1F543DC6}"/>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A67DD7B8-4BBB-4B2B-9A22-252465AB5BAA}"/>
              </a:ext>
            </a:extLst>
          </p:cNvPr>
          <p:cNvSpPr>
            <a:spLocks noGrp="1"/>
          </p:cNvSpPr>
          <p:nvPr>
            <p:ph type="body" idx="1" hasCustomPrompt="1"/>
          </p:nvPr>
        </p:nvSpPr>
        <p:spPr>
          <a:xfrm>
            <a:off x="402036" y="5326654"/>
            <a:ext cx="8430075" cy="967821"/>
          </a:xfrm>
          <a:prstGeom prst="rect">
            <a:avLst/>
          </a:prstGeom>
        </p:spPr>
        <p:txBody>
          <a:bodyPr/>
          <a:lstStyle>
            <a:lvl1pPr marL="0" indent="0">
              <a:buNone/>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3" name="Title 1">
            <a:extLst>
              <a:ext uri="{FF2B5EF4-FFF2-40B4-BE49-F238E27FC236}">
                <a16:creationId xmlns:a16="http://schemas.microsoft.com/office/drawing/2014/main" id="{F5EC60A7-6AEE-4DEE-8544-41659D06EE98}"/>
              </a:ext>
            </a:extLst>
          </p:cNvPr>
          <p:cNvSpPr>
            <a:spLocks noGrp="1"/>
          </p:cNvSpPr>
          <p:nvPr>
            <p:ph type="ctrTitle" hasCustomPrompt="1"/>
          </p:nvPr>
        </p:nvSpPr>
        <p:spPr>
          <a:xfrm>
            <a:off x="402036" y="3367097"/>
            <a:ext cx="8430075" cy="1803616"/>
          </a:xfrm>
          <a:prstGeom prst="rect">
            <a:avLst/>
          </a:prstGeom>
        </p:spPr>
        <p:txBody>
          <a:bodyPr anchor="t"/>
          <a:lstStyle>
            <a:lvl1pPr algn="l">
              <a:defRPr sz="6600">
                <a:solidFill>
                  <a:schemeClr val="tx1"/>
                </a:solidFill>
                <a:latin typeface="Arial" panose="020B0604020202020204" pitchFamily="34" charset="0"/>
                <a:cs typeface="Arial" panose="020B0604020202020204" pitchFamily="34" charset="0"/>
              </a:defRPr>
            </a:lvl1pPr>
          </a:lstStyle>
          <a:p>
            <a:r>
              <a:rPr lang="en-US" dirty="0"/>
              <a:t>Click to Enter Presentation Title</a:t>
            </a:r>
          </a:p>
        </p:txBody>
      </p:sp>
      <p:sp>
        <p:nvSpPr>
          <p:cNvPr id="14" name="Rectangle 13">
            <a:extLst>
              <a:ext uri="{FF2B5EF4-FFF2-40B4-BE49-F238E27FC236}">
                <a16:creationId xmlns:a16="http://schemas.microsoft.com/office/drawing/2014/main" id="{26935A0B-549F-43A9-8316-F86EBE82CA58}"/>
              </a:ext>
            </a:extLst>
          </p:cNvPr>
          <p:cNvSpPr/>
          <p:nvPr/>
        </p:nvSpPr>
        <p:spPr>
          <a:xfrm>
            <a:off x="0" y="3050861"/>
            <a:ext cx="12192000" cy="245126"/>
          </a:xfrm>
          <a:prstGeom prst="rect">
            <a:avLst/>
          </a:prstGeom>
          <a:solidFill>
            <a:srgbClr val="F26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Picture Placeholder 2">
            <a:extLst>
              <a:ext uri="{FF2B5EF4-FFF2-40B4-BE49-F238E27FC236}">
                <a16:creationId xmlns:a16="http://schemas.microsoft.com/office/drawing/2014/main" id="{FB3C4E0A-DD62-4E91-BE91-E38421635D76}"/>
              </a:ext>
            </a:extLst>
          </p:cNvPr>
          <p:cNvSpPr>
            <a:spLocks noGrp="1"/>
          </p:cNvSpPr>
          <p:nvPr>
            <p:ph type="pic" sz="quarter" idx="10"/>
          </p:nvPr>
        </p:nvSpPr>
        <p:spPr>
          <a:xfrm>
            <a:off x="0" y="768036"/>
            <a:ext cx="4059238" cy="2282825"/>
          </a:xfrm>
          <a:prstGeom prst="rect">
            <a:avLst/>
          </a:prstGeom>
        </p:spPr>
        <p:txBody>
          <a:bodyPr/>
          <a:lstStyle/>
          <a:p>
            <a:r>
              <a:rPr lang="en-US" dirty="0"/>
              <a:t>Click icon to add picture</a:t>
            </a:r>
          </a:p>
        </p:txBody>
      </p:sp>
      <p:sp>
        <p:nvSpPr>
          <p:cNvPr id="16" name="Picture Placeholder 2">
            <a:extLst>
              <a:ext uri="{FF2B5EF4-FFF2-40B4-BE49-F238E27FC236}">
                <a16:creationId xmlns:a16="http://schemas.microsoft.com/office/drawing/2014/main" id="{482F834F-5FCF-47D4-B4E7-911724D3368F}"/>
              </a:ext>
            </a:extLst>
          </p:cNvPr>
          <p:cNvSpPr>
            <a:spLocks noGrp="1"/>
          </p:cNvSpPr>
          <p:nvPr>
            <p:ph type="pic" sz="quarter" idx="11"/>
          </p:nvPr>
        </p:nvSpPr>
        <p:spPr>
          <a:xfrm>
            <a:off x="4062809" y="768036"/>
            <a:ext cx="4059238" cy="2282825"/>
          </a:xfrm>
          <a:prstGeom prst="rect">
            <a:avLst/>
          </a:prstGeom>
        </p:spPr>
        <p:txBody>
          <a:bodyPr/>
          <a:lstStyle/>
          <a:p>
            <a:r>
              <a:rPr lang="en-US" dirty="0"/>
              <a:t>Click icon to add picture</a:t>
            </a:r>
          </a:p>
        </p:txBody>
      </p:sp>
      <p:sp>
        <p:nvSpPr>
          <p:cNvPr id="17" name="Picture Placeholder 2">
            <a:extLst>
              <a:ext uri="{FF2B5EF4-FFF2-40B4-BE49-F238E27FC236}">
                <a16:creationId xmlns:a16="http://schemas.microsoft.com/office/drawing/2014/main" id="{3EFD3114-8B41-4AFE-8BC7-AA1336967A5F}"/>
              </a:ext>
            </a:extLst>
          </p:cNvPr>
          <p:cNvSpPr>
            <a:spLocks noGrp="1"/>
          </p:cNvSpPr>
          <p:nvPr>
            <p:ph type="pic" sz="quarter" idx="12"/>
          </p:nvPr>
        </p:nvSpPr>
        <p:spPr>
          <a:xfrm>
            <a:off x="8125619" y="768036"/>
            <a:ext cx="4059238" cy="2282825"/>
          </a:xfrm>
          <a:prstGeom prst="rect">
            <a:avLst/>
          </a:prstGeom>
        </p:spPr>
        <p:txBody>
          <a:bodyPr/>
          <a:lstStyle/>
          <a:p>
            <a:r>
              <a:rPr lang="en-US" dirty="0"/>
              <a:t>Click icon to add picture</a:t>
            </a:r>
          </a:p>
        </p:txBody>
      </p:sp>
    </p:spTree>
    <p:extLst>
      <p:ext uri="{BB962C8B-B14F-4D97-AF65-F5344CB8AC3E}">
        <p14:creationId xmlns:p14="http://schemas.microsoft.com/office/powerpoint/2010/main" val="9207445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Slide Gray">
    <p:spTree>
      <p:nvGrpSpPr>
        <p:cNvPr id="1" name=""/>
        <p:cNvGrpSpPr/>
        <p:nvPr/>
      </p:nvGrpSpPr>
      <p:grpSpPr>
        <a:xfrm>
          <a:off x="0" y="0"/>
          <a:ext cx="0" cy="0"/>
          <a:chOff x="0" y="0"/>
          <a:chExt cx="0" cy="0"/>
        </a:xfrm>
      </p:grpSpPr>
      <p:sp>
        <p:nvSpPr>
          <p:cNvPr id="3" name="Isosceles Triangle 2">
            <a:extLst>
              <a:ext uri="{FF2B5EF4-FFF2-40B4-BE49-F238E27FC236}">
                <a16:creationId xmlns:a16="http://schemas.microsoft.com/office/drawing/2014/main" id="{5E5CFDE8-721B-4A62-801A-9511522D49AE}"/>
              </a:ext>
            </a:extLst>
          </p:cNvPr>
          <p:cNvSpPr/>
          <p:nvPr/>
        </p:nvSpPr>
        <p:spPr>
          <a:xfrm>
            <a:off x="92334" y="1691640"/>
            <a:ext cx="12124873" cy="5164647"/>
          </a:xfrm>
          <a:prstGeom prst="triangle">
            <a:avLst>
              <a:gd name="adj" fmla="val 100000"/>
            </a:avLst>
          </a:prstGeom>
          <a:solidFill>
            <a:schemeClr val="bg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a:extLst>
              <a:ext uri="{FF2B5EF4-FFF2-40B4-BE49-F238E27FC236}">
                <a16:creationId xmlns:a16="http://schemas.microsoft.com/office/drawing/2014/main" id="{08D07379-BFF0-4F49-8C6B-E251D35B2DD6}"/>
              </a:ext>
            </a:extLst>
          </p:cNvPr>
          <p:cNvSpPr/>
          <p:nvPr/>
        </p:nvSpPr>
        <p:spPr>
          <a:xfrm>
            <a:off x="28878" y="2626423"/>
            <a:ext cx="12163121" cy="4235290"/>
          </a:xfrm>
          <a:prstGeom prst="triangle">
            <a:avLst>
              <a:gd name="adj" fmla="val 100000"/>
            </a:avLst>
          </a:prstGeom>
          <a:solidFill>
            <a:schemeClr val="bg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07483DBB-9142-492B-9937-39BB44391A8F}"/>
              </a:ext>
            </a:extLst>
          </p:cNvPr>
          <p:cNvCxnSpPr>
            <a:cxnSpLocks/>
          </p:cNvCxnSpPr>
          <p:nvPr/>
        </p:nvCxnSpPr>
        <p:spPr>
          <a:xfrm>
            <a:off x="402037" y="1442138"/>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9D18A712-66F1-42F3-BBE4-25ADE09ED304}"/>
              </a:ext>
            </a:extLst>
          </p:cNvPr>
          <p:cNvGrpSpPr/>
          <p:nvPr/>
        </p:nvGrpSpPr>
        <p:grpSpPr>
          <a:xfrm>
            <a:off x="11173460" y="6417165"/>
            <a:ext cx="869136" cy="287336"/>
            <a:chOff x="9740079" y="5966678"/>
            <a:chExt cx="1069658" cy="353628"/>
          </a:xfrm>
        </p:grpSpPr>
        <p:sp>
          <p:nvSpPr>
            <p:cNvPr id="7" name="Freeform 5">
              <a:extLst>
                <a:ext uri="{FF2B5EF4-FFF2-40B4-BE49-F238E27FC236}">
                  <a16:creationId xmlns:a16="http://schemas.microsoft.com/office/drawing/2014/main" id="{D23D3DB2-85B0-4E7B-A58C-C9A92C53552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89C90FAE-7FDA-430D-BD0A-8FB7FD469157}"/>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4EFA2B61-04E7-4EA6-A51A-E8872B8ABC7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D41B80EB-2410-4289-90BF-0E08EF053CD7}"/>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9">
              <a:extLst>
                <a:ext uri="{FF2B5EF4-FFF2-40B4-BE49-F238E27FC236}">
                  <a16:creationId xmlns:a16="http://schemas.microsoft.com/office/drawing/2014/main" id="{EE147BB1-8A12-4390-9BD3-34BADE6CF6F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0">
              <a:extLst>
                <a:ext uri="{FF2B5EF4-FFF2-40B4-BE49-F238E27FC236}">
                  <a16:creationId xmlns:a16="http://schemas.microsoft.com/office/drawing/2014/main" id="{B724A8EA-E824-4941-BE04-127A9FD8B9B0}"/>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1">
              <a:extLst>
                <a:ext uri="{FF2B5EF4-FFF2-40B4-BE49-F238E27FC236}">
                  <a16:creationId xmlns:a16="http://schemas.microsoft.com/office/drawing/2014/main" id="{F4731D65-AD31-4080-84F3-EC3F01E7B151}"/>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2EA25BCE-2FAE-465F-AAD4-99479450B905}"/>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5" name="Text Placeholder 2">
            <a:extLst>
              <a:ext uri="{FF2B5EF4-FFF2-40B4-BE49-F238E27FC236}">
                <a16:creationId xmlns:a16="http://schemas.microsoft.com/office/drawing/2014/main" id="{96291A9D-B025-408A-8E9D-3AB16BCFCA7E}"/>
              </a:ext>
            </a:extLst>
          </p:cNvPr>
          <p:cNvSpPr>
            <a:spLocks noGrp="1"/>
          </p:cNvSpPr>
          <p:nvPr>
            <p:ph type="body" idx="1" hasCustomPrompt="1"/>
          </p:nvPr>
        </p:nvSpPr>
        <p:spPr>
          <a:xfrm>
            <a:off x="402036" y="3575826"/>
            <a:ext cx="8430075" cy="967821"/>
          </a:xfrm>
          <a:prstGeom prst="rect">
            <a:avLst/>
          </a:prstGeom>
        </p:spPr>
        <p:txBody>
          <a:bodyPr/>
          <a:lstStyle>
            <a:lvl1pPr marL="0" indent="0">
              <a:buNone/>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6" name="Title 1">
            <a:extLst>
              <a:ext uri="{FF2B5EF4-FFF2-40B4-BE49-F238E27FC236}">
                <a16:creationId xmlns:a16="http://schemas.microsoft.com/office/drawing/2014/main" id="{24192CCA-A446-4DAD-A25A-FC873BAE60B1}"/>
              </a:ext>
            </a:extLst>
          </p:cNvPr>
          <p:cNvSpPr>
            <a:spLocks noGrp="1"/>
          </p:cNvSpPr>
          <p:nvPr>
            <p:ph type="ctrTitle" hasCustomPrompt="1"/>
          </p:nvPr>
        </p:nvSpPr>
        <p:spPr>
          <a:xfrm>
            <a:off x="402036" y="1535007"/>
            <a:ext cx="8430075" cy="1803616"/>
          </a:xfrm>
          <a:prstGeom prst="rect">
            <a:avLst/>
          </a:prstGeom>
        </p:spPr>
        <p:txBody>
          <a:bodyPr anchor="t"/>
          <a:lstStyle>
            <a:lvl1pPr algn="l">
              <a:defRPr sz="6000">
                <a:solidFill>
                  <a:schemeClr val="tx1"/>
                </a:solidFill>
                <a:latin typeface="Arial" panose="020B0604020202020204" pitchFamily="34" charset="0"/>
                <a:cs typeface="Arial" panose="020B0604020202020204" pitchFamily="34" charset="0"/>
              </a:defRPr>
            </a:lvl1pPr>
          </a:lstStyle>
          <a:p>
            <a:r>
              <a:rPr lang="en-US" dirty="0"/>
              <a:t>Click to Enter Presentation Title</a:t>
            </a:r>
          </a:p>
        </p:txBody>
      </p:sp>
      <p:sp>
        <p:nvSpPr>
          <p:cNvPr id="17" name="Isosceles Triangle 16">
            <a:extLst>
              <a:ext uri="{FF2B5EF4-FFF2-40B4-BE49-F238E27FC236}">
                <a16:creationId xmlns:a16="http://schemas.microsoft.com/office/drawing/2014/main" id="{A18C5970-F1E7-4CF3-8412-0E38DB33CD8B}"/>
              </a:ext>
            </a:extLst>
          </p:cNvPr>
          <p:cNvSpPr/>
          <p:nvPr/>
        </p:nvSpPr>
        <p:spPr>
          <a:xfrm>
            <a:off x="7150075" y="7110"/>
            <a:ext cx="5041924" cy="6854783"/>
          </a:xfrm>
          <a:prstGeom prst="triangle">
            <a:avLst>
              <a:gd name="adj" fmla="val 10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Isosceles Triangle 17">
            <a:extLst>
              <a:ext uri="{FF2B5EF4-FFF2-40B4-BE49-F238E27FC236}">
                <a16:creationId xmlns:a16="http://schemas.microsoft.com/office/drawing/2014/main" id="{717DF396-2589-4A2A-949A-1747DFB53BD0}"/>
              </a:ext>
            </a:extLst>
          </p:cNvPr>
          <p:cNvSpPr/>
          <p:nvPr/>
        </p:nvSpPr>
        <p:spPr>
          <a:xfrm flipV="1">
            <a:off x="0" y="-13648"/>
            <a:ext cx="12192000" cy="3140896"/>
          </a:xfrm>
          <a:prstGeom prst="triangle">
            <a:avLst>
              <a:gd name="adj" fmla="val 10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a:extLst>
              <a:ext uri="{FF2B5EF4-FFF2-40B4-BE49-F238E27FC236}">
                <a16:creationId xmlns:a16="http://schemas.microsoft.com/office/drawing/2014/main" id="{4F0BB1E3-CE45-406A-BF96-2FC4612A3961}"/>
              </a:ext>
            </a:extLst>
          </p:cNvPr>
          <p:cNvSpPr/>
          <p:nvPr userDrawn="1"/>
        </p:nvSpPr>
        <p:spPr>
          <a:xfrm>
            <a:off x="92334" y="1691640"/>
            <a:ext cx="12124873" cy="5164647"/>
          </a:xfrm>
          <a:prstGeom prst="triangle">
            <a:avLst>
              <a:gd name="adj" fmla="val 100000"/>
            </a:avLst>
          </a:prstGeom>
          <a:solidFill>
            <a:schemeClr val="bg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Isosceles Triangle 19">
            <a:extLst>
              <a:ext uri="{FF2B5EF4-FFF2-40B4-BE49-F238E27FC236}">
                <a16:creationId xmlns:a16="http://schemas.microsoft.com/office/drawing/2014/main" id="{3DBD6787-3702-4105-A996-2C9ECD1E3736}"/>
              </a:ext>
            </a:extLst>
          </p:cNvPr>
          <p:cNvSpPr/>
          <p:nvPr userDrawn="1"/>
        </p:nvSpPr>
        <p:spPr>
          <a:xfrm>
            <a:off x="28878" y="2626423"/>
            <a:ext cx="12163121" cy="4235290"/>
          </a:xfrm>
          <a:prstGeom prst="triangle">
            <a:avLst>
              <a:gd name="adj" fmla="val 100000"/>
            </a:avLst>
          </a:prstGeom>
          <a:solidFill>
            <a:schemeClr val="bg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665B441B-8E88-4E6D-B6F6-ED6250304887}"/>
              </a:ext>
            </a:extLst>
          </p:cNvPr>
          <p:cNvCxnSpPr>
            <a:cxnSpLocks/>
          </p:cNvCxnSpPr>
          <p:nvPr userDrawn="1"/>
        </p:nvCxnSpPr>
        <p:spPr>
          <a:xfrm>
            <a:off x="402037" y="1442138"/>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17EA83BD-A647-426C-BCEB-AF57BA841ADC}"/>
              </a:ext>
            </a:extLst>
          </p:cNvPr>
          <p:cNvGrpSpPr/>
          <p:nvPr userDrawn="1"/>
        </p:nvGrpSpPr>
        <p:grpSpPr>
          <a:xfrm>
            <a:off x="11173460" y="6417165"/>
            <a:ext cx="869136" cy="287336"/>
            <a:chOff x="9740079" y="5966678"/>
            <a:chExt cx="1069658" cy="353628"/>
          </a:xfrm>
        </p:grpSpPr>
        <p:sp>
          <p:nvSpPr>
            <p:cNvPr id="23" name="Freeform 5">
              <a:extLst>
                <a:ext uri="{FF2B5EF4-FFF2-40B4-BE49-F238E27FC236}">
                  <a16:creationId xmlns:a16="http://schemas.microsoft.com/office/drawing/2014/main" id="{A2C7CC3F-5E34-4AFE-BA42-56D95F0A01CA}"/>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4" name="Freeform 6">
              <a:extLst>
                <a:ext uri="{FF2B5EF4-FFF2-40B4-BE49-F238E27FC236}">
                  <a16:creationId xmlns:a16="http://schemas.microsoft.com/office/drawing/2014/main" id="{1CDA76D4-CB8F-4BB5-A104-81479151B13E}"/>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5" name="Freeform 7">
              <a:extLst>
                <a:ext uri="{FF2B5EF4-FFF2-40B4-BE49-F238E27FC236}">
                  <a16:creationId xmlns:a16="http://schemas.microsoft.com/office/drawing/2014/main" id="{03B6DA57-DF14-4E66-A089-7F0253FDF81A}"/>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6" name="Freeform 8">
              <a:extLst>
                <a:ext uri="{FF2B5EF4-FFF2-40B4-BE49-F238E27FC236}">
                  <a16:creationId xmlns:a16="http://schemas.microsoft.com/office/drawing/2014/main" id="{D88E29ED-8742-461B-9BC0-26B57B0B5752}"/>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7" name="Freeform 9">
              <a:extLst>
                <a:ext uri="{FF2B5EF4-FFF2-40B4-BE49-F238E27FC236}">
                  <a16:creationId xmlns:a16="http://schemas.microsoft.com/office/drawing/2014/main" id="{76ADC4C4-6170-4F21-A566-FE65FC07DF0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8" name="Freeform 10">
              <a:extLst>
                <a:ext uri="{FF2B5EF4-FFF2-40B4-BE49-F238E27FC236}">
                  <a16:creationId xmlns:a16="http://schemas.microsoft.com/office/drawing/2014/main" id="{A1D8D512-ADEF-42E7-8A8D-EA19C6E9B7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9" name="Freeform 11">
              <a:extLst>
                <a:ext uri="{FF2B5EF4-FFF2-40B4-BE49-F238E27FC236}">
                  <a16:creationId xmlns:a16="http://schemas.microsoft.com/office/drawing/2014/main" id="{BBC5BAA2-FCF4-42A2-AF4B-1A5A43ED267F}"/>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30" name="Freeform 12">
              <a:extLst>
                <a:ext uri="{FF2B5EF4-FFF2-40B4-BE49-F238E27FC236}">
                  <a16:creationId xmlns:a16="http://schemas.microsoft.com/office/drawing/2014/main" id="{D034B21E-018E-4950-A763-B4494496241F}"/>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31" name="Isosceles Triangle 30">
            <a:extLst>
              <a:ext uri="{FF2B5EF4-FFF2-40B4-BE49-F238E27FC236}">
                <a16:creationId xmlns:a16="http://schemas.microsoft.com/office/drawing/2014/main" id="{8422F4C6-ADB2-489E-82AA-11C5AEC6F628}"/>
              </a:ext>
            </a:extLst>
          </p:cNvPr>
          <p:cNvSpPr/>
          <p:nvPr userDrawn="1"/>
        </p:nvSpPr>
        <p:spPr>
          <a:xfrm>
            <a:off x="7150075" y="7110"/>
            <a:ext cx="5041924" cy="6854783"/>
          </a:xfrm>
          <a:prstGeom prst="triangle">
            <a:avLst>
              <a:gd name="adj" fmla="val 10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Isosceles Triangle 31">
            <a:extLst>
              <a:ext uri="{FF2B5EF4-FFF2-40B4-BE49-F238E27FC236}">
                <a16:creationId xmlns:a16="http://schemas.microsoft.com/office/drawing/2014/main" id="{3C58E265-DA4F-41C3-B16F-0EE792397A04}"/>
              </a:ext>
            </a:extLst>
          </p:cNvPr>
          <p:cNvSpPr/>
          <p:nvPr userDrawn="1"/>
        </p:nvSpPr>
        <p:spPr>
          <a:xfrm flipV="1">
            <a:off x="0" y="-13648"/>
            <a:ext cx="12192000" cy="3140896"/>
          </a:xfrm>
          <a:prstGeom prst="triangle">
            <a:avLst>
              <a:gd name="adj" fmla="val 10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71193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Slide Basic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45F4817-B106-476A-AB7A-24F436B1E822}"/>
              </a:ext>
            </a:extLst>
          </p:cNvPr>
          <p:cNvGrpSpPr/>
          <p:nvPr/>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E481CFDD-C42B-4310-9DA3-A5C952798DC9}"/>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0F5AC0BC-CC70-4FB9-87A5-D1273AAF47F4}"/>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1B482746-EF45-427B-AA62-41B4AFA58766}"/>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339AF12B-075D-4303-A69D-331ABC88545E}"/>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C3515B60-B423-4704-9204-57F5A2B88C9A}"/>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2A367CC2-D082-490A-9002-70DCE88D3486}"/>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14838AB5-4BDD-421B-99CC-B5AE1AF9B160}"/>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4065C28F-09A6-407C-83C3-1F7DE6B10353}"/>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AEA729DA-EC19-4E36-9236-1D86C8EFB98E}"/>
              </a:ext>
            </a:extLst>
          </p:cNvPr>
          <p:cNvSpPr>
            <a:spLocks noGrp="1"/>
          </p:cNvSpPr>
          <p:nvPr>
            <p:ph type="body" idx="1" hasCustomPrompt="1"/>
          </p:nvPr>
        </p:nvSpPr>
        <p:spPr>
          <a:xfrm>
            <a:off x="402036" y="3597074"/>
            <a:ext cx="8430075" cy="967821"/>
          </a:xfrm>
          <a:prstGeom prst="rect">
            <a:avLst/>
          </a:prstGeom>
        </p:spPr>
        <p:txBody>
          <a:bodyPr/>
          <a:lstStyle>
            <a:lvl1pPr marL="0" indent="0">
              <a:buNone/>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sp>
        <p:nvSpPr>
          <p:cNvPr id="13" name="Title 1">
            <a:extLst>
              <a:ext uri="{FF2B5EF4-FFF2-40B4-BE49-F238E27FC236}">
                <a16:creationId xmlns:a16="http://schemas.microsoft.com/office/drawing/2014/main" id="{2FEE6771-D62C-4F31-A9BC-C5F3C795C1C0}"/>
              </a:ext>
            </a:extLst>
          </p:cNvPr>
          <p:cNvSpPr>
            <a:spLocks noGrp="1"/>
          </p:cNvSpPr>
          <p:nvPr>
            <p:ph type="ctrTitle" hasCustomPrompt="1"/>
          </p:nvPr>
        </p:nvSpPr>
        <p:spPr>
          <a:xfrm>
            <a:off x="402036" y="1389430"/>
            <a:ext cx="8430075" cy="1803616"/>
          </a:xfrm>
          <a:prstGeom prst="rect">
            <a:avLst/>
          </a:prstGeom>
        </p:spPr>
        <p:txBody>
          <a:bodyPr anchor="t"/>
          <a:lstStyle>
            <a:lvl1pPr algn="l">
              <a:defRPr sz="6600">
                <a:solidFill>
                  <a:schemeClr val="tx1"/>
                </a:solidFill>
                <a:latin typeface="Arial" panose="020B0604020202020204" pitchFamily="34" charset="0"/>
                <a:cs typeface="Arial" panose="020B0604020202020204" pitchFamily="34" charset="0"/>
              </a:defRPr>
            </a:lvl1pPr>
          </a:lstStyle>
          <a:p>
            <a:r>
              <a:rPr lang="en-US" dirty="0"/>
              <a:t>Click to Enter Presentation Title</a:t>
            </a:r>
          </a:p>
        </p:txBody>
      </p:sp>
      <p:sp>
        <p:nvSpPr>
          <p:cNvPr id="14" name="Rectangle 13">
            <a:extLst>
              <a:ext uri="{FF2B5EF4-FFF2-40B4-BE49-F238E27FC236}">
                <a16:creationId xmlns:a16="http://schemas.microsoft.com/office/drawing/2014/main" id="{B7BDE7FA-EA79-4F18-A7DA-CCD86F06029E}"/>
              </a:ext>
            </a:extLst>
          </p:cNvPr>
          <p:cNvSpPr/>
          <p:nvPr/>
        </p:nvSpPr>
        <p:spPr>
          <a:xfrm>
            <a:off x="-29167" y="4754431"/>
            <a:ext cx="12192000" cy="245126"/>
          </a:xfrm>
          <a:prstGeom prst="rect">
            <a:avLst/>
          </a:prstGeom>
          <a:solidFill>
            <a:srgbClr val="F26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45F38F27-08A2-4718-BB28-C35E786BD7FB}"/>
              </a:ext>
            </a:extLst>
          </p:cNvPr>
          <p:cNvCxnSpPr>
            <a:cxnSpLocks/>
          </p:cNvCxnSpPr>
          <p:nvPr/>
        </p:nvCxnSpPr>
        <p:spPr>
          <a:xfrm>
            <a:off x="392026" y="1287755"/>
            <a:ext cx="827372"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962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Slide Logo Lockup">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E852-B398-479F-9535-1C08021310D2}"/>
              </a:ext>
            </a:extLst>
          </p:cNvPr>
          <p:cNvSpPr>
            <a:spLocks noGrp="1"/>
          </p:cNvSpPr>
          <p:nvPr>
            <p:ph type="ctrTitle" hasCustomPrompt="1"/>
          </p:nvPr>
        </p:nvSpPr>
        <p:spPr>
          <a:xfrm>
            <a:off x="402036" y="1389430"/>
            <a:ext cx="8430075" cy="1803616"/>
          </a:xfrm>
          <a:prstGeom prst="rect">
            <a:avLst/>
          </a:prstGeom>
        </p:spPr>
        <p:txBody>
          <a:bodyPr anchor="t"/>
          <a:lstStyle>
            <a:lvl1pPr algn="l">
              <a:defRPr sz="6600">
                <a:solidFill>
                  <a:schemeClr val="tx1"/>
                </a:solidFill>
                <a:latin typeface="Arial" panose="020B0604020202020204" pitchFamily="34" charset="0"/>
                <a:cs typeface="Arial" panose="020B0604020202020204" pitchFamily="34" charset="0"/>
              </a:defRPr>
            </a:lvl1pPr>
          </a:lstStyle>
          <a:p>
            <a:r>
              <a:rPr lang="en-US" dirty="0"/>
              <a:t>Click to Enter Presentation Title</a:t>
            </a:r>
          </a:p>
        </p:txBody>
      </p:sp>
      <p:sp>
        <p:nvSpPr>
          <p:cNvPr id="4" name="Rectangle 3">
            <a:extLst>
              <a:ext uri="{FF2B5EF4-FFF2-40B4-BE49-F238E27FC236}">
                <a16:creationId xmlns:a16="http://schemas.microsoft.com/office/drawing/2014/main" id="{43BEE703-D3F4-4E5C-A6E1-D9996B85ED34}"/>
              </a:ext>
            </a:extLst>
          </p:cNvPr>
          <p:cNvSpPr/>
          <p:nvPr/>
        </p:nvSpPr>
        <p:spPr>
          <a:xfrm>
            <a:off x="-29167" y="4754431"/>
            <a:ext cx="12192000" cy="245126"/>
          </a:xfrm>
          <a:prstGeom prst="rect">
            <a:avLst/>
          </a:prstGeom>
          <a:solidFill>
            <a:srgbClr val="F26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7D375CDC-6B27-49F7-BDD9-48D4D8E5549D}"/>
              </a:ext>
            </a:extLst>
          </p:cNvPr>
          <p:cNvGrpSpPr/>
          <p:nvPr/>
        </p:nvGrpSpPr>
        <p:grpSpPr>
          <a:xfrm>
            <a:off x="11002037" y="6379065"/>
            <a:ext cx="1040559" cy="375990"/>
            <a:chOff x="11002037" y="6379065"/>
            <a:chExt cx="1040559" cy="375990"/>
          </a:xfrm>
        </p:grpSpPr>
        <p:cxnSp>
          <p:nvCxnSpPr>
            <p:cNvPr id="6" name="Straight Connector 5">
              <a:extLst>
                <a:ext uri="{FF2B5EF4-FFF2-40B4-BE49-F238E27FC236}">
                  <a16:creationId xmlns:a16="http://schemas.microsoft.com/office/drawing/2014/main" id="{AF164CD3-76C7-42ED-941B-E776C8BF29C7}"/>
                </a:ext>
              </a:extLst>
            </p:cNvPr>
            <p:cNvCxnSpPr>
              <a:cxnSpLocks/>
            </p:cNvCxnSpPr>
            <p:nvPr/>
          </p:nvCxnSpPr>
          <p:spPr>
            <a:xfrm>
              <a:off x="11002037" y="6379065"/>
              <a:ext cx="0" cy="375990"/>
            </a:xfrm>
            <a:prstGeom prst="line">
              <a:avLst/>
            </a:prstGeom>
            <a:ln w="2857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A71341BE-879E-4E86-BC5C-7340116AD719}"/>
                </a:ext>
              </a:extLst>
            </p:cNvPr>
            <p:cNvGrpSpPr/>
            <p:nvPr/>
          </p:nvGrpSpPr>
          <p:grpSpPr>
            <a:xfrm>
              <a:off x="11173460" y="6417165"/>
              <a:ext cx="869136" cy="287336"/>
              <a:chOff x="9740079" y="5966678"/>
              <a:chExt cx="1069658" cy="353628"/>
            </a:xfrm>
          </p:grpSpPr>
          <p:sp>
            <p:nvSpPr>
              <p:cNvPr id="8" name="Freeform 5">
                <a:extLst>
                  <a:ext uri="{FF2B5EF4-FFF2-40B4-BE49-F238E27FC236}">
                    <a16:creationId xmlns:a16="http://schemas.microsoft.com/office/drawing/2014/main" id="{AC8770D9-72AD-4215-8F0F-85342A40AB7A}"/>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6">
                <a:extLst>
                  <a:ext uri="{FF2B5EF4-FFF2-40B4-BE49-F238E27FC236}">
                    <a16:creationId xmlns:a16="http://schemas.microsoft.com/office/drawing/2014/main" id="{EBC3C73B-894B-4E3C-BDE1-F78F8FD91334}"/>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7">
                <a:extLst>
                  <a:ext uri="{FF2B5EF4-FFF2-40B4-BE49-F238E27FC236}">
                    <a16:creationId xmlns:a16="http://schemas.microsoft.com/office/drawing/2014/main" id="{B57E1CAB-38C5-4417-B445-81A98F989C1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8">
                <a:extLst>
                  <a:ext uri="{FF2B5EF4-FFF2-40B4-BE49-F238E27FC236}">
                    <a16:creationId xmlns:a16="http://schemas.microsoft.com/office/drawing/2014/main" id="{77B365EF-6E75-48AD-B416-7F1449ECDB1B}"/>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9">
                <a:extLst>
                  <a:ext uri="{FF2B5EF4-FFF2-40B4-BE49-F238E27FC236}">
                    <a16:creationId xmlns:a16="http://schemas.microsoft.com/office/drawing/2014/main" id="{324B1CA6-66D5-4E68-9D89-8EEFBF7C15D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0">
                <a:extLst>
                  <a:ext uri="{FF2B5EF4-FFF2-40B4-BE49-F238E27FC236}">
                    <a16:creationId xmlns:a16="http://schemas.microsoft.com/office/drawing/2014/main" id="{024DE8AD-3BBD-4F0D-A3EE-3449FAD12683}"/>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1">
                <a:extLst>
                  <a:ext uri="{FF2B5EF4-FFF2-40B4-BE49-F238E27FC236}">
                    <a16:creationId xmlns:a16="http://schemas.microsoft.com/office/drawing/2014/main" id="{621DB37E-BAA7-4181-A64F-7565075020BA}"/>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12">
                <a:extLst>
                  <a:ext uri="{FF2B5EF4-FFF2-40B4-BE49-F238E27FC236}">
                    <a16:creationId xmlns:a16="http://schemas.microsoft.com/office/drawing/2014/main" id="{E7CD61F6-9B5A-4706-B46F-7FB19A182EBB}"/>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grpSp>
      <p:sp>
        <p:nvSpPr>
          <p:cNvPr id="16" name="Text Placeholder 2">
            <a:extLst>
              <a:ext uri="{FF2B5EF4-FFF2-40B4-BE49-F238E27FC236}">
                <a16:creationId xmlns:a16="http://schemas.microsoft.com/office/drawing/2014/main" id="{7CA8545D-787A-47FC-8A3F-9A3269EA5B0B}"/>
              </a:ext>
            </a:extLst>
          </p:cNvPr>
          <p:cNvSpPr>
            <a:spLocks noGrp="1"/>
          </p:cNvSpPr>
          <p:nvPr>
            <p:ph type="body" idx="1" hasCustomPrompt="1"/>
          </p:nvPr>
        </p:nvSpPr>
        <p:spPr>
          <a:xfrm>
            <a:off x="402036" y="3597074"/>
            <a:ext cx="8430075" cy="967821"/>
          </a:xfrm>
          <a:prstGeom prst="rect">
            <a:avLst/>
          </a:prstGeom>
        </p:spPr>
        <p:txBody>
          <a:bodyPr/>
          <a:lstStyle>
            <a:lvl1pPr marL="0" indent="0">
              <a:buNone/>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Title of Speaker, Name of Speaker</a:t>
            </a:r>
          </a:p>
          <a:p>
            <a:pPr lvl="0"/>
            <a:r>
              <a:rPr lang="en-US" dirty="0"/>
              <a:t>Date</a:t>
            </a:r>
          </a:p>
        </p:txBody>
      </p:sp>
      <p:cxnSp>
        <p:nvCxnSpPr>
          <p:cNvPr id="17" name="Straight Connector 16">
            <a:extLst>
              <a:ext uri="{FF2B5EF4-FFF2-40B4-BE49-F238E27FC236}">
                <a16:creationId xmlns:a16="http://schemas.microsoft.com/office/drawing/2014/main" id="{12EB4F07-9E26-4F9A-B2DF-0F4E4D3CC9A6}"/>
              </a:ext>
            </a:extLst>
          </p:cNvPr>
          <p:cNvCxnSpPr>
            <a:cxnSpLocks/>
          </p:cNvCxnSpPr>
          <p:nvPr/>
        </p:nvCxnSpPr>
        <p:spPr>
          <a:xfrm>
            <a:off x="392026" y="1287755"/>
            <a:ext cx="827372"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88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164D-9A5A-40F3-91D4-584FA30C20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180CE6-819E-4113-A671-392C0EB3BB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C9A336-47AE-4318-8FCC-39099AB7AF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CC5D74-8C9A-4A02-9B2A-6AC585F15091}"/>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1534471F-D341-452A-A15A-D511430EF3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22C588-8495-463B-B879-A5D4CD98FB5E}"/>
              </a:ext>
            </a:extLst>
          </p:cNvPr>
          <p:cNvSpPr>
            <a:spLocks noGrp="1"/>
          </p:cNvSpPr>
          <p:nvPr>
            <p:ph type="sldNum" sz="quarter" idx="12"/>
          </p:nvPr>
        </p:nvSpPr>
        <p:spPr/>
        <p:txBody>
          <a:bodyPr/>
          <a:lstStyle/>
          <a:p>
            <a:fld id="{7B22F30E-2957-4463-B7B3-22111F0FFA70}" type="slidenum">
              <a:rPr lang="en-US" smtClean="0"/>
              <a:t>‹#›</a:t>
            </a:fld>
            <a:endParaRPr lang="en-US" dirty="0"/>
          </a:p>
        </p:txBody>
      </p:sp>
    </p:spTree>
    <p:extLst>
      <p:ext uri="{BB962C8B-B14F-4D97-AF65-F5344CB8AC3E}">
        <p14:creationId xmlns:p14="http://schemas.microsoft.com/office/powerpoint/2010/main" val="9895848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9CF10D-F0C2-461E-814B-C70D4FA79C97}"/>
              </a:ext>
            </a:extLst>
          </p:cNvPr>
          <p:cNvSpPr>
            <a:spLocks noGrp="1"/>
          </p:cNvSpPr>
          <p:nvPr>
            <p:ph type="dt" sz="half" idx="10"/>
          </p:nvPr>
        </p:nvSpPr>
        <p:spPr/>
        <p:txBody>
          <a:bodyPr/>
          <a:lstStyle/>
          <a:p>
            <a:fld id="{0B7329A4-1329-423F-AF6E-0A480E0BE7BB}" type="datetimeFigureOut">
              <a:rPr lang="en-US" smtClean="0"/>
              <a:t>9/2/2025</a:t>
            </a:fld>
            <a:endParaRPr lang="en-US" dirty="0"/>
          </a:p>
        </p:txBody>
      </p:sp>
      <p:sp>
        <p:nvSpPr>
          <p:cNvPr id="3" name="Footer Placeholder 2">
            <a:extLst>
              <a:ext uri="{FF2B5EF4-FFF2-40B4-BE49-F238E27FC236}">
                <a16:creationId xmlns:a16="http://schemas.microsoft.com/office/drawing/2014/main" id="{B058C656-017E-4185-A2F3-0884E7E2C92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BC6ED8C-C8F8-4A2C-A462-ECC836AECF97}"/>
              </a:ext>
            </a:extLst>
          </p:cNvPr>
          <p:cNvSpPr>
            <a:spLocks noGrp="1"/>
          </p:cNvSpPr>
          <p:nvPr>
            <p:ph type="sldNum" sz="quarter" idx="12"/>
          </p:nvPr>
        </p:nvSpPr>
        <p:spPr/>
        <p:txBody>
          <a:bodyPr/>
          <a:lstStyle/>
          <a:p>
            <a:fld id="{7B22F30E-2957-4463-B7B3-22111F0FFA70}" type="slidenum">
              <a:rPr lang="en-US" smtClean="0"/>
              <a:t>‹#›</a:t>
            </a:fld>
            <a:endParaRPr lang="en-US" dirty="0"/>
          </a:p>
        </p:txBody>
      </p:sp>
    </p:spTree>
    <p:extLst>
      <p:ext uri="{BB962C8B-B14F-4D97-AF65-F5344CB8AC3E}">
        <p14:creationId xmlns:p14="http://schemas.microsoft.com/office/powerpoint/2010/main" val="25567520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18" name="Title 1"/>
          <p:cNvSpPr>
            <a:spLocks noGrp="1"/>
          </p:cNvSpPr>
          <p:nvPr>
            <p:ph type="title"/>
          </p:nvPr>
        </p:nvSpPr>
        <p:spPr>
          <a:xfrm>
            <a:off x="704088" y="228600"/>
            <a:ext cx="10515600" cy="1139825"/>
          </a:xfrm>
        </p:spPr>
        <p:txBody>
          <a:bodyPr anchor="t" anchorCtr="0">
            <a:normAutofit/>
          </a:bodyPr>
          <a:lstStyle>
            <a:lvl1pPr>
              <a:defRPr sz="3400" spc="50" baseline="0"/>
            </a:lvl1pPr>
          </a:lstStyle>
          <a:p>
            <a:r>
              <a:rPr lang="en-US"/>
              <a:t>Click to edit Master title style</a:t>
            </a:r>
            <a:endParaRPr lang="en-US" dirty="0"/>
          </a:p>
        </p:txBody>
      </p:sp>
      <p:grpSp>
        <p:nvGrpSpPr>
          <p:cNvPr id="19" name="Group 18"/>
          <p:cNvGrpSpPr/>
          <p:nvPr userDrawn="1"/>
        </p:nvGrpSpPr>
        <p:grpSpPr>
          <a:xfrm>
            <a:off x="11173460" y="6417165"/>
            <a:ext cx="869136" cy="287336"/>
            <a:chOff x="9740079" y="5966678"/>
            <a:chExt cx="1069658" cy="353628"/>
          </a:xfrm>
        </p:grpSpPr>
        <p:sp>
          <p:nvSpPr>
            <p:cNvPr id="20" name="Freeform 5"/>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6"/>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2" name="Freeform 7"/>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3" name="Freeform 8"/>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4" name="Freeform 9"/>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5" name="Freeform 10"/>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6" name="Freeform 11"/>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7" name="Freeform 12"/>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29" name="Footer Placeholder 3"/>
          <p:cNvSpPr>
            <a:spLocks noGrp="1"/>
          </p:cNvSpPr>
          <p:nvPr>
            <p:ph type="ftr" sz="quarter" idx="11"/>
          </p:nvPr>
        </p:nvSpPr>
        <p:spPr>
          <a:xfrm>
            <a:off x="393732" y="6492875"/>
            <a:ext cx="10835031" cy="365125"/>
          </a:xfrm>
        </p:spPr>
        <p:txBody>
          <a:bodyPr/>
          <a:lstStyle/>
          <a:p>
            <a:r>
              <a:rPr lang="en-US" dirty="0"/>
              <a:t>Meeting Name &amp; Date (Optional)</a:t>
            </a:r>
          </a:p>
        </p:txBody>
      </p:sp>
      <p:sp>
        <p:nvSpPr>
          <p:cNvPr id="30" name="Slide Number Placeholder 4"/>
          <p:cNvSpPr>
            <a:spLocks noGrp="1"/>
          </p:cNvSpPr>
          <p:nvPr>
            <p:ph type="sldNum" sz="quarter" idx="12"/>
          </p:nvPr>
        </p:nvSpPr>
        <p:spPr>
          <a:xfrm>
            <a:off x="171450" y="6492875"/>
            <a:ext cx="215900" cy="362254"/>
          </a:xfrm>
        </p:spPr>
        <p:txBody>
          <a:bodyPr lIns="0" tIns="0" rIns="0" bIns="0"/>
          <a:lstStyle>
            <a:lvl1pPr>
              <a:defRPr sz="1000" baseline="0"/>
            </a:lvl1pPr>
          </a:lstStyle>
          <a:p>
            <a:fld id="{803245F9-611F-460B-AD82-FE5275B4E6CE}" type="slidenum">
              <a:rPr lang="en-US" smtClean="0"/>
              <a:pPr/>
              <a:t>‹#›</a:t>
            </a:fld>
            <a:endParaRPr lang="en-US" dirty="0"/>
          </a:p>
        </p:txBody>
      </p:sp>
      <p:sp>
        <p:nvSpPr>
          <p:cNvPr id="32" name="Content Placeholder 5"/>
          <p:cNvSpPr>
            <a:spLocks noGrp="1"/>
          </p:cNvSpPr>
          <p:nvPr>
            <p:ph sz="quarter" idx="13"/>
          </p:nvPr>
        </p:nvSpPr>
        <p:spPr>
          <a:xfrm>
            <a:off x="692487" y="1377757"/>
            <a:ext cx="10529695" cy="4992624"/>
          </a:xfrm>
        </p:spPr>
        <p:txBody>
          <a:bodyPr/>
          <a:lstStyle>
            <a:lvl1pPr>
              <a:lnSpc>
                <a:spcPct val="100000"/>
              </a:lnSpc>
              <a:spcBef>
                <a:spcPts val="0"/>
              </a:spcBef>
              <a:defRPr/>
            </a:lvl1pPr>
            <a:lvl2pPr marL="685800" indent="-228600">
              <a:lnSpc>
                <a:spcPct val="100000"/>
              </a:lnSpc>
              <a:spcBef>
                <a:spcPts val="500"/>
              </a:spcBef>
              <a:buFont typeface="Arial"/>
              <a:buChar char="•"/>
              <a:defRPr/>
            </a:lvl2pPr>
            <a:lvl3pPr marL="1143000" indent="-228600">
              <a:lnSpc>
                <a:spcPct val="100000"/>
              </a:lnSpc>
              <a:spcBef>
                <a:spcPts val="500"/>
              </a:spcBef>
              <a:buFont typeface="Arial"/>
              <a:buChar char="•"/>
              <a:defRPr sz="1400"/>
            </a:lvl3pPr>
            <a:lvl4pPr marL="1371600" indent="-228600">
              <a:lnSpc>
                <a:spcPct val="100000"/>
              </a:lnSpc>
              <a:spcBef>
                <a:spcPts val="500"/>
              </a:spcBef>
              <a:buFont typeface="Arial"/>
              <a:buChar char="•"/>
              <a:defRPr sz="1400"/>
            </a:lvl4pPr>
            <a:lvl5pPr marL="1600200" indent="-228600">
              <a:lnSpc>
                <a:spcPct val="100000"/>
              </a:lnSpc>
              <a:spcBef>
                <a:spcPts val="500"/>
              </a:spcBef>
              <a:buFont typeface="Arial"/>
              <a:buChar char="•"/>
              <a:defRPr sz="1400"/>
            </a:lvl5pPr>
            <a:lvl6pPr marL="1828800">
              <a:spcBef>
                <a:spcPts val="500"/>
              </a:spcBef>
              <a:defRPr sz="1400" baseline="0"/>
            </a:lvl6pPr>
            <a:lvl7pPr marL="2057400">
              <a:spcBef>
                <a:spcPts val="500"/>
              </a:spcBef>
              <a:defRPr sz="1400"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3925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Half Slide Imag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6771458-1667-44C0-9C54-B1D7A2E9912D}"/>
              </a:ext>
            </a:extLst>
          </p:cNvPr>
          <p:cNvSpPr>
            <a:spLocks noGrp="1"/>
          </p:cNvSpPr>
          <p:nvPr>
            <p:ph type="pic" sz="quarter" idx="10"/>
          </p:nvPr>
        </p:nvSpPr>
        <p:spPr>
          <a:xfrm>
            <a:off x="0" y="0"/>
            <a:ext cx="5933436" cy="6858000"/>
          </a:xfrm>
          <a:prstGeom prst="rect">
            <a:avLst/>
          </a:prstGeom>
        </p:spPr>
        <p:txBody>
          <a:bodyPr/>
          <a:lstStyle/>
          <a:p>
            <a:endParaRPr lang="en-US" dirty="0"/>
          </a:p>
        </p:txBody>
      </p:sp>
      <p:sp>
        <p:nvSpPr>
          <p:cNvPr id="4" name="Rectangle 3">
            <a:extLst>
              <a:ext uri="{FF2B5EF4-FFF2-40B4-BE49-F238E27FC236}">
                <a16:creationId xmlns:a16="http://schemas.microsoft.com/office/drawing/2014/main" id="{1CA31DE1-571F-4DE2-87EA-0C48A72743E0}"/>
              </a:ext>
            </a:extLst>
          </p:cNvPr>
          <p:cNvSpPr/>
          <p:nvPr userDrawn="1"/>
        </p:nvSpPr>
        <p:spPr>
          <a:xfrm>
            <a:off x="5933436" y="0"/>
            <a:ext cx="6258564"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B0DA8DD1-F21A-4695-B6D5-E07AEC7C7373}"/>
              </a:ext>
            </a:extLst>
          </p:cNvPr>
          <p:cNvGrpSpPr/>
          <p:nvPr userDrawn="1"/>
        </p:nvGrpSpPr>
        <p:grpSpPr>
          <a:xfrm>
            <a:off x="11173460" y="6417165"/>
            <a:ext cx="869136" cy="287336"/>
            <a:chOff x="9740079" y="5966678"/>
            <a:chExt cx="1069658" cy="353628"/>
          </a:xfrm>
        </p:grpSpPr>
        <p:sp>
          <p:nvSpPr>
            <p:cNvPr id="6" name="Freeform 5">
              <a:extLst>
                <a:ext uri="{FF2B5EF4-FFF2-40B4-BE49-F238E27FC236}">
                  <a16:creationId xmlns:a16="http://schemas.microsoft.com/office/drawing/2014/main" id="{757673A0-E7BF-42FF-B732-E4BEDC26A07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6">
              <a:extLst>
                <a:ext uri="{FF2B5EF4-FFF2-40B4-BE49-F238E27FC236}">
                  <a16:creationId xmlns:a16="http://schemas.microsoft.com/office/drawing/2014/main" id="{8561B7FB-6A9E-4378-BE14-9B0C3EDDEA0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7">
              <a:extLst>
                <a:ext uri="{FF2B5EF4-FFF2-40B4-BE49-F238E27FC236}">
                  <a16:creationId xmlns:a16="http://schemas.microsoft.com/office/drawing/2014/main" id="{FC026127-5063-4CB7-8E2B-BC26941F13C5}"/>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8">
              <a:extLst>
                <a:ext uri="{FF2B5EF4-FFF2-40B4-BE49-F238E27FC236}">
                  <a16:creationId xmlns:a16="http://schemas.microsoft.com/office/drawing/2014/main" id="{7C87CB8A-4A81-4DB8-A58F-93014FDF7AB7}"/>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9">
              <a:extLst>
                <a:ext uri="{FF2B5EF4-FFF2-40B4-BE49-F238E27FC236}">
                  <a16:creationId xmlns:a16="http://schemas.microsoft.com/office/drawing/2014/main" id="{52FC99B9-0028-47AB-AB69-6E26BA97259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0">
              <a:extLst>
                <a:ext uri="{FF2B5EF4-FFF2-40B4-BE49-F238E27FC236}">
                  <a16:creationId xmlns:a16="http://schemas.microsoft.com/office/drawing/2014/main" id="{7550965D-AE5F-44A1-ADBE-D378D0BC24FE}"/>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1">
              <a:extLst>
                <a:ext uri="{FF2B5EF4-FFF2-40B4-BE49-F238E27FC236}">
                  <a16:creationId xmlns:a16="http://schemas.microsoft.com/office/drawing/2014/main" id="{05D646AA-8F1A-4D25-B3A7-9593BE12FC00}"/>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2">
              <a:extLst>
                <a:ext uri="{FF2B5EF4-FFF2-40B4-BE49-F238E27FC236}">
                  <a16:creationId xmlns:a16="http://schemas.microsoft.com/office/drawing/2014/main" id="{C23EE2EC-AC89-4242-B1BB-2DFC100DF1A3}"/>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14" name="Straight Connector 13">
            <a:extLst>
              <a:ext uri="{FF2B5EF4-FFF2-40B4-BE49-F238E27FC236}">
                <a16:creationId xmlns:a16="http://schemas.microsoft.com/office/drawing/2014/main" id="{B0973BAD-26A8-4E8E-96FF-665EC1AD50AD}"/>
              </a:ext>
            </a:extLst>
          </p:cNvPr>
          <p:cNvCxnSpPr>
            <a:cxnSpLocks/>
          </p:cNvCxnSpPr>
          <p:nvPr userDrawn="1"/>
        </p:nvCxnSpPr>
        <p:spPr>
          <a:xfrm>
            <a:off x="6408012" y="1058732"/>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F97C2E33-54E7-46DF-9224-0C854B5A7ECE}"/>
              </a:ext>
            </a:extLst>
          </p:cNvPr>
          <p:cNvSpPr>
            <a:spLocks noGrp="1"/>
          </p:cNvSpPr>
          <p:nvPr>
            <p:ph type="body" idx="1" hasCustomPrompt="1"/>
          </p:nvPr>
        </p:nvSpPr>
        <p:spPr>
          <a:xfrm>
            <a:off x="6408012" y="3029803"/>
            <a:ext cx="5098188" cy="2784143"/>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enter details about a topic or the image pictured. </a:t>
            </a:r>
          </a:p>
        </p:txBody>
      </p:sp>
      <p:sp>
        <p:nvSpPr>
          <p:cNvPr id="16" name="Title 1">
            <a:extLst>
              <a:ext uri="{FF2B5EF4-FFF2-40B4-BE49-F238E27FC236}">
                <a16:creationId xmlns:a16="http://schemas.microsoft.com/office/drawing/2014/main" id="{7776242B-2B02-4116-B8E1-38ED7DFD1D16}"/>
              </a:ext>
            </a:extLst>
          </p:cNvPr>
          <p:cNvSpPr>
            <a:spLocks noGrp="1"/>
          </p:cNvSpPr>
          <p:nvPr>
            <p:ph type="ctrTitle" hasCustomPrompt="1"/>
          </p:nvPr>
        </p:nvSpPr>
        <p:spPr>
          <a:xfrm>
            <a:off x="6408012" y="1172829"/>
            <a:ext cx="5098188" cy="1169998"/>
          </a:xfrm>
          <a:prstGeom prst="rect">
            <a:avLst/>
          </a:prstGeom>
        </p:spPr>
        <p:txBody>
          <a:bodyPr anchor="t"/>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7" name="Text Placeholder 3">
            <a:extLst>
              <a:ext uri="{FF2B5EF4-FFF2-40B4-BE49-F238E27FC236}">
                <a16:creationId xmlns:a16="http://schemas.microsoft.com/office/drawing/2014/main" id="{C9CB0D48-F3D4-4ED5-B8B2-793545D6D52D}"/>
              </a:ext>
            </a:extLst>
          </p:cNvPr>
          <p:cNvSpPr>
            <a:spLocks noGrp="1"/>
          </p:cNvSpPr>
          <p:nvPr>
            <p:ph type="body" sz="quarter" idx="11" hasCustomPrompt="1"/>
          </p:nvPr>
        </p:nvSpPr>
        <p:spPr>
          <a:xfrm>
            <a:off x="6408012" y="2365612"/>
            <a:ext cx="5098188" cy="368300"/>
          </a:xfrm>
          <a:prstGeom prst="rect">
            <a:avLst/>
          </a:prstGeom>
        </p:spPr>
        <p:txBody>
          <a:bodyPr/>
          <a:lstStyle>
            <a:lvl1pPr marL="0" indent="0">
              <a:buNone/>
              <a:defRPr sz="20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Tree>
    <p:extLst>
      <p:ext uri="{BB962C8B-B14F-4D97-AF65-F5344CB8AC3E}">
        <p14:creationId xmlns:p14="http://schemas.microsoft.com/office/powerpoint/2010/main" val="26965813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ull Slide Imag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205A6552-9172-4D71-8BB5-6F6195AE6B91}"/>
              </a:ext>
            </a:extLst>
          </p:cNvPr>
          <p:cNvSpPr>
            <a:spLocks noGrp="1"/>
          </p:cNvSpPr>
          <p:nvPr>
            <p:ph type="pic" sz="quarter" idx="10"/>
          </p:nvPr>
        </p:nvSpPr>
        <p:spPr>
          <a:xfrm>
            <a:off x="0" y="0"/>
            <a:ext cx="12192000" cy="6858000"/>
          </a:xfrm>
          <a:prstGeom prst="rect">
            <a:avLst/>
          </a:prstGeom>
        </p:spPr>
        <p:txBody>
          <a:bodyPr/>
          <a:lstStyle/>
          <a:p>
            <a:endParaRPr lang="en-US" dirty="0"/>
          </a:p>
        </p:txBody>
      </p:sp>
      <p:grpSp>
        <p:nvGrpSpPr>
          <p:cNvPr id="3" name="Group 2">
            <a:extLst>
              <a:ext uri="{FF2B5EF4-FFF2-40B4-BE49-F238E27FC236}">
                <a16:creationId xmlns:a16="http://schemas.microsoft.com/office/drawing/2014/main" id="{EC732FC5-E88B-458E-97F3-3EA8CFA076A6}"/>
              </a:ext>
            </a:extLst>
          </p:cNvPr>
          <p:cNvGrpSpPr/>
          <p:nvPr userDrawn="1"/>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EF6BF9C9-0D31-4430-A3A1-21339F1FC161}"/>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DFE1F79E-D0EE-47B1-B625-B54553EC67DE}"/>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41FCE760-27AB-4756-994E-A9D8A7A1AA6A}"/>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1B333B7E-C484-49E4-AA11-1410FB9FDDB0}"/>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565039F8-1DCA-484A-9D7A-61A19F26884D}"/>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91240B0F-CCBB-4978-81A0-34C5B8F9577C}"/>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94B7F720-7BBA-4415-8D8F-47A1363EFD81}"/>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491CF43F-4360-4E0C-B7F0-6C5B61D14ED0}"/>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12" name="Straight Connector 11">
            <a:extLst>
              <a:ext uri="{FF2B5EF4-FFF2-40B4-BE49-F238E27FC236}">
                <a16:creationId xmlns:a16="http://schemas.microsoft.com/office/drawing/2014/main" id="{B9E7834A-74FD-49A0-B824-6CACD258F069}"/>
              </a:ext>
            </a:extLst>
          </p:cNvPr>
          <p:cNvCxnSpPr>
            <a:cxnSpLocks/>
          </p:cNvCxnSpPr>
          <p:nvPr userDrawn="1"/>
        </p:nvCxnSpPr>
        <p:spPr>
          <a:xfrm>
            <a:off x="6408012" y="1058732"/>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13" name="Text Placeholder 2">
            <a:extLst>
              <a:ext uri="{FF2B5EF4-FFF2-40B4-BE49-F238E27FC236}">
                <a16:creationId xmlns:a16="http://schemas.microsoft.com/office/drawing/2014/main" id="{6E83D615-8445-4888-B267-8C11B3E93068}"/>
              </a:ext>
            </a:extLst>
          </p:cNvPr>
          <p:cNvSpPr>
            <a:spLocks noGrp="1"/>
          </p:cNvSpPr>
          <p:nvPr>
            <p:ph type="body" idx="1" hasCustomPrompt="1"/>
          </p:nvPr>
        </p:nvSpPr>
        <p:spPr>
          <a:xfrm>
            <a:off x="6408012" y="3029803"/>
            <a:ext cx="5098188" cy="2784143"/>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enter details about a topic or the image pictured. </a:t>
            </a:r>
          </a:p>
        </p:txBody>
      </p:sp>
      <p:sp>
        <p:nvSpPr>
          <p:cNvPr id="14" name="Title 1">
            <a:extLst>
              <a:ext uri="{FF2B5EF4-FFF2-40B4-BE49-F238E27FC236}">
                <a16:creationId xmlns:a16="http://schemas.microsoft.com/office/drawing/2014/main" id="{731940AB-1AEA-47D7-8EF1-7683876A2F50}"/>
              </a:ext>
            </a:extLst>
          </p:cNvPr>
          <p:cNvSpPr>
            <a:spLocks noGrp="1"/>
          </p:cNvSpPr>
          <p:nvPr>
            <p:ph type="ctrTitle" hasCustomPrompt="1"/>
          </p:nvPr>
        </p:nvSpPr>
        <p:spPr>
          <a:xfrm>
            <a:off x="6408012" y="1172829"/>
            <a:ext cx="5098188" cy="1169998"/>
          </a:xfrm>
          <a:prstGeom prst="rect">
            <a:avLst/>
          </a:prstGeom>
        </p:spPr>
        <p:txBody>
          <a:bodyPr anchor="t"/>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5" name="Text Placeholder 3">
            <a:extLst>
              <a:ext uri="{FF2B5EF4-FFF2-40B4-BE49-F238E27FC236}">
                <a16:creationId xmlns:a16="http://schemas.microsoft.com/office/drawing/2014/main" id="{DCCFB62C-20CA-4BDB-B953-D9822691AA36}"/>
              </a:ext>
            </a:extLst>
          </p:cNvPr>
          <p:cNvSpPr>
            <a:spLocks noGrp="1"/>
          </p:cNvSpPr>
          <p:nvPr>
            <p:ph type="body" sz="quarter" idx="11" hasCustomPrompt="1"/>
          </p:nvPr>
        </p:nvSpPr>
        <p:spPr>
          <a:xfrm>
            <a:off x="6408012" y="2365612"/>
            <a:ext cx="5098188" cy="368300"/>
          </a:xfrm>
          <a:prstGeom prst="rect">
            <a:avLst/>
          </a:prstGeom>
        </p:spPr>
        <p:txBody>
          <a:bodyPr/>
          <a:lstStyle>
            <a:lvl1pPr marL="0" indent="0">
              <a:buNone/>
              <a:defRPr sz="20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Tree>
    <p:extLst>
      <p:ext uri="{BB962C8B-B14F-4D97-AF65-F5344CB8AC3E}">
        <p14:creationId xmlns:p14="http://schemas.microsoft.com/office/powerpoint/2010/main" val="4944043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 Stacked Images">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306898B4-EC9D-4D38-8344-F2C3F62BB7F6}"/>
              </a:ext>
            </a:extLst>
          </p:cNvPr>
          <p:cNvSpPr>
            <a:spLocks noGrp="1"/>
          </p:cNvSpPr>
          <p:nvPr>
            <p:ph type="pic" sz="quarter" idx="12"/>
          </p:nvPr>
        </p:nvSpPr>
        <p:spPr>
          <a:xfrm>
            <a:off x="0" y="4635442"/>
            <a:ext cx="5933436" cy="2212848"/>
          </a:xfrm>
          <a:prstGeom prst="rect">
            <a:avLst/>
          </a:prstGeom>
        </p:spPr>
        <p:txBody>
          <a:bodyPr/>
          <a:lstStyle/>
          <a:p>
            <a:endParaRPr lang="en-US" dirty="0"/>
          </a:p>
        </p:txBody>
      </p:sp>
      <p:sp>
        <p:nvSpPr>
          <p:cNvPr id="3" name="Picture Placeholder 7">
            <a:extLst>
              <a:ext uri="{FF2B5EF4-FFF2-40B4-BE49-F238E27FC236}">
                <a16:creationId xmlns:a16="http://schemas.microsoft.com/office/drawing/2014/main" id="{3173089F-9B14-4479-AF57-71CEFFF37843}"/>
              </a:ext>
            </a:extLst>
          </p:cNvPr>
          <p:cNvSpPr>
            <a:spLocks noGrp="1"/>
          </p:cNvSpPr>
          <p:nvPr>
            <p:ph type="pic" sz="quarter" idx="10"/>
          </p:nvPr>
        </p:nvSpPr>
        <p:spPr>
          <a:xfrm>
            <a:off x="0" y="12325"/>
            <a:ext cx="5933436" cy="2212848"/>
          </a:xfrm>
          <a:prstGeom prst="rect">
            <a:avLst/>
          </a:prstGeom>
        </p:spPr>
        <p:txBody>
          <a:bodyPr/>
          <a:lstStyle/>
          <a:p>
            <a:endParaRPr lang="en-US" dirty="0"/>
          </a:p>
        </p:txBody>
      </p:sp>
      <p:sp>
        <p:nvSpPr>
          <p:cNvPr id="4" name="Picture Placeholder 7">
            <a:extLst>
              <a:ext uri="{FF2B5EF4-FFF2-40B4-BE49-F238E27FC236}">
                <a16:creationId xmlns:a16="http://schemas.microsoft.com/office/drawing/2014/main" id="{0102821C-7268-4AFC-A457-8E8E7E58FBF6}"/>
              </a:ext>
            </a:extLst>
          </p:cNvPr>
          <p:cNvSpPr>
            <a:spLocks noGrp="1"/>
          </p:cNvSpPr>
          <p:nvPr>
            <p:ph type="pic" sz="quarter" idx="11"/>
          </p:nvPr>
        </p:nvSpPr>
        <p:spPr>
          <a:xfrm>
            <a:off x="0" y="2323884"/>
            <a:ext cx="5933436" cy="2212848"/>
          </a:xfrm>
          <a:prstGeom prst="rect">
            <a:avLst/>
          </a:prstGeom>
        </p:spPr>
        <p:txBody>
          <a:bodyPr/>
          <a:lstStyle/>
          <a:p>
            <a:endParaRPr lang="en-US" dirty="0"/>
          </a:p>
        </p:txBody>
      </p:sp>
      <p:grpSp>
        <p:nvGrpSpPr>
          <p:cNvPr id="5" name="Group 4">
            <a:extLst>
              <a:ext uri="{FF2B5EF4-FFF2-40B4-BE49-F238E27FC236}">
                <a16:creationId xmlns:a16="http://schemas.microsoft.com/office/drawing/2014/main" id="{2F3CDC12-08FC-4483-9DF4-ABED5D4106A2}"/>
              </a:ext>
            </a:extLst>
          </p:cNvPr>
          <p:cNvGrpSpPr/>
          <p:nvPr userDrawn="1"/>
        </p:nvGrpSpPr>
        <p:grpSpPr>
          <a:xfrm>
            <a:off x="11173460" y="6417165"/>
            <a:ext cx="869136" cy="287336"/>
            <a:chOff x="9740079" y="5966678"/>
            <a:chExt cx="1069658" cy="353628"/>
          </a:xfrm>
        </p:grpSpPr>
        <p:sp>
          <p:nvSpPr>
            <p:cNvPr id="6" name="Freeform 5">
              <a:extLst>
                <a:ext uri="{FF2B5EF4-FFF2-40B4-BE49-F238E27FC236}">
                  <a16:creationId xmlns:a16="http://schemas.microsoft.com/office/drawing/2014/main" id="{BF261253-9040-43C1-BF6E-10B2C231CE33}"/>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6">
              <a:extLst>
                <a:ext uri="{FF2B5EF4-FFF2-40B4-BE49-F238E27FC236}">
                  <a16:creationId xmlns:a16="http://schemas.microsoft.com/office/drawing/2014/main" id="{393BC030-6565-46AA-847F-383CCCB9D47E}"/>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7">
              <a:extLst>
                <a:ext uri="{FF2B5EF4-FFF2-40B4-BE49-F238E27FC236}">
                  <a16:creationId xmlns:a16="http://schemas.microsoft.com/office/drawing/2014/main" id="{857915CF-A71D-4736-B9BA-AA11C8BCBB7B}"/>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8">
              <a:extLst>
                <a:ext uri="{FF2B5EF4-FFF2-40B4-BE49-F238E27FC236}">
                  <a16:creationId xmlns:a16="http://schemas.microsoft.com/office/drawing/2014/main" id="{9C99AC0B-5CF0-4F27-99F8-2D5623F65D27}"/>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9">
              <a:extLst>
                <a:ext uri="{FF2B5EF4-FFF2-40B4-BE49-F238E27FC236}">
                  <a16:creationId xmlns:a16="http://schemas.microsoft.com/office/drawing/2014/main" id="{ACFEE1E2-003C-4D96-9F06-839EFF760E55}"/>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0">
              <a:extLst>
                <a:ext uri="{FF2B5EF4-FFF2-40B4-BE49-F238E27FC236}">
                  <a16:creationId xmlns:a16="http://schemas.microsoft.com/office/drawing/2014/main" id="{DB39D41C-6052-4CBB-8CBC-073B037EED5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1">
              <a:extLst>
                <a:ext uri="{FF2B5EF4-FFF2-40B4-BE49-F238E27FC236}">
                  <a16:creationId xmlns:a16="http://schemas.microsoft.com/office/drawing/2014/main" id="{E976CCDE-799B-438C-982E-D743BC644F1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2">
              <a:extLst>
                <a:ext uri="{FF2B5EF4-FFF2-40B4-BE49-F238E27FC236}">
                  <a16:creationId xmlns:a16="http://schemas.microsoft.com/office/drawing/2014/main" id="{194190A9-D5F2-4396-84D4-0CEB0918AE5C}"/>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14" name="Straight Connector 13">
            <a:extLst>
              <a:ext uri="{FF2B5EF4-FFF2-40B4-BE49-F238E27FC236}">
                <a16:creationId xmlns:a16="http://schemas.microsoft.com/office/drawing/2014/main" id="{0B851383-970B-4796-8B6A-31BE3509B4B0}"/>
              </a:ext>
            </a:extLst>
          </p:cNvPr>
          <p:cNvCxnSpPr>
            <a:cxnSpLocks/>
          </p:cNvCxnSpPr>
          <p:nvPr userDrawn="1"/>
        </p:nvCxnSpPr>
        <p:spPr>
          <a:xfrm>
            <a:off x="6408012" y="1058732"/>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A19480F0-4386-4ADB-912A-795C419A3744}"/>
              </a:ext>
            </a:extLst>
          </p:cNvPr>
          <p:cNvSpPr>
            <a:spLocks noGrp="1"/>
          </p:cNvSpPr>
          <p:nvPr>
            <p:ph type="body" idx="1" hasCustomPrompt="1"/>
          </p:nvPr>
        </p:nvSpPr>
        <p:spPr>
          <a:xfrm>
            <a:off x="6408012" y="3029803"/>
            <a:ext cx="5098188" cy="2784143"/>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enter details about a topic or the image pictured. </a:t>
            </a:r>
          </a:p>
        </p:txBody>
      </p:sp>
      <p:sp>
        <p:nvSpPr>
          <p:cNvPr id="16" name="Title 1">
            <a:extLst>
              <a:ext uri="{FF2B5EF4-FFF2-40B4-BE49-F238E27FC236}">
                <a16:creationId xmlns:a16="http://schemas.microsoft.com/office/drawing/2014/main" id="{FD4DABAB-25F7-45CB-B491-4268916F7A45}"/>
              </a:ext>
            </a:extLst>
          </p:cNvPr>
          <p:cNvSpPr>
            <a:spLocks noGrp="1"/>
          </p:cNvSpPr>
          <p:nvPr>
            <p:ph type="ctrTitle" hasCustomPrompt="1"/>
          </p:nvPr>
        </p:nvSpPr>
        <p:spPr>
          <a:xfrm>
            <a:off x="6408012" y="1172829"/>
            <a:ext cx="5098188" cy="1169998"/>
          </a:xfrm>
          <a:prstGeom prst="rect">
            <a:avLst/>
          </a:prstGeom>
        </p:spPr>
        <p:txBody>
          <a:bodyPr anchor="t"/>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7" name="Text Placeholder 3">
            <a:extLst>
              <a:ext uri="{FF2B5EF4-FFF2-40B4-BE49-F238E27FC236}">
                <a16:creationId xmlns:a16="http://schemas.microsoft.com/office/drawing/2014/main" id="{BC1AF17F-E83A-4EE5-8506-D9CD9CE5CA45}"/>
              </a:ext>
            </a:extLst>
          </p:cNvPr>
          <p:cNvSpPr>
            <a:spLocks noGrp="1"/>
          </p:cNvSpPr>
          <p:nvPr>
            <p:ph type="body" sz="quarter" idx="13" hasCustomPrompt="1"/>
          </p:nvPr>
        </p:nvSpPr>
        <p:spPr>
          <a:xfrm>
            <a:off x="6408012" y="2365612"/>
            <a:ext cx="5098188" cy="368300"/>
          </a:xfrm>
          <a:prstGeom prst="rect">
            <a:avLst/>
          </a:prstGeom>
        </p:spPr>
        <p:txBody>
          <a:bodyPr/>
          <a:lstStyle>
            <a:lvl1pPr marL="0" indent="0">
              <a:buNone/>
              <a:defRPr sz="20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Tree>
    <p:extLst>
      <p:ext uri="{BB962C8B-B14F-4D97-AF65-F5344CB8AC3E}">
        <p14:creationId xmlns:p14="http://schemas.microsoft.com/office/powerpoint/2010/main" val="32606627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 Horizontal Images">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33D77BC5-9955-4852-9F48-4A551B4623D0}"/>
              </a:ext>
            </a:extLst>
          </p:cNvPr>
          <p:cNvSpPr>
            <a:spLocks noGrp="1"/>
          </p:cNvSpPr>
          <p:nvPr>
            <p:ph type="pic" sz="quarter" idx="12"/>
          </p:nvPr>
        </p:nvSpPr>
        <p:spPr>
          <a:xfrm>
            <a:off x="-4" y="2242040"/>
            <a:ext cx="3941135" cy="3013814"/>
          </a:xfrm>
          <a:prstGeom prst="rect">
            <a:avLst/>
          </a:prstGeom>
        </p:spPr>
        <p:txBody>
          <a:bodyPr/>
          <a:lstStyle/>
          <a:p>
            <a:endParaRPr lang="en-US" dirty="0"/>
          </a:p>
        </p:txBody>
      </p:sp>
      <p:sp>
        <p:nvSpPr>
          <p:cNvPr id="3" name="Picture Placeholder 7">
            <a:extLst>
              <a:ext uri="{FF2B5EF4-FFF2-40B4-BE49-F238E27FC236}">
                <a16:creationId xmlns:a16="http://schemas.microsoft.com/office/drawing/2014/main" id="{851E5003-66C7-46CF-8CF9-98C6ED606736}"/>
              </a:ext>
            </a:extLst>
          </p:cNvPr>
          <p:cNvSpPr>
            <a:spLocks noGrp="1"/>
          </p:cNvSpPr>
          <p:nvPr>
            <p:ph type="pic" sz="quarter" idx="13"/>
          </p:nvPr>
        </p:nvSpPr>
        <p:spPr>
          <a:xfrm>
            <a:off x="4123657" y="2242040"/>
            <a:ext cx="3941135" cy="3013814"/>
          </a:xfrm>
          <a:prstGeom prst="rect">
            <a:avLst/>
          </a:prstGeom>
        </p:spPr>
        <p:txBody>
          <a:bodyPr/>
          <a:lstStyle/>
          <a:p>
            <a:endParaRPr lang="en-US" dirty="0"/>
          </a:p>
        </p:txBody>
      </p:sp>
      <p:sp>
        <p:nvSpPr>
          <p:cNvPr id="4" name="Picture Placeholder 7">
            <a:extLst>
              <a:ext uri="{FF2B5EF4-FFF2-40B4-BE49-F238E27FC236}">
                <a16:creationId xmlns:a16="http://schemas.microsoft.com/office/drawing/2014/main" id="{518EB2A9-F4F0-4669-86C0-B8F6AE1EEE8F}"/>
              </a:ext>
            </a:extLst>
          </p:cNvPr>
          <p:cNvSpPr>
            <a:spLocks noGrp="1"/>
          </p:cNvSpPr>
          <p:nvPr>
            <p:ph type="pic" sz="quarter" idx="14"/>
          </p:nvPr>
        </p:nvSpPr>
        <p:spPr>
          <a:xfrm>
            <a:off x="8243769" y="2242040"/>
            <a:ext cx="3941135" cy="3013814"/>
          </a:xfrm>
          <a:prstGeom prst="rect">
            <a:avLst/>
          </a:prstGeom>
        </p:spPr>
        <p:txBody>
          <a:bodyPr/>
          <a:lstStyle/>
          <a:p>
            <a:endParaRPr lang="en-US" dirty="0"/>
          </a:p>
        </p:txBody>
      </p:sp>
      <p:sp>
        <p:nvSpPr>
          <p:cNvPr id="5" name="Title 1">
            <a:extLst>
              <a:ext uri="{FF2B5EF4-FFF2-40B4-BE49-F238E27FC236}">
                <a16:creationId xmlns:a16="http://schemas.microsoft.com/office/drawing/2014/main" id="{9BCC2D67-32A9-434B-995F-64D144FF7E25}"/>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6" name="Group 5">
            <a:extLst>
              <a:ext uri="{FF2B5EF4-FFF2-40B4-BE49-F238E27FC236}">
                <a16:creationId xmlns:a16="http://schemas.microsoft.com/office/drawing/2014/main" id="{70E42879-6679-4D2C-AEC6-659DB70C7997}"/>
              </a:ext>
            </a:extLst>
          </p:cNvPr>
          <p:cNvGrpSpPr/>
          <p:nvPr userDrawn="1"/>
        </p:nvGrpSpPr>
        <p:grpSpPr>
          <a:xfrm>
            <a:off x="11173460" y="6417165"/>
            <a:ext cx="869136" cy="287336"/>
            <a:chOff x="9740079" y="5966678"/>
            <a:chExt cx="1069658" cy="353628"/>
          </a:xfrm>
        </p:grpSpPr>
        <p:sp>
          <p:nvSpPr>
            <p:cNvPr id="7" name="Freeform 5">
              <a:extLst>
                <a:ext uri="{FF2B5EF4-FFF2-40B4-BE49-F238E27FC236}">
                  <a16:creationId xmlns:a16="http://schemas.microsoft.com/office/drawing/2014/main" id="{8F51E89A-089D-4E52-8E19-5625EEFDAEE4}"/>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CF3AD3BF-96A0-46F5-821D-477260B348E9}"/>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E6453291-891A-43C1-836A-892C7455ED3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8294A901-CACF-46E9-9BEA-00680578CF4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9">
              <a:extLst>
                <a:ext uri="{FF2B5EF4-FFF2-40B4-BE49-F238E27FC236}">
                  <a16:creationId xmlns:a16="http://schemas.microsoft.com/office/drawing/2014/main" id="{A47DE097-CFAE-4D6F-ADB2-74EAC033FF8D}"/>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0">
              <a:extLst>
                <a:ext uri="{FF2B5EF4-FFF2-40B4-BE49-F238E27FC236}">
                  <a16:creationId xmlns:a16="http://schemas.microsoft.com/office/drawing/2014/main" id="{277F3E70-95D4-4249-AABE-51CE387F330D}"/>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1">
              <a:extLst>
                <a:ext uri="{FF2B5EF4-FFF2-40B4-BE49-F238E27FC236}">
                  <a16:creationId xmlns:a16="http://schemas.microsoft.com/office/drawing/2014/main" id="{E3B9E544-3625-4AA0-B59C-B714DDDAAF1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4A992744-DA96-4575-9D8B-22638CAAA534}"/>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5" name="Text Placeholder 2">
            <a:extLst>
              <a:ext uri="{FF2B5EF4-FFF2-40B4-BE49-F238E27FC236}">
                <a16:creationId xmlns:a16="http://schemas.microsoft.com/office/drawing/2014/main" id="{7AD71175-2952-4526-920E-D1234A497E65}"/>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16" name="Text Placeholder 2">
            <a:extLst>
              <a:ext uri="{FF2B5EF4-FFF2-40B4-BE49-F238E27FC236}">
                <a16:creationId xmlns:a16="http://schemas.microsoft.com/office/drawing/2014/main" id="{C2AE2724-3EDD-4888-A2D1-99C106B3E3C5}"/>
              </a:ext>
            </a:extLst>
          </p:cNvPr>
          <p:cNvSpPr>
            <a:spLocks noGrp="1"/>
          </p:cNvSpPr>
          <p:nvPr>
            <p:ph type="body" sz="quarter" idx="15" hasCustomPrompt="1"/>
          </p:nvPr>
        </p:nvSpPr>
        <p:spPr>
          <a:xfrm>
            <a:off x="-4" y="5329495"/>
            <a:ext cx="3941135" cy="863915"/>
          </a:xfrm>
          <a:prstGeom prst="rect">
            <a:avLst/>
          </a:prstGeom>
        </p:spPr>
        <p:txBody>
          <a:bodyPr anchor="t"/>
          <a:lstStyle>
            <a:lvl1pPr marL="0" indent="0" algn="ctr">
              <a:buNone/>
              <a:defRPr sz="18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insert image caption</a:t>
            </a:r>
          </a:p>
        </p:txBody>
      </p:sp>
      <p:sp>
        <p:nvSpPr>
          <p:cNvPr id="17" name="Text Placeholder 2">
            <a:extLst>
              <a:ext uri="{FF2B5EF4-FFF2-40B4-BE49-F238E27FC236}">
                <a16:creationId xmlns:a16="http://schemas.microsoft.com/office/drawing/2014/main" id="{2F40AB9A-38A1-44FD-A355-A34A950C6963}"/>
              </a:ext>
            </a:extLst>
          </p:cNvPr>
          <p:cNvSpPr>
            <a:spLocks noGrp="1"/>
          </p:cNvSpPr>
          <p:nvPr>
            <p:ph type="body" sz="quarter" idx="16" hasCustomPrompt="1"/>
          </p:nvPr>
        </p:nvSpPr>
        <p:spPr>
          <a:xfrm>
            <a:off x="4123657" y="5329495"/>
            <a:ext cx="3941135" cy="863915"/>
          </a:xfrm>
          <a:prstGeom prst="rect">
            <a:avLst/>
          </a:prstGeom>
        </p:spPr>
        <p:txBody>
          <a:bodyPr anchor="t"/>
          <a:lstStyle>
            <a:lvl1pPr marL="0" indent="0" algn="ctr">
              <a:buNone/>
              <a:defRPr sz="18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insert image caption</a:t>
            </a:r>
          </a:p>
        </p:txBody>
      </p:sp>
      <p:sp>
        <p:nvSpPr>
          <p:cNvPr id="18" name="Text Placeholder 2">
            <a:extLst>
              <a:ext uri="{FF2B5EF4-FFF2-40B4-BE49-F238E27FC236}">
                <a16:creationId xmlns:a16="http://schemas.microsoft.com/office/drawing/2014/main" id="{03C674BB-5D31-4C70-85DD-4C37854949F2}"/>
              </a:ext>
            </a:extLst>
          </p:cNvPr>
          <p:cNvSpPr>
            <a:spLocks noGrp="1"/>
          </p:cNvSpPr>
          <p:nvPr>
            <p:ph type="body" sz="quarter" idx="17" hasCustomPrompt="1"/>
          </p:nvPr>
        </p:nvSpPr>
        <p:spPr>
          <a:xfrm>
            <a:off x="8243769" y="5329495"/>
            <a:ext cx="3948231" cy="863915"/>
          </a:xfrm>
          <a:prstGeom prst="rect">
            <a:avLst/>
          </a:prstGeom>
        </p:spPr>
        <p:txBody>
          <a:bodyPr anchor="t"/>
          <a:lstStyle>
            <a:lvl1pPr marL="0" indent="0" algn="ctr">
              <a:buNone/>
              <a:defRPr sz="18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insert image caption</a:t>
            </a:r>
          </a:p>
        </p:txBody>
      </p:sp>
    </p:spTree>
    <p:extLst>
      <p:ext uri="{BB962C8B-B14F-4D97-AF65-F5344CB8AC3E}">
        <p14:creationId xmlns:p14="http://schemas.microsoft.com/office/powerpoint/2010/main" val="22902664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 Horizontal Images">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B8F7E29-A2DA-4DC9-B1D9-D76441744D20}"/>
              </a:ext>
            </a:extLst>
          </p:cNvPr>
          <p:cNvSpPr>
            <a:spLocks noGrp="1"/>
          </p:cNvSpPr>
          <p:nvPr>
            <p:ph type="body" sz="quarter" idx="20" hasCustomPrompt="1"/>
          </p:nvPr>
        </p:nvSpPr>
        <p:spPr>
          <a:xfrm>
            <a:off x="1259926" y="2018975"/>
            <a:ext cx="9672148" cy="1095376"/>
          </a:xfrm>
          <a:prstGeom prst="rect">
            <a:avLst/>
          </a:prstGeom>
        </p:spPr>
        <p:txBody>
          <a:bodyPr/>
          <a:lstStyle>
            <a:lvl1pPr marL="0" indent="0" algn="ctr">
              <a:buNone/>
              <a:defRPr sz="1600">
                <a:solidFill>
                  <a:schemeClr val="bg1">
                    <a:lumMod val="50000"/>
                  </a:schemeClr>
                </a:solidFill>
                <a:latin typeface="Arial" panose="020B0604020202020204" pitchFamily="34" charset="0"/>
                <a:cs typeface="Arial" panose="020B0604020202020204" pitchFamily="34" charset="0"/>
              </a:defRPr>
            </a:lvl1pPr>
          </a:lstStyle>
          <a:p>
            <a:pPr lvl="0"/>
            <a:r>
              <a:rPr lang="en-US" dirty="0"/>
              <a:t>Images can be displayed here in a organized and clear way. </a:t>
            </a:r>
          </a:p>
        </p:txBody>
      </p:sp>
      <p:sp>
        <p:nvSpPr>
          <p:cNvPr id="3" name="Picture Placeholder 7">
            <a:extLst>
              <a:ext uri="{FF2B5EF4-FFF2-40B4-BE49-F238E27FC236}">
                <a16:creationId xmlns:a16="http://schemas.microsoft.com/office/drawing/2014/main" id="{1BE06138-0F2C-43C8-B0C7-8589FB0B34B4}"/>
              </a:ext>
            </a:extLst>
          </p:cNvPr>
          <p:cNvSpPr>
            <a:spLocks noGrp="1"/>
          </p:cNvSpPr>
          <p:nvPr>
            <p:ph type="pic" sz="quarter" idx="12"/>
          </p:nvPr>
        </p:nvSpPr>
        <p:spPr>
          <a:xfrm>
            <a:off x="0" y="3281694"/>
            <a:ext cx="2818260" cy="1967603"/>
          </a:xfrm>
          <a:prstGeom prst="rect">
            <a:avLst/>
          </a:prstGeom>
        </p:spPr>
        <p:txBody>
          <a:bodyPr/>
          <a:lstStyle/>
          <a:p>
            <a:endParaRPr lang="en-US" dirty="0"/>
          </a:p>
        </p:txBody>
      </p:sp>
      <p:sp>
        <p:nvSpPr>
          <p:cNvPr id="4" name="Picture Placeholder 7">
            <a:extLst>
              <a:ext uri="{FF2B5EF4-FFF2-40B4-BE49-F238E27FC236}">
                <a16:creationId xmlns:a16="http://schemas.microsoft.com/office/drawing/2014/main" id="{B3C8E92F-9AA4-4ADD-9D9F-7F7F5B934DE3}"/>
              </a:ext>
            </a:extLst>
          </p:cNvPr>
          <p:cNvSpPr>
            <a:spLocks noGrp="1"/>
          </p:cNvSpPr>
          <p:nvPr>
            <p:ph type="pic" sz="quarter" idx="13"/>
          </p:nvPr>
        </p:nvSpPr>
        <p:spPr>
          <a:xfrm>
            <a:off x="3121300" y="3281694"/>
            <a:ext cx="2818260" cy="1967603"/>
          </a:xfrm>
          <a:prstGeom prst="rect">
            <a:avLst/>
          </a:prstGeom>
        </p:spPr>
        <p:txBody>
          <a:bodyPr/>
          <a:lstStyle/>
          <a:p>
            <a:endParaRPr lang="en-US" dirty="0"/>
          </a:p>
        </p:txBody>
      </p:sp>
      <p:sp>
        <p:nvSpPr>
          <p:cNvPr id="5" name="Picture Placeholder 7">
            <a:extLst>
              <a:ext uri="{FF2B5EF4-FFF2-40B4-BE49-F238E27FC236}">
                <a16:creationId xmlns:a16="http://schemas.microsoft.com/office/drawing/2014/main" id="{17713D96-FD27-41E0-A2E9-7022D4577D8E}"/>
              </a:ext>
            </a:extLst>
          </p:cNvPr>
          <p:cNvSpPr>
            <a:spLocks noGrp="1"/>
          </p:cNvSpPr>
          <p:nvPr>
            <p:ph type="pic" sz="quarter" idx="14"/>
          </p:nvPr>
        </p:nvSpPr>
        <p:spPr>
          <a:xfrm>
            <a:off x="6242600" y="3281694"/>
            <a:ext cx="2818260" cy="1967603"/>
          </a:xfrm>
          <a:prstGeom prst="rect">
            <a:avLst/>
          </a:prstGeom>
        </p:spPr>
        <p:txBody>
          <a:bodyPr/>
          <a:lstStyle/>
          <a:p>
            <a:endParaRPr lang="en-US" dirty="0"/>
          </a:p>
        </p:txBody>
      </p:sp>
      <p:sp>
        <p:nvSpPr>
          <p:cNvPr id="6" name="Picture Placeholder 7">
            <a:extLst>
              <a:ext uri="{FF2B5EF4-FFF2-40B4-BE49-F238E27FC236}">
                <a16:creationId xmlns:a16="http://schemas.microsoft.com/office/drawing/2014/main" id="{77397CCF-A77C-4DBC-846A-DEE4042B0F9F}"/>
              </a:ext>
            </a:extLst>
          </p:cNvPr>
          <p:cNvSpPr>
            <a:spLocks noGrp="1"/>
          </p:cNvSpPr>
          <p:nvPr>
            <p:ph type="pic" sz="quarter" idx="15"/>
          </p:nvPr>
        </p:nvSpPr>
        <p:spPr>
          <a:xfrm>
            <a:off x="9363899" y="3281694"/>
            <a:ext cx="2818260" cy="1967603"/>
          </a:xfrm>
          <a:prstGeom prst="rect">
            <a:avLst/>
          </a:prstGeom>
        </p:spPr>
        <p:txBody>
          <a:bodyPr/>
          <a:lstStyle/>
          <a:p>
            <a:endParaRPr lang="en-US" dirty="0"/>
          </a:p>
        </p:txBody>
      </p:sp>
      <p:sp>
        <p:nvSpPr>
          <p:cNvPr id="7" name="Title 1">
            <a:extLst>
              <a:ext uri="{FF2B5EF4-FFF2-40B4-BE49-F238E27FC236}">
                <a16:creationId xmlns:a16="http://schemas.microsoft.com/office/drawing/2014/main" id="{F50605B1-981E-4519-80EC-11B1B098DFD4}"/>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8" name="Group 7">
            <a:extLst>
              <a:ext uri="{FF2B5EF4-FFF2-40B4-BE49-F238E27FC236}">
                <a16:creationId xmlns:a16="http://schemas.microsoft.com/office/drawing/2014/main" id="{AC424CFF-6FB2-47E4-ADE8-12742DDC9CBD}"/>
              </a:ext>
            </a:extLst>
          </p:cNvPr>
          <p:cNvGrpSpPr/>
          <p:nvPr userDrawn="1"/>
        </p:nvGrpSpPr>
        <p:grpSpPr>
          <a:xfrm>
            <a:off x="11173460" y="6417165"/>
            <a:ext cx="869136" cy="287336"/>
            <a:chOff x="9740079" y="5966678"/>
            <a:chExt cx="1069658" cy="353628"/>
          </a:xfrm>
        </p:grpSpPr>
        <p:sp>
          <p:nvSpPr>
            <p:cNvPr id="9" name="Freeform 5">
              <a:extLst>
                <a:ext uri="{FF2B5EF4-FFF2-40B4-BE49-F238E27FC236}">
                  <a16:creationId xmlns:a16="http://schemas.microsoft.com/office/drawing/2014/main" id="{037C9195-67AC-4B14-825E-5CF8FF29388B}"/>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6">
              <a:extLst>
                <a:ext uri="{FF2B5EF4-FFF2-40B4-BE49-F238E27FC236}">
                  <a16:creationId xmlns:a16="http://schemas.microsoft.com/office/drawing/2014/main" id="{60B5E399-A885-4ECF-94EB-BF944300EC8B}"/>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7">
              <a:extLst>
                <a:ext uri="{FF2B5EF4-FFF2-40B4-BE49-F238E27FC236}">
                  <a16:creationId xmlns:a16="http://schemas.microsoft.com/office/drawing/2014/main" id="{4010E211-31A5-4D26-8DBB-27DEC063D78A}"/>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8">
              <a:extLst>
                <a:ext uri="{FF2B5EF4-FFF2-40B4-BE49-F238E27FC236}">
                  <a16:creationId xmlns:a16="http://schemas.microsoft.com/office/drawing/2014/main" id="{D33EE14F-82D5-4FA0-8A71-92B9A3648270}"/>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9">
              <a:extLst>
                <a:ext uri="{FF2B5EF4-FFF2-40B4-BE49-F238E27FC236}">
                  <a16:creationId xmlns:a16="http://schemas.microsoft.com/office/drawing/2014/main" id="{415F0E52-746C-4128-95C9-287136CDA5B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0">
              <a:extLst>
                <a:ext uri="{FF2B5EF4-FFF2-40B4-BE49-F238E27FC236}">
                  <a16:creationId xmlns:a16="http://schemas.microsoft.com/office/drawing/2014/main" id="{B433FFC4-BFF9-4305-A3E1-DB100601B42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11">
              <a:extLst>
                <a:ext uri="{FF2B5EF4-FFF2-40B4-BE49-F238E27FC236}">
                  <a16:creationId xmlns:a16="http://schemas.microsoft.com/office/drawing/2014/main" id="{AFCC6E0E-2228-4B44-8A56-CA9FDAE695BB}"/>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6" name="Freeform 12">
              <a:extLst>
                <a:ext uri="{FF2B5EF4-FFF2-40B4-BE49-F238E27FC236}">
                  <a16:creationId xmlns:a16="http://schemas.microsoft.com/office/drawing/2014/main" id="{75F0C1A6-B705-44DB-8A42-2F47C125D8FA}"/>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7" name="Text Placeholder 2">
            <a:extLst>
              <a:ext uri="{FF2B5EF4-FFF2-40B4-BE49-F238E27FC236}">
                <a16:creationId xmlns:a16="http://schemas.microsoft.com/office/drawing/2014/main" id="{4C44B529-5B07-40AF-BFAB-9F1E3C27670E}"/>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Tree>
    <p:extLst>
      <p:ext uri="{BB962C8B-B14F-4D97-AF65-F5344CB8AC3E}">
        <p14:creationId xmlns:p14="http://schemas.microsoft.com/office/powerpoint/2010/main" val="9571264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Horizontal Image">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4AF72E02-6093-45E0-BBDC-ED164D380FC2}"/>
              </a:ext>
            </a:extLst>
          </p:cNvPr>
          <p:cNvSpPr>
            <a:spLocks noGrp="1"/>
          </p:cNvSpPr>
          <p:nvPr>
            <p:ph type="body" sz="quarter" idx="20" hasCustomPrompt="1"/>
          </p:nvPr>
        </p:nvSpPr>
        <p:spPr>
          <a:xfrm>
            <a:off x="1259926" y="5170657"/>
            <a:ext cx="9672148" cy="1095376"/>
          </a:xfrm>
          <a:prstGeom prst="rect">
            <a:avLst/>
          </a:prstGeom>
        </p:spPr>
        <p:txBody>
          <a:bodyPr/>
          <a:lstStyle>
            <a:lvl1pPr marL="0" indent="0" algn="ctr">
              <a:buNone/>
              <a:defRPr sz="1600">
                <a:solidFill>
                  <a:schemeClr val="bg1">
                    <a:lumMod val="50000"/>
                  </a:schemeClr>
                </a:solidFill>
                <a:latin typeface="Arial" panose="020B0604020202020204" pitchFamily="34" charset="0"/>
                <a:cs typeface="Arial" panose="020B0604020202020204" pitchFamily="34" charset="0"/>
              </a:defRPr>
            </a:lvl1pPr>
          </a:lstStyle>
          <a:p>
            <a:pPr lvl="0"/>
            <a:r>
              <a:rPr lang="en-US" dirty="0"/>
              <a:t>Details can be added here to introduce a new topic or explain the image above.</a:t>
            </a:r>
          </a:p>
        </p:txBody>
      </p:sp>
      <p:sp>
        <p:nvSpPr>
          <p:cNvPr id="3" name="Title 1">
            <a:extLst>
              <a:ext uri="{FF2B5EF4-FFF2-40B4-BE49-F238E27FC236}">
                <a16:creationId xmlns:a16="http://schemas.microsoft.com/office/drawing/2014/main" id="{AC086652-26DA-42C5-BFA8-FE01EA2D8732}"/>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4" name="Group 3">
            <a:extLst>
              <a:ext uri="{FF2B5EF4-FFF2-40B4-BE49-F238E27FC236}">
                <a16:creationId xmlns:a16="http://schemas.microsoft.com/office/drawing/2014/main" id="{6814951D-4287-40C8-BD59-4899FA3C6ABB}"/>
              </a:ext>
            </a:extLst>
          </p:cNvPr>
          <p:cNvGrpSpPr/>
          <p:nvPr userDrawn="1"/>
        </p:nvGrpSpPr>
        <p:grpSpPr>
          <a:xfrm>
            <a:off x="11173460" y="6417165"/>
            <a:ext cx="869136" cy="287336"/>
            <a:chOff x="9740079" y="5966678"/>
            <a:chExt cx="1069658" cy="353628"/>
          </a:xfrm>
        </p:grpSpPr>
        <p:sp>
          <p:nvSpPr>
            <p:cNvPr id="5" name="Freeform 5">
              <a:extLst>
                <a:ext uri="{FF2B5EF4-FFF2-40B4-BE49-F238E27FC236}">
                  <a16:creationId xmlns:a16="http://schemas.microsoft.com/office/drawing/2014/main" id="{F0AE9F71-0FD6-4993-A9ED-B1D48261EAD0}"/>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F57D850F-61E1-41A1-A55E-09DCAFE5EA46}"/>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D312C821-1C84-494A-B506-CD44510800F1}"/>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DF904085-21C9-494E-9DBF-01B5DDB4924F}"/>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E0007756-D76F-4A50-B3B2-7F5A79C34E02}"/>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B2315A02-F554-4A37-BCC5-342BC9CB2B0C}"/>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E750B2AC-FA2D-4BC6-A908-E93CBF192C44}"/>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81F95362-A227-49AD-9E55-BF3FEBF615A2}"/>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3" name="Text Placeholder 2">
            <a:extLst>
              <a:ext uri="{FF2B5EF4-FFF2-40B4-BE49-F238E27FC236}">
                <a16:creationId xmlns:a16="http://schemas.microsoft.com/office/drawing/2014/main" id="{3FF36FCC-2BAD-40AD-BE3E-ABBCF7135332}"/>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14" name="Picture Placeholder 7">
            <a:extLst>
              <a:ext uri="{FF2B5EF4-FFF2-40B4-BE49-F238E27FC236}">
                <a16:creationId xmlns:a16="http://schemas.microsoft.com/office/drawing/2014/main" id="{04A7D1E4-01D3-4B43-9CC1-B10069B23957}"/>
              </a:ext>
            </a:extLst>
          </p:cNvPr>
          <p:cNvSpPr>
            <a:spLocks noGrp="1"/>
          </p:cNvSpPr>
          <p:nvPr>
            <p:ph type="pic" sz="quarter" idx="12"/>
          </p:nvPr>
        </p:nvSpPr>
        <p:spPr>
          <a:xfrm>
            <a:off x="0" y="2256389"/>
            <a:ext cx="12192000" cy="2663443"/>
          </a:xfrm>
          <a:prstGeom prst="rect">
            <a:avLst/>
          </a:prstGeom>
        </p:spPr>
        <p:txBody>
          <a:bodyPr/>
          <a:lstStyle/>
          <a:p>
            <a:endParaRPr lang="en-US" dirty="0"/>
          </a:p>
        </p:txBody>
      </p:sp>
    </p:spTree>
    <p:extLst>
      <p:ext uri="{BB962C8B-B14F-4D97-AF65-F5344CB8AC3E}">
        <p14:creationId xmlns:p14="http://schemas.microsoft.com/office/powerpoint/2010/main" val="39990336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Horizontal Image 3 Topics">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3D9EAE3D-8E7B-4A8B-A32C-37A2A72009EE}"/>
              </a:ext>
            </a:extLst>
          </p:cNvPr>
          <p:cNvSpPr>
            <a:spLocks noGrp="1"/>
          </p:cNvSpPr>
          <p:nvPr>
            <p:ph type="pic" sz="quarter" idx="12"/>
          </p:nvPr>
        </p:nvSpPr>
        <p:spPr>
          <a:xfrm>
            <a:off x="0" y="2256388"/>
            <a:ext cx="12192000" cy="2663443"/>
          </a:xfrm>
          <a:prstGeom prst="rect">
            <a:avLst/>
          </a:prstGeom>
        </p:spPr>
        <p:txBody>
          <a:bodyPr/>
          <a:lstStyle/>
          <a:p>
            <a:endParaRPr lang="en-US" dirty="0"/>
          </a:p>
        </p:txBody>
      </p:sp>
      <p:sp>
        <p:nvSpPr>
          <p:cNvPr id="3" name="Title 1">
            <a:extLst>
              <a:ext uri="{FF2B5EF4-FFF2-40B4-BE49-F238E27FC236}">
                <a16:creationId xmlns:a16="http://schemas.microsoft.com/office/drawing/2014/main" id="{37136F5D-218C-4922-A691-6E84EA138145}"/>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4" name="Group 3">
            <a:extLst>
              <a:ext uri="{FF2B5EF4-FFF2-40B4-BE49-F238E27FC236}">
                <a16:creationId xmlns:a16="http://schemas.microsoft.com/office/drawing/2014/main" id="{36116048-215A-46E2-ACD2-76A50B6EF0CB}"/>
              </a:ext>
            </a:extLst>
          </p:cNvPr>
          <p:cNvGrpSpPr/>
          <p:nvPr userDrawn="1"/>
        </p:nvGrpSpPr>
        <p:grpSpPr>
          <a:xfrm>
            <a:off x="11173460" y="6417165"/>
            <a:ext cx="869136" cy="287336"/>
            <a:chOff x="9740079" y="5966678"/>
            <a:chExt cx="1069658" cy="353628"/>
          </a:xfrm>
        </p:grpSpPr>
        <p:sp>
          <p:nvSpPr>
            <p:cNvPr id="5" name="Freeform 5">
              <a:extLst>
                <a:ext uri="{FF2B5EF4-FFF2-40B4-BE49-F238E27FC236}">
                  <a16:creationId xmlns:a16="http://schemas.microsoft.com/office/drawing/2014/main" id="{EAE20ED7-7D2E-4B69-AEE7-71D8BB7E8A92}"/>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0206ACB4-C562-4C81-97CD-3E0C6D8A174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12D29FFC-050D-49EE-BCC6-BD7D25027362}"/>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2A066904-9B26-421F-91EB-2A07D6D804E9}"/>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8CAC98DE-371B-4E7A-8AF8-4F799AA1EE01}"/>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2EEFA18C-B936-4ECC-B4A7-7A192E8906EB}"/>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20C96A62-2ABF-4390-8EAE-E920BCC9158E}"/>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C225578A-9710-4D12-9C87-58451F900311}"/>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3" name="Text Placeholder 2">
            <a:extLst>
              <a:ext uri="{FF2B5EF4-FFF2-40B4-BE49-F238E27FC236}">
                <a16:creationId xmlns:a16="http://schemas.microsoft.com/office/drawing/2014/main" id="{9516FC58-CBC2-4154-9BB3-558422184380}"/>
              </a:ext>
            </a:extLst>
          </p:cNvPr>
          <p:cNvSpPr>
            <a:spLocks noGrp="1"/>
          </p:cNvSpPr>
          <p:nvPr>
            <p:ph type="body" sz="quarter" idx="10" hasCustomPrompt="1"/>
          </p:nvPr>
        </p:nvSpPr>
        <p:spPr>
          <a:xfrm>
            <a:off x="539750" y="1092200"/>
            <a:ext cx="11112500" cy="374650"/>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14" name="Text Placeholder 2">
            <a:extLst>
              <a:ext uri="{FF2B5EF4-FFF2-40B4-BE49-F238E27FC236}">
                <a16:creationId xmlns:a16="http://schemas.microsoft.com/office/drawing/2014/main" id="{70EFCE5E-A177-486D-BD79-99FACCDD0C4C}"/>
              </a:ext>
            </a:extLst>
          </p:cNvPr>
          <p:cNvSpPr>
            <a:spLocks noGrp="1"/>
          </p:cNvSpPr>
          <p:nvPr>
            <p:ph type="body" sz="quarter" idx="15" hasCustomPrompt="1"/>
          </p:nvPr>
        </p:nvSpPr>
        <p:spPr>
          <a:xfrm>
            <a:off x="825500" y="5072231"/>
            <a:ext cx="3058074" cy="546589"/>
          </a:xfrm>
          <a:prstGeom prst="rect">
            <a:avLst/>
          </a:prstGeom>
        </p:spPr>
        <p:txBody>
          <a:bodyPr anchor="ctr"/>
          <a:lstStyle>
            <a:lvl1pPr marL="0" indent="0" algn="ctr">
              <a:buNone/>
              <a:defRPr sz="2000" spc="300">
                <a:solidFill>
                  <a:schemeClr val="tx1"/>
                </a:solidFill>
                <a:latin typeface="Arial" panose="020B0604020202020204" pitchFamily="34" charset="0"/>
                <a:cs typeface="Arial" panose="020B0604020202020204" pitchFamily="34" charset="0"/>
              </a:defRPr>
            </a:lvl1pPr>
          </a:lstStyle>
          <a:p>
            <a:pPr lvl="0"/>
            <a:r>
              <a:rPr lang="en-US" dirty="0"/>
              <a:t>CLICK TO INSERT TOPIC</a:t>
            </a:r>
          </a:p>
        </p:txBody>
      </p:sp>
      <p:sp>
        <p:nvSpPr>
          <p:cNvPr id="15" name="Text Placeholder 2">
            <a:extLst>
              <a:ext uri="{FF2B5EF4-FFF2-40B4-BE49-F238E27FC236}">
                <a16:creationId xmlns:a16="http://schemas.microsoft.com/office/drawing/2014/main" id="{17DC54AF-10FB-4F42-8ACE-2345FBCAB58D}"/>
              </a:ext>
            </a:extLst>
          </p:cNvPr>
          <p:cNvSpPr>
            <a:spLocks noGrp="1"/>
          </p:cNvSpPr>
          <p:nvPr>
            <p:ph type="body" sz="quarter" idx="17" hasCustomPrompt="1"/>
          </p:nvPr>
        </p:nvSpPr>
        <p:spPr>
          <a:xfrm>
            <a:off x="4356100" y="5072231"/>
            <a:ext cx="3058074" cy="546589"/>
          </a:xfrm>
          <a:prstGeom prst="rect">
            <a:avLst/>
          </a:prstGeom>
        </p:spPr>
        <p:txBody>
          <a:bodyPr anchor="ctr"/>
          <a:lstStyle>
            <a:lvl1pPr marL="0" indent="0" algn="ctr">
              <a:buNone/>
              <a:defRPr sz="2000" spc="300">
                <a:solidFill>
                  <a:schemeClr val="tx1"/>
                </a:solidFill>
                <a:latin typeface="Arial" panose="020B0604020202020204" pitchFamily="34" charset="0"/>
                <a:cs typeface="Arial" panose="020B0604020202020204" pitchFamily="34" charset="0"/>
              </a:defRPr>
            </a:lvl1pPr>
          </a:lstStyle>
          <a:p>
            <a:pPr lvl="0"/>
            <a:r>
              <a:rPr lang="en-US" dirty="0"/>
              <a:t>CLICK TO INSERT TOPIC</a:t>
            </a:r>
          </a:p>
        </p:txBody>
      </p:sp>
      <p:sp>
        <p:nvSpPr>
          <p:cNvPr id="16" name="Text Placeholder 2">
            <a:extLst>
              <a:ext uri="{FF2B5EF4-FFF2-40B4-BE49-F238E27FC236}">
                <a16:creationId xmlns:a16="http://schemas.microsoft.com/office/drawing/2014/main" id="{D206F3EF-FD6E-4339-9BDB-09139CAE3955}"/>
              </a:ext>
            </a:extLst>
          </p:cNvPr>
          <p:cNvSpPr>
            <a:spLocks noGrp="1"/>
          </p:cNvSpPr>
          <p:nvPr>
            <p:ph type="body" sz="quarter" idx="19" hasCustomPrompt="1"/>
          </p:nvPr>
        </p:nvSpPr>
        <p:spPr>
          <a:xfrm>
            <a:off x="7886700" y="5072231"/>
            <a:ext cx="3058074" cy="546589"/>
          </a:xfrm>
          <a:prstGeom prst="rect">
            <a:avLst/>
          </a:prstGeom>
        </p:spPr>
        <p:txBody>
          <a:bodyPr anchor="ctr"/>
          <a:lstStyle>
            <a:lvl1pPr marL="0" indent="0" algn="ctr">
              <a:buNone/>
              <a:defRPr sz="2000" spc="300">
                <a:solidFill>
                  <a:schemeClr val="tx1"/>
                </a:solidFill>
                <a:latin typeface="Arial" panose="020B0604020202020204" pitchFamily="34" charset="0"/>
                <a:cs typeface="Arial" panose="020B0604020202020204" pitchFamily="34" charset="0"/>
              </a:defRPr>
            </a:lvl1pPr>
          </a:lstStyle>
          <a:p>
            <a:pPr lvl="0"/>
            <a:r>
              <a:rPr lang="en-US" dirty="0"/>
              <a:t>CLICK TO INSERT TOPIC</a:t>
            </a:r>
          </a:p>
        </p:txBody>
      </p:sp>
      <p:sp>
        <p:nvSpPr>
          <p:cNvPr id="17" name="Text Placeholder 3">
            <a:extLst>
              <a:ext uri="{FF2B5EF4-FFF2-40B4-BE49-F238E27FC236}">
                <a16:creationId xmlns:a16="http://schemas.microsoft.com/office/drawing/2014/main" id="{BFD25FCA-2B7F-4A05-951F-FF6C60E011A4}"/>
              </a:ext>
            </a:extLst>
          </p:cNvPr>
          <p:cNvSpPr>
            <a:spLocks noGrp="1"/>
          </p:cNvSpPr>
          <p:nvPr>
            <p:ph type="body" sz="quarter" idx="14" hasCustomPrompt="1"/>
          </p:nvPr>
        </p:nvSpPr>
        <p:spPr>
          <a:xfrm>
            <a:off x="825500" y="5625170"/>
            <a:ext cx="3058074" cy="786771"/>
          </a:xfrm>
          <a:prstGeom prst="rect">
            <a:avLst/>
          </a:prstGeom>
        </p:spPr>
        <p:txBody>
          <a:bodyPr/>
          <a:lstStyle>
            <a:lvl1pPr marL="0" indent="0" algn="ctr">
              <a:buNone/>
              <a:defRPr sz="16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add details about the first topic</a:t>
            </a:r>
          </a:p>
        </p:txBody>
      </p:sp>
      <p:sp>
        <p:nvSpPr>
          <p:cNvPr id="18" name="Text Placeholder 3">
            <a:extLst>
              <a:ext uri="{FF2B5EF4-FFF2-40B4-BE49-F238E27FC236}">
                <a16:creationId xmlns:a16="http://schemas.microsoft.com/office/drawing/2014/main" id="{DE6C4316-28EA-4620-AB3A-550D273AA5E4}"/>
              </a:ext>
            </a:extLst>
          </p:cNvPr>
          <p:cNvSpPr>
            <a:spLocks noGrp="1"/>
          </p:cNvSpPr>
          <p:nvPr>
            <p:ph type="body" sz="quarter" idx="20" hasCustomPrompt="1"/>
          </p:nvPr>
        </p:nvSpPr>
        <p:spPr>
          <a:xfrm>
            <a:off x="4356100" y="5630394"/>
            <a:ext cx="3058074" cy="786771"/>
          </a:xfrm>
          <a:prstGeom prst="rect">
            <a:avLst/>
          </a:prstGeom>
        </p:spPr>
        <p:txBody>
          <a:bodyPr/>
          <a:lstStyle>
            <a:lvl1pPr marL="0" indent="0" algn="ctr">
              <a:buNone/>
              <a:defRPr sz="16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add details about the first topic</a:t>
            </a:r>
          </a:p>
        </p:txBody>
      </p:sp>
      <p:sp>
        <p:nvSpPr>
          <p:cNvPr id="19" name="Text Placeholder 3">
            <a:extLst>
              <a:ext uri="{FF2B5EF4-FFF2-40B4-BE49-F238E27FC236}">
                <a16:creationId xmlns:a16="http://schemas.microsoft.com/office/drawing/2014/main" id="{DCEA8437-4970-406B-ACFC-EFE3E9820FB7}"/>
              </a:ext>
            </a:extLst>
          </p:cNvPr>
          <p:cNvSpPr>
            <a:spLocks noGrp="1"/>
          </p:cNvSpPr>
          <p:nvPr>
            <p:ph type="body" sz="quarter" idx="21" hasCustomPrompt="1"/>
          </p:nvPr>
        </p:nvSpPr>
        <p:spPr>
          <a:xfrm>
            <a:off x="7886700" y="5630394"/>
            <a:ext cx="3058074" cy="786771"/>
          </a:xfrm>
          <a:prstGeom prst="rect">
            <a:avLst/>
          </a:prstGeom>
        </p:spPr>
        <p:txBody>
          <a:bodyPr/>
          <a:lstStyle>
            <a:lvl1pPr marL="0" indent="0" algn="ctr">
              <a:buNone/>
              <a:defRPr sz="16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add details about the first topic</a:t>
            </a:r>
          </a:p>
        </p:txBody>
      </p:sp>
    </p:spTree>
    <p:extLst>
      <p:ext uri="{BB962C8B-B14F-4D97-AF65-F5344CB8AC3E}">
        <p14:creationId xmlns:p14="http://schemas.microsoft.com/office/powerpoint/2010/main" val="32274522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ell Phon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6E6AE85-4F26-43A6-A062-AA91D777E850}"/>
              </a:ext>
            </a:extLst>
          </p:cNvPr>
          <p:cNvGrpSpPr/>
          <p:nvPr userDrawn="1"/>
        </p:nvGrpSpPr>
        <p:grpSpPr>
          <a:xfrm>
            <a:off x="11173460" y="6417165"/>
            <a:ext cx="869136" cy="287336"/>
            <a:chOff x="9740079" y="5966678"/>
            <a:chExt cx="1069658" cy="353628"/>
          </a:xfrm>
        </p:grpSpPr>
        <p:sp>
          <p:nvSpPr>
            <p:cNvPr id="3" name="Freeform 5">
              <a:extLst>
                <a:ext uri="{FF2B5EF4-FFF2-40B4-BE49-F238E27FC236}">
                  <a16:creationId xmlns:a16="http://schemas.microsoft.com/office/drawing/2014/main" id="{8AFFC6A6-7C74-4F8D-87E9-118589BCDF8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 name="Freeform 6">
              <a:extLst>
                <a:ext uri="{FF2B5EF4-FFF2-40B4-BE49-F238E27FC236}">
                  <a16:creationId xmlns:a16="http://schemas.microsoft.com/office/drawing/2014/main" id="{B53483C0-5742-4E3F-9FF6-6893F87D35E9}"/>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7">
              <a:extLst>
                <a:ext uri="{FF2B5EF4-FFF2-40B4-BE49-F238E27FC236}">
                  <a16:creationId xmlns:a16="http://schemas.microsoft.com/office/drawing/2014/main" id="{9099F955-6F67-4E0E-B736-1C699288544B}"/>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8">
              <a:extLst>
                <a:ext uri="{FF2B5EF4-FFF2-40B4-BE49-F238E27FC236}">
                  <a16:creationId xmlns:a16="http://schemas.microsoft.com/office/drawing/2014/main" id="{7C54ACA6-C720-40EF-AAFA-96B123E36F9F}"/>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9">
              <a:extLst>
                <a:ext uri="{FF2B5EF4-FFF2-40B4-BE49-F238E27FC236}">
                  <a16:creationId xmlns:a16="http://schemas.microsoft.com/office/drawing/2014/main" id="{D6C0139E-D12D-4AA0-A73E-5E7B246ADAA8}"/>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10">
              <a:extLst>
                <a:ext uri="{FF2B5EF4-FFF2-40B4-BE49-F238E27FC236}">
                  <a16:creationId xmlns:a16="http://schemas.microsoft.com/office/drawing/2014/main" id="{D1C6F205-69C6-4F14-B19C-79AE2319082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1">
              <a:extLst>
                <a:ext uri="{FF2B5EF4-FFF2-40B4-BE49-F238E27FC236}">
                  <a16:creationId xmlns:a16="http://schemas.microsoft.com/office/drawing/2014/main" id="{973E607E-D601-406E-AE57-3BD81E8B9C61}"/>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2">
              <a:extLst>
                <a:ext uri="{FF2B5EF4-FFF2-40B4-BE49-F238E27FC236}">
                  <a16:creationId xmlns:a16="http://schemas.microsoft.com/office/drawing/2014/main" id="{7788DAD1-619D-4FA4-AB9A-B8F9D5BA55D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pic>
        <p:nvPicPr>
          <p:cNvPr id="11" name="Picture 2" descr="Image result for iphone png">
            <a:extLst>
              <a:ext uri="{FF2B5EF4-FFF2-40B4-BE49-F238E27FC236}">
                <a16:creationId xmlns:a16="http://schemas.microsoft.com/office/drawing/2014/main" id="{238EAEB4-1107-41B1-854E-4760116F8A0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25159" r="25294" b="40760"/>
          <a:stretch/>
        </p:blipFill>
        <p:spPr bwMode="auto">
          <a:xfrm>
            <a:off x="680485" y="323850"/>
            <a:ext cx="5465135" cy="653415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A4EB2DCE-B68D-4DE5-BF5A-A23B3E9BBC49}"/>
              </a:ext>
            </a:extLst>
          </p:cNvPr>
          <p:cNvCxnSpPr>
            <a:cxnSpLocks/>
          </p:cNvCxnSpPr>
          <p:nvPr userDrawn="1"/>
        </p:nvCxnSpPr>
        <p:spPr>
          <a:xfrm>
            <a:off x="6408012" y="1058732"/>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13" name="Text Placeholder 2">
            <a:extLst>
              <a:ext uri="{FF2B5EF4-FFF2-40B4-BE49-F238E27FC236}">
                <a16:creationId xmlns:a16="http://schemas.microsoft.com/office/drawing/2014/main" id="{D5FC1B97-53DA-4D51-8B94-0D232BFCBC2B}"/>
              </a:ext>
            </a:extLst>
          </p:cNvPr>
          <p:cNvSpPr>
            <a:spLocks noGrp="1"/>
          </p:cNvSpPr>
          <p:nvPr>
            <p:ph type="body" idx="1" hasCustomPrompt="1"/>
          </p:nvPr>
        </p:nvSpPr>
        <p:spPr>
          <a:xfrm>
            <a:off x="6408012" y="3029803"/>
            <a:ext cx="5098188" cy="2784143"/>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enter details about a topic or the image pictured. </a:t>
            </a:r>
          </a:p>
        </p:txBody>
      </p:sp>
      <p:sp>
        <p:nvSpPr>
          <p:cNvPr id="14" name="Title 1">
            <a:extLst>
              <a:ext uri="{FF2B5EF4-FFF2-40B4-BE49-F238E27FC236}">
                <a16:creationId xmlns:a16="http://schemas.microsoft.com/office/drawing/2014/main" id="{A060EEA6-ED4D-4154-A276-36D414213892}"/>
              </a:ext>
            </a:extLst>
          </p:cNvPr>
          <p:cNvSpPr>
            <a:spLocks noGrp="1"/>
          </p:cNvSpPr>
          <p:nvPr>
            <p:ph type="ctrTitle" hasCustomPrompt="1"/>
          </p:nvPr>
        </p:nvSpPr>
        <p:spPr>
          <a:xfrm>
            <a:off x="6408012" y="1172829"/>
            <a:ext cx="5098188" cy="1169998"/>
          </a:xfrm>
          <a:prstGeom prst="rect">
            <a:avLst/>
          </a:prstGeom>
        </p:spPr>
        <p:txBody>
          <a:bodyPr anchor="t"/>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5" name="Text Placeholder 3">
            <a:extLst>
              <a:ext uri="{FF2B5EF4-FFF2-40B4-BE49-F238E27FC236}">
                <a16:creationId xmlns:a16="http://schemas.microsoft.com/office/drawing/2014/main" id="{383E249E-49AF-4E0E-9884-553726568875}"/>
              </a:ext>
            </a:extLst>
          </p:cNvPr>
          <p:cNvSpPr>
            <a:spLocks noGrp="1"/>
          </p:cNvSpPr>
          <p:nvPr>
            <p:ph type="body" sz="quarter" idx="11" hasCustomPrompt="1"/>
          </p:nvPr>
        </p:nvSpPr>
        <p:spPr>
          <a:xfrm>
            <a:off x="6408012" y="2365612"/>
            <a:ext cx="5098188" cy="368300"/>
          </a:xfrm>
          <a:prstGeom prst="rect">
            <a:avLst/>
          </a:prstGeom>
        </p:spPr>
        <p:txBody>
          <a:bodyPr/>
          <a:lstStyle>
            <a:lvl1pPr marL="0" indent="0">
              <a:buNone/>
              <a:defRPr sz="20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17" name="Picture Placeholder 16">
            <a:extLst>
              <a:ext uri="{FF2B5EF4-FFF2-40B4-BE49-F238E27FC236}">
                <a16:creationId xmlns:a16="http://schemas.microsoft.com/office/drawing/2014/main" id="{201AAC3E-D51F-4DC6-991D-FC3DB1B34EE3}"/>
              </a:ext>
            </a:extLst>
          </p:cNvPr>
          <p:cNvSpPr>
            <a:spLocks noGrp="1"/>
          </p:cNvSpPr>
          <p:nvPr>
            <p:ph type="pic" sz="quarter" idx="12"/>
          </p:nvPr>
        </p:nvSpPr>
        <p:spPr>
          <a:xfrm>
            <a:off x="1290638" y="2070100"/>
            <a:ext cx="4267200" cy="4787900"/>
          </a:xfrm>
          <a:prstGeom prst="rect">
            <a:avLst/>
          </a:prstGeom>
        </p:spPr>
        <p:txBody>
          <a:bodyPr/>
          <a:lstStyle/>
          <a:p>
            <a:endParaRPr lang="en-US" dirty="0"/>
          </a:p>
        </p:txBody>
      </p:sp>
    </p:spTree>
    <p:extLst>
      <p:ext uri="{BB962C8B-B14F-4D97-AF65-F5344CB8AC3E}">
        <p14:creationId xmlns:p14="http://schemas.microsoft.com/office/powerpoint/2010/main" val="28442963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Laptop">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554A7C1-3DE7-4F63-8C95-5E550C550A88}"/>
              </a:ext>
            </a:extLst>
          </p:cNvPr>
          <p:cNvGrpSpPr/>
          <p:nvPr userDrawn="1"/>
        </p:nvGrpSpPr>
        <p:grpSpPr>
          <a:xfrm>
            <a:off x="11173460" y="6417165"/>
            <a:ext cx="869136" cy="287336"/>
            <a:chOff x="9740079" y="5966678"/>
            <a:chExt cx="1069658" cy="353628"/>
          </a:xfrm>
        </p:grpSpPr>
        <p:sp>
          <p:nvSpPr>
            <p:cNvPr id="3" name="Freeform 5">
              <a:extLst>
                <a:ext uri="{FF2B5EF4-FFF2-40B4-BE49-F238E27FC236}">
                  <a16:creationId xmlns:a16="http://schemas.microsoft.com/office/drawing/2014/main" id="{D7A20BE6-4FC2-4426-8764-C331621C11E3}"/>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 name="Freeform 6">
              <a:extLst>
                <a:ext uri="{FF2B5EF4-FFF2-40B4-BE49-F238E27FC236}">
                  <a16:creationId xmlns:a16="http://schemas.microsoft.com/office/drawing/2014/main" id="{A227DC54-4535-4E53-8D1A-B37CF729739E}"/>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7">
              <a:extLst>
                <a:ext uri="{FF2B5EF4-FFF2-40B4-BE49-F238E27FC236}">
                  <a16:creationId xmlns:a16="http://schemas.microsoft.com/office/drawing/2014/main" id="{E4DDA703-59D4-49D9-B20C-E52416CE9A5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8">
              <a:extLst>
                <a:ext uri="{FF2B5EF4-FFF2-40B4-BE49-F238E27FC236}">
                  <a16:creationId xmlns:a16="http://schemas.microsoft.com/office/drawing/2014/main" id="{B80BFCC2-4D5D-4EDC-91AB-6C6FB0CB5990}"/>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9">
              <a:extLst>
                <a:ext uri="{FF2B5EF4-FFF2-40B4-BE49-F238E27FC236}">
                  <a16:creationId xmlns:a16="http://schemas.microsoft.com/office/drawing/2014/main" id="{895D29F6-C728-4586-835B-C04DFF6C65E9}"/>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10">
              <a:extLst>
                <a:ext uri="{FF2B5EF4-FFF2-40B4-BE49-F238E27FC236}">
                  <a16:creationId xmlns:a16="http://schemas.microsoft.com/office/drawing/2014/main" id="{06D66CFB-B14D-43D8-AF25-A419DC0B5CF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1">
              <a:extLst>
                <a:ext uri="{FF2B5EF4-FFF2-40B4-BE49-F238E27FC236}">
                  <a16:creationId xmlns:a16="http://schemas.microsoft.com/office/drawing/2014/main" id="{8BE38276-CF74-4254-A284-3DC155B1CAB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2">
              <a:extLst>
                <a:ext uri="{FF2B5EF4-FFF2-40B4-BE49-F238E27FC236}">
                  <a16:creationId xmlns:a16="http://schemas.microsoft.com/office/drawing/2014/main" id="{2A7EBC80-2004-40C3-BB93-5876E9EF972A}"/>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12" name="Straight Connector 11">
            <a:extLst>
              <a:ext uri="{FF2B5EF4-FFF2-40B4-BE49-F238E27FC236}">
                <a16:creationId xmlns:a16="http://schemas.microsoft.com/office/drawing/2014/main" id="{5A294ADC-DCD4-452B-891F-453B9A1D38D3}"/>
              </a:ext>
            </a:extLst>
          </p:cNvPr>
          <p:cNvCxnSpPr>
            <a:cxnSpLocks/>
          </p:cNvCxnSpPr>
          <p:nvPr userDrawn="1"/>
        </p:nvCxnSpPr>
        <p:spPr>
          <a:xfrm>
            <a:off x="6408012" y="1058732"/>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13" name="Text Placeholder 2">
            <a:extLst>
              <a:ext uri="{FF2B5EF4-FFF2-40B4-BE49-F238E27FC236}">
                <a16:creationId xmlns:a16="http://schemas.microsoft.com/office/drawing/2014/main" id="{938369C2-B27F-419A-8733-D3680EE60714}"/>
              </a:ext>
            </a:extLst>
          </p:cNvPr>
          <p:cNvSpPr>
            <a:spLocks noGrp="1"/>
          </p:cNvSpPr>
          <p:nvPr>
            <p:ph type="body" idx="1" hasCustomPrompt="1"/>
          </p:nvPr>
        </p:nvSpPr>
        <p:spPr>
          <a:xfrm>
            <a:off x="6408012" y="3029803"/>
            <a:ext cx="5098188" cy="2784143"/>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enter details about a topic or the image pictured. </a:t>
            </a:r>
          </a:p>
        </p:txBody>
      </p:sp>
      <p:sp>
        <p:nvSpPr>
          <p:cNvPr id="14" name="Title 1">
            <a:extLst>
              <a:ext uri="{FF2B5EF4-FFF2-40B4-BE49-F238E27FC236}">
                <a16:creationId xmlns:a16="http://schemas.microsoft.com/office/drawing/2014/main" id="{FD1E2FF6-C494-49C6-AEE7-FCFAF8A79CBF}"/>
              </a:ext>
            </a:extLst>
          </p:cNvPr>
          <p:cNvSpPr>
            <a:spLocks noGrp="1"/>
          </p:cNvSpPr>
          <p:nvPr>
            <p:ph type="ctrTitle" hasCustomPrompt="1"/>
          </p:nvPr>
        </p:nvSpPr>
        <p:spPr>
          <a:xfrm>
            <a:off x="6408012" y="1172829"/>
            <a:ext cx="5098188" cy="1169998"/>
          </a:xfrm>
          <a:prstGeom prst="rect">
            <a:avLst/>
          </a:prstGeom>
        </p:spPr>
        <p:txBody>
          <a:bodyPr anchor="t"/>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5" name="Text Placeholder 3">
            <a:extLst>
              <a:ext uri="{FF2B5EF4-FFF2-40B4-BE49-F238E27FC236}">
                <a16:creationId xmlns:a16="http://schemas.microsoft.com/office/drawing/2014/main" id="{118F05BA-5A69-4824-89EA-1EBB4E3FAC2B}"/>
              </a:ext>
            </a:extLst>
          </p:cNvPr>
          <p:cNvSpPr>
            <a:spLocks noGrp="1"/>
          </p:cNvSpPr>
          <p:nvPr>
            <p:ph type="body" sz="quarter" idx="11" hasCustomPrompt="1"/>
          </p:nvPr>
        </p:nvSpPr>
        <p:spPr>
          <a:xfrm>
            <a:off x="6408012" y="2365612"/>
            <a:ext cx="5098188" cy="368300"/>
          </a:xfrm>
          <a:prstGeom prst="rect">
            <a:avLst/>
          </a:prstGeom>
        </p:spPr>
        <p:txBody>
          <a:bodyPr/>
          <a:lstStyle>
            <a:lvl1pPr marL="0" indent="0">
              <a:buNone/>
              <a:defRPr sz="20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pic>
        <p:nvPicPr>
          <p:cNvPr id="16" name="Picture 4" descr="Image result for mac png">
            <a:extLst>
              <a:ext uri="{FF2B5EF4-FFF2-40B4-BE49-F238E27FC236}">
                <a16:creationId xmlns:a16="http://schemas.microsoft.com/office/drawing/2014/main" id="{D8D1139C-BBC8-40E9-9189-3D86FA661EA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136477" y="2158953"/>
            <a:ext cx="6660108" cy="4268529"/>
          </a:xfrm>
          <a:prstGeom prst="rect">
            <a:avLst/>
          </a:prstGeom>
          <a:noFill/>
          <a:extLst>
            <a:ext uri="{909E8E84-426E-40DD-AFC4-6F175D3DCCD1}">
              <a14:hiddenFill xmlns:a14="http://schemas.microsoft.com/office/drawing/2010/main">
                <a:solidFill>
                  <a:srgbClr val="FFFFFF"/>
                </a:solidFill>
              </a14:hiddenFill>
            </a:ext>
          </a:extLst>
        </p:spPr>
      </p:pic>
      <p:sp>
        <p:nvSpPr>
          <p:cNvPr id="17" name="Picture Placeholder 2">
            <a:extLst>
              <a:ext uri="{FF2B5EF4-FFF2-40B4-BE49-F238E27FC236}">
                <a16:creationId xmlns:a16="http://schemas.microsoft.com/office/drawing/2014/main" id="{2902D247-6B9E-424F-B68A-71E1F926F581}"/>
              </a:ext>
            </a:extLst>
          </p:cNvPr>
          <p:cNvSpPr>
            <a:spLocks noGrp="1"/>
          </p:cNvSpPr>
          <p:nvPr>
            <p:ph type="pic" sz="quarter" idx="10"/>
          </p:nvPr>
        </p:nvSpPr>
        <p:spPr>
          <a:xfrm>
            <a:off x="350760" y="2538721"/>
            <a:ext cx="5176583" cy="3250691"/>
          </a:xfrm>
          <a:prstGeom prst="rect">
            <a:avLst/>
          </a:prstGeom>
        </p:spPr>
        <p:txBody>
          <a:bodyPr/>
          <a:lstStyle/>
          <a:p>
            <a:endParaRPr lang="en-US" dirty="0"/>
          </a:p>
        </p:txBody>
      </p:sp>
    </p:spTree>
    <p:extLst>
      <p:ext uri="{BB962C8B-B14F-4D97-AF65-F5344CB8AC3E}">
        <p14:creationId xmlns:p14="http://schemas.microsoft.com/office/powerpoint/2010/main" val="18322855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able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D33399A-D4B3-42D9-B74D-FD94C94FFA46}"/>
              </a:ext>
            </a:extLst>
          </p:cNvPr>
          <p:cNvGrpSpPr/>
          <p:nvPr userDrawn="1"/>
        </p:nvGrpSpPr>
        <p:grpSpPr>
          <a:xfrm>
            <a:off x="11173460" y="6417165"/>
            <a:ext cx="869136" cy="287336"/>
            <a:chOff x="9740079" y="5966678"/>
            <a:chExt cx="1069658" cy="353628"/>
          </a:xfrm>
        </p:grpSpPr>
        <p:sp>
          <p:nvSpPr>
            <p:cNvPr id="3" name="Freeform 5">
              <a:extLst>
                <a:ext uri="{FF2B5EF4-FFF2-40B4-BE49-F238E27FC236}">
                  <a16:creationId xmlns:a16="http://schemas.microsoft.com/office/drawing/2014/main" id="{331E23C1-34F4-4313-8B3C-97A0219EFC5B}"/>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 name="Freeform 6">
              <a:extLst>
                <a:ext uri="{FF2B5EF4-FFF2-40B4-BE49-F238E27FC236}">
                  <a16:creationId xmlns:a16="http://schemas.microsoft.com/office/drawing/2014/main" id="{998DF8FF-FE1B-483B-BB47-9339CB811074}"/>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7">
              <a:extLst>
                <a:ext uri="{FF2B5EF4-FFF2-40B4-BE49-F238E27FC236}">
                  <a16:creationId xmlns:a16="http://schemas.microsoft.com/office/drawing/2014/main" id="{E930BCA7-8B89-4E20-88DB-5DE014AD5A25}"/>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8">
              <a:extLst>
                <a:ext uri="{FF2B5EF4-FFF2-40B4-BE49-F238E27FC236}">
                  <a16:creationId xmlns:a16="http://schemas.microsoft.com/office/drawing/2014/main" id="{D42B0A46-99DD-45BF-B9FE-03AC1718909E}"/>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9">
              <a:extLst>
                <a:ext uri="{FF2B5EF4-FFF2-40B4-BE49-F238E27FC236}">
                  <a16:creationId xmlns:a16="http://schemas.microsoft.com/office/drawing/2014/main" id="{9602583E-01AE-4CE9-A6D7-BA3EA1C091C2}"/>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10">
              <a:extLst>
                <a:ext uri="{FF2B5EF4-FFF2-40B4-BE49-F238E27FC236}">
                  <a16:creationId xmlns:a16="http://schemas.microsoft.com/office/drawing/2014/main" id="{58381CC6-3BD3-4717-BAD5-38CC400D7470}"/>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1">
              <a:extLst>
                <a:ext uri="{FF2B5EF4-FFF2-40B4-BE49-F238E27FC236}">
                  <a16:creationId xmlns:a16="http://schemas.microsoft.com/office/drawing/2014/main" id="{052D438D-9150-4187-82BF-ED636E31CB79}"/>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2">
              <a:extLst>
                <a:ext uri="{FF2B5EF4-FFF2-40B4-BE49-F238E27FC236}">
                  <a16:creationId xmlns:a16="http://schemas.microsoft.com/office/drawing/2014/main" id="{DE6CF00E-DE19-44CC-AD04-7B603E819688}"/>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pic>
        <p:nvPicPr>
          <p:cNvPr id="11" name="Picture 2" descr="Image result for ipad air 2 png">
            <a:extLst>
              <a:ext uri="{FF2B5EF4-FFF2-40B4-BE49-F238E27FC236}">
                <a16:creationId xmlns:a16="http://schemas.microsoft.com/office/drawing/2014/main" id="{43E7000A-39E6-48CC-82D0-4892A18313DC}"/>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612566" y="331972"/>
            <a:ext cx="4195006" cy="6208436"/>
          </a:xfrm>
          <a:prstGeom prst="rect">
            <a:avLst/>
          </a:prstGeom>
          <a:noFill/>
          <a:extLst>
            <a:ext uri="{909E8E84-426E-40DD-AFC4-6F175D3DCCD1}">
              <a14:hiddenFill xmlns:a14="http://schemas.microsoft.com/office/drawing/2010/main">
                <a:solidFill>
                  <a:srgbClr val="FFFFFF"/>
                </a:solidFill>
              </a14:hiddenFill>
            </a:ext>
          </a:extLst>
        </p:spPr>
      </p:pic>
      <p:sp>
        <p:nvSpPr>
          <p:cNvPr id="12" name="Picture Placeholder 2">
            <a:extLst>
              <a:ext uri="{FF2B5EF4-FFF2-40B4-BE49-F238E27FC236}">
                <a16:creationId xmlns:a16="http://schemas.microsoft.com/office/drawing/2014/main" id="{850B0F0E-B92F-4A86-A693-9451715BD7E5}"/>
              </a:ext>
            </a:extLst>
          </p:cNvPr>
          <p:cNvSpPr>
            <a:spLocks noGrp="1"/>
          </p:cNvSpPr>
          <p:nvPr>
            <p:ph type="pic" sz="quarter" idx="10"/>
          </p:nvPr>
        </p:nvSpPr>
        <p:spPr>
          <a:xfrm>
            <a:off x="1819275" y="914401"/>
            <a:ext cx="3772313" cy="5029200"/>
          </a:xfrm>
          <a:prstGeom prst="rect">
            <a:avLst/>
          </a:prstGeom>
        </p:spPr>
        <p:txBody>
          <a:bodyPr/>
          <a:lstStyle/>
          <a:p>
            <a:endParaRPr lang="en-US" dirty="0"/>
          </a:p>
        </p:txBody>
      </p:sp>
      <p:cxnSp>
        <p:nvCxnSpPr>
          <p:cNvPr id="13" name="Straight Connector 12">
            <a:extLst>
              <a:ext uri="{FF2B5EF4-FFF2-40B4-BE49-F238E27FC236}">
                <a16:creationId xmlns:a16="http://schemas.microsoft.com/office/drawing/2014/main" id="{67113C1E-1086-451A-BC10-623B220D3E4A}"/>
              </a:ext>
            </a:extLst>
          </p:cNvPr>
          <p:cNvCxnSpPr>
            <a:cxnSpLocks/>
          </p:cNvCxnSpPr>
          <p:nvPr userDrawn="1"/>
        </p:nvCxnSpPr>
        <p:spPr>
          <a:xfrm>
            <a:off x="6408012" y="1058732"/>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C1C998A4-53C9-46F3-9A0B-D6227EDBD7BC}"/>
              </a:ext>
            </a:extLst>
          </p:cNvPr>
          <p:cNvSpPr>
            <a:spLocks noGrp="1"/>
          </p:cNvSpPr>
          <p:nvPr>
            <p:ph type="body" idx="1" hasCustomPrompt="1"/>
          </p:nvPr>
        </p:nvSpPr>
        <p:spPr>
          <a:xfrm>
            <a:off x="6408012" y="3029803"/>
            <a:ext cx="5098188" cy="2784143"/>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enter details about a topic or the image pictured. </a:t>
            </a:r>
          </a:p>
        </p:txBody>
      </p:sp>
      <p:sp>
        <p:nvSpPr>
          <p:cNvPr id="15" name="Title 1">
            <a:extLst>
              <a:ext uri="{FF2B5EF4-FFF2-40B4-BE49-F238E27FC236}">
                <a16:creationId xmlns:a16="http://schemas.microsoft.com/office/drawing/2014/main" id="{BE2B6866-08DF-4D18-8639-4762534C7E27}"/>
              </a:ext>
            </a:extLst>
          </p:cNvPr>
          <p:cNvSpPr>
            <a:spLocks noGrp="1"/>
          </p:cNvSpPr>
          <p:nvPr>
            <p:ph type="ctrTitle" hasCustomPrompt="1"/>
          </p:nvPr>
        </p:nvSpPr>
        <p:spPr>
          <a:xfrm>
            <a:off x="6408012" y="1172829"/>
            <a:ext cx="5098188" cy="1169998"/>
          </a:xfrm>
          <a:prstGeom prst="rect">
            <a:avLst/>
          </a:prstGeom>
        </p:spPr>
        <p:txBody>
          <a:bodyPr anchor="t"/>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6" name="Text Placeholder 3">
            <a:extLst>
              <a:ext uri="{FF2B5EF4-FFF2-40B4-BE49-F238E27FC236}">
                <a16:creationId xmlns:a16="http://schemas.microsoft.com/office/drawing/2014/main" id="{F9749059-1AA9-449C-9F3A-30E4FA0FA928}"/>
              </a:ext>
            </a:extLst>
          </p:cNvPr>
          <p:cNvSpPr>
            <a:spLocks noGrp="1"/>
          </p:cNvSpPr>
          <p:nvPr>
            <p:ph type="body" sz="quarter" idx="11" hasCustomPrompt="1"/>
          </p:nvPr>
        </p:nvSpPr>
        <p:spPr>
          <a:xfrm>
            <a:off x="6408012" y="2365612"/>
            <a:ext cx="5098188" cy="368300"/>
          </a:xfrm>
          <a:prstGeom prst="rect">
            <a:avLst/>
          </a:prstGeom>
        </p:spPr>
        <p:txBody>
          <a:bodyPr/>
          <a:lstStyle>
            <a:lvl1pPr marL="0" indent="0">
              <a:buNone/>
              <a:defRPr sz="20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Tree>
    <p:extLst>
      <p:ext uri="{BB962C8B-B14F-4D97-AF65-F5344CB8AC3E}">
        <p14:creationId xmlns:p14="http://schemas.microsoft.com/office/powerpoint/2010/main" val="7270967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732AE95-0ADB-49AD-B8E8-1D568ED0027D}"/>
              </a:ext>
            </a:extLst>
          </p:cNvPr>
          <p:cNvGrpSpPr/>
          <p:nvPr userDrawn="1"/>
        </p:nvGrpSpPr>
        <p:grpSpPr>
          <a:xfrm>
            <a:off x="11173460" y="6417165"/>
            <a:ext cx="869136" cy="287336"/>
            <a:chOff x="9740079" y="5966678"/>
            <a:chExt cx="1069658" cy="353628"/>
          </a:xfrm>
        </p:grpSpPr>
        <p:sp>
          <p:nvSpPr>
            <p:cNvPr id="3" name="Freeform 5">
              <a:extLst>
                <a:ext uri="{FF2B5EF4-FFF2-40B4-BE49-F238E27FC236}">
                  <a16:creationId xmlns:a16="http://schemas.microsoft.com/office/drawing/2014/main" id="{B5B7B098-CE60-4DD9-991F-FE3FA8D8029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 name="Freeform 6">
              <a:extLst>
                <a:ext uri="{FF2B5EF4-FFF2-40B4-BE49-F238E27FC236}">
                  <a16:creationId xmlns:a16="http://schemas.microsoft.com/office/drawing/2014/main" id="{99926DFE-C899-4A78-95BC-049D7AF3A356}"/>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7">
              <a:extLst>
                <a:ext uri="{FF2B5EF4-FFF2-40B4-BE49-F238E27FC236}">
                  <a16:creationId xmlns:a16="http://schemas.microsoft.com/office/drawing/2014/main" id="{121D78A5-0031-4ADD-A26C-4DACACAF161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8">
              <a:extLst>
                <a:ext uri="{FF2B5EF4-FFF2-40B4-BE49-F238E27FC236}">
                  <a16:creationId xmlns:a16="http://schemas.microsoft.com/office/drawing/2014/main" id="{C5F646ED-91F3-4FEA-8CE4-234BB997E633}"/>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9">
              <a:extLst>
                <a:ext uri="{FF2B5EF4-FFF2-40B4-BE49-F238E27FC236}">
                  <a16:creationId xmlns:a16="http://schemas.microsoft.com/office/drawing/2014/main" id="{B973E6C8-8707-4B33-B986-D68E9E6FA44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10">
              <a:extLst>
                <a:ext uri="{FF2B5EF4-FFF2-40B4-BE49-F238E27FC236}">
                  <a16:creationId xmlns:a16="http://schemas.microsoft.com/office/drawing/2014/main" id="{227FC498-77E0-418B-9FD4-14BD433EB2C0}"/>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1">
              <a:extLst>
                <a:ext uri="{FF2B5EF4-FFF2-40B4-BE49-F238E27FC236}">
                  <a16:creationId xmlns:a16="http://schemas.microsoft.com/office/drawing/2014/main" id="{DE1AB323-2221-43C8-893F-D06E2DB768A2}"/>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2">
              <a:extLst>
                <a:ext uri="{FF2B5EF4-FFF2-40B4-BE49-F238E27FC236}">
                  <a16:creationId xmlns:a16="http://schemas.microsoft.com/office/drawing/2014/main" id="{B7AA0A8A-A5D5-45D5-9E04-40B89374E84F}"/>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11" name="Straight Connector 10">
            <a:extLst>
              <a:ext uri="{FF2B5EF4-FFF2-40B4-BE49-F238E27FC236}">
                <a16:creationId xmlns:a16="http://schemas.microsoft.com/office/drawing/2014/main" id="{17C0B8C7-2018-40F0-8FA0-43E8DF25DB00}"/>
              </a:ext>
            </a:extLst>
          </p:cNvPr>
          <p:cNvCxnSpPr>
            <a:cxnSpLocks/>
          </p:cNvCxnSpPr>
          <p:nvPr userDrawn="1"/>
        </p:nvCxnSpPr>
        <p:spPr>
          <a:xfrm>
            <a:off x="1564182" y="1565656"/>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12" name="Isosceles Triangle 11">
            <a:extLst>
              <a:ext uri="{FF2B5EF4-FFF2-40B4-BE49-F238E27FC236}">
                <a16:creationId xmlns:a16="http://schemas.microsoft.com/office/drawing/2014/main" id="{87BA938F-0472-401A-977E-D6062AC5EC90}"/>
              </a:ext>
            </a:extLst>
          </p:cNvPr>
          <p:cNvSpPr/>
          <p:nvPr userDrawn="1"/>
        </p:nvSpPr>
        <p:spPr>
          <a:xfrm>
            <a:off x="92334" y="5152571"/>
            <a:ext cx="12124873" cy="1703716"/>
          </a:xfrm>
          <a:prstGeom prst="triangle">
            <a:avLst>
              <a:gd name="adj" fmla="val 100000"/>
            </a:avLst>
          </a:prstGeom>
          <a:solidFill>
            <a:schemeClr val="bg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Isosceles Triangle 12">
            <a:extLst>
              <a:ext uri="{FF2B5EF4-FFF2-40B4-BE49-F238E27FC236}">
                <a16:creationId xmlns:a16="http://schemas.microsoft.com/office/drawing/2014/main" id="{20426E67-7206-4A70-844C-C2E0CFBB63C5}"/>
              </a:ext>
            </a:extLst>
          </p:cNvPr>
          <p:cNvSpPr/>
          <p:nvPr userDrawn="1"/>
        </p:nvSpPr>
        <p:spPr>
          <a:xfrm>
            <a:off x="28878" y="5447212"/>
            <a:ext cx="12163121" cy="1397139"/>
          </a:xfrm>
          <a:prstGeom prst="triangle">
            <a:avLst>
              <a:gd name="adj" fmla="val 100000"/>
            </a:avLst>
          </a:prstGeom>
          <a:solidFill>
            <a:schemeClr val="bg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B6F2FF11-B17E-4EEF-89C2-4334C90D8FF1}"/>
              </a:ext>
            </a:extLst>
          </p:cNvPr>
          <p:cNvGrpSpPr/>
          <p:nvPr userDrawn="1"/>
        </p:nvGrpSpPr>
        <p:grpSpPr>
          <a:xfrm>
            <a:off x="11169917" y="6413620"/>
            <a:ext cx="869136" cy="287336"/>
            <a:chOff x="9740079" y="5966678"/>
            <a:chExt cx="1069658" cy="353628"/>
          </a:xfrm>
        </p:grpSpPr>
        <p:sp>
          <p:nvSpPr>
            <p:cNvPr id="15" name="Freeform 5">
              <a:extLst>
                <a:ext uri="{FF2B5EF4-FFF2-40B4-BE49-F238E27FC236}">
                  <a16:creationId xmlns:a16="http://schemas.microsoft.com/office/drawing/2014/main" id="{1547D28C-9FF2-49F3-8536-D3077F7E49B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6" name="Freeform 6">
              <a:extLst>
                <a:ext uri="{FF2B5EF4-FFF2-40B4-BE49-F238E27FC236}">
                  <a16:creationId xmlns:a16="http://schemas.microsoft.com/office/drawing/2014/main" id="{7D54AFDB-D3B2-4AC5-8758-94184D50BE01}"/>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7" name="Freeform 7">
              <a:extLst>
                <a:ext uri="{FF2B5EF4-FFF2-40B4-BE49-F238E27FC236}">
                  <a16:creationId xmlns:a16="http://schemas.microsoft.com/office/drawing/2014/main" id="{DCDD8924-83FF-406E-B994-787AC657936B}"/>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8" name="Freeform 8">
              <a:extLst>
                <a:ext uri="{FF2B5EF4-FFF2-40B4-BE49-F238E27FC236}">
                  <a16:creationId xmlns:a16="http://schemas.microsoft.com/office/drawing/2014/main" id="{763CCC22-E0F5-4105-9D95-7A3C42F22923}"/>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9" name="Freeform 9">
              <a:extLst>
                <a:ext uri="{FF2B5EF4-FFF2-40B4-BE49-F238E27FC236}">
                  <a16:creationId xmlns:a16="http://schemas.microsoft.com/office/drawing/2014/main" id="{D099A06C-9689-4A82-A9F2-C6248B627533}"/>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0" name="Freeform 10">
              <a:extLst>
                <a:ext uri="{FF2B5EF4-FFF2-40B4-BE49-F238E27FC236}">
                  <a16:creationId xmlns:a16="http://schemas.microsoft.com/office/drawing/2014/main" id="{A62EAE46-BB08-4545-AE9A-3F090ADDB96B}"/>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11">
              <a:extLst>
                <a:ext uri="{FF2B5EF4-FFF2-40B4-BE49-F238E27FC236}">
                  <a16:creationId xmlns:a16="http://schemas.microsoft.com/office/drawing/2014/main" id="{7B7A07A1-9B9A-4034-B224-53BD95E4763D}"/>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2" name="Freeform 12">
              <a:extLst>
                <a:ext uri="{FF2B5EF4-FFF2-40B4-BE49-F238E27FC236}">
                  <a16:creationId xmlns:a16="http://schemas.microsoft.com/office/drawing/2014/main" id="{50E954CF-934A-41C0-9B71-722849186A22}"/>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23" name="Isosceles Triangle 22">
            <a:extLst>
              <a:ext uri="{FF2B5EF4-FFF2-40B4-BE49-F238E27FC236}">
                <a16:creationId xmlns:a16="http://schemas.microsoft.com/office/drawing/2014/main" id="{A9DB328A-D463-45F7-87EA-39E388E4EFDC}"/>
              </a:ext>
            </a:extLst>
          </p:cNvPr>
          <p:cNvSpPr/>
          <p:nvPr userDrawn="1"/>
        </p:nvSpPr>
        <p:spPr>
          <a:xfrm>
            <a:off x="7150075" y="-4464"/>
            <a:ext cx="5041924" cy="6854783"/>
          </a:xfrm>
          <a:prstGeom prst="triangle">
            <a:avLst>
              <a:gd name="adj" fmla="val 10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Isosceles Triangle 23">
            <a:extLst>
              <a:ext uri="{FF2B5EF4-FFF2-40B4-BE49-F238E27FC236}">
                <a16:creationId xmlns:a16="http://schemas.microsoft.com/office/drawing/2014/main" id="{D142579C-4497-40D8-8DC3-39DDD1DEF882}"/>
              </a:ext>
            </a:extLst>
          </p:cNvPr>
          <p:cNvSpPr/>
          <p:nvPr userDrawn="1"/>
        </p:nvSpPr>
        <p:spPr>
          <a:xfrm flipV="1">
            <a:off x="0" y="-13648"/>
            <a:ext cx="12192000" cy="3140896"/>
          </a:xfrm>
          <a:prstGeom prst="triangle">
            <a:avLst>
              <a:gd name="adj" fmla="val 100000"/>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4">
            <a:extLst>
              <a:ext uri="{FF2B5EF4-FFF2-40B4-BE49-F238E27FC236}">
                <a16:creationId xmlns:a16="http://schemas.microsoft.com/office/drawing/2014/main" id="{5606AEB4-97B9-44CE-A4EC-A0A0F5CB705D}"/>
              </a:ext>
            </a:extLst>
          </p:cNvPr>
          <p:cNvSpPr>
            <a:spLocks noGrp="1"/>
          </p:cNvSpPr>
          <p:nvPr>
            <p:ph type="body" sz="quarter" idx="11"/>
          </p:nvPr>
        </p:nvSpPr>
        <p:spPr>
          <a:xfrm>
            <a:off x="1583790" y="1739900"/>
            <a:ext cx="9144000" cy="3054350"/>
          </a:xfrm>
          <a:prstGeom prst="rect">
            <a:avLst/>
          </a:prstGeom>
        </p:spPr>
        <p:txBody>
          <a:bodyPr/>
          <a:lstStyle>
            <a:lvl1pPr marL="0" indent="0">
              <a:buNone/>
              <a:defRPr/>
            </a:lvl1pPr>
          </a:lstStyle>
          <a:p>
            <a:r>
              <a:rPr lang="en-US" dirty="0">
                <a:solidFill>
                  <a:schemeClr val="bg1">
                    <a:lumMod val="50000"/>
                  </a:schemeClr>
                </a:solidFill>
              </a:rPr>
              <a:t>This slide is meant for a quote or direct unedited text. Use the </a:t>
            </a:r>
            <a:r>
              <a:rPr lang="en-US" dirty="0">
                <a:solidFill>
                  <a:schemeClr val="accent2"/>
                </a:solidFill>
              </a:rPr>
              <a:t>orange color </a:t>
            </a:r>
            <a:r>
              <a:rPr lang="en-US" dirty="0">
                <a:solidFill>
                  <a:schemeClr val="bg1">
                    <a:lumMod val="50000"/>
                  </a:schemeClr>
                </a:solidFill>
              </a:rPr>
              <a:t>to highlight only the key terms within the quote. </a:t>
            </a:r>
          </a:p>
        </p:txBody>
      </p:sp>
      <p:sp>
        <p:nvSpPr>
          <p:cNvPr id="26" name="Text Placeholder 5">
            <a:extLst>
              <a:ext uri="{FF2B5EF4-FFF2-40B4-BE49-F238E27FC236}">
                <a16:creationId xmlns:a16="http://schemas.microsoft.com/office/drawing/2014/main" id="{C464E9D1-6FA8-42F7-BC07-D86B88FEE0F9}"/>
              </a:ext>
            </a:extLst>
          </p:cNvPr>
          <p:cNvSpPr>
            <a:spLocks noGrp="1"/>
          </p:cNvSpPr>
          <p:nvPr>
            <p:ph type="body" sz="quarter" idx="12"/>
          </p:nvPr>
        </p:nvSpPr>
        <p:spPr>
          <a:xfrm>
            <a:off x="6018028" y="4727194"/>
            <a:ext cx="4709762" cy="508000"/>
          </a:xfrm>
          <a:prstGeom prst="rect">
            <a:avLst/>
          </a:prstGeom>
        </p:spPr>
        <p:txBody>
          <a:bodyPr/>
          <a:lstStyle>
            <a:lvl1pPr marL="0" indent="0" algn="r">
              <a:buFontTx/>
              <a:buNone/>
              <a:defRPr spc="300"/>
            </a:lvl1pPr>
          </a:lstStyle>
          <a:p>
            <a:r>
              <a:rPr lang="en-US" dirty="0"/>
              <a:t>AUTHOR NAME HERE</a:t>
            </a:r>
          </a:p>
        </p:txBody>
      </p:sp>
      <p:sp>
        <p:nvSpPr>
          <p:cNvPr id="27" name="Text Placeholder 32">
            <a:extLst>
              <a:ext uri="{FF2B5EF4-FFF2-40B4-BE49-F238E27FC236}">
                <a16:creationId xmlns:a16="http://schemas.microsoft.com/office/drawing/2014/main" id="{6853C024-165F-48BC-AAD5-F84CFDC92474}"/>
              </a:ext>
            </a:extLst>
          </p:cNvPr>
          <p:cNvSpPr>
            <a:spLocks noGrp="1"/>
          </p:cNvSpPr>
          <p:nvPr>
            <p:ph type="body" sz="quarter" idx="19" hasCustomPrompt="1"/>
          </p:nvPr>
        </p:nvSpPr>
        <p:spPr>
          <a:xfrm>
            <a:off x="6018029" y="5244378"/>
            <a:ext cx="4709762" cy="614162"/>
          </a:xfrm>
          <a:prstGeom prst="rect">
            <a:avLst/>
          </a:prstGeom>
        </p:spPr>
        <p:txBody>
          <a:bodyPr/>
          <a:lstStyle>
            <a:lvl1pPr marL="0" indent="0" algn="r">
              <a:buNone/>
              <a:defRPr sz="20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Title or company name here</a:t>
            </a:r>
          </a:p>
        </p:txBody>
      </p:sp>
    </p:spTree>
    <p:extLst>
      <p:ext uri="{BB962C8B-B14F-4D97-AF65-F5344CB8AC3E}">
        <p14:creationId xmlns:p14="http://schemas.microsoft.com/office/powerpoint/2010/main" val="8851426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 Topics">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F7DD3462-E3B6-4139-B507-D20B4BEBBB2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107" y="0"/>
            <a:ext cx="2565670" cy="6858000"/>
          </a:xfrm>
          <a:prstGeom prst="rect">
            <a:avLst/>
          </a:prstGeom>
        </p:spPr>
      </p:pic>
      <p:grpSp>
        <p:nvGrpSpPr>
          <p:cNvPr id="2" name="Group 1">
            <a:extLst>
              <a:ext uri="{FF2B5EF4-FFF2-40B4-BE49-F238E27FC236}">
                <a16:creationId xmlns:a16="http://schemas.microsoft.com/office/drawing/2014/main" id="{D478D3DB-E99B-447C-9D7D-B922233ED538}"/>
              </a:ext>
            </a:extLst>
          </p:cNvPr>
          <p:cNvGrpSpPr/>
          <p:nvPr userDrawn="1"/>
        </p:nvGrpSpPr>
        <p:grpSpPr>
          <a:xfrm>
            <a:off x="11173460" y="6417165"/>
            <a:ext cx="869136" cy="287336"/>
            <a:chOff x="9740079" y="5966678"/>
            <a:chExt cx="1069658" cy="353628"/>
          </a:xfrm>
        </p:grpSpPr>
        <p:sp>
          <p:nvSpPr>
            <p:cNvPr id="3" name="Freeform 5">
              <a:extLst>
                <a:ext uri="{FF2B5EF4-FFF2-40B4-BE49-F238E27FC236}">
                  <a16:creationId xmlns:a16="http://schemas.microsoft.com/office/drawing/2014/main" id="{C6AFB90F-027F-4A12-A56F-14B4A39C8B2E}"/>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 name="Freeform 6">
              <a:extLst>
                <a:ext uri="{FF2B5EF4-FFF2-40B4-BE49-F238E27FC236}">
                  <a16:creationId xmlns:a16="http://schemas.microsoft.com/office/drawing/2014/main" id="{5B0BF08A-4879-4319-BD11-73057991BB50}"/>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7">
              <a:extLst>
                <a:ext uri="{FF2B5EF4-FFF2-40B4-BE49-F238E27FC236}">
                  <a16:creationId xmlns:a16="http://schemas.microsoft.com/office/drawing/2014/main" id="{86FC2A66-C7E2-468D-B290-35132409750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8">
              <a:extLst>
                <a:ext uri="{FF2B5EF4-FFF2-40B4-BE49-F238E27FC236}">
                  <a16:creationId xmlns:a16="http://schemas.microsoft.com/office/drawing/2014/main" id="{01D63733-A764-4671-8EE9-6B78B32B1F3F}"/>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9">
              <a:extLst>
                <a:ext uri="{FF2B5EF4-FFF2-40B4-BE49-F238E27FC236}">
                  <a16:creationId xmlns:a16="http://schemas.microsoft.com/office/drawing/2014/main" id="{C518D3DD-DE5B-4AD8-A5B8-8258C25F5464}"/>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10">
              <a:extLst>
                <a:ext uri="{FF2B5EF4-FFF2-40B4-BE49-F238E27FC236}">
                  <a16:creationId xmlns:a16="http://schemas.microsoft.com/office/drawing/2014/main" id="{7D6460B7-1E4A-494D-BC10-B711710B38A6}"/>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1">
              <a:extLst>
                <a:ext uri="{FF2B5EF4-FFF2-40B4-BE49-F238E27FC236}">
                  <a16:creationId xmlns:a16="http://schemas.microsoft.com/office/drawing/2014/main" id="{06372AC0-E441-4805-B9E3-3DA88E21DA91}"/>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2">
              <a:extLst>
                <a:ext uri="{FF2B5EF4-FFF2-40B4-BE49-F238E27FC236}">
                  <a16:creationId xmlns:a16="http://schemas.microsoft.com/office/drawing/2014/main" id="{0CAA0A3E-A1FB-46E2-906D-75B25AF15F1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8" name="Title 1">
            <a:extLst>
              <a:ext uri="{FF2B5EF4-FFF2-40B4-BE49-F238E27FC236}">
                <a16:creationId xmlns:a16="http://schemas.microsoft.com/office/drawing/2014/main" id="{F379A8F7-0EEB-433B-AC62-B1FB7FC2BE8F}"/>
              </a:ext>
            </a:extLst>
          </p:cNvPr>
          <p:cNvSpPr>
            <a:spLocks noGrp="1"/>
          </p:cNvSpPr>
          <p:nvPr>
            <p:ph type="ctrTitle" hasCustomPrompt="1"/>
          </p:nvPr>
        </p:nvSpPr>
        <p:spPr>
          <a:xfrm>
            <a:off x="2970028" y="386131"/>
            <a:ext cx="8682222" cy="693369"/>
          </a:xfrm>
          <a:prstGeom prst="rect">
            <a:avLst/>
          </a:prstGeom>
        </p:spPr>
        <p:txBody>
          <a:bodyPr anchor="ctr"/>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9" name="Text Placeholder 2">
            <a:extLst>
              <a:ext uri="{FF2B5EF4-FFF2-40B4-BE49-F238E27FC236}">
                <a16:creationId xmlns:a16="http://schemas.microsoft.com/office/drawing/2014/main" id="{804C094A-BC4A-4DFF-BA25-251426DECCC0}"/>
              </a:ext>
            </a:extLst>
          </p:cNvPr>
          <p:cNvSpPr>
            <a:spLocks noGrp="1"/>
          </p:cNvSpPr>
          <p:nvPr>
            <p:ph type="body" sz="quarter" idx="10" hasCustomPrompt="1"/>
          </p:nvPr>
        </p:nvSpPr>
        <p:spPr>
          <a:xfrm>
            <a:off x="2970028" y="1092200"/>
            <a:ext cx="8682222" cy="374650"/>
          </a:xfrm>
          <a:prstGeom prst="rect">
            <a:avLst/>
          </a:prstGeom>
        </p:spPr>
        <p:txBody>
          <a:bodyPr anchor="ctr"/>
          <a:lstStyle>
            <a:lvl1pPr marL="0" indent="0" algn="l">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22" name="Text Placeholder 3">
            <a:extLst>
              <a:ext uri="{FF2B5EF4-FFF2-40B4-BE49-F238E27FC236}">
                <a16:creationId xmlns:a16="http://schemas.microsoft.com/office/drawing/2014/main" id="{D4079EE8-88BA-444A-8C0A-CC8AC8F0BE1A}"/>
              </a:ext>
            </a:extLst>
          </p:cNvPr>
          <p:cNvSpPr>
            <a:spLocks noGrp="1"/>
          </p:cNvSpPr>
          <p:nvPr>
            <p:ph type="body" sz="quarter" idx="11" hasCustomPrompt="1"/>
          </p:nvPr>
        </p:nvSpPr>
        <p:spPr>
          <a:xfrm>
            <a:off x="3338513" y="2089150"/>
            <a:ext cx="8166100"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first topic</a:t>
            </a:r>
          </a:p>
        </p:txBody>
      </p:sp>
      <p:sp>
        <p:nvSpPr>
          <p:cNvPr id="23" name="Text Placeholder 3">
            <a:extLst>
              <a:ext uri="{FF2B5EF4-FFF2-40B4-BE49-F238E27FC236}">
                <a16:creationId xmlns:a16="http://schemas.microsoft.com/office/drawing/2014/main" id="{14D2A390-9749-478C-BB21-3B2D172428F3}"/>
              </a:ext>
            </a:extLst>
          </p:cNvPr>
          <p:cNvSpPr>
            <a:spLocks noGrp="1"/>
          </p:cNvSpPr>
          <p:nvPr>
            <p:ph type="body" sz="quarter" idx="12" hasCustomPrompt="1"/>
          </p:nvPr>
        </p:nvSpPr>
        <p:spPr>
          <a:xfrm>
            <a:off x="3338513" y="2449660"/>
            <a:ext cx="8166100" cy="61738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details about the first topic</a:t>
            </a:r>
          </a:p>
        </p:txBody>
      </p:sp>
      <p:sp>
        <p:nvSpPr>
          <p:cNvPr id="24" name="Text Placeholder 3">
            <a:extLst>
              <a:ext uri="{FF2B5EF4-FFF2-40B4-BE49-F238E27FC236}">
                <a16:creationId xmlns:a16="http://schemas.microsoft.com/office/drawing/2014/main" id="{8A2FF8DE-60A1-49EC-ADD1-DA4ADF8C2E80}"/>
              </a:ext>
            </a:extLst>
          </p:cNvPr>
          <p:cNvSpPr>
            <a:spLocks noGrp="1"/>
          </p:cNvSpPr>
          <p:nvPr>
            <p:ph type="body" sz="quarter" idx="13" hasCustomPrompt="1"/>
          </p:nvPr>
        </p:nvSpPr>
        <p:spPr>
          <a:xfrm>
            <a:off x="3338513" y="3375482"/>
            <a:ext cx="8166100"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second topic</a:t>
            </a:r>
          </a:p>
        </p:txBody>
      </p:sp>
      <p:sp>
        <p:nvSpPr>
          <p:cNvPr id="25" name="Text Placeholder 3">
            <a:extLst>
              <a:ext uri="{FF2B5EF4-FFF2-40B4-BE49-F238E27FC236}">
                <a16:creationId xmlns:a16="http://schemas.microsoft.com/office/drawing/2014/main" id="{56F730A8-E197-4462-A546-EA7CF0710FB3}"/>
              </a:ext>
            </a:extLst>
          </p:cNvPr>
          <p:cNvSpPr>
            <a:spLocks noGrp="1"/>
          </p:cNvSpPr>
          <p:nvPr>
            <p:ph type="body" sz="quarter" idx="14" hasCustomPrompt="1"/>
          </p:nvPr>
        </p:nvSpPr>
        <p:spPr>
          <a:xfrm>
            <a:off x="3338513" y="3735992"/>
            <a:ext cx="8166100" cy="617389"/>
          </a:xfrm>
          <a:prstGeom prst="rect">
            <a:avLst/>
          </a:prstGeom>
        </p:spPr>
        <p:txBody>
          <a:bodyPr/>
          <a:lstStyle>
            <a:lvl1pPr marL="0" indent="0">
              <a:buNone/>
              <a:defRPr sz="14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add details about the second topic</a:t>
            </a:r>
          </a:p>
        </p:txBody>
      </p:sp>
      <p:sp>
        <p:nvSpPr>
          <p:cNvPr id="26" name="Text Placeholder 3">
            <a:extLst>
              <a:ext uri="{FF2B5EF4-FFF2-40B4-BE49-F238E27FC236}">
                <a16:creationId xmlns:a16="http://schemas.microsoft.com/office/drawing/2014/main" id="{CA594AF1-889C-4590-B4C9-814F99293C41}"/>
              </a:ext>
            </a:extLst>
          </p:cNvPr>
          <p:cNvSpPr>
            <a:spLocks noGrp="1"/>
          </p:cNvSpPr>
          <p:nvPr>
            <p:ph type="body" sz="quarter" idx="15" hasCustomPrompt="1"/>
          </p:nvPr>
        </p:nvSpPr>
        <p:spPr>
          <a:xfrm>
            <a:off x="3338513" y="4719807"/>
            <a:ext cx="8166100"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third topic</a:t>
            </a:r>
          </a:p>
        </p:txBody>
      </p:sp>
      <p:sp>
        <p:nvSpPr>
          <p:cNvPr id="27" name="Text Placeholder 3">
            <a:extLst>
              <a:ext uri="{FF2B5EF4-FFF2-40B4-BE49-F238E27FC236}">
                <a16:creationId xmlns:a16="http://schemas.microsoft.com/office/drawing/2014/main" id="{E4679C1B-1227-4959-B25D-4F4EF3E14F17}"/>
              </a:ext>
            </a:extLst>
          </p:cNvPr>
          <p:cNvSpPr>
            <a:spLocks noGrp="1"/>
          </p:cNvSpPr>
          <p:nvPr>
            <p:ph type="body" sz="quarter" idx="16" hasCustomPrompt="1"/>
          </p:nvPr>
        </p:nvSpPr>
        <p:spPr>
          <a:xfrm>
            <a:off x="3338513" y="5080317"/>
            <a:ext cx="8166100" cy="61738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a:solidFill>
                  <a:schemeClr val="bg1">
                    <a:lumMod val="50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details about the third topic</a:t>
            </a:r>
          </a:p>
        </p:txBody>
      </p:sp>
      <p:sp>
        <p:nvSpPr>
          <p:cNvPr id="28" name="Slide Number Placeholder 15">
            <a:extLst>
              <a:ext uri="{FF2B5EF4-FFF2-40B4-BE49-F238E27FC236}">
                <a16:creationId xmlns:a16="http://schemas.microsoft.com/office/drawing/2014/main" id="{9B850D5F-6940-4591-804C-9EC62E911E1C}"/>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Tree>
    <p:extLst>
      <p:ext uri="{BB962C8B-B14F-4D97-AF65-F5344CB8AC3E}">
        <p14:creationId xmlns:p14="http://schemas.microsoft.com/office/powerpoint/2010/main" val="11913701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6 Topics">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C24A6A72-D72A-42BA-BAF6-B836F5BC8ED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107" y="0"/>
            <a:ext cx="2565670" cy="6858000"/>
          </a:xfrm>
          <a:prstGeom prst="rect">
            <a:avLst/>
          </a:prstGeom>
        </p:spPr>
      </p:pic>
      <p:grpSp>
        <p:nvGrpSpPr>
          <p:cNvPr id="2" name="Group 1">
            <a:extLst>
              <a:ext uri="{FF2B5EF4-FFF2-40B4-BE49-F238E27FC236}">
                <a16:creationId xmlns:a16="http://schemas.microsoft.com/office/drawing/2014/main" id="{A327EB42-FB7D-44E5-9D04-325F9921F923}"/>
              </a:ext>
            </a:extLst>
          </p:cNvPr>
          <p:cNvGrpSpPr/>
          <p:nvPr userDrawn="1"/>
        </p:nvGrpSpPr>
        <p:grpSpPr>
          <a:xfrm>
            <a:off x="11173460" y="6417165"/>
            <a:ext cx="869136" cy="287336"/>
            <a:chOff x="9740079" y="5966678"/>
            <a:chExt cx="1069658" cy="353628"/>
          </a:xfrm>
        </p:grpSpPr>
        <p:sp>
          <p:nvSpPr>
            <p:cNvPr id="3" name="Freeform 5">
              <a:extLst>
                <a:ext uri="{FF2B5EF4-FFF2-40B4-BE49-F238E27FC236}">
                  <a16:creationId xmlns:a16="http://schemas.microsoft.com/office/drawing/2014/main" id="{65E225F8-655B-4AF7-82EA-5CE5729EC55E}"/>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 name="Freeform 6">
              <a:extLst>
                <a:ext uri="{FF2B5EF4-FFF2-40B4-BE49-F238E27FC236}">
                  <a16:creationId xmlns:a16="http://schemas.microsoft.com/office/drawing/2014/main" id="{A2B72FDB-8D74-4B63-B6E7-C498A9DFE42B}"/>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7">
              <a:extLst>
                <a:ext uri="{FF2B5EF4-FFF2-40B4-BE49-F238E27FC236}">
                  <a16:creationId xmlns:a16="http://schemas.microsoft.com/office/drawing/2014/main" id="{08546999-6538-4E1E-AAC7-6F9C93940F51}"/>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8">
              <a:extLst>
                <a:ext uri="{FF2B5EF4-FFF2-40B4-BE49-F238E27FC236}">
                  <a16:creationId xmlns:a16="http://schemas.microsoft.com/office/drawing/2014/main" id="{FB0CB32F-3846-4131-936C-E1F6ED68D19D}"/>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9">
              <a:extLst>
                <a:ext uri="{FF2B5EF4-FFF2-40B4-BE49-F238E27FC236}">
                  <a16:creationId xmlns:a16="http://schemas.microsoft.com/office/drawing/2014/main" id="{EF372D0B-0101-4958-A055-181D867F5700}"/>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10">
              <a:extLst>
                <a:ext uri="{FF2B5EF4-FFF2-40B4-BE49-F238E27FC236}">
                  <a16:creationId xmlns:a16="http://schemas.microsoft.com/office/drawing/2014/main" id="{1D9BFEE0-DF89-4B98-886C-2C2B059DA81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1">
              <a:extLst>
                <a:ext uri="{FF2B5EF4-FFF2-40B4-BE49-F238E27FC236}">
                  <a16:creationId xmlns:a16="http://schemas.microsoft.com/office/drawing/2014/main" id="{7B7B94E2-10C1-4A1A-92E7-50F00198AAAA}"/>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2">
              <a:extLst>
                <a:ext uri="{FF2B5EF4-FFF2-40B4-BE49-F238E27FC236}">
                  <a16:creationId xmlns:a16="http://schemas.microsoft.com/office/drawing/2014/main" id="{EFB9BE90-DFA0-43BF-8B2E-959542CBC574}"/>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8" name="Title 1">
            <a:extLst>
              <a:ext uri="{FF2B5EF4-FFF2-40B4-BE49-F238E27FC236}">
                <a16:creationId xmlns:a16="http://schemas.microsoft.com/office/drawing/2014/main" id="{66B4A70F-5BE3-49EA-B078-9ACFAF93920E}"/>
              </a:ext>
            </a:extLst>
          </p:cNvPr>
          <p:cNvSpPr>
            <a:spLocks noGrp="1"/>
          </p:cNvSpPr>
          <p:nvPr>
            <p:ph type="ctrTitle" hasCustomPrompt="1"/>
          </p:nvPr>
        </p:nvSpPr>
        <p:spPr>
          <a:xfrm>
            <a:off x="2970028" y="386131"/>
            <a:ext cx="8682222" cy="693369"/>
          </a:xfrm>
          <a:prstGeom prst="rect">
            <a:avLst/>
          </a:prstGeom>
        </p:spPr>
        <p:txBody>
          <a:bodyPr anchor="ctr"/>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9" name="Text Placeholder 2">
            <a:extLst>
              <a:ext uri="{FF2B5EF4-FFF2-40B4-BE49-F238E27FC236}">
                <a16:creationId xmlns:a16="http://schemas.microsoft.com/office/drawing/2014/main" id="{09B6DCFA-A1CE-4974-A131-5175671CE896}"/>
              </a:ext>
            </a:extLst>
          </p:cNvPr>
          <p:cNvSpPr>
            <a:spLocks noGrp="1"/>
          </p:cNvSpPr>
          <p:nvPr>
            <p:ph type="body" sz="quarter" idx="10" hasCustomPrompt="1"/>
          </p:nvPr>
        </p:nvSpPr>
        <p:spPr>
          <a:xfrm>
            <a:off x="2970028" y="1092200"/>
            <a:ext cx="8682222" cy="374650"/>
          </a:xfrm>
          <a:prstGeom prst="rect">
            <a:avLst/>
          </a:prstGeom>
        </p:spPr>
        <p:txBody>
          <a:bodyPr anchor="ctr"/>
          <a:lstStyle>
            <a:lvl1pPr marL="0" indent="0" algn="l">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20" name="Text Placeholder 3">
            <a:extLst>
              <a:ext uri="{FF2B5EF4-FFF2-40B4-BE49-F238E27FC236}">
                <a16:creationId xmlns:a16="http://schemas.microsoft.com/office/drawing/2014/main" id="{6AEF0A91-E57B-4E83-BA1D-5E6F2D0D104A}"/>
              </a:ext>
            </a:extLst>
          </p:cNvPr>
          <p:cNvSpPr>
            <a:spLocks noGrp="1"/>
          </p:cNvSpPr>
          <p:nvPr>
            <p:ph type="body" sz="quarter" idx="11" hasCustomPrompt="1"/>
          </p:nvPr>
        </p:nvSpPr>
        <p:spPr>
          <a:xfrm>
            <a:off x="3338513" y="2089150"/>
            <a:ext cx="3211143"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topic</a:t>
            </a:r>
          </a:p>
        </p:txBody>
      </p:sp>
      <p:sp>
        <p:nvSpPr>
          <p:cNvPr id="21" name="Text Placeholder 3">
            <a:extLst>
              <a:ext uri="{FF2B5EF4-FFF2-40B4-BE49-F238E27FC236}">
                <a16:creationId xmlns:a16="http://schemas.microsoft.com/office/drawing/2014/main" id="{0340FEEA-F131-4085-AC17-20C438E64EA5}"/>
              </a:ext>
            </a:extLst>
          </p:cNvPr>
          <p:cNvSpPr>
            <a:spLocks noGrp="1"/>
          </p:cNvSpPr>
          <p:nvPr>
            <p:ph type="body" sz="quarter" idx="12" hasCustomPrompt="1"/>
          </p:nvPr>
        </p:nvSpPr>
        <p:spPr>
          <a:xfrm>
            <a:off x="3338513" y="2495956"/>
            <a:ext cx="3211143" cy="686723"/>
          </a:xfrm>
          <a:prstGeom prst="rect">
            <a:avLst/>
          </a:prstGeom>
        </p:spPr>
        <p:txBody>
          <a:bodyPr/>
          <a:lstStyle>
            <a:lvl1pPr marL="0" indent="0">
              <a:lnSpc>
                <a:spcPct val="100000"/>
              </a:lnSpc>
              <a:buNone/>
              <a:defRPr sz="14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add details about this topic</a:t>
            </a:r>
          </a:p>
        </p:txBody>
      </p:sp>
      <p:sp>
        <p:nvSpPr>
          <p:cNvPr id="22" name="Text Placeholder 3">
            <a:extLst>
              <a:ext uri="{FF2B5EF4-FFF2-40B4-BE49-F238E27FC236}">
                <a16:creationId xmlns:a16="http://schemas.microsoft.com/office/drawing/2014/main" id="{5901EA34-D576-4F6F-A456-69467D21F65B}"/>
              </a:ext>
            </a:extLst>
          </p:cNvPr>
          <p:cNvSpPr>
            <a:spLocks noGrp="1"/>
          </p:cNvSpPr>
          <p:nvPr>
            <p:ph type="body" sz="quarter" idx="13" hasCustomPrompt="1"/>
          </p:nvPr>
        </p:nvSpPr>
        <p:spPr>
          <a:xfrm>
            <a:off x="3338513" y="3375482"/>
            <a:ext cx="3211143"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topic</a:t>
            </a:r>
          </a:p>
        </p:txBody>
      </p:sp>
      <p:sp>
        <p:nvSpPr>
          <p:cNvPr id="23" name="Text Placeholder 3">
            <a:extLst>
              <a:ext uri="{FF2B5EF4-FFF2-40B4-BE49-F238E27FC236}">
                <a16:creationId xmlns:a16="http://schemas.microsoft.com/office/drawing/2014/main" id="{54648BC5-F46B-4B68-BA08-4D02E54F72B6}"/>
              </a:ext>
            </a:extLst>
          </p:cNvPr>
          <p:cNvSpPr>
            <a:spLocks noGrp="1"/>
          </p:cNvSpPr>
          <p:nvPr>
            <p:ph type="body" sz="quarter" idx="14" hasCustomPrompt="1"/>
          </p:nvPr>
        </p:nvSpPr>
        <p:spPr>
          <a:xfrm>
            <a:off x="3338513" y="3782288"/>
            <a:ext cx="3211143" cy="686723"/>
          </a:xfrm>
          <a:prstGeom prst="rect">
            <a:avLst/>
          </a:prstGeom>
        </p:spPr>
        <p:txBody>
          <a:bodyPr/>
          <a:lstStyle>
            <a:lvl1pPr marL="0" indent="0">
              <a:lnSpc>
                <a:spcPct val="100000"/>
              </a:lnSpc>
              <a:buNone/>
              <a:defRPr sz="14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add details about this topic</a:t>
            </a:r>
          </a:p>
        </p:txBody>
      </p:sp>
      <p:sp>
        <p:nvSpPr>
          <p:cNvPr id="24" name="Text Placeholder 3">
            <a:extLst>
              <a:ext uri="{FF2B5EF4-FFF2-40B4-BE49-F238E27FC236}">
                <a16:creationId xmlns:a16="http://schemas.microsoft.com/office/drawing/2014/main" id="{D537BD41-EF34-425E-9945-50779A1CFE6D}"/>
              </a:ext>
            </a:extLst>
          </p:cNvPr>
          <p:cNvSpPr>
            <a:spLocks noGrp="1"/>
          </p:cNvSpPr>
          <p:nvPr>
            <p:ph type="body" sz="quarter" idx="15" hasCustomPrompt="1"/>
          </p:nvPr>
        </p:nvSpPr>
        <p:spPr>
          <a:xfrm>
            <a:off x="3338513" y="4719807"/>
            <a:ext cx="3211143"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topic</a:t>
            </a:r>
          </a:p>
        </p:txBody>
      </p:sp>
      <p:sp>
        <p:nvSpPr>
          <p:cNvPr id="25" name="Text Placeholder 3">
            <a:extLst>
              <a:ext uri="{FF2B5EF4-FFF2-40B4-BE49-F238E27FC236}">
                <a16:creationId xmlns:a16="http://schemas.microsoft.com/office/drawing/2014/main" id="{70412C95-8F51-49F6-B049-43D1D63EA4DA}"/>
              </a:ext>
            </a:extLst>
          </p:cNvPr>
          <p:cNvSpPr>
            <a:spLocks noGrp="1"/>
          </p:cNvSpPr>
          <p:nvPr>
            <p:ph type="body" sz="quarter" idx="16" hasCustomPrompt="1"/>
          </p:nvPr>
        </p:nvSpPr>
        <p:spPr>
          <a:xfrm>
            <a:off x="3338513" y="5126613"/>
            <a:ext cx="3211143" cy="692940"/>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a:solidFill>
                  <a:schemeClr val="bg1">
                    <a:lumMod val="50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details about this topic</a:t>
            </a:r>
          </a:p>
        </p:txBody>
      </p:sp>
      <p:sp>
        <p:nvSpPr>
          <p:cNvPr id="26" name="Text Placeholder 3">
            <a:extLst>
              <a:ext uri="{FF2B5EF4-FFF2-40B4-BE49-F238E27FC236}">
                <a16:creationId xmlns:a16="http://schemas.microsoft.com/office/drawing/2014/main" id="{4FC1BDA7-B8D3-42F1-BF3D-FDB470046127}"/>
              </a:ext>
            </a:extLst>
          </p:cNvPr>
          <p:cNvSpPr>
            <a:spLocks noGrp="1"/>
          </p:cNvSpPr>
          <p:nvPr>
            <p:ph type="body" sz="quarter" idx="17" hasCustomPrompt="1"/>
          </p:nvPr>
        </p:nvSpPr>
        <p:spPr>
          <a:xfrm>
            <a:off x="7403694" y="2084240"/>
            <a:ext cx="3211143"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topic</a:t>
            </a:r>
          </a:p>
        </p:txBody>
      </p:sp>
      <p:sp>
        <p:nvSpPr>
          <p:cNvPr id="27" name="Text Placeholder 3">
            <a:extLst>
              <a:ext uri="{FF2B5EF4-FFF2-40B4-BE49-F238E27FC236}">
                <a16:creationId xmlns:a16="http://schemas.microsoft.com/office/drawing/2014/main" id="{3690B44E-078C-4773-9603-EEA16D2A56D4}"/>
              </a:ext>
            </a:extLst>
          </p:cNvPr>
          <p:cNvSpPr>
            <a:spLocks noGrp="1"/>
          </p:cNvSpPr>
          <p:nvPr>
            <p:ph type="body" sz="quarter" idx="18" hasCustomPrompt="1"/>
          </p:nvPr>
        </p:nvSpPr>
        <p:spPr>
          <a:xfrm>
            <a:off x="7403694" y="2491046"/>
            <a:ext cx="3211143" cy="686723"/>
          </a:xfrm>
          <a:prstGeom prst="rect">
            <a:avLst/>
          </a:prstGeom>
        </p:spPr>
        <p:txBody>
          <a:bodyPr/>
          <a:lstStyle>
            <a:lvl1pPr marL="0" indent="0">
              <a:lnSpc>
                <a:spcPct val="100000"/>
              </a:lnSpc>
              <a:buNone/>
              <a:defRPr sz="14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add details about this topic</a:t>
            </a:r>
          </a:p>
        </p:txBody>
      </p:sp>
      <p:sp>
        <p:nvSpPr>
          <p:cNvPr id="28" name="Text Placeholder 3">
            <a:extLst>
              <a:ext uri="{FF2B5EF4-FFF2-40B4-BE49-F238E27FC236}">
                <a16:creationId xmlns:a16="http://schemas.microsoft.com/office/drawing/2014/main" id="{FBD6543B-2960-4793-AECA-20EE5F7CD326}"/>
              </a:ext>
            </a:extLst>
          </p:cNvPr>
          <p:cNvSpPr>
            <a:spLocks noGrp="1"/>
          </p:cNvSpPr>
          <p:nvPr>
            <p:ph type="body" sz="quarter" idx="19" hasCustomPrompt="1"/>
          </p:nvPr>
        </p:nvSpPr>
        <p:spPr>
          <a:xfrm>
            <a:off x="7403694" y="3370572"/>
            <a:ext cx="3211143"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topic</a:t>
            </a:r>
          </a:p>
        </p:txBody>
      </p:sp>
      <p:sp>
        <p:nvSpPr>
          <p:cNvPr id="29" name="Text Placeholder 3">
            <a:extLst>
              <a:ext uri="{FF2B5EF4-FFF2-40B4-BE49-F238E27FC236}">
                <a16:creationId xmlns:a16="http://schemas.microsoft.com/office/drawing/2014/main" id="{69404D23-00A3-4CB7-A7C6-7C73AB861F6B}"/>
              </a:ext>
            </a:extLst>
          </p:cNvPr>
          <p:cNvSpPr>
            <a:spLocks noGrp="1"/>
          </p:cNvSpPr>
          <p:nvPr>
            <p:ph type="body" sz="quarter" idx="20" hasCustomPrompt="1"/>
          </p:nvPr>
        </p:nvSpPr>
        <p:spPr>
          <a:xfrm>
            <a:off x="7403694" y="3777378"/>
            <a:ext cx="3211143" cy="686723"/>
          </a:xfrm>
          <a:prstGeom prst="rect">
            <a:avLst/>
          </a:prstGeom>
        </p:spPr>
        <p:txBody>
          <a:bodyPr/>
          <a:lstStyle>
            <a:lvl1pPr marL="0" indent="0">
              <a:lnSpc>
                <a:spcPct val="100000"/>
              </a:lnSpc>
              <a:buNone/>
              <a:defRPr sz="140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to add details about this topic</a:t>
            </a:r>
          </a:p>
        </p:txBody>
      </p:sp>
      <p:sp>
        <p:nvSpPr>
          <p:cNvPr id="30" name="Text Placeholder 3">
            <a:extLst>
              <a:ext uri="{FF2B5EF4-FFF2-40B4-BE49-F238E27FC236}">
                <a16:creationId xmlns:a16="http://schemas.microsoft.com/office/drawing/2014/main" id="{3C4D8E0D-C56A-41B7-AF6B-B97F8E6A6965}"/>
              </a:ext>
            </a:extLst>
          </p:cNvPr>
          <p:cNvSpPr>
            <a:spLocks noGrp="1"/>
          </p:cNvSpPr>
          <p:nvPr>
            <p:ph type="body" sz="quarter" idx="21" hasCustomPrompt="1"/>
          </p:nvPr>
        </p:nvSpPr>
        <p:spPr>
          <a:xfrm>
            <a:off x="7403694" y="4714897"/>
            <a:ext cx="3211143" cy="35560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stStyle>
          <a:p>
            <a:pPr lvl="0"/>
            <a:r>
              <a:rPr lang="en-US" dirty="0"/>
              <a:t>Click to add topic</a:t>
            </a:r>
          </a:p>
        </p:txBody>
      </p:sp>
      <p:sp>
        <p:nvSpPr>
          <p:cNvPr id="31" name="Text Placeholder 3">
            <a:extLst>
              <a:ext uri="{FF2B5EF4-FFF2-40B4-BE49-F238E27FC236}">
                <a16:creationId xmlns:a16="http://schemas.microsoft.com/office/drawing/2014/main" id="{8CF7C345-40E3-40E6-8527-390907C1ABF7}"/>
              </a:ext>
            </a:extLst>
          </p:cNvPr>
          <p:cNvSpPr>
            <a:spLocks noGrp="1"/>
          </p:cNvSpPr>
          <p:nvPr>
            <p:ph type="body" sz="quarter" idx="22" hasCustomPrompt="1"/>
          </p:nvPr>
        </p:nvSpPr>
        <p:spPr>
          <a:xfrm>
            <a:off x="7403694" y="5121703"/>
            <a:ext cx="3211143" cy="692940"/>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a:solidFill>
                  <a:schemeClr val="bg1">
                    <a:lumMod val="50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details about this topic</a:t>
            </a:r>
          </a:p>
        </p:txBody>
      </p:sp>
      <p:sp>
        <p:nvSpPr>
          <p:cNvPr id="32" name="Slide Number Placeholder 15">
            <a:extLst>
              <a:ext uri="{FF2B5EF4-FFF2-40B4-BE49-F238E27FC236}">
                <a16:creationId xmlns:a16="http://schemas.microsoft.com/office/drawing/2014/main" id="{4A449BBC-3CAC-42DF-9207-0ED4CE42263E}"/>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Tree>
    <p:extLst>
      <p:ext uri="{BB962C8B-B14F-4D97-AF65-F5344CB8AC3E}">
        <p14:creationId xmlns:p14="http://schemas.microsoft.com/office/powerpoint/2010/main" val="37512754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D3819-1684-4E89-A90A-FD413A2C0B38}"/>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3" name="Group 2">
            <a:extLst>
              <a:ext uri="{FF2B5EF4-FFF2-40B4-BE49-F238E27FC236}">
                <a16:creationId xmlns:a16="http://schemas.microsoft.com/office/drawing/2014/main" id="{381CB1F5-64DB-4EF5-8AD3-299398BB575C}"/>
              </a:ext>
            </a:extLst>
          </p:cNvPr>
          <p:cNvGrpSpPr/>
          <p:nvPr userDrawn="1"/>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1569EF8A-8BB1-40C9-A4FD-1DD43A5E8ED0}"/>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358ED287-34D2-4D2B-ACEB-D4CB7672B729}"/>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9A39CA8B-26C4-41EB-8555-84D97FE35C4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3E981874-F49D-4769-8BD5-A89925C2FAF2}"/>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ACA8C1A9-7733-4673-93E1-283063EFE425}"/>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4FB21A32-0BE7-4A9C-BB2E-712F4253E87A}"/>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E133F0E9-FFF6-483E-B0B2-2E9CCC596347}"/>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E75BB2CE-2F59-40A7-8FC1-A894E4D4C290}"/>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C3B368E4-BA67-41B7-A699-F94878232E2A}"/>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grpSp>
        <p:nvGrpSpPr>
          <p:cNvPr id="13" name="Group 12">
            <a:extLst>
              <a:ext uri="{FF2B5EF4-FFF2-40B4-BE49-F238E27FC236}">
                <a16:creationId xmlns:a16="http://schemas.microsoft.com/office/drawing/2014/main" id="{CF4F0767-896D-491E-87AB-8A1DD0D7988E}"/>
              </a:ext>
            </a:extLst>
          </p:cNvPr>
          <p:cNvGrpSpPr/>
          <p:nvPr userDrawn="1"/>
        </p:nvGrpSpPr>
        <p:grpSpPr>
          <a:xfrm>
            <a:off x="2104618" y="3552699"/>
            <a:ext cx="7982764" cy="195064"/>
            <a:chOff x="1765255" y="3552699"/>
            <a:chExt cx="7982764" cy="195064"/>
          </a:xfrm>
        </p:grpSpPr>
        <p:cxnSp>
          <p:nvCxnSpPr>
            <p:cNvPr id="14" name="Straight Connector 13">
              <a:extLst>
                <a:ext uri="{FF2B5EF4-FFF2-40B4-BE49-F238E27FC236}">
                  <a16:creationId xmlns:a16="http://schemas.microsoft.com/office/drawing/2014/main" id="{B9C18B26-D1F1-4273-98D7-0F3E92B30135}"/>
                </a:ext>
              </a:extLst>
            </p:cNvPr>
            <p:cNvCxnSpPr>
              <a:cxnSpLocks/>
            </p:cNvCxnSpPr>
            <p:nvPr userDrawn="1"/>
          </p:nvCxnSpPr>
          <p:spPr>
            <a:xfrm>
              <a:off x="1857829" y="3650231"/>
              <a:ext cx="7705043" cy="0"/>
            </a:xfrm>
            <a:prstGeom prst="line">
              <a:avLst/>
            </a:prstGeom>
            <a:ln w="381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45D5D93E-0969-449D-BADA-2C4FF2DE179B}"/>
                </a:ext>
              </a:extLst>
            </p:cNvPr>
            <p:cNvGrpSpPr/>
            <p:nvPr userDrawn="1"/>
          </p:nvGrpSpPr>
          <p:grpSpPr>
            <a:xfrm>
              <a:off x="1765255" y="3552699"/>
              <a:ext cx="7982764" cy="195064"/>
              <a:chOff x="1765255" y="3552699"/>
              <a:chExt cx="7982764" cy="195064"/>
            </a:xfrm>
          </p:grpSpPr>
          <p:sp>
            <p:nvSpPr>
              <p:cNvPr id="16" name="Hexagon 15">
                <a:extLst>
                  <a:ext uri="{FF2B5EF4-FFF2-40B4-BE49-F238E27FC236}">
                    <a16:creationId xmlns:a16="http://schemas.microsoft.com/office/drawing/2014/main" id="{EA0E6364-AFA2-4776-B603-813B2CBB59CE}"/>
                  </a:ext>
                </a:extLst>
              </p:cNvPr>
              <p:cNvSpPr/>
              <p:nvPr userDrawn="1"/>
            </p:nvSpPr>
            <p:spPr>
              <a:xfrm rot="5400000">
                <a:off x="1760297" y="3557657"/>
                <a:ext cx="195064" cy="18514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algn="ctr">
                  <a:defRPr/>
                </a:pPr>
                <a:endParaRPr lang="en-US" sz="2667" dirty="0"/>
              </a:p>
            </p:txBody>
          </p:sp>
          <p:sp>
            <p:nvSpPr>
              <p:cNvPr id="17" name="Hexagon 16">
                <a:extLst>
                  <a:ext uri="{FF2B5EF4-FFF2-40B4-BE49-F238E27FC236}">
                    <a16:creationId xmlns:a16="http://schemas.microsoft.com/office/drawing/2014/main" id="{4497BDE9-103E-41CF-B52C-5A923B34E698}"/>
                  </a:ext>
                </a:extLst>
              </p:cNvPr>
              <p:cNvSpPr/>
              <p:nvPr userDrawn="1"/>
            </p:nvSpPr>
            <p:spPr>
              <a:xfrm rot="5400000">
                <a:off x="4359502" y="3557657"/>
                <a:ext cx="195064" cy="185148"/>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algn="ctr">
                  <a:defRPr/>
                </a:pPr>
                <a:endParaRPr lang="en-US" sz="2667" dirty="0"/>
              </a:p>
            </p:txBody>
          </p:sp>
          <p:sp>
            <p:nvSpPr>
              <p:cNvPr id="18" name="Hexagon 17">
                <a:extLst>
                  <a:ext uri="{FF2B5EF4-FFF2-40B4-BE49-F238E27FC236}">
                    <a16:creationId xmlns:a16="http://schemas.microsoft.com/office/drawing/2014/main" id="{7B771BEF-5BCA-4F9C-BE8A-F47ABDD15EEC}"/>
                  </a:ext>
                </a:extLst>
              </p:cNvPr>
              <p:cNvSpPr/>
              <p:nvPr userDrawn="1"/>
            </p:nvSpPr>
            <p:spPr>
              <a:xfrm rot="5400000">
                <a:off x="6958707" y="3557657"/>
                <a:ext cx="195064" cy="18514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algn="ctr">
                  <a:defRPr/>
                </a:pPr>
                <a:endParaRPr lang="en-US" sz="2667" dirty="0"/>
              </a:p>
            </p:txBody>
          </p:sp>
          <p:sp>
            <p:nvSpPr>
              <p:cNvPr id="19" name="Hexagon 18">
                <a:extLst>
                  <a:ext uri="{FF2B5EF4-FFF2-40B4-BE49-F238E27FC236}">
                    <a16:creationId xmlns:a16="http://schemas.microsoft.com/office/drawing/2014/main" id="{33DF5F8B-6468-45C5-87E2-74CE911B95CB}"/>
                  </a:ext>
                </a:extLst>
              </p:cNvPr>
              <p:cNvSpPr/>
              <p:nvPr userDrawn="1"/>
            </p:nvSpPr>
            <p:spPr>
              <a:xfrm rot="5400000">
                <a:off x="9557913" y="3557657"/>
                <a:ext cx="195064" cy="185148"/>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algn="ctr">
                  <a:defRPr/>
                </a:pPr>
                <a:endParaRPr lang="en-US" sz="2667" dirty="0"/>
              </a:p>
            </p:txBody>
          </p:sp>
        </p:grpSp>
      </p:grpSp>
      <p:sp>
        <p:nvSpPr>
          <p:cNvPr id="20" name="Text Placeholder 26">
            <a:extLst>
              <a:ext uri="{FF2B5EF4-FFF2-40B4-BE49-F238E27FC236}">
                <a16:creationId xmlns:a16="http://schemas.microsoft.com/office/drawing/2014/main" id="{BD1D88DD-0FA7-419F-AB37-0F510B2D7824}"/>
              </a:ext>
            </a:extLst>
          </p:cNvPr>
          <p:cNvSpPr>
            <a:spLocks noGrp="1"/>
          </p:cNvSpPr>
          <p:nvPr>
            <p:ph type="body" sz="quarter" idx="12" hasCustomPrompt="1"/>
          </p:nvPr>
        </p:nvSpPr>
        <p:spPr>
          <a:xfrm>
            <a:off x="3591242" y="3843369"/>
            <a:ext cx="2423160" cy="40819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000" kern="1200" spc="300" dirty="0">
                <a:solidFill>
                  <a:schemeClr val="tx1"/>
                </a:solidFill>
                <a:latin typeface="+mn-lt"/>
                <a:ea typeface="+mn-ea"/>
                <a:cs typeface="+mn-cs"/>
              </a:defRPr>
            </a:lvl1pPr>
          </a:lstStyle>
          <a:p>
            <a:pPr lvl="0"/>
            <a:r>
              <a:rPr lang="en-US" dirty="0"/>
              <a:t>PHASE TWO</a:t>
            </a:r>
          </a:p>
        </p:txBody>
      </p:sp>
      <p:sp>
        <p:nvSpPr>
          <p:cNvPr id="21" name="Text Placeholder 32">
            <a:extLst>
              <a:ext uri="{FF2B5EF4-FFF2-40B4-BE49-F238E27FC236}">
                <a16:creationId xmlns:a16="http://schemas.microsoft.com/office/drawing/2014/main" id="{823A706C-AEA8-442D-A4A7-1EA63E8E210B}"/>
              </a:ext>
            </a:extLst>
          </p:cNvPr>
          <p:cNvSpPr>
            <a:spLocks noGrp="1"/>
          </p:cNvSpPr>
          <p:nvPr>
            <p:ph type="body" sz="quarter" idx="17" hasCustomPrompt="1"/>
          </p:nvPr>
        </p:nvSpPr>
        <p:spPr>
          <a:xfrm>
            <a:off x="1163072" y="4282051"/>
            <a:ext cx="2063307" cy="949842"/>
          </a:xfrm>
          <a:prstGeom prst="rect">
            <a:avLst/>
          </a:prstGeom>
        </p:spPr>
        <p:txBody>
          <a:bodyPr/>
          <a:lstStyle>
            <a:lvl1pPr marL="0" indent="0" algn="ctr">
              <a:buNone/>
              <a:defRPr sz="16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details about this phase</a:t>
            </a:r>
          </a:p>
        </p:txBody>
      </p:sp>
      <p:sp>
        <p:nvSpPr>
          <p:cNvPr id="22" name="Text Placeholder 32">
            <a:extLst>
              <a:ext uri="{FF2B5EF4-FFF2-40B4-BE49-F238E27FC236}">
                <a16:creationId xmlns:a16="http://schemas.microsoft.com/office/drawing/2014/main" id="{A31EA3AE-A598-46AD-B55B-FF4FC7A452E2}"/>
              </a:ext>
            </a:extLst>
          </p:cNvPr>
          <p:cNvSpPr>
            <a:spLocks noGrp="1"/>
          </p:cNvSpPr>
          <p:nvPr>
            <p:ph type="body" sz="quarter" idx="18" hasCustomPrompt="1"/>
          </p:nvPr>
        </p:nvSpPr>
        <p:spPr>
          <a:xfrm>
            <a:off x="3771169" y="4282051"/>
            <a:ext cx="2063307" cy="949842"/>
          </a:xfrm>
          <a:prstGeom prst="rect">
            <a:avLst/>
          </a:prstGeom>
        </p:spPr>
        <p:txBody>
          <a:bodyPr/>
          <a:lstStyle>
            <a:lvl1pPr marL="0" indent="0" algn="ctr">
              <a:buNone/>
              <a:defRPr sz="16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details about this phase</a:t>
            </a:r>
          </a:p>
        </p:txBody>
      </p:sp>
      <p:sp>
        <p:nvSpPr>
          <p:cNvPr id="23" name="Text Placeholder 32">
            <a:extLst>
              <a:ext uri="{FF2B5EF4-FFF2-40B4-BE49-F238E27FC236}">
                <a16:creationId xmlns:a16="http://schemas.microsoft.com/office/drawing/2014/main" id="{8025CD4C-8819-4E45-BCD2-B5361A3029CA}"/>
              </a:ext>
            </a:extLst>
          </p:cNvPr>
          <p:cNvSpPr>
            <a:spLocks noGrp="1"/>
          </p:cNvSpPr>
          <p:nvPr>
            <p:ph type="body" sz="quarter" idx="19" hasCustomPrompt="1"/>
          </p:nvPr>
        </p:nvSpPr>
        <p:spPr>
          <a:xfrm>
            <a:off x="6356119" y="4282051"/>
            <a:ext cx="2063307" cy="949842"/>
          </a:xfrm>
          <a:prstGeom prst="rect">
            <a:avLst/>
          </a:prstGeom>
        </p:spPr>
        <p:txBody>
          <a:bodyPr/>
          <a:lstStyle>
            <a:lvl1pPr marL="0" indent="0" algn="ctr">
              <a:buNone/>
              <a:defRPr sz="16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details about this phase</a:t>
            </a:r>
          </a:p>
        </p:txBody>
      </p:sp>
      <p:sp>
        <p:nvSpPr>
          <p:cNvPr id="24" name="Text Placeholder 32">
            <a:extLst>
              <a:ext uri="{FF2B5EF4-FFF2-40B4-BE49-F238E27FC236}">
                <a16:creationId xmlns:a16="http://schemas.microsoft.com/office/drawing/2014/main" id="{258B70C9-2C0B-49AB-A585-CCA4C4B699FC}"/>
              </a:ext>
            </a:extLst>
          </p:cNvPr>
          <p:cNvSpPr>
            <a:spLocks noGrp="1"/>
          </p:cNvSpPr>
          <p:nvPr>
            <p:ph type="body" sz="quarter" idx="20" hasCustomPrompt="1"/>
          </p:nvPr>
        </p:nvSpPr>
        <p:spPr>
          <a:xfrm>
            <a:off x="8958342" y="4282051"/>
            <a:ext cx="2063307" cy="949842"/>
          </a:xfrm>
          <a:prstGeom prst="rect">
            <a:avLst/>
          </a:prstGeom>
        </p:spPr>
        <p:txBody>
          <a:bodyPr/>
          <a:lstStyle>
            <a:lvl1pPr marL="0" indent="0" algn="ctr">
              <a:buNone/>
              <a:defRPr sz="16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details about this phase</a:t>
            </a:r>
          </a:p>
        </p:txBody>
      </p:sp>
      <p:sp>
        <p:nvSpPr>
          <p:cNvPr id="25" name="Text Placeholder 26">
            <a:extLst>
              <a:ext uri="{FF2B5EF4-FFF2-40B4-BE49-F238E27FC236}">
                <a16:creationId xmlns:a16="http://schemas.microsoft.com/office/drawing/2014/main" id="{D1D288D9-0997-4A50-980D-96805049C3DD}"/>
              </a:ext>
            </a:extLst>
          </p:cNvPr>
          <p:cNvSpPr>
            <a:spLocks noGrp="1"/>
          </p:cNvSpPr>
          <p:nvPr>
            <p:ph type="body" sz="quarter" idx="21" hasCustomPrompt="1"/>
          </p:nvPr>
        </p:nvSpPr>
        <p:spPr>
          <a:xfrm>
            <a:off x="983145" y="3843369"/>
            <a:ext cx="2423160" cy="40819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000" kern="1200" spc="300" dirty="0">
                <a:solidFill>
                  <a:schemeClr val="tx1"/>
                </a:solidFill>
                <a:latin typeface="+mn-lt"/>
                <a:ea typeface="+mn-ea"/>
                <a:cs typeface="+mn-cs"/>
              </a:defRPr>
            </a:lvl1pPr>
          </a:lstStyle>
          <a:p>
            <a:pPr lvl="0"/>
            <a:r>
              <a:rPr lang="en-US" dirty="0"/>
              <a:t>PHASE ONE</a:t>
            </a:r>
          </a:p>
        </p:txBody>
      </p:sp>
      <p:sp>
        <p:nvSpPr>
          <p:cNvPr id="26" name="Text Placeholder 26">
            <a:extLst>
              <a:ext uri="{FF2B5EF4-FFF2-40B4-BE49-F238E27FC236}">
                <a16:creationId xmlns:a16="http://schemas.microsoft.com/office/drawing/2014/main" id="{CAE30221-8289-440E-A2B8-C8D7FD591D18}"/>
              </a:ext>
            </a:extLst>
          </p:cNvPr>
          <p:cNvSpPr>
            <a:spLocks noGrp="1"/>
          </p:cNvSpPr>
          <p:nvPr>
            <p:ph type="body" sz="quarter" idx="22" hasCustomPrompt="1"/>
          </p:nvPr>
        </p:nvSpPr>
        <p:spPr>
          <a:xfrm>
            <a:off x="6169443" y="3843369"/>
            <a:ext cx="2436658" cy="40819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000" kern="1200" spc="300" dirty="0">
                <a:solidFill>
                  <a:schemeClr val="tx1"/>
                </a:solidFill>
                <a:latin typeface="+mn-lt"/>
                <a:ea typeface="+mn-ea"/>
                <a:cs typeface="+mn-cs"/>
              </a:defRPr>
            </a:lvl1pPr>
          </a:lstStyle>
          <a:p>
            <a:pPr lvl="0"/>
            <a:r>
              <a:rPr lang="en-US" dirty="0"/>
              <a:t>PHASE THREE</a:t>
            </a:r>
          </a:p>
        </p:txBody>
      </p:sp>
      <p:sp>
        <p:nvSpPr>
          <p:cNvPr id="27" name="Text Placeholder 26">
            <a:extLst>
              <a:ext uri="{FF2B5EF4-FFF2-40B4-BE49-F238E27FC236}">
                <a16:creationId xmlns:a16="http://schemas.microsoft.com/office/drawing/2014/main" id="{58F98702-68A0-49BF-880D-393567F7E35C}"/>
              </a:ext>
            </a:extLst>
          </p:cNvPr>
          <p:cNvSpPr>
            <a:spLocks noGrp="1"/>
          </p:cNvSpPr>
          <p:nvPr>
            <p:ph type="body" sz="quarter" idx="23" hasCustomPrompt="1"/>
          </p:nvPr>
        </p:nvSpPr>
        <p:spPr>
          <a:xfrm>
            <a:off x="8778415" y="3843369"/>
            <a:ext cx="2423160" cy="40819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000" kern="1200" spc="300" dirty="0">
                <a:solidFill>
                  <a:schemeClr val="tx1"/>
                </a:solidFill>
                <a:latin typeface="+mn-lt"/>
                <a:ea typeface="+mn-ea"/>
                <a:cs typeface="+mn-cs"/>
              </a:defRPr>
            </a:lvl1pPr>
          </a:lstStyle>
          <a:p>
            <a:pPr lvl="0"/>
            <a:r>
              <a:rPr lang="en-US" dirty="0"/>
              <a:t>PHASE FOUR</a:t>
            </a:r>
          </a:p>
        </p:txBody>
      </p:sp>
    </p:spTree>
    <p:extLst>
      <p:ext uri="{BB962C8B-B14F-4D97-AF65-F5344CB8AC3E}">
        <p14:creationId xmlns:p14="http://schemas.microsoft.com/office/powerpoint/2010/main" val="5516706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hart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F14EC2-7581-4BC4-A4A9-4295EAEF2B46}"/>
              </a:ext>
            </a:extLst>
          </p:cNvPr>
          <p:cNvSpPr/>
          <p:nvPr userDrawn="1"/>
        </p:nvSpPr>
        <p:spPr>
          <a:xfrm>
            <a:off x="0" y="0"/>
            <a:ext cx="6096000" cy="6858000"/>
          </a:xfrm>
          <a:prstGeom prst="rect">
            <a:avLst/>
          </a:prstGeom>
          <a:solidFill>
            <a:schemeClr val="bg1">
              <a:lumMod val="75000"/>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1618C105-ED35-46E7-A441-4092DE6D0B2F}"/>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4" name="Group 3">
            <a:extLst>
              <a:ext uri="{FF2B5EF4-FFF2-40B4-BE49-F238E27FC236}">
                <a16:creationId xmlns:a16="http://schemas.microsoft.com/office/drawing/2014/main" id="{8DB9856B-ED58-408E-BAC4-B9B46F6D16D6}"/>
              </a:ext>
            </a:extLst>
          </p:cNvPr>
          <p:cNvGrpSpPr/>
          <p:nvPr userDrawn="1"/>
        </p:nvGrpSpPr>
        <p:grpSpPr>
          <a:xfrm>
            <a:off x="11173460" y="6417165"/>
            <a:ext cx="869136" cy="287336"/>
            <a:chOff x="9740079" y="5966678"/>
            <a:chExt cx="1069658" cy="353628"/>
          </a:xfrm>
        </p:grpSpPr>
        <p:sp>
          <p:nvSpPr>
            <p:cNvPr id="5" name="Freeform 5">
              <a:extLst>
                <a:ext uri="{FF2B5EF4-FFF2-40B4-BE49-F238E27FC236}">
                  <a16:creationId xmlns:a16="http://schemas.microsoft.com/office/drawing/2014/main" id="{E7E84A5A-A9E5-48B9-BC44-9D9995B6A10E}"/>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497370AA-5497-4A31-B957-629EA0954046}"/>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28FB8AC1-CC68-43F8-9C39-3A30F68CC82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ED9966FA-FF73-4673-8990-3EE3E25747AD}"/>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262F5CED-F5DD-4647-B0F2-78A5BB614B23}"/>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40BE5EBA-3CAC-4342-BAF1-E83594C45FAA}"/>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82288708-385B-4335-A4F7-B3CFBBDB9890}"/>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861E99F8-73FC-4FDC-B746-11BACF07C2D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3" name="Text Placeholder 2">
            <a:extLst>
              <a:ext uri="{FF2B5EF4-FFF2-40B4-BE49-F238E27FC236}">
                <a16:creationId xmlns:a16="http://schemas.microsoft.com/office/drawing/2014/main" id="{64C12823-491A-4E1A-9A2F-5132893E126B}"/>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14" name="Chart Placeholder 3">
            <a:extLst>
              <a:ext uri="{FF2B5EF4-FFF2-40B4-BE49-F238E27FC236}">
                <a16:creationId xmlns:a16="http://schemas.microsoft.com/office/drawing/2014/main" id="{10E9590E-1439-4960-A4F5-F66FB1F209AE}"/>
              </a:ext>
            </a:extLst>
          </p:cNvPr>
          <p:cNvSpPr>
            <a:spLocks noGrp="1"/>
          </p:cNvSpPr>
          <p:nvPr>
            <p:ph type="chart" sz="quarter" idx="11"/>
          </p:nvPr>
        </p:nvSpPr>
        <p:spPr>
          <a:xfrm>
            <a:off x="806450" y="1803400"/>
            <a:ext cx="4749800" cy="3924300"/>
          </a:xfrm>
          <a:prstGeom prst="rect">
            <a:avLst/>
          </a:prstGeom>
        </p:spPr>
        <p:txBody>
          <a:bodyPr/>
          <a:lstStyle/>
          <a:p>
            <a:endParaRPr lang="en-US" dirty="0"/>
          </a:p>
        </p:txBody>
      </p:sp>
      <p:sp>
        <p:nvSpPr>
          <p:cNvPr id="15" name="Chart Placeholder 3">
            <a:extLst>
              <a:ext uri="{FF2B5EF4-FFF2-40B4-BE49-F238E27FC236}">
                <a16:creationId xmlns:a16="http://schemas.microsoft.com/office/drawing/2014/main" id="{46CF428A-1A6D-4908-9391-AE557E683167}"/>
              </a:ext>
            </a:extLst>
          </p:cNvPr>
          <p:cNvSpPr>
            <a:spLocks noGrp="1"/>
          </p:cNvSpPr>
          <p:nvPr>
            <p:ph type="chart" sz="quarter" idx="12"/>
          </p:nvPr>
        </p:nvSpPr>
        <p:spPr>
          <a:xfrm>
            <a:off x="6511523" y="1812925"/>
            <a:ext cx="4749800" cy="3924300"/>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9BA116E9-950B-4089-89AD-4661F54C13D0}"/>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
        <p:nvSpPr>
          <p:cNvPr id="17" name="Text Placeholder 2">
            <a:extLst>
              <a:ext uri="{FF2B5EF4-FFF2-40B4-BE49-F238E27FC236}">
                <a16:creationId xmlns:a16="http://schemas.microsoft.com/office/drawing/2014/main" id="{F8B94BE2-521A-414C-ACE4-17DBCDD2F040}"/>
              </a:ext>
            </a:extLst>
          </p:cNvPr>
          <p:cNvSpPr>
            <a:spLocks noGrp="1"/>
          </p:cNvSpPr>
          <p:nvPr>
            <p:ph type="body" sz="quarter" idx="13" hasCustomPrompt="1"/>
          </p:nvPr>
        </p:nvSpPr>
        <p:spPr>
          <a:xfrm>
            <a:off x="683055" y="6429865"/>
            <a:ext cx="10190182" cy="374650"/>
          </a:xfrm>
          <a:prstGeom prst="rect">
            <a:avLst/>
          </a:prstGeom>
        </p:spPr>
        <p:txBody>
          <a:bodyPr anchor="ctr"/>
          <a:lstStyle>
            <a:lvl1pPr marL="0" indent="0" algn="l">
              <a:buNone/>
              <a:defRPr sz="12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Source: Click to enter source details </a:t>
            </a:r>
          </a:p>
        </p:txBody>
      </p:sp>
    </p:spTree>
    <p:extLst>
      <p:ext uri="{BB962C8B-B14F-4D97-AF65-F5344CB8AC3E}">
        <p14:creationId xmlns:p14="http://schemas.microsoft.com/office/powerpoint/2010/main" val="78706028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ingle Char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F6A3CEC-6C6E-4224-A546-793C7D17711E}"/>
              </a:ext>
            </a:extLst>
          </p:cNvPr>
          <p:cNvSpPr/>
          <p:nvPr userDrawn="1"/>
        </p:nvSpPr>
        <p:spPr>
          <a:xfrm>
            <a:off x="0" y="0"/>
            <a:ext cx="6096000" cy="6858000"/>
          </a:xfrm>
          <a:prstGeom prst="rect">
            <a:avLst/>
          </a:prstGeom>
          <a:solidFill>
            <a:schemeClr val="bg1">
              <a:lumMod val="75000"/>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26A49021-4637-44E3-BD4C-430668623C56}"/>
              </a:ext>
            </a:extLst>
          </p:cNvPr>
          <p:cNvGrpSpPr/>
          <p:nvPr userDrawn="1"/>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99BA78E0-5E0B-4C36-90E7-F0742BBD698F}"/>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80DE7B48-6801-42DC-BA0D-98A4D6E6B46E}"/>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880F3777-0968-4F5D-ADF7-5BA16951952A}"/>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37CE0572-C3A1-436F-B638-82C6DD847EA1}"/>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6646DA85-4467-45A5-9543-BB5B1A74A623}"/>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433F7A99-083C-4769-B6C2-3D89418C8E2C}"/>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33603F5F-F65D-4023-8B2A-C0D23C65190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529D5CF4-6ABF-4B85-BC12-13F87222C92E}"/>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Chart Placeholder 3">
            <a:extLst>
              <a:ext uri="{FF2B5EF4-FFF2-40B4-BE49-F238E27FC236}">
                <a16:creationId xmlns:a16="http://schemas.microsoft.com/office/drawing/2014/main" id="{C113B462-F5CE-4666-8FE3-E59B025C3554}"/>
              </a:ext>
            </a:extLst>
          </p:cNvPr>
          <p:cNvSpPr>
            <a:spLocks noGrp="1"/>
          </p:cNvSpPr>
          <p:nvPr>
            <p:ph type="chart" sz="quarter" idx="11"/>
          </p:nvPr>
        </p:nvSpPr>
        <p:spPr>
          <a:xfrm>
            <a:off x="637952" y="1097263"/>
            <a:ext cx="5127435" cy="47166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00B9A916-5BDB-4E34-BCB1-662E79010B3E}"/>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
        <p:nvSpPr>
          <p:cNvPr id="14" name="Text Placeholder 2">
            <a:extLst>
              <a:ext uri="{FF2B5EF4-FFF2-40B4-BE49-F238E27FC236}">
                <a16:creationId xmlns:a16="http://schemas.microsoft.com/office/drawing/2014/main" id="{2E763DC7-5166-4E3E-88A3-8ED7DDEFC553}"/>
              </a:ext>
            </a:extLst>
          </p:cNvPr>
          <p:cNvSpPr>
            <a:spLocks noGrp="1"/>
          </p:cNvSpPr>
          <p:nvPr>
            <p:ph type="body" sz="quarter" idx="13" hasCustomPrompt="1"/>
          </p:nvPr>
        </p:nvSpPr>
        <p:spPr>
          <a:xfrm>
            <a:off x="683055" y="6429865"/>
            <a:ext cx="10190182" cy="374650"/>
          </a:xfrm>
          <a:prstGeom prst="rect">
            <a:avLst/>
          </a:prstGeom>
        </p:spPr>
        <p:txBody>
          <a:bodyPr anchor="ctr"/>
          <a:lstStyle>
            <a:lvl1pPr marL="0" indent="0" algn="l">
              <a:buNone/>
              <a:defRPr sz="12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Source: Click to enter source details </a:t>
            </a:r>
          </a:p>
        </p:txBody>
      </p:sp>
      <p:cxnSp>
        <p:nvCxnSpPr>
          <p:cNvPr id="15" name="Straight Connector 14">
            <a:extLst>
              <a:ext uri="{FF2B5EF4-FFF2-40B4-BE49-F238E27FC236}">
                <a16:creationId xmlns:a16="http://schemas.microsoft.com/office/drawing/2014/main" id="{6F2661B3-C356-4A6F-861B-CA1F303D5EAD}"/>
              </a:ext>
            </a:extLst>
          </p:cNvPr>
          <p:cNvCxnSpPr>
            <a:cxnSpLocks/>
          </p:cNvCxnSpPr>
          <p:nvPr userDrawn="1"/>
        </p:nvCxnSpPr>
        <p:spPr>
          <a:xfrm>
            <a:off x="6408012" y="1044218"/>
            <a:ext cx="740664"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DEAA0A5D-97DB-4EE3-8BAA-C6EF5D3E3FB4}"/>
              </a:ext>
            </a:extLst>
          </p:cNvPr>
          <p:cNvSpPr>
            <a:spLocks noGrp="1"/>
          </p:cNvSpPr>
          <p:nvPr>
            <p:ph type="body" idx="1" hasCustomPrompt="1"/>
          </p:nvPr>
        </p:nvSpPr>
        <p:spPr>
          <a:xfrm>
            <a:off x="6408012" y="3029803"/>
            <a:ext cx="5098188" cy="2784143"/>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bg1">
                    <a:lumMod val="50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enter details about a topic or the image pictured. </a:t>
            </a:r>
          </a:p>
        </p:txBody>
      </p:sp>
      <p:sp>
        <p:nvSpPr>
          <p:cNvPr id="17" name="Title 1">
            <a:extLst>
              <a:ext uri="{FF2B5EF4-FFF2-40B4-BE49-F238E27FC236}">
                <a16:creationId xmlns:a16="http://schemas.microsoft.com/office/drawing/2014/main" id="{A5A77E4D-CE7A-4A47-9A26-F9DA87472E6F}"/>
              </a:ext>
            </a:extLst>
          </p:cNvPr>
          <p:cNvSpPr>
            <a:spLocks noGrp="1"/>
          </p:cNvSpPr>
          <p:nvPr>
            <p:ph type="ctrTitle" hasCustomPrompt="1"/>
          </p:nvPr>
        </p:nvSpPr>
        <p:spPr>
          <a:xfrm>
            <a:off x="6408012" y="1172829"/>
            <a:ext cx="5098188" cy="1169998"/>
          </a:xfrm>
          <a:prstGeom prst="rect">
            <a:avLst/>
          </a:prstGeom>
        </p:spPr>
        <p:txBody>
          <a:bodyPr anchor="t"/>
          <a:lstStyle>
            <a:lvl1pPr algn="l">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sp>
        <p:nvSpPr>
          <p:cNvPr id="18" name="Text Placeholder 3">
            <a:extLst>
              <a:ext uri="{FF2B5EF4-FFF2-40B4-BE49-F238E27FC236}">
                <a16:creationId xmlns:a16="http://schemas.microsoft.com/office/drawing/2014/main" id="{506D2BA0-BC08-4BA6-804E-8ED196019401}"/>
              </a:ext>
            </a:extLst>
          </p:cNvPr>
          <p:cNvSpPr>
            <a:spLocks noGrp="1"/>
          </p:cNvSpPr>
          <p:nvPr>
            <p:ph type="body" sz="quarter" idx="14" hasCustomPrompt="1"/>
          </p:nvPr>
        </p:nvSpPr>
        <p:spPr>
          <a:xfrm>
            <a:off x="6408012" y="2365612"/>
            <a:ext cx="5098188" cy="368300"/>
          </a:xfrm>
          <a:prstGeom prst="rect">
            <a:avLst/>
          </a:prstGeom>
        </p:spPr>
        <p:txBody>
          <a:bodyPr/>
          <a:lstStyle>
            <a:lvl1pPr marL="0" indent="0">
              <a:buNone/>
              <a:defRPr sz="20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Tree>
    <p:extLst>
      <p:ext uri="{BB962C8B-B14F-4D97-AF65-F5344CB8AC3E}">
        <p14:creationId xmlns:p14="http://schemas.microsoft.com/office/powerpoint/2010/main" val="226594357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86A7-F06A-40C1-8C4A-DAE10F87E77D}"/>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3" name="Group 2">
            <a:extLst>
              <a:ext uri="{FF2B5EF4-FFF2-40B4-BE49-F238E27FC236}">
                <a16:creationId xmlns:a16="http://schemas.microsoft.com/office/drawing/2014/main" id="{6D9D020D-AC23-44A3-A274-7F5EAA01217B}"/>
              </a:ext>
            </a:extLst>
          </p:cNvPr>
          <p:cNvGrpSpPr/>
          <p:nvPr userDrawn="1"/>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7C4C5A40-C7C6-4DF5-9CE3-AF258F8615EF}"/>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626CD197-7C3E-4FAF-B205-D7D0F2AB2447}"/>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6191FC84-0711-4609-8687-6340A9519BEA}"/>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52554C71-A3AC-47D4-8C0A-4A71C341AA81}"/>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9E1401C4-DB5D-4090-9582-3B8B77D80BA7}"/>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7A15E5AA-E66A-4871-9B38-8A80CCACF75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B6F2AAA6-593A-4099-89D3-3BF2E0CC0600}"/>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D6AA640C-2888-48D2-9134-5F35AD2FC102}"/>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486DD326-7B85-44EC-9DB1-D6A03201766C}"/>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13" name="Chart Placeholder 3">
            <a:extLst>
              <a:ext uri="{FF2B5EF4-FFF2-40B4-BE49-F238E27FC236}">
                <a16:creationId xmlns:a16="http://schemas.microsoft.com/office/drawing/2014/main" id="{5B7A919B-EC27-4702-8058-CA40D16BF094}"/>
              </a:ext>
            </a:extLst>
          </p:cNvPr>
          <p:cNvSpPr>
            <a:spLocks noGrp="1"/>
          </p:cNvSpPr>
          <p:nvPr>
            <p:ph type="chart" sz="quarter" idx="11"/>
          </p:nvPr>
        </p:nvSpPr>
        <p:spPr>
          <a:xfrm>
            <a:off x="806450" y="2044700"/>
            <a:ext cx="10367010" cy="3924300"/>
          </a:xfrm>
          <a:prstGeom prst="rect">
            <a:avLst/>
          </a:prstGeom>
        </p:spPr>
        <p:txBody>
          <a:bodyPr/>
          <a:lstStyle/>
          <a:p>
            <a:endParaRPr lang="en-US" dirty="0"/>
          </a:p>
        </p:txBody>
      </p:sp>
      <p:sp>
        <p:nvSpPr>
          <p:cNvPr id="14" name="Text Placeholder 2">
            <a:extLst>
              <a:ext uri="{FF2B5EF4-FFF2-40B4-BE49-F238E27FC236}">
                <a16:creationId xmlns:a16="http://schemas.microsoft.com/office/drawing/2014/main" id="{C7AEB17D-7633-429E-939B-A1DCBC78CE18}"/>
              </a:ext>
            </a:extLst>
          </p:cNvPr>
          <p:cNvSpPr>
            <a:spLocks noGrp="1"/>
          </p:cNvSpPr>
          <p:nvPr>
            <p:ph type="body" sz="quarter" idx="13" hasCustomPrompt="1"/>
          </p:nvPr>
        </p:nvSpPr>
        <p:spPr>
          <a:xfrm>
            <a:off x="683055" y="6429865"/>
            <a:ext cx="10190182" cy="374650"/>
          </a:xfrm>
          <a:prstGeom prst="rect">
            <a:avLst/>
          </a:prstGeom>
        </p:spPr>
        <p:txBody>
          <a:bodyPr anchor="ctr"/>
          <a:lstStyle>
            <a:lvl1pPr marL="0" indent="0" algn="l">
              <a:buNone/>
              <a:defRPr sz="12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Source: Click to enter source details </a:t>
            </a:r>
          </a:p>
        </p:txBody>
      </p:sp>
    </p:spTree>
    <p:extLst>
      <p:ext uri="{BB962C8B-B14F-4D97-AF65-F5344CB8AC3E}">
        <p14:creationId xmlns:p14="http://schemas.microsoft.com/office/powerpoint/2010/main" val="304709554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ponso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E716-DA85-4F02-A257-914567F91E87}"/>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3" name="Group 2">
            <a:extLst>
              <a:ext uri="{FF2B5EF4-FFF2-40B4-BE49-F238E27FC236}">
                <a16:creationId xmlns:a16="http://schemas.microsoft.com/office/drawing/2014/main" id="{53FA04BD-A1BD-4F56-B9A8-DA468D00BC74}"/>
              </a:ext>
            </a:extLst>
          </p:cNvPr>
          <p:cNvGrpSpPr/>
          <p:nvPr userDrawn="1"/>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F8C2D70E-3AF4-4110-B813-D3033C96BC40}"/>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B3A9BD95-E9E1-433B-A38B-7FE8F9DD60E3}"/>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7334CAC5-35A1-4389-991D-A4077F31D5D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F936DF80-B8E2-4799-B22A-A452CBDBACDA}"/>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AE6154DE-358E-4DC1-9DBE-77510A254B9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E1BCB4FF-378E-400E-B0FE-43784AD4DD85}"/>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8D1F91BE-A674-4ACA-A5E4-98FBE6D390CA}"/>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A2A06EDF-4123-49E6-BEFC-9F128DDC5822}"/>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4A4DAE29-4792-49A8-8BE2-AEAB6884D718}"/>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13" name="Picture Placeholder 4">
            <a:extLst>
              <a:ext uri="{FF2B5EF4-FFF2-40B4-BE49-F238E27FC236}">
                <a16:creationId xmlns:a16="http://schemas.microsoft.com/office/drawing/2014/main" id="{8008024F-EA0C-432A-9D86-61F342EBD1B6}"/>
              </a:ext>
            </a:extLst>
          </p:cNvPr>
          <p:cNvSpPr>
            <a:spLocks noGrp="1"/>
          </p:cNvSpPr>
          <p:nvPr>
            <p:ph type="pic" sz="quarter" idx="11"/>
          </p:nvPr>
        </p:nvSpPr>
        <p:spPr>
          <a:xfrm>
            <a:off x="1107717" y="2654771"/>
            <a:ext cx="2728913" cy="815975"/>
          </a:xfrm>
          <a:prstGeom prst="rect">
            <a:avLst/>
          </a:prstGeom>
        </p:spPr>
        <p:txBody>
          <a:bodyPr/>
          <a:lstStyle/>
          <a:p>
            <a:endParaRPr lang="en-US" dirty="0"/>
          </a:p>
        </p:txBody>
      </p:sp>
      <p:sp>
        <p:nvSpPr>
          <p:cNvPr id="14" name="Picture Placeholder 4">
            <a:extLst>
              <a:ext uri="{FF2B5EF4-FFF2-40B4-BE49-F238E27FC236}">
                <a16:creationId xmlns:a16="http://schemas.microsoft.com/office/drawing/2014/main" id="{A351F61B-3E46-4A4E-93E1-E2BFCDABB1FB}"/>
              </a:ext>
            </a:extLst>
          </p:cNvPr>
          <p:cNvSpPr>
            <a:spLocks noGrp="1"/>
          </p:cNvSpPr>
          <p:nvPr>
            <p:ph type="pic" sz="quarter" idx="12"/>
          </p:nvPr>
        </p:nvSpPr>
        <p:spPr>
          <a:xfrm>
            <a:off x="1107717" y="4261928"/>
            <a:ext cx="2728913" cy="815975"/>
          </a:xfrm>
          <a:prstGeom prst="rect">
            <a:avLst/>
          </a:prstGeom>
        </p:spPr>
        <p:txBody>
          <a:bodyPr/>
          <a:lstStyle/>
          <a:p>
            <a:endParaRPr lang="en-US" dirty="0"/>
          </a:p>
        </p:txBody>
      </p:sp>
      <p:sp>
        <p:nvSpPr>
          <p:cNvPr id="15" name="Picture Placeholder 4">
            <a:extLst>
              <a:ext uri="{FF2B5EF4-FFF2-40B4-BE49-F238E27FC236}">
                <a16:creationId xmlns:a16="http://schemas.microsoft.com/office/drawing/2014/main" id="{64E9CD2B-808E-4C42-AB9B-6EF2196B2317}"/>
              </a:ext>
            </a:extLst>
          </p:cNvPr>
          <p:cNvSpPr>
            <a:spLocks noGrp="1"/>
          </p:cNvSpPr>
          <p:nvPr>
            <p:ph type="pic" sz="quarter" idx="13"/>
          </p:nvPr>
        </p:nvSpPr>
        <p:spPr>
          <a:xfrm>
            <a:off x="4781238" y="4250678"/>
            <a:ext cx="2728913" cy="815975"/>
          </a:xfrm>
          <a:prstGeom prst="rect">
            <a:avLst/>
          </a:prstGeom>
        </p:spPr>
        <p:txBody>
          <a:bodyPr/>
          <a:lstStyle/>
          <a:p>
            <a:endParaRPr lang="en-US" dirty="0"/>
          </a:p>
        </p:txBody>
      </p:sp>
      <p:sp>
        <p:nvSpPr>
          <p:cNvPr id="16" name="Picture Placeholder 4">
            <a:extLst>
              <a:ext uri="{FF2B5EF4-FFF2-40B4-BE49-F238E27FC236}">
                <a16:creationId xmlns:a16="http://schemas.microsoft.com/office/drawing/2014/main" id="{012E9F66-BAAE-4533-9893-FB0889885711}"/>
              </a:ext>
            </a:extLst>
          </p:cNvPr>
          <p:cNvSpPr>
            <a:spLocks noGrp="1"/>
          </p:cNvSpPr>
          <p:nvPr>
            <p:ph type="pic" sz="quarter" idx="14"/>
          </p:nvPr>
        </p:nvSpPr>
        <p:spPr>
          <a:xfrm>
            <a:off x="4781238" y="2652419"/>
            <a:ext cx="2728913" cy="815975"/>
          </a:xfrm>
          <a:prstGeom prst="rect">
            <a:avLst/>
          </a:prstGeom>
        </p:spPr>
        <p:txBody>
          <a:bodyPr/>
          <a:lstStyle/>
          <a:p>
            <a:endParaRPr lang="en-US" dirty="0"/>
          </a:p>
        </p:txBody>
      </p:sp>
      <p:sp>
        <p:nvSpPr>
          <p:cNvPr id="17" name="Picture Placeholder 4">
            <a:extLst>
              <a:ext uri="{FF2B5EF4-FFF2-40B4-BE49-F238E27FC236}">
                <a16:creationId xmlns:a16="http://schemas.microsoft.com/office/drawing/2014/main" id="{6DFC2A4D-640C-4F2D-B4BE-B2AAE164E505}"/>
              </a:ext>
            </a:extLst>
          </p:cNvPr>
          <p:cNvSpPr>
            <a:spLocks noGrp="1"/>
          </p:cNvSpPr>
          <p:nvPr>
            <p:ph type="pic" sz="quarter" idx="15"/>
          </p:nvPr>
        </p:nvSpPr>
        <p:spPr>
          <a:xfrm>
            <a:off x="8454760" y="2652418"/>
            <a:ext cx="2728913" cy="815975"/>
          </a:xfrm>
          <a:prstGeom prst="rect">
            <a:avLst/>
          </a:prstGeom>
        </p:spPr>
        <p:txBody>
          <a:bodyPr/>
          <a:lstStyle/>
          <a:p>
            <a:endParaRPr lang="en-US" dirty="0"/>
          </a:p>
        </p:txBody>
      </p:sp>
      <p:sp>
        <p:nvSpPr>
          <p:cNvPr id="18" name="Picture Placeholder 4">
            <a:extLst>
              <a:ext uri="{FF2B5EF4-FFF2-40B4-BE49-F238E27FC236}">
                <a16:creationId xmlns:a16="http://schemas.microsoft.com/office/drawing/2014/main" id="{C7C2BF4A-1712-4222-B518-85ED66407E9D}"/>
              </a:ext>
            </a:extLst>
          </p:cNvPr>
          <p:cNvSpPr>
            <a:spLocks noGrp="1"/>
          </p:cNvSpPr>
          <p:nvPr>
            <p:ph type="pic" sz="quarter" idx="16"/>
          </p:nvPr>
        </p:nvSpPr>
        <p:spPr>
          <a:xfrm>
            <a:off x="8454760" y="4261928"/>
            <a:ext cx="2728913" cy="815975"/>
          </a:xfrm>
          <a:prstGeom prst="rect">
            <a:avLst/>
          </a:prstGeom>
        </p:spPr>
        <p:txBody>
          <a:bodyPr/>
          <a:lstStyle/>
          <a:p>
            <a:endParaRPr lang="en-US" dirty="0"/>
          </a:p>
        </p:txBody>
      </p:sp>
    </p:spTree>
    <p:extLst>
      <p:ext uri="{BB962C8B-B14F-4D97-AF65-F5344CB8AC3E}">
        <p14:creationId xmlns:p14="http://schemas.microsoft.com/office/powerpoint/2010/main" val="38071786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a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E704-31AB-4EF3-AC4D-79148F4F1416}"/>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3" name="Group 2">
            <a:extLst>
              <a:ext uri="{FF2B5EF4-FFF2-40B4-BE49-F238E27FC236}">
                <a16:creationId xmlns:a16="http://schemas.microsoft.com/office/drawing/2014/main" id="{27BF31B7-13D5-4534-8553-961F3A4BBE1A}"/>
              </a:ext>
            </a:extLst>
          </p:cNvPr>
          <p:cNvGrpSpPr/>
          <p:nvPr userDrawn="1"/>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F76F6EBD-9F00-4A9D-BD3A-5C26788141C3}"/>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40B2ABF3-FD47-4FC2-90FC-2AE039BE203C}"/>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E89DD7CA-4978-4565-AFEE-A4DEA6BD40D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743A1699-DAF3-4846-9A0A-F498ACB4AD15}"/>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10C9AA5F-3B3F-450D-8736-68267E9A415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9D29338A-5304-4917-8022-0C54FA48237B}"/>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3424D569-1779-45A8-B29E-AD36C938C3C4}"/>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67D7BB1B-4EDB-41BA-A719-0C452F0C8DF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B78A6B6D-5F95-41FD-AE4A-351263A1D6FE}"/>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cxnSp>
        <p:nvCxnSpPr>
          <p:cNvPr id="13" name="Straight Connector 12">
            <a:extLst>
              <a:ext uri="{FF2B5EF4-FFF2-40B4-BE49-F238E27FC236}">
                <a16:creationId xmlns:a16="http://schemas.microsoft.com/office/drawing/2014/main" id="{CC0EFC64-3132-4330-8AA1-016F2256D855}"/>
              </a:ext>
            </a:extLst>
          </p:cNvPr>
          <p:cNvCxnSpPr/>
          <p:nvPr userDrawn="1"/>
        </p:nvCxnSpPr>
        <p:spPr>
          <a:xfrm>
            <a:off x="0" y="3540641"/>
            <a:ext cx="12192000" cy="0"/>
          </a:xfrm>
          <a:prstGeom prst="line">
            <a:avLst/>
          </a:prstGeom>
          <a:ln w="76200">
            <a:solidFill>
              <a:srgbClr val="F36522"/>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D9DC131A-7D73-4A17-91C7-29A427AC33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18" y="1797936"/>
            <a:ext cx="4465092" cy="4158117"/>
          </a:xfrm>
          <a:prstGeom prst="rect">
            <a:avLst/>
          </a:prstGeom>
        </p:spPr>
      </p:pic>
    </p:spTree>
    <p:extLst>
      <p:ext uri="{BB962C8B-B14F-4D97-AF65-F5344CB8AC3E}">
        <p14:creationId xmlns:p14="http://schemas.microsoft.com/office/powerpoint/2010/main" val="6844921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Divi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A7E06D-3286-48B7-9DB0-5A841AA154B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Rectangle 24">
            <a:extLst>
              <a:ext uri="{FF2B5EF4-FFF2-40B4-BE49-F238E27FC236}">
                <a16:creationId xmlns:a16="http://schemas.microsoft.com/office/drawing/2014/main" id="{ACE6EAB1-95B4-46C5-A872-0F8F8565DFC4}"/>
              </a:ext>
            </a:extLst>
          </p:cNvPr>
          <p:cNvSpPr/>
          <p:nvPr userDrawn="1"/>
        </p:nvSpPr>
        <p:spPr>
          <a:xfrm>
            <a:off x="0" y="-1"/>
            <a:ext cx="12192000" cy="6858000"/>
          </a:xfrm>
          <a:prstGeom prst="rect">
            <a:avLst/>
          </a:prstGeom>
          <a:solidFill>
            <a:srgbClr val="FFFFFF">
              <a:alpha val="80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60C0EA39-EA21-467E-B93A-16F93209DC22}"/>
              </a:ext>
            </a:extLst>
          </p:cNvPr>
          <p:cNvGrpSpPr/>
          <p:nvPr userDrawn="1"/>
        </p:nvGrpSpPr>
        <p:grpSpPr>
          <a:xfrm>
            <a:off x="11173460" y="6417165"/>
            <a:ext cx="869136" cy="287336"/>
            <a:chOff x="9740079" y="5966678"/>
            <a:chExt cx="1069658" cy="353628"/>
          </a:xfrm>
        </p:grpSpPr>
        <p:sp>
          <p:nvSpPr>
            <p:cNvPr id="5" name="Freeform 5">
              <a:extLst>
                <a:ext uri="{FF2B5EF4-FFF2-40B4-BE49-F238E27FC236}">
                  <a16:creationId xmlns:a16="http://schemas.microsoft.com/office/drawing/2014/main" id="{ED1C09C9-0B2D-4AD8-ACD4-C3FBD06805CD}"/>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22765E6D-DDB2-44E1-B9F1-98707C1CD97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A16252F5-A523-4B22-B59F-CCF14F5255E1}"/>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78C6FDE0-CDDC-4DBD-88C6-9BB8F6849743}"/>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EAEF61EC-617D-413E-929A-DE98F2F7FC57}"/>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66FBE2BA-8724-4A01-9746-B19A6A33C7B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280BA88C-067E-4F3A-81B2-F3DA9A242E1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AA73BE59-3206-428A-93DA-96B132F75BD1}"/>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grpSp>
        <p:nvGrpSpPr>
          <p:cNvPr id="13" name="Group 12">
            <a:extLst>
              <a:ext uri="{FF2B5EF4-FFF2-40B4-BE49-F238E27FC236}">
                <a16:creationId xmlns:a16="http://schemas.microsoft.com/office/drawing/2014/main" id="{9942455D-2626-4F04-A9E7-C64EE2E92E3B}"/>
              </a:ext>
            </a:extLst>
          </p:cNvPr>
          <p:cNvGrpSpPr/>
          <p:nvPr userDrawn="1"/>
        </p:nvGrpSpPr>
        <p:grpSpPr>
          <a:xfrm>
            <a:off x="11171048" y="6419007"/>
            <a:ext cx="869136" cy="287336"/>
            <a:chOff x="9740079" y="5966678"/>
            <a:chExt cx="1069658" cy="353628"/>
          </a:xfrm>
        </p:grpSpPr>
        <p:sp>
          <p:nvSpPr>
            <p:cNvPr id="14" name="Freeform 5">
              <a:extLst>
                <a:ext uri="{FF2B5EF4-FFF2-40B4-BE49-F238E27FC236}">
                  <a16:creationId xmlns:a16="http://schemas.microsoft.com/office/drawing/2014/main" id="{F24DDBF5-9F7D-4D45-BC0B-B249A5BA035B}"/>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BA9BC1BC-0193-472C-A9E2-E0C9F13EB4AF}"/>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0E796A2-C855-476D-BD1B-FE6F6EC7EC1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E40DC079-50A5-4126-836E-349D3AA54475}"/>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98CC74CF-3887-4857-B7B7-0846D74F1B6E}"/>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CD43F742-948A-4652-826A-43F5878701C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7AB03E83-4655-4F60-A935-18366DF20A9F}"/>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C07DE91F-D4F6-4DED-B4D2-CE7589562E04}"/>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22" name="Straight Connector 21">
            <a:extLst>
              <a:ext uri="{FF2B5EF4-FFF2-40B4-BE49-F238E27FC236}">
                <a16:creationId xmlns:a16="http://schemas.microsoft.com/office/drawing/2014/main" id="{592DDF6A-6621-44DF-AA1F-FF29B7C7C625}"/>
              </a:ext>
            </a:extLst>
          </p:cNvPr>
          <p:cNvCxnSpPr>
            <a:cxnSpLocks/>
          </p:cNvCxnSpPr>
          <p:nvPr userDrawn="1"/>
        </p:nvCxnSpPr>
        <p:spPr>
          <a:xfrm>
            <a:off x="4495402" y="3624400"/>
            <a:ext cx="1925835"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23" name="Title 1">
            <a:extLst>
              <a:ext uri="{FF2B5EF4-FFF2-40B4-BE49-F238E27FC236}">
                <a16:creationId xmlns:a16="http://schemas.microsoft.com/office/drawing/2014/main" id="{3E55A1C1-CEC4-4F76-9E44-C781A7BDE3D5}"/>
              </a:ext>
            </a:extLst>
          </p:cNvPr>
          <p:cNvSpPr>
            <a:spLocks noGrp="1"/>
          </p:cNvSpPr>
          <p:nvPr>
            <p:ph type="ctrTitle" hasCustomPrompt="1"/>
          </p:nvPr>
        </p:nvSpPr>
        <p:spPr>
          <a:xfrm>
            <a:off x="4486258" y="1088137"/>
            <a:ext cx="4745482" cy="2533396"/>
          </a:xfrm>
          <a:prstGeom prst="rect">
            <a:avLst/>
          </a:prstGeom>
        </p:spPr>
        <p:txBody>
          <a:bodyPr anchor="b"/>
          <a:lstStyle>
            <a:lvl1pPr algn="l">
              <a:defRPr sz="6000">
                <a:solidFill>
                  <a:schemeClr val="tx1"/>
                </a:solidFill>
                <a:latin typeface="Arial" panose="020B0604020202020204" pitchFamily="34" charset="0"/>
                <a:cs typeface="Arial" panose="020B0604020202020204" pitchFamily="34" charset="0"/>
              </a:defRPr>
            </a:lvl1pPr>
          </a:lstStyle>
          <a:p>
            <a:r>
              <a:rPr lang="en-US" dirty="0"/>
              <a:t>DIVIDER</a:t>
            </a:r>
          </a:p>
        </p:txBody>
      </p:sp>
      <p:sp>
        <p:nvSpPr>
          <p:cNvPr id="24" name="Slide Number Placeholder 15">
            <a:extLst>
              <a:ext uri="{FF2B5EF4-FFF2-40B4-BE49-F238E27FC236}">
                <a16:creationId xmlns:a16="http://schemas.microsoft.com/office/drawing/2014/main" id="{B113AA84-B620-43D1-A7FB-41D04D925D12}"/>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Tree>
    <p:extLst>
      <p:ext uri="{BB962C8B-B14F-4D97-AF65-F5344CB8AC3E}">
        <p14:creationId xmlns:p14="http://schemas.microsoft.com/office/powerpoint/2010/main" val="149712676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Divider">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B6FAF4B-8C4D-4F54-A46F-C895C05F579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1848"/>
            <a:ext cx="12192000" cy="6889848"/>
          </a:xfrm>
          <a:prstGeom prst="rect">
            <a:avLst/>
          </a:prstGeom>
        </p:spPr>
      </p:pic>
      <p:sp>
        <p:nvSpPr>
          <p:cNvPr id="27" name="Rectangle 26">
            <a:extLst>
              <a:ext uri="{FF2B5EF4-FFF2-40B4-BE49-F238E27FC236}">
                <a16:creationId xmlns:a16="http://schemas.microsoft.com/office/drawing/2014/main" id="{49BC3989-EFCA-40AA-83A7-8EA1542E68BA}"/>
              </a:ext>
            </a:extLst>
          </p:cNvPr>
          <p:cNvSpPr/>
          <p:nvPr userDrawn="1"/>
        </p:nvSpPr>
        <p:spPr>
          <a:xfrm>
            <a:off x="0" y="-20275"/>
            <a:ext cx="12192000" cy="6889848"/>
          </a:xfrm>
          <a:prstGeom prst="rect">
            <a:avLst/>
          </a:prstGeom>
          <a:solidFill>
            <a:srgbClr val="FFFFFF">
              <a:alpha val="80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A633CF01-D69F-46F5-A7A6-F7CEB1A5E85A}"/>
              </a:ext>
            </a:extLst>
          </p:cNvPr>
          <p:cNvGrpSpPr/>
          <p:nvPr userDrawn="1"/>
        </p:nvGrpSpPr>
        <p:grpSpPr>
          <a:xfrm>
            <a:off x="11173460" y="6417165"/>
            <a:ext cx="869136" cy="287336"/>
            <a:chOff x="9740079" y="5966678"/>
            <a:chExt cx="1069658" cy="353628"/>
          </a:xfrm>
        </p:grpSpPr>
        <p:sp>
          <p:nvSpPr>
            <p:cNvPr id="5" name="Freeform 5">
              <a:extLst>
                <a:ext uri="{FF2B5EF4-FFF2-40B4-BE49-F238E27FC236}">
                  <a16:creationId xmlns:a16="http://schemas.microsoft.com/office/drawing/2014/main" id="{B8E69C9E-0ADC-408F-A184-4304D49DE208}"/>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FC297F03-E41D-4473-B46E-9AE14E55BF47}"/>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C18FC415-E96B-47A9-A5C8-9332BBDEDEBE}"/>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64C4F766-96B2-43CB-8C28-A9577720315B}"/>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5E2B9ED0-6262-4430-BF17-6BA9BCB2EE7A}"/>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18470996-3701-46EE-AB07-987BFDDF45D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A5DE20E9-C855-460F-BF22-6CB9447315C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0D179D23-604C-46F6-B956-1115789B612A}"/>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grpSp>
        <p:nvGrpSpPr>
          <p:cNvPr id="13" name="Group 12">
            <a:extLst>
              <a:ext uri="{FF2B5EF4-FFF2-40B4-BE49-F238E27FC236}">
                <a16:creationId xmlns:a16="http://schemas.microsoft.com/office/drawing/2014/main" id="{D7D518C0-2418-479E-842B-8DF82678EE08}"/>
              </a:ext>
            </a:extLst>
          </p:cNvPr>
          <p:cNvGrpSpPr/>
          <p:nvPr userDrawn="1"/>
        </p:nvGrpSpPr>
        <p:grpSpPr>
          <a:xfrm>
            <a:off x="11171048" y="6419007"/>
            <a:ext cx="869136" cy="287336"/>
            <a:chOff x="9740079" y="5966678"/>
            <a:chExt cx="1069658" cy="353628"/>
          </a:xfrm>
        </p:grpSpPr>
        <p:sp>
          <p:nvSpPr>
            <p:cNvPr id="14" name="Freeform 5">
              <a:extLst>
                <a:ext uri="{FF2B5EF4-FFF2-40B4-BE49-F238E27FC236}">
                  <a16:creationId xmlns:a16="http://schemas.microsoft.com/office/drawing/2014/main" id="{5F322760-41DA-44B1-A34F-B1AD2DCC9753}"/>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867F8F59-9A06-42F4-9856-177B83E3EC01}"/>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6D490BCD-FC1C-4E06-AA06-AA3C67EE28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B04289C4-1F4B-4876-88B0-A32207F3E03C}"/>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4006D399-AE8C-4709-A717-D338680A3950}"/>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35ECD788-608D-4E54-B351-1FC4A4B573F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332C0BEB-6FA7-4ADC-8DBE-88A5381F372B}"/>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6AE43114-021D-402E-A94A-3ED7737D0CF7}"/>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22" name="Straight Connector 21">
            <a:extLst>
              <a:ext uri="{FF2B5EF4-FFF2-40B4-BE49-F238E27FC236}">
                <a16:creationId xmlns:a16="http://schemas.microsoft.com/office/drawing/2014/main" id="{368DF165-4054-476C-88C9-ECD150F5ABE8}"/>
              </a:ext>
            </a:extLst>
          </p:cNvPr>
          <p:cNvCxnSpPr>
            <a:cxnSpLocks/>
          </p:cNvCxnSpPr>
          <p:nvPr userDrawn="1"/>
        </p:nvCxnSpPr>
        <p:spPr>
          <a:xfrm>
            <a:off x="4495402" y="3624400"/>
            <a:ext cx="1925835"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23" name="Title 1">
            <a:extLst>
              <a:ext uri="{FF2B5EF4-FFF2-40B4-BE49-F238E27FC236}">
                <a16:creationId xmlns:a16="http://schemas.microsoft.com/office/drawing/2014/main" id="{3CA7B28B-39A2-435A-84E9-8F593D644E1B}"/>
              </a:ext>
            </a:extLst>
          </p:cNvPr>
          <p:cNvSpPr>
            <a:spLocks noGrp="1"/>
          </p:cNvSpPr>
          <p:nvPr>
            <p:ph type="ctrTitle" hasCustomPrompt="1"/>
          </p:nvPr>
        </p:nvSpPr>
        <p:spPr>
          <a:xfrm>
            <a:off x="4486258" y="1088137"/>
            <a:ext cx="4745482" cy="2533396"/>
          </a:xfrm>
          <a:prstGeom prst="rect">
            <a:avLst/>
          </a:prstGeom>
        </p:spPr>
        <p:txBody>
          <a:bodyPr anchor="b"/>
          <a:lstStyle>
            <a:lvl1pPr algn="l">
              <a:defRPr sz="6000">
                <a:solidFill>
                  <a:schemeClr val="tx1"/>
                </a:solidFill>
                <a:latin typeface="Arial" panose="020B0604020202020204" pitchFamily="34" charset="0"/>
                <a:cs typeface="Arial" panose="020B0604020202020204" pitchFamily="34" charset="0"/>
              </a:defRPr>
            </a:lvl1pPr>
          </a:lstStyle>
          <a:p>
            <a:r>
              <a:rPr lang="en-US" dirty="0"/>
              <a:t>DIVIDER</a:t>
            </a:r>
          </a:p>
        </p:txBody>
      </p:sp>
      <p:sp>
        <p:nvSpPr>
          <p:cNvPr id="24" name="Slide Number Placeholder 15">
            <a:extLst>
              <a:ext uri="{FF2B5EF4-FFF2-40B4-BE49-F238E27FC236}">
                <a16:creationId xmlns:a16="http://schemas.microsoft.com/office/drawing/2014/main" id="{AAF2A569-3D01-4CDB-9BE2-6B24701BEF20}"/>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Tree>
    <p:extLst>
      <p:ext uri="{BB962C8B-B14F-4D97-AF65-F5344CB8AC3E}">
        <p14:creationId xmlns:p14="http://schemas.microsoft.com/office/powerpoint/2010/main" val="63778380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Divi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13351F-4EDE-40B4-9CFE-6F6C782F8E1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Rectangle 24">
            <a:extLst>
              <a:ext uri="{FF2B5EF4-FFF2-40B4-BE49-F238E27FC236}">
                <a16:creationId xmlns:a16="http://schemas.microsoft.com/office/drawing/2014/main" id="{D468D58F-3F2E-411E-927D-9FEC75E1F774}"/>
              </a:ext>
            </a:extLst>
          </p:cNvPr>
          <p:cNvSpPr/>
          <p:nvPr userDrawn="1"/>
        </p:nvSpPr>
        <p:spPr>
          <a:xfrm>
            <a:off x="0" y="-1"/>
            <a:ext cx="12192000" cy="6858000"/>
          </a:xfrm>
          <a:prstGeom prst="rect">
            <a:avLst/>
          </a:prstGeom>
          <a:solidFill>
            <a:srgbClr val="FFFFFF">
              <a:alpha val="80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806150A4-A8D3-4B98-BF10-2A93CEAF2E91}"/>
              </a:ext>
            </a:extLst>
          </p:cNvPr>
          <p:cNvGrpSpPr/>
          <p:nvPr userDrawn="1"/>
        </p:nvGrpSpPr>
        <p:grpSpPr>
          <a:xfrm>
            <a:off x="11173460" y="6417165"/>
            <a:ext cx="869136" cy="287336"/>
            <a:chOff x="9740079" y="5966678"/>
            <a:chExt cx="1069658" cy="353628"/>
          </a:xfrm>
        </p:grpSpPr>
        <p:sp>
          <p:nvSpPr>
            <p:cNvPr id="5" name="Freeform 5">
              <a:extLst>
                <a:ext uri="{FF2B5EF4-FFF2-40B4-BE49-F238E27FC236}">
                  <a16:creationId xmlns:a16="http://schemas.microsoft.com/office/drawing/2014/main" id="{AE51D7F8-8C82-496E-9EFC-6FD6EE07E7CF}"/>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89901109-373A-457A-82CA-7B513CA26D6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B50A6EF5-8BFE-4636-95EE-366B5580A61C}"/>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9DD8EA4C-DBC0-4DF0-BA56-001714A89D70}"/>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C6584648-F9D8-41DB-B21C-6795B26D0032}"/>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29D1FC85-E8B9-4FB6-8E69-C21F0A54E749}"/>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251BB7BF-6169-4CEF-B085-DFEFD691E9CB}"/>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D41A5F98-418F-477E-B99E-9D6656553883}"/>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grpSp>
        <p:nvGrpSpPr>
          <p:cNvPr id="13" name="Group 12">
            <a:extLst>
              <a:ext uri="{FF2B5EF4-FFF2-40B4-BE49-F238E27FC236}">
                <a16:creationId xmlns:a16="http://schemas.microsoft.com/office/drawing/2014/main" id="{C590F5DA-0B7A-4D8A-952E-3DDEA0DCF064}"/>
              </a:ext>
            </a:extLst>
          </p:cNvPr>
          <p:cNvGrpSpPr/>
          <p:nvPr userDrawn="1"/>
        </p:nvGrpSpPr>
        <p:grpSpPr>
          <a:xfrm>
            <a:off x="11171048" y="6419007"/>
            <a:ext cx="869136" cy="287336"/>
            <a:chOff x="9740079" y="5966678"/>
            <a:chExt cx="1069658" cy="353628"/>
          </a:xfrm>
        </p:grpSpPr>
        <p:sp>
          <p:nvSpPr>
            <p:cNvPr id="14" name="Freeform 5">
              <a:extLst>
                <a:ext uri="{FF2B5EF4-FFF2-40B4-BE49-F238E27FC236}">
                  <a16:creationId xmlns:a16="http://schemas.microsoft.com/office/drawing/2014/main" id="{C2B642A2-8B18-4357-93D4-6BF0E5BF5B30}"/>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D326A038-1C06-4956-9D4B-6B1A5AC3AAB6}"/>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20127D94-EE55-47A7-978A-2E82766F38AC}"/>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AEA6ED51-8DA7-49E2-963A-E5C1396CEB5A}"/>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F5FAB645-E77A-4D1F-A6AB-26F4B1DD795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BB885689-50B1-4882-9D1C-4D2B9EC22D83}"/>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780934E2-DB93-4094-A653-E4278E7CBF2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3CF816B7-E1D5-4A8C-9BED-F733564F1F64}"/>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22" name="Straight Connector 21">
            <a:extLst>
              <a:ext uri="{FF2B5EF4-FFF2-40B4-BE49-F238E27FC236}">
                <a16:creationId xmlns:a16="http://schemas.microsoft.com/office/drawing/2014/main" id="{8521C577-0EE6-4CA1-84A1-D5B37108F8A6}"/>
              </a:ext>
            </a:extLst>
          </p:cNvPr>
          <p:cNvCxnSpPr>
            <a:cxnSpLocks/>
          </p:cNvCxnSpPr>
          <p:nvPr userDrawn="1"/>
        </p:nvCxnSpPr>
        <p:spPr>
          <a:xfrm>
            <a:off x="4495402" y="3624400"/>
            <a:ext cx="1925835"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23" name="Title 1">
            <a:extLst>
              <a:ext uri="{FF2B5EF4-FFF2-40B4-BE49-F238E27FC236}">
                <a16:creationId xmlns:a16="http://schemas.microsoft.com/office/drawing/2014/main" id="{1747AE4F-4B74-4195-9AE3-F7B4238AB33C}"/>
              </a:ext>
            </a:extLst>
          </p:cNvPr>
          <p:cNvSpPr>
            <a:spLocks noGrp="1"/>
          </p:cNvSpPr>
          <p:nvPr>
            <p:ph type="ctrTitle" hasCustomPrompt="1"/>
          </p:nvPr>
        </p:nvSpPr>
        <p:spPr>
          <a:xfrm>
            <a:off x="4486258" y="1088137"/>
            <a:ext cx="4745482" cy="2533396"/>
          </a:xfrm>
          <a:prstGeom prst="rect">
            <a:avLst/>
          </a:prstGeom>
        </p:spPr>
        <p:txBody>
          <a:bodyPr anchor="b"/>
          <a:lstStyle>
            <a:lvl1pPr algn="l">
              <a:defRPr sz="6000">
                <a:solidFill>
                  <a:schemeClr val="tx1"/>
                </a:solidFill>
                <a:latin typeface="Arial" panose="020B0604020202020204" pitchFamily="34" charset="0"/>
                <a:cs typeface="Arial" panose="020B0604020202020204" pitchFamily="34" charset="0"/>
              </a:defRPr>
            </a:lvl1pPr>
          </a:lstStyle>
          <a:p>
            <a:r>
              <a:rPr lang="en-US" dirty="0"/>
              <a:t>DIVIDER</a:t>
            </a:r>
          </a:p>
        </p:txBody>
      </p:sp>
      <p:sp>
        <p:nvSpPr>
          <p:cNvPr id="24" name="Slide Number Placeholder 15">
            <a:extLst>
              <a:ext uri="{FF2B5EF4-FFF2-40B4-BE49-F238E27FC236}">
                <a16:creationId xmlns:a16="http://schemas.microsoft.com/office/drawing/2014/main" id="{5B508301-32AB-4AED-8971-DAB4563ADFE9}"/>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Tree>
    <p:extLst>
      <p:ext uri="{BB962C8B-B14F-4D97-AF65-F5344CB8AC3E}">
        <p14:creationId xmlns:p14="http://schemas.microsoft.com/office/powerpoint/2010/main" val="289198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Divi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E8B0EC-552B-4ABD-9D42-57C4371019E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Rectangle 24">
            <a:extLst>
              <a:ext uri="{FF2B5EF4-FFF2-40B4-BE49-F238E27FC236}">
                <a16:creationId xmlns:a16="http://schemas.microsoft.com/office/drawing/2014/main" id="{53266541-816C-41FD-B7C8-01D035F5A275}"/>
              </a:ext>
            </a:extLst>
          </p:cNvPr>
          <p:cNvSpPr/>
          <p:nvPr userDrawn="1"/>
        </p:nvSpPr>
        <p:spPr>
          <a:xfrm>
            <a:off x="0" y="-1"/>
            <a:ext cx="12192000" cy="6858000"/>
          </a:xfrm>
          <a:prstGeom prst="rect">
            <a:avLst/>
          </a:prstGeom>
          <a:solidFill>
            <a:srgbClr val="FFFFFF">
              <a:alpha val="80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890B36AC-2500-4938-9E81-FA645649A5BA}"/>
              </a:ext>
            </a:extLst>
          </p:cNvPr>
          <p:cNvGrpSpPr/>
          <p:nvPr userDrawn="1"/>
        </p:nvGrpSpPr>
        <p:grpSpPr>
          <a:xfrm>
            <a:off x="11173460" y="6417165"/>
            <a:ext cx="869136" cy="287336"/>
            <a:chOff x="9740079" y="5966678"/>
            <a:chExt cx="1069658" cy="353628"/>
          </a:xfrm>
        </p:grpSpPr>
        <p:sp>
          <p:nvSpPr>
            <p:cNvPr id="5" name="Freeform 5">
              <a:extLst>
                <a:ext uri="{FF2B5EF4-FFF2-40B4-BE49-F238E27FC236}">
                  <a16:creationId xmlns:a16="http://schemas.microsoft.com/office/drawing/2014/main" id="{3FA7D86D-B830-4773-83CD-7309970D0F88}"/>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22046DF7-4697-4557-A9D2-FED73007A6C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80D49561-8126-4BEF-9591-18E489FAB9C1}"/>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2C54A96F-66A3-4453-A0AB-91A6C769FB0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D8170374-B880-4756-B22D-837765A0168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BDBDC0FB-D1B2-4FEC-A901-65251CC1F2EB}"/>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BA8BC858-4BA2-4CAC-B706-17AD552243D7}"/>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E5D001C7-41C1-413D-98B5-A906E5CD5E6E}"/>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grpSp>
        <p:nvGrpSpPr>
          <p:cNvPr id="13" name="Group 12">
            <a:extLst>
              <a:ext uri="{FF2B5EF4-FFF2-40B4-BE49-F238E27FC236}">
                <a16:creationId xmlns:a16="http://schemas.microsoft.com/office/drawing/2014/main" id="{3397E817-60A2-4FCB-819C-EDC3C52ADFBC}"/>
              </a:ext>
            </a:extLst>
          </p:cNvPr>
          <p:cNvGrpSpPr/>
          <p:nvPr userDrawn="1"/>
        </p:nvGrpSpPr>
        <p:grpSpPr>
          <a:xfrm>
            <a:off x="11171048" y="6419007"/>
            <a:ext cx="869136" cy="287336"/>
            <a:chOff x="9740079" y="5966678"/>
            <a:chExt cx="1069658" cy="353628"/>
          </a:xfrm>
        </p:grpSpPr>
        <p:sp>
          <p:nvSpPr>
            <p:cNvPr id="14" name="Freeform 5">
              <a:extLst>
                <a:ext uri="{FF2B5EF4-FFF2-40B4-BE49-F238E27FC236}">
                  <a16:creationId xmlns:a16="http://schemas.microsoft.com/office/drawing/2014/main" id="{4CF90942-4229-4874-9726-1CFCCD944320}"/>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5CD9E6F3-F157-43EF-948C-2EFED8F9CEC6}"/>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55796552-6EC0-48B1-B0DA-56868D73EBD5}"/>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C4245AF6-1EDC-45BE-9EBC-C4E8A9238B3F}"/>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6855D5AE-173C-4CE0-8623-40BB6194AF71}"/>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2F49AF23-3C8E-4345-8271-A913C8CF7C3D}"/>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ADF6D66E-7698-45B8-AACE-89C8A172F11E}"/>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2F912FF9-AE70-4DF2-8345-6EA0EDF6EA01}"/>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cxnSp>
        <p:nvCxnSpPr>
          <p:cNvPr id="22" name="Straight Connector 21">
            <a:extLst>
              <a:ext uri="{FF2B5EF4-FFF2-40B4-BE49-F238E27FC236}">
                <a16:creationId xmlns:a16="http://schemas.microsoft.com/office/drawing/2014/main" id="{CD31F53E-E9C2-472E-969A-CC5B09D7C8AF}"/>
              </a:ext>
            </a:extLst>
          </p:cNvPr>
          <p:cNvCxnSpPr>
            <a:cxnSpLocks/>
          </p:cNvCxnSpPr>
          <p:nvPr userDrawn="1"/>
        </p:nvCxnSpPr>
        <p:spPr>
          <a:xfrm>
            <a:off x="4495402" y="3624400"/>
            <a:ext cx="1925835"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sp>
        <p:nvSpPr>
          <p:cNvPr id="23" name="Title 1">
            <a:extLst>
              <a:ext uri="{FF2B5EF4-FFF2-40B4-BE49-F238E27FC236}">
                <a16:creationId xmlns:a16="http://schemas.microsoft.com/office/drawing/2014/main" id="{4BFC95BD-357E-467F-BED9-A8912D3659BB}"/>
              </a:ext>
            </a:extLst>
          </p:cNvPr>
          <p:cNvSpPr>
            <a:spLocks noGrp="1"/>
          </p:cNvSpPr>
          <p:nvPr>
            <p:ph type="ctrTitle" hasCustomPrompt="1"/>
          </p:nvPr>
        </p:nvSpPr>
        <p:spPr>
          <a:xfrm>
            <a:off x="4486258" y="1088137"/>
            <a:ext cx="4745482" cy="2533396"/>
          </a:xfrm>
          <a:prstGeom prst="rect">
            <a:avLst/>
          </a:prstGeom>
        </p:spPr>
        <p:txBody>
          <a:bodyPr anchor="b"/>
          <a:lstStyle>
            <a:lvl1pPr algn="l">
              <a:defRPr sz="6000">
                <a:solidFill>
                  <a:schemeClr val="tx1"/>
                </a:solidFill>
                <a:latin typeface="Arial" panose="020B0604020202020204" pitchFamily="34" charset="0"/>
                <a:cs typeface="Arial" panose="020B0604020202020204" pitchFamily="34" charset="0"/>
              </a:defRPr>
            </a:lvl1pPr>
          </a:lstStyle>
          <a:p>
            <a:r>
              <a:rPr lang="en-US" dirty="0"/>
              <a:t>DIVIDER</a:t>
            </a:r>
          </a:p>
        </p:txBody>
      </p:sp>
      <p:sp>
        <p:nvSpPr>
          <p:cNvPr id="24" name="Slide Number Placeholder 15">
            <a:extLst>
              <a:ext uri="{FF2B5EF4-FFF2-40B4-BE49-F238E27FC236}">
                <a16:creationId xmlns:a16="http://schemas.microsoft.com/office/drawing/2014/main" id="{B465EFA2-AB4C-4A76-84C1-8766BC09C8BB}"/>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Tree>
    <p:extLst>
      <p:ext uri="{BB962C8B-B14F-4D97-AF65-F5344CB8AC3E}">
        <p14:creationId xmlns:p14="http://schemas.microsoft.com/office/powerpoint/2010/main" val="13901999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 name="Media Placeholder 3">
            <a:extLst>
              <a:ext uri="{FF2B5EF4-FFF2-40B4-BE49-F238E27FC236}">
                <a16:creationId xmlns:a16="http://schemas.microsoft.com/office/drawing/2014/main" id="{8576C58B-6A7B-4E8E-B17C-50F481149A7A}"/>
              </a:ext>
            </a:extLst>
          </p:cNvPr>
          <p:cNvSpPr>
            <a:spLocks noGrp="1"/>
          </p:cNvSpPr>
          <p:nvPr>
            <p:ph type="media" sz="quarter" idx="10"/>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18788351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95F3E-DB00-4C3C-A6B7-B9B4877242A4}"/>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3" name="Group 2">
            <a:extLst>
              <a:ext uri="{FF2B5EF4-FFF2-40B4-BE49-F238E27FC236}">
                <a16:creationId xmlns:a16="http://schemas.microsoft.com/office/drawing/2014/main" id="{CEBFC7DA-06F1-48B9-8061-1A9FC2735295}"/>
              </a:ext>
            </a:extLst>
          </p:cNvPr>
          <p:cNvGrpSpPr/>
          <p:nvPr userDrawn="1"/>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B3DC1F9C-5F61-41C3-B55E-78E2F59A49B2}"/>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52BA58FE-1CF6-482F-ADA8-5663A65B350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AECA7510-868E-499A-A802-EA1B61C2903C}"/>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6968D4CF-D3BF-4BA3-84D8-A0AF0B560ADA}"/>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A1956A4F-A914-4EC7-A4F1-5DDFFEBD4A47}"/>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18918A1E-00D8-4C67-A2AF-A4E44A9B7B4B}"/>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714F7EFD-BDF5-4CCD-BA42-00773242695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A64FD9F2-E817-4D6F-A98E-61885B575B5F}"/>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8EB74EA4-13A5-4984-AB6E-5FEE5A5AE320}"/>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Tree>
    <p:extLst>
      <p:ext uri="{BB962C8B-B14F-4D97-AF65-F5344CB8AC3E}">
        <p14:creationId xmlns:p14="http://schemas.microsoft.com/office/powerpoint/2010/main" val="10877345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7881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Isosceles Triangle 2">
            <a:extLst>
              <a:ext uri="{FF2B5EF4-FFF2-40B4-BE49-F238E27FC236}">
                <a16:creationId xmlns:a16="http://schemas.microsoft.com/office/drawing/2014/main" id="{F9D01465-A1CE-437D-B219-5660D71C1FD0}"/>
              </a:ext>
            </a:extLst>
          </p:cNvPr>
          <p:cNvSpPr/>
          <p:nvPr userDrawn="1"/>
        </p:nvSpPr>
        <p:spPr>
          <a:xfrm>
            <a:off x="92334" y="1693714"/>
            <a:ext cx="12124873" cy="5164647"/>
          </a:xfrm>
          <a:prstGeom prst="triangle">
            <a:avLst>
              <a:gd name="adj" fmla="val 100000"/>
            </a:avLst>
          </a:prstGeom>
          <a:solidFill>
            <a:schemeClr val="bg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a:extLst>
              <a:ext uri="{FF2B5EF4-FFF2-40B4-BE49-F238E27FC236}">
                <a16:creationId xmlns:a16="http://schemas.microsoft.com/office/drawing/2014/main" id="{2E29509A-0DD0-4020-9B1C-4C27EAB53271}"/>
              </a:ext>
            </a:extLst>
          </p:cNvPr>
          <p:cNvSpPr/>
          <p:nvPr userDrawn="1"/>
        </p:nvSpPr>
        <p:spPr>
          <a:xfrm>
            <a:off x="28878" y="2622710"/>
            <a:ext cx="12163121" cy="4235290"/>
          </a:xfrm>
          <a:prstGeom prst="triangle">
            <a:avLst>
              <a:gd name="adj" fmla="val 100000"/>
            </a:avLst>
          </a:prstGeom>
          <a:solidFill>
            <a:schemeClr val="bg2">
              <a:lumMod val="9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Isosceles Triangle 4">
            <a:extLst>
              <a:ext uri="{FF2B5EF4-FFF2-40B4-BE49-F238E27FC236}">
                <a16:creationId xmlns:a16="http://schemas.microsoft.com/office/drawing/2014/main" id="{A237AC6B-D237-4EA6-ACD6-8B8EC9A1DBB8}"/>
              </a:ext>
            </a:extLst>
          </p:cNvPr>
          <p:cNvSpPr/>
          <p:nvPr userDrawn="1"/>
        </p:nvSpPr>
        <p:spPr>
          <a:xfrm>
            <a:off x="7150075" y="-2390"/>
            <a:ext cx="5130588" cy="6920337"/>
          </a:xfrm>
          <a:prstGeom prst="triangle">
            <a:avLst>
              <a:gd name="adj" fmla="val 100000"/>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Isosceles Triangle 5">
            <a:extLst>
              <a:ext uri="{FF2B5EF4-FFF2-40B4-BE49-F238E27FC236}">
                <a16:creationId xmlns:a16="http://schemas.microsoft.com/office/drawing/2014/main" id="{5760C9B6-5B2B-4D02-AD0B-73D13B97408D}"/>
              </a:ext>
            </a:extLst>
          </p:cNvPr>
          <p:cNvSpPr/>
          <p:nvPr userDrawn="1"/>
        </p:nvSpPr>
        <p:spPr>
          <a:xfrm flipV="1">
            <a:off x="-1" y="-50013"/>
            <a:ext cx="12280663" cy="3179334"/>
          </a:xfrm>
          <a:prstGeom prst="triangle">
            <a:avLst>
              <a:gd name="adj" fmla="val 100000"/>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EC9C7F12-37DF-4B87-B44E-B8188F9B1B1E}"/>
              </a:ext>
            </a:extLst>
          </p:cNvPr>
          <p:cNvSpPr txBox="1"/>
          <p:nvPr userDrawn="1"/>
        </p:nvSpPr>
        <p:spPr>
          <a:xfrm>
            <a:off x="1026928" y="2611136"/>
            <a:ext cx="5522976" cy="1107996"/>
          </a:xfrm>
          <a:prstGeom prst="rect">
            <a:avLst/>
          </a:prstGeom>
          <a:noFill/>
        </p:spPr>
        <p:txBody>
          <a:bodyPr wrap="square" rtlCol="0">
            <a:spAutoFit/>
          </a:bodyPr>
          <a:lstStyle/>
          <a:p>
            <a:pPr algn="ctr"/>
            <a:r>
              <a:rPr lang="en-US" sz="6600" dirty="0">
                <a:latin typeface="Arial" panose="020B0604020202020204" pitchFamily="34" charset="0"/>
                <a:cs typeface="Arial" panose="020B0604020202020204" pitchFamily="34" charset="0"/>
              </a:rPr>
              <a:t>Thank You</a:t>
            </a:r>
          </a:p>
        </p:txBody>
      </p:sp>
      <p:cxnSp>
        <p:nvCxnSpPr>
          <p:cNvPr id="8" name="Straight Connector 7">
            <a:extLst>
              <a:ext uri="{FF2B5EF4-FFF2-40B4-BE49-F238E27FC236}">
                <a16:creationId xmlns:a16="http://schemas.microsoft.com/office/drawing/2014/main" id="{3D3531F6-F073-4AA1-AFF7-A40C70739821}"/>
              </a:ext>
            </a:extLst>
          </p:cNvPr>
          <p:cNvCxnSpPr>
            <a:cxnSpLocks/>
          </p:cNvCxnSpPr>
          <p:nvPr userDrawn="1"/>
        </p:nvCxnSpPr>
        <p:spPr>
          <a:xfrm>
            <a:off x="1950308" y="3586110"/>
            <a:ext cx="719588" cy="0"/>
          </a:xfrm>
          <a:prstGeom prst="line">
            <a:avLst/>
          </a:prstGeom>
          <a:ln w="38100">
            <a:solidFill>
              <a:srgbClr val="F26522"/>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F81BD932-DA3C-4521-B24E-CD6E5B0D7E89}"/>
              </a:ext>
            </a:extLst>
          </p:cNvPr>
          <p:cNvGrpSpPr/>
          <p:nvPr userDrawn="1"/>
        </p:nvGrpSpPr>
        <p:grpSpPr>
          <a:xfrm>
            <a:off x="11173460" y="6417165"/>
            <a:ext cx="869136" cy="287336"/>
            <a:chOff x="9740079" y="5966678"/>
            <a:chExt cx="1069658" cy="353628"/>
          </a:xfrm>
        </p:grpSpPr>
        <p:sp>
          <p:nvSpPr>
            <p:cNvPr id="20" name="Freeform 5">
              <a:extLst>
                <a:ext uri="{FF2B5EF4-FFF2-40B4-BE49-F238E27FC236}">
                  <a16:creationId xmlns:a16="http://schemas.microsoft.com/office/drawing/2014/main" id="{86371F0F-0A66-4F47-89C3-F0925D4DA6AF}"/>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6">
              <a:extLst>
                <a:ext uri="{FF2B5EF4-FFF2-40B4-BE49-F238E27FC236}">
                  <a16:creationId xmlns:a16="http://schemas.microsoft.com/office/drawing/2014/main" id="{F46D7AEB-6486-4E3E-A28C-34C5B643E43D}"/>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2" name="Freeform 7">
              <a:extLst>
                <a:ext uri="{FF2B5EF4-FFF2-40B4-BE49-F238E27FC236}">
                  <a16:creationId xmlns:a16="http://schemas.microsoft.com/office/drawing/2014/main" id="{760CEF8B-575B-4691-8593-0597CD2E8DB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3" name="Freeform 8">
              <a:extLst>
                <a:ext uri="{FF2B5EF4-FFF2-40B4-BE49-F238E27FC236}">
                  <a16:creationId xmlns:a16="http://schemas.microsoft.com/office/drawing/2014/main" id="{2FEA99A8-C898-48C8-BAC1-D4E307DB3F78}"/>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4" name="Freeform 9">
              <a:extLst>
                <a:ext uri="{FF2B5EF4-FFF2-40B4-BE49-F238E27FC236}">
                  <a16:creationId xmlns:a16="http://schemas.microsoft.com/office/drawing/2014/main" id="{A0219757-A0A7-4882-81F5-A6DACAF6471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5" name="Freeform 10">
              <a:extLst>
                <a:ext uri="{FF2B5EF4-FFF2-40B4-BE49-F238E27FC236}">
                  <a16:creationId xmlns:a16="http://schemas.microsoft.com/office/drawing/2014/main" id="{0ADDD0EE-F81C-4E6F-BA18-AD06CC65D8FA}"/>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6" name="Freeform 11">
              <a:extLst>
                <a:ext uri="{FF2B5EF4-FFF2-40B4-BE49-F238E27FC236}">
                  <a16:creationId xmlns:a16="http://schemas.microsoft.com/office/drawing/2014/main" id="{84C24C10-6096-4CF7-9296-CE4B42E3544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7" name="Freeform 12">
              <a:extLst>
                <a:ext uri="{FF2B5EF4-FFF2-40B4-BE49-F238E27FC236}">
                  <a16:creationId xmlns:a16="http://schemas.microsoft.com/office/drawing/2014/main" id="{D591058B-8C78-4533-8786-0515EBE99C04}"/>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20922214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01040" y="1368425"/>
            <a:ext cx="10515600" cy="4996896"/>
          </a:xfrm>
        </p:spPr>
        <p:txBody>
          <a:bodyPr/>
          <a:lstStyle>
            <a:lvl1pPr>
              <a:lnSpc>
                <a:spcPct val="100000"/>
              </a:lnSpc>
              <a:spcBef>
                <a:spcPts val="654"/>
              </a:spcBef>
              <a:spcAft>
                <a:spcPts val="1959"/>
              </a:spcAft>
              <a:defRPr lang="en-US" sz="2000" spc="32" smtClean="0">
                <a:solidFill>
                  <a:schemeClr val="tx1"/>
                </a:solidFill>
              </a:defRPr>
            </a:lvl1pPr>
            <a:lvl2pPr marL="13817" indent="0">
              <a:lnSpc>
                <a:spcPct val="100000"/>
              </a:lnSpc>
              <a:spcBef>
                <a:spcPts val="1305"/>
              </a:spcBef>
              <a:buFont typeface="Arial" panose="020B0604020202020204" pitchFamily="34" charset="0"/>
              <a:buNone/>
              <a:tabLst/>
              <a:defRPr lang="en-US" sz="2000" spc="32" smtClean="0">
                <a:solidFill>
                  <a:schemeClr val="tx1"/>
                </a:solidFill>
              </a:defRPr>
            </a:lvl2pPr>
            <a:lvl3pPr marL="747832" indent="-245248">
              <a:lnSpc>
                <a:spcPct val="100000"/>
              </a:lnSpc>
              <a:spcBef>
                <a:spcPts val="1305"/>
              </a:spcBef>
              <a:buFont typeface="Arial" charset="0"/>
              <a:buChar char="•"/>
              <a:tabLst/>
              <a:defRPr lang="en-US" smtClean="0">
                <a:solidFill>
                  <a:schemeClr val="tx1"/>
                </a:solidFill>
              </a:defRPr>
            </a:lvl3pPr>
            <a:lvl4pPr marL="1122610" indent="-259063">
              <a:lnSpc>
                <a:spcPct val="100000"/>
              </a:lnSpc>
              <a:spcBef>
                <a:spcPts val="1305"/>
              </a:spcBef>
              <a:buFont typeface="Arial" charset="0"/>
              <a:buChar char="•"/>
              <a:tabLst/>
              <a:defRPr lang="en-US" sz="1467" smtClean="0">
                <a:solidFill>
                  <a:schemeClr val="tx1"/>
                </a:solidFill>
              </a:defRPr>
            </a:lvl4pPr>
            <a:lvl5pPr marL="1495662" indent="-259063">
              <a:lnSpc>
                <a:spcPct val="100000"/>
              </a:lnSpc>
              <a:spcBef>
                <a:spcPts val="1305"/>
              </a:spcBef>
              <a:buFont typeface="Arial" charset="0"/>
              <a:buChar char="•"/>
              <a:tabLst/>
              <a:defRPr lang="en-US" sz="1467">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title"/>
          </p:nvPr>
        </p:nvSpPr>
        <p:spPr>
          <a:xfrm>
            <a:off x="704088" y="228606"/>
            <a:ext cx="10515600" cy="1139825"/>
          </a:xfrm>
        </p:spPr>
        <p:txBody>
          <a:bodyPr anchor="t" anchorCtr="0"/>
          <a:lstStyle>
            <a:lvl1pPr>
              <a:defRPr sz="3733" spc="55" baseline="0"/>
            </a:lvl1pPr>
          </a:lstStyle>
          <a:p>
            <a:r>
              <a:rPr lang="en-US"/>
              <a:t>Click to edit Master title style</a:t>
            </a:r>
            <a:endParaRPr lang="en-US" dirty="0"/>
          </a:p>
        </p:txBody>
      </p:sp>
    </p:spTree>
    <p:extLst>
      <p:ext uri="{BB962C8B-B14F-4D97-AF65-F5344CB8AC3E}">
        <p14:creationId xmlns:p14="http://schemas.microsoft.com/office/powerpoint/2010/main" val="3379854184"/>
      </p:ext>
    </p:extLst>
  </p:cSld>
  <p:clrMapOvr>
    <a:masterClrMapping/>
  </p:clrMapOvr>
  <p:transition spd="med">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2_Cover_Airfie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151CE2-8B67-7E83-80A5-9E7A0D51B84E}"/>
              </a:ext>
            </a:extLst>
          </p:cNvPr>
          <p:cNvPicPr>
            <a:picLocks noChangeAspect="1"/>
          </p:cNvPicPr>
          <p:nvPr userDrawn="1"/>
        </p:nvPicPr>
        <p:blipFill rotWithShape="1">
          <a:blip r:embed="rId2" cstate="screen">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dirty="0"/>
              <a:t>TITLE</a:t>
            </a:r>
          </a:p>
        </p:txBody>
      </p:sp>
      <p:grpSp>
        <p:nvGrpSpPr>
          <p:cNvPr id="2" name="Group 1">
            <a:extLst>
              <a:ext uri="{FF2B5EF4-FFF2-40B4-BE49-F238E27FC236}">
                <a16:creationId xmlns:a16="http://schemas.microsoft.com/office/drawing/2014/main" id="{07B63926-C1AE-758E-44C1-BABD51F81A36}"/>
              </a:ext>
            </a:extLst>
          </p:cNvPr>
          <p:cNvGrpSpPr>
            <a:grpSpLocks noChangeAspect="1"/>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8482625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3_Cover_Aerial">
    <p:bg>
      <p:bgRef idx="1001">
        <a:schemeClr val="bg1"/>
      </p:bgRef>
    </p:bg>
    <p:spTree>
      <p:nvGrpSpPr>
        <p:cNvPr id="1" name=""/>
        <p:cNvGrpSpPr/>
        <p:nvPr/>
      </p:nvGrpSpPr>
      <p:grpSpPr>
        <a:xfrm>
          <a:off x="0" y="0"/>
          <a:ext cx="0" cy="0"/>
          <a:chOff x="0" y="0"/>
          <a:chExt cx="0" cy="0"/>
        </a:xfrm>
      </p:grpSpPr>
      <p:pic>
        <p:nvPicPr>
          <p:cNvPr id="5" name="Picture 4" descr="An aerial view of a city&#10;&#10;Description automatically generated">
            <a:extLst>
              <a:ext uri="{FF2B5EF4-FFF2-40B4-BE49-F238E27FC236}">
                <a16:creationId xmlns:a16="http://schemas.microsoft.com/office/drawing/2014/main" id="{07BC4CC6-6C31-2461-0FEA-A99B942E4CF6}"/>
              </a:ext>
            </a:extLst>
          </p:cNvPr>
          <p:cNvPicPr>
            <a:picLocks noChangeAspect="1"/>
          </p:cNvPicPr>
          <p:nvPr userDrawn="1"/>
        </p:nvPicPr>
        <p:blipFill rotWithShape="1">
          <a:blip r:embed="rId2"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5AA20F1E-235A-E297-1864-2543AB5F1BAC}"/>
              </a:ext>
            </a:extLst>
          </p:cNvPr>
          <p:cNvSpPr/>
          <p:nvPr userDrawn="1"/>
        </p:nvSpPr>
        <p:spPr>
          <a:xfrm>
            <a:off x="0" y="0"/>
            <a:ext cx="12192002"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a:t>TITLE</a:t>
            </a:r>
          </a:p>
        </p:txBody>
      </p:sp>
      <p:grpSp>
        <p:nvGrpSpPr>
          <p:cNvPr id="2" name="Group 1">
            <a:extLst>
              <a:ext uri="{FF2B5EF4-FFF2-40B4-BE49-F238E27FC236}">
                <a16:creationId xmlns:a16="http://schemas.microsoft.com/office/drawing/2014/main" id="{07B63926-C1AE-758E-44C1-BABD51F81A36}"/>
              </a:ext>
            </a:extLst>
          </p:cNvPr>
          <p:cNvGrpSpPr>
            <a:grpSpLocks noChangeAspect="1"/>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grpSp>
    </p:spTree>
    <p:extLst>
      <p:ext uri="{BB962C8B-B14F-4D97-AF65-F5344CB8AC3E}">
        <p14:creationId xmlns:p14="http://schemas.microsoft.com/office/powerpoint/2010/main" val="7093837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4_Cover_Aerial_2">
    <p:bg>
      <p:bgRef idx="1001">
        <a:schemeClr val="bg1"/>
      </p:bgRef>
    </p:bg>
    <p:spTree>
      <p:nvGrpSpPr>
        <p:cNvPr id="1" name=""/>
        <p:cNvGrpSpPr/>
        <p:nvPr/>
      </p:nvGrpSpPr>
      <p:grpSpPr>
        <a:xfrm>
          <a:off x="0" y="0"/>
          <a:ext cx="0" cy="0"/>
          <a:chOff x="0" y="0"/>
          <a:chExt cx="0" cy="0"/>
        </a:xfrm>
      </p:grpSpPr>
      <p:pic>
        <p:nvPicPr>
          <p:cNvPr id="4" name="Picture 3" descr="A road with trees and buildings in the background&#10;&#10;Description automatically generated">
            <a:extLst>
              <a:ext uri="{FF2B5EF4-FFF2-40B4-BE49-F238E27FC236}">
                <a16:creationId xmlns:a16="http://schemas.microsoft.com/office/drawing/2014/main" id="{E0CC554C-BB59-D355-CC7D-75D59766D0DB}"/>
              </a:ext>
            </a:extLst>
          </p:cNvPr>
          <p:cNvPicPr>
            <a:picLocks noChangeAspect="1"/>
          </p:cNvPicPr>
          <p:nvPr userDrawn="1"/>
        </p:nvPicPr>
        <p:blipFill rotWithShape="1">
          <a:blip r:embed="rId2"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5445" y="0"/>
            <a:ext cx="12188733" cy="6858000"/>
          </a:xfrm>
          <a:prstGeom prst="rect">
            <a:avLst/>
          </a:prstGeom>
        </p:spPr>
      </p:pic>
      <p:sp>
        <p:nvSpPr>
          <p:cNvPr id="6" name="Rectangle 5">
            <a:extLst>
              <a:ext uri="{FF2B5EF4-FFF2-40B4-BE49-F238E27FC236}">
                <a16:creationId xmlns:a16="http://schemas.microsoft.com/office/drawing/2014/main" id="{5AA20F1E-235A-E297-1864-2543AB5F1BAC}"/>
              </a:ext>
            </a:extLst>
          </p:cNvPr>
          <p:cNvSpPr/>
          <p:nvPr userDrawn="1"/>
        </p:nvSpPr>
        <p:spPr>
          <a:xfrm>
            <a:off x="2176" y="0"/>
            <a:ext cx="12192002"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a:t>TITLE</a:t>
            </a:r>
          </a:p>
        </p:txBody>
      </p:sp>
      <p:grpSp>
        <p:nvGrpSpPr>
          <p:cNvPr id="2" name="Group 1">
            <a:extLst>
              <a:ext uri="{FF2B5EF4-FFF2-40B4-BE49-F238E27FC236}">
                <a16:creationId xmlns:a16="http://schemas.microsoft.com/office/drawing/2014/main" id="{07B63926-C1AE-758E-44C1-BABD51F81A36}"/>
              </a:ext>
            </a:extLst>
          </p:cNvPr>
          <p:cNvGrpSpPr>
            <a:grpSpLocks noChangeAspect="1"/>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grpSp>
    </p:spTree>
    <p:extLst>
      <p:ext uri="{BB962C8B-B14F-4D97-AF65-F5344CB8AC3E}">
        <p14:creationId xmlns:p14="http://schemas.microsoft.com/office/powerpoint/2010/main" val="21764367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5_Cover_Aerial_by_Night">
    <p:bg>
      <p:bgRef idx="1001">
        <a:schemeClr val="bg1"/>
      </p:bgRef>
    </p:bg>
    <p:spTree>
      <p:nvGrpSpPr>
        <p:cNvPr id="1" name=""/>
        <p:cNvGrpSpPr/>
        <p:nvPr/>
      </p:nvGrpSpPr>
      <p:grpSpPr>
        <a:xfrm>
          <a:off x="0" y="0"/>
          <a:ext cx="0" cy="0"/>
          <a:chOff x="0" y="0"/>
          <a:chExt cx="0" cy="0"/>
        </a:xfrm>
      </p:grpSpPr>
      <p:pic>
        <p:nvPicPr>
          <p:cNvPr id="5" name="Picture 4" descr="An aerial view of a city at night&#10;&#10;Description automatically generated">
            <a:extLst>
              <a:ext uri="{FF2B5EF4-FFF2-40B4-BE49-F238E27FC236}">
                <a16:creationId xmlns:a16="http://schemas.microsoft.com/office/drawing/2014/main" id="{F0FB1875-204B-8AF4-7683-6879EE3126FA}"/>
              </a:ext>
            </a:extLst>
          </p:cNvPr>
          <p:cNvPicPr>
            <a:picLocks noChangeAspect="1"/>
          </p:cNvPicPr>
          <p:nvPr userDrawn="1"/>
        </p:nvPicPr>
        <p:blipFill rotWithShape="1">
          <a:blip r:embed="rId2" cstate="screen">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a:ext>
            </a:extLst>
          </a:blip>
          <a:srcRect/>
          <a:stretch/>
        </p:blipFill>
        <p:spPr>
          <a:xfrm>
            <a:off x="-15597" y="0"/>
            <a:ext cx="12188733" cy="6858000"/>
          </a:xfrm>
          <a:prstGeom prst="rect">
            <a:avLst/>
          </a:prstGeom>
        </p:spPr>
      </p:pic>
      <p:sp>
        <p:nvSpPr>
          <p:cNvPr id="6" name="Rectangle 5">
            <a:extLst>
              <a:ext uri="{FF2B5EF4-FFF2-40B4-BE49-F238E27FC236}">
                <a16:creationId xmlns:a16="http://schemas.microsoft.com/office/drawing/2014/main" id="{5AA20F1E-235A-E297-1864-2543AB5F1BAC}"/>
              </a:ext>
            </a:extLst>
          </p:cNvPr>
          <p:cNvSpPr/>
          <p:nvPr userDrawn="1"/>
        </p:nvSpPr>
        <p:spPr>
          <a:xfrm>
            <a:off x="-17232" y="0"/>
            <a:ext cx="12192002" cy="6858000"/>
          </a:xfrm>
          <a:prstGeom prst="rect">
            <a:avLst/>
          </a:prstGeom>
          <a:solidFill>
            <a:schemeClr val="tx1">
              <a:lumMod val="40000"/>
              <a:lumOff val="60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a:t>TITLE</a:t>
            </a:r>
          </a:p>
        </p:txBody>
      </p:sp>
      <p:grpSp>
        <p:nvGrpSpPr>
          <p:cNvPr id="2" name="Group 1">
            <a:extLst>
              <a:ext uri="{FF2B5EF4-FFF2-40B4-BE49-F238E27FC236}">
                <a16:creationId xmlns:a16="http://schemas.microsoft.com/office/drawing/2014/main" id="{07B63926-C1AE-758E-44C1-BABD51F81A36}"/>
              </a:ext>
            </a:extLst>
          </p:cNvPr>
          <p:cNvGrpSpPr>
            <a:grpSpLocks noChangeAspect="1"/>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latin typeface="Arial" panose="020B0604020202020204" pitchFamily="34" charset="0"/>
              </a:endParaRPr>
            </a:p>
          </p:txBody>
        </p:sp>
      </p:grpSp>
    </p:spTree>
    <p:extLst>
      <p:ext uri="{BB962C8B-B14F-4D97-AF65-F5344CB8AC3E}">
        <p14:creationId xmlns:p14="http://schemas.microsoft.com/office/powerpoint/2010/main" val="32841062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7_Cover_Sunset">
    <p:bg>
      <p:bgRef idx="1001">
        <a:schemeClr val="bg1"/>
      </p:bgRef>
    </p:bg>
    <p:spTree>
      <p:nvGrpSpPr>
        <p:cNvPr id="1" name=""/>
        <p:cNvGrpSpPr/>
        <p:nvPr/>
      </p:nvGrpSpPr>
      <p:grpSpPr>
        <a:xfrm>
          <a:off x="0" y="0"/>
          <a:ext cx="0" cy="0"/>
          <a:chOff x="0" y="0"/>
          <a:chExt cx="0" cy="0"/>
        </a:xfrm>
      </p:grpSpPr>
      <p:pic>
        <p:nvPicPr>
          <p:cNvPr id="5" name="Picture 4" descr="Airplanes at an airport&#10;&#10;Description automatically generated">
            <a:extLst>
              <a:ext uri="{FF2B5EF4-FFF2-40B4-BE49-F238E27FC236}">
                <a16:creationId xmlns:a16="http://schemas.microsoft.com/office/drawing/2014/main" id="{020CDD27-E963-F7CC-5FA4-134369439E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0" cy="6858000"/>
          </a:xfrm>
          <a:prstGeom prst="rect">
            <a:avLst/>
          </a:prstGeom>
        </p:spPr>
      </p:pic>
      <p:sp>
        <p:nvSpPr>
          <p:cNvPr id="14" name="Text Placeholder 2">
            <a:extLst>
              <a:ext uri="{FF2B5EF4-FFF2-40B4-BE49-F238E27FC236}">
                <a16:creationId xmlns:a16="http://schemas.microsoft.com/office/drawing/2014/main" id="{B383D5C1-B23B-41E1-BEC8-5A4AA4324024}"/>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15" name="Title 1">
            <a:extLst>
              <a:ext uri="{FF2B5EF4-FFF2-40B4-BE49-F238E27FC236}">
                <a16:creationId xmlns:a16="http://schemas.microsoft.com/office/drawing/2014/main" id="{65D5094B-187E-4A77-B3C1-3B8B5717B8DE}"/>
              </a:ext>
            </a:extLst>
          </p:cNvPr>
          <p:cNvSpPr>
            <a:spLocks noGrp="1"/>
          </p:cNvSpPr>
          <p:nvPr>
            <p:ph type="ctrTitle" hasCustomPrompt="1"/>
          </p:nvPr>
        </p:nvSpPr>
        <p:spPr>
          <a:xfrm>
            <a:off x="581708" y="680530"/>
            <a:ext cx="7899351" cy="1803616"/>
          </a:xfrm>
          <a:prstGeom prst="rect">
            <a:avLst/>
          </a:prstGeom>
        </p:spPr>
        <p:txBody>
          <a:bodyPr anchor="b">
            <a:noAutofit/>
          </a:bodyPr>
          <a:lstStyle>
            <a:lvl1pPr algn="l">
              <a:defRPr sz="5400" b="0" spc="0">
                <a:solidFill>
                  <a:schemeClr val="bg1"/>
                </a:solidFill>
                <a:latin typeface="Arial Black" panose="020B0A04020102020204" pitchFamily="34" charset="0"/>
                <a:cs typeface="Arial" panose="020B0604020202020204" pitchFamily="34" charset="0"/>
              </a:defRPr>
            </a:lvl1pPr>
          </a:lstStyle>
          <a:p>
            <a:r>
              <a:rPr lang="en-US" noProof="0" dirty="0"/>
              <a:t>TITLE</a:t>
            </a:r>
          </a:p>
        </p:txBody>
      </p:sp>
      <p:grpSp>
        <p:nvGrpSpPr>
          <p:cNvPr id="2" name="Group 1">
            <a:extLst>
              <a:ext uri="{FF2B5EF4-FFF2-40B4-BE49-F238E27FC236}">
                <a16:creationId xmlns:a16="http://schemas.microsoft.com/office/drawing/2014/main" id="{07B63926-C1AE-758E-44C1-BABD51F81A36}"/>
              </a:ext>
            </a:extLst>
          </p:cNvPr>
          <p:cNvGrpSpPr/>
          <p:nvPr userDrawn="1"/>
        </p:nvGrpSpPr>
        <p:grpSpPr>
          <a:xfrm>
            <a:off x="10906760" y="6415790"/>
            <a:ext cx="869136" cy="287336"/>
            <a:chOff x="9740079" y="5966678"/>
            <a:chExt cx="1069658" cy="353628"/>
          </a:xfrm>
          <a:solidFill>
            <a:schemeClr val="bg1"/>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30179161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8_Cover_Monument">
    <p:bg>
      <p:bgPr>
        <a:solidFill>
          <a:schemeClr val="bg1"/>
        </a:solidFill>
        <a:effectLst/>
      </p:bgPr>
    </p:bg>
    <p:spTree>
      <p:nvGrpSpPr>
        <p:cNvPr id="1" name=""/>
        <p:cNvGrpSpPr/>
        <p:nvPr/>
      </p:nvGrpSpPr>
      <p:grpSpPr>
        <a:xfrm>
          <a:off x="0" y="0"/>
          <a:ext cx="0" cy="0"/>
          <a:chOff x="0" y="0"/>
          <a:chExt cx="0" cy="0"/>
        </a:xfrm>
      </p:grpSpPr>
      <p:pic>
        <p:nvPicPr>
          <p:cNvPr id="2" name="Picture Placeholder 15">
            <a:extLst>
              <a:ext uri="{FF2B5EF4-FFF2-40B4-BE49-F238E27FC236}">
                <a16:creationId xmlns:a16="http://schemas.microsoft.com/office/drawing/2014/main" id="{9FD4CB78-9BB6-F07F-F82C-709338B285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400800" y="0"/>
            <a:ext cx="5791200" cy="6858000"/>
          </a:xfrm>
          <a:prstGeom prst="rect">
            <a:avLst/>
          </a:prstGeom>
        </p:spPr>
      </p:pic>
      <p:sp>
        <p:nvSpPr>
          <p:cNvPr id="3" name="Text Placeholder 2">
            <a:extLst>
              <a:ext uri="{FF2B5EF4-FFF2-40B4-BE49-F238E27FC236}">
                <a16:creationId xmlns:a16="http://schemas.microsoft.com/office/drawing/2014/main" id="{F8FB5B62-794B-543F-4E05-C2E01C909190}"/>
              </a:ext>
            </a:extLst>
          </p:cNvPr>
          <p:cNvSpPr>
            <a:spLocks noGrp="1"/>
          </p:cNvSpPr>
          <p:nvPr>
            <p:ph type="body" idx="1" hasCustomPrompt="1"/>
          </p:nvPr>
        </p:nvSpPr>
        <p:spPr>
          <a:xfrm>
            <a:off x="424397" y="3381104"/>
            <a:ext cx="6170147" cy="967821"/>
          </a:xfrm>
          <a:prstGeom prst="rect">
            <a:avLst/>
          </a:prstGeom>
        </p:spPr>
        <p:txBody>
          <a:bodyPr>
            <a:noAutofit/>
          </a:bodyPr>
          <a:lstStyle>
            <a:lvl1pPr marL="0" indent="0">
              <a:buNone/>
              <a:defRPr sz="1800" spc="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4" name="Title 1">
            <a:extLst>
              <a:ext uri="{FF2B5EF4-FFF2-40B4-BE49-F238E27FC236}">
                <a16:creationId xmlns:a16="http://schemas.microsoft.com/office/drawing/2014/main" id="{3A15AD1B-2527-3285-12FC-05B7EA282816}"/>
              </a:ext>
            </a:extLst>
          </p:cNvPr>
          <p:cNvSpPr>
            <a:spLocks noGrp="1"/>
          </p:cNvSpPr>
          <p:nvPr>
            <p:ph type="ctrTitle" hasCustomPrompt="1"/>
          </p:nvPr>
        </p:nvSpPr>
        <p:spPr>
          <a:xfrm>
            <a:off x="424397" y="1343479"/>
            <a:ext cx="6357710" cy="1803616"/>
          </a:xfrm>
          <a:prstGeom prst="rect">
            <a:avLst/>
          </a:prstGeom>
        </p:spPr>
        <p:txBody>
          <a:bodyPr anchor="b">
            <a:noAutofit/>
          </a:bodyPr>
          <a:lstStyle>
            <a:lvl1pPr algn="l">
              <a:defRPr sz="5400" b="0" spc="0">
                <a:solidFill>
                  <a:schemeClr val="tx1"/>
                </a:solidFill>
                <a:latin typeface="Arial Black" panose="020B0A04020102020204" pitchFamily="34" charset="0"/>
                <a:cs typeface="Arial" panose="020B0604020202020204" pitchFamily="34" charset="0"/>
              </a:defRPr>
            </a:lvl1pPr>
          </a:lstStyle>
          <a:p>
            <a:r>
              <a:rPr lang="en-US" noProof="0" dirty="0"/>
              <a:t>TITLE</a:t>
            </a:r>
          </a:p>
        </p:txBody>
      </p:sp>
      <p:sp>
        <p:nvSpPr>
          <p:cNvPr id="6" name="Rectangle 5">
            <a:extLst>
              <a:ext uri="{FF2B5EF4-FFF2-40B4-BE49-F238E27FC236}">
                <a16:creationId xmlns:a16="http://schemas.microsoft.com/office/drawing/2014/main" id="{D029C701-F982-204E-2F44-041CC7C13121}"/>
              </a:ext>
            </a:extLst>
          </p:cNvPr>
          <p:cNvSpPr/>
          <p:nvPr userDrawn="1"/>
        </p:nvSpPr>
        <p:spPr>
          <a:xfrm>
            <a:off x="0" y="0"/>
            <a:ext cx="28148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AR"/>
          </a:p>
        </p:txBody>
      </p:sp>
    </p:spTree>
    <p:extLst>
      <p:ext uri="{BB962C8B-B14F-4D97-AF65-F5344CB8AC3E}">
        <p14:creationId xmlns:p14="http://schemas.microsoft.com/office/powerpoint/2010/main" val="125536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9_Cover with photo">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8FB5B62-794B-543F-4E05-C2E01C909190}"/>
              </a:ext>
            </a:extLst>
          </p:cNvPr>
          <p:cNvSpPr>
            <a:spLocks noGrp="1"/>
          </p:cNvSpPr>
          <p:nvPr>
            <p:ph type="body" idx="1" hasCustomPrompt="1"/>
          </p:nvPr>
        </p:nvSpPr>
        <p:spPr>
          <a:xfrm>
            <a:off x="581709" y="3381104"/>
            <a:ext cx="6170147" cy="967821"/>
          </a:xfrm>
          <a:prstGeom prst="rect">
            <a:avLst/>
          </a:prstGeom>
        </p:spPr>
        <p:txBody>
          <a:bodyPr>
            <a:noAutofit/>
          </a:bodyPr>
          <a:lstStyle>
            <a:lvl1pPr marL="0" indent="0">
              <a:buNone/>
              <a:defRPr sz="1800" spc="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4" name="Title 1">
            <a:extLst>
              <a:ext uri="{FF2B5EF4-FFF2-40B4-BE49-F238E27FC236}">
                <a16:creationId xmlns:a16="http://schemas.microsoft.com/office/drawing/2014/main" id="{3A15AD1B-2527-3285-12FC-05B7EA282816}"/>
              </a:ext>
            </a:extLst>
          </p:cNvPr>
          <p:cNvSpPr>
            <a:spLocks noGrp="1"/>
          </p:cNvSpPr>
          <p:nvPr>
            <p:ph type="ctrTitle" hasCustomPrompt="1"/>
          </p:nvPr>
        </p:nvSpPr>
        <p:spPr>
          <a:xfrm>
            <a:off x="581709" y="1343479"/>
            <a:ext cx="6357710" cy="1803616"/>
          </a:xfrm>
          <a:prstGeom prst="rect">
            <a:avLst/>
          </a:prstGeom>
        </p:spPr>
        <p:txBody>
          <a:bodyPr anchor="b">
            <a:noAutofit/>
          </a:bodyPr>
          <a:lstStyle>
            <a:lvl1pPr algn="l">
              <a:defRPr sz="6600" b="0" spc="-300">
                <a:solidFill>
                  <a:schemeClr val="bg1"/>
                </a:solidFill>
                <a:latin typeface="Arial Black" panose="020B0A04020102020204" pitchFamily="34" charset="0"/>
                <a:cs typeface="Arial" panose="020B0604020202020204" pitchFamily="34" charset="0"/>
              </a:defRPr>
            </a:lvl1pPr>
          </a:lstStyle>
          <a:p>
            <a:r>
              <a:rPr lang="en-US" noProof="0" dirty="0"/>
              <a:t>TITLE</a:t>
            </a:r>
          </a:p>
        </p:txBody>
      </p:sp>
      <p:sp>
        <p:nvSpPr>
          <p:cNvPr id="5" name="Рисунок 7">
            <a:extLst>
              <a:ext uri="{FF2B5EF4-FFF2-40B4-BE49-F238E27FC236}">
                <a16:creationId xmlns:a16="http://schemas.microsoft.com/office/drawing/2014/main" id="{6FD439E4-7EB5-BB2A-161A-FA642D1B147C}"/>
              </a:ext>
            </a:extLst>
          </p:cNvPr>
          <p:cNvSpPr>
            <a:spLocks noGrp="1"/>
          </p:cNvSpPr>
          <p:nvPr>
            <p:ph type="pic" sz="quarter" idx="10"/>
          </p:nvPr>
        </p:nvSpPr>
        <p:spPr>
          <a:xfrm>
            <a:off x="7303541" y="1170424"/>
            <a:ext cx="4421359" cy="4421360"/>
          </a:xfrm>
          <a:prstGeom prst="ellipse">
            <a:avLst/>
          </a:prstGeom>
        </p:spPr>
        <p:txBody>
          <a:bodyPr>
            <a:noAutofit/>
          </a:bodyPr>
          <a:lstStyle>
            <a:lvl1pPr marL="0" indent="0" algn="ctr">
              <a:buNone/>
              <a:defRPr>
                <a:solidFill>
                  <a:schemeClr val="bg2"/>
                </a:solidFill>
              </a:defRPr>
            </a:lvl1pPr>
          </a:lstStyle>
          <a:p>
            <a:endParaRPr lang="en-US" noProof="0"/>
          </a:p>
          <a:p>
            <a:r>
              <a:rPr lang="en-US" noProof="0" dirty="0"/>
              <a:t>Click on the icon to add image</a:t>
            </a:r>
          </a:p>
        </p:txBody>
      </p:sp>
      <p:grpSp>
        <p:nvGrpSpPr>
          <p:cNvPr id="15" name="Group 14">
            <a:extLst>
              <a:ext uri="{FF2B5EF4-FFF2-40B4-BE49-F238E27FC236}">
                <a16:creationId xmlns:a16="http://schemas.microsoft.com/office/drawing/2014/main" id="{AB60E397-DD5D-2DAE-96C0-D69A3E29C689}"/>
              </a:ext>
            </a:extLst>
          </p:cNvPr>
          <p:cNvGrpSpPr/>
          <p:nvPr userDrawn="1"/>
        </p:nvGrpSpPr>
        <p:grpSpPr>
          <a:xfrm>
            <a:off x="10906760" y="6415790"/>
            <a:ext cx="869136" cy="287336"/>
            <a:chOff x="9740079" y="5966678"/>
            <a:chExt cx="1069658" cy="353628"/>
          </a:xfrm>
          <a:solidFill>
            <a:schemeClr val="bg1"/>
          </a:solidFill>
        </p:grpSpPr>
        <p:sp>
          <p:nvSpPr>
            <p:cNvPr id="24" name="Freeform 5">
              <a:extLst>
                <a:ext uri="{FF2B5EF4-FFF2-40B4-BE49-F238E27FC236}">
                  <a16:creationId xmlns:a16="http://schemas.microsoft.com/office/drawing/2014/main" id="{A7153BFC-6D4F-7084-89A9-75E766B4AA44}"/>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5" name="Freeform 6">
              <a:extLst>
                <a:ext uri="{FF2B5EF4-FFF2-40B4-BE49-F238E27FC236}">
                  <a16:creationId xmlns:a16="http://schemas.microsoft.com/office/drawing/2014/main" id="{87420F25-AD1A-3646-A49B-0DABC1FBED88}"/>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6" name="Freeform 7">
              <a:extLst>
                <a:ext uri="{FF2B5EF4-FFF2-40B4-BE49-F238E27FC236}">
                  <a16:creationId xmlns:a16="http://schemas.microsoft.com/office/drawing/2014/main" id="{B3D6D4D5-F71D-0F1F-45F1-3CA8A5A89D1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7" name="Freeform 8">
              <a:extLst>
                <a:ext uri="{FF2B5EF4-FFF2-40B4-BE49-F238E27FC236}">
                  <a16:creationId xmlns:a16="http://schemas.microsoft.com/office/drawing/2014/main" id="{0BCB8505-A2BA-CC12-7638-33503E7E65B9}"/>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8" name="Freeform 9">
              <a:extLst>
                <a:ext uri="{FF2B5EF4-FFF2-40B4-BE49-F238E27FC236}">
                  <a16:creationId xmlns:a16="http://schemas.microsoft.com/office/drawing/2014/main" id="{D2F4D973-20B6-8D1B-709C-03C1F17B1EB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9" name="Freeform 10">
              <a:extLst>
                <a:ext uri="{FF2B5EF4-FFF2-40B4-BE49-F238E27FC236}">
                  <a16:creationId xmlns:a16="http://schemas.microsoft.com/office/drawing/2014/main" id="{36457EDD-99D7-C65B-BADB-FB750BA13085}"/>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30" name="Freeform 11">
              <a:extLst>
                <a:ext uri="{FF2B5EF4-FFF2-40B4-BE49-F238E27FC236}">
                  <a16:creationId xmlns:a16="http://schemas.microsoft.com/office/drawing/2014/main" id="{D52BFB56-61EF-C25F-B3B2-1CAD9A6AB4A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31" name="Freeform 12">
              <a:extLst>
                <a:ext uri="{FF2B5EF4-FFF2-40B4-BE49-F238E27FC236}">
                  <a16:creationId xmlns:a16="http://schemas.microsoft.com/office/drawing/2014/main" id="{66048806-DD8F-AEAC-F507-7060BCD77C0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32" name="Rectangle 31">
            <a:extLst>
              <a:ext uri="{FF2B5EF4-FFF2-40B4-BE49-F238E27FC236}">
                <a16:creationId xmlns:a16="http://schemas.microsoft.com/office/drawing/2014/main" id="{B1FC53B9-E133-3528-F718-6F865D4318BE}"/>
              </a:ext>
            </a:extLst>
          </p:cNvPr>
          <p:cNvSpPr/>
          <p:nvPr userDrawn="1"/>
        </p:nvSpPr>
        <p:spPr>
          <a:xfrm>
            <a:off x="0" y="0"/>
            <a:ext cx="28148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AR"/>
          </a:p>
        </p:txBody>
      </p:sp>
    </p:spTree>
    <p:extLst>
      <p:ext uri="{BB962C8B-B14F-4D97-AF65-F5344CB8AC3E}">
        <p14:creationId xmlns:p14="http://schemas.microsoft.com/office/powerpoint/2010/main" val="187249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10_Cover no photo">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8FB5B62-794B-543F-4E05-C2E01C909190}"/>
              </a:ext>
            </a:extLst>
          </p:cNvPr>
          <p:cNvSpPr>
            <a:spLocks noGrp="1"/>
          </p:cNvSpPr>
          <p:nvPr>
            <p:ph type="body" idx="1" hasCustomPrompt="1"/>
          </p:nvPr>
        </p:nvSpPr>
        <p:spPr>
          <a:xfrm>
            <a:off x="581709" y="2721349"/>
            <a:ext cx="7542832" cy="967821"/>
          </a:xfrm>
          <a:prstGeom prst="rect">
            <a:avLst/>
          </a:prstGeom>
        </p:spPr>
        <p:txBody>
          <a:bodyPr>
            <a:noAutofit/>
          </a:bodyPr>
          <a:lstStyle>
            <a:lvl1pPr marL="0" indent="0">
              <a:buNone/>
              <a:defRPr sz="1800" i="0" spc="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4" name="Title 1">
            <a:extLst>
              <a:ext uri="{FF2B5EF4-FFF2-40B4-BE49-F238E27FC236}">
                <a16:creationId xmlns:a16="http://schemas.microsoft.com/office/drawing/2014/main" id="{3A15AD1B-2527-3285-12FC-05B7EA282816}"/>
              </a:ext>
            </a:extLst>
          </p:cNvPr>
          <p:cNvSpPr>
            <a:spLocks noGrp="1"/>
          </p:cNvSpPr>
          <p:nvPr>
            <p:ph type="ctrTitle" hasCustomPrompt="1"/>
          </p:nvPr>
        </p:nvSpPr>
        <p:spPr>
          <a:xfrm>
            <a:off x="581708" y="680530"/>
            <a:ext cx="7967931" cy="1803616"/>
          </a:xfrm>
          <a:prstGeom prst="rect">
            <a:avLst/>
          </a:prstGeom>
        </p:spPr>
        <p:txBody>
          <a:bodyPr anchor="b">
            <a:noAutofit/>
          </a:bodyPr>
          <a:lstStyle>
            <a:lvl1pPr algn="l">
              <a:defRPr sz="6600" b="0" spc="-300">
                <a:solidFill>
                  <a:schemeClr val="tx1"/>
                </a:solidFill>
                <a:latin typeface="Arial Black" panose="020B0A04020102020204" pitchFamily="34" charset="0"/>
                <a:cs typeface="Arial" panose="020B0604020202020204" pitchFamily="34" charset="0"/>
              </a:defRPr>
            </a:lvl1pPr>
          </a:lstStyle>
          <a:p>
            <a:r>
              <a:rPr lang="en-US" noProof="0" dirty="0"/>
              <a:t>TITLE</a:t>
            </a:r>
          </a:p>
        </p:txBody>
      </p:sp>
      <p:sp>
        <p:nvSpPr>
          <p:cNvPr id="5" name="Rectangle 4">
            <a:extLst>
              <a:ext uri="{FF2B5EF4-FFF2-40B4-BE49-F238E27FC236}">
                <a16:creationId xmlns:a16="http://schemas.microsoft.com/office/drawing/2014/main" id="{17D961F1-4768-A81C-9A7E-F6061B686AD8}"/>
              </a:ext>
            </a:extLst>
          </p:cNvPr>
          <p:cNvSpPr/>
          <p:nvPr userDrawn="1"/>
        </p:nvSpPr>
        <p:spPr>
          <a:xfrm>
            <a:off x="0" y="0"/>
            <a:ext cx="28148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AR"/>
          </a:p>
        </p:txBody>
      </p:sp>
    </p:spTree>
    <p:extLst>
      <p:ext uri="{BB962C8B-B14F-4D97-AF65-F5344CB8AC3E}">
        <p14:creationId xmlns:p14="http://schemas.microsoft.com/office/powerpoint/2010/main" val="322747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11_Light Cover with photo">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7B63926-C1AE-758E-44C1-BABD51F81A36}"/>
              </a:ext>
            </a:extLst>
          </p:cNvPr>
          <p:cNvGrpSpPr/>
          <p:nvPr userDrawn="1"/>
        </p:nvGrpSpPr>
        <p:grpSpPr>
          <a:xfrm>
            <a:off x="10906760" y="6415790"/>
            <a:ext cx="869136" cy="287336"/>
            <a:chOff x="9740079" y="5966678"/>
            <a:chExt cx="1069658" cy="353628"/>
          </a:xfrm>
          <a:solidFill>
            <a:schemeClr val="accent2"/>
          </a:solidFill>
        </p:grpSpPr>
        <p:sp>
          <p:nvSpPr>
            <p:cNvPr id="16" name="Freeform 5">
              <a:extLst>
                <a:ext uri="{FF2B5EF4-FFF2-40B4-BE49-F238E27FC236}">
                  <a16:creationId xmlns:a16="http://schemas.microsoft.com/office/drawing/2014/main" id="{5C92512C-394E-D38E-AC95-B8EF56143977}"/>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6">
              <a:extLst>
                <a:ext uri="{FF2B5EF4-FFF2-40B4-BE49-F238E27FC236}">
                  <a16:creationId xmlns:a16="http://schemas.microsoft.com/office/drawing/2014/main" id="{B0C21BD7-1BB5-E034-78C3-B72807C4BFD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7">
              <a:extLst>
                <a:ext uri="{FF2B5EF4-FFF2-40B4-BE49-F238E27FC236}">
                  <a16:creationId xmlns:a16="http://schemas.microsoft.com/office/drawing/2014/main" id="{5D6DC2FC-2EEE-4367-4170-DE3884AE8D7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8">
              <a:extLst>
                <a:ext uri="{FF2B5EF4-FFF2-40B4-BE49-F238E27FC236}">
                  <a16:creationId xmlns:a16="http://schemas.microsoft.com/office/drawing/2014/main" id="{5B87286F-9670-9292-CCE1-16D9250FAE2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9">
              <a:extLst>
                <a:ext uri="{FF2B5EF4-FFF2-40B4-BE49-F238E27FC236}">
                  <a16:creationId xmlns:a16="http://schemas.microsoft.com/office/drawing/2014/main" id="{A4F4C6F9-133E-B562-FDE5-AF419EF7F7F6}"/>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0">
              <a:extLst>
                <a:ext uri="{FF2B5EF4-FFF2-40B4-BE49-F238E27FC236}">
                  <a16:creationId xmlns:a16="http://schemas.microsoft.com/office/drawing/2014/main" id="{8763BE31-3DEA-B5F3-E7D6-28F45BD1AEA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2" name="Freeform 11">
              <a:extLst>
                <a:ext uri="{FF2B5EF4-FFF2-40B4-BE49-F238E27FC236}">
                  <a16:creationId xmlns:a16="http://schemas.microsoft.com/office/drawing/2014/main" id="{294D005F-DBD9-0BFF-A9A3-606750DCACC6}"/>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3" name="Freeform 12">
              <a:extLst>
                <a:ext uri="{FF2B5EF4-FFF2-40B4-BE49-F238E27FC236}">
                  <a16:creationId xmlns:a16="http://schemas.microsoft.com/office/drawing/2014/main" id="{84B00645-0A59-5F89-261C-341889ECEF5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3" name="Text Placeholder 2">
            <a:extLst>
              <a:ext uri="{FF2B5EF4-FFF2-40B4-BE49-F238E27FC236}">
                <a16:creationId xmlns:a16="http://schemas.microsoft.com/office/drawing/2014/main" id="{F8FB5B62-794B-543F-4E05-C2E01C909190}"/>
              </a:ext>
            </a:extLst>
          </p:cNvPr>
          <p:cNvSpPr>
            <a:spLocks noGrp="1"/>
          </p:cNvSpPr>
          <p:nvPr>
            <p:ph type="body" idx="1" hasCustomPrompt="1"/>
          </p:nvPr>
        </p:nvSpPr>
        <p:spPr>
          <a:xfrm>
            <a:off x="581709" y="3381104"/>
            <a:ext cx="6170147" cy="967821"/>
          </a:xfrm>
          <a:prstGeom prst="rect">
            <a:avLst/>
          </a:prstGeom>
        </p:spPr>
        <p:txBody>
          <a:bodyPr>
            <a:noAutofit/>
          </a:bodyPr>
          <a:lstStyle>
            <a:lvl1pPr marL="0" indent="0">
              <a:buNone/>
              <a:defRPr sz="1800" i="0" spc="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dirty="0"/>
              <a:t>Subtitle</a:t>
            </a:r>
          </a:p>
        </p:txBody>
      </p:sp>
      <p:sp>
        <p:nvSpPr>
          <p:cNvPr id="4" name="Title 1">
            <a:extLst>
              <a:ext uri="{FF2B5EF4-FFF2-40B4-BE49-F238E27FC236}">
                <a16:creationId xmlns:a16="http://schemas.microsoft.com/office/drawing/2014/main" id="{3A15AD1B-2527-3285-12FC-05B7EA282816}"/>
              </a:ext>
            </a:extLst>
          </p:cNvPr>
          <p:cNvSpPr>
            <a:spLocks noGrp="1"/>
          </p:cNvSpPr>
          <p:nvPr>
            <p:ph type="ctrTitle" hasCustomPrompt="1"/>
          </p:nvPr>
        </p:nvSpPr>
        <p:spPr>
          <a:xfrm>
            <a:off x="581708" y="1343479"/>
            <a:ext cx="6634431" cy="1803616"/>
          </a:xfrm>
          <a:prstGeom prst="rect">
            <a:avLst/>
          </a:prstGeom>
        </p:spPr>
        <p:txBody>
          <a:bodyPr anchor="b">
            <a:noAutofit/>
          </a:bodyPr>
          <a:lstStyle>
            <a:lvl1pPr algn="l">
              <a:defRPr sz="6600" b="0" spc="-300">
                <a:solidFill>
                  <a:schemeClr val="tx1"/>
                </a:solidFill>
                <a:latin typeface="Arial Black" panose="020B0A04020102020204" pitchFamily="34" charset="0"/>
                <a:cs typeface="Arial" panose="020B0604020202020204" pitchFamily="34" charset="0"/>
              </a:defRPr>
            </a:lvl1pPr>
          </a:lstStyle>
          <a:p>
            <a:r>
              <a:rPr lang="en-US" noProof="0" dirty="0"/>
              <a:t>TITLE</a:t>
            </a:r>
          </a:p>
        </p:txBody>
      </p:sp>
      <p:sp>
        <p:nvSpPr>
          <p:cNvPr id="6" name="Рисунок 7">
            <a:extLst>
              <a:ext uri="{FF2B5EF4-FFF2-40B4-BE49-F238E27FC236}">
                <a16:creationId xmlns:a16="http://schemas.microsoft.com/office/drawing/2014/main" id="{448CA109-67B7-38BB-0496-50106FA6B823}"/>
              </a:ext>
            </a:extLst>
          </p:cNvPr>
          <p:cNvSpPr>
            <a:spLocks noGrp="1"/>
          </p:cNvSpPr>
          <p:nvPr>
            <p:ph type="pic" sz="quarter" idx="10"/>
          </p:nvPr>
        </p:nvSpPr>
        <p:spPr>
          <a:xfrm>
            <a:off x="7303541" y="1170424"/>
            <a:ext cx="4421359" cy="4421360"/>
          </a:xfrm>
          <a:prstGeom prst="ellipse">
            <a:avLst/>
          </a:prstGeom>
        </p:spPr>
        <p:txBody>
          <a:bodyPr>
            <a:noAutofit/>
          </a:bodyPr>
          <a:lstStyle>
            <a:lvl1pPr marL="0" indent="0" algn="ctr">
              <a:buNone/>
              <a:defRPr>
                <a:solidFill>
                  <a:schemeClr val="bg1">
                    <a:lumMod val="65000"/>
                  </a:schemeClr>
                </a:solidFill>
              </a:defRPr>
            </a:lvl1pPr>
          </a:lstStyle>
          <a:p>
            <a:endParaRPr lang="en-US" noProof="0"/>
          </a:p>
          <a:p>
            <a:r>
              <a:rPr lang="en-US" noProof="0" dirty="0"/>
              <a:t>Click on the icon to add image</a:t>
            </a:r>
          </a:p>
        </p:txBody>
      </p:sp>
      <p:sp>
        <p:nvSpPr>
          <p:cNvPr id="7" name="Rectangle 6">
            <a:extLst>
              <a:ext uri="{FF2B5EF4-FFF2-40B4-BE49-F238E27FC236}">
                <a16:creationId xmlns:a16="http://schemas.microsoft.com/office/drawing/2014/main" id="{2A87A3F0-0773-BD53-A67F-003659ED195B}"/>
              </a:ext>
            </a:extLst>
          </p:cNvPr>
          <p:cNvSpPr/>
          <p:nvPr userDrawn="1"/>
        </p:nvSpPr>
        <p:spPr>
          <a:xfrm>
            <a:off x="0" y="0"/>
            <a:ext cx="28148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s-AR"/>
          </a:p>
        </p:txBody>
      </p:sp>
    </p:spTree>
    <p:extLst>
      <p:ext uri="{BB962C8B-B14F-4D97-AF65-F5344CB8AC3E}">
        <p14:creationId xmlns:p14="http://schemas.microsoft.com/office/powerpoint/2010/main" val="282162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12_Purple Solid Divider">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B9894C3-90AD-D7BC-EBAE-869FEE28ADA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112772" y="533632"/>
            <a:ext cx="5700256" cy="5790736"/>
          </a:xfrm>
          <a:prstGeom prst="rect">
            <a:avLst/>
          </a:prstGeom>
        </p:spPr>
      </p:pic>
      <p:grpSp>
        <p:nvGrpSpPr>
          <p:cNvPr id="3" name="Group 2">
            <a:extLst>
              <a:ext uri="{FF2B5EF4-FFF2-40B4-BE49-F238E27FC236}">
                <a16:creationId xmlns:a16="http://schemas.microsoft.com/office/drawing/2014/main" id="{5A2E6B39-0BA2-B237-DB9A-8296FEF60705}"/>
              </a:ext>
            </a:extLst>
          </p:cNvPr>
          <p:cNvGrpSpPr/>
          <p:nvPr userDrawn="1"/>
        </p:nvGrpSpPr>
        <p:grpSpPr>
          <a:xfrm>
            <a:off x="10906760" y="6415790"/>
            <a:ext cx="869136" cy="287336"/>
            <a:chOff x="9740079" y="5966678"/>
            <a:chExt cx="1069658" cy="353628"/>
          </a:xfrm>
          <a:solidFill>
            <a:schemeClr val="bg1"/>
          </a:solidFill>
        </p:grpSpPr>
        <p:sp>
          <p:nvSpPr>
            <p:cNvPr id="5" name="Freeform 5">
              <a:extLst>
                <a:ext uri="{FF2B5EF4-FFF2-40B4-BE49-F238E27FC236}">
                  <a16:creationId xmlns:a16="http://schemas.microsoft.com/office/drawing/2014/main" id="{B150F91E-E0DB-8877-853A-F478D557EA93}"/>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511A22DA-7851-C09C-8E8C-EC791F37408E}"/>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AC59277C-ABD3-402B-09A0-A4484A0F8B47}"/>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D383390A-78BD-E35F-0661-FCA79DAA7D0A}"/>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6AA5D9CE-54E1-57AA-731A-44CC26C6E7C0}"/>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D5F5A718-708F-95CB-DCE3-16D604B07C8E}"/>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4884CE5D-2469-3AA8-634D-412EE10B9C5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9A04F60D-5542-2112-0AA8-82A68C9CE00E}"/>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7" name="Text Placeholder 4">
            <a:extLst>
              <a:ext uri="{FF2B5EF4-FFF2-40B4-BE49-F238E27FC236}">
                <a16:creationId xmlns:a16="http://schemas.microsoft.com/office/drawing/2014/main" id="{3A5D876C-2F71-1D5B-2A56-7D98890A0120}"/>
              </a:ext>
            </a:extLst>
          </p:cNvPr>
          <p:cNvSpPr>
            <a:spLocks noGrp="1"/>
          </p:cNvSpPr>
          <p:nvPr>
            <p:ph type="body" sz="quarter" idx="12" hasCustomPrompt="1"/>
          </p:nvPr>
        </p:nvSpPr>
        <p:spPr>
          <a:xfrm>
            <a:off x="990600" y="1244600"/>
            <a:ext cx="49453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sp>
        <p:nvSpPr>
          <p:cNvPr id="2" name="Slide Number Placeholder 15">
            <a:extLst>
              <a:ext uri="{FF2B5EF4-FFF2-40B4-BE49-F238E27FC236}">
                <a16:creationId xmlns:a16="http://schemas.microsoft.com/office/drawing/2014/main" id="{6E314A6B-2003-8FBD-1FAB-DD813C44EDED}"/>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945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13_Purple Divider">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05619B9-6A8A-BEE9-8286-1427E9DB84F1}"/>
              </a:ext>
            </a:extLst>
          </p:cNvPr>
          <p:cNvGrpSpPr/>
          <p:nvPr userDrawn="1"/>
        </p:nvGrpSpPr>
        <p:grpSpPr>
          <a:xfrm>
            <a:off x="10906760" y="6415790"/>
            <a:ext cx="869136" cy="287336"/>
            <a:chOff x="9740079" y="5966678"/>
            <a:chExt cx="1069658" cy="353628"/>
          </a:xfrm>
          <a:solidFill>
            <a:schemeClr val="accent2"/>
          </a:solidFill>
        </p:grpSpPr>
        <p:sp>
          <p:nvSpPr>
            <p:cNvPr id="5" name="Freeform 5">
              <a:extLst>
                <a:ext uri="{FF2B5EF4-FFF2-40B4-BE49-F238E27FC236}">
                  <a16:creationId xmlns:a16="http://schemas.microsoft.com/office/drawing/2014/main" id="{4AF55A9D-6EA0-5A3D-B6D4-2CF0480801DA}"/>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1D0715B1-1637-A9F3-64CC-544716AD5163}"/>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F35E438B-6C40-5503-B18E-DE61DC2AA61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70614F4D-70E7-C7D2-1EED-051431E54613}"/>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BCDFE151-61FF-6C82-768C-F03C230FB6E3}"/>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4592D6B7-1F15-E393-E74B-D0675985926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827F9C9A-4BF4-6E18-B298-41AA2348A70B}"/>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61471898-27A1-D2A2-DC77-9E4203C45A01}"/>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pic>
        <p:nvPicPr>
          <p:cNvPr id="4" name="Graphic 3">
            <a:extLst>
              <a:ext uri="{FF2B5EF4-FFF2-40B4-BE49-F238E27FC236}">
                <a16:creationId xmlns:a16="http://schemas.microsoft.com/office/drawing/2014/main" id="{B0851DC7-85A8-1071-9ACF-61104CFC44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112772" y="533632"/>
            <a:ext cx="5700256" cy="5790736"/>
          </a:xfrm>
          <a:prstGeom prst="rect">
            <a:avLst/>
          </a:prstGeom>
        </p:spPr>
      </p:pic>
      <p:sp>
        <p:nvSpPr>
          <p:cNvPr id="7" name="Text Placeholder 4">
            <a:extLst>
              <a:ext uri="{FF2B5EF4-FFF2-40B4-BE49-F238E27FC236}">
                <a16:creationId xmlns:a16="http://schemas.microsoft.com/office/drawing/2014/main" id="{F9E9C785-8778-63F9-ACBC-9412B66F5138}"/>
              </a:ext>
            </a:extLst>
          </p:cNvPr>
          <p:cNvSpPr>
            <a:spLocks noGrp="1"/>
          </p:cNvSpPr>
          <p:nvPr>
            <p:ph type="body" sz="quarter" idx="12" hasCustomPrompt="1"/>
          </p:nvPr>
        </p:nvSpPr>
        <p:spPr>
          <a:xfrm>
            <a:off x="990600" y="1244600"/>
            <a:ext cx="4945380" cy="4368800"/>
          </a:xfrm>
        </p:spPr>
        <p:txBody>
          <a:bodyPr anchor="ctr">
            <a:noAutofit/>
          </a:bodyPr>
          <a:lstStyle>
            <a:lvl1pPr marL="0" indent="0" algn="l">
              <a:buNone/>
              <a:defRPr sz="6600" b="0" spc="-300">
                <a:ln w="38100">
                  <a:noFill/>
                </a:ln>
                <a:solidFill>
                  <a:schemeClr val="accent3"/>
                </a:solidFill>
                <a:latin typeface="Arial Black" panose="020B0A04020102020204" pitchFamily="34" charset="0"/>
              </a:defRPr>
            </a:lvl1pPr>
          </a:lstStyle>
          <a:p>
            <a:pPr lvl="0"/>
            <a:r>
              <a:rPr lang="en-US" dirty="0"/>
              <a:t>TITLE</a:t>
            </a:r>
            <a:endParaRPr lang="es-AR" dirty="0"/>
          </a:p>
        </p:txBody>
      </p:sp>
    </p:spTree>
    <p:extLst>
      <p:ext uri="{BB962C8B-B14F-4D97-AF65-F5344CB8AC3E}">
        <p14:creationId xmlns:p14="http://schemas.microsoft.com/office/powerpoint/2010/main" val="332117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14_Yellow Solid Divider">
    <p:bg>
      <p:bgPr>
        <a:solidFill>
          <a:schemeClr val="accent5"/>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B697C93-A3AE-15F1-EB60-D4E8213715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21802" y="553595"/>
            <a:ext cx="6248400" cy="5461000"/>
          </a:xfrm>
          <a:prstGeom prst="rect">
            <a:avLst/>
          </a:prstGeom>
        </p:spPr>
      </p:pic>
      <p:sp>
        <p:nvSpPr>
          <p:cNvPr id="2" name="Text Placeholder 4">
            <a:extLst>
              <a:ext uri="{FF2B5EF4-FFF2-40B4-BE49-F238E27FC236}">
                <a16:creationId xmlns:a16="http://schemas.microsoft.com/office/drawing/2014/main" id="{F12A69D8-D6EB-63AA-AC33-CD0B98A77B84}"/>
              </a:ext>
            </a:extLst>
          </p:cNvPr>
          <p:cNvSpPr>
            <a:spLocks noGrp="1"/>
          </p:cNvSpPr>
          <p:nvPr>
            <p:ph type="body" sz="quarter" idx="11" hasCustomPrompt="1"/>
          </p:nvPr>
        </p:nvSpPr>
        <p:spPr>
          <a:xfrm>
            <a:off x="990600" y="1244600"/>
            <a:ext cx="49453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grpSp>
        <p:nvGrpSpPr>
          <p:cNvPr id="3" name="Group 2">
            <a:extLst>
              <a:ext uri="{FF2B5EF4-FFF2-40B4-BE49-F238E27FC236}">
                <a16:creationId xmlns:a16="http://schemas.microsoft.com/office/drawing/2014/main" id="{0049DCD0-CE49-18F6-DD0F-8389A45A2D3D}"/>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1638CC4C-7951-6D10-63EF-C79887A5EE6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68ACFA04-70CF-FA9F-C8B6-6C69E71D0DE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37BD719-E394-BF01-D7D4-DA8EF670E7D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29059FE2-8117-53F5-DE05-135AE883F83D}"/>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1B6894BC-2583-6D2B-0FAF-739EB039947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1BE8059E-6539-7E2D-4F79-EF81D958945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46F64C03-369A-2A2B-EB21-AA657B7FD65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E759575C-66A4-D499-7A26-FB2DDAAB68D9}"/>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6" name="Slide Number Placeholder 15">
            <a:extLst>
              <a:ext uri="{FF2B5EF4-FFF2-40B4-BE49-F238E27FC236}">
                <a16:creationId xmlns:a16="http://schemas.microsoft.com/office/drawing/2014/main" id="{903B1563-F7CC-496A-3535-3B2C0A821BB2}"/>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9579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15_Yellow Divider">
    <p:bg>
      <p:bgPr>
        <a:solidFill>
          <a:schemeClr val="bg1"/>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F12A69D8-D6EB-63AA-AC33-CD0B98A77B84}"/>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accent5"/>
                </a:solidFill>
                <a:latin typeface="Arial Black" panose="020B0A04020102020204" pitchFamily="34" charset="0"/>
              </a:defRPr>
            </a:lvl1pPr>
          </a:lstStyle>
          <a:p>
            <a:pPr lvl="0"/>
            <a:r>
              <a:rPr lang="en-US" dirty="0"/>
              <a:t>TITLE</a:t>
            </a:r>
            <a:endParaRPr lang="es-AR" dirty="0"/>
          </a:p>
        </p:txBody>
      </p:sp>
      <p:grpSp>
        <p:nvGrpSpPr>
          <p:cNvPr id="3" name="Group 2">
            <a:extLst>
              <a:ext uri="{FF2B5EF4-FFF2-40B4-BE49-F238E27FC236}">
                <a16:creationId xmlns:a16="http://schemas.microsoft.com/office/drawing/2014/main" id="{88590609-1F9D-C74C-03DA-0C35BE41A163}"/>
              </a:ext>
            </a:extLst>
          </p:cNvPr>
          <p:cNvGrpSpPr/>
          <p:nvPr userDrawn="1"/>
        </p:nvGrpSpPr>
        <p:grpSpPr>
          <a:xfrm>
            <a:off x="10906760" y="6415790"/>
            <a:ext cx="869136" cy="287336"/>
            <a:chOff x="9740079" y="5966678"/>
            <a:chExt cx="1069658" cy="353628"/>
          </a:xfrm>
          <a:solidFill>
            <a:schemeClr val="accent2"/>
          </a:solidFill>
        </p:grpSpPr>
        <p:sp>
          <p:nvSpPr>
            <p:cNvPr id="4" name="Freeform 5">
              <a:extLst>
                <a:ext uri="{FF2B5EF4-FFF2-40B4-BE49-F238E27FC236}">
                  <a16:creationId xmlns:a16="http://schemas.microsoft.com/office/drawing/2014/main" id="{A2158427-C8B1-494C-9B45-3AB167816D5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A2BFD847-934D-04E7-9A08-987EA715D6E3}"/>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D59B4EC-3923-1837-F076-6BD3413F3201}"/>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CF3C650F-15F3-A010-E684-CB160311EB69}"/>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84B9D7BA-8D4E-9260-659C-A09D8DE8B225}"/>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5AC12D01-FA89-6260-253C-1D3162D0C78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6F3BBDF0-D4D7-238B-E204-547999D24FB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8786F633-CB94-666B-1136-03027E9B677A}"/>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pic>
        <p:nvPicPr>
          <p:cNvPr id="22" name="Graphic 21">
            <a:extLst>
              <a:ext uri="{FF2B5EF4-FFF2-40B4-BE49-F238E27FC236}">
                <a16:creationId xmlns:a16="http://schemas.microsoft.com/office/drawing/2014/main" id="{C250B4FA-D391-BFC9-1A7F-70510A684B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21802" y="553595"/>
            <a:ext cx="6248400" cy="5461000"/>
          </a:xfrm>
          <a:prstGeom prst="rect">
            <a:avLst/>
          </a:prstGeom>
        </p:spPr>
      </p:pic>
    </p:spTree>
    <p:extLst>
      <p:ext uri="{BB962C8B-B14F-4D97-AF65-F5344CB8AC3E}">
        <p14:creationId xmlns:p14="http://schemas.microsoft.com/office/powerpoint/2010/main" val="2980272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16_Teal Solid Divider">
    <p:bg>
      <p:bgPr>
        <a:solidFill>
          <a:schemeClr val="accent4"/>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0743C1A-78DA-341A-962D-38D101702C2F}"/>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40454"/>
          <a:stretch/>
        </p:blipFill>
        <p:spPr>
          <a:xfrm>
            <a:off x="6814603" y="244251"/>
            <a:ext cx="2890005" cy="6369499"/>
          </a:xfrm>
          <a:prstGeom prst="rect">
            <a:avLst/>
          </a:prstGeom>
        </p:spPr>
      </p:pic>
      <p:grpSp>
        <p:nvGrpSpPr>
          <p:cNvPr id="3" name="Group 2">
            <a:extLst>
              <a:ext uri="{FF2B5EF4-FFF2-40B4-BE49-F238E27FC236}">
                <a16:creationId xmlns:a16="http://schemas.microsoft.com/office/drawing/2014/main" id="{4A66F238-5D2C-96B4-F299-BE4585CA3670}"/>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0C71CF03-0BBD-2068-B62B-20F6155924A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78C94A7C-97E1-4BD6-CB89-C7D2D6C40C09}"/>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7">
              <a:extLst>
                <a:ext uri="{FF2B5EF4-FFF2-40B4-BE49-F238E27FC236}">
                  <a16:creationId xmlns:a16="http://schemas.microsoft.com/office/drawing/2014/main" id="{A55057DE-F5ED-AC92-0173-0720C946E9E2}"/>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8">
              <a:extLst>
                <a:ext uri="{FF2B5EF4-FFF2-40B4-BE49-F238E27FC236}">
                  <a16:creationId xmlns:a16="http://schemas.microsoft.com/office/drawing/2014/main" id="{9126788A-B88D-2F13-278D-3417B0754585}"/>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9">
              <a:extLst>
                <a:ext uri="{FF2B5EF4-FFF2-40B4-BE49-F238E27FC236}">
                  <a16:creationId xmlns:a16="http://schemas.microsoft.com/office/drawing/2014/main" id="{FF4E628D-7FD0-9384-FC64-882CE69EA56A}"/>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10">
              <a:extLst>
                <a:ext uri="{FF2B5EF4-FFF2-40B4-BE49-F238E27FC236}">
                  <a16:creationId xmlns:a16="http://schemas.microsoft.com/office/drawing/2014/main" id="{ADDCBA6F-CB9A-3623-C635-BEC56B61CF8A}"/>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1">
              <a:extLst>
                <a:ext uri="{FF2B5EF4-FFF2-40B4-BE49-F238E27FC236}">
                  <a16:creationId xmlns:a16="http://schemas.microsoft.com/office/drawing/2014/main" id="{770FB96A-13CE-FB9C-2542-E19982D7BAEF}"/>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2">
              <a:extLst>
                <a:ext uri="{FF2B5EF4-FFF2-40B4-BE49-F238E27FC236}">
                  <a16:creationId xmlns:a16="http://schemas.microsoft.com/office/drawing/2014/main" id="{709B8536-E983-9E99-AC27-02653AA88F07}"/>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7" name="Text Placeholder 4">
            <a:extLst>
              <a:ext uri="{FF2B5EF4-FFF2-40B4-BE49-F238E27FC236}">
                <a16:creationId xmlns:a16="http://schemas.microsoft.com/office/drawing/2014/main" id="{2B11BDE0-5B7A-98A3-B52B-BC540139D8F9}"/>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sp>
        <p:nvSpPr>
          <p:cNvPr id="2" name="Slide Number Placeholder 15">
            <a:extLst>
              <a:ext uri="{FF2B5EF4-FFF2-40B4-BE49-F238E27FC236}">
                <a16:creationId xmlns:a16="http://schemas.microsoft.com/office/drawing/2014/main" id="{B03A5455-5AFE-B312-0599-7A8EC47EBAA9}"/>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457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17_Teal Divider">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445B330-5AF7-443C-A2C8-4960108B6D88}"/>
              </a:ext>
            </a:extLst>
          </p:cNvPr>
          <p:cNvGrpSpPr/>
          <p:nvPr userDrawn="1"/>
        </p:nvGrpSpPr>
        <p:grpSpPr>
          <a:xfrm>
            <a:off x="10906760" y="6415790"/>
            <a:ext cx="869136" cy="287336"/>
            <a:chOff x="9740079" y="5966678"/>
            <a:chExt cx="1069658" cy="353628"/>
          </a:xfrm>
          <a:solidFill>
            <a:schemeClr val="accent2"/>
          </a:solidFill>
        </p:grpSpPr>
        <p:sp>
          <p:nvSpPr>
            <p:cNvPr id="4" name="Freeform 5">
              <a:extLst>
                <a:ext uri="{FF2B5EF4-FFF2-40B4-BE49-F238E27FC236}">
                  <a16:creationId xmlns:a16="http://schemas.microsoft.com/office/drawing/2014/main" id="{7FF6823A-B537-A86D-7B50-E13C694B2DFA}"/>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C3C5E59A-2606-F3BB-7A8F-D5B9DB55BAB6}"/>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7">
              <a:extLst>
                <a:ext uri="{FF2B5EF4-FFF2-40B4-BE49-F238E27FC236}">
                  <a16:creationId xmlns:a16="http://schemas.microsoft.com/office/drawing/2014/main" id="{0D72EF2D-DD78-CE76-3944-BD5ECC621D1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8">
              <a:extLst>
                <a:ext uri="{FF2B5EF4-FFF2-40B4-BE49-F238E27FC236}">
                  <a16:creationId xmlns:a16="http://schemas.microsoft.com/office/drawing/2014/main" id="{73686BF6-7F39-5E6E-DE85-826303A249DB}"/>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9">
              <a:extLst>
                <a:ext uri="{FF2B5EF4-FFF2-40B4-BE49-F238E27FC236}">
                  <a16:creationId xmlns:a16="http://schemas.microsoft.com/office/drawing/2014/main" id="{F2491D28-4D96-E88B-2A1C-2D9A19003F10}"/>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10">
              <a:extLst>
                <a:ext uri="{FF2B5EF4-FFF2-40B4-BE49-F238E27FC236}">
                  <a16:creationId xmlns:a16="http://schemas.microsoft.com/office/drawing/2014/main" id="{B29B0826-6B13-2641-D2E3-3DABDA9CB1AC}"/>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1">
              <a:extLst>
                <a:ext uri="{FF2B5EF4-FFF2-40B4-BE49-F238E27FC236}">
                  <a16:creationId xmlns:a16="http://schemas.microsoft.com/office/drawing/2014/main" id="{AA13E4DA-CA44-1363-73D1-F5F7F62F7A3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2">
              <a:extLst>
                <a:ext uri="{FF2B5EF4-FFF2-40B4-BE49-F238E27FC236}">
                  <a16:creationId xmlns:a16="http://schemas.microsoft.com/office/drawing/2014/main" id="{493E5C33-87AA-E14E-3BB1-A6DA1CA8BD7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pic>
        <p:nvPicPr>
          <p:cNvPr id="22" name="Graphic 21">
            <a:extLst>
              <a:ext uri="{FF2B5EF4-FFF2-40B4-BE49-F238E27FC236}">
                <a16:creationId xmlns:a16="http://schemas.microsoft.com/office/drawing/2014/main" id="{6B9202A1-337D-E69E-F6B3-9307F375B0B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40454"/>
          <a:stretch/>
        </p:blipFill>
        <p:spPr>
          <a:xfrm>
            <a:off x="6814603" y="244251"/>
            <a:ext cx="2890005" cy="6369499"/>
          </a:xfrm>
          <a:prstGeom prst="rect">
            <a:avLst/>
          </a:prstGeom>
        </p:spPr>
      </p:pic>
      <p:sp>
        <p:nvSpPr>
          <p:cNvPr id="23" name="Text Placeholder 4">
            <a:extLst>
              <a:ext uri="{FF2B5EF4-FFF2-40B4-BE49-F238E27FC236}">
                <a16:creationId xmlns:a16="http://schemas.microsoft.com/office/drawing/2014/main" id="{D9E6218B-4B29-7C5F-73B9-3ED8A8D26BF4}"/>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tx2"/>
                </a:solidFill>
                <a:latin typeface="Arial Black" panose="020B0A04020102020204" pitchFamily="34" charset="0"/>
              </a:defRPr>
            </a:lvl1pPr>
          </a:lstStyle>
          <a:p>
            <a:pPr lvl="0"/>
            <a:r>
              <a:rPr lang="en-US" dirty="0"/>
              <a:t>TITLE</a:t>
            </a:r>
            <a:endParaRPr lang="es-AR" dirty="0"/>
          </a:p>
        </p:txBody>
      </p:sp>
    </p:spTree>
    <p:extLst>
      <p:ext uri="{BB962C8B-B14F-4D97-AF65-F5344CB8AC3E}">
        <p14:creationId xmlns:p14="http://schemas.microsoft.com/office/powerpoint/2010/main" val="340428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18_Green Solid Divider 1">
    <p:bg>
      <p:bgPr>
        <a:solidFill>
          <a:schemeClr val="accent6"/>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CDA73A9-404B-3645-0818-3912266FAC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6520" y="324553"/>
            <a:ext cx="5238750" cy="6208894"/>
          </a:xfrm>
          <a:prstGeom prst="rect">
            <a:avLst/>
          </a:prstGeom>
        </p:spPr>
      </p:pic>
      <p:grpSp>
        <p:nvGrpSpPr>
          <p:cNvPr id="3" name="Group 2">
            <a:extLst>
              <a:ext uri="{FF2B5EF4-FFF2-40B4-BE49-F238E27FC236}">
                <a16:creationId xmlns:a16="http://schemas.microsoft.com/office/drawing/2014/main" id="{0049DCD0-CE49-18F6-DD0F-8389A45A2D3D}"/>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1638CC4C-7951-6D10-63EF-C79887A5EE6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68ACFA04-70CF-FA9F-C8B6-6C69E71D0DE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37BD719-E394-BF01-D7D4-DA8EF670E7D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29059FE2-8117-53F5-DE05-135AE883F83D}"/>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1B6894BC-2583-6D2B-0FAF-739EB039947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1BE8059E-6539-7E2D-4F79-EF81D958945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46F64C03-369A-2A2B-EB21-AA657B7FD65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E759575C-66A4-D499-7A26-FB2DDAAB68D9}"/>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6" name="Text Placeholder 4">
            <a:extLst>
              <a:ext uri="{FF2B5EF4-FFF2-40B4-BE49-F238E27FC236}">
                <a16:creationId xmlns:a16="http://schemas.microsoft.com/office/drawing/2014/main" id="{C5DA4302-DE4F-03D3-D743-02983E877E4E}"/>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sp>
        <p:nvSpPr>
          <p:cNvPr id="2" name="Slide Number Placeholder 15">
            <a:extLst>
              <a:ext uri="{FF2B5EF4-FFF2-40B4-BE49-F238E27FC236}">
                <a16:creationId xmlns:a16="http://schemas.microsoft.com/office/drawing/2014/main" id="{34509D69-33B1-FCA2-537B-3B7D7E0BDC75}"/>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611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19_Green Divider 1">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375C395D-B99D-1F7C-D29C-EA8B6487C8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76520" y="324553"/>
            <a:ext cx="5238750" cy="6208894"/>
          </a:xfrm>
          <a:prstGeom prst="rect">
            <a:avLst/>
          </a:prstGeom>
        </p:spPr>
      </p:pic>
      <p:sp>
        <p:nvSpPr>
          <p:cNvPr id="7" name="Text Placeholder 4">
            <a:extLst>
              <a:ext uri="{FF2B5EF4-FFF2-40B4-BE49-F238E27FC236}">
                <a16:creationId xmlns:a16="http://schemas.microsoft.com/office/drawing/2014/main" id="{8BBBBC1A-2F91-354C-2863-958EF1270969}"/>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accent6"/>
                </a:solidFill>
                <a:latin typeface="Arial Black" panose="020B0A04020102020204" pitchFamily="34" charset="0"/>
              </a:defRPr>
            </a:lvl1pPr>
          </a:lstStyle>
          <a:p>
            <a:pPr lvl="0"/>
            <a:r>
              <a:rPr lang="en-US" dirty="0"/>
              <a:t>TITLE</a:t>
            </a:r>
            <a:endParaRPr lang="es-AR" dirty="0"/>
          </a:p>
        </p:txBody>
      </p:sp>
      <p:grpSp>
        <p:nvGrpSpPr>
          <p:cNvPr id="2" name="Group 1">
            <a:extLst>
              <a:ext uri="{FF2B5EF4-FFF2-40B4-BE49-F238E27FC236}">
                <a16:creationId xmlns:a16="http://schemas.microsoft.com/office/drawing/2014/main" id="{D1EEA69B-46AF-5B4A-C123-8CEFE1A57589}"/>
              </a:ext>
            </a:extLst>
          </p:cNvPr>
          <p:cNvGrpSpPr/>
          <p:nvPr userDrawn="1"/>
        </p:nvGrpSpPr>
        <p:grpSpPr>
          <a:xfrm>
            <a:off x="10906760" y="6415790"/>
            <a:ext cx="869136" cy="287336"/>
            <a:chOff x="9740079" y="5966678"/>
            <a:chExt cx="1069658" cy="353628"/>
          </a:xfrm>
          <a:solidFill>
            <a:schemeClr val="accent2"/>
          </a:solidFill>
        </p:grpSpPr>
        <p:sp>
          <p:nvSpPr>
            <p:cNvPr id="6" name="Freeform 5">
              <a:extLst>
                <a:ext uri="{FF2B5EF4-FFF2-40B4-BE49-F238E27FC236}">
                  <a16:creationId xmlns:a16="http://schemas.microsoft.com/office/drawing/2014/main" id="{AE42501B-B39C-F747-0A6C-C2EFA1E001E4}"/>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FE61A715-427C-8C08-7974-BBF5B8C7BD7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EC92E99F-8BB2-8722-2E7A-89A4133D5AC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33A0ADF6-259F-D92A-E9F8-16A414BF82C0}"/>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1" name="Freeform 9">
              <a:extLst>
                <a:ext uri="{FF2B5EF4-FFF2-40B4-BE49-F238E27FC236}">
                  <a16:creationId xmlns:a16="http://schemas.microsoft.com/office/drawing/2014/main" id="{724A3FAE-5E9A-62EC-6BE2-82E86EDF69CC}"/>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2" name="Freeform 10">
              <a:extLst>
                <a:ext uri="{FF2B5EF4-FFF2-40B4-BE49-F238E27FC236}">
                  <a16:creationId xmlns:a16="http://schemas.microsoft.com/office/drawing/2014/main" id="{E8A63399-25D2-7FB1-4B96-CC92C1896F7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3" name="Freeform 11">
              <a:extLst>
                <a:ext uri="{FF2B5EF4-FFF2-40B4-BE49-F238E27FC236}">
                  <a16:creationId xmlns:a16="http://schemas.microsoft.com/office/drawing/2014/main" id="{5A4E30B9-6D5E-A317-51BC-60AD7F6CAAF4}"/>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7FB0444F-F5B5-819E-4901-759ABFD11BCC}"/>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308675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20_Green Solid Divider 2">
    <p:bg>
      <p:bgPr>
        <a:solidFill>
          <a:schemeClr val="accent6"/>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F45C9E9-FFCD-B704-C3AC-38DE1D79B2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34461" y="387217"/>
            <a:ext cx="6229350" cy="6083566"/>
          </a:xfrm>
          <a:prstGeom prst="rect">
            <a:avLst/>
          </a:prstGeom>
        </p:spPr>
      </p:pic>
      <p:grpSp>
        <p:nvGrpSpPr>
          <p:cNvPr id="3" name="Group 2">
            <a:extLst>
              <a:ext uri="{FF2B5EF4-FFF2-40B4-BE49-F238E27FC236}">
                <a16:creationId xmlns:a16="http://schemas.microsoft.com/office/drawing/2014/main" id="{0049DCD0-CE49-18F6-DD0F-8389A45A2D3D}"/>
              </a:ext>
            </a:extLst>
          </p:cNvPr>
          <p:cNvGrpSpPr/>
          <p:nvPr userDrawn="1"/>
        </p:nvGrpSpPr>
        <p:grpSpPr>
          <a:xfrm>
            <a:off x="10906760" y="6415790"/>
            <a:ext cx="869136" cy="287336"/>
            <a:chOff x="9740079" y="5966678"/>
            <a:chExt cx="1069658" cy="353628"/>
          </a:xfrm>
          <a:solidFill>
            <a:schemeClr val="bg1"/>
          </a:solidFill>
        </p:grpSpPr>
        <p:sp>
          <p:nvSpPr>
            <p:cNvPr id="4" name="Freeform 5">
              <a:extLst>
                <a:ext uri="{FF2B5EF4-FFF2-40B4-BE49-F238E27FC236}">
                  <a16:creationId xmlns:a16="http://schemas.microsoft.com/office/drawing/2014/main" id="{1638CC4C-7951-6D10-63EF-C79887A5EE6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5" name="Freeform 6">
              <a:extLst>
                <a:ext uri="{FF2B5EF4-FFF2-40B4-BE49-F238E27FC236}">
                  <a16:creationId xmlns:a16="http://schemas.microsoft.com/office/drawing/2014/main" id="{68ACFA04-70CF-FA9F-C8B6-6C69E71D0DE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6" name="Freeform 7">
              <a:extLst>
                <a:ext uri="{FF2B5EF4-FFF2-40B4-BE49-F238E27FC236}">
                  <a16:creationId xmlns:a16="http://schemas.microsoft.com/office/drawing/2014/main" id="{137BD719-E394-BF01-D7D4-DA8EF670E7D4}"/>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7" name="Freeform 8">
              <a:extLst>
                <a:ext uri="{FF2B5EF4-FFF2-40B4-BE49-F238E27FC236}">
                  <a16:creationId xmlns:a16="http://schemas.microsoft.com/office/drawing/2014/main" id="{29059FE2-8117-53F5-DE05-135AE883F83D}"/>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8" name="Freeform 9">
              <a:extLst>
                <a:ext uri="{FF2B5EF4-FFF2-40B4-BE49-F238E27FC236}">
                  <a16:creationId xmlns:a16="http://schemas.microsoft.com/office/drawing/2014/main" id="{1B6894BC-2583-6D2B-0FAF-739EB039947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9" name="Freeform 10">
              <a:extLst>
                <a:ext uri="{FF2B5EF4-FFF2-40B4-BE49-F238E27FC236}">
                  <a16:creationId xmlns:a16="http://schemas.microsoft.com/office/drawing/2014/main" id="{1BE8059E-6539-7E2D-4F79-EF81D958945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0" name="Freeform 11">
              <a:extLst>
                <a:ext uri="{FF2B5EF4-FFF2-40B4-BE49-F238E27FC236}">
                  <a16:creationId xmlns:a16="http://schemas.microsoft.com/office/drawing/2014/main" id="{46F64C03-369A-2A2B-EB21-AA657B7FD655}"/>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21" name="Freeform 12">
              <a:extLst>
                <a:ext uri="{FF2B5EF4-FFF2-40B4-BE49-F238E27FC236}">
                  <a16:creationId xmlns:a16="http://schemas.microsoft.com/office/drawing/2014/main" id="{E759575C-66A4-D499-7A26-FB2DDAAB68D9}"/>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5" name="Text Placeholder 4">
            <a:extLst>
              <a:ext uri="{FF2B5EF4-FFF2-40B4-BE49-F238E27FC236}">
                <a16:creationId xmlns:a16="http://schemas.microsoft.com/office/drawing/2014/main" id="{5667B1FA-03C5-D066-56A2-B1FCF39D0EEC}"/>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bg1"/>
                </a:solidFill>
                <a:latin typeface="Arial Black" panose="020B0A04020102020204" pitchFamily="34" charset="0"/>
              </a:defRPr>
            </a:lvl1pPr>
          </a:lstStyle>
          <a:p>
            <a:pPr lvl="0"/>
            <a:r>
              <a:rPr lang="en-US" dirty="0"/>
              <a:t>TITLE</a:t>
            </a:r>
            <a:endParaRPr lang="es-AR" dirty="0"/>
          </a:p>
        </p:txBody>
      </p:sp>
      <p:sp>
        <p:nvSpPr>
          <p:cNvPr id="2" name="Slide Number Placeholder 15">
            <a:extLst>
              <a:ext uri="{FF2B5EF4-FFF2-40B4-BE49-F238E27FC236}">
                <a16:creationId xmlns:a16="http://schemas.microsoft.com/office/drawing/2014/main" id="{78D9D86F-E6E0-060E-440A-9FCF38AD5406}"/>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solidFill>
                  <a:schemeClr val="bg1"/>
                </a:solidFill>
                <a:latin typeface="Arial" panose="020B0604020202020204" pitchFamily="34" charset="0"/>
                <a:cs typeface="Arial" panose="020B0604020202020204" pitchFamily="34" charset="0"/>
              </a:rPr>
              <a:pPr lvl="0"/>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604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21_Green Divider 2">
    <p:bg>
      <p:bgPr>
        <a:solidFill>
          <a:schemeClr val="bg1"/>
        </a:solidFill>
        <a:effectLst/>
      </p:bgPr>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50284BC8-BF58-69FD-4C14-98CB259E8F6A}"/>
              </a:ext>
            </a:extLst>
          </p:cNvPr>
          <p:cNvSpPr>
            <a:spLocks noGrp="1"/>
          </p:cNvSpPr>
          <p:nvPr>
            <p:ph type="body" sz="quarter" idx="11" hasCustomPrompt="1"/>
          </p:nvPr>
        </p:nvSpPr>
        <p:spPr>
          <a:xfrm>
            <a:off x="990600" y="1244600"/>
            <a:ext cx="4907280" cy="4368800"/>
          </a:xfrm>
        </p:spPr>
        <p:txBody>
          <a:bodyPr anchor="ctr">
            <a:noAutofit/>
          </a:bodyPr>
          <a:lstStyle>
            <a:lvl1pPr marL="0" indent="0" algn="l">
              <a:buNone/>
              <a:defRPr sz="6600" b="0" spc="-300">
                <a:ln w="38100">
                  <a:noFill/>
                </a:ln>
                <a:solidFill>
                  <a:schemeClr val="accent6"/>
                </a:solidFill>
                <a:latin typeface="Arial Black" panose="020B0A04020102020204" pitchFamily="34" charset="0"/>
              </a:defRPr>
            </a:lvl1pPr>
          </a:lstStyle>
          <a:p>
            <a:pPr lvl="0"/>
            <a:r>
              <a:rPr lang="en-US" dirty="0"/>
              <a:t>TITLE</a:t>
            </a:r>
            <a:endParaRPr lang="es-AR" dirty="0"/>
          </a:p>
        </p:txBody>
      </p:sp>
      <p:pic>
        <p:nvPicPr>
          <p:cNvPr id="7" name="Graphic 6">
            <a:extLst>
              <a:ext uri="{FF2B5EF4-FFF2-40B4-BE49-F238E27FC236}">
                <a16:creationId xmlns:a16="http://schemas.microsoft.com/office/drawing/2014/main" id="{E37FD69B-1113-9C2B-4978-048F1D04BD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34461" y="387217"/>
            <a:ext cx="6229350" cy="6083566"/>
          </a:xfrm>
          <a:prstGeom prst="rect">
            <a:avLst/>
          </a:prstGeom>
        </p:spPr>
      </p:pic>
      <p:grpSp>
        <p:nvGrpSpPr>
          <p:cNvPr id="2" name="Group 1">
            <a:extLst>
              <a:ext uri="{FF2B5EF4-FFF2-40B4-BE49-F238E27FC236}">
                <a16:creationId xmlns:a16="http://schemas.microsoft.com/office/drawing/2014/main" id="{6BBA4676-25C3-E3D4-7F99-E267C489E5E7}"/>
              </a:ext>
            </a:extLst>
          </p:cNvPr>
          <p:cNvGrpSpPr/>
          <p:nvPr userDrawn="1"/>
        </p:nvGrpSpPr>
        <p:grpSpPr>
          <a:xfrm>
            <a:off x="10906760" y="6415790"/>
            <a:ext cx="869136" cy="287336"/>
            <a:chOff x="9740079" y="5966678"/>
            <a:chExt cx="1069658" cy="353628"/>
          </a:xfrm>
          <a:solidFill>
            <a:schemeClr val="accent2"/>
          </a:solidFill>
        </p:grpSpPr>
        <p:sp>
          <p:nvSpPr>
            <p:cNvPr id="5" name="Freeform 5">
              <a:extLst>
                <a:ext uri="{FF2B5EF4-FFF2-40B4-BE49-F238E27FC236}">
                  <a16:creationId xmlns:a16="http://schemas.microsoft.com/office/drawing/2014/main" id="{AAB295DC-9460-33F1-18FF-DA0BCE6C70D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20474271-4603-5903-F892-B25C8E879E54}"/>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A516D6E5-5126-E009-206A-99712A85CEB3}"/>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712D4695-9261-A44A-7641-B752AE694C06}"/>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1" name="Freeform 9">
              <a:extLst>
                <a:ext uri="{FF2B5EF4-FFF2-40B4-BE49-F238E27FC236}">
                  <a16:creationId xmlns:a16="http://schemas.microsoft.com/office/drawing/2014/main" id="{BD566605-72E0-52CF-02C3-B72280731462}"/>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2" name="Freeform 10">
              <a:extLst>
                <a:ext uri="{FF2B5EF4-FFF2-40B4-BE49-F238E27FC236}">
                  <a16:creationId xmlns:a16="http://schemas.microsoft.com/office/drawing/2014/main" id="{49442ED8-279C-52E7-D2DC-3B32AC47A63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3" name="Freeform 11">
              <a:extLst>
                <a:ext uri="{FF2B5EF4-FFF2-40B4-BE49-F238E27FC236}">
                  <a16:creationId xmlns:a16="http://schemas.microsoft.com/office/drawing/2014/main" id="{81B65766-5068-3D21-7E00-E13EAC01C579}"/>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4" name="Freeform 12">
              <a:extLst>
                <a:ext uri="{FF2B5EF4-FFF2-40B4-BE49-F238E27FC236}">
                  <a16:creationId xmlns:a16="http://schemas.microsoft.com/office/drawing/2014/main" id="{52F1AD8A-3749-3D17-80A3-F3F0D11DC1EF}"/>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Tree>
    <p:extLst>
      <p:ext uri="{BB962C8B-B14F-4D97-AF65-F5344CB8AC3E}">
        <p14:creationId xmlns:p14="http://schemas.microsoft.com/office/powerpoint/2010/main" val="302603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2A22F-A7A5-B021-ACF5-DB934366DC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3B1B2B-9C40-4B8D-958F-C69CCC3F21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BECAA9-2537-DDC3-3B8F-E7E9C2D2FB1B}"/>
              </a:ext>
            </a:extLst>
          </p:cNvPr>
          <p:cNvSpPr>
            <a:spLocks noGrp="1"/>
          </p:cNvSpPr>
          <p:nvPr>
            <p:ph type="dt" sz="half" idx="10"/>
          </p:nvPr>
        </p:nvSpPr>
        <p:spPr/>
        <p:txBody>
          <a:bodyPr/>
          <a:lstStyle/>
          <a:p>
            <a:fld id="{AA0D532E-0154-43BB-B73C-0AC0B90CA01C}" type="datetimeFigureOut">
              <a:rPr lang="en-US" smtClean="0"/>
              <a:t>9/2/2025</a:t>
            </a:fld>
            <a:endParaRPr lang="en-US"/>
          </a:p>
        </p:txBody>
      </p:sp>
      <p:sp>
        <p:nvSpPr>
          <p:cNvPr id="5" name="Footer Placeholder 4">
            <a:extLst>
              <a:ext uri="{FF2B5EF4-FFF2-40B4-BE49-F238E27FC236}">
                <a16:creationId xmlns:a16="http://schemas.microsoft.com/office/drawing/2014/main" id="{8036D258-2B80-12E7-E636-424A8C7A85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BA2D02-DEE5-E32C-AD1A-ADCEB1752F7A}"/>
              </a:ext>
            </a:extLst>
          </p:cNvPr>
          <p:cNvSpPr>
            <a:spLocks noGrp="1"/>
          </p:cNvSpPr>
          <p:nvPr>
            <p:ph type="sldNum" sz="quarter" idx="12"/>
          </p:nvPr>
        </p:nvSpPr>
        <p:spPr/>
        <p:txBody>
          <a:bodyPr/>
          <a:lstStyle/>
          <a:p>
            <a:fld id="{098261DE-4CB4-475C-800B-1995271876CC}" type="slidenum">
              <a:rPr lang="en-US" smtClean="0"/>
              <a:t>‹#›</a:t>
            </a:fld>
            <a:endParaRPr lang="en-US"/>
          </a:p>
        </p:txBody>
      </p:sp>
    </p:spTree>
    <p:extLst>
      <p:ext uri="{BB962C8B-B14F-4D97-AF65-F5344CB8AC3E}">
        <p14:creationId xmlns:p14="http://schemas.microsoft.com/office/powerpoint/2010/main" val="223882047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cSld name="5_Team photos">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173823" y="2216212"/>
            <a:ext cx="1919143" cy="1919144"/>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1800">
                <a:solidFill>
                  <a:schemeClr val="bg1">
                    <a:lumMod val="50000"/>
                  </a:schemeClr>
                </a:solidFill>
              </a:defRPr>
            </a:lvl1pPr>
          </a:lstStyle>
          <a:p>
            <a:r>
              <a:rPr lang="en-US" noProof="0"/>
              <a:t>Click icon to add picture</a:t>
            </a:r>
            <a:endParaRPr lang="en-US" noProof="0" dirty="0"/>
          </a:p>
        </p:txBody>
      </p:sp>
      <p:sp>
        <p:nvSpPr>
          <p:cNvPr id="6" name="Рисунок 5"/>
          <p:cNvSpPr>
            <a:spLocks noGrp="1"/>
          </p:cNvSpPr>
          <p:nvPr>
            <p:ph type="pic" sz="quarter" idx="11"/>
          </p:nvPr>
        </p:nvSpPr>
        <p:spPr>
          <a:xfrm>
            <a:off x="2125649" y="2216211"/>
            <a:ext cx="1919143" cy="1919144"/>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1800">
                <a:solidFill>
                  <a:schemeClr val="bg1">
                    <a:lumMod val="50000"/>
                  </a:schemeClr>
                </a:solidFill>
              </a:defRPr>
            </a:lvl1pPr>
          </a:lstStyle>
          <a:p>
            <a:r>
              <a:rPr lang="en-US" noProof="0"/>
              <a:t>Click icon to add picture</a:t>
            </a:r>
            <a:endParaRPr lang="en-US" noProof="0" dirty="0"/>
          </a:p>
        </p:txBody>
      </p:sp>
      <p:sp>
        <p:nvSpPr>
          <p:cNvPr id="7" name="Рисунок 6"/>
          <p:cNvSpPr>
            <a:spLocks noGrp="1"/>
          </p:cNvSpPr>
          <p:nvPr>
            <p:ph type="pic" sz="quarter" idx="12"/>
          </p:nvPr>
        </p:nvSpPr>
        <p:spPr>
          <a:xfrm>
            <a:off x="8197061" y="2216212"/>
            <a:ext cx="1919143" cy="1919144"/>
          </a:xfrm>
          <a:custGeom>
            <a:avLst/>
            <a:gdLst>
              <a:gd name="connsiteX0" fmla="*/ 959065 w 1919143"/>
              <a:gd name="connsiteY0" fmla="*/ 1 h 1919143"/>
              <a:gd name="connsiteX1" fmla="*/ 1307851 w 1919143"/>
              <a:gd name="connsiteY1" fmla="*/ 144257 h 1919143"/>
              <a:gd name="connsiteX2" fmla="*/ 1774518 w 1919143"/>
              <a:gd name="connsiteY2" fmla="*/ 610430 h 1919143"/>
              <a:gd name="connsiteX3" fmla="*/ 1774887 w 1919143"/>
              <a:gd name="connsiteY3" fmla="*/ 1307851 h 1919143"/>
              <a:gd name="connsiteX4" fmla="*/ 1308714 w 1919143"/>
              <a:gd name="connsiteY4" fmla="*/ 1774518 h 1919143"/>
              <a:gd name="connsiteX5" fmla="*/ 611293 w 1919143"/>
              <a:gd name="connsiteY5" fmla="*/ 1774887 h 1919143"/>
              <a:gd name="connsiteX6" fmla="*/ 144626 w 1919143"/>
              <a:gd name="connsiteY6" fmla="*/ 1308714 h 1919143"/>
              <a:gd name="connsiteX7" fmla="*/ 144257 w 1919143"/>
              <a:gd name="connsiteY7" fmla="*/ 611293 h 1919143"/>
              <a:gd name="connsiteX8" fmla="*/ 610431 w 1919143"/>
              <a:gd name="connsiteY8" fmla="*/ 144626 h 1919143"/>
              <a:gd name="connsiteX9" fmla="*/ 959065 w 1919143"/>
              <a:gd name="connsiteY9" fmla="*/ 1 h 191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143" h="1919143">
                <a:moveTo>
                  <a:pt x="959065" y="1"/>
                </a:moveTo>
                <a:cubicBezTo>
                  <a:pt x="1085273" y="-66"/>
                  <a:pt x="1211507" y="48014"/>
                  <a:pt x="1307851" y="144257"/>
                </a:cubicBezTo>
                <a:lnTo>
                  <a:pt x="1774518" y="610430"/>
                </a:lnTo>
                <a:cubicBezTo>
                  <a:pt x="1967208" y="802916"/>
                  <a:pt x="1967373" y="1115162"/>
                  <a:pt x="1774887" y="1307851"/>
                </a:cubicBezTo>
                <a:lnTo>
                  <a:pt x="1308714" y="1774518"/>
                </a:lnTo>
                <a:cubicBezTo>
                  <a:pt x="1116228" y="1967208"/>
                  <a:pt x="803983" y="1967373"/>
                  <a:pt x="611293" y="1774887"/>
                </a:cubicBezTo>
                <a:lnTo>
                  <a:pt x="144626" y="1308714"/>
                </a:lnTo>
                <a:cubicBezTo>
                  <a:pt x="-48063" y="1116228"/>
                  <a:pt x="-48229" y="803983"/>
                  <a:pt x="144257" y="611293"/>
                </a:cubicBezTo>
                <a:lnTo>
                  <a:pt x="610431" y="144626"/>
                </a:lnTo>
                <a:cubicBezTo>
                  <a:pt x="706674" y="48281"/>
                  <a:pt x="832856" y="68"/>
                  <a:pt x="959065" y="1"/>
                </a:cubicBezTo>
                <a:close/>
              </a:path>
            </a:pathLst>
          </a:custGeom>
        </p:spPr>
        <p:txBody>
          <a:bodyPr wrap="square">
            <a:noAutofit/>
          </a:bodyPr>
          <a:lstStyle>
            <a:lvl1pPr marL="0" indent="0" algn="ctr">
              <a:buNone/>
              <a:defRPr sz="1800">
                <a:solidFill>
                  <a:schemeClr val="bg1">
                    <a:lumMod val="50000"/>
                  </a:schemeClr>
                </a:solidFill>
              </a:defRPr>
            </a:lvl1pPr>
          </a:lstStyle>
          <a:p>
            <a:r>
              <a:rPr lang="en-US" noProof="0"/>
              <a:t>Click icon to add picture</a:t>
            </a:r>
            <a:endParaRPr lang="en-US" noProof="0" dirty="0"/>
          </a:p>
        </p:txBody>
      </p:sp>
      <p:sp>
        <p:nvSpPr>
          <p:cNvPr id="13" name="Text Placeholder 12">
            <a:extLst>
              <a:ext uri="{FF2B5EF4-FFF2-40B4-BE49-F238E27FC236}">
                <a16:creationId xmlns:a16="http://schemas.microsoft.com/office/drawing/2014/main" id="{CA9C93DC-E34A-8734-8A76-5174421BC165}"/>
              </a:ext>
            </a:extLst>
          </p:cNvPr>
          <p:cNvSpPr>
            <a:spLocks noGrp="1"/>
          </p:cNvSpPr>
          <p:nvPr>
            <p:ph type="body" sz="quarter" idx="13"/>
          </p:nvPr>
        </p:nvSpPr>
        <p:spPr>
          <a:xfrm>
            <a:off x="1809629" y="4681684"/>
            <a:ext cx="2551176" cy="1481328"/>
          </a:xfrm>
        </p:spPr>
        <p:txBody>
          <a:bodyPr>
            <a:noAutofit/>
          </a:bodyPr>
          <a:lstStyle>
            <a:lvl1pPr marL="0" indent="0">
              <a:buNone/>
              <a:defRPr/>
            </a:lvl1pPr>
          </a:lstStyle>
          <a:p>
            <a:pPr lvl="0"/>
            <a:r>
              <a:rPr lang="en-US"/>
              <a:t>Click to edit Master text styles</a:t>
            </a:r>
          </a:p>
        </p:txBody>
      </p:sp>
      <p:sp>
        <p:nvSpPr>
          <p:cNvPr id="14" name="Text Placeholder 12">
            <a:extLst>
              <a:ext uri="{FF2B5EF4-FFF2-40B4-BE49-F238E27FC236}">
                <a16:creationId xmlns:a16="http://schemas.microsoft.com/office/drawing/2014/main" id="{B70FB7A0-FABD-B39D-878E-1529999559B3}"/>
              </a:ext>
            </a:extLst>
          </p:cNvPr>
          <p:cNvSpPr>
            <a:spLocks noGrp="1"/>
          </p:cNvSpPr>
          <p:nvPr>
            <p:ph type="body" sz="quarter" idx="14"/>
          </p:nvPr>
        </p:nvSpPr>
        <p:spPr>
          <a:xfrm>
            <a:off x="4857805" y="4681684"/>
            <a:ext cx="2551176" cy="1481328"/>
          </a:xfrm>
        </p:spPr>
        <p:txBody>
          <a:bodyPr>
            <a:noAutofit/>
          </a:bodyPr>
          <a:lstStyle>
            <a:lvl1pPr marL="0" indent="0">
              <a:buNone/>
              <a:defRPr/>
            </a:lvl1pPr>
          </a:lstStyle>
          <a:p>
            <a:pPr lvl="0"/>
            <a:r>
              <a:rPr lang="en-US"/>
              <a:t>Click to edit Master text styles</a:t>
            </a:r>
          </a:p>
        </p:txBody>
      </p:sp>
      <p:sp>
        <p:nvSpPr>
          <p:cNvPr id="15" name="Text Placeholder 12">
            <a:extLst>
              <a:ext uri="{FF2B5EF4-FFF2-40B4-BE49-F238E27FC236}">
                <a16:creationId xmlns:a16="http://schemas.microsoft.com/office/drawing/2014/main" id="{2FD37015-CEF7-62B6-D4A5-D16BFAAD6CAD}"/>
              </a:ext>
            </a:extLst>
          </p:cNvPr>
          <p:cNvSpPr>
            <a:spLocks noGrp="1"/>
          </p:cNvSpPr>
          <p:nvPr>
            <p:ph type="body" sz="quarter" idx="15"/>
          </p:nvPr>
        </p:nvSpPr>
        <p:spPr>
          <a:xfrm>
            <a:off x="7881043" y="4681684"/>
            <a:ext cx="2551176" cy="1481328"/>
          </a:xfrm>
        </p:spPr>
        <p:txBody>
          <a:bodyPr>
            <a:noAutofit/>
          </a:bodyPr>
          <a:lstStyle>
            <a:lvl1pPr marL="0" indent="0">
              <a:buNone/>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C78CDC4-4060-66D5-81A3-938734B40B0E}"/>
              </a:ext>
            </a:extLst>
          </p:cNvPr>
          <p:cNvSpPr>
            <a:spLocks noGrp="1"/>
          </p:cNvSpPr>
          <p:nvPr>
            <p:ph type="body" sz="quarter" idx="16" hasCustomPrompt="1"/>
          </p:nvPr>
        </p:nvSpPr>
        <p:spPr>
          <a:xfrm>
            <a:off x="1809632" y="4286251"/>
            <a:ext cx="2551233" cy="368300"/>
          </a:xfrm>
        </p:spPr>
        <p:txBody>
          <a:bodyPr>
            <a:noAutofit/>
          </a:bodyPr>
          <a:lstStyle>
            <a:lvl1pPr marL="0" indent="0" algn="ctr">
              <a:buNone/>
              <a:defRPr lang="en-US" sz="1351"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18" name="Text Placeholder 16">
            <a:extLst>
              <a:ext uri="{FF2B5EF4-FFF2-40B4-BE49-F238E27FC236}">
                <a16:creationId xmlns:a16="http://schemas.microsoft.com/office/drawing/2014/main" id="{A3EE24E6-C293-3159-A37F-939BE5891935}"/>
              </a:ext>
            </a:extLst>
          </p:cNvPr>
          <p:cNvSpPr>
            <a:spLocks noGrp="1"/>
          </p:cNvSpPr>
          <p:nvPr>
            <p:ph type="body" sz="quarter" idx="17" hasCustomPrompt="1"/>
          </p:nvPr>
        </p:nvSpPr>
        <p:spPr>
          <a:xfrm>
            <a:off x="4857807" y="4286251"/>
            <a:ext cx="2551233" cy="368300"/>
          </a:xfrm>
        </p:spPr>
        <p:txBody>
          <a:bodyPr>
            <a:noAutofit/>
          </a:bodyPr>
          <a:lstStyle>
            <a:lvl1pPr marL="0" indent="0" algn="ctr">
              <a:buNone/>
              <a:defRPr lang="en-US" sz="1351"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19" name="Text Placeholder 16">
            <a:extLst>
              <a:ext uri="{FF2B5EF4-FFF2-40B4-BE49-F238E27FC236}">
                <a16:creationId xmlns:a16="http://schemas.microsoft.com/office/drawing/2014/main" id="{5193C4A8-FC9B-D329-6543-248CCF1C5634}"/>
              </a:ext>
            </a:extLst>
          </p:cNvPr>
          <p:cNvSpPr>
            <a:spLocks noGrp="1"/>
          </p:cNvSpPr>
          <p:nvPr>
            <p:ph type="body" sz="quarter" idx="18" hasCustomPrompt="1"/>
          </p:nvPr>
        </p:nvSpPr>
        <p:spPr>
          <a:xfrm>
            <a:off x="7880986" y="4286942"/>
            <a:ext cx="2551233" cy="368300"/>
          </a:xfrm>
        </p:spPr>
        <p:txBody>
          <a:bodyPr>
            <a:noAutofit/>
          </a:bodyPr>
          <a:lstStyle>
            <a:lvl1pPr marL="0" indent="0" algn="ctr">
              <a:buNone/>
              <a:defRPr lang="en-US" sz="1351" kern="1200" dirty="0">
                <a:solidFill>
                  <a:schemeClr val="tx1"/>
                </a:solidFill>
                <a:latin typeface="Arial Black" panose="020B0A04020102020204" pitchFamily="34" charset="0"/>
                <a:ea typeface="+mn-ea"/>
                <a:cs typeface="+mn-cs"/>
              </a:defRPr>
            </a:lvl1pPr>
          </a:lstStyle>
          <a:p>
            <a:pPr lvl="0"/>
            <a:r>
              <a:rPr lang="en-US" dirty="0"/>
              <a:t>NAME</a:t>
            </a:r>
          </a:p>
        </p:txBody>
      </p:sp>
      <p:sp>
        <p:nvSpPr>
          <p:cNvPr id="20" name="Title 19">
            <a:extLst>
              <a:ext uri="{FF2B5EF4-FFF2-40B4-BE49-F238E27FC236}">
                <a16:creationId xmlns:a16="http://schemas.microsoft.com/office/drawing/2014/main" id="{731CF32D-9185-E5FE-0FFD-0E3A3FC1D6A2}"/>
              </a:ext>
            </a:extLst>
          </p:cNvPr>
          <p:cNvSpPr>
            <a:spLocks noGrp="1"/>
          </p:cNvSpPr>
          <p:nvPr>
            <p:ph type="title"/>
          </p:nvPr>
        </p:nvSpPr>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64169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80">
          <p15:clr>
            <a:srgbClr val="FBAE40"/>
          </p15:clr>
        </p15:guide>
        <p15:guide id="2" pos="192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7_Full Page Image">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0"/>
            <a:ext cx="12192000" cy="6858000"/>
          </a:xfrm>
        </p:spPr>
        <p:txBody>
          <a:bodyPr>
            <a:noAutofit/>
          </a:bodyPr>
          <a:lstStyle>
            <a:lvl1pPr marL="0" indent="0" algn="ctr">
              <a:buNone/>
              <a:defRPr sz="2000" i="1">
                <a:solidFill>
                  <a:schemeClr val="bg1">
                    <a:lumMod val="65000"/>
                  </a:schemeClr>
                </a:solidFill>
              </a:defRPr>
            </a:lvl1pPr>
          </a:lstStyle>
          <a:p>
            <a:endParaRPr lang="en-US" noProof="0"/>
          </a:p>
          <a:p>
            <a:endParaRPr lang="en-US" noProof="0" dirty="0"/>
          </a:p>
          <a:p>
            <a:endParaRPr lang="en-US" noProof="0" dirty="0"/>
          </a:p>
          <a:p>
            <a:r>
              <a:rPr lang="en-US" noProof="0" dirty="0"/>
              <a:t>Click on the icon to add an image:</a:t>
            </a:r>
          </a:p>
        </p:txBody>
      </p:sp>
    </p:spTree>
    <p:extLst>
      <p:ext uri="{BB962C8B-B14F-4D97-AF65-F5344CB8AC3E}">
        <p14:creationId xmlns:p14="http://schemas.microsoft.com/office/powerpoint/2010/main" val="163233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Title 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95F3E-DB00-4C3C-A6B7-B9B4877242A4}"/>
              </a:ext>
            </a:extLst>
          </p:cNvPr>
          <p:cNvSpPr>
            <a:spLocks noGrp="1"/>
          </p:cNvSpPr>
          <p:nvPr>
            <p:ph type="ctrTitle" hasCustomPrompt="1"/>
          </p:nvPr>
        </p:nvSpPr>
        <p:spPr>
          <a:xfrm>
            <a:off x="539750" y="386131"/>
            <a:ext cx="11112500" cy="693369"/>
          </a:xfrm>
          <a:prstGeom prst="rect">
            <a:avLst/>
          </a:prstGeom>
        </p:spPr>
        <p:txBody>
          <a:bodyPr anchor="ctr"/>
          <a:lstStyle>
            <a:lvl1pPr algn="ctr">
              <a:defRPr sz="3900">
                <a:solidFill>
                  <a:schemeClr val="tx1"/>
                </a:solidFill>
                <a:latin typeface="Arial" panose="020B0604020202020204" pitchFamily="34" charset="0"/>
                <a:cs typeface="Arial" panose="020B0604020202020204" pitchFamily="34" charset="0"/>
              </a:defRPr>
            </a:lvl1pPr>
          </a:lstStyle>
          <a:p>
            <a:r>
              <a:rPr lang="en-US" dirty="0"/>
              <a:t>Click to enter title</a:t>
            </a:r>
          </a:p>
        </p:txBody>
      </p:sp>
      <p:grpSp>
        <p:nvGrpSpPr>
          <p:cNvPr id="3" name="Group 2">
            <a:extLst>
              <a:ext uri="{FF2B5EF4-FFF2-40B4-BE49-F238E27FC236}">
                <a16:creationId xmlns:a16="http://schemas.microsoft.com/office/drawing/2014/main" id="{CEBFC7DA-06F1-48B9-8061-1A9FC2735295}"/>
              </a:ext>
            </a:extLst>
          </p:cNvPr>
          <p:cNvGrpSpPr/>
          <p:nvPr userDrawn="1"/>
        </p:nvGrpSpPr>
        <p:grpSpPr>
          <a:xfrm>
            <a:off x="11173460" y="6417165"/>
            <a:ext cx="869136" cy="287336"/>
            <a:chOff x="9740079" y="5966678"/>
            <a:chExt cx="1069658" cy="353628"/>
          </a:xfrm>
        </p:grpSpPr>
        <p:sp>
          <p:nvSpPr>
            <p:cNvPr id="4" name="Freeform 5">
              <a:extLst>
                <a:ext uri="{FF2B5EF4-FFF2-40B4-BE49-F238E27FC236}">
                  <a16:creationId xmlns:a16="http://schemas.microsoft.com/office/drawing/2014/main" id="{B3DC1F9C-5F61-41C3-B55E-78E2F59A49B2}"/>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6">
              <a:extLst>
                <a:ext uri="{FF2B5EF4-FFF2-40B4-BE49-F238E27FC236}">
                  <a16:creationId xmlns:a16="http://schemas.microsoft.com/office/drawing/2014/main" id="{52BA58FE-1CF6-482F-ADA8-5663A65B350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7">
              <a:extLst>
                <a:ext uri="{FF2B5EF4-FFF2-40B4-BE49-F238E27FC236}">
                  <a16:creationId xmlns:a16="http://schemas.microsoft.com/office/drawing/2014/main" id="{AECA7510-868E-499A-A802-EA1B61C2903C}"/>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8">
              <a:extLst>
                <a:ext uri="{FF2B5EF4-FFF2-40B4-BE49-F238E27FC236}">
                  <a16:creationId xmlns:a16="http://schemas.microsoft.com/office/drawing/2014/main" id="{6968D4CF-D3BF-4BA3-84D8-A0AF0B560ADA}"/>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9">
              <a:extLst>
                <a:ext uri="{FF2B5EF4-FFF2-40B4-BE49-F238E27FC236}">
                  <a16:creationId xmlns:a16="http://schemas.microsoft.com/office/drawing/2014/main" id="{A1956A4F-A914-4EC7-A4F1-5DDFFEBD4A47}"/>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10">
              <a:extLst>
                <a:ext uri="{FF2B5EF4-FFF2-40B4-BE49-F238E27FC236}">
                  <a16:creationId xmlns:a16="http://schemas.microsoft.com/office/drawing/2014/main" id="{18918A1E-00D8-4C67-A2AF-A4E44A9B7B4B}"/>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1">
              <a:extLst>
                <a:ext uri="{FF2B5EF4-FFF2-40B4-BE49-F238E27FC236}">
                  <a16:creationId xmlns:a16="http://schemas.microsoft.com/office/drawing/2014/main" id="{714F7EFD-BDF5-4CCD-BA42-00773242695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2">
              <a:extLst>
                <a:ext uri="{FF2B5EF4-FFF2-40B4-BE49-F238E27FC236}">
                  <a16:creationId xmlns:a16="http://schemas.microsoft.com/office/drawing/2014/main" id="{A64FD9F2-E817-4D6F-A98E-61885B575B5F}"/>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2" name="Text Placeholder 2">
            <a:extLst>
              <a:ext uri="{FF2B5EF4-FFF2-40B4-BE49-F238E27FC236}">
                <a16:creationId xmlns:a16="http://schemas.microsoft.com/office/drawing/2014/main" id="{8EB74EA4-13A5-4984-AB6E-5FEE5A5AE320}"/>
              </a:ext>
            </a:extLst>
          </p:cNvPr>
          <p:cNvSpPr>
            <a:spLocks noGrp="1"/>
          </p:cNvSpPr>
          <p:nvPr>
            <p:ph type="body" sz="quarter" idx="10" hasCustomPrompt="1"/>
          </p:nvPr>
        </p:nvSpPr>
        <p:spPr>
          <a:xfrm>
            <a:off x="539750" y="1092200"/>
            <a:ext cx="11112500" cy="374650"/>
          </a:xfrm>
          <a:prstGeom prst="rect">
            <a:avLst/>
          </a:prstGeom>
        </p:spPr>
        <p:txBody>
          <a:bodyPr anchor="ctr"/>
          <a:lstStyle>
            <a:lvl1pPr marL="0" indent="0" algn="ctr">
              <a:buNone/>
              <a:defRPr sz="2400">
                <a:solidFill>
                  <a:schemeClr val="tx1">
                    <a:lumMod val="60000"/>
                    <a:lumOff val="40000"/>
                  </a:schemeClr>
                </a:solidFill>
                <a:latin typeface="Arial" panose="020B0604020202020204" pitchFamily="34" charset="0"/>
                <a:cs typeface="Arial" panose="020B0604020202020204" pitchFamily="34" charset="0"/>
              </a:defRPr>
            </a:lvl1pPr>
          </a:lstStyle>
          <a:p>
            <a:pPr lvl="0"/>
            <a:r>
              <a:rPr lang="en-US" dirty="0"/>
              <a:t>Click to add subtitle</a:t>
            </a:r>
          </a:p>
        </p:txBody>
      </p:sp>
    </p:spTree>
    <p:extLst>
      <p:ext uri="{BB962C8B-B14F-4D97-AF65-F5344CB8AC3E}">
        <p14:creationId xmlns:p14="http://schemas.microsoft.com/office/powerpoint/2010/main" val="1524668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18" name="Title 1"/>
          <p:cNvSpPr>
            <a:spLocks noGrp="1"/>
          </p:cNvSpPr>
          <p:nvPr>
            <p:ph type="title"/>
          </p:nvPr>
        </p:nvSpPr>
        <p:spPr>
          <a:xfrm>
            <a:off x="704088" y="228600"/>
            <a:ext cx="10515600" cy="1139825"/>
          </a:xfrm>
        </p:spPr>
        <p:txBody>
          <a:bodyPr anchor="t" anchorCtr="0">
            <a:normAutofit/>
          </a:bodyPr>
          <a:lstStyle>
            <a:lvl1pPr>
              <a:defRPr sz="3400" spc="50" baseline="0"/>
            </a:lvl1pPr>
          </a:lstStyle>
          <a:p>
            <a:r>
              <a:rPr lang="en-US"/>
              <a:t>Click to edit Master title style</a:t>
            </a:r>
            <a:endParaRPr lang="en-US" dirty="0"/>
          </a:p>
        </p:txBody>
      </p:sp>
      <p:grpSp>
        <p:nvGrpSpPr>
          <p:cNvPr id="19" name="Group 18"/>
          <p:cNvGrpSpPr/>
          <p:nvPr userDrawn="1"/>
        </p:nvGrpSpPr>
        <p:grpSpPr>
          <a:xfrm>
            <a:off x="11173460" y="6417165"/>
            <a:ext cx="869136" cy="287336"/>
            <a:chOff x="9740079" y="5966678"/>
            <a:chExt cx="1069658" cy="353628"/>
          </a:xfrm>
        </p:grpSpPr>
        <p:sp>
          <p:nvSpPr>
            <p:cNvPr id="20" name="Freeform 5"/>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1" name="Freeform 6"/>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2" name="Freeform 7"/>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3" name="Freeform 8"/>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4" name="Freeform 9"/>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5" name="Freeform 10"/>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6" name="Freeform 11"/>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7" name="Freeform 12"/>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29" name="Footer Placeholder 3"/>
          <p:cNvSpPr>
            <a:spLocks noGrp="1"/>
          </p:cNvSpPr>
          <p:nvPr>
            <p:ph type="ftr" sz="quarter" idx="11"/>
          </p:nvPr>
        </p:nvSpPr>
        <p:spPr>
          <a:xfrm>
            <a:off x="393732" y="6492875"/>
            <a:ext cx="10835031" cy="365125"/>
          </a:xfrm>
        </p:spPr>
        <p:txBody>
          <a:bodyPr/>
          <a:lstStyle/>
          <a:p>
            <a:r>
              <a:rPr lang="en-US"/>
              <a:t>Meeting Name &amp; Date (Optional)</a:t>
            </a:r>
          </a:p>
        </p:txBody>
      </p:sp>
      <p:sp>
        <p:nvSpPr>
          <p:cNvPr id="30" name="Slide Number Placeholder 4"/>
          <p:cNvSpPr>
            <a:spLocks noGrp="1"/>
          </p:cNvSpPr>
          <p:nvPr>
            <p:ph type="sldNum" sz="quarter" idx="12"/>
          </p:nvPr>
        </p:nvSpPr>
        <p:spPr>
          <a:xfrm>
            <a:off x="171450" y="6492875"/>
            <a:ext cx="215900" cy="362254"/>
          </a:xfrm>
        </p:spPr>
        <p:txBody>
          <a:bodyPr lIns="0" tIns="0" rIns="0" bIns="0"/>
          <a:lstStyle/>
          <a:p>
            <a:fld id="{803245F9-611F-460B-AD82-FE5275B4E6CE}" type="slidenum">
              <a:rPr lang="en-US" smtClean="0"/>
              <a:t>‹#›</a:t>
            </a:fld>
            <a:endParaRPr lang="en-US" dirty="0"/>
          </a:p>
        </p:txBody>
      </p:sp>
      <p:sp>
        <p:nvSpPr>
          <p:cNvPr id="32" name="Content Placeholder 5"/>
          <p:cNvSpPr>
            <a:spLocks noGrp="1"/>
          </p:cNvSpPr>
          <p:nvPr>
            <p:ph sz="quarter" idx="13"/>
          </p:nvPr>
        </p:nvSpPr>
        <p:spPr>
          <a:xfrm>
            <a:off x="692487" y="1377757"/>
            <a:ext cx="10529695" cy="4992624"/>
          </a:xfrm>
        </p:spPr>
        <p:txBody>
          <a:bodyPr/>
          <a:lstStyle>
            <a:lvl1pPr>
              <a:lnSpc>
                <a:spcPct val="100000"/>
              </a:lnSpc>
              <a:spcBef>
                <a:spcPts val="0"/>
              </a:spcBef>
              <a:defRPr/>
            </a:lvl1pPr>
            <a:lvl2pPr marL="685800" indent="-228600">
              <a:lnSpc>
                <a:spcPct val="100000"/>
              </a:lnSpc>
              <a:spcBef>
                <a:spcPts val="500"/>
              </a:spcBef>
              <a:buFont typeface="Arial"/>
              <a:buChar char="•"/>
              <a:defRPr/>
            </a:lvl2pPr>
            <a:lvl3pPr marL="1143000" indent="-228600">
              <a:lnSpc>
                <a:spcPct val="100000"/>
              </a:lnSpc>
              <a:spcBef>
                <a:spcPts val="500"/>
              </a:spcBef>
              <a:buFont typeface="Arial"/>
              <a:buChar char="•"/>
              <a:defRPr sz="1400"/>
            </a:lvl3pPr>
            <a:lvl4pPr marL="1371600" indent="-228600">
              <a:lnSpc>
                <a:spcPct val="100000"/>
              </a:lnSpc>
              <a:spcBef>
                <a:spcPts val="500"/>
              </a:spcBef>
              <a:buFont typeface="Arial"/>
              <a:buChar char="•"/>
              <a:defRPr sz="1400"/>
            </a:lvl4pPr>
            <a:lvl5pPr marL="1600200" indent="-228600">
              <a:lnSpc>
                <a:spcPct val="100000"/>
              </a:lnSpc>
              <a:spcBef>
                <a:spcPts val="500"/>
              </a:spcBef>
              <a:buFont typeface="Arial"/>
              <a:buChar char="•"/>
              <a:defRPr sz="1400"/>
            </a:lvl5pPr>
            <a:lvl6pPr marL="1828800">
              <a:spcBef>
                <a:spcPts val="500"/>
              </a:spcBef>
              <a:defRPr sz="1400" baseline="0"/>
            </a:lvl6pPr>
            <a:lvl7pPr marL="2057400">
              <a:spcBef>
                <a:spcPts val="500"/>
              </a:spcBef>
              <a:defRPr sz="1400"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3117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938D4F65-3C01-490B-8CA0-72A8B319FB3A}"/>
              </a:ext>
            </a:extLst>
          </p:cNvPr>
          <p:cNvSpPr>
            <a:spLocks noGrp="1"/>
          </p:cNvSpPr>
          <p:nvPr>
            <p:ph type="sldNum" sz="quarter" idx="10"/>
          </p:nvPr>
        </p:nvSpPr>
        <p:spPr>
          <a:xfrm>
            <a:off x="136071" y="6388553"/>
            <a:ext cx="591911" cy="387804"/>
          </a:xfrm>
        </p:spPr>
        <p:txBody>
          <a:bodyPr/>
          <a:lstStyle>
            <a:lvl1pPr>
              <a:defRPr/>
            </a:lvl1pPr>
          </a:lstStyle>
          <a:p>
            <a:pPr>
              <a:defRPr/>
            </a:pPr>
            <a:fld id="{BD537573-2554-482A-9CEF-489E101FC9FE}" type="slidenum">
              <a:rPr lang="en-US" altLang="en-US"/>
              <a:pPr>
                <a:defRPr/>
              </a:pPr>
              <a:t>‹#›</a:t>
            </a:fld>
            <a:endParaRPr lang="en-US" altLang="en-US"/>
          </a:p>
        </p:txBody>
      </p:sp>
    </p:spTree>
    <p:extLst>
      <p:ext uri="{BB962C8B-B14F-4D97-AF65-F5344CB8AC3E}">
        <p14:creationId xmlns:p14="http://schemas.microsoft.com/office/powerpoint/2010/main" val="170467112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3_Small image right">
    <p:spTree>
      <p:nvGrpSpPr>
        <p:cNvPr id="1" name=""/>
        <p:cNvGrpSpPr/>
        <p:nvPr/>
      </p:nvGrpSpPr>
      <p:grpSpPr>
        <a:xfrm>
          <a:off x="0" y="0"/>
          <a:ext cx="0" cy="0"/>
          <a:chOff x="0" y="0"/>
          <a:chExt cx="0" cy="0"/>
        </a:xfrm>
      </p:grpSpPr>
      <p:sp>
        <p:nvSpPr>
          <p:cNvPr id="3" name="Рисунок 10"/>
          <p:cNvSpPr>
            <a:spLocks noGrp="1"/>
          </p:cNvSpPr>
          <p:nvPr>
            <p:ph type="pic" sz="quarter" idx="10"/>
          </p:nvPr>
        </p:nvSpPr>
        <p:spPr>
          <a:xfrm>
            <a:off x="9277350" y="0"/>
            <a:ext cx="2914650" cy="6858000"/>
          </a:xfrm>
        </p:spPr>
        <p:txBody>
          <a:bodyPr>
            <a:noAutofit/>
          </a:bodyPr>
          <a:lstStyle>
            <a:lvl1pPr marL="0" indent="0" algn="ctr">
              <a:buNone/>
              <a:defRPr sz="2400" i="1">
                <a:solidFill>
                  <a:schemeClr val="bg1">
                    <a:lumMod val="65000"/>
                  </a:schemeClr>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151095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theme" Target="../theme/theme2.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image" Target="../media/image1.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theme" Target="../theme/theme3.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theme" Target="../theme/theme4.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 Type="http://schemas.openxmlformats.org/officeDocument/2006/relationships/slideLayout" Target="../slideLayouts/slideLayout88.xml"/><Relationship Id="rId21" Type="http://schemas.openxmlformats.org/officeDocument/2006/relationships/slideLayout" Target="../slideLayouts/slideLayout106.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29" Type="http://schemas.openxmlformats.org/officeDocument/2006/relationships/theme" Target="../theme/theme5.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slideLayout" Target="../slideLayouts/slideLayout139.xml"/><Relationship Id="rId3" Type="http://schemas.openxmlformats.org/officeDocument/2006/relationships/slideLayout" Target="../slideLayouts/slideLayout116.xml"/><Relationship Id="rId21" Type="http://schemas.openxmlformats.org/officeDocument/2006/relationships/slideLayout" Target="../slideLayouts/slideLayout134.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slideLayout" Target="../slideLayouts/slideLayout138.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slideLayout" Target="../slideLayouts/slideLayout137.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slideLayout" Target="../slideLayouts/slideLayout136.xml"/><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 Id="rId27"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endParaRPr lang="ru-RU" dirty="0"/>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 Click to edit Master text styles</a:t>
            </a:r>
          </a:p>
          <a:p>
            <a:pPr lvl="1"/>
            <a:r>
              <a:rPr lang="en-US" dirty="0"/>
              <a:t>Second level</a:t>
            </a:r>
          </a:p>
        </p:txBody>
      </p:sp>
      <p:grpSp>
        <p:nvGrpSpPr>
          <p:cNvPr id="4" name="Group 3">
            <a:extLst>
              <a:ext uri="{FF2B5EF4-FFF2-40B4-BE49-F238E27FC236}">
                <a16:creationId xmlns:a16="http://schemas.microsoft.com/office/drawing/2014/main" id="{86EDCCF7-4F76-7F34-76AA-4D975F3DF813}"/>
              </a:ext>
            </a:extLst>
          </p:cNvPr>
          <p:cNvGrpSpPr/>
          <p:nvPr userDrawn="1"/>
        </p:nvGrpSpPr>
        <p:grpSpPr>
          <a:xfrm>
            <a:off x="10906760" y="6415790"/>
            <a:ext cx="869136" cy="287336"/>
            <a:chOff x="9740079" y="5966678"/>
            <a:chExt cx="1069658" cy="353628"/>
          </a:xfrm>
          <a:solidFill>
            <a:schemeClr val="accent2"/>
          </a:solidFill>
        </p:grpSpPr>
        <p:sp>
          <p:nvSpPr>
            <p:cNvPr id="5" name="Freeform 5">
              <a:extLst>
                <a:ext uri="{FF2B5EF4-FFF2-40B4-BE49-F238E27FC236}">
                  <a16:creationId xmlns:a16="http://schemas.microsoft.com/office/drawing/2014/main" id="{36772778-322A-A032-A2CD-838569096FA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3C2D167D-0CF9-2DB2-42CB-7DE149B36A94}"/>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6">
              <a:extLst>
                <a:ext uri="{FF2B5EF4-FFF2-40B4-BE49-F238E27FC236}">
                  <a16:creationId xmlns:a16="http://schemas.microsoft.com/office/drawing/2014/main" id="{31D7CFCF-4C4C-A879-B6AC-E879594BE455}"/>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7">
              <a:extLst>
                <a:ext uri="{FF2B5EF4-FFF2-40B4-BE49-F238E27FC236}">
                  <a16:creationId xmlns:a16="http://schemas.microsoft.com/office/drawing/2014/main" id="{840DD553-4F80-77F4-D022-E9534B32A582}"/>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8">
              <a:extLst>
                <a:ext uri="{FF2B5EF4-FFF2-40B4-BE49-F238E27FC236}">
                  <a16:creationId xmlns:a16="http://schemas.microsoft.com/office/drawing/2014/main" id="{CA592265-4647-CCEC-AD13-4E74B9869B52}"/>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33E52D6B-0834-7F50-A721-085AC297B71D}"/>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04F4EBCF-6885-597C-2C5A-D9EEF5B2800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C54401F5-0ACF-0E93-F50C-79FF706B7545}"/>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4" name="Slide Number Placeholder 15">
            <a:extLst>
              <a:ext uri="{FF2B5EF4-FFF2-40B4-BE49-F238E27FC236}">
                <a16:creationId xmlns:a16="http://schemas.microsoft.com/office/drawing/2014/main" id="{62D47255-216C-1A3A-662D-6F334F1AC680}"/>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latin typeface="Arial" panose="020B0604020202020204" pitchFamily="34" charset="0"/>
                <a:cs typeface="Arial" panose="020B0604020202020204" pitchFamily="34" charset="0"/>
              </a:rPr>
              <a:pPr lvl="0"/>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4112315"/>
      </p:ext>
    </p:extLst>
  </p:cSld>
  <p:clrMap bg1="lt1" tx1="dk1" bg2="lt2" tx2="dk2" accent1="accent1" accent2="accent2" accent3="accent3" accent4="accent4" accent5="accent5" accent6="accent6" hlink="hlink" folHlink="folHlink"/>
  <p:sldLayoutIdLst>
    <p:sldLayoutId id="2147483767" r:id="rId1"/>
    <p:sldLayoutId id="2147483759" r:id="rId2"/>
    <p:sldLayoutId id="2147483766" r:id="rId3"/>
    <p:sldLayoutId id="2147483667" r:id="rId4"/>
    <p:sldLayoutId id="2147483665" r:id="rId5"/>
    <p:sldLayoutId id="2147483660" r:id="rId6"/>
    <p:sldLayoutId id="2147483651" r:id="rId7"/>
    <p:sldLayoutId id="2147483652" r:id="rId8"/>
    <p:sldLayoutId id="2147483661" r:id="rId9"/>
    <p:sldLayoutId id="2147483654" r:id="rId10"/>
    <p:sldLayoutId id="2147483655" r:id="rId11"/>
    <p:sldLayoutId id="2147483666" r:id="rId12"/>
    <p:sldLayoutId id="2147483689" r:id="rId13"/>
    <p:sldLayoutId id="2147483656" r:id="rId14"/>
    <p:sldLayoutId id="2147483657" r:id="rId15"/>
    <p:sldLayoutId id="2147483687" r:id="rId16"/>
    <p:sldLayoutId id="2147483658" r:id="rId17"/>
    <p:sldLayoutId id="2147483695" r:id="rId18"/>
    <p:sldLayoutId id="2147483698" r:id="rId19"/>
    <p:sldLayoutId id="2147483703" r:id="rId20"/>
    <p:sldLayoutId id="2147483706" r:id="rId21"/>
    <p:sldLayoutId id="2147483760" r:id="rId22"/>
    <p:sldLayoutId id="2147483712" r:id="rId23"/>
    <p:sldLayoutId id="2147483713" r:id="rId24"/>
    <p:sldLayoutId id="2147483764"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Tx/>
        <a:buBlip>
          <a:blip r:embed="rId27">
            <a:extLst>
              <a:ext uri="{96DAC541-7B7A-43D3-8B79-37D633B846F1}">
                <asvg:svgBlip xmlns:asvg="http://schemas.microsoft.com/office/drawing/2016/SVG/main" r:embed="rId28"/>
              </a:ext>
            </a:extLst>
          </a:blip>
        </a:buBlip>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E476DE-6E02-E4CC-9CE3-7A12483357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endParaRPr lang="en-US" dirty="0"/>
          </a:p>
        </p:txBody>
      </p:sp>
      <p:sp>
        <p:nvSpPr>
          <p:cNvPr id="3" name="Text Placeholder 2">
            <a:extLst>
              <a:ext uri="{FF2B5EF4-FFF2-40B4-BE49-F238E27FC236}">
                <a16:creationId xmlns:a16="http://schemas.microsoft.com/office/drawing/2014/main" id="{2FBEFB3D-EFC0-D20D-A17A-A2EA5C86A2D0}"/>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15">
            <a:extLst>
              <a:ext uri="{FF2B5EF4-FFF2-40B4-BE49-F238E27FC236}">
                <a16:creationId xmlns:a16="http://schemas.microsoft.com/office/drawing/2014/main" id="{89D0C992-0441-EF81-AEFF-AB24E7E408F3}"/>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latin typeface="Arial" panose="020B0604020202020204" pitchFamily="34" charset="0"/>
                <a:cs typeface="Arial" panose="020B0604020202020204" pitchFamily="34" charset="0"/>
              </a:rPr>
              <a:pPr lvl="0"/>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548749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796" r:id="rId5"/>
    <p:sldLayoutId id="2147483798" r:id="rId6"/>
    <p:sldLayoutId id="2147483763" r:id="rId7"/>
    <p:sldLayoutId id="2147483761" r:id="rId8"/>
    <p:sldLayoutId id="2147483762"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endParaRPr lang="ru-RU" dirty="0"/>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 Click to edit Master text styles</a:t>
            </a:r>
          </a:p>
          <a:p>
            <a:pPr lvl="1"/>
            <a:r>
              <a:rPr lang="en-US" dirty="0"/>
              <a:t>Second level</a:t>
            </a:r>
          </a:p>
        </p:txBody>
      </p:sp>
      <p:grpSp>
        <p:nvGrpSpPr>
          <p:cNvPr id="4" name="Group 3">
            <a:extLst>
              <a:ext uri="{FF2B5EF4-FFF2-40B4-BE49-F238E27FC236}">
                <a16:creationId xmlns:a16="http://schemas.microsoft.com/office/drawing/2014/main" id="{86EDCCF7-4F76-7F34-76AA-4D975F3DF813}"/>
              </a:ext>
            </a:extLst>
          </p:cNvPr>
          <p:cNvGrpSpPr/>
          <p:nvPr userDrawn="1"/>
        </p:nvGrpSpPr>
        <p:grpSpPr>
          <a:xfrm>
            <a:off x="10906760" y="6415790"/>
            <a:ext cx="869136" cy="287336"/>
            <a:chOff x="9740079" y="5966678"/>
            <a:chExt cx="1069658" cy="353628"/>
          </a:xfrm>
          <a:solidFill>
            <a:schemeClr val="accent2"/>
          </a:solidFill>
        </p:grpSpPr>
        <p:sp>
          <p:nvSpPr>
            <p:cNvPr id="5" name="Freeform 5">
              <a:extLst>
                <a:ext uri="{FF2B5EF4-FFF2-40B4-BE49-F238E27FC236}">
                  <a16:creationId xmlns:a16="http://schemas.microsoft.com/office/drawing/2014/main" id="{36772778-322A-A032-A2CD-838569096FA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3C2D167D-0CF9-2DB2-42CB-7DE149B36A94}"/>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7" name="Freeform 6">
              <a:extLst>
                <a:ext uri="{FF2B5EF4-FFF2-40B4-BE49-F238E27FC236}">
                  <a16:creationId xmlns:a16="http://schemas.microsoft.com/office/drawing/2014/main" id="{31D7CFCF-4C4C-A879-B6AC-E879594BE455}"/>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8" name="Freeform 7">
              <a:extLst>
                <a:ext uri="{FF2B5EF4-FFF2-40B4-BE49-F238E27FC236}">
                  <a16:creationId xmlns:a16="http://schemas.microsoft.com/office/drawing/2014/main" id="{840DD553-4F80-77F4-D022-E9534B32A582}"/>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9" name="Freeform 8">
              <a:extLst>
                <a:ext uri="{FF2B5EF4-FFF2-40B4-BE49-F238E27FC236}">
                  <a16:creationId xmlns:a16="http://schemas.microsoft.com/office/drawing/2014/main" id="{CA592265-4647-CCEC-AD13-4E74B9869B52}"/>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33E52D6B-0834-7F50-A721-085AC297B71D}"/>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04F4EBCF-6885-597C-2C5A-D9EEF5B28003}"/>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C54401F5-0ACF-0E93-F50C-79FF706B7545}"/>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ndParaRPr>
            </a:p>
          </p:txBody>
        </p:sp>
      </p:grpSp>
      <p:sp>
        <p:nvSpPr>
          <p:cNvPr id="14" name="Slide Number Placeholder 15">
            <a:extLst>
              <a:ext uri="{FF2B5EF4-FFF2-40B4-BE49-F238E27FC236}">
                <a16:creationId xmlns:a16="http://schemas.microsoft.com/office/drawing/2014/main" id="{62D47255-216C-1A3A-662D-6F334F1AC680}"/>
              </a:ext>
            </a:extLst>
          </p:cNvPr>
          <p:cNvSpPr txBox="1">
            <a:spLocks/>
          </p:cNvSpPr>
          <p:nvPr userDrawn="1"/>
        </p:nvSpPr>
        <p:spPr>
          <a:xfrm>
            <a:off x="171449" y="6376896"/>
            <a:ext cx="466503" cy="365125"/>
          </a:xfrm>
          <a:prstGeom prst="rect">
            <a:avLst/>
          </a:prstGeom>
        </p:spPr>
        <p:txBody>
          <a:bodyPr vert="horz" lIns="91440" tIns="45720" rIns="91440" bIns="45720" rtlCol="0" anchor="ctr">
            <a:noAutofit/>
          </a:bodyP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latin typeface="Arial" panose="020B0604020202020204" pitchFamily="34" charset="0"/>
                <a:cs typeface="Arial" panose="020B0604020202020204" pitchFamily="34" charset="0"/>
              </a:rPr>
              <a:pPr lvl="0"/>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7317738"/>
      </p:ext>
    </p:extLst>
  </p:cSld>
  <p:clrMap bg1="lt1" tx1="dk1" bg2="lt2" tx2="dk2" accent1="accent1" accent2="accent2" accent3="accent3" accent4="accent4" accent5="accent5" accent6="accent6" hlink="hlink" folHlink="folHlink"/>
  <p:sldLayoutIdLst>
    <p:sldLayoutId id="2147483769"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 id="2147483794" r:id="rId25"/>
    <p:sldLayoutId id="2147483821" r:id="rId26"/>
    <p:sldLayoutId id="2147483880"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Tx/>
        <a:buBlip>
          <a:blip r:embed="rId29">
            <a:extLst>
              <a:ext uri="{96DAC541-7B7A-43D3-8B79-37D633B846F1}">
                <asvg:svgBlip xmlns:asvg="http://schemas.microsoft.com/office/drawing/2016/SVG/main" r:embed="rId30"/>
              </a:ext>
            </a:extLst>
          </a:blip>
        </a:buBlip>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1889755"/>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8" r:id="rId13"/>
    <p:sldLayoutId id="214748381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AA71F08-4DBA-49F9-97F2-87105D88E2FE}"/>
              </a:ext>
            </a:extLst>
          </p:cNvPr>
          <p:cNvGrpSpPr/>
          <p:nvPr userDrawn="1"/>
        </p:nvGrpSpPr>
        <p:grpSpPr>
          <a:xfrm>
            <a:off x="11173460" y="6417165"/>
            <a:ext cx="869136" cy="287336"/>
            <a:chOff x="9740079" y="5966678"/>
            <a:chExt cx="1069658" cy="353628"/>
          </a:xfrm>
        </p:grpSpPr>
        <p:sp>
          <p:nvSpPr>
            <p:cNvPr id="8" name="Freeform 5">
              <a:extLst>
                <a:ext uri="{FF2B5EF4-FFF2-40B4-BE49-F238E27FC236}">
                  <a16:creationId xmlns:a16="http://schemas.microsoft.com/office/drawing/2014/main" id="{378F9DEC-94A1-4256-9041-41953FA37A2F}"/>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6">
              <a:extLst>
                <a:ext uri="{FF2B5EF4-FFF2-40B4-BE49-F238E27FC236}">
                  <a16:creationId xmlns:a16="http://schemas.microsoft.com/office/drawing/2014/main" id="{7D555DE2-3C1D-4B0A-BDD6-E0DA7B39BE20}"/>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7">
              <a:extLst>
                <a:ext uri="{FF2B5EF4-FFF2-40B4-BE49-F238E27FC236}">
                  <a16:creationId xmlns:a16="http://schemas.microsoft.com/office/drawing/2014/main" id="{31E01B4A-6FBC-4C1F-831F-5B23B64A8008}"/>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8">
              <a:extLst>
                <a:ext uri="{FF2B5EF4-FFF2-40B4-BE49-F238E27FC236}">
                  <a16:creationId xmlns:a16="http://schemas.microsoft.com/office/drawing/2014/main" id="{AD6A97CD-3E54-4FBA-9D2D-D97EE77EB488}"/>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9">
              <a:extLst>
                <a:ext uri="{FF2B5EF4-FFF2-40B4-BE49-F238E27FC236}">
                  <a16:creationId xmlns:a16="http://schemas.microsoft.com/office/drawing/2014/main" id="{E17F7C0D-79BF-438A-B76E-047ACB060C7F}"/>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0">
              <a:extLst>
                <a:ext uri="{FF2B5EF4-FFF2-40B4-BE49-F238E27FC236}">
                  <a16:creationId xmlns:a16="http://schemas.microsoft.com/office/drawing/2014/main" id="{58FD4127-896F-4B29-BFEC-FF1B36D73E6D}"/>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1">
              <a:extLst>
                <a:ext uri="{FF2B5EF4-FFF2-40B4-BE49-F238E27FC236}">
                  <a16:creationId xmlns:a16="http://schemas.microsoft.com/office/drawing/2014/main" id="{1B7FF7ED-3D1A-4D3C-952F-DA7DD34D10B1}"/>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12">
              <a:extLst>
                <a:ext uri="{FF2B5EF4-FFF2-40B4-BE49-F238E27FC236}">
                  <a16:creationId xmlns:a16="http://schemas.microsoft.com/office/drawing/2014/main" id="{5E5D0DE2-6656-4096-A193-6F7706EF8FA7}"/>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solidFill>
              <a:srgbClr val="FF5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6" name="Slide Number Placeholder 15">
            <a:extLst>
              <a:ext uri="{FF2B5EF4-FFF2-40B4-BE49-F238E27FC236}">
                <a16:creationId xmlns:a16="http://schemas.microsoft.com/office/drawing/2014/main" id="{BE49949E-F288-49F8-B1F5-88BC85785C46}"/>
              </a:ext>
            </a:extLst>
          </p:cNvPr>
          <p:cNvSpPr txBox="1">
            <a:spLocks/>
          </p:cNvSpPr>
          <p:nvPr userDrawn="1"/>
        </p:nvSpPr>
        <p:spPr>
          <a:xfrm>
            <a:off x="171449" y="6492874"/>
            <a:ext cx="46650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3245F9-611F-460B-AD82-FE5275B4E6CE}" type="slidenum">
              <a:rPr lang="en-US" sz="1000" smtClean="0">
                <a:solidFill>
                  <a:schemeClr val="tx1">
                    <a:lumMod val="60000"/>
                    <a:lumOff val="40000"/>
                  </a:schemeClr>
                </a:solidFill>
              </a:rPr>
              <a:pPr/>
              <a:t>‹#›</a:t>
            </a:fld>
            <a:endParaRPr lang="en-US" sz="1000" dirty="0">
              <a:solidFill>
                <a:schemeClr val="tx1">
                  <a:lumMod val="60000"/>
                  <a:lumOff val="40000"/>
                </a:schemeClr>
              </a:solidFill>
            </a:endParaRPr>
          </a:p>
        </p:txBody>
      </p:sp>
    </p:spTree>
    <p:extLst>
      <p:ext uri="{BB962C8B-B14F-4D97-AF65-F5344CB8AC3E}">
        <p14:creationId xmlns:p14="http://schemas.microsoft.com/office/powerpoint/2010/main" val="2061652851"/>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842" r:id="rId19"/>
    <p:sldLayoutId id="2147483843"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E476DE-6E02-E4CC-9CE3-7A12483357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endParaRPr lang="en-US" dirty="0"/>
          </a:p>
        </p:txBody>
      </p:sp>
      <p:sp>
        <p:nvSpPr>
          <p:cNvPr id="3" name="Text Placeholder 2">
            <a:extLst>
              <a:ext uri="{FF2B5EF4-FFF2-40B4-BE49-F238E27FC236}">
                <a16:creationId xmlns:a16="http://schemas.microsoft.com/office/drawing/2014/main" id="{2FBEFB3D-EFC0-D20D-A17A-A2EA5C86A2D0}"/>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15">
            <a:extLst>
              <a:ext uri="{FF2B5EF4-FFF2-40B4-BE49-F238E27FC236}">
                <a16:creationId xmlns:a16="http://schemas.microsoft.com/office/drawing/2014/main" id="{89D0C992-0441-EF81-AEFF-AB24E7E408F3}"/>
              </a:ext>
            </a:extLst>
          </p:cNvPr>
          <p:cNvSpPr txBox="1">
            <a:spLocks/>
          </p:cNvSpPr>
          <p:nvPr userDrawn="1"/>
        </p:nvSpPr>
        <p:spPr>
          <a:xfrm>
            <a:off x="171449" y="6376896"/>
            <a:ext cx="466503" cy="365125"/>
          </a:xfrm>
          <a:prstGeom prst="rect">
            <a:avLst/>
          </a:prstGeom>
        </p:spPr>
        <p:txBody>
          <a:bodyPr vert="horz" lIns="91440" tIns="45720" rIns="91440" bIns="45720" rtlCol="0" anchor="ctr"/>
          <a:lstStyle>
            <a:defPPr>
              <a:defRPr lang="ru-RU"/>
            </a:defPPr>
            <a:lvl1pPr algn="ctr">
              <a:defRPr sz="1200">
                <a:solidFill>
                  <a:schemeClr val="tx1">
                    <a:tint val="82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803245F9-611F-460B-AD82-FE5275B4E6CE}" type="slidenum">
              <a:rPr lang="en-US" sz="1000" smtClean="0">
                <a:latin typeface="Arial" panose="020B0604020202020204" pitchFamily="34" charset="0"/>
                <a:cs typeface="Arial" panose="020B0604020202020204" pitchFamily="34" charset="0"/>
              </a:rPr>
              <a:pPr lvl="0"/>
              <a:t>‹#›</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392238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 id="2147483870" r:id="rId18"/>
    <p:sldLayoutId id="2147483871" r:id="rId19"/>
    <p:sldLayoutId id="2147483872" r:id="rId20"/>
    <p:sldLayoutId id="2147483873" r:id="rId21"/>
    <p:sldLayoutId id="2147483874" r:id="rId22"/>
    <p:sldLayoutId id="2147483875" r:id="rId23"/>
    <p:sldLayoutId id="2147483876" r:id="rId24"/>
    <p:sldLayoutId id="2147483878" r:id="rId25"/>
    <p:sldLayoutId id="2147483879"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png"/><Relationship Id="rId1" Type="http://schemas.openxmlformats.org/officeDocument/2006/relationships/slideLayout" Target="../slideLayouts/slideLayout136.xml"/><Relationship Id="rId4" Type="http://schemas.openxmlformats.org/officeDocument/2006/relationships/image" Target="../media/image50.png"/></Relationships>
</file>

<file path=ppt/slides/_rels/slide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xml"/><Relationship Id="rId1" Type="http://schemas.openxmlformats.org/officeDocument/2006/relationships/slideLayout" Target="../slideLayouts/slideLayout139.xml"/></Relationships>
</file>

<file path=ppt/slides/_rels/slide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138.xml"/></Relationships>
</file>

<file path=ppt/slides/_rels/slide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xml"/><Relationship Id="rId7" Type="http://schemas.openxmlformats.org/officeDocument/2006/relationships/image" Target="../media/image56.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image" Target="../media/image58.png"/><Relationship Id="rId5" Type="http://schemas.openxmlformats.org/officeDocument/2006/relationships/diagramColors" Target="../diagrams/colors1.xml"/><Relationship Id="rId10" Type="http://schemas.openxmlformats.org/officeDocument/2006/relationships/image" Target="../media/image57.png"/><Relationship Id="rId4" Type="http://schemas.openxmlformats.org/officeDocument/2006/relationships/diagramQuickStyle" Target="../diagrams/quickStyle1.xml"/><Relationship Id="rId9" Type="http://schemas.openxmlformats.org/officeDocument/2006/relationships/image" Target="../media/image2.svg"/></Relationships>
</file>

<file path=ppt/slides/_rels/slide1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xml"/><Relationship Id="rId1" Type="http://schemas.openxmlformats.org/officeDocument/2006/relationships/slideLayout" Target="../slideLayouts/slideLayout56.xml"/><Relationship Id="rId5" Type="http://schemas.openxmlformats.org/officeDocument/2006/relationships/image" Target="../media/image2.sv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52.xml"/><Relationship Id="rId5" Type="http://schemas.openxmlformats.org/officeDocument/2006/relationships/hyperlink" Target="https://assets.ctfassets.net/m2p70vmwc019/31meCOr5sPIZ39cMxB7bbj/e490389bfa665e00ad77d79459e20311/2024_SOAR_Conference_Breakout_Session_Assessing_a_Concession_Opportunity_06-26-24.pdf" TargetMode="External"/><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8" Type="http://schemas.openxmlformats.org/officeDocument/2006/relationships/hyperlink" Target="https://sctrca.org/" TargetMode="External"/><Relationship Id="rId13" Type="http://schemas.openxmlformats.org/officeDocument/2006/relationships/image" Target="../media/image65.png"/><Relationship Id="rId3" Type="http://schemas.openxmlformats.org/officeDocument/2006/relationships/hyperlink" Target="http://www.nctrca.org/" TargetMode="External"/><Relationship Id="rId7" Type="http://schemas.openxmlformats.org/officeDocument/2006/relationships/hyperlink" Target="https://www.nctrca.org/" TargetMode="External"/><Relationship Id="rId12" Type="http://schemas.openxmlformats.org/officeDocument/2006/relationships/image" Target="../media/image64.jpeg"/><Relationship Id="rId2" Type="http://schemas.openxmlformats.org/officeDocument/2006/relationships/notesSlide" Target="../notesSlides/notesSlide5.xml"/><Relationship Id="rId1" Type="http://schemas.openxmlformats.org/officeDocument/2006/relationships/slideLayout" Target="../slideLayouts/slideLayout70.xml"/><Relationship Id="rId6" Type="http://schemas.openxmlformats.org/officeDocument/2006/relationships/hyperlink" Target="https://ccrta.org/opportunities/dbe-certification/" TargetMode="External"/><Relationship Id="rId11" Type="http://schemas.openxmlformats.org/officeDocument/2006/relationships/hyperlink" Target="https://txdot.txdotcms.com/" TargetMode="External"/><Relationship Id="rId5" Type="http://schemas.openxmlformats.org/officeDocument/2006/relationships/hyperlink" Target="https://www.austintexas.gov/department/small-and-minority-business/about" TargetMode="External"/><Relationship Id="rId10" Type="http://schemas.openxmlformats.org/officeDocument/2006/relationships/hyperlink" Target="https://ftp.txdot.gov/pub/txdot-info/ocr/tucp/tucp-region-map.pdf" TargetMode="External"/><Relationship Id="rId4" Type="http://schemas.openxmlformats.org/officeDocument/2006/relationships/hyperlink" Target="https://www.houstontx.gov/obo/" TargetMode="External"/><Relationship Id="rId9" Type="http://schemas.openxmlformats.org/officeDocument/2006/relationships/hyperlink" Target="https://www.txdot.gov/business/disadvantaged-small-business-enterprise/dbe-airport-concessions.html"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2.xml"/><Relationship Id="rId7" Type="http://schemas.openxmlformats.org/officeDocument/2006/relationships/image" Target="../media/image56.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11" Type="http://schemas.openxmlformats.org/officeDocument/2006/relationships/image" Target="../media/image58.png"/><Relationship Id="rId5" Type="http://schemas.openxmlformats.org/officeDocument/2006/relationships/diagramColors" Target="../diagrams/colors2.xml"/><Relationship Id="rId10" Type="http://schemas.openxmlformats.org/officeDocument/2006/relationships/image" Target="../media/image57.png"/><Relationship Id="rId4" Type="http://schemas.openxmlformats.org/officeDocument/2006/relationships/diagramQuickStyle" Target="../diagrams/quickStyle2.xml"/><Relationship Id="rId9" Type="http://schemas.openxmlformats.org/officeDocument/2006/relationships/image" Target="../media/image2.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3" Type="http://schemas.openxmlformats.org/officeDocument/2006/relationships/hyperlink" Target="http://www.nctrca.org/" TargetMode="External"/><Relationship Id="rId2" Type="http://schemas.openxmlformats.org/officeDocument/2006/relationships/notesSlide" Target="../notesSlides/notesSlide6.xml"/><Relationship Id="rId1" Type="http://schemas.openxmlformats.org/officeDocument/2006/relationships/slideLayout" Target="../slideLayouts/slideLayout70.xml"/><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5.xml"/><Relationship Id="rId4" Type="http://schemas.openxmlformats.org/officeDocument/2006/relationships/hyperlink" Target="http://www.dfw.diversitysoftware.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oleObject" Target="../embeddings/oleObject1.bin"/><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oleObject" Target="../embeddings/oleObject2.bin"/><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hyperlink" Target="http://www.dfwairport.com/bdd" TargetMode="External"/><Relationship Id="rId7" Type="http://schemas.openxmlformats.org/officeDocument/2006/relationships/image" Target="../media/image73.png"/><Relationship Id="rId2" Type="http://schemas.openxmlformats.org/officeDocument/2006/relationships/image" Target="../media/image70.jpeg"/><Relationship Id="rId1" Type="http://schemas.openxmlformats.org/officeDocument/2006/relationships/slideLayout" Target="../slideLayouts/slideLayout55.xml"/><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hyperlink" Target="http://www.faa.gov/"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 Placeholder 46">
            <a:extLst>
              <a:ext uri="{FF2B5EF4-FFF2-40B4-BE49-F238E27FC236}">
                <a16:creationId xmlns:a16="http://schemas.microsoft.com/office/drawing/2014/main" id="{3B9429A9-ABCB-0B8F-159B-E9494502633D}"/>
              </a:ext>
            </a:extLst>
          </p:cNvPr>
          <p:cNvSpPr>
            <a:spLocks noGrp="1"/>
          </p:cNvSpPr>
          <p:nvPr>
            <p:ph type="body" idx="1"/>
          </p:nvPr>
        </p:nvSpPr>
        <p:spPr>
          <a:xfrm>
            <a:off x="268201" y="3653166"/>
            <a:ext cx="7542832" cy="1645920"/>
          </a:xfrm>
        </p:spPr>
        <p:txBody>
          <a:bodyPr>
            <a:noAutofit/>
          </a:bodyPr>
          <a:lstStyle/>
          <a:p>
            <a:pPr>
              <a:spcBef>
                <a:spcPts val="600"/>
              </a:spcBef>
            </a:pPr>
            <a:r>
              <a:rPr lang="en-US" dirty="0"/>
              <a:t>Tamela Lee</a:t>
            </a:r>
          </a:p>
          <a:p>
            <a:pPr>
              <a:spcBef>
                <a:spcPts val="600"/>
              </a:spcBef>
            </a:pPr>
            <a:r>
              <a:rPr lang="en-US" dirty="0"/>
              <a:t>Vice President of Business Diversity and Development</a:t>
            </a:r>
          </a:p>
          <a:p>
            <a:pPr>
              <a:spcBef>
                <a:spcPts val="1200"/>
              </a:spcBef>
            </a:pPr>
            <a:endParaRPr lang="en-US" dirty="0"/>
          </a:p>
          <a:p>
            <a:pPr>
              <a:spcBef>
                <a:spcPts val="1200"/>
              </a:spcBef>
            </a:pPr>
            <a:r>
              <a:rPr lang="en-US" dirty="0"/>
              <a:t>August 26, 2025</a:t>
            </a:r>
          </a:p>
          <a:p>
            <a:endParaRPr lang="en-US" dirty="0"/>
          </a:p>
        </p:txBody>
      </p:sp>
      <p:sp>
        <p:nvSpPr>
          <p:cNvPr id="46" name="Title 45">
            <a:extLst>
              <a:ext uri="{FF2B5EF4-FFF2-40B4-BE49-F238E27FC236}">
                <a16:creationId xmlns:a16="http://schemas.microsoft.com/office/drawing/2014/main" id="{36F6D641-2FD4-A6E4-F10C-5C34DBD9662C}"/>
              </a:ext>
            </a:extLst>
          </p:cNvPr>
          <p:cNvSpPr>
            <a:spLocks noGrp="1"/>
          </p:cNvSpPr>
          <p:nvPr>
            <p:ph type="ctrTitle"/>
          </p:nvPr>
        </p:nvSpPr>
        <p:spPr>
          <a:xfrm>
            <a:off x="581707" y="1210490"/>
            <a:ext cx="11454349" cy="1273655"/>
          </a:xfrm>
        </p:spPr>
        <p:txBody>
          <a:bodyPr>
            <a:noAutofit/>
          </a:bodyPr>
          <a:lstStyle/>
          <a:p>
            <a:r>
              <a:rPr lang="en-US" sz="2800" dirty="0">
                <a:solidFill>
                  <a:schemeClr val="bg1">
                    <a:lumMod val="95000"/>
                  </a:schemeClr>
                </a:solidFill>
              </a:rPr>
              <a:t>Business Diversity and Concessions Programs Overview</a:t>
            </a:r>
            <a:endParaRPr lang="en-US" sz="2800" dirty="0"/>
          </a:p>
        </p:txBody>
      </p:sp>
    </p:spTree>
    <p:extLst>
      <p:ext uri="{BB962C8B-B14F-4D97-AF65-F5344CB8AC3E}">
        <p14:creationId xmlns:p14="http://schemas.microsoft.com/office/powerpoint/2010/main" val="333508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614F0-7664-8B11-2507-8F5D86F20C07}"/>
              </a:ext>
            </a:extLst>
          </p:cNvPr>
          <p:cNvSpPr>
            <a:spLocks noGrp="1"/>
          </p:cNvSpPr>
          <p:nvPr>
            <p:ph type="ctrTitle"/>
          </p:nvPr>
        </p:nvSpPr>
        <p:spPr>
          <a:xfrm>
            <a:off x="777241" y="506901"/>
            <a:ext cx="10645884" cy="693369"/>
          </a:xfrm>
        </p:spPr>
        <p:txBody>
          <a:bodyPr>
            <a:noAutofit/>
          </a:bodyPr>
          <a:lstStyle/>
          <a:p>
            <a:r>
              <a:rPr lang="en-US" dirty="0"/>
              <a:t>Agenda</a:t>
            </a:r>
          </a:p>
        </p:txBody>
      </p:sp>
      <p:grpSp>
        <p:nvGrpSpPr>
          <p:cNvPr id="113" name="Group 112">
            <a:extLst>
              <a:ext uri="{FF2B5EF4-FFF2-40B4-BE49-F238E27FC236}">
                <a16:creationId xmlns:a16="http://schemas.microsoft.com/office/drawing/2014/main" id="{9F8B78BB-AB19-DA0F-A67F-F1BF179C8ECE}"/>
              </a:ext>
            </a:extLst>
          </p:cNvPr>
          <p:cNvGrpSpPr/>
          <p:nvPr/>
        </p:nvGrpSpPr>
        <p:grpSpPr>
          <a:xfrm>
            <a:off x="7111567" y="506901"/>
            <a:ext cx="3742956" cy="5869312"/>
            <a:chOff x="7111567" y="506901"/>
            <a:chExt cx="3742956" cy="5869312"/>
          </a:xfrm>
        </p:grpSpPr>
        <p:grpSp>
          <p:nvGrpSpPr>
            <p:cNvPr id="55" name="Graphic 52">
              <a:extLst>
                <a:ext uri="{FF2B5EF4-FFF2-40B4-BE49-F238E27FC236}">
                  <a16:creationId xmlns:a16="http://schemas.microsoft.com/office/drawing/2014/main" id="{6E33BAF5-0CA7-EA49-AA10-087056528F06}"/>
                </a:ext>
              </a:extLst>
            </p:cNvPr>
            <p:cNvGrpSpPr/>
            <p:nvPr/>
          </p:nvGrpSpPr>
          <p:grpSpPr>
            <a:xfrm>
              <a:off x="7111567" y="506901"/>
              <a:ext cx="3742956" cy="5869312"/>
              <a:chOff x="7111567" y="506901"/>
              <a:chExt cx="3742956" cy="5869312"/>
            </a:xfrm>
          </p:grpSpPr>
          <p:sp>
            <p:nvSpPr>
              <p:cNvPr id="56" name="Freeform: Shape 55">
                <a:extLst>
                  <a:ext uri="{FF2B5EF4-FFF2-40B4-BE49-F238E27FC236}">
                    <a16:creationId xmlns:a16="http://schemas.microsoft.com/office/drawing/2014/main" id="{0664FC24-96BD-C8C0-12EA-C5CEA2AAAB1A}"/>
                  </a:ext>
                </a:extLst>
              </p:cNvPr>
              <p:cNvSpPr/>
              <p:nvPr/>
            </p:nvSpPr>
            <p:spPr>
              <a:xfrm>
                <a:off x="8674982" y="506901"/>
                <a:ext cx="208431" cy="5534905"/>
              </a:xfrm>
              <a:custGeom>
                <a:avLst/>
                <a:gdLst>
                  <a:gd name="connsiteX0" fmla="*/ 0 w 208431"/>
                  <a:gd name="connsiteY0" fmla="*/ 0 h 5534905"/>
                  <a:gd name="connsiteX1" fmla="*/ 208432 w 208431"/>
                  <a:gd name="connsiteY1" fmla="*/ 0 h 5534905"/>
                  <a:gd name="connsiteX2" fmla="*/ 208432 w 208431"/>
                  <a:gd name="connsiteY2" fmla="*/ 5534905 h 5534905"/>
                  <a:gd name="connsiteX3" fmla="*/ 0 w 208431"/>
                  <a:gd name="connsiteY3" fmla="*/ 5534905 h 5534905"/>
                </a:gdLst>
                <a:ahLst/>
                <a:cxnLst>
                  <a:cxn ang="0">
                    <a:pos x="connsiteX0" y="connsiteY0"/>
                  </a:cxn>
                  <a:cxn ang="0">
                    <a:pos x="connsiteX1" y="connsiteY1"/>
                  </a:cxn>
                  <a:cxn ang="0">
                    <a:pos x="connsiteX2" y="connsiteY2"/>
                  </a:cxn>
                  <a:cxn ang="0">
                    <a:pos x="connsiteX3" y="connsiteY3"/>
                  </a:cxn>
                </a:cxnLst>
                <a:rect l="l" t="t" r="r" b="b"/>
                <a:pathLst>
                  <a:path w="208431" h="5534905">
                    <a:moveTo>
                      <a:pt x="0" y="0"/>
                    </a:moveTo>
                    <a:lnTo>
                      <a:pt x="208432" y="0"/>
                    </a:lnTo>
                    <a:lnTo>
                      <a:pt x="208432" y="5534905"/>
                    </a:lnTo>
                    <a:lnTo>
                      <a:pt x="0" y="5534905"/>
                    </a:lnTo>
                    <a:close/>
                  </a:path>
                </a:pathLst>
              </a:custGeom>
              <a:solidFill>
                <a:srgbClr val="BCBEC0"/>
              </a:solidFill>
              <a:ln w="0" cap="flat">
                <a:noFill/>
                <a:prstDash val="solid"/>
                <a:miter/>
              </a:ln>
            </p:spPr>
            <p:txBody>
              <a:bodyPr rtlCol="0" anchor="ctr"/>
              <a:lstStyle/>
              <a:p>
                <a:endParaRPr lang="es-AR"/>
              </a:p>
            </p:txBody>
          </p:sp>
          <p:sp>
            <p:nvSpPr>
              <p:cNvPr id="57" name="Freeform: Shape 56">
                <a:extLst>
                  <a:ext uri="{FF2B5EF4-FFF2-40B4-BE49-F238E27FC236}">
                    <a16:creationId xmlns:a16="http://schemas.microsoft.com/office/drawing/2014/main" id="{36303F32-5CA6-CD02-73C6-CD0898F79A38}"/>
                  </a:ext>
                </a:extLst>
              </p:cNvPr>
              <p:cNvSpPr/>
              <p:nvPr/>
            </p:nvSpPr>
            <p:spPr>
              <a:xfrm>
                <a:off x="7542820" y="2511091"/>
                <a:ext cx="1400266" cy="1897681"/>
              </a:xfrm>
              <a:custGeom>
                <a:avLst/>
                <a:gdLst>
                  <a:gd name="connsiteX0" fmla="*/ 551445 w 1400266"/>
                  <a:gd name="connsiteY0" fmla="*/ 116383 h 1897681"/>
                  <a:gd name="connsiteX1" fmla="*/ 1400267 w 1400266"/>
                  <a:gd name="connsiteY1" fmla="*/ 116383 h 1897681"/>
                  <a:gd name="connsiteX2" fmla="*/ 1400267 w 1400266"/>
                  <a:gd name="connsiteY2" fmla="*/ 0 h 1897681"/>
                  <a:gd name="connsiteX3" fmla="*/ 57275 w 1400266"/>
                  <a:gd name="connsiteY3" fmla="*/ 0 h 1897681"/>
                  <a:gd name="connsiteX4" fmla="*/ 57275 w 1400266"/>
                  <a:gd name="connsiteY4" fmla="*/ 388720 h 1897681"/>
                  <a:gd name="connsiteX5" fmla="*/ 0 w 1400266"/>
                  <a:gd name="connsiteY5" fmla="*/ 443879 h 1897681"/>
                  <a:gd name="connsiteX6" fmla="*/ 0 w 1400266"/>
                  <a:gd name="connsiteY6" fmla="*/ 1021492 h 1897681"/>
                  <a:gd name="connsiteX7" fmla="*/ 57275 w 1400266"/>
                  <a:gd name="connsiteY7" fmla="*/ 1081377 h 1897681"/>
                  <a:gd name="connsiteX8" fmla="*/ 57275 w 1400266"/>
                  <a:gd name="connsiteY8" fmla="*/ 1478702 h 1897681"/>
                  <a:gd name="connsiteX9" fmla="*/ 902006 w 1400266"/>
                  <a:gd name="connsiteY9" fmla="*/ 1478702 h 1897681"/>
                  <a:gd name="connsiteX10" fmla="*/ 902006 w 1400266"/>
                  <a:gd name="connsiteY10" fmla="*/ 1897682 h 1897681"/>
                  <a:gd name="connsiteX11" fmla="*/ 1015638 w 1400266"/>
                  <a:gd name="connsiteY11" fmla="*/ 1897682 h 1897681"/>
                  <a:gd name="connsiteX12" fmla="*/ 1015638 w 1400266"/>
                  <a:gd name="connsiteY12" fmla="*/ 1354419 h 1897681"/>
                  <a:gd name="connsiteX13" fmla="*/ 998992 w 1400266"/>
                  <a:gd name="connsiteY13" fmla="*/ 1354419 h 1897681"/>
                  <a:gd name="connsiteX14" fmla="*/ 902006 w 1400266"/>
                  <a:gd name="connsiteY14" fmla="*/ 1354419 h 1897681"/>
                  <a:gd name="connsiteX15" fmla="*/ 553843 w 1400266"/>
                  <a:gd name="connsiteY15" fmla="*/ 1354419 h 1897681"/>
                  <a:gd name="connsiteX16" fmla="*/ 209067 w 1400266"/>
                  <a:gd name="connsiteY16" fmla="*/ 995535 h 1897681"/>
                  <a:gd name="connsiteX17" fmla="*/ 211818 w 1400266"/>
                  <a:gd name="connsiteY17" fmla="*/ 442186 h 1897681"/>
                  <a:gd name="connsiteX18" fmla="*/ 551445 w 1400266"/>
                  <a:gd name="connsiteY18" fmla="*/ 116383 h 18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00266" h="1897681">
                    <a:moveTo>
                      <a:pt x="551445" y="116383"/>
                    </a:moveTo>
                    <a:lnTo>
                      <a:pt x="1400267" y="116383"/>
                    </a:lnTo>
                    <a:lnTo>
                      <a:pt x="1400267" y="0"/>
                    </a:lnTo>
                    <a:lnTo>
                      <a:pt x="57275" y="0"/>
                    </a:lnTo>
                    <a:lnTo>
                      <a:pt x="57275" y="388720"/>
                    </a:lnTo>
                    <a:lnTo>
                      <a:pt x="0" y="443879"/>
                    </a:lnTo>
                    <a:lnTo>
                      <a:pt x="0" y="1021492"/>
                    </a:lnTo>
                    <a:lnTo>
                      <a:pt x="57275" y="1081377"/>
                    </a:lnTo>
                    <a:lnTo>
                      <a:pt x="57275" y="1478702"/>
                    </a:lnTo>
                    <a:lnTo>
                      <a:pt x="902006" y="1478702"/>
                    </a:lnTo>
                    <a:lnTo>
                      <a:pt x="902006" y="1897682"/>
                    </a:lnTo>
                    <a:lnTo>
                      <a:pt x="1015638" y="1897682"/>
                    </a:lnTo>
                    <a:lnTo>
                      <a:pt x="1015638" y="1354419"/>
                    </a:lnTo>
                    <a:lnTo>
                      <a:pt x="998992" y="1354419"/>
                    </a:lnTo>
                    <a:lnTo>
                      <a:pt x="902006" y="1354419"/>
                    </a:lnTo>
                    <a:lnTo>
                      <a:pt x="553843" y="1354419"/>
                    </a:lnTo>
                    <a:lnTo>
                      <a:pt x="209067" y="995535"/>
                    </a:lnTo>
                    <a:lnTo>
                      <a:pt x="211818" y="442186"/>
                    </a:lnTo>
                    <a:lnTo>
                      <a:pt x="551445" y="116383"/>
                    </a:lnTo>
                    <a:close/>
                  </a:path>
                </a:pathLst>
              </a:custGeom>
              <a:solidFill>
                <a:srgbClr val="58595B"/>
              </a:solidFill>
              <a:ln w="0" cap="flat">
                <a:noFill/>
                <a:prstDash val="solid"/>
                <a:miter/>
              </a:ln>
            </p:spPr>
            <p:txBody>
              <a:bodyPr rtlCol="0" anchor="ctr"/>
              <a:lstStyle/>
              <a:p>
                <a:endParaRPr lang="es-AR"/>
              </a:p>
            </p:txBody>
          </p:sp>
          <p:grpSp>
            <p:nvGrpSpPr>
              <p:cNvPr id="58" name="Graphic 52">
                <a:extLst>
                  <a:ext uri="{FF2B5EF4-FFF2-40B4-BE49-F238E27FC236}">
                    <a16:creationId xmlns:a16="http://schemas.microsoft.com/office/drawing/2014/main" id="{3C583F37-908A-7EE2-181C-3564040138DD}"/>
                  </a:ext>
                </a:extLst>
              </p:cNvPr>
              <p:cNvGrpSpPr/>
              <p:nvPr/>
            </p:nvGrpSpPr>
            <p:grpSpPr>
              <a:xfrm>
                <a:off x="7493163" y="549856"/>
                <a:ext cx="528309" cy="343083"/>
                <a:chOff x="7493163" y="549856"/>
                <a:chExt cx="528309" cy="343083"/>
              </a:xfrm>
              <a:solidFill>
                <a:srgbClr val="58595B"/>
              </a:solidFill>
            </p:grpSpPr>
            <p:sp>
              <p:nvSpPr>
                <p:cNvPr id="59" name="Freeform: Shape 58">
                  <a:extLst>
                    <a:ext uri="{FF2B5EF4-FFF2-40B4-BE49-F238E27FC236}">
                      <a16:creationId xmlns:a16="http://schemas.microsoft.com/office/drawing/2014/main" id="{09760BA6-1668-B5F3-7E26-019BAE5FE413}"/>
                    </a:ext>
                  </a:extLst>
                </p:cNvPr>
                <p:cNvSpPr/>
                <p:nvPr/>
              </p:nvSpPr>
              <p:spPr>
                <a:xfrm>
                  <a:off x="7537389" y="555993"/>
                  <a:ext cx="484083" cy="336947"/>
                </a:xfrm>
                <a:custGeom>
                  <a:avLst/>
                  <a:gdLst>
                    <a:gd name="connsiteX0" fmla="*/ 444443 w 484083"/>
                    <a:gd name="connsiteY0" fmla="*/ 336947 h 336947"/>
                    <a:gd name="connsiteX1" fmla="*/ 484084 w 484083"/>
                    <a:gd name="connsiteY1" fmla="*/ 300410 h 336947"/>
                    <a:gd name="connsiteX2" fmla="*/ 271702 w 484083"/>
                    <a:gd name="connsiteY2" fmla="*/ 70253 h 336947"/>
                    <a:gd name="connsiteX3" fmla="*/ 24758 w 484083"/>
                    <a:gd name="connsiteY3" fmla="*/ 0 h 336947"/>
                    <a:gd name="connsiteX4" fmla="*/ 0 w 484083"/>
                    <a:gd name="connsiteY4" fmla="*/ 68842 h 336947"/>
                    <a:gd name="connsiteX5" fmla="*/ 266765 w 484083"/>
                    <a:gd name="connsiteY5" fmla="*/ 147137 h 336947"/>
                    <a:gd name="connsiteX6" fmla="*/ 444443 w 484083"/>
                    <a:gd name="connsiteY6" fmla="*/ 336947 h 33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083" h="336947">
                      <a:moveTo>
                        <a:pt x="444443" y="336947"/>
                      </a:moveTo>
                      <a:lnTo>
                        <a:pt x="484084" y="300410"/>
                      </a:lnTo>
                      <a:lnTo>
                        <a:pt x="271702" y="70253"/>
                      </a:lnTo>
                      <a:lnTo>
                        <a:pt x="24758" y="0"/>
                      </a:lnTo>
                      <a:lnTo>
                        <a:pt x="0" y="68842"/>
                      </a:lnTo>
                      <a:lnTo>
                        <a:pt x="266765" y="147137"/>
                      </a:lnTo>
                      <a:lnTo>
                        <a:pt x="444443" y="336947"/>
                      </a:lnTo>
                      <a:close/>
                    </a:path>
                  </a:pathLst>
                </a:custGeom>
                <a:solidFill>
                  <a:srgbClr val="58595B"/>
                </a:solidFill>
                <a:ln w="0" cap="flat">
                  <a:noFill/>
                  <a:prstDash val="solid"/>
                  <a:miter/>
                </a:ln>
              </p:spPr>
              <p:txBody>
                <a:bodyPr rtlCol="0" anchor="ctr"/>
                <a:lstStyle/>
                <a:p>
                  <a:endParaRPr lang="es-AR"/>
                </a:p>
              </p:txBody>
            </p:sp>
            <p:sp>
              <p:nvSpPr>
                <p:cNvPr id="60" name="Freeform: Shape 59">
                  <a:extLst>
                    <a:ext uri="{FF2B5EF4-FFF2-40B4-BE49-F238E27FC236}">
                      <a16:creationId xmlns:a16="http://schemas.microsoft.com/office/drawing/2014/main" id="{8128CC2C-FADB-8AAE-AFAC-93CF2D61E2B8}"/>
                    </a:ext>
                  </a:extLst>
                </p:cNvPr>
                <p:cNvSpPr/>
                <p:nvPr/>
              </p:nvSpPr>
              <p:spPr>
                <a:xfrm>
                  <a:off x="7493163" y="549856"/>
                  <a:ext cx="67290" cy="62776"/>
                </a:xfrm>
                <a:custGeom>
                  <a:avLst/>
                  <a:gdLst>
                    <a:gd name="connsiteX0" fmla="*/ 67291 w 67290"/>
                    <a:gd name="connsiteY0" fmla="*/ 16576 h 62776"/>
                    <a:gd name="connsiteX1" fmla="*/ 15659 w 67290"/>
                    <a:gd name="connsiteY1" fmla="*/ 0 h 62776"/>
                    <a:gd name="connsiteX2" fmla="*/ 9381 w 67290"/>
                    <a:gd name="connsiteY2" fmla="*/ 15588 h 62776"/>
                    <a:gd name="connsiteX3" fmla="*/ 59038 w 67290"/>
                    <a:gd name="connsiteY3" fmla="*/ 32587 h 62776"/>
                    <a:gd name="connsiteX4" fmla="*/ 54171 w 67290"/>
                    <a:gd name="connsiteY4" fmla="*/ 46271 h 62776"/>
                    <a:gd name="connsiteX5" fmla="*/ 5008 w 67290"/>
                    <a:gd name="connsiteY5" fmla="*/ 29202 h 62776"/>
                    <a:gd name="connsiteX6" fmla="*/ 0 w 67290"/>
                    <a:gd name="connsiteY6" fmla="*/ 43450 h 62776"/>
                    <a:gd name="connsiteX7" fmla="*/ 50715 w 67290"/>
                    <a:gd name="connsiteY7" fmla="*/ 62776 h 62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90" h="62776">
                      <a:moveTo>
                        <a:pt x="67291" y="16576"/>
                      </a:moveTo>
                      <a:lnTo>
                        <a:pt x="15659" y="0"/>
                      </a:lnTo>
                      <a:lnTo>
                        <a:pt x="9381" y="15588"/>
                      </a:lnTo>
                      <a:lnTo>
                        <a:pt x="59038" y="32587"/>
                      </a:lnTo>
                      <a:lnTo>
                        <a:pt x="54171" y="46271"/>
                      </a:lnTo>
                      <a:lnTo>
                        <a:pt x="5008" y="29202"/>
                      </a:lnTo>
                      <a:lnTo>
                        <a:pt x="0" y="43450"/>
                      </a:lnTo>
                      <a:lnTo>
                        <a:pt x="50715" y="62776"/>
                      </a:lnTo>
                    </a:path>
                  </a:pathLst>
                </a:custGeom>
                <a:solidFill>
                  <a:srgbClr val="58595B"/>
                </a:solidFill>
                <a:ln w="0" cap="flat">
                  <a:noFill/>
                  <a:prstDash val="solid"/>
                  <a:miter/>
                </a:ln>
              </p:spPr>
              <p:txBody>
                <a:bodyPr rtlCol="0" anchor="ctr"/>
                <a:lstStyle/>
                <a:p>
                  <a:endParaRPr lang="es-AR"/>
                </a:p>
              </p:txBody>
            </p:sp>
          </p:grpSp>
          <p:sp>
            <p:nvSpPr>
              <p:cNvPr id="61" name="Freeform: Shape 60">
                <a:extLst>
                  <a:ext uri="{FF2B5EF4-FFF2-40B4-BE49-F238E27FC236}">
                    <a16:creationId xmlns:a16="http://schemas.microsoft.com/office/drawing/2014/main" id="{C126859E-FADF-0B12-5D4B-529E0602AF7C}"/>
                  </a:ext>
                </a:extLst>
              </p:cNvPr>
              <p:cNvSpPr/>
              <p:nvPr/>
            </p:nvSpPr>
            <p:spPr>
              <a:xfrm>
                <a:off x="9137694" y="507112"/>
                <a:ext cx="208431" cy="5534905"/>
              </a:xfrm>
              <a:custGeom>
                <a:avLst/>
                <a:gdLst>
                  <a:gd name="connsiteX0" fmla="*/ 0 w 208431"/>
                  <a:gd name="connsiteY0" fmla="*/ 0 h 5534905"/>
                  <a:gd name="connsiteX1" fmla="*/ 208432 w 208431"/>
                  <a:gd name="connsiteY1" fmla="*/ 0 h 5534905"/>
                  <a:gd name="connsiteX2" fmla="*/ 208432 w 208431"/>
                  <a:gd name="connsiteY2" fmla="*/ 5534905 h 5534905"/>
                  <a:gd name="connsiteX3" fmla="*/ 0 w 208431"/>
                  <a:gd name="connsiteY3" fmla="*/ 5534905 h 5534905"/>
                </a:gdLst>
                <a:ahLst/>
                <a:cxnLst>
                  <a:cxn ang="0">
                    <a:pos x="connsiteX0" y="connsiteY0"/>
                  </a:cxn>
                  <a:cxn ang="0">
                    <a:pos x="connsiteX1" y="connsiteY1"/>
                  </a:cxn>
                  <a:cxn ang="0">
                    <a:pos x="connsiteX2" y="connsiteY2"/>
                  </a:cxn>
                  <a:cxn ang="0">
                    <a:pos x="connsiteX3" y="connsiteY3"/>
                  </a:cxn>
                </a:cxnLst>
                <a:rect l="l" t="t" r="r" b="b"/>
                <a:pathLst>
                  <a:path w="208431" h="5534905">
                    <a:moveTo>
                      <a:pt x="0" y="0"/>
                    </a:moveTo>
                    <a:lnTo>
                      <a:pt x="208432" y="0"/>
                    </a:lnTo>
                    <a:lnTo>
                      <a:pt x="208432" y="5534905"/>
                    </a:lnTo>
                    <a:lnTo>
                      <a:pt x="0" y="5534905"/>
                    </a:lnTo>
                    <a:close/>
                  </a:path>
                </a:pathLst>
              </a:custGeom>
              <a:solidFill>
                <a:srgbClr val="BCBEC0"/>
              </a:solidFill>
              <a:ln w="0" cap="flat">
                <a:noFill/>
                <a:prstDash val="solid"/>
                <a:miter/>
              </a:ln>
            </p:spPr>
            <p:txBody>
              <a:bodyPr rtlCol="0" anchor="ctr"/>
              <a:lstStyle/>
              <a:p>
                <a:endParaRPr lang="es-AR"/>
              </a:p>
            </p:txBody>
          </p:sp>
          <p:sp>
            <p:nvSpPr>
              <p:cNvPr id="62" name="Freeform: Shape 61">
                <a:extLst>
                  <a:ext uri="{FF2B5EF4-FFF2-40B4-BE49-F238E27FC236}">
                    <a16:creationId xmlns:a16="http://schemas.microsoft.com/office/drawing/2014/main" id="{599D8D2F-76C0-090B-A4E1-10A4C477DA17}"/>
                  </a:ext>
                </a:extLst>
              </p:cNvPr>
              <p:cNvSpPr/>
              <p:nvPr/>
            </p:nvSpPr>
            <p:spPr>
              <a:xfrm>
                <a:off x="7747090" y="2622043"/>
                <a:ext cx="658094" cy="1243396"/>
              </a:xfrm>
              <a:custGeom>
                <a:avLst/>
                <a:gdLst>
                  <a:gd name="connsiteX0" fmla="*/ 658095 w 658094"/>
                  <a:gd name="connsiteY0" fmla="*/ 0 h 1243396"/>
                  <a:gd name="connsiteX1" fmla="*/ 352677 w 658094"/>
                  <a:gd name="connsiteY1" fmla="*/ 0 h 1243396"/>
                  <a:gd name="connsiteX2" fmla="*/ 0 w 658094"/>
                  <a:gd name="connsiteY2" fmla="*/ 331939 h 1243396"/>
                  <a:gd name="connsiteX3" fmla="*/ 0 w 658094"/>
                  <a:gd name="connsiteY3" fmla="*/ 895657 h 1243396"/>
                  <a:gd name="connsiteX4" fmla="*/ 338570 w 658094"/>
                  <a:gd name="connsiteY4" fmla="*/ 1243396 h 1243396"/>
                  <a:gd name="connsiteX5" fmla="*/ 658095 w 658094"/>
                  <a:gd name="connsiteY5" fmla="*/ 1243396 h 1243396"/>
                  <a:gd name="connsiteX6" fmla="*/ 658095 w 658094"/>
                  <a:gd name="connsiteY6" fmla="*/ 1213207 h 1243396"/>
                  <a:gd name="connsiteX7" fmla="*/ 470964 w 658094"/>
                  <a:gd name="connsiteY7" fmla="*/ 1213207 h 1243396"/>
                  <a:gd name="connsiteX8" fmla="*/ 134229 w 658094"/>
                  <a:gd name="connsiteY8" fmla="*/ 876401 h 1243396"/>
                  <a:gd name="connsiteX9" fmla="*/ 134229 w 658094"/>
                  <a:gd name="connsiteY9" fmla="*/ 661198 h 1243396"/>
                  <a:gd name="connsiteX10" fmla="*/ 134229 w 658094"/>
                  <a:gd name="connsiteY10" fmla="*/ 582622 h 1243396"/>
                  <a:gd name="connsiteX11" fmla="*/ 134229 w 658094"/>
                  <a:gd name="connsiteY11" fmla="*/ 367560 h 1243396"/>
                  <a:gd name="connsiteX12" fmla="*/ 470964 w 658094"/>
                  <a:gd name="connsiteY12" fmla="*/ 30754 h 1243396"/>
                  <a:gd name="connsiteX13" fmla="*/ 658095 w 658094"/>
                  <a:gd name="connsiteY13" fmla="*/ 30754 h 1243396"/>
                  <a:gd name="connsiteX14" fmla="*/ 658095 w 658094"/>
                  <a:gd name="connsiteY14" fmla="*/ 0 h 124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8094" h="1243396">
                    <a:moveTo>
                      <a:pt x="658095" y="0"/>
                    </a:moveTo>
                    <a:lnTo>
                      <a:pt x="352677" y="0"/>
                    </a:lnTo>
                    <a:lnTo>
                      <a:pt x="0" y="331939"/>
                    </a:lnTo>
                    <a:lnTo>
                      <a:pt x="0" y="895657"/>
                    </a:lnTo>
                    <a:lnTo>
                      <a:pt x="338570" y="1243396"/>
                    </a:lnTo>
                    <a:lnTo>
                      <a:pt x="658095" y="1243396"/>
                    </a:lnTo>
                    <a:lnTo>
                      <a:pt x="658095" y="1213207"/>
                    </a:lnTo>
                    <a:lnTo>
                      <a:pt x="470964" y="1213207"/>
                    </a:lnTo>
                    <a:lnTo>
                      <a:pt x="134229" y="876401"/>
                    </a:lnTo>
                    <a:lnTo>
                      <a:pt x="134229" y="661198"/>
                    </a:lnTo>
                    <a:lnTo>
                      <a:pt x="134229" y="582622"/>
                    </a:lnTo>
                    <a:lnTo>
                      <a:pt x="134229" y="367560"/>
                    </a:lnTo>
                    <a:lnTo>
                      <a:pt x="470964" y="30754"/>
                    </a:lnTo>
                    <a:lnTo>
                      <a:pt x="658095" y="30754"/>
                    </a:lnTo>
                    <a:lnTo>
                      <a:pt x="658095" y="0"/>
                    </a:lnTo>
                    <a:close/>
                  </a:path>
                </a:pathLst>
              </a:custGeom>
              <a:solidFill>
                <a:srgbClr val="58595B"/>
              </a:solidFill>
              <a:ln w="0" cap="flat">
                <a:noFill/>
                <a:prstDash val="solid"/>
                <a:miter/>
              </a:ln>
            </p:spPr>
            <p:txBody>
              <a:bodyPr rtlCol="0" anchor="ctr"/>
              <a:lstStyle/>
              <a:p>
                <a:endParaRPr lang="es-AR"/>
              </a:p>
            </p:txBody>
          </p:sp>
          <p:sp>
            <p:nvSpPr>
              <p:cNvPr id="63" name="Freeform: Shape 62">
                <a:extLst>
                  <a:ext uri="{FF2B5EF4-FFF2-40B4-BE49-F238E27FC236}">
                    <a16:creationId xmlns:a16="http://schemas.microsoft.com/office/drawing/2014/main" id="{FC0C30A3-E2BC-A189-28CC-2A2420E7A2A4}"/>
                  </a:ext>
                </a:extLst>
              </p:cNvPr>
              <p:cNvSpPr/>
              <p:nvPr/>
            </p:nvSpPr>
            <p:spPr>
              <a:xfrm>
                <a:off x="7821928" y="1226502"/>
                <a:ext cx="41545" cy="47188"/>
              </a:xfrm>
              <a:custGeom>
                <a:avLst/>
                <a:gdLst>
                  <a:gd name="connsiteX0" fmla="*/ 0 w 41545"/>
                  <a:gd name="connsiteY0" fmla="*/ 39994 h 47188"/>
                  <a:gd name="connsiteX1" fmla="*/ 28990 w 41545"/>
                  <a:gd name="connsiteY1" fmla="*/ 47188 h 47188"/>
                  <a:gd name="connsiteX2" fmla="*/ 41545 w 41545"/>
                  <a:gd name="connsiteY2" fmla="*/ 7900 h 47188"/>
                  <a:gd name="connsiteX3" fmla="*/ 12696 w 41545"/>
                  <a:gd name="connsiteY3" fmla="*/ 0 h 47188"/>
                </a:gdLst>
                <a:ahLst/>
                <a:cxnLst>
                  <a:cxn ang="0">
                    <a:pos x="connsiteX0" y="connsiteY0"/>
                  </a:cxn>
                  <a:cxn ang="0">
                    <a:pos x="connsiteX1" y="connsiteY1"/>
                  </a:cxn>
                  <a:cxn ang="0">
                    <a:pos x="connsiteX2" y="connsiteY2"/>
                  </a:cxn>
                  <a:cxn ang="0">
                    <a:pos x="connsiteX3" y="connsiteY3"/>
                  </a:cxn>
                </a:cxnLst>
                <a:rect l="l" t="t" r="r" b="b"/>
                <a:pathLst>
                  <a:path w="41545" h="47188">
                    <a:moveTo>
                      <a:pt x="0" y="39994"/>
                    </a:moveTo>
                    <a:lnTo>
                      <a:pt x="28990" y="47188"/>
                    </a:lnTo>
                    <a:cubicBezTo>
                      <a:pt x="32728" y="33857"/>
                      <a:pt x="37031" y="20737"/>
                      <a:pt x="41545" y="7900"/>
                    </a:cubicBezTo>
                    <a:lnTo>
                      <a:pt x="12696" y="0"/>
                    </a:lnTo>
                  </a:path>
                </a:pathLst>
              </a:custGeom>
              <a:solidFill>
                <a:srgbClr val="58595B"/>
              </a:solidFill>
              <a:ln w="0" cap="flat">
                <a:noFill/>
                <a:prstDash val="solid"/>
                <a:miter/>
              </a:ln>
            </p:spPr>
            <p:txBody>
              <a:bodyPr rtlCol="0" anchor="ctr"/>
              <a:lstStyle/>
              <a:p>
                <a:endParaRPr lang="es-AR"/>
              </a:p>
            </p:txBody>
          </p:sp>
          <p:sp>
            <p:nvSpPr>
              <p:cNvPr id="64" name="Freeform: Shape 63">
                <a:extLst>
                  <a:ext uri="{FF2B5EF4-FFF2-40B4-BE49-F238E27FC236}">
                    <a16:creationId xmlns:a16="http://schemas.microsoft.com/office/drawing/2014/main" id="{F8970163-D4D6-C519-C189-F6D4F2327AB8}"/>
                  </a:ext>
                </a:extLst>
              </p:cNvPr>
              <p:cNvSpPr/>
              <p:nvPr/>
            </p:nvSpPr>
            <p:spPr>
              <a:xfrm>
                <a:off x="8438618" y="2172027"/>
                <a:ext cx="103193" cy="413830"/>
              </a:xfrm>
              <a:custGeom>
                <a:avLst/>
                <a:gdLst>
                  <a:gd name="connsiteX0" fmla="*/ 0 w 103193"/>
                  <a:gd name="connsiteY0" fmla="*/ 0 h 413830"/>
                  <a:gd name="connsiteX1" fmla="*/ 103193 w 103193"/>
                  <a:gd name="connsiteY1" fmla="*/ 0 h 413830"/>
                  <a:gd name="connsiteX2" fmla="*/ 103193 w 103193"/>
                  <a:gd name="connsiteY2" fmla="*/ 413831 h 413830"/>
                  <a:gd name="connsiteX3" fmla="*/ 0 w 103193"/>
                  <a:gd name="connsiteY3" fmla="*/ 413831 h 413830"/>
                </a:gdLst>
                <a:ahLst/>
                <a:cxnLst>
                  <a:cxn ang="0">
                    <a:pos x="connsiteX0" y="connsiteY0"/>
                  </a:cxn>
                  <a:cxn ang="0">
                    <a:pos x="connsiteX1" y="connsiteY1"/>
                  </a:cxn>
                  <a:cxn ang="0">
                    <a:pos x="connsiteX2" y="connsiteY2"/>
                  </a:cxn>
                  <a:cxn ang="0">
                    <a:pos x="connsiteX3" y="connsiteY3"/>
                  </a:cxn>
                </a:cxnLst>
                <a:rect l="l" t="t" r="r" b="b"/>
                <a:pathLst>
                  <a:path w="103193" h="413830">
                    <a:moveTo>
                      <a:pt x="0" y="0"/>
                    </a:moveTo>
                    <a:lnTo>
                      <a:pt x="103193" y="0"/>
                    </a:lnTo>
                    <a:lnTo>
                      <a:pt x="103193" y="413831"/>
                    </a:lnTo>
                    <a:lnTo>
                      <a:pt x="0" y="413831"/>
                    </a:lnTo>
                    <a:close/>
                  </a:path>
                </a:pathLst>
              </a:custGeom>
              <a:solidFill>
                <a:srgbClr val="58595B"/>
              </a:solidFill>
              <a:ln w="0" cap="flat">
                <a:noFill/>
                <a:prstDash val="solid"/>
                <a:miter/>
              </a:ln>
            </p:spPr>
            <p:txBody>
              <a:bodyPr rtlCol="0" anchor="ctr"/>
              <a:lstStyle/>
              <a:p>
                <a:endParaRPr lang="es-AR"/>
              </a:p>
            </p:txBody>
          </p:sp>
          <p:sp>
            <p:nvSpPr>
              <p:cNvPr id="65" name="Freeform: Shape 64">
                <a:extLst>
                  <a:ext uri="{FF2B5EF4-FFF2-40B4-BE49-F238E27FC236}">
                    <a16:creationId xmlns:a16="http://schemas.microsoft.com/office/drawing/2014/main" id="{0F52AD1A-8DE7-41B1-5CFD-CD5DFF8F8E9F}"/>
                  </a:ext>
                </a:extLst>
              </p:cNvPr>
              <p:cNvSpPr/>
              <p:nvPr/>
            </p:nvSpPr>
            <p:spPr>
              <a:xfrm>
                <a:off x="9463144" y="4146381"/>
                <a:ext cx="70" cy="7053"/>
              </a:xfrm>
              <a:custGeom>
                <a:avLst/>
                <a:gdLst>
                  <a:gd name="connsiteX0" fmla="*/ 0 w 70"/>
                  <a:gd name="connsiteY0" fmla="*/ 0 h 7053"/>
                  <a:gd name="connsiteX1" fmla="*/ 71 w 70"/>
                  <a:gd name="connsiteY1" fmla="*/ 0 h 7053"/>
                </a:gdLst>
                <a:ahLst/>
                <a:cxnLst>
                  <a:cxn ang="0">
                    <a:pos x="connsiteX0" y="connsiteY0"/>
                  </a:cxn>
                  <a:cxn ang="0">
                    <a:pos x="connsiteX1" y="connsiteY1"/>
                  </a:cxn>
                </a:cxnLst>
                <a:rect l="l" t="t" r="r" b="b"/>
                <a:pathLst>
                  <a:path w="70" h="7053">
                    <a:moveTo>
                      <a:pt x="0" y="0"/>
                    </a:moveTo>
                    <a:lnTo>
                      <a:pt x="71" y="0"/>
                    </a:lnTo>
                  </a:path>
                </a:pathLst>
              </a:custGeom>
              <a:noFill/>
              <a:ln w="1762" cap="flat">
                <a:solidFill>
                  <a:srgbClr val="F5A800"/>
                </a:solidFill>
                <a:prstDash val="solid"/>
                <a:miter/>
              </a:ln>
            </p:spPr>
            <p:txBody>
              <a:bodyPr rtlCol="0" anchor="ctr"/>
              <a:lstStyle/>
              <a:p>
                <a:endParaRPr lang="es-AR"/>
              </a:p>
            </p:txBody>
          </p:sp>
          <p:sp>
            <p:nvSpPr>
              <p:cNvPr id="66" name="Freeform: Shape 65">
                <a:extLst>
                  <a:ext uri="{FF2B5EF4-FFF2-40B4-BE49-F238E27FC236}">
                    <a16:creationId xmlns:a16="http://schemas.microsoft.com/office/drawing/2014/main" id="{0C0E0F44-FB8C-5DB0-9E24-67941FB72C69}"/>
                  </a:ext>
                </a:extLst>
              </p:cNvPr>
              <p:cNvSpPr/>
              <p:nvPr/>
            </p:nvSpPr>
            <p:spPr>
              <a:xfrm>
                <a:off x="9463144" y="4146381"/>
                <a:ext cx="70" cy="7053"/>
              </a:xfrm>
              <a:custGeom>
                <a:avLst/>
                <a:gdLst>
                  <a:gd name="connsiteX0" fmla="*/ 0 w 70"/>
                  <a:gd name="connsiteY0" fmla="*/ 0 h 7053"/>
                  <a:gd name="connsiteX1" fmla="*/ 71 w 70"/>
                  <a:gd name="connsiteY1" fmla="*/ 0 h 7053"/>
                </a:gdLst>
                <a:ahLst/>
                <a:cxnLst>
                  <a:cxn ang="0">
                    <a:pos x="connsiteX0" y="connsiteY0"/>
                  </a:cxn>
                  <a:cxn ang="0">
                    <a:pos x="connsiteX1" y="connsiteY1"/>
                  </a:cxn>
                </a:cxnLst>
                <a:rect l="l" t="t" r="r" b="b"/>
                <a:pathLst>
                  <a:path w="70" h="7053">
                    <a:moveTo>
                      <a:pt x="0" y="0"/>
                    </a:moveTo>
                    <a:lnTo>
                      <a:pt x="71" y="0"/>
                    </a:lnTo>
                  </a:path>
                </a:pathLst>
              </a:custGeom>
              <a:noFill/>
              <a:ln w="1762" cap="flat">
                <a:solidFill>
                  <a:srgbClr val="6D6E71"/>
                </a:solidFill>
                <a:custDash>
                  <a:ds d="0" sp="0"/>
                  <a:ds d="0" sp="0"/>
                  <a:ds d="0" sp="0"/>
                  <a:ds d="117750" sp="117750"/>
                  <a:ds d="117750" sp="117750"/>
                  <a:ds d="117750" sp="117750"/>
                </a:custDash>
                <a:miter/>
              </a:ln>
            </p:spPr>
            <p:txBody>
              <a:bodyPr rtlCol="0" anchor="ctr"/>
              <a:lstStyle/>
              <a:p>
                <a:endParaRPr lang="es-AR"/>
              </a:p>
            </p:txBody>
          </p:sp>
          <p:sp>
            <p:nvSpPr>
              <p:cNvPr id="67" name="Freeform: Shape 66">
                <a:extLst>
                  <a:ext uri="{FF2B5EF4-FFF2-40B4-BE49-F238E27FC236}">
                    <a16:creationId xmlns:a16="http://schemas.microsoft.com/office/drawing/2014/main" id="{7A428FB8-7F35-3D6E-3A4D-D4B227C99220}"/>
                  </a:ext>
                </a:extLst>
              </p:cNvPr>
              <p:cNvSpPr/>
              <p:nvPr/>
            </p:nvSpPr>
            <p:spPr>
              <a:xfrm>
                <a:off x="9708748" y="6099102"/>
                <a:ext cx="261897" cy="277111"/>
              </a:xfrm>
              <a:custGeom>
                <a:avLst/>
                <a:gdLst>
                  <a:gd name="connsiteX0" fmla="*/ 163712 w 261897"/>
                  <a:gd name="connsiteY0" fmla="*/ 205941 h 277111"/>
                  <a:gd name="connsiteX1" fmla="*/ 200250 w 261897"/>
                  <a:gd name="connsiteY1" fmla="*/ 211725 h 277111"/>
                  <a:gd name="connsiteX2" fmla="*/ 213158 w 261897"/>
                  <a:gd name="connsiteY2" fmla="*/ 234296 h 277111"/>
                  <a:gd name="connsiteX3" fmla="*/ 167803 w 261897"/>
                  <a:gd name="connsiteY3" fmla="*/ 242760 h 277111"/>
                  <a:gd name="connsiteX4" fmla="*/ 136556 w 261897"/>
                  <a:gd name="connsiteY4" fmla="*/ 277111 h 277111"/>
                  <a:gd name="connsiteX5" fmla="*/ 123507 w 261897"/>
                  <a:gd name="connsiteY5" fmla="*/ 254046 h 277111"/>
                  <a:gd name="connsiteX6" fmla="*/ 138249 w 261897"/>
                  <a:gd name="connsiteY6" fmla="*/ 220612 h 277111"/>
                  <a:gd name="connsiteX7" fmla="*/ 105662 w 261897"/>
                  <a:gd name="connsiteY7" fmla="*/ 160728 h 277111"/>
                  <a:gd name="connsiteX8" fmla="*/ 15447 w 261897"/>
                  <a:gd name="connsiteY8" fmla="*/ 258702 h 277111"/>
                  <a:gd name="connsiteX9" fmla="*/ 0 w 261897"/>
                  <a:gd name="connsiteY9" fmla="*/ 230346 h 277111"/>
                  <a:gd name="connsiteX10" fmla="*/ 71946 w 261897"/>
                  <a:gd name="connsiteY10" fmla="*/ 103453 h 277111"/>
                  <a:gd name="connsiteX11" fmla="*/ 27720 w 261897"/>
                  <a:gd name="connsiteY11" fmla="*/ 23960 h 277111"/>
                  <a:gd name="connsiteX12" fmla="*/ 33998 w 261897"/>
                  <a:gd name="connsiteY12" fmla="*/ 2165 h 277111"/>
                  <a:gd name="connsiteX13" fmla="*/ 56146 w 261897"/>
                  <a:gd name="connsiteY13" fmla="*/ 8513 h 277111"/>
                  <a:gd name="connsiteX14" fmla="*/ 100372 w 261897"/>
                  <a:gd name="connsiteY14" fmla="*/ 87583 h 277111"/>
                  <a:gd name="connsiteX15" fmla="*/ 245957 w 261897"/>
                  <a:gd name="connsiteY15" fmla="*/ 93719 h 277111"/>
                  <a:gd name="connsiteX16" fmla="*/ 261897 w 261897"/>
                  <a:gd name="connsiteY16" fmla="*/ 122286 h 277111"/>
                  <a:gd name="connsiteX17" fmla="*/ 130984 w 261897"/>
                  <a:gd name="connsiteY17" fmla="*/ 146480 h 277111"/>
                  <a:gd name="connsiteX18" fmla="*/ 163712 w 261897"/>
                  <a:gd name="connsiteY18" fmla="*/ 206012 h 27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1897" h="277111">
                    <a:moveTo>
                      <a:pt x="163712" y="205941"/>
                    </a:moveTo>
                    <a:lnTo>
                      <a:pt x="200250" y="211725"/>
                    </a:lnTo>
                    <a:lnTo>
                      <a:pt x="213158" y="234296"/>
                    </a:lnTo>
                    <a:lnTo>
                      <a:pt x="167803" y="242760"/>
                    </a:lnTo>
                    <a:lnTo>
                      <a:pt x="136556" y="277111"/>
                    </a:lnTo>
                    <a:lnTo>
                      <a:pt x="123507" y="254046"/>
                    </a:lnTo>
                    <a:lnTo>
                      <a:pt x="138249" y="220612"/>
                    </a:lnTo>
                    <a:lnTo>
                      <a:pt x="105662" y="160728"/>
                    </a:lnTo>
                    <a:lnTo>
                      <a:pt x="15447" y="258702"/>
                    </a:lnTo>
                    <a:lnTo>
                      <a:pt x="0" y="230346"/>
                    </a:lnTo>
                    <a:lnTo>
                      <a:pt x="71946" y="103453"/>
                    </a:lnTo>
                    <a:lnTo>
                      <a:pt x="27720" y="23960"/>
                    </a:lnTo>
                    <a:cubicBezTo>
                      <a:pt x="23559" y="16342"/>
                      <a:pt x="26310" y="6467"/>
                      <a:pt x="33998" y="2165"/>
                    </a:cubicBezTo>
                    <a:cubicBezTo>
                      <a:pt x="42110" y="-2350"/>
                      <a:pt x="51632" y="401"/>
                      <a:pt x="56146" y="8513"/>
                    </a:cubicBezTo>
                    <a:lnTo>
                      <a:pt x="100372" y="87583"/>
                    </a:lnTo>
                    <a:lnTo>
                      <a:pt x="245957" y="93719"/>
                    </a:lnTo>
                    <a:lnTo>
                      <a:pt x="261897" y="122286"/>
                    </a:lnTo>
                    <a:lnTo>
                      <a:pt x="130984" y="146480"/>
                    </a:lnTo>
                    <a:lnTo>
                      <a:pt x="163712" y="206012"/>
                    </a:lnTo>
                    <a:close/>
                  </a:path>
                </a:pathLst>
              </a:custGeom>
              <a:solidFill>
                <a:srgbClr val="E6E7E8"/>
              </a:solidFill>
              <a:ln w="0" cap="flat">
                <a:noFill/>
                <a:prstDash val="solid"/>
                <a:miter/>
              </a:ln>
            </p:spPr>
            <p:txBody>
              <a:bodyPr rtlCol="0" anchor="ctr"/>
              <a:lstStyle/>
              <a:p>
                <a:endParaRPr lang="es-AR"/>
              </a:p>
            </p:txBody>
          </p:sp>
          <p:sp>
            <p:nvSpPr>
              <p:cNvPr id="68" name="Freeform: Shape 67">
                <a:extLst>
                  <a:ext uri="{FF2B5EF4-FFF2-40B4-BE49-F238E27FC236}">
                    <a16:creationId xmlns:a16="http://schemas.microsoft.com/office/drawing/2014/main" id="{A7DCE41E-1E11-509B-E721-6912B5B2B527}"/>
                  </a:ext>
                </a:extLst>
              </p:cNvPr>
              <p:cNvSpPr/>
              <p:nvPr/>
            </p:nvSpPr>
            <p:spPr>
              <a:xfrm>
                <a:off x="10318974" y="4160417"/>
                <a:ext cx="264835" cy="248284"/>
              </a:xfrm>
              <a:custGeom>
                <a:avLst/>
                <a:gdLst>
                  <a:gd name="connsiteX0" fmla="*/ 191126 w 264835"/>
                  <a:gd name="connsiteY0" fmla="*/ 88240 h 248284"/>
                  <a:gd name="connsiteX1" fmla="*/ 192748 w 264835"/>
                  <a:gd name="connsiteY1" fmla="*/ 51279 h 248284"/>
                  <a:gd name="connsiteX2" fmla="*/ 213697 w 264835"/>
                  <a:gd name="connsiteY2" fmla="*/ 35973 h 248284"/>
                  <a:gd name="connsiteX3" fmla="*/ 227240 w 264835"/>
                  <a:gd name="connsiteY3" fmla="*/ 80128 h 248284"/>
                  <a:gd name="connsiteX4" fmla="*/ 264835 w 264835"/>
                  <a:gd name="connsiteY4" fmla="*/ 107284 h 248284"/>
                  <a:gd name="connsiteX5" fmla="*/ 243392 w 264835"/>
                  <a:gd name="connsiteY5" fmla="*/ 122873 h 248284"/>
                  <a:gd name="connsiteX6" fmla="*/ 208477 w 264835"/>
                  <a:gd name="connsiteY6" fmla="*/ 112010 h 248284"/>
                  <a:gd name="connsiteX7" fmla="*/ 152613 w 264835"/>
                  <a:gd name="connsiteY7" fmla="*/ 151087 h 248284"/>
                  <a:gd name="connsiteX8" fmla="*/ 260109 w 264835"/>
                  <a:gd name="connsiteY8" fmla="*/ 229734 h 248284"/>
                  <a:gd name="connsiteX9" fmla="*/ 233658 w 264835"/>
                  <a:gd name="connsiteY9" fmla="*/ 248284 h 248284"/>
                  <a:gd name="connsiteX10" fmla="*/ 99500 w 264835"/>
                  <a:gd name="connsiteY10" fmla="*/ 191010 h 248284"/>
                  <a:gd name="connsiteX11" fmla="*/ 25438 w 264835"/>
                  <a:gd name="connsiteY11" fmla="*/ 243841 h 248284"/>
                  <a:gd name="connsiteX12" fmla="*/ 3149 w 264835"/>
                  <a:gd name="connsiteY12" fmla="*/ 240032 h 248284"/>
                  <a:gd name="connsiteX13" fmla="*/ 6958 w 264835"/>
                  <a:gd name="connsiteY13" fmla="*/ 217249 h 248284"/>
                  <a:gd name="connsiteX14" fmla="*/ 80597 w 264835"/>
                  <a:gd name="connsiteY14" fmla="*/ 164418 h 248284"/>
                  <a:gd name="connsiteX15" fmla="*/ 70369 w 264835"/>
                  <a:gd name="connsiteY15" fmla="*/ 19045 h 248284"/>
                  <a:gd name="connsiteX16" fmla="*/ 97032 w 264835"/>
                  <a:gd name="connsiteY16" fmla="*/ 0 h 248284"/>
                  <a:gd name="connsiteX17" fmla="*/ 135755 w 264835"/>
                  <a:gd name="connsiteY17" fmla="*/ 127387 h 248284"/>
                  <a:gd name="connsiteX18" fmla="*/ 191196 w 264835"/>
                  <a:gd name="connsiteY18" fmla="*/ 88169 h 24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4835" h="248284">
                    <a:moveTo>
                      <a:pt x="191126" y="88240"/>
                    </a:moveTo>
                    <a:lnTo>
                      <a:pt x="192748" y="51279"/>
                    </a:lnTo>
                    <a:lnTo>
                      <a:pt x="213697" y="35973"/>
                    </a:lnTo>
                    <a:lnTo>
                      <a:pt x="227240" y="80128"/>
                    </a:lnTo>
                    <a:lnTo>
                      <a:pt x="264835" y="107284"/>
                    </a:lnTo>
                    <a:lnTo>
                      <a:pt x="243392" y="122873"/>
                    </a:lnTo>
                    <a:lnTo>
                      <a:pt x="208477" y="112010"/>
                    </a:lnTo>
                    <a:lnTo>
                      <a:pt x="152613" y="151087"/>
                    </a:lnTo>
                    <a:lnTo>
                      <a:pt x="260109" y="229734"/>
                    </a:lnTo>
                    <a:lnTo>
                      <a:pt x="233658" y="248284"/>
                    </a:lnTo>
                    <a:lnTo>
                      <a:pt x="99500" y="191010"/>
                    </a:lnTo>
                    <a:lnTo>
                      <a:pt x="25438" y="243841"/>
                    </a:lnTo>
                    <a:cubicBezTo>
                      <a:pt x="18314" y="248849"/>
                      <a:pt x="8228" y="247227"/>
                      <a:pt x="3149" y="240032"/>
                    </a:cubicBezTo>
                    <a:cubicBezTo>
                      <a:pt x="-2212" y="232485"/>
                      <a:pt x="-589" y="222751"/>
                      <a:pt x="6958" y="217249"/>
                    </a:cubicBezTo>
                    <a:lnTo>
                      <a:pt x="80597" y="164418"/>
                    </a:lnTo>
                    <a:lnTo>
                      <a:pt x="70369" y="19045"/>
                    </a:lnTo>
                    <a:lnTo>
                      <a:pt x="97032" y="0"/>
                    </a:lnTo>
                    <a:lnTo>
                      <a:pt x="135755" y="127387"/>
                    </a:lnTo>
                    <a:lnTo>
                      <a:pt x="191196" y="88169"/>
                    </a:lnTo>
                    <a:close/>
                  </a:path>
                </a:pathLst>
              </a:custGeom>
              <a:solidFill>
                <a:srgbClr val="E6E7E8"/>
              </a:solidFill>
              <a:ln w="0" cap="flat">
                <a:noFill/>
                <a:prstDash val="solid"/>
                <a:miter/>
              </a:ln>
            </p:spPr>
            <p:txBody>
              <a:bodyPr rtlCol="0" anchor="ctr"/>
              <a:lstStyle/>
              <a:p>
                <a:endParaRPr lang="es-AR"/>
              </a:p>
            </p:txBody>
          </p:sp>
          <p:sp>
            <p:nvSpPr>
              <p:cNvPr id="69" name="Freeform: Shape 68">
                <a:extLst>
                  <a:ext uri="{FF2B5EF4-FFF2-40B4-BE49-F238E27FC236}">
                    <a16:creationId xmlns:a16="http://schemas.microsoft.com/office/drawing/2014/main" id="{09A24F81-44A4-AB9C-8B1F-5474736342BF}"/>
                  </a:ext>
                </a:extLst>
              </p:cNvPr>
              <p:cNvSpPr/>
              <p:nvPr/>
            </p:nvSpPr>
            <p:spPr>
              <a:xfrm>
                <a:off x="7170323" y="3592114"/>
                <a:ext cx="290678" cy="281929"/>
              </a:xfrm>
              <a:custGeom>
                <a:avLst/>
                <a:gdLst>
                  <a:gd name="connsiteX0" fmla="*/ 49727 w 290678"/>
                  <a:gd name="connsiteY0" fmla="*/ 155883 h 281929"/>
                  <a:gd name="connsiteX1" fmla="*/ 27297 w 290678"/>
                  <a:gd name="connsiteY1" fmla="*/ 185296 h 281929"/>
                  <a:gd name="connsiteX2" fmla="*/ 1340 w 290678"/>
                  <a:gd name="connsiteY2" fmla="*/ 185861 h 281929"/>
                  <a:gd name="connsiteX3" fmla="*/ 15377 w 290678"/>
                  <a:gd name="connsiteY3" fmla="*/ 141917 h 281929"/>
                  <a:gd name="connsiteX4" fmla="*/ 0 w 290678"/>
                  <a:gd name="connsiteY4" fmla="*/ 98115 h 281929"/>
                  <a:gd name="connsiteX5" fmla="*/ 26521 w 290678"/>
                  <a:gd name="connsiteY5" fmla="*/ 97550 h 281929"/>
                  <a:gd name="connsiteX6" fmla="*/ 48952 w 290678"/>
                  <a:gd name="connsiteY6" fmla="*/ 126399 h 281929"/>
                  <a:gd name="connsiteX7" fmla="*/ 117159 w 290678"/>
                  <a:gd name="connsiteY7" fmla="*/ 126117 h 281929"/>
                  <a:gd name="connsiteX8" fmla="*/ 73780 w 290678"/>
                  <a:gd name="connsiteY8" fmla="*/ 212 h 281929"/>
                  <a:gd name="connsiteX9" fmla="*/ 106085 w 290678"/>
                  <a:gd name="connsiteY9" fmla="*/ 0 h 281929"/>
                  <a:gd name="connsiteX10" fmla="*/ 183533 w 290678"/>
                  <a:gd name="connsiteY10" fmla="*/ 123648 h 281929"/>
                  <a:gd name="connsiteX11" fmla="*/ 274523 w 290678"/>
                  <a:gd name="connsiteY11" fmla="*/ 122520 h 281929"/>
                  <a:gd name="connsiteX12" fmla="*/ 290676 w 290678"/>
                  <a:gd name="connsiteY12" fmla="*/ 138390 h 281929"/>
                  <a:gd name="connsiteX13" fmla="*/ 274594 w 290678"/>
                  <a:gd name="connsiteY13" fmla="*/ 154895 h 281929"/>
                  <a:gd name="connsiteX14" fmla="*/ 184027 w 290678"/>
                  <a:gd name="connsiteY14" fmla="*/ 156236 h 281929"/>
                  <a:gd name="connsiteX15" fmla="*/ 109471 w 290678"/>
                  <a:gd name="connsiteY15" fmla="*/ 281506 h 281929"/>
                  <a:gd name="connsiteX16" fmla="*/ 76742 w 290678"/>
                  <a:gd name="connsiteY16" fmla="*/ 281930 h 281929"/>
                  <a:gd name="connsiteX17" fmla="*/ 117582 w 290678"/>
                  <a:gd name="connsiteY17" fmla="*/ 155248 h 281929"/>
                  <a:gd name="connsiteX18" fmla="*/ 49657 w 290678"/>
                  <a:gd name="connsiteY18" fmla="*/ 155812 h 281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0678" h="281929">
                    <a:moveTo>
                      <a:pt x="49727" y="155883"/>
                    </a:moveTo>
                    <a:lnTo>
                      <a:pt x="27297" y="185296"/>
                    </a:lnTo>
                    <a:lnTo>
                      <a:pt x="1340" y="185861"/>
                    </a:lnTo>
                    <a:lnTo>
                      <a:pt x="15377" y="141917"/>
                    </a:lnTo>
                    <a:lnTo>
                      <a:pt x="0" y="98115"/>
                    </a:lnTo>
                    <a:lnTo>
                      <a:pt x="26521" y="97550"/>
                    </a:lnTo>
                    <a:lnTo>
                      <a:pt x="48952" y="126399"/>
                    </a:lnTo>
                    <a:lnTo>
                      <a:pt x="117159" y="126117"/>
                    </a:lnTo>
                    <a:lnTo>
                      <a:pt x="73780" y="212"/>
                    </a:lnTo>
                    <a:lnTo>
                      <a:pt x="106085" y="0"/>
                    </a:lnTo>
                    <a:lnTo>
                      <a:pt x="183533" y="123648"/>
                    </a:lnTo>
                    <a:lnTo>
                      <a:pt x="274523" y="122520"/>
                    </a:lnTo>
                    <a:cubicBezTo>
                      <a:pt x="283270" y="122520"/>
                      <a:pt x="290606" y="129573"/>
                      <a:pt x="290676" y="138390"/>
                    </a:cubicBezTo>
                    <a:cubicBezTo>
                      <a:pt x="290817" y="147630"/>
                      <a:pt x="283905" y="154754"/>
                      <a:pt x="274594" y="154895"/>
                    </a:cubicBezTo>
                    <a:lnTo>
                      <a:pt x="184027" y="156236"/>
                    </a:lnTo>
                    <a:lnTo>
                      <a:pt x="109471" y="281506"/>
                    </a:lnTo>
                    <a:lnTo>
                      <a:pt x="76742" y="281930"/>
                    </a:lnTo>
                    <a:lnTo>
                      <a:pt x="117582" y="155248"/>
                    </a:lnTo>
                    <a:lnTo>
                      <a:pt x="49657" y="155812"/>
                    </a:lnTo>
                    <a:close/>
                  </a:path>
                </a:pathLst>
              </a:custGeom>
              <a:solidFill>
                <a:srgbClr val="E6E7E8"/>
              </a:solidFill>
              <a:ln w="0" cap="flat">
                <a:noFill/>
                <a:prstDash val="solid"/>
                <a:miter/>
              </a:ln>
            </p:spPr>
            <p:txBody>
              <a:bodyPr rtlCol="0" anchor="ctr"/>
              <a:lstStyle/>
              <a:p>
                <a:endParaRPr lang="es-AR"/>
              </a:p>
            </p:txBody>
          </p:sp>
          <p:sp>
            <p:nvSpPr>
              <p:cNvPr id="70" name="Freeform: Shape 69">
                <a:extLst>
                  <a:ext uri="{FF2B5EF4-FFF2-40B4-BE49-F238E27FC236}">
                    <a16:creationId xmlns:a16="http://schemas.microsoft.com/office/drawing/2014/main" id="{A0C5DB5F-B22E-3AA4-3248-04137DD5146C}"/>
                  </a:ext>
                </a:extLst>
              </p:cNvPr>
              <p:cNvSpPr/>
              <p:nvPr/>
            </p:nvSpPr>
            <p:spPr>
              <a:xfrm>
                <a:off x="7111567" y="3068108"/>
                <a:ext cx="290678" cy="281929"/>
              </a:xfrm>
              <a:custGeom>
                <a:avLst/>
                <a:gdLst>
                  <a:gd name="connsiteX0" fmla="*/ 49727 w 290678"/>
                  <a:gd name="connsiteY0" fmla="*/ 155883 h 281929"/>
                  <a:gd name="connsiteX1" fmla="*/ 27297 w 290678"/>
                  <a:gd name="connsiteY1" fmla="*/ 185296 h 281929"/>
                  <a:gd name="connsiteX2" fmla="*/ 1340 w 290678"/>
                  <a:gd name="connsiteY2" fmla="*/ 185861 h 281929"/>
                  <a:gd name="connsiteX3" fmla="*/ 15377 w 290678"/>
                  <a:gd name="connsiteY3" fmla="*/ 141917 h 281929"/>
                  <a:gd name="connsiteX4" fmla="*/ 0 w 290678"/>
                  <a:gd name="connsiteY4" fmla="*/ 98115 h 281929"/>
                  <a:gd name="connsiteX5" fmla="*/ 26521 w 290678"/>
                  <a:gd name="connsiteY5" fmla="*/ 97550 h 281929"/>
                  <a:gd name="connsiteX6" fmla="*/ 48952 w 290678"/>
                  <a:gd name="connsiteY6" fmla="*/ 126399 h 281929"/>
                  <a:gd name="connsiteX7" fmla="*/ 117159 w 290678"/>
                  <a:gd name="connsiteY7" fmla="*/ 126117 h 281929"/>
                  <a:gd name="connsiteX8" fmla="*/ 73780 w 290678"/>
                  <a:gd name="connsiteY8" fmla="*/ 212 h 281929"/>
                  <a:gd name="connsiteX9" fmla="*/ 106085 w 290678"/>
                  <a:gd name="connsiteY9" fmla="*/ 0 h 281929"/>
                  <a:gd name="connsiteX10" fmla="*/ 183533 w 290678"/>
                  <a:gd name="connsiteY10" fmla="*/ 123649 h 281929"/>
                  <a:gd name="connsiteX11" fmla="*/ 274523 w 290678"/>
                  <a:gd name="connsiteY11" fmla="*/ 122520 h 281929"/>
                  <a:gd name="connsiteX12" fmla="*/ 290676 w 290678"/>
                  <a:gd name="connsiteY12" fmla="*/ 138390 h 281929"/>
                  <a:gd name="connsiteX13" fmla="*/ 274594 w 290678"/>
                  <a:gd name="connsiteY13" fmla="*/ 154896 h 281929"/>
                  <a:gd name="connsiteX14" fmla="*/ 184027 w 290678"/>
                  <a:gd name="connsiteY14" fmla="*/ 156236 h 281929"/>
                  <a:gd name="connsiteX15" fmla="*/ 109471 w 290678"/>
                  <a:gd name="connsiteY15" fmla="*/ 281506 h 281929"/>
                  <a:gd name="connsiteX16" fmla="*/ 76742 w 290678"/>
                  <a:gd name="connsiteY16" fmla="*/ 281930 h 281929"/>
                  <a:gd name="connsiteX17" fmla="*/ 117582 w 290678"/>
                  <a:gd name="connsiteY17" fmla="*/ 155248 h 281929"/>
                  <a:gd name="connsiteX18" fmla="*/ 49657 w 290678"/>
                  <a:gd name="connsiteY18" fmla="*/ 155813 h 281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0678" h="281929">
                    <a:moveTo>
                      <a:pt x="49727" y="155883"/>
                    </a:moveTo>
                    <a:lnTo>
                      <a:pt x="27297" y="185296"/>
                    </a:lnTo>
                    <a:lnTo>
                      <a:pt x="1340" y="185861"/>
                    </a:lnTo>
                    <a:lnTo>
                      <a:pt x="15377" y="141917"/>
                    </a:lnTo>
                    <a:lnTo>
                      <a:pt x="0" y="98115"/>
                    </a:lnTo>
                    <a:lnTo>
                      <a:pt x="26521" y="97550"/>
                    </a:lnTo>
                    <a:lnTo>
                      <a:pt x="48952" y="126399"/>
                    </a:lnTo>
                    <a:lnTo>
                      <a:pt x="117159" y="126117"/>
                    </a:lnTo>
                    <a:lnTo>
                      <a:pt x="73780" y="212"/>
                    </a:lnTo>
                    <a:lnTo>
                      <a:pt x="106085" y="0"/>
                    </a:lnTo>
                    <a:lnTo>
                      <a:pt x="183533" y="123649"/>
                    </a:lnTo>
                    <a:lnTo>
                      <a:pt x="274523" y="122520"/>
                    </a:lnTo>
                    <a:cubicBezTo>
                      <a:pt x="283270" y="122520"/>
                      <a:pt x="290605" y="129574"/>
                      <a:pt x="290676" y="138390"/>
                    </a:cubicBezTo>
                    <a:cubicBezTo>
                      <a:pt x="290817" y="147631"/>
                      <a:pt x="283905" y="154754"/>
                      <a:pt x="274594" y="154896"/>
                    </a:cubicBezTo>
                    <a:lnTo>
                      <a:pt x="184027" y="156236"/>
                    </a:lnTo>
                    <a:lnTo>
                      <a:pt x="109471" y="281506"/>
                    </a:lnTo>
                    <a:lnTo>
                      <a:pt x="76742" y="281930"/>
                    </a:lnTo>
                    <a:lnTo>
                      <a:pt x="117582" y="155248"/>
                    </a:lnTo>
                    <a:lnTo>
                      <a:pt x="49657" y="155813"/>
                    </a:lnTo>
                    <a:close/>
                  </a:path>
                </a:pathLst>
              </a:custGeom>
              <a:solidFill>
                <a:srgbClr val="E6E7E8"/>
              </a:solidFill>
              <a:ln w="0" cap="flat">
                <a:noFill/>
                <a:prstDash val="solid"/>
                <a:miter/>
              </a:ln>
            </p:spPr>
            <p:txBody>
              <a:bodyPr rtlCol="0" anchor="ctr"/>
              <a:lstStyle/>
              <a:p>
                <a:endParaRPr lang="es-AR"/>
              </a:p>
            </p:txBody>
          </p:sp>
          <p:sp>
            <p:nvSpPr>
              <p:cNvPr id="71" name="Freeform: Shape 70">
                <a:extLst>
                  <a:ext uri="{FF2B5EF4-FFF2-40B4-BE49-F238E27FC236}">
                    <a16:creationId xmlns:a16="http://schemas.microsoft.com/office/drawing/2014/main" id="{676E47FA-A2C7-6BFC-4E54-EA080FBDD268}"/>
                  </a:ext>
                </a:extLst>
              </p:cNvPr>
              <p:cNvSpPr/>
              <p:nvPr/>
            </p:nvSpPr>
            <p:spPr>
              <a:xfrm>
                <a:off x="10563845" y="5028707"/>
                <a:ext cx="290678" cy="281929"/>
              </a:xfrm>
              <a:custGeom>
                <a:avLst/>
                <a:gdLst>
                  <a:gd name="connsiteX0" fmla="*/ 240951 w 290678"/>
                  <a:gd name="connsiteY0" fmla="*/ 126047 h 281929"/>
                  <a:gd name="connsiteX1" fmla="*/ 263381 w 290678"/>
                  <a:gd name="connsiteY1" fmla="*/ 96633 h 281929"/>
                  <a:gd name="connsiteX2" fmla="*/ 289338 w 290678"/>
                  <a:gd name="connsiteY2" fmla="*/ 96069 h 281929"/>
                  <a:gd name="connsiteX3" fmla="*/ 275302 w 290678"/>
                  <a:gd name="connsiteY3" fmla="*/ 140012 h 281929"/>
                  <a:gd name="connsiteX4" fmla="*/ 290678 w 290678"/>
                  <a:gd name="connsiteY4" fmla="*/ 183815 h 281929"/>
                  <a:gd name="connsiteX5" fmla="*/ 264157 w 290678"/>
                  <a:gd name="connsiteY5" fmla="*/ 184379 h 281929"/>
                  <a:gd name="connsiteX6" fmla="*/ 241727 w 290678"/>
                  <a:gd name="connsiteY6" fmla="*/ 155530 h 281929"/>
                  <a:gd name="connsiteX7" fmla="*/ 173519 w 290678"/>
                  <a:gd name="connsiteY7" fmla="*/ 155812 h 281929"/>
                  <a:gd name="connsiteX8" fmla="*/ 216898 w 290678"/>
                  <a:gd name="connsiteY8" fmla="*/ 281718 h 281929"/>
                  <a:gd name="connsiteX9" fmla="*/ 184593 w 290678"/>
                  <a:gd name="connsiteY9" fmla="*/ 281929 h 281929"/>
                  <a:gd name="connsiteX10" fmla="*/ 107145 w 290678"/>
                  <a:gd name="connsiteY10" fmla="*/ 158281 h 281929"/>
                  <a:gd name="connsiteX11" fmla="*/ 16155 w 290678"/>
                  <a:gd name="connsiteY11" fmla="*/ 159410 h 281929"/>
                  <a:gd name="connsiteX12" fmla="*/ 2 w 290678"/>
                  <a:gd name="connsiteY12" fmla="*/ 143539 h 281929"/>
                  <a:gd name="connsiteX13" fmla="*/ 16084 w 290678"/>
                  <a:gd name="connsiteY13" fmla="*/ 127034 h 281929"/>
                  <a:gd name="connsiteX14" fmla="*/ 106651 w 290678"/>
                  <a:gd name="connsiteY14" fmla="*/ 125694 h 281929"/>
                  <a:gd name="connsiteX15" fmla="*/ 181207 w 290678"/>
                  <a:gd name="connsiteY15" fmla="*/ 423 h 281929"/>
                  <a:gd name="connsiteX16" fmla="*/ 213936 w 290678"/>
                  <a:gd name="connsiteY16" fmla="*/ 0 h 281929"/>
                  <a:gd name="connsiteX17" fmla="*/ 173096 w 290678"/>
                  <a:gd name="connsiteY17" fmla="*/ 126682 h 281929"/>
                  <a:gd name="connsiteX18" fmla="*/ 241021 w 290678"/>
                  <a:gd name="connsiteY18" fmla="*/ 126117 h 281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0678" h="281929">
                    <a:moveTo>
                      <a:pt x="240951" y="126047"/>
                    </a:moveTo>
                    <a:lnTo>
                      <a:pt x="263381" y="96633"/>
                    </a:lnTo>
                    <a:lnTo>
                      <a:pt x="289338" y="96069"/>
                    </a:lnTo>
                    <a:lnTo>
                      <a:pt x="275302" y="140012"/>
                    </a:lnTo>
                    <a:lnTo>
                      <a:pt x="290678" y="183815"/>
                    </a:lnTo>
                    <a:lnTo>
                      <a:pt x="264157" y="184379"/>
                    </a:lnTo>
                    <a:lnTo>
                      <a:pt x="241727" y="155530"/>
                    </a:lnTo>
                    <a:lnTo>
                      <a:pt x="173519" y="155812"/>
                    </a:lnTo>
                    <a:lnTo>
                      <a:pt x="216898" y="281718"/>
                    </a:lnTo>
                    <a:lnTo>
                      <a:pt x="184593" y="281929"/>
                    </a:lnTo>
                    <a:lnTo>
                      <a:pt x="107145" y="158281"/>
                    </a:lnTo>
                    <a:lnTo>
                      <a:pt x="16155" y="159410"/>
                    </a:lnTo>
                    <a:cubicBezTo>
                      <a:pt x="7408" y="159410"/>
                      <a:pt x="73" y="152356"/>
                      <a:pt x="2" y="143539"/>
                    </a:cubicBezTo>
                    <a:cubicBezTo>
                      <a:pt x="-139" y="134299"/>
                      <a:pt x="6774" y="127175"/>
                      <a:pt x="16084" y="127034"/>
                    </a:cubicBezTo>
                    <a:lnTo>
                      <a:pt x="106651" y="125694"/>
                    </a:lnTo>
                    <a:lnTo>
                      <a:pt x="181207" y="423"/>
                    </a:lnTo>
                    <a:lnTo>
                      <a:pt x="213936" y="0"/>
                    </a:lnTo>
                    <a:lnTo>
                      <a:pt x="173096" y="126682"/>
                    </a:lnTo>
                    <a:lnTo>
                      <a:pt x="241021" y="126117"/>
                    </a:lnTo>
                    <a:close/>
                  </a:path>
                </a:pathLst>
              </a:custGeom>
              <a:solidFill>
                <a:srgbClr val="E6E7E8"/>
              </a:solidFill>
              <a:ln w="0" cap="flat">
                <a:noFill/>
                <a:prstDash val="solid"/>
                <a:miter/>
              </a:ln>
            </p:spPr>
            <p:txBody>
              <a:bodyPr rtlCol="0" anchor="ctr"/>
              <a:lstStyle/>
              <a:p>
                <a:endParaRPr lang="es-AR"/>
              </a:p>
            </p:txBody>
          </p:sp>
          <p:sp>
            <p:nvSpPr>
              <p:cNvPr id="72" name="Freeform: Shape 71">
                <a:extLst>
                  <a:ext uri="{FF2B5EF4-FFF2-40B4-BE49-F238E27FC236}">
                    <a16:creationId xmlns:a16="http://schemas.microsoft.com/office/drawing/2014/main" id="{FC2CC6A9-1BF3-A65F-1FDD-404957E96DEB}"/>
                  </a:ext>
                </a:extLst>
              </p:cNvPr>
              <p:cNvSpPr/>
              <p:nvPr/>
            </p:nvSpPr>
            <p:spPr>
              <a:xfrm>
                <a:off x="10431562" y="3611653"/>
                <a:ext cx="277587" cy="262461"/>
              </a:xfrm>
              <a:custGeom>
                <a:avLst/>
                <a:gdLst>
                  <a:gd name="connsiteX0" fmla="*/ 146956 w 277587"/>
                  <a:gd name="connsiteY0" fmla="*/ 131478 h 262461"/>
                  <a:gd name="connsiteX1" fmla="*/ 123327 w 277587"/>
                  <a:gd name="connsiteY1" fmla="*/ 262462 h 262461"/>
                  <a:gd name="connsiteX2" fmla="*/ 94619 w 277587"/>
                  <a:gd name="connsiteY2" fmla="*/ 246732 h 262461"/>
                  <a:gd name="connsiteX3" fmla="*/ 87848 w 277587"/>
                  <a:gd name="connsiteY3" fmla="*/ 101148 h 262461"/>
                  <a:gd name="connsiteX4" fmla="*/ 8566 w 277587"/>
                  <a:gd name="connsiteY4" fmla="*/ 57275 h 262461"/>
                  <a:gd name="connsiteX5" fmla="*/ 2147 w 277587"/>
                  <a:gd name="connsiteY5" fmla="*/ 35126 h 262461"/>
                  <a:gd name="connsiteX6" fmla="*/ 23872 w 277587"/>
                  <a:gd name="connsiteY6" fmla="*/ 28708 h 262461"/>
                  <a:gd name="connsiteX7" fmla="*/ 103577 w 277587"/>
                  <a:gd name="connsiteY7" fmla="*/ 72581 h 262461"/>
                  <a:gd name="connsiteX8" fmla="*/ 230188 w 277587"/>
                  <a:gd name="connsiteY8" fmla="*/ 0 h 262461"/>
                  <a:gd name="connsiteX9" fmla="*/ 258614 w 277587"/>
                  <a:gd name="connsiteY9" fmla="*/ 15377 h 262461"/>
                  <a:gd name="connsiteX10" fmla="*/ 160993 w 277587"/>
                  <a:gd name="connsiteY10" fmla="*/ 106015 h 262461"/>
                  <a:gd name="connsiteX11" fmla="*/ 221018 w 277587"/>
                  <a:gd name="connsiteY11" fmla="*/ 138320 h 262461"/>
                  <a:gd name="connsiteX12" fmla="*/ 254452 w 277587"/>
                  <a:gd name="connsiteY12" fmla="*/ 123437 h 262461"/>
                  <a:gd name="connsiteX13" fmla="*/ 277588 w 277587"/>
                  <a:gd name="connsiteY13" fmla="*/ 136415 h 262461"/>
                  <a:gd name="connsiteX14" fmla="*/ 243449 w 277587"/>
                  <a:gd name="connsiteY14" fmla="*/ 167803 h 262461"/>
                  <a:gd name="connsiteX15" fmla="*/ 235196 w 277587"/>
                  <a:gd name="connsiteY15" fmla="*/ 213158 h 262461"/>
                  <a:gd name="connsiteX16" fmla="*/ 212554 w 277587"/>
                  <a:gd name="connsiteY16" fmla="*/ 200391 h 262461"/>
                  <a:gd name="connsiteX17" fmla="*/ 206629 w 277587"/>
                  <a:gd name="connsiteY17" fmla="*/ 163853 h 262461"/>
                  <a:gd name="connsiteX18" fmla="*/ 147027 w 277587"/>
                  <a:gd name="connsiteY18" fmla="*/ 131407 h 262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7587" h="262461">
                    <a:moveTo>
                      <a:pt x="146956" y="131478"/>
                    </a:moveTo>
                    <a:lnTo>
                      <a:pt x="123327" y="262462"/>
                    </a:lnTo>
                    <a:lnTo>
                      <a:pt x="94619" y="246732"/>
                    </a:lnTo>
                    <a:lnTo>
                      <a:pt x="87848" y="101148"/>
                    </a:lnTo>
                    <a:lnTo>
                      <a:pt x="8566" y="57275"/>
                    </a:lnTo>
                    <a:cubicBezTo>
                      <a:pt x="454" y="52760"/>
                      <a:pt x="-2367" y="43238"/>
                      <a:pt x="2147" y="35126"/>
                    </a:cubicBezTo>
                    <a:cubicBezTo>
                      <a:pt x="6379" y="27368"/>
                      <a:pt x="16184" y="24617"/>
                      <a:pt x="23872" y="28708"/>
                    </a:cubicBezTo>
                    <a:lnTo>
                      <a:pt x="103577" y="72581"/>
                    </a:lnTo>
                    <a:lnTo>
                      <a:pt x="230188" y="0"/>
                    </a:lnTo>
                    <a:lnTo>
                      <a:pt x="258614" y="15377"/>
                    </a:lnTo>
                    <a:lnTo>
                      <a:pt x="160993" y="106015"/>
                    </a:lnTo>
                    <a:lnTo>
                      <a:pt x="221018" y="138320"/>
                    </a:lnTo>
                    <a:lnTo>
                      <a:pt x="254452" y="123437"/>
                    </a:lnTo>
                    <a:lnTo>
                      <a:pt x="277588" y="136415"/>
                    </a:lnTo>
                    <a:lnTo>
                      <a:pt x="243449" y="167803"/>
                    </a:lnTo>
                    <a:lnTo>
                      <a:pt x="235196" y="213158"/>
                    </a:lnTo>
                    <a:lnTo>
                      <a:pt x="212554" y="200391"/>
                    </a:lnTo>
                    <a:lnTo>
                      <a:pt x="206629" y="163853"/>
                    </a:lnTo>
                    <a:lnTo>
                      <a:pt x="147027" y="131407"/>
                    </a:lnTo>
                    <a:close/>
                  </a:path>
                </a:pathLst>
              </a:custGeom>
              <a:solidFill>
                <a:srgbClr val="E6E7E8"/>
              </a:solidFill>
              <a:ln w="0" cap="flat">
                <a:noFill/>
                <a:prstDash val="solid"/>
                <a:miter/>
              </a:ln>
            </p:spPr>
            <p:txBody>
              <a:bodyPr rtlCol="0" anchor="ctr"/>
              <a:lstStyle/>
              <a:p>
                <a:endParaRPr lang="es-AR"/>
              </a:p>
            </p:txBody>
          </p:sp>
          <p:sp>
            <p:nvSpPr>
              <p:cNvPr id="73" name="Freeform: Shape 72">
                <a:extLst>
                  <a:ext uri="{FF2B5EF4-FFF2-40B4-BE49-F238E27FC236}">
                    <a16:creationId xmlns:a16="http://schemas.microsoft.com/office/drawing/2014/main" id="{FD6E7A5A-AD6D-1B12-1DF5-AF5D07052C1E}"/>
                  </a:ext>
                </a:extLst>
              </p:cNvPr>
              <p:cNvSpPr/>
              <p:nvPr/>
            </p:nvSpPr>
            <p:spPr>
              <a:xfrm>
                <a:off x="10421761" y="2540574"/>
                <a:ext cx="264182" cy="247649"/>
              </a:xfrm>
              <a:custGeom>
                <a:avLst/>
                <a:gdLst>
                  <a:gd name="connsiteX0" fmla="*/ 152314 w 264182"/>
                  <a:gd name="connsiteY0" fmla="*/ 150805 h 247649"/>
                  <a:gd name="connsiteX1" fmla="*/ 260374 w 264182"/>
                  <a:gd name="connsiteY1" fmla="*/ 228534 h 247649"/>
                  <a:gd name="connsiteX2" fmla="*/ 233782 w 264182"/>
                  <a:gd name="connsiteY2" fmla="*/ 247649 h 247649"/>
                  <a:gd name="connsiteX3" fmla="*/ 99483 w 264182"/>
                  <a:gd name="connsiteY3" fmla="*/ 191010 h 247649"/>
                  <a:gd name="connsiteX4" fmla="*/ 25703 w 264182"/>
                  <a:gd name="connsiteY4" fmla="*/ 243629 h 247649"/>
                  <a:gd name="connsiteX5" fmla="*/ 2990 w 264182"/>
                  <a:gd name="connsiteY5" fmla="*/ 239890 h 247649"/>
                  <a:gd name="connsiteX6" fmla="*/ 6588 w 264182"/>
                  <a:gd name="connsiteY6" fmla="*/ 217531 h 247649"/>
                  <a:gd name="connsiteX7" fmla="*/ 80509 w 264182"/>
                  <a:gd name="connsiteY7" fmla="*/ 164488 h 247649"/>
                  <a:gd name="connsiteX8" fmla="*/ 69576 w 264182"/>
                  <a:gd name="connsiteY8" fmla="*/ 18974 h 247649"/>
                  <a:gd name="connsiteX9" fmla="*/ 95744 w 264182"/>
                  <a:gd name="connsiteY9" fmla="*/ 0 h 247649"/>
                  <a:gd name="connsiteX10" fmla="*/ 135456 w 264182"/>
                  <a:gd name="connsiteY10" fmla="*/ 127105 h 247649"/>
                  <a:gd name="connsiteX11" fmla="*/ 190544 w 264182"/>
                  <a:gd name="connsiteY11" fmla="*/ 86829 h 247649"/>
                  <a:gd name="connsiteX12" fmla="*/ 191531 w 264182"/>
                  <a:gd name="connsiteY12" fmla="*/ 50292 h 247649"/>
                  <a:gd name="connsiteX13" fmla="*/ 213186 w 264182"/>
                  <a:gd name="connsiteY13" fmla="*/ 35056 h 247649"/>
                  <a:gd name="connsiteX14" fmla="*/ 226799 w 264182"/>
                  <a:gd name="connsiteY14" fmla="*/ 79423 h 247649"/>
                  <a:gd name="connsiteX15" fmla="*/ 264183 w 264182"/>
                  <a:gd name="connsiteY15" fmla="*/ 106438 h 247649"/>
                  <a:gd name="connsiteX16" fmla="*/ 242952 w 264182"/>
                  <a:gd name="connsiteY16" fmla="*/ 121391 h 247649"/>
                  <a:gd name="connsiteX17" fmla="*/ 207472 w 264182"/>
                  <a:gd name="connsiteY17" fmla="*/ 111022 h 247649"/>
                  <a:gd name="connsiteX18" fmla="*/ 152455 w 264182"/>
                  <a:gd name="connsiteY18" fmla="*/ 150805 h 24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4182" h="247649">
                    <a:moveTo>
                      <a:pt x="152314" y="150805"/>
                    </a:moveTo>
                    <a:lnTo>
                      <a:pt x="260374" y="228534"/>
                    </a:lnTo>
                    <a:lnTo>
                      <a:pt x="233782" y="247649"/>
                    </a:lnTo>
                    <a:lnTo>
                      <a:pt x="99483" y="191010"/>
                    </a:lnTo>
                    <a:lnTo>
                      <a:pt x="25703" y="243629"/>
                    </a:lnTo>
                    <a:cubicBezTo>
                      <a:pt x="18155" y="249060"/>
                      <a:pt x="8351" y="247438"/>
                      <a:pt x="2990" y="239890"/>
                    </a:cubicBezTo>
                    <a:cubicBezTo>
                      <a:pt x="-2159" y="232766"/>
                      <a:pt x="-466" y="222680"/>
                      <a:pt x="6588" y="217531"/>
                    </a:cubicBezTo>
                    <a:lnTo>
                      <a:pt x="80509" y="164488"/>
                    </a:lnTo>
                    <a:lnTo>
                      <a:pt x="69576" y="18974"/>
                    </a:lnTo>
                    <a:lnTo>
                      <a:pt x="95744" y="0"/>
                    </a:lnTo>
                    <a:lnTo>
                      <a:pt x="135456" y="127105"/>
                    </a:lnTo>
                    <a:lnTo>
                      <a:pt x="190544" y="86829"/>
                    </a:lnTo>
                    <a:lnTo>
                      <a:pt x="191531" y="50292"/>
                    </a:lnTo>
                    <a:lnTo>
                      <a:pt x="213186" y="35056"/>
                    </a:lnTo>
                    <a:lnTo>
                      <a:pt x="226799" y="79423"/>
                    </a:lnTo>
                    <a:lnTo>
                      <a:pt x="264183" y="106438"/>
                    </a:lnTo>
                    <a:lnTo>
                      <a:pt x="242952" y="121391"/>
                    </a:lnTo>
                    <a:lnTo>
                      <a:pt x="207472" y="111022"/>
                    </a:lnTo>
                    <a:lnTo>
                      <a:pt x="152455" y="150805"/>
                    </a:lnTo>
                    <a:close/>
                  </a:path>
                </a:pathLst>
              </a:custGeom>
              <a:solidFill>
                <a:srgbClr val="E6E7E8"/>
              </a:solidFill>
              <a:ln w="0" cap="flat">
                <a:noFill/>
                <a:prstDash val="solid"/>
                <a:miter/>
              </a:ln>
            </p:spPr>
            <p:txBody>
              <a:bodyPr rtlCol="0" anchor="ctr"/>
              <a:lstStyle/>
              <a:p>
                <a:endParaRPr lang="es-AR"/>
              </a:p>
            </p:txBody>
          </p:sp>
          <p:sp>
            <p:nvSpPr>
              <p:cNvPr id="74" name="Freeform: Shape 73">
                <a:extLst>
                  <a:ext uri="{FF2B5EF4-FFF2-40B4-BE49-F238E27FC236}">
                    <a16:creationId xmlns:a16="http://schemas.microsoft.com/office/drawing/2014/main" id="{38611FEF-C95A-DAE1-5AD4-DF2D670BC117}"/>
                  </a:ext>
                </a:extLst>
              </p:cNvPr>
              <p:cNvSpPr/>
              <p:nvPr/>
            </p:nvSpPr>
            <p:spPr>
              <a:xfrm>
                <a:off x="10431777" y="653896"/>
                <a:ext cx="264182" cy="247649"/>
              </a:xfrm>
              <a:custGeom>
                <a:avLst/>
                <a:gdLst>
                  <a:gd name="connsiteX0" fmla="*/ 152314 w 264182"/>
                  <a:gd name="connsiteY0" fmla="*/ 150804 h 247649"/>
                  <a:gd name="connsiteX1" fmla="*/ 260374 w 264182"/>
                  <a:gd name="connsiteY1" fmla="*/ 228534 h 247649"/>
                  <a:gd name="connsiteX2" fmla="*/ 233782 w 264182"/>
                  <a:gd name="connsiteY2" fmla="*/ 247649 h 247649"/>
                  <a:gd name="connsiteX3" fmla="*/ 99483 w 264182"/>
                  <a:gd name="connsiteY3" fmla="*/ 191010 h 247649"/>
                  <a:gd name="connsiteX4" fmla="*/ 25703 w 264182"/>
                  <a:gd name="connsiteY4" fmla="*/ 243629 h 247649"/>
                  <a:gd name="connsiteX5" fmla="*/ 2990 w 264182"/>
                  <a:gd name="connsiteY5" fmla="*/ 239891 h 247649"/>
                  <a:gd name="connsiteX6" fmla="*/ 6588 w 264182"/>
                  <a:gd name="connsiteY6" fmla="*/ 217531 h 247649"/>
                  <a:gd name="connsiteX7" fmla="*/ 80509 w 264182"/>
                  <a:gd name="connsiteY7" fmla="*/ 164488 h 247649"/>
                  <a:gd name="connsiteX8" fmla="*/ 69576 w 264182"/>
                  <a:gd name="connsiteY8" fmla="*/ 18974 h 247649"/>
                  <a:gd name="connsiteX9" fmla="*/ 95744 w 264182"/>
                  <a:gd name="connsiteY9" fmla="*/ 0 h 247649"/>
                  <a:gd name="connsiteX10" fmla="*/ 135456 w 264182"/>
                  <a:gd name="connsiteY10" fmla="*/ 127105 h 247649"/>
                  <a:gd name="connsiteX11" fmla="*/ 190544 w 264182"/>
                  <a:gd name="connsiteY11" fmla="*/ 86829 h 247649"/>
                  <a:gd name="connsiteX12" fmla="*/ 191531 w 264182"/>
                  <a:gd name="connsiteY12" fmla="*/ 50292 h 247649"/>
                  <a:gd name="connsiteX13" fmla="*/ 213186 w 264182"/>
                  <a:gd name="connsiteY13" fmla="*/ 35056 h 247649"/>
                  <a:gd name="connsiteX14" fmla="*/ 226799 w 264182"/>
                  <a:gd name="connsiteY14" fmla="*/ 79423 h 247649"/>
                  <a:gd name="connsiteX15" fmla="*/ 264183 w 264182"/>
                  <a:gd name="connsiteY15" fmla="*/ 106438 h 247649"/>
                  <a:gd name="connsiteX16" fmla="*/ 242952 w 264182"/>
                  <a:gd name="connsiteY16" fmla="*/ 121391 h 247649"/>
                  <a:gd name="connsiteX17" fmla="*/ 207472 w 264182"/>
                  <a:gd name="connsiteY17" fmla="*/ 111023 h 247649"/>
                  <a:gd name="connsiteX18" fmla="*/ 152455 w 264182"/>
                  <a:gd name="connsiteY18" fmla="*/ 150804 h 24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4182" h="247649">
                    <a:moveTo>
                      <a:pt x="152314" y="150804"/>
                    </a:moveTo>
                    <a:lnTo>
                      <a:pt x="260374" y="228534"/>
                    </a:lnTo>
                    <a:lnTo>
                      <a:pt x="233782" y="247649"/>
                    </a:lnTo>
                    <a:lnTo>
                      <a:pt x="99483" y="191010"/>
                    </a:lnTo>
                    <a:lnTo>
                      <a:pt x="25703" y="243629"/>
                    </a:lnTo>
                    <a:cubicBezTo>
                      <a:pt x="18156" y="249060"/>
                      <a:pt x="8351" y="247438"/>
                      <a:pt x="2990" y="239891"/>
                    </a:cubicBezTo>
                    <a:cubicBezTo>
                      <a:pt x="-2159" y="232766"/>
                      <a:pt x="-466" y="222680"/>
                      <a:pt x="6588" y="217531"/>
                    </a:cubicBezTo>
                    <a:lnTo>
                      <a:pt x="80509" y="164488"/>
                    </a:lnTo>
                    <a:lnTo>
                      <a:pt x="69576" y="18974"/>
                    </a:lnTo>
                    <a:lnTo>
                      <a:pt x="95744" y="0"/>
                    </a:lnTo>
                    <a:lnTo>
                      <a:pt x="135456" y="127105"/>
                    </a:lnTo>
                    <a:lnTo>
                      <a:pt x="190544" y="86829"/>
                    </a:lnTo>
                    <a:lnTo>
                      <a:pt x="191531" y="50292"/>
                    </a:lnTo>
                    <a:lnTo>
                      <a:pt x="213186" y="35056"/>
                    </a:lnTo>
                    <a:lnTo>
                      <a:pt x="226799" y="79423"/>
                    </a:lnTo>
                    <a:lnTo>
                      <a:pt x="264183" y="106438"/>
                    </a:lnTo>
                    <a:lnTo>
                      <a:pt x="242952" y="121391"/>
                    </a:lnTo>
                    <a:lnTo>
                      <a:pt x="207472" y="111023"/>
                    </a:lnTo>
                    <a:lnTo>
                      <a:pt x="152455" y="150804"/>
                    </a:lnTo>
                    <a:close/>
                  </a:path>
                </a:pathLst>
              </a:custGeom>
              <a:solidFill>
                <a:srgbClr val="E6E7E8"/>
              </a:solidFill>
              <a:ln w="0" cap="flat">
                <a:noFill/>
                <a:prstDash val="solid"/>
                <a:miter/>
              </a:ln>
            </p:spPr>
            <p:txBody>
              <a:bodyPr rtlCol="0" anchor="ctr"/>
              <a:lstStyle/>
              <a:p>
                <a:endParaRPr lang="es-AR"/>
              </a:p>
            </p:txBody>
          </p:sp>
          <p:sp>
            <p:nvSpPr>
              <p:cNvPr id="75" name="Freeform: Shape 74">
                <a:extLst>
                  <a:ext uri="{FF2B5EF4-FFF2-40B4-BE49-F238E27FC236}">
                    <a16:creationId xmlns:a16="http://schemas.microsoft.com/office/drawing/2014/main" id="{AE9B4562-4DCA-E554-5F6A-81E2C84E8911}"/>
                  </a:ext>
                </a:extLst>
              </p:cNvPr>
              <p:cNvSpPr/>
              <p:nvPr/>
            </p:nvSpPr>
            <p:spPr>
              <a:xfrm>
                <a:off x="7243397" y="739949"/>
                <a:ext cx="279256" cy="264507"/>
              </a:xfrm>
              <a:custGeom>
                <a:avLst/>
                <a:gdLst>
                  <a:gd name="connsiteX0" fmla="*/ 130702 w 279256"/>
                  <a:gd name="connsiteY0" fmla="*/ 131407 h 264507"/>
                  <a:gd name="connsiteX1" fmla="*/ 151792 w 279256"/>
                  <a:gd name="connsiteY1" fmla="*/ 0 h 264507"/>
                  <a:gd name="connsiteX2" fmla="*/ 180782 w 279256"/>
                  <a:gd name="connsiteY2" fmla="*/ 15236 h 264507"/>
                  <a:gd name="connsiteX3" fmla="*/ 190304 w 279256"/>
                  <a:gd name="connsiteY3" fmla="*/ 160679 h 264507"/>
                  <a:gd name="connsiteX4" fmla="*/ 270432 w 279256"/>
                  <a:gd name="connsiteY4" fmla="*/ 203001 h 264507"/>
                  <a:gd name="connsiteX5" fmla="*/ 277274 w 279256"/>
                  <a:gd name="connsiteY5" fmla="*/ 225008 h 264507"/>
                  <a:gd name="connsiteX6" fmla="*/ 255691 w 279256"/>
                  <a:gd name="connsiteY6" fmla="*/ 231779 h 264507"/>
                  <a:gd name="connsiteX7" fmla="*/ 175210 w 279256"/>
                  <a:gd name="connsiteY7" fmla="*/ 189458 h 264507"/>
                  <a:gd name="connsiteX8" fmla="*/ 50010 w 279256"/>
                  <a:gd name="connsiteY8" fmla="*/ 264507 h 264507"/>
                  <a:gd name="connsiteX9" fmla="*/ 21302 w 279256"/>
                  <a:gd name="connsiteY9" fmla="*/ 249624 h 264507"/>
                  <a:gd name="connsiteX10" fmla="*/ 117159 w 279256"/>
                  <a:gd name="connsiteY10" fmla="*/ 157153 h 264507"/>
                  <a:gd name="connsiteX11" fmla="*/ 56499 w 279256"/>
                  <a:gd name="connsiteY11" fmla="*/ 125976 h 264507"/>
                  <a:gd name="connsiteX12" fmla="*/ 23347 w 279256"/>
                  <a:gd name="connsiteY12" fmla="*/ 141494 h 264507"/>
                  <a:gd name="connsiteX13" fmla="*/ 0 w 279256"/>
                  <a:gd name="connsiteY13" fmla="*/ 128939 h 264507"/>
                  <a:gd name="connsiteX14" fmla="*/ 33575 w 279256"/>
                  <a:gd name="connsiteY14" fmla="*/ 96915 h 264507"/>
                  <a:gd name="connsiteX15" fmla="*/ 40981 w 279256"/>
                  <a:gd name="connsiteY15" fmla="*/ 51420 h 264507"/>
                  <a:gd name="connsiteX16" fmla="*/ 63834 w 279256"/>
                  <a:gd name="connsiteY16" fmla="*/ 63693 h 264507"/>
                  <a:gd name="connsiteX17" fmla="*/ 70465 w 279256"/>
                  <a:gd name="connsiteY17" fmla="*/ 100090 h 264507"/>
                  <a:gd name="connsiteX18" fmla="*/ 130702 w 279256"/>
                  <a:gd name="connsiteY18" fmla="*/ 131407 h 26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9256" h="264507">
                    <a:moveTo>
                      <a:pt x="130702" y="131407"/>
                    </a:moveTo>
                    <a:lnTo>
                      <a:pt x="151792" y="0"/>
                    </a:lnTo>
                    <a:lnTo>
                      <a:pt x="180782" y="15236"/>
                    </a:lnTo>
                    <a:lnTo>
                      <a:pt x="190304" y="160679"/>
                    </a:lnTo>
                    <a:lnTo>
                      <a:pt x="270432" y="203001"/>
                    </a:lnTo>
                    <a:cubicBezTo>
                      <a:pt x="278685" y="207374"/>
                      <a:pt x="281577" y="216826"/>
                      <a:pt x="277274" y="225008"/>
                    </a:cubicBezTo>
                    <a:cubicBezTo>
                      <a:pt x="273183" y="232837"/>
                      <a:pt x="263449" y="235800"/>
                      <a:pt x="255691" y="231779"/>
                    </a:cubicBezTo>
                    <a:lnTo>
                      <a:pt x="175210" y="189458"/>
                    </a:lnTo>
                    <a:lnTo>
                      <a:pt x="50010" y="264507"/>
                    </a:lnTo>
                    <a:lnTo>
                      <a:pt x="21302" y="249624"/>
                    </a:lnTo>
                    <a:lnTo>
                      <a:pt x="117159" y="157153"/>
                    </a:lnTo>
                    <a:lnTo>
                      <a:pt x="56499" y="125976"/>
                    </a:lnTo>
                    <a:lnTo>
                      <a:pt x="23347" y="141494"/>
                    </a:lnTo>
                    <a:lnTo>
                      <a:pt x="0" y="128939"/>
                    </a:lnTo>
                    <a:lnTo>
                      <a:pt x="33575" y="96915"/>
                    </a:lnTo>
                    <a:lnTo>
                      <a:pt x="40981" y="51420"/>
                    </a:lnTo>
                    <a:lnTo>
                      <a:pt x="63834" y="63693"/>
                    </a:lnTo>
                    <a:lnTo>
                      <a:pt x="70465" y="100090"/>
                    </a:lnTo>
                    <a:lnTo>
                      <a:pt x="130702" y="131407"/>
                    </a:lnTo>
                    <a:close/>
                  </a:path>
                </a:pathLst>
              </a:custGeom>
              <a:solidFill>
                <a:srgbClr val="E6E7E8"/>
              </a:solidFill>
              <a:ln w="0" cap="flat">
                <a:noFill/>
                <a:prstDash val="solid"/>
                <a:miter/>
              </a:ln>
            </p:spPr>
            <p:txBody>
              <a:bodyPr rtlCol="0" anchor="ctr"/>
              <a:lstStyle/>
              <a:p>
                <a:endParaRPr lang="es-AR"/>
              </a:p>
            </p:txBody>
          </p:sp>
          <p:sp>
            <p:nvSpPr>
              <p:cNvPr id="76" name="Freeform: Shape 75">
                <a:extLst>
                  <a:ext uri="{FF2B5EF4-FFF2-40B4-BE49-F238E27FC236}">
                    <a16:creationId xmlns:a16="http://schemas.microsoft.com/office/drawing/2014/main" id="{D0D2AED7-1CC4-9F46-7697-A803A4B7DA40}"/>
                  </a:ext>
                </a:extLst>
              </p:cNvPr>
              <p:cNvSpPr/>
              <p:nvPr/>
            </p:nvSpPr>
            <p:spPr>
              <a:xfrm>
                <a:off x="9463144" y="4146381"/>
                <a:ext cx="70" cy="7053"/>
              </a:xfrm>
              <a:custGeom>
                <a:avLst/>
                <a:gdLst>
                  <a:gd name="connsiteX0" fmla="*/ 0 w 70"/>
                  <a:gd name="connsiteY0" fmla="*/ 0 h 7053"/>
                  <a:gd name="connsiteX1" fmla="*/ 71 w 70"/>
                  <a:gd name="connsiteY1" fmla="*/ 0 h 7053"/>
                </a:gdLst>
                <a:ahLst/>
                <a:cxnLst>
                  <a:cxn ang="0">
                    <a:pos x="connsiteX0" y="connsiteY0"/>
                  </a:cxn>
                  <a:cxn ang="0">
                    <a:pos x="connsiteX1" y="connsiteY1"/>
                  </a:cxn>
                </a:cxnLst>
                <a:rect l="l" t="t" r="r" b="b"/>
                <a:pathLst>
                  <a:path w="70" h="7053">
                    <a:moveTo>
                      <a:pt x="0" y="0"/>
                    </a:moveTo>
                    <a:lnTo>
                      <a:pt x="71" y="0"/>
                    </a:lnTo>
                  </a:path>
                </a:pathLst>
              </a:custGeom>
              <a:noFill/>
              <a:ln w="1762" cap="flat">
                <a:solidFill>
                  <a:srgbClr val="F5A800"/>
                </a:solidFill>
                <a:prstDash val="solid"/>
                <a:miter/>
              </a:ln>
            </p:spPr>
            <p:txBody>
              <a:bodyPr rtlCol="0" anchor="ctr"/>
              <a:lstStyle/>
              <a:p>
                <a:endParaRPr lang="es-AR"/>
              </a:p>
            </p:txBody>
          </p:sp>
          <p:sp>
            <p:nvSpPr>
              <p:cNvPr id="77" name="Freeform: Shape 76">
                <a:extLst>
                  <a:ext uri="{FF2B5EF4-FFF2-40B4-BE49-F238E27FC236}">
                    <a16:creationId xmlns:a16="http://schemas.microsoft.com/office/drawing/2014/main" id="{0954CA45-DEE2-10E8-0AE6-E6B79260F9F9}"/>
                  </a:ext>
                </a:extLst>
              </p:cNvPr>
              <p:cNvSpPr/>
              <p:nvPr/>
            </p:nvSpPr>
            <p:spPr>
              <a:xfrm>
                <a:off x="9463144" y="4146381"/>
                <a:ext cx="70" cy="7053"/>
              </a:xfrm>
              <a:custGeom>
                <a:avLst/>
                <a:gdLst>
                  <a:gd name="connsiteX0" fmla="*/ 0 w 70"/>
                  <a:gd name="connsiteY0" fmla="*/ 0 h 7053"/>
                  <a:gd name="connsiteX1" fmla="*/ 71 w 70"/>
                  <a:gd name="connsiteY1" fmla="*/ 0 h 7053"/>
                </a:gdLst>
                <a:ahLst/>
                <a:cxnLst>
                  <a:cxn ang="0">
                    <a:pos x="connsiteX0" y="connsiteY0"/>
                  </a:cxn>
                  <a:cxn ang="0">
                    <a:pos x="connsiteX1" y="connsiteY1"/>
                  </a:cxn>
                </a:cxnLst>
                <a:rect l="l" t="t" r="r" b="b"/>
                <a:pathLst>
                  <a:path w="70" h="7053">
                    <a:moveTo>
                      <a:pt x="0" y="0"/>
                    </a:moveTo>
                    <a:lnTo>
                      <a:pt x="71" y="0"/>
                    </a:lnTo>
                  </a:path>
                </a:pathLst>
              </a:custGeom>
              <a:noFill/>
              <a:ln w="1762" cap="flat">
                <a:solidFill>
                  <a:srgbClr val="6D6E71"/>
                </a:solidFill>
                <a:custDash>
                  <a:ds d="0" sp="0"/>
                  <a:ds d="0" sp="0"/>
                  <a:ds d="0" sp="0"/>
                  <a:ds d="117750" sp="117750"/>
                  <a:ds d="117750" sp="117750"/>
                  <a:ds d="117750" sp="117750"/>
                </a:custDash>
                <a:miter/>
              </a:ln>
            </p:spPr>
            <p:txBody>
              <a:bodyPr rtlCol="0" anchor="ctr"/>
              <a:lstStyle/>
              <a:p>
                <a:endParaRPr lang="es-AR"/>
              </a:p>
            </p:txBody>
          </p:sp>
          <p:sp>
            <p:nvSpPr>
              <p:cNvPr id="78" name="Freeform: Shape 77">
                <a:extLst>
                  <a:ext uri="{FF2B5EF4-FFF2-40B4-BE49-F238E27FC236}">
                    <a16:creationId xmlns:a16="http://schemas.microsoft.com/office/drawing/2014/main" id="{AE1113F4-94A7-91BE-910A-1F9E011C9ADB}"/>
                  </a:ext>
                </a:extLst>
              </p:cNvPr>
              <p:cNvSpPr/>
              <p:nvPr/>
            </p:nvSpPr>
            <p:spPr>
              <a:xfrm>
                <a:off x="10519712" y="1696690"/>
                <a:ext cx="289880" cy="277556"/>
              </a:xfrm>
              <a:custGeom>
                <a:avLst/>
                <a:gdLst>
                  <a:gd name="connsiteX0" fmla="*/ 234369 w 289880"/>
                  <a:gd name="connsiteY0" fmla="*/ 138461 h 277556"/>
                  <a:gd name="connsiteX1" fmla="*/ 265123 w 289880"/>
                  <a:gd name="connsiteY1" fmla="*/ 118006 h 277556"/>
                  <a:gd name="connsiteX2" fmla="*/ 289880 w 289880"/>
                  <a:gd name="connsiteY2" fmla="*/ 125906 h 277556"/>
                  <a:gd name="connsiteX3" fmla="*/ 262160 w 289880"/>
                  <a:gd name="connsiteY3" fmla="*/ 162795 h 277556"/>
                  <a:gd name="connsiteX4" fmla="*/ 262372 w 289880"/>
                  <a:gd name="connsiteY4" fmla="*/ 209208 h 277556"/>
                  <a:gd name="connsiteX5" fmla="*/ 237120 w 289880"/>
                  <a:gd name="connsiteY5" fmla="*/ 201096 h 277556"/>
                  <a:gd name="connsiteX6" fmla="*/ 225341 w 289880"/>
                  <a:gd name="connsiteY6" fmla="*/ 166463 h 277556"/>
                  <a:gd name="connsiteX7" fmla="*/ 160801 w 289880"/>
                  <a:gd name="connsiteY7" fmla="*/ 144386 h 277556"/>
                  <a:gd name="connsiteX8" fmla="*/ 160589 w 289880"/>
                  <a:gd name="connsiteY8" fmla="*/ 277556 h 277556"/>
                  <a:gd name="connsiteX9" fmla="*/ 130047 w 289880"/>
                  <a:gd name="connsiteY9" fmla="*/ 267117 h 277556"/>
                  <a:gd name="connsiteX10" fmla="*/ 97248 w 289880"/>
                  <a:gd name="connsiteY10" fmla="*/ 124918 h 277556"/>
                  <a:gd name="connsiteX11" fmla="*/ 10913 w 289880"/>
                  <a:gd name="connsiteY11" fmla="*/ 96210 h 277556"/>
                  <a:gd name="connsiteX12" fmla="*/ 827 w 289880"/>
                  <a:gd name="connsiteY12" fmla="*/ 75967 h 277556"/>
                  <a:gd name="connsiteX13" fmla="*/ 21423 w 289880"/>
                  <a:gd name="connsiteY13" fmla="*/ 65668 h 277556"/>
                  <a:gd name="connsiteX14" fmla="*/ 107476 w 289880"/>
                  <a:gd name="connsiteY14" fmla="*/ 94024 h 277556"/>
                  <a:gd name="connsiteX15" fmla="*/ 218922 w 289880"/>
                  <a:gd name="connsiteY15" fmla="*/ 0 h 277556"/>
                  <a:gd name="connsiteX16" fmla="*/ 249957 w 289880"/>
                  <a:gd name="connsiteY16" fmla="*/ 10298 h 277556"/>
                  <a:gd name="connsiteX17" fmla="*/ 169900 w 289880"/>
                  <a:gd name="connsiteY17" fmla="*/ 116665 h 277556"/>
                  <a:gd name="connsiteX18" fmla="*/ 234299 w 289880"/>
                  <a:gd name="connsiteY18" fmla="*/ 138320 h 27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9880" h="277556">
                    <a:moveTo>
                      <a:pt x="234369" y="138461"/>
                    </a:moveTo>
                    <a:lnTo>
                      <a:pt x="265123" y="118006"/>
                    </a:lnTo>
                    <a:lnTo>
                      <a:pt x="289880" y="125906"/>
                    </a:lnTo>
                    <a:lnTo>
                      <a:pt x="262160" y="162795"/>
                    </a:lnTo>
                    <a:lnTo>
                      <a:pt x="262372" y="209208"/>
                    </a:lnTo>
                    <a:lnTo>
                      <a:pt x="237120" y="201096"/>
                    </a:lnTo>
                    <a:lnTo>
                      <a:pt x="225341" y="166463"/>
                    </a:lnTo>
                    <a:lnTo>
                      <a:pt x="160801" y="144386"/>
                    </a:lnTo>
                    <a:lnTo>
                      <a:pt x="160589" y="277556"/>
                    </a:lnTo>
                    <a:lnTo>
                      <a:pt x="130047" y="267117"/>
                    </a:lnTo>
                    <a:lnTo>
                      <a:pt x="97248" y="124918"/>
                    </a:lnTo>
                    <a:lnTo>
                      <a:pt x="10913" y="96210"/>
                    </a:lnTo>
                    <a:cubicBezTo>
                      <a:pt x="2660" y="93389"/>
                      <a:pt x="-1995" y="84290"/>
                      <a:pt x="827" y="75967"/>
                    </a:cubicBezTo>
                    <a:cubicBezTo>
                      <a:pt x="3719" y="67220"/>
                      <a:pt x="12606" y="62706"/>
                      <a:pt x="21423" y="65668"/>
                    </a:cubicBezTo>
                    <a:lnTo>
                      <a:pt x="107476" y="94024"/>
                    </a:lnTo>
                    <a:lnTo>
                      <a:pt x="218922" y="0"/>
                    </a:lnTo>
                    <a:lnTo>
                      <a:pt x="249957" y="10298"/>
                    </a:lnTo>
                    <a:lnTo>
                      <a:pt x="169900" y="116665"/>
                    </a:lnTo>
                    <a:lnTo>
                      <a:pt x="234299" y="138320"/>
                    </a:lnTo>
                    <a:close/>
                  </a:path>
                </a:pathLst>
              </a:custGeom>
              <a:solidFill>
                <a:srgbClr val="E6E7E8"/>
              </a:solidFill>
              <a:ln w="0" cap="flat">
                <a:noFill/>
                <a:prstDash val="solid"/>
                <a:miter/>
              </a:ln>
            </p:spPr>
            <p:txBody>
              <a:bodyPr rtlCol="0" anchor="ctr"/>
              <a:lstStyle/>
              <a:p>
                <a:endParaRPr lang="es-AR"/>
              </a:p>
            </p:txBody>
          </p:sp>
          <p:sp>
            <p:nvSpPr>
              <p:cNvPr id="79" name="Freeform: Shape 78">
                <a:extLst>
                  <a:ext uri="{FF2B5EF4-FFF2-40B4-BE49-F238E27FC236}">
                    <a16:creationId xmlns:a16="http://schemas.microsoft.com/office/drawing/2014/main" id="{0C47D458-27D1-4D63-EB3E-9AB3E4ACCF1A}"/>
                  </a:ext>
                </a:extLst>
              </p:cNvPr>
              <p:cNvSpPr/>
              <p:nvPr/>
            </p:nvSpPr>
            <p:spPr>
              <a:xfrm>
                <a:off x="7215818" y="1857017"/>
                <a:ext cx="286409" cy="273183"/>
              </a:xfrm>
              <a:custGeom>
                <a:avLst/>
                <a:gdLst>
                  <a:gd name="connsiteX0" fmla="*/ 119205 w 286409"/>
                  <a:gd name="connsiteY0" fmla="*/ 113280 h 273183"/>
                  <a:gd name="connsiteX1" fmla="*/ 32446 w 286409"/>
                  <a:gd name="connsiteY1" fmla="*/ 12344 h 273183"/>
                  <a:gd name="connsiteX2" fmla="*/ 62706 w 286409"/>
                  <a:gd name="connsiteY2" fmla="*/ 0 h 273183"/>
                  <a:gd name="connsiteX3" fmla="*/ 180006 w 286409"/>
                  <a:gd name="connsiteY3" fmla="*/ 86547 h 273183"/>
                  <a:gd name="connsiteX4" fmla="*/ 264014 w 286409"/>
                  <a:gd name="connsiteY4" fmla="*/ 52619 h 273183"/>
                  <a:gd name="connsiteX5" fmla="*/ 285245 w 286409"/>
                  <a:gd name="connsiteY5" fmla="*/ 61577 h 273183"/>
                  <a:gd name="connsiteX6" fmla="*/ 276498 w 286409"/>
                  <a:gd name="connsiteY6" fmla="*/ 82456 h 273183"/>
                  <a:gd name="connsiteX7" fmla="*/ 192209 w 286409"/>
                  <a:gd name="connsiteY7" fmla="*/ 116736 h 273183"/>
                  <a:gd name="connsiteX8" fmla="*/ 168720 w 286409"/>
                  <a:gd name="connsiteY8" fmla="*/ 260769 h 273183"/>
                  <a:gd name="connsiteX9" fmla="*/ 138884 w 286409"/>
                  <a:gd name="connsiteY9" fmla="*/ 273183 h 273183"/>
                  <a:gd name="connsiteX10" fmla="*/ 129997 w 286409"/>
                  <a:gd name="connsiteY10" fmla="*/ 140295 h 273183"/>
                  <a:gd name="connsiteX11" fmla="*/ 67079 w 286409"/>
                  <a:gd name="connsiteY11" fmla="*/ 166534 h 273183"/>
                  <a:gd name="connsiteX12" fmla="*/ 57557 w 286409"/>
                  <a:gd name="connsiteY12" fmla="*/ 201872 h 273183"/>
                  <a:gd name="connsiteX13" fmla="*/ 32869 w 286409"/>
                  <a:gd name="connsiteY13" fmla="*/ 211606 h 273183"/>
                  <a:gd name="connsiteX14" fmla="*/ 30048 w 286409"/>
                  <a:gd name="connsiteY14" fmla="*/ 165264 h 273183"/>
                  <a:gd name="connsiteX15" fmla="*/ 0 w 286409"/>
                  <a:gd name="connsiteY15" fmla="*/ 130208 h 273183"/>
                  <a:gd name="connsiteX16" fmla="*/ 24194 w 286409"/>
                  <a:gd name="connsiteY16" fmla="*/ 120686 h 273183"/>
                  <a:gd name="connsiteX17" fmla="*/ 56217 w 286409"/>
                  <a:gd name="connsiteY17" fmla="*/ 139096 h 273183"/>
                  <a:gd name="connsiteX18" fmla="*/ 119064 w 286409"/>
                  <a:gd name="connsiteY18" fmla="*/ 113280 h 27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6409" h="273183">
                    <a:moveTo>
                      <a:pt x="119205" y="113280"/>
                    </a:moveTo>
                    <a:lnTo>
                      <a:pt x="32446" y="12344"/>
                    </a:lnTo>
                    <a:lnTo>
                      <a:pt x="62706" y="0"/>
                    </a:lnTo>
                    <a:lnTo>
                      <a:pt x="180006" y="86547"/>
                    </a:lnTo>
                    <a:lnTo>
                      <a:pt x="264014" y="52619"/>
                    </a:lnTo>
                    <a:cubicBezTo>
                      <a:pt x="272619" y="49093"/>
                      <a:pt x="281789" y="52972"/>
                      <a:pt x="285245" y="61577"/>
                    </a:cubicBezTo>
                    <a:cubicBezTo>
                      <a:pt x="288560" y="69689"/>
                      <a:pt x="284539" y="79141"/>
                      <a:pt x="276498" y="82456"/>
                    </a:cubicBezTo>
                    <a:lnTo>
                      <a:pt x="192209" y="116736"/>
                    </a:lnTo>
                    <a:lnTo>
                      <a:pt x="168720" y="260769"/>
                    </a:lnTo>
                    <a:lnTo>
                      <a:pt x="138884" y="273183"/>
                    </a:lnTo>
                    <a:lnTo>
                      <a:pt x="129997" y="140295"/>
                    </a:lnTo>
                    <a:lnTo>
                      <a:pt x="67079" y="166534"/>
                    </a:lnTo>
                    <a:lnTo>
                      <a:pt x="57557" y="201872"/>
                    </a:lnTo>
                    <a:lnTo>
                      <a:pt x="32869" y="211606"/>
                    </a:lnTo>
                    <a:lnTo>
                      <a:pt x="30048" y="165264"/>
                    </a:lnTo>
                    <a:lnTo>
                      <a:pt x="0" y="130208"/>
                    </a:lnTo>
                    <a:lnTo>
                      <a:pt x="24194" y="120686"/>
                    </a:lnTo>
                    <a:lnTo>
                      <a:pt x="56217" y="139096"/>
                    </a:lnTo>
                    <a:lnTo>
                      <a:pt x="119064" y="113280"/>
                    </a:lnTo>
                    <a:close/>
                  </a:path>
                </a:pathLst>
              </a:custGeom>
              <a:solidFill>
                <a:srgbClr val="E6E7E8"/>
              </a:solidFill>
              <a:ln w="0" cap="flat">
                <a:noFill/>
                <a:prstDash val="solid"/>
                <a:miter/>
              </a:ln>
            </p:spPr>
            <p:txBody>
              <a:bodyPr rtlCol="0" anchor="ctr"/>
              <a:lstStyle/>
              <a:p>
                <a:endParaRPr lang="es-AR"/>
              </a:p>
            </p:txBody>
          </p:sp>
          <p:sp>
            <p:nvSpPr>
              <p:cNvPr id="80" name="Freeform: Shape 79">
                <a:extLst>
                  <a:ext uri="{FF2B5EF4-FFF2-40B4-BE49-F238E27FC236}">
                    <a16:creationId xmlns:a16="http://schemas.microsoft.com/office/drawing/2014/main" id="{D8978EBC-6C80-A4A0-AF01-A636F321AE4E}"/>
                  </a:ext>
                </a:extLst>
              </p:cNvPr>
              <p:cNvSpPr/>
              <p:nvPr/>
            </p:nvSpPr>
            <p:spPr>
              <a:xfrm>
                <a:off x="7821928" y="1226502"/>
                <a:ext cx="41545" cy="47188"/>
              </a:xfrm>
              <a:custGeom>
                <a:avLst/>
                <a:gdLst>
                  <a:gd name="connsiteX0" fmla="*/ 0 w 41545"/>
                  <a:gd name="connsiteY0" fmla="*/ 39994 h 47188"/>
                  <a:gd name="connsiteX1" fmla="*/ 28990 w 41545"/>
                  <a:gd name="connsiteY1" fmla="*/ 47188 h 47188"/>
                  <a:gd name="connsiteX2" fmla="*/ 41545 w 41545"/>
                  <a:gd name="connsiteY2" fmla="*/ 7900 h 47188"/>
                  <a:gd name="connsiteX3" fmla="*/ 12696 w 41545"/>
                  <a:gd name="connsiteY3" fmla="*/ 0 h 47188"/>
                </a:gdLst>
                <a:ahLst/>
                <a:cxnLst>
                  <a:cxn ang="0">
                    <a:pos x="connsiteX0" y="connsiteY0"/>
                  </a:cxn>
                  <a:cxn ang="0">
                    <a:pos x="connsiteX1" y="connsiteY1"/>
                  </a:cxn>
                  <a:cxn ang="0">
                    <a:pos x="connsiteX2" y="connsiteY2"/>
                  </a:cxn>
                  <a:cxn ang="0">
                    <a:pos x="connsiteX3" y="connsiteY3"/>
                  </a:cxn>
                </a:cxnLst>
                <a:rect l="l" t="t" r="r" b="b"/>
                <a:pathLst>
                  <a:path w="41545" h="47188">
                    <a:moveTo>
                      <a:pt x="0" y="39994"/>
                    </a:moveTo>
                    <a:lnTo>
                      <a:pt x="28990" y="47188"/>
                    </a:lnTo>
                    <a:cubicBezTo>
                      <a:pt x="32728" y="33857"/>
                      <a:pt x="37031" y="20737"/>
                      <a:pt x="41545" y="7900"/>
                    </a:cubicBezTo>
                    <a:lnTo>
                      <a:pt x="12696" y="0"/>
                    </a:lnTo>
                  </a:path>
                </a:pathLst>
              </a:custGeom>
              <a:noFill/>
              <a:ln w="1762" cap="flat">
                <a:solidFill>
                  <a:srgbClr val="F26522"/>
                </a:solidFill>
                <a:prstDash val="solid"/>
                <a:miter/>
              </a:ln>
            </p:spPr>
            <p:txBody>
              <a:bodyPr rtlCol="0" anchor="ctr"/>
              <a:lstStyle/>
              <a:p>
                <a:endParaRPr lang="es-AR"/>
              </a:p>
            </p:txBody>
          </p:sp>
          <p:sp>
            <p:nvSpPr>
              <p:cNvPr id="81" name="Freeform: Shape 80">
                <a:extLst>
                  <a:ext uri="{FF2B5EF4-FFF2-40B4-BE49-F238E27FC236}">
                    <a16:creationId xmlns:a16="http://schemas.microsoft.com/office/drawing/2014/main" id="{913AFB9B-D2DA-D751-F19E-3E8C89E2C0A5}"/>
                  </a:ext>
                </a:extLst>
              </p:cNvPr>
              <p:cNvSpPr/>
              <p:nvPr/>
            </p:nvSpPr>
            <p:spPr>
              <a:xfrm>
                <a:off x="9532268" y="777756"/>
                <a:ext cx="670861" cy="1341722"/>
              </a:xfrm>
              <a:custGeom>
                <a:avLst/>
                <a:gdLst>
                  <a:gd name="connsiteX0" fmla="*/ 0 w 670861"/>
                  <a:gd name="connsiteY0" fmla="*/ 0 h 1341722"/>
                  <a:gd name="connsiteX1" fmla="*/ 117653 w 670861"/>
                  <a:gd name="connsiteY1" fmla="*/ 10228 h 1341722"/>
                  <a:gd name="connsiteX2" fmla="*/ 107990 w 670861"/>
                  <a:gd name="connsiteY2" fmla="*/ 39077 h 1341722"/>
                  <a:gd name="connsiteX3" fmla="*/ 210548 w 670861"/>
                  <a:gd name="connsiteY3" fmla="*/ 65316 h 1341722"/>
                  <a:gd name="connsiteX4" fmla="*/ 221975 w 670861"/>
                  <a:gd name="connsiteY4" fmla="*/ 37525 h 1341722"/>
                  <a:gd name="connsiteX5" fmla="*/ 275934 w 670861"/>
                  <a:gd name="connsiteY5" fmla="*/ 59109 h 1341722"/>
                  <a:gd name="connsiteX6" fmla="*/ 263802 w 670861"/>
                  <a:gd name="connsiteY6" fmla="*/ 86476 h 1341722"/>
                  <a:gd name="connsiteX7" fmla="*/ 290817 w 670861"/>
                  <a:gd name="connsiteY7" fmla="*/ 99455 h 1341722"/>
                  <a:gd name="connsiteX8" fmla="*/ 309932 w 670861"/>
                  <a:gd name="connsiteY8" fmla="*/ 75614 h 1341722"/>
                  <a:gd name="connsiteX9" fmla="*/ 439153 w 670861"/>
                  <a:gd name="connsiteY9" fmla="*/ 163501 h 1341722"/>
                  <a:gd name="connsiteX10" fmla="*/ 421872 w 670861"/>
                  <a:gd name="connsiteY10" fmla="*/ 188188 h 1341722"/>
                  <a:gd name="connsiteX11" fmla="*/ 445572 w 670861"/>
                  <a:gd name="connsiteY11" fmla="*/ 209984 h 1341722"/>
                  <a:gd name="connsiteX12" fmla="*/ 465039 w 670861"/>
                  <a:gd name="connsiteY12" fmla="*/ 187060 h 1341722"/>
                  <a:gd name="connsiteX13" fmla="*/ 471317 w 670861"/>
                  <a:gd name="connsiteY13" fmla="*/ 193267 h 1341722"/>
                  <a:gd name="connsiteX14" fmla="*/ 514414 w 670861"/>
                  <a:gd name="connsiteY14" fmla="*/ 239891 h 1341722"/>
                  <a:gd name="connsiteX15" fmla="*/ 582058 w 670861"/>
                  <a:gd name="connsiteY15" fmla="*/ 336665 h 1341722"/>
                  <a:gd name="connsiteX16" fmla="*/ 562660 w 670861"/>
                  <a:gd name="connsiteY16" fmla="*/ 363398 h 1341722"/>
                  <a:gd name="connsiteX17" fmla="*/ 638768 w 670861"/>
                  <a:gd name="connsiteY17" fmla="*/ 616126 h 1341722"/>
                  <a:gd name="connsiteX18" fmla="*/ 668393 w 670861"/>
                  <a:gd name="connsiteY18" fmla="*/ 613163 h 1341722"/>
                  <a:gd name="connsiteX19" fmla="*/ 670861 w 670861"/>
                  <a:gd name="connsiteY19" fmla="*/ 670791 h 1341722"/>
                  <a:gd name="connsiteX20" fmla="*/ 668816 w 670861"/>
                  <a:gd name="connsiteY20" fmla="*/ 722282 h 1341722"/>
                  <a:gd name="connsiteX21" fmla="*/ 639332 w 670861"/>
                  <a:gd name="connsiteY21" fmla="*/ 717062 h 1341722"/>
                  <a:gd name="connsiteX22" fmla="*/ 636440 w 670861"/>
                  <a:gd name="connsiteY22" fmla="*/ 747039 h 1341722"/>
                  <a:gd name="connsiteX23" fmla="*/ 665501 w 670861"/>
                  <a:gd name="connsiteY23" fmla="*/ 756491 h 1341722"/>
                  <a:gd name="connsiteX24" fmla="*/ 645963 w 670861"/>
                  <a:gd name="connsiteY24" fmla="*/ 852913 h 1341722"/>
                  <a:gd name="connsiteX25" fmla="*/ 616761 w 670861"/>
                  <a:gd name="connsiteY25" fmla="*/ 845648 h 1341722"/>
                  <a:gd name="connsiteX26" fmla="*/ 604135 w 670861"/>
                  <a:gd name="connsiteY26" fmla="*/ 885006 h 1341722"/>
                  <a:gd name="connsiteX27" fmla="*/ 633196 w 670861"/>
                  <a:gd name="connsiteY27" fmla="*/ 892977 h 1341722"/>
                  <a:gd name="connsiteX28" fmla="*/ 434850 w 670861"/>
                  <a:gd name="connsiteY28" fmla="*/ 1181819 h 1341722"/>
                  <a:gd name="connsiteX29" fmla="*/ 412843 w 670861"/>
                  <a:gd name="connsiteY29" fmla="*/ 1161152 h 1341722"/>
                  <a:gd name="connsiteX30" fmla="*/ 389637 w 670861"/>
                  <a:gd name="connsiteY30" fmla="*/ 1179844 h 1341722"/>
                  <a:gd name="connsiteX31" fmla="*/ 409458 w 670861"/>
                  <a:gd name="connsiteY31" fmla="*/ 1202415 h 1341722"/>
                  <a:gd name="connsiteX32" fmla="*/ 321994 w 670861"/>
                  <a:gd name="connsiteY32" fmla="*/ 1259761 h 1341722"/>
                  <a:gd name="connsiteX33" fmla="*/ 305912 w 670861"/>
                  <a:gd name="connsiteY33" fmla="*/ 1234368 h 1341722"/>
                  <a:gd name="connsiteX34" fmla="*/ 276005 w 670861"/>
                  <a:gd name="connsiteY34" fmla="*/ 1249533 h 1341722"/>
                  <a:gd name="connsiteX35" fmla="*/ 287855 w 670861"/>
                  <a:gd name="connsiteY35" fmla="*/ 1277112 h 1341722"/>
                  <a:gd name="connsiteX36" fmla="*/ 184732 w 670861"/>
                  <a:gd name="connsiteY36" fmla="*/ 1316118 h 1341722"/>
                  <a:gd name="connsiteX37" fmla="*/ 177467 w 670861"/>
                  <a:gd name="connsiteY37" fmla="*/ 1286987 h 1341722"/>
                  <a:gd name="connsiteX38" fmla="*/ 95223 w 670861"/>
                  <a:gd name="connsiteY38" fmla="*/ 1304762 h 1341722"/>
                  <a:gd name="connsiteX39" fmla="*/ 96492 w 670861"/>
                  <a:gd name="connsiteY39" fmla="*/ 1334810 h 1341722"/>
                  <a:gd name="connsiteX40" fmla="*/ 5149 w 670861"/>
                  <a:gd name="connsiteY40" fmla="*/ 1341723 h 1341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70861" h="1341722">
                    <a:moveTo>
                      <a:pt x="0" y="0"/>
                    </a:moveTo>
                    <a:cubicBezTo>
                      <a:pt x="40135" y="0"/>
                      <a:pt x="79493" y="3527"/>
                      <a:pt x="117653" y="10228"/>
                    </a:cubicBezTo>
                    <a:lnTo>
                      <a:pt x="107990" y="39077"/>
                    </a:lnTo>
                    <a:cubicBezTo>
                      <a:pt x="143398" y="45143"/>
                      <a:pt x="177467" y="53818"/>
                      <a:pt x="210548" y="65316"/>
                    </a:cubicBezTo>
                    <a:lnTo>
                      <a:pt x="221975" y="37525"/>
                    </a:lnTo>
                    <a:cubicBezTo>
                      <a:pt x="240384" y="44014"/>
                      <a:pt x="258371" y="51138"/>
                      <a:pt x="275934" y="59109"/>
                    </a:cubicBezTo>
                    <a:lnTo>
                      <a:pt x="263802" y="86476"/>
                    </a:lnTo>
                    <a:cubicBezTo>
                      <a:pt x="272901" y="90708"/>
                      <a:pt x="282000" y="95011"/>
                      <a:pt x="290817" y="99455"/>
                    </a:cubicBezTo>
                    <a:lnTo>
                      <a:pt x="309932" y="75614"/>
                    </a:lnTo>
                    <a:cubicBezTo>
                      <a:pt x="356486" y="99878"/>
                      <a:pt x="399794" y="129503"/>
                      <a:pt x="439153" y="163501"/>
                    </a:cubicBezTo>
                    <a:lnTo>
                      <a:pt x="421872" y="188188"/>
                    </a:lnTo>
                    <a:cubicBezTo>
                      <a:pt x="429913" y="195171"/>
                      <a:pt x="437954" y="202577"/>
                      <a:pt x="445572" y="209984"/>
                    </a:cubicBezTo>
                    <a:lnTo>
                      <a:pt x="465039" y="187060"/>
                    </a:lnTo>
                    <a:cubicBezTo>
                      <a:pt x="467085" y="189105"/>
                      <a:pt x="469271" y="191221"/>
                      <a:pt x="471317" y="193267"/>
                    </a:cubicBezTo>
                    <a:lnTo>
                      <a:pt x="514414" y="239891"/>
                    </a:lnTo>
                    <a:cubicBezTo>
                      <a:pt x="539666" y="270080"/>
                      <a:pt x="562378" y="302526"/>
                      <a:pt x="582058" y="336665"/>
                    </a:cubicBezTo>
                    <a:lnTo>
                      <a:pt x="562660" y="363398"/>
                    </a:lnTo>
                    <a:cubicBezTo>
                      <a:pt x="604276" y="439647"/>
                      <a:pt x="630938" y="525135"/>
                      <a:pt x="638768" y="616126"/>
                    </a:cubicBezTo>
                    <a:lnTo>
                      <a:pt x="668393" y="613163"/>
                    </a:lnTo>
                    <a:cubicBezTo>
                      <a:pt x="670085" y="632137"/>
                      <a:pt x="670861" y="651394"/>
                      <a:pt x="670861" y="670791"/>
                    </a:cubicBezTo>
                    <a:cubicBezTo>
                      <a:pt x="670861" y="688072"/>
                      <a:pt x="670227" y="705282"/>
                      <a:pt x="668816" y="722282"/>
                    </a:cubicBezTo>
                    <a:lnTo>
                      <a:pt x="639332" y="717062"/>
                    </a:lnTo>
                    <a:cubicBezTo>
                      <a:pt x="638556" y="727148"/>
                      <a:pt x="637569" y="737094"/>
                      <a:pt x="636440" y="747039"/>
                    </a:cubicBezTo>
                    <a:lnTo>
                      <a:pt x="665501" y="756491"/>
                    </a:lnTo>
                    <a:cubicBezTo>
                      <a:pt x="661198" y="789431"/>
                      <a:pt x="654709" y="821595"/>
                      <a:pt x="645963" y="852913"/>
                    </a:cubicBezTo>
                    <a:lnTo>
                      <a:pt x="616761" y="845648"/>
                    </a:lnTo>
                    <a:cubicBezTo>
                      <a:pt x="613163" y="858979"/>
                      <a:pt x="608790" y="872169"/>
                      <a:pt x="604135" y="885006"/>
                    </a:cubicBezTo>
                    <a:lnTo>
                      <a:pt x="633196" y="892977"/>
                    </a:lnTo>
                    <a:cubicBezTo>
                      <a:pt x="593484" y="1006257"/>
                      <a:pt x="524289" y="1105641"/>
                      <a:pt x="434850" y="1181819"/>
                    </a:cubicBezTo>
                    <a:lnTo>
                      <a:pt x="412843" y="1161152"/>
                    </a:lnTo>
                    <a:cubicBezTo>
                      <a:pt x="405155" y="1167571"/>
                      <a:pt x="397608" y="1173778"/>
                      <a:pt x="389637" y="1179844"/>
                    </a:cubicBezTo>
                    <a:lnTo>
                      <a:pt x="409458" y="1202415"/>
                    </a:lnTo>
                    <a:cubicBezTo>
                      <a:pt x="381949" y="1223717"/>
                      <a:pt x="352677" y="1242903"/>
                      <a:pt x="321994" y="1259761"/>
                    </a:cubicBezTo>
                    <a:lnTo>
                      <a:pt x="305912" y="1234368"/>
                    </a:lnTo>
                    <a:cubicBezTo>
                      <a:pt x="296107" y="1239729"/>
                      <a:pt x="286021" y="1244736"/>
                      <a:pt x="276005" y="1249533"/>
                    </a:cubicBezTo>
                    <a:lnTo>
                      <a:pt x="287855" y="1277112"/>
                    </a:lnTo>
                    <a:cubicBezTo>
                      <a:pt x="254844" y="1292771"/>
                      <a:pt x="220352" y="1305820"/>
                      <a:pt x="184732" y="1316118"/>
                    </a:cubicBezTo>
                    <a:lnTo>
                      <a:pt x="177467" y="1286987"/>
                    </a:lnTo>
                    <a:cubicBezTo>
                      <a:pt x="150805" y="1294675"/>
                      <a:pt x="123296" y="1300600"/>
                      <a:pt x="95223" y="1304762"/>
                    </a:cubicBezTo>
                    <a:lnTo>
                      <a:pt x="96492" y="1334810"/>
                    </a:lnTo>
                    <a:cubicBezTo>
                      <a:pt x="66727" y="1339183"/>
                      <a:pt x="36185" y="1341511"/>
                      <a:pt x="5149" y="1341723"/>
                    </a:cubicBezTo>
                  </a:path>
                </a:pathLst>
              </a:custGeom>
              <a:noFill/>
              <a:ln w="1762" cap="flat">
                <a:solidFill>
                  <a:srgbClr val="F26522"/>
                </a:solidFill>
                <a:prstDash val="solid"/>
                <a:miter/>
              </a:ln>
            </p:spPr>
            <p:txBody>
              <a:bodyPr rtlCol="0" anchor="ctr"/>
              <a:lstStyle/>
              <a:p>
                <a:endParaRPr lang="es-AR"/>
              </a:p>
            </p:txBody>
          </p:sp>
          <p:sp>
            <p:nvSpPr>
              <p:cNvPr id="82" name="Freeform: Shape 81">
                <a:extLst>
                  <a:ext uri="{FF2B5EF4-FFF2-40B4-BE49-F238E27FC236}">
                    <a16:creationId xmlns:a16="http://schemas.microsoft.com/office/drawing/2014/main" id="{ED4AD1DF-57B2-AD61-1F51-46EB1D24A709}"/>
                  </a:ext>
                </a:extLst>
              </p:cNvPr>
              <p:cNvSpPr/>
              <p:nvPr/>
            </p:nvSpPr>
            <p:spPr>
              <a:xfrm>
                <a:off x="7777350" y="739314"/>
                <a:ext cx="774054" cy="1391590"/>
              </a:xfrm>
              <a:custGeom>
                <a:avLst/>
                <a:gdLst>
                  <a:gd name="connsiteX0" fmla="*/ 774055 w 774054"/>
                  <a:gd name="connsiteY0" fmla="*/ 1375156 h 1391590"/>
                  <a:gd name="connsiteX1" fmla="*/ 0 w 774054"/>
                  <a:gd name="connsiteY1" fmla="*/ 687578 h 1391590"/>
                  <a:gd name="connsiteX2" fmla="*/ 774055 w 774054"/>
                  <a:gd name="connsiteY2" fmla="*/ 0 h 1391590"/>
                  <a:gd name="connsiteX3" fmla="*/ 773843 w 774054"/>
                  <a:gd name="connsiteY3" fmla="*/ 82526 h 1391590"/>
                  <a:gd name="connsiteX4" fmla="*/ 92683 w 774054"/>
                  <a:gd name="connsiteY4" fmla="*/ 687578 h 1391590"/>
                  <a:gd name="connsiteX5" fmla="*/ 773843 w 774054"/>
                  <a:gd name="connsiteY5" fmla="*/ 1292630 h 1391590"/>
                  <a:gd name="connsiteX6" fmla="*/ 773843 w 774054"/>
                  <a:gd name="connsiteY6" fmla="*/ 1391591 h 139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054" h="1391590">
                    <a:moveTo>
                      <a:pt x="774055" y="1375156"/>
                    </a:moveTo>
                    <a:cubicBezTo>
                      <a:pt x="346540" y="1375156"/>
                      <a:pt x="0" y="1067340"/>
                      <a:pt x="0" y="687578"/>
                    </a:cubicBezTo>
                    <a:cubicBezTo>
                      <a:pt x="0" y="307816"/>
                      <a:pt x="346540" y="0"/>
                      <a:pt x="774055" y="0"/>
                    </a:cubicBezTo>
                    <a:lnTo>
                      <a:pt x="773843" y="82526"/>
                    </a:lnTo>
                    <a:cubicBezTo>
                      <a:pt x="397608" y="82526"/>
                      <a:pt x="92683" y="353452"/>
                      <a:pt x="92683" y="687578"/>
                    </a:cubicBezTo>
                    <a:cubicBezTo>
                      <a:pt x="92683" y="1021704"/>
                      <a:pt x="397678" y="1292630"/>
                      <a:pt x="773843" y="1292630"/>
                    </a:cubicBezTo>
                    <a:lnTo>
                      <a:pt x="773843" y="1391591"/>
                    </a:lnTo>
                  </a:path>
                </a:pathLst>
              </a:custGeom>
              <a:solidFill>
                <a:srgbClr val="58595B"/>
              </a:solidFill>
              <a:ln w="0" cap="flat">
                <a:noFill/>
                <a:prstDash val="solid"/>
                <a:miter/>
              </a:ln>
            </p:spPr>
            <p:txBody>
              <a:bodyPr rtlCol="0" anchor="ctr"/>
              <a:lstStyle/>
              <a:p>
                <a:endParaRPr lang="es-AR"/>
              </a:p>
            </p:txBody>
          </p:sp>
          <p:sp>
            <p:nvSpPr>
              <p:cNvPr id="83" name="Freeform: Shape 82">
                <a:extLst>
                  <a:ext uri="{FF2B5EF4-FFF2-40B4-BE49-F238E27FC236}">
                    <a16:creationId xmlns:a16="http://schemas.microsoft.com/office/drawing/2014/main" id="{07A1F428-2CBB-0A25-97AA-D56A2DBE3307}"/>
                  </a:ext>
                </a:extLst>
              </p:cNvPr>
              <p:cNvSpPr/>
              <p:nvPr/>
            </p:nvSpPr>
            <p:spPr>
              <a:xfrm>
                <a:off x="7683467" y="640847"/>
                <a:ext cx="867936" cy="1552481"/>
              </a:xfrm>
              <a:custGeom>
                <a:avLst/>
                <a:gdLst>
                  <a:gd name="connsiteX0" fmla="*/ 867232 w 867936"/>
                  <a:gd name="connsiteY0" fmla="*/ 1552482 h 1552481"/>
                  <a:gd name="connsiteX1" fmla="*/ 0 w 867936"/>
                  <a:gd name="connsiteY1" fmla="*/ 776241 h 1552481"/>
                  <a:gd name="connsiteX2" fmla="*/ 867232 w 867936"/>
                  <a:gd name="connsiteY2" fmla="*/ 0 h 1552481"/>
                  <a:gd name="connsiteX3" fmla="*/ 867937 w 867936"/>
                  <a:gd name="connsiteY3" fmla="*/ 98467 h 1552481"/>
                  <a:gd name="connsiteX4" fmla="*/ 92895 w 867936"/>
                  <a:gd name="connsiteY4" fmla="*/ 786045 h 1552481"/>
                  <a:gd name="connsiteX5" fmla="*/ 867937 w 867936"/>
                  <a:gd name="connsiteY5" fmla="*/ 1473624 h 1552481"/>
                  <a:gd name="connsiteX6" fmla="*/ 867232 w 867936"/>
                  <a:gd name="connsiteY6" fmla="*/ 1552482 h 1552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936" h="1552481">
                    <a:moveTo>
                      <a:pt x="867232" y="1552482"/>
                    </a:moveTo>
                    <a:cubicBezTo>
                      <a:pt x="383994" y="1552482"/>
                      <a:pt x="0" y="1204955"/>
                      <a:pt x="0" y="776241"/>
                    </a:cubicBezTo>
                    <a:cubicBezTo>
                      <a:pt x="0" y="347527"/>
                      <a:pt x="383994" y="0"/>
                      <a:pt x="867232" y="0"/>
                    </a:cubicBezTo>
                    <a:lnTo>
                      <a:pt x="867937" y="98467"/>
                    </a:lnTo>
                    <a:cubicBezTo>
                      <a:pt x="439929" y="98467"/>
                      <a:pt x="92895" y="406283"/>
                      <a:pt x="92895" y="786045"/>
                    </a:cubicBezTo>
                    <a:cubicBezTo>
                      <a:pt x="92895" y="1165808"/>
                      <a:pt x="439858" y="1473624"/>
                      <a:pt x="867937" y="1473624"/>
                    </a:cubicBezTo>
                    <a:lnTo>
                      <a:pt x="867232" y="1552482"/>
                    </a:lnTo>
                    <a:close/>
                  </a:path>
                </a:pathLst>
              </a:custGeom>
              <a:solidFill>
                <a:srgbClr val="58595B"/>
              </a:solidFill>
              <a:ln w="0" cap="flat">
                <a:noFill/>
                <a:prstDash val="solid"/>
                <a:miter/>
              </a:ln>
            </p:spPr>
            <p:txBody>
              <a:bodyPr rtlCol="0" anchor="ctr"/>
              <a:lstStyle/>
              <a:p>
                <a:endParaRPr lang="es-AR"/>
              </a:p>
            </p:txBody>
          </p:sp>
          <p:sp>
            <p:nvSpPr>
              <p:cNvPr id="84" name="Freeform: Shape 83">
                <a:extLst>
                  <a:ext uri="{FF2B5EF4-FFF2-40B4-BE49-F238E27FC236}">
                    <a16:creationId xmlns:a16="http://schemas.microsoft.com/office/drawing/2014/main" id="{F99106BE-4C1C-835A-EEA6-27654371960F}"/>
                  </a:ext>
                </a:extLst>
              </p:cNvPr>
              <p:cNvSpPr/>
              <p:nvPr/>
            </p:nvSpPr>
            <p:spPr>
              <a:xfrm>
                <a:off x="9455526" y="739314"/>
                <a:ext cx="774054" cy="1391590"/>
              </a:xfrm>
              <a:custGeom>
                <a:avLst/>
                <a:gdLst>
                  <a:gd name="connsiteX0" fmla="*/ 0 w 774054"/>
                  <a:gd name="connsiteY0" fmla="*/ 1375156 h 1391590"/>
                  <a:gd name="connsiteX1" fmla="*/ 774055 w 774054"/>
                  <a:gd name="connsiteY1" fmla="*/ 687578 h 1391590"/>
                  <a:gd name="connsiteX2" fmla="*/ 0 w 774054"/>
                  <a:gd name="connsiteY2" fmla="*/ 0 h 1391590"/>
                  <a:gd name="connsiteX3" fmla="*/ 212 w 774054"/>
                  <a:gd name="connsiteY3" fmla="*/ 82526 h 1391590"/>
                  <a:gd name="connsiteX4" fmla="*/ 681371 w 774054"/>
                  <a:gd name="connsiteY4" fmla="*/ 687578 h 1391590"/>
                  <a:gd name="connsiteX5" fmla="*/ 212 w 774054"/>
                  <a:gd name="connsiteY5" fmla="*/ 1292630 h 1391590"/>
                  <a:gd name="connsiteX6" fmla="*/ 212 w 774054"/>
                  <a:gd name="connsiteY6" fmla="*/ 1391591 h 139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054" h="1391590">
                    <a:moveTo>
                      <a:pt x="0" y="1375156"/>
                    </a:moveTo>
                    <a:cubicBezTo>
                      <a:pt x="427515" y="1375156"/>
                      <a:pt x="774055" y="1067340"/>
                      <a:pt x="774055" y="687578"/>
                    </a:cubicBezTo>
                    <a:cubicBezTo>
                      <a:pt x="774055" y="307816"/>
                      <a:pt x="427515" y="0"/>
                      <a:pt x="0" y="0"/>
                    </a:cubicBezTo>
                    <a:lnTo>
                      <a:pt x="212" y="82526"/>
                    </a:lnTo>
                    <a:cubicBezTo>
                      <a:pt x="376447" y="82526"/>
                      <a:pt x="681371" y="353452"/>
                      <a:pt x="681371" y="687578"/>
                    </a:cubicBezTo>
                    <a:cubicBezTo>
                      <a:pt x="681371" y="1021774"/>
                      <a:pt x="376377" y="1292630"/>
                      <a:pt x="212" y="1292630"/>
                    </a:cubicBezTo>
                    <a:lnTo>
                      <a:pt x="212" y="1391591"/>
                    </a:lnTo>
                  </a:path>
                </a:pathLst>
              </a:custGeom>
              <a:solidFill>
                <a:srgbClr val="58595B"/>
              </a:solidFill>
              <a:ln w="0" cap="flat">
                <a:noFill/>
                <a:prstDash val="solid"/>
                <a:miter/>
              </a:ln>
            </p:spPr>
            <p:txBody>
              <a:bodyPr rtlCol="0" anchor="ctr"/>
              <a:lstStyle/>
              <a:p>
                <a:endParaRPr lang="es-AR"/>
              </a:p>
            </p:txBody>
          </p:sp>
          <p:sp>
            <p:nvSpPr>
              <p:cNvPr id="85" name="Freeform: Shape 84">
                <a:extLst>
                  <a:ext uri="{FF2B5EF4-FFF2-40B4-BE49-F238E27FC236}">
                    <a16:creationId xmlns:a16="http://schemas.microsoft.com/office/drawing/2014/main" id="{19D91798-9C71-8390-7E6D-D5AF8A8A7B8B}"/>
                  </a:ext>
                </a:extLst>
              </p:cNvPr>
              <p:cNvSpPr/>
              <p:nvPr/>
            </p:nvSpPr>
            <p:spPr>
              <a:xfrm>
                <a:off x="9455526" y="640847"/>
                <a:ext cx="867937" cy="1552481"/>
              </a:xfrm>
              <a:custGeom>
                <a:avLst/>
                <a:gdLst>
                  <a:gd name="connsiteX0" fmla="*/ 705 w 867937"/>
                  <a:gd name="connsiteY0" fmla="*/ 1552482 h 1552481"/>
                  <a:gd name="connsiteX1" fmla="*/ 867937 w 867937"/>
                  <a:gd name="connsiteY1" fmla="*/ 776241 h 1552481"/>
                  <a:gd name="connsiteX2" fmla="*/ 705 w 867937"/>
                  <a:gd name="connsiteY2" fmla="*/ 0 h 1552481"/>
                  <a:gd name="connsiteX3" fmla="*/ 0 w 867937"/>
                  <a:gd name="connsiteY3" fmla="*/ 98467 h 1552481"/>
                  <a:gd name="connsiteX4" fmla="*/ 775042 w 867937"/>
                  <a:gd name="connsiteY4" fmla="*/ 786045 h 1552481"/>
                  <a:gd name="connsiteX5" fmla="*/ 0 w 867937"/>
                  <a:gd name="connsiteY5" fmla="*/ 1473624 h 1552481"/>
                  <a:gd name="connsiteX6" fmla="*/ 705 w 867937"/>
                  <a:gd name="connsiteY6" fmla="*/ 1552482 h 1552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937" h="1552481">
                    <a:moveTo>
                      <a:pt x="705" y="1552482"/>
                    </a:moveTo>
                    <a:cubicBezTo>
                      <a:pt x="483943" y="1552482"/>
                      <a:pt x="867937" y="1204955"/>
                      <a:pt x="867937" y="776241"/>
                    </a:cubicBezTo>
                    <a:cubicBezTo>
                      <a:pt x="867937" y="347527"/>
                      <a:pt x="483943" y="0"/>
                      <a:pt x="705" y="0"/>
                    </a:cubicBezTo>
                    <a:lnTo>
                      <a:pt x="0" y="98467"/>
                    </a:lnTo>
                    <a:cubicBezTo>
                      <a:pt x="428008" y="98467"/>
                      <a:pt x="775042" y="406283"/>
                      <a:pt x="775042" y="786045"/>
                    </a:cubicBezTo>
                    <a:cubicBezTo>
                      <a:pt x="775042" y="1165808"/>
                      <a:pt x="428079" y="1473624"/>
                      <a:pt x="0" y="1473624"/>
                    </a:cubicBezTo>
                    <a:lnTo>
                      <a:pt x="705" y="1552482"/>
                    </a:lnTo>
                    <a:close/>
                  </a:path>
                </a:pathLst>
              </a:custGeom>
              <a:solidFill>
                <a:srgbClr val="58595B"/>
              </a:solidFill>
              <a:ln w="0" cap="flat">
                <a:noFill/>
                <a:prstDash val="solid"/>
                <a:miter/>
              </a:ln>
            </p:spPr>
            <p:txBody>
              <a:bodyPr rtlCol="0" anchor="ctr"/>
              <a:lstStyle/>
              <a:p>
                <a:endParaRPr lang="es-AR"/>
              </a:p>
            </p:txBody>
          </p:sp>
          <p:sp>
            <p:nvSpPr>
              <p:cNvPr id="86" name="Freeform: Shape 85">
                <a:extLst>
                  <a:ext uri="{FF2B5EF4-FFF2-40B4-BE49-F238E27FC236}">
                    <a16:creationId xmlns:a16="http://schemas.microsoft.com/office/drawing/2014/main" id="{76A240DE-152B-1290-A338-4C0AE9C00F5D}"/>
                  </a:ext>
                </a:extLst>
              </p:cNvPr>
              <p:cNvSpPr/>
              <p:nvPr/>
            </p:nvSpPr>
            <p:spPr>
              <a:xfrm>
                <a:off x="9455526" y="2608500"/>
                <a:ext cx="774054" cy="1391590"/>
              </a:xfrm>
              <a:custGeom>
                <a:avLst/>
                <a:gdLst>
                  <a:gd name="connsiteX0" fmla="*/ 0 w 774054"/>
                  <a:gd name="connsiteY0" fmla="*/ 1375156 h 1391590"/>
                  <a:gd name="connsiteX1" fmla="*/ 774055 w 774054"/>
                  <a:gd name="connsiteY1" fmla="*/ 687578 h 1391590"/>
                  <a:gd name="connsiteX2" fmla="*/ 0 w 774054"/>
                  <a:gd name="connsiteY2" fmla="*/ 0 h 1391590"/>
                  <a:gd name="connsiteX3" fmla="*/ 212 w 774054"/>
                  <a:gd name="connsiteY3" fmla="*/ 82526 h 1391590"/>
                  <a:gd name="connsiteX4" fmla="*/ 681371 w 774054"/>
                  <a:gd name="connsiteY4" fmla="*/ 687578 h 1391590"/>
                  <a:gd name="connsiteX5" fmla="*/ 212 w 774054"/>
                  <a:gd name="connsiteY5" fmla="*/ 1292630 h 1391590"/>
                  <a:gd name="connsiteX6" fmla="*/ 212 w 774054"/>
                  <a:gd name="connsiteY6" fmla="*/ 1391591 h 139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054" h="1391590">
                    <a:moveTo>
                      <a:pt x="0" y="1375156"/>
                    </a:moveTo>
                    <a:cubicBezTo>
                      <a:pt x="427515" y="1375156"/>
                      <a:pt x="774055" y="1067340"/>
                      <a:pt x="774055" y="687578"/>
                    </a:cubicBezTo>
                    <a:cubicBezTo>
                      <a:pt x="774055" y="307816"/>
                      <a:pt x="427515" y="0"/>
                      <a:pt x="0" y="0"/>
                    </a:cubicBezTo>
                    <a:lnTo>
                      <a:pt x="212" y="82526"/>
                    </a:lnTo>
                    <a:cubicBezTo>
                      <a:pt x="376447" y="82526"/>
                      <a:pt x="681371" y="353452"/>
                      <a:pt x="681371" y="687578"/>
                    </a:cubicBezTo>
                    <a:cubicBezTo>
                      <a:pt x="681371" y="1021774"/>
                      <a:pt x="376377" y="1292630"/>
                      <a:pt x="212" y="1292630"/>
                    </a:cubicBezTo>
                    <a:lnTo>
                      <a:pt x="212" y="1391591"/>
                    </a:lnTo>
                  </a:path>
                </a:pathLst>
              </a:custGeom>
              <a:solidFill>
                <a:srgbClr val="58595B"/>
              </a:solidFill>
              <a:ln w="0" cap="flat">
                <a:noFill/>
                <a:prstDash val="solid"/>
                <a:miter/>
              </a:ln>
            </p:spPr>
            <p:txBody>
              <a:bodyPr rtlCol="0" anchor="ctr"/>
              <a:lstStyle/>
              <a:p>
                <a:endParaRPr lang="es-AR"/>
              </a:p>
            </p:txBody>
          </p:sp>
          <p:sp>
            <p:nvSpPr>
              <p:cNvPr id="87" name="Freeform: Shape 86">
                <a:extLst>
                  <a:ext uri="{FF2B5EF4-FFF2-40B4-BE49-F238E27FC236}">
                    <a16:creationId xmlns:a16="http://schemas.microsoft.com/office/drawing/2014/main" id="{CC967C80-1E1F-0135-C213-51413F061111}"/>
                  </a:ext>
                </a:extLst>
              </p:cNvPr>
              <p:cNvSpPr/>
              <p:nvPr/>
            </p:nvSpPr>
            <p:spPr>
              <a:xfrm>
                <a:off x="9455526" y="2510032"/>
                <a:ext cx="867937" cy="1552482"/>
              </a:xfrm>
              <a:custGeom>
                <a:avLst/>
                <a:gdLst>
                  <a:gd name="connsiteX0" fmla="*/ 705 w 867937"/>
                  <a:gd name="connsiteY0" fmla="*/ 1552482 h 1552482"/>
                  <a:gd name="connsiteX1" fmla="*/ 867937 w 867937"/>
                  <a:gd name="connsiteY1" fmla="*/ 776241 h 1552482"/>
                  <a:gd name="connsiteX2" fmla="*/ 705 w 867937"/>
                  <a:gd name="connsiteY2" fmla="*/ 0 h 1552482"/>
                  <a:gd name="connsiteX3" fmla="*/ 0 w 867937"/>
                  <a:gd name="connsiteY3" fmla="*/ 98467 h 1552482"/>
                  <a:gd name="connsiteX4" fmla="*/ 775042 w 867937"/>
                  <a:gd name="connsiteY4" fmla="*/ 786045 h 1552482"/>
                  <a:gd name="connsiteX5" fmla="*/ 0 w 867937"/>
                  <a:gd name="connsiteY5" fmla="*/ 1473624 h 1552482"/>
                  <a:gd name="connsiteX6" fmla="*/ 705 w 867937"/>
                  <a:gd name="connsiteY6" fmla="*/ 1552482 h 155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937" h="1552482">
                    <a:moveTo>
                      <a:pt x="705" y="1552482"/>
                    </a:moveTo>
                    <a:cubicBezTo>
                      <a:pt x="483943" y="1552482"/>
                      <a:pt x="867937" y="1204955"/>
                      <a:pt x="867937" y="776241"/>
                    </a:cubicBezTo>
                    <a:cubicBezTo>
                      <a:pt x="867937" y="347528"/>
                      <a:pt x="483943" y="0"/>
                      <a:pt x="705" y="0"/>
                    </a:cubicBezTo>
                    <a:lnTo>
                      <a:pt x="0" y="98467"/>
                    </a:lnTo>
                    <a:cubicBezTo>
                      <a:pt x="428008" y="98467"/>
                      <a:pt x="775042" y="406283"/>
                      <a:pt x="775042" y="786045"/>
                    </a:cubicBezTo>
                    <a:cubicBezTo>
                      <a:pt x="775042" y="1165808"/>
                      <a:pt x="428079" y="1473624"/>
                      <a:pt x="0" y="1473624"/>
                    </a:cubicBezTo>
                    <a:lnTo>
                      <a:pt x="705" y="1552482"/>
                    </a:lnTo>
                    <a:close/>
                  </a:path>
                </a:pathLst>
              </a:custGeom>
              <a:solidFill>
                <a:srgbClr val="58595B"/>
              </a:solidFill>
              <a:ln w="0" cap="flat">
                <a:noFill/>
                <a:prstDash val="solid"/>
                <a:miter/>
              </a:ln>
            </p:spPr>
            <p:txBody>
              <a:bodyPr rtlCol="0" anchor="ctr"/>
              <a:lstStyle/>
              <a:p>
                <a:endParaRPr lang="es-AR"/>
              </a:p>
            </p:txBody>
          </p:sp>
          <p:sp>
            <p:nvSpPr>
              <p:cNvPr id="88" name="Freeform: Shape 87">
                <a:extLst>
                  <a:ext uri="{FF2B5EF4-FFF2-40B4-BE49-F238E27FC236}">
                    <a16:creationId xmlns:a16="http://schemas.microsoft.com/office/drawing/2014/main" id="{90D6EBDA-8E1F-5D61-2630-316B2192E725}"/>
                  </a:ext>
                </a:extLst>
              </p:cNvPr>
              <p:cNvSpPr/>
              <p:nvPr/>
            </p:nvSpPr>
            <p:spPr>
              <a:xfrm>
                <a:off x="9455526" y="4491792"/>
                <a:ext cx="774054" cy="1375155"/>
              </a:xfrm>
              <a:custGeom>
                <a:avLst/>
                <a:gdLst>
                  <a:gd name="connsiteX0" fmla="*/ 0 w 774054"/>
                  <a:gd name="connsiteY0" fmla="*/ 1375156 h 1375155"/>
                  <a:gd name="connsiteX1" fmla="*/ 774055 w 774054"/>
                  <a:gd name="connsiteY1" fmla="*/ 687578 h 1375155"/>
                  <a:gd name="connsiteX2" fmla="*/ 0 w 774054"/>
                  <a:gd name="connsiteY2" fmla="*/ 0 h 1375155"/>
                  <a:gd name="connsiteX3" fmla="*/ 212 w 774054"/>
                  <a:gd name="connsiteY3" fmla="*/ 82526 h 1375155"/>
                  <a:gd name="connsiteX4" fmla="*/ 681371 w 774054"/>
                  <a:gd name="connsiteY4" fmla="*/ 687578 h 1375155"/>
                  <a:gd name="connsiteX5" fmla="*/ 212 w 774054"/>
                  <a:gd name="connsiteY5" fmla="*/ 1292630 h 137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054" h="1375155">
                    <a:moveTo>
                      <a:pt x="0" y="1375156"/>
                    </a:moveTo>
                    <a:cubicBezTo>
                      <a:pt x="427515" y="1375156"/>
                      <a:pt x="774055" y="1067340"/>
                      <a:pt x="774055" y="687578"/>
                    </a:cubicBezTo>
                    <a:cubicBezTo>
                      <a:pt x="774055" y="307816"/>
                      <a:pt x="427515" y="0"/>
                      <a:pt x="0" y="0"/>
                    </a:cubicBezTo>
                    <a:lnTo>
                      <a:pt x="212" y="82526"/>
                    </a:lnTo>
                    <a:cubicBezTo>
                      <a:pt x="376447" y="82526"/>
                      <a:pt x="681371" y="353452"/>
                      <a:pt x="681371" y="687578"/>
                    </a:cubicBezTo>
                    <a:cubicBezTo>
                      <a:pt x="681371" y="1021774"/>
                      <a:pt x="376377" y="1292630"/>
                      <a:pt x="212" y="1292630"/>
                    </a:cubicBezTo>
                  </a:path>
                </a:pathLst>
              </a:custGeom>
              <a:solidFill>
                <a:srgbClr val="5C5F61"/>
              </a:solidFill>
              <a:ln w="0" cap="flat">
                <a:noFill/>
                <a:prstDash val="solid"/>
                <a:miter/>
              </a:ln>
            </p:spPr>
            <p:txBody>
              <a:bodyPr rtlCol="0" anchor="ctr"/>
              <a:lstStyle/>
              <a:p>
                <a:endParaRPr lang="es-AR"/>
              </a:p>
            </p:txBody>
          </p:sp>
          <p:sp>
            <p:nvSpPr>
              <p:cNvPr id="89" name="Freeform: Shape 88">
                <a:extLst>
                  <a:ext uri="{FF2B5EF4-FFF2-40B4-BE49-F238E27FC236}">
                    <a16:creationId xmlns:a16="http://schemas.microsoft.com/office/drawing/2014/main" id="{4E1709D9-4974-4179-99FF-1F2029F4225E}"/>
                  </a:ext>
                </a:extLst>
              </p:cNvPr>
              <p:cNvSpPr/>
              <p:nvPr/>
            </p:nvSpPr>
            <p:spPr>
              <a:xfrm>
                <a:off x="9455526" y="4393325"/>
                <a:ext cx="867937" cy="1552482"/>
              </a:xfrm>
              <a:custGeom>
                <a:avLst/>
                <a:gdLst>
                  <a:gd name="connsiteX0" fmla="*/ 705 w 867937"/>
                  <a:gd name="connsiteY0" fmla="*/ 1552482 h 1552482"/>
                  <a:gd name="connsiteX1" fmla="*/ 867937 w 867937"/>
                  <a:gd name="connsiteY1" fmla="*/ 776241 h 1552482"/>
                  <a:gd name="connsiteX2" fmla="*/ 705 w 867937"/>
                  <a:gd name="connsiteY2" fmla="*/ 0 h 1552482"/>
                  <a:gd name="connsiteX3" fmla="*/ 0 w 867937"/>
                  <a:gd name="connsiteY3" fmla="*/ 98467 h 1552482"/>
                  <a:gd name="connsiteX4" fmla="*/ 775042 w 867937"/>
                  <a:gd name="connsiteY4" fmla="*/ 786045 h 1552482"/>
                  <a:gd name="connsiteX5" fmla="*/ 0 w 867937"/>
                  <a:gd name="connsiteY5" fmla="*/ 1473623 h 1552482"/>
                  <a:gd name="connsiteX6" fmla="*/ 705 w 867937"/>
                  <a:gd name="connsiteY6" fmla="*/ 1552482 h 155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937" h="1552482">
                    <a:moveTo>
                      <a:pt x="705" y="1552482"/>
                    </a:moveTo>
                    <a:cubicBezTo>
                      <a:pt x="483943" y="1552482"/>
                      <a:pt x="867937" y="1204955"/>
                      <a:pt x="867937" y="776241"/>
                    </a:cubicBezTo>
                    <a:cubicBezTo>
                      <a:pt x="867937" y="347528"/>
                      <a:pt x="483943" y="0"/>
                      <a:pt x="705" y="0"/>
                    </a:cubicBezTo>
                    <a:lnTo>
                      <a:pt x="0" y="98467"/>
                    </a:lnTo>
                    <a:cubicBezTo>
                      <a:pt x="428008" y="98467"/>
                      <a:pt x="775042" y="406284"/>
                      <a:pt x="775042" y="786045"/>
                    </a:cubicBezTo>
                    <a:cubicBezTo>
                      <a:pt x="775042" y="1165808"/>
                      <a:pt x="428079" y="1473623"/>
                      <a:pt x="0" y="1473623"/>
                    </a:cubicBezTo>
                    <a:lnTo>
                      <a:pt x="705" y="1552482"/>
                    </a:lnTo>
                    <a:close/>
                  </a:path>
                </a:pathLst>
              </a:custGeom>
              <a:solidFill>
                <a:srgbClr val="5C5F61"/>
              </a:solidFill>
              <a:ln w="0" cap="flat">
                <a:noFill/>
                <a:prstDash val="solid"/>
                <a:miter/>
              </a:ln>
            </p:spPr>
            <p:txBody>
              <a:bodyPr rtlCol="0" anchor="ctr"/>
              <a:lstStyle/>
              <a:p>
                <a:endParaRPr lang="es-AR"/>
              </a:p>
            </p:txBody>
          </p:sp>
          <p:sp>
            <p:nvSpPr>
              <p:cNvPr id="90" name="Freeform: Shape 89">
                <a:extLst>
                  <a:ext uri="{FF2B5EF4-FFF2-40B4-BE49-F238E27FC236}">
                    <a16:creationId xmlns:a16="http://schemas.microsoft.com/office/drawing/2014/main" id="{941F0D44-FDA7-80CB-FA9B-25AC99ECFD01}"/>
                  </a:ext>
                </a:extLst>
              </p:cNvPr>
              <p:cNvSpPr/>
              <p:nvPr/>
            </p:nvSpPr>
            <p:spPr>
              <a:xfrm>
                <a:off x="8484748" y="2119549"/>
                <a:ext cx="1004281" cy="98749"/>
              </a:xfrm>
              <a:custGeom>
                <a:avLst/>
                <a:gdLst>
                  <a:gd name="connsiteX0" fmla="*/ 0 w 1004281"/>
                  <a:gd name="connsiteY0" fmla="*/ 0 h 98749"/>
                  <a:gd name="connsiteX1" fmla="*/ 1004282 w 1004281"/>
                  <a:gd name="connsiteY1" fmla="*/ 0 h 98749"/>
                  <a:gd name="connsiteX2" fmla="*/ 1004282 w 1004281"/>
                  <a:gd name="connsiteY2" fmla="*/ 98749 h 98749"/>
                  <a:gd name="connsiteX3" fmla="*/ 0 w 1004281"/>
                  <a:gd name="connsiteY3" fmla="*/ 98749 h 98749"/>
                </a:gdLst>
                <a:ahLst/>
                <a:cxnLst>
                  <a:cxn ang="0">
                    <a:pos x="connsiteX0" y="connsiteY0"/>
                  </a:cxn>
                  <a:cxn ang="0">
                    <a:pos x="connsiteX1" y="connsiteY1"/>
                  </a:cxn>
                  <a:cxn ang="0">
                    <a:pos x="connsiteX2" y="connsiteY2"/>
                  </a:cxn>
                  <a:cxn ang="0">
                    <a:pos x="connsiteX3" y="connsiteY3"/>
                  </a:cxn>
                </a:cxnLst>
                <a:rect l="l" t="t" r="r" b="b"/>
                <a:pathLst>
                  <a:path w="1004281" h="98749">
                    <a:moveTo>
                      <a:pt x="0" y="0"/>
                    </a:moveTo>
                    <a:lnTo>
                      <a:pt x="1004282" y="0"/>
                    </a:lnTo>
                    <a:lnTo>
                      <a:pt x="1004282" y="98749"/>
                    </a:lnTo>
                    <a:lnTo>
                      <a:pt x="0" y="98749"/>
                    </a:lnTo>
                    <a:close/>
                  </a:path>
                </a:pathLst>
              </a:custGeom>
              <a:solidFill>
                <a:srgbClr val="58595B"/>
              </a:solidFill>
              <a:ln w="0" cap="flat">
                <a:noFill/>
                <a:prstDash val="solid"/>
                <a:miter/>
              </a:ln>
            </p:spPr>
            <p:txBody>
              <a:bodyPr rtlCol="0" anchor="ctr"/>
              <a:lstStyle/>
              <a:p>
                <a:endParaRPr lang="es-AR"/>
              </a:p>
            </p:txBody>
          </p:sp>
          <p:sp>
            <p:nvSpPr>
              <p:cNvPr id="91" name="Freeform: Shape 90">
                <a:extLst>
                  <a:ext uri="{FF2B5EF4-FFF2-40B4-BE49-F238E27FC236}">
                    <a16:creationId xmlns:a16="http://schemas.microsoft.com/office/drawing/2014/main" id="{FCE5B4BE-8608-D90E-C830-AC4B341BA0E0}"/>
                  </a:ext>
                </a:extLst>
              </p:cNvPr>
              <p:cNvSpPr/>
              <p:nvPr/>
            </p:nvSpPr>
            <p:spPr>
              <a:xfrm>
                <a:off x="9488889" y="2176965"/>
                <a:ext cx="83725" cy="390342"/>
              </a:xfrm>
              <a:custGeom>
                <a:avLst/>
                <a:gdLst>
                  <a:gd name="connsiteX0" fmla="*/ 0 w 83725"/>
                  <a:gd name="connsiteY0" fmla="*/ 0 h 390342"/>
                  <a:gd name="connsiteX1" fmla="*/ 83725 w 83725"/>
                  <a:gd name="connsiteY1" fmla="*/ 0 h 390342"/>
                  <a:gd name="connsiteX2" fmla="*/ 83725 w 83725"/>
                  <a:gd name="connsiteY2" fmla="*/ 390342 h 390342"/>
                  <a:gd name="connsiteX3" fmla="*/ 0 w 83725"/>
                  <a:gd name="connsiteY3" fmla="*/ 390342 h 390342"/>
                </a:gdLst>
                <a:ahLst/>
                <a:cxnLst>
                  <a:cxn ang="0">
                    <a:pos x="connsiteX0" y="connsiteY0"/>
                  </a:cxn>
                  <a:cxn ang="0">
                    <a:pos x="connsiteX1" y="connsiteY1"/>
                  </a:cxn>
                  <a:cxn ang="0">
                    <a:pos x="connsiteX2" y="connsiteY2"/>
                  </a:cxn>
                  <a:cxn ang="0">
                    <a:pos x="connsiteX3" y="connsiteY3"/>
                  </a:cxn>
                </a:cxnLst>
                <a:rect l="l" t="t" r="r" b="b"/>
                <a:pathLst>
                  <a:path w="83725" h="390342">
                    <a:moveTo>
                      <a:pt x="0" y="0"/>
                    </a:moveTo>
                    <a:lnTo>
                      <a:pt x="83725" y="0"/>
                    </a:lnTo>
                    <a:lnTo>
                      <a:pt x="83725" y="390342"/>
                    </a:lnTo>
                    <a:lnTo>
                      <a:pt x="0" y="390342"/>
                    </a:lnTo>
                    <a:close/>
                  </a:path>
                </a:pathLst>
              </a:custGeom>
              <a:solidFill>
                <a:srgbClr val="58595B"/>
              </a:solidFill>
              <a:ln w="1762" cap="flat">
                <a:solidFill>
                  <a:srgbClr val="58595B"/>
                </a:solidFill>
                <a:prstDash val="solid"/>
                <a:miter/>
              </a:ln>
            </p:spPr>
            <p:txBody>
              <a:bodyPr rtlCol="0" anchor="ctr"/>
              <a:lstStyle/>
              <a:p>
                <a:endParaRPr lang="es-AR"/>
              </a:p>
            </p:txBody>
          </p:sp>
          <p:sp>
            <p:nvSpPr>
              <p:cNvPr id="92" name="Freeform: Shape 91">
                <a:extLst>
                  <a:ext uri="{FF2B5EF4-FFF2-40B4-BE49-F238E27FC236}">
                    <a16:creationId xmlns:a16="http://schemas.microsoft.com/office/drawing/2014/main" id="{2CEF1366-ED28-F520-C977-5D3D51B132A5}"/>
                  </a:ext>
                </a:extLst>
              </p:cNvPr>
              <p:cNvSpPr/>
              <p:nvPr/>
            </p:nvSpPr>
            <p:spPr>
              <a:xfrm>
                <a:off x="8933353" y="2505236"/>
                <a:ext cx="555677" cy="122237"/>
              </a:xfrm>
              <a:custGeom>
                <a:avLst/>
                <a:gdLst>
                  <a:gd name="connsiteX0" fmla="*/ 1340 w 555677"/>
                  <a:gd name="connsiteY0" fmla="*/ 5855 h 122237"/>
                  <a:gd name="connsiteX1" fmla="*/ 555677 w 555677"/>
                  <a:gd name="connsiteY1" fmla="*/ 0 h 122237"/>
                  <a:gd name="connsiteX2" fmla="*/ 548624 w 555677"/>
                  <a:gd name="connsiteY2" fmla="*/ 105168 h 122237"/>
                  <a:gd name="connsiteX3" fmla="*/ 0 w 555677"/>
                  <a:gd name="connsiteY3" fmla="*/ 122238 h 122237"/>
                  <a:gd name="connsiteX4" fmla="*/ 1340 w 555677"/>
                  <a:gd name="connsiteY4" fmla="*/ 5855 h 122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677" h="122237">
                    <a:moveTo>
                      <a:pt x="1340" y="5855"/>
                    </a:moveTo>
                    <a:lnTo>
                      <a:pt x="555677" y="0"/>
                    </a:lnTo>
                    <a:lnTo>
                      <a:pt x="548624" y="105168"/>
                    </a:lnTo>
                    <a:lnTo>
                      <a:pt x="0" y="122238"/>
                    </a:lnTo>
                    <a:lnTo>
                      <a:pt x="1340" y="5855"/>
                    </a:lnTo>
                    <a:close/>
                  </a:path>
                </a:pathLst>
              </a:custGeom>
              <a:solidFill>
                <a:srgbClr val="58595B"/>
              </a:solidFill>
              <a:ln w="0" cap="flat">
                <a:noFill/>
                <a:prstDash val="solid"/>
                <a:miter/>
              </a:ln>
            </p:spPr>
            <p:txBody>
              <a:bodyPr rtlCol="0" anchor="ctr"/>
              <a:lstStyle/>
              <a:p>
                <a:endParaRPr lang="es-AR"/>
              </a:p>
            </p:txBody>
          </p:sp>
          <p:sp>
            <p:nvSpPr>
              <p:cNvPr id="93" name="Freeform: Shape 92">
                <a:extLst>
                  <a:ext uri="{FF2B5EF4-FFF2-40B4-BE49-F238E27FC236}">
                    <a16:creationId xmlns:a16="http://schemas.microsoft.com/office/drawing/2014/main" id="{A5E44A85-A1D6-1822-8E3C-0118C1381014}"/>
                  </a:ext>
                </a:extLst>
              </p:cNvPr>
              <p:cNvSpPr/>
              <p:nvPr/>
            </p:nvSpPr>
            <p:spPr>
              <a:xfrm rot="2296199">
                <a:off x="10075771" y="5706632"/>
                <a:ext cx="590803" cy="80198"/>
              </a:xfrm>
              <a:custGeom>
                <a:avLst/>
                <a:gdLst>
                  <a:gd name="connsiteX0" fmla="*/ 0 w 590803"/>
                  <a:gd name="connsiteY0" fmla="*/ 0 h 80198"/>
                  <a:gd name="connsiteX1" fmla="*/ 590804 w 590803"/>
                  <a:gd name="connsiteY1" fmla="*/ 0 h 80198"/>
                  <a:gd name="connsiteX2" fmla="*/ 590804 w 590803"/>
                  <a:gd name="connsiteY2" fmla="*/ 80199 h 80198"/>
                  <a:gd name="connsiteX3" fmla="*/ 0 w 590803"/>
                  <a:gd name="connsiteY3" fmla="*/ 80199 h 80198"/>
                </a:gdLst>
                <a:ahLst/>
                <a:cxnLst>
                  <a:cxn ang="0">
                    <a:pos x="connsiteX0" y="connsiteY0"/>
                  </a:cxn>
                  <a:cxn ang="0">
                    <a:pos x="connsiteX1" y="connsiteY1"/>
                  </a:cxn>
                  <a:cxn ang="0">
                    <a:pos x="connsiteX2" y="connsiteY2"/>
                  </a:cxn>
                  <a:cxn ang="0">
                    <a:pos x="connsiteX3" y="connsiteY3"/>
                  </a:cxn>
                </a:cxnLst>
                <a:rect l="l" t="t" r="r" b="b"/>
                <a:pathLst>
                  <a:path w="590803" h="80198">
                    <a:moveTo>
                      <a:pt x="0" y="0"/>
                    </a:moveTo>
                    <a:lnTo>
                      <a:pt x="590804" y="0"/>
                    </a:lnTo>
                    <a:lnTo>
                      <a:pt x="590804" y="80199"/>
                    </a:lnTo>
                    <a:lnTo>
                      <a:pt x="0" y="80199"/>
                    </a:lnTo>
                    <a:close/>
                  </a:path>
                </a:pathLst>
              </a:custGeom>
              <a:solidFill>
                <a:srgbClr val="58595B"/>
              </a:solidFill>
              <a:ln w="0" cap="flat">
                <a:noFill/>
                <a:prstDash val="solid"/>
                <a:miter/>
              </a:ln>
            </p:spPr>
            <p:txBody>
              <a:bodyPr rtlCol="0" anchor="ctr"/>
              <a:lstStyle/>
              <a:p>
                <a:endParaRPr lang="es-AR"/>
              </a:p>
            </p:txBody>
          </p:sp>
          <p:sp>
            <p:nvSpPr>
              <p:cNvPr id="94" name="Freeform: Shape 93">
                <a:extLst>
                  <a:ext uri="{FF2B5EF4-FFF2-40B4-BE49-F238E27FC236}">
                    <a16:creationId xmlns:a16="http://schemas.microsoft.com/office/drawing/2014/main" id="{24DDE9F6-4795-CE08-7A42-1F176CDC8C31}"/>
                  </a:ext>
                </a:extLst>
              </p:cNvPr>
              <p:cNvSpPr/>
              <p:nvPr/>
            </p:nvSpPr>
            <p:spPr>
              <a:xfrm>
                <a:off x="10471305" y="5770809"/>
                <a:ext cx="317056" cy="381383"/>
              </a:xfrm>
              <a:custGeom>
                <a:avLst/>
                <a:gdLst>
                  <a:gd name="connsiteX0" fmla="*/ 0 w 317056"/>
                  <a:gd name="connsiteY0" fmla="*/ 328483 h 381383"/>
                  <a:gd name="connsiteX1" fmla="*/ 34703 w 317056"/>
                  <a:gd name="connsiteY1" fmla="*/ 281788 h 381383"/>
                  <a:gd name="connsiteX2" fmla="*/ 14107 w 317056"/>
                  <a:gd name="connsiteY2" fmla="*/ 266482 h 381383"/>
                  <a:gd name="connsiteX3" fmla="*/ 84431 w 317056"/>
                  <a:gd name="connsiteY3" fmla="*/ 171965 h 381383"/>
                  <a:gd name="connsiteX4" fmla="*/ 105027 w 317056"/>
                  <a:gd name="connsiteY4" fmla="*/ 187342 h 381383"/>
                  <a:gd name="connsiteX5" fmla="*/ 144386 w 317056"/>
                  <a:gd name="connsiteY5" fmla="*/ 134370 h 381383"/>
                  <a:gd name="connsiteX6" fmla="*/ 127105 w 317056"/>
                  <a:gd name="connsiteY6" fmla="*/ 121532 h 381383"/>
                  <a:gd name="connsiteX7" fmla="*/ 194889 w 317056"/>
                  <a:gd name="connsiteY7" fmla="*/ 30401 h 381383"/>
                  <a:gd name="connsiteX8" fmla="*/ 212100 w 317056"/>
                  <a:gd name="connsiteY8" fmla="*/ 43308 h 381383"/>
                  <a:gd name="connsiteX9" fmla="*/ 244264 w 317056"/>
                  <a:gd name="connsiteY9" fmla="*/ 0 h 381383"/>
                  <a:gd name="connsiteX10" fmla="*/ 317056 w 317056"/>
                  <a:gd name="connsiteY10" fmla="*/ 54171 h 381383"/>
                  <a:gd name="connsiteX11" fmla="*/ 227124 w 317056"/>
                  <a:gd name="connsiteY11" fmla="*/ 174998 h 381383"/>
                  <a:gd name="connsiteX12" fmla="*/ 254421 w 317056"/>
                  <a:gd name="connsiteY12" fmla="*/ 195312 h 381383"/>
                  <a:gd name="connsiteX13" fmla="*/ 190445 w 317056"/>
                  <a:gd name="connsiteY13" fmla="*/ 281294 h 381383"/>
                  <a:gd name="connsiteX14" fmla="*/ 161526 w 317056"/>
                  <a:gd name="connsiteY14" fmla="*/ 259781 h 381383"/>
                  <a:gd name="connsiteX15" fmla="*/ 71100 w 317056"/>
                  <a:gd name="connsiteY15" fmla="*/ 381384 h 381383"/>
                  <a:gd name="connsiteX16" fmla="*/ 0 w 317056"/>
                  <a:gd name="connsiteY16" fmla="*/ 328483 h 381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7056" h="381383">
                    <a:moveTo>
                      <a:pt x="0" y="328483"/>
                    </a:moveTo>
                    <a:lnTo>
                      <a:pt x="34703" y="281788"/>
                    </a:lnTo>
                    <a:lnTo>
                      <a:pt x="14107" y="266482"/>
                    </a:lnTo>
                    <a:lnTo>
                      <a:pt x="84431" y="171965"/>
                    </a:lnTo>
                    <a:lnTo>
                      <a:pt x="105027" y="187342"/>
                    </a:lnTo>
                    <a:lnTo>
                      <a:pt x="144386" y="134370"/>
                    </a:lnTo>
                    <a:lnTo>
                      <a:pt x="127105" y="121532"/>
                    </a:lnTo>
                    <a:lnTo>
                      <a:pt x="194889" y="30401"/>
                    </a:lnTo>
                    <a:lnTo>
                      <a:pt x="212100" y="43308"/>
                    </a:lnTo>
                    <a:lnTo>
                      <a:pt x="244264" y="0"/>
                    </a:lnTo>
                    <a:lnTo>
                      <a:pt x="317056" y="54171"/>
                    </a:lnTo>
                    <a:lnTo>
                      <a:pt x="227124" y="174998"/>
                    </a:lnTo>
                    <a:lnTo>
                      <a:pt x="254421" y="195312"/>
                    </a:lnTo>
                    <a:lnTo>
                      <a:pt x="190445" y="281294"/>
                    </a:lnTo>
                    <a:lnTo>
                      <a:pt x="161526" y="259781"/>
                    </a:lnTo>
                    <a:lnTo>
                      <a:pt x="71100" y="381384"/>
                    </a:lnTo>
                    <a:lnTo>
                      <a:pt x="0" y="328483"/>
                    </a:lnTo>
                    <a:close/>
                  </a:path>
                </a:pathLst>
              </a:custGeom>
              <a:solidFill>
                <a:srgbClr val="58595B"/>
              </a:solidFill>
              <a:ln w="0" cap="flat">
                <a:noFill/>
                <a:prstDash val="solid"/>
                <a:miter/>
              </a:ln>
            </p:spPr>
            <p:txBody>
              <a:bodyPr rtlCol="0" anchor="ctr"/>
              <a:lstStyle/>
              <a:p>
                <a:endParaRPr lang="es-AR"/>
              </a:p>
            </p:txBody>
          </p:sp>
        </p:grpSp>
        <p:grpSp>
          <p:nvGrpSpPr>
            <p:cNvPr id="95" name="Graphic 52">
              <a:extLst>
                <a:ext uri="{FF2B5EF4-FFF2-40B4-BE49-F238E27FC236}">
                  <a16:creationId xmlns:a16="http://schemas.microsoft.com/office/drawing/2014/main" id="{F6650F0B-7EDE-F0A8-B2E1-7A0359820696}"/>
                </a:ext>
              </a:extLst>
            </p:cNvPr>
            <p:cNvGrpSpPr/>
            <p:nvPr/>
          </p:nvGrpSpPr>
          <p:grpSpPr>
            <a:xfrm>
              <a:off x="7933162" y="878833"/>
              <a:ext cx="2137360" cy="4849372"/>
              <a:chOff x="7933162" y="878833"/>
              <a:chExt cx="2137360" cy="4849372"/>
            </a:xfrm>
            <a:solidFill>
              <a:srgbClr val="BCBEC0"/>
            </a:solidFill>
          </p:grpSpPr>
          <p:grpSp>
            <p:nvGrpSpPr>
              <p:cNvPr id="96" name="Graphic 52">
                <a:extLst>
                  <a:ext uri="{FF2B5EF4-FFF2-40B4-BE49-F238E27FC236}">
                    <a16:creationId xmlns:a16="http://schemas.microsoft.com/office/drawing/2014/main" id="{D56BD28B-7894-E286-9A9A-B30E57E3AFF2}"/>
                  </a:ext>
                </a:extLst>
              </p:cNvPr>
              <p:cNvGrpSpPr/>
              <p:nvPr/>
            </p:nvGrpSpPr>
            <p:grpSpPr>
              <a:xfrm>
                <a:off x="9455526" y="2748089"/>
                <a:ext cx="614997" cy="1096823"/>
                <a:chOff x="9455526" y="2748089"/>
                <a:chExt cx="614997" cy="1096823"/>
              </a:xfrm>
              <a:solidFill>
                <a:srgbClr val="BCBEC0"/>
              </a:solidFill>
            </p:grpSpPr>
            <p:sp>
              <p:nvSpPr>
                <p:cNvPr id="97" name="Freeform: Shape 96">
                  <a:extLst>
                    <a:ext uri="{FF2B5EF4-FFF2-40B4-BE49-F238E27FC236}">
                      <a16:creationId xmlns:a16="http://schemas.microsoft.com/office/drawing/2014/main" id="{A7DED77E-4C1B-4373-5C59-24AAC9959A27}"/>
                    </a:ext>
                  </a:extLst>
                </p:cNvPr>
                <p:cNvSpPr/>
                <p:nvPr/>
              </p:nvSpPr>
              <p:spPr>
                <a:xfrm>
                  <a:off x="9455596" y="2748089"/>
                  <a:ext cx="445783" cy="320230"/>
                </a:xfrm>
                <a:custGeom>
                  <a:avLst/>
                  <a:gdLst>
                    <a:gd name="connsiteX0" fmla="*/ 445713 w 445783"/>
                    <a:gd name="connsiteY0" fmla="*/ 170484 h 320230"/>
                    <a:gd name="connsiteX1" fmla="*/ 423 w 445783"/>
                    <a:gd name="connsiteY1" fmla="*/ 0 h 320230"/>
                    <a:gd name="connsiteX2" fmla="*/ 0 w 445783"/>
                    <a:gd name="connsiteY2" fmla="*/ 208855 h 320230"/>
                    <a:gd name="connsiteX3" fmla="*/ 292792 w 445783"/>
                    <a:gd name="connsiteY3" fmla="*/ 320230 h 320230"/>
                    <a:gd name="connsiteX4" fmla="*/ 445783 w 445783"/>
                    <a:gd name="connsiteY4" fmla="*/ 170555 h 320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83" h="320230">
                      <a:moveTo>
                        <a:pt x="445713" y="170484"/>
                      </a:moveTo>
                      <a:cubicBezTo>
                        <a:pt x="333773" y="65457"/>
                        <a:pt x="175633" y="0"/>
                        <a:pt x="423" y="0"/>
                      </a:cubicBezTo>
                      <a:lnTo>
                        <a:pt x="0" y="208855"/>
                      </a:lnTo>
                      <a:cubicBezTo>
                        <a:pt x="115678" y="208855"/>
                        <a:pt x="219929" y="251741"/>
                        <a:pt x="292792" y="320230"/>
                      </a:cubicBezTo>
                      <a:lnTo>
                        <a:pt x="445783" y="170555"/>
                      </a:lnTo>
                      <a:close/>
                    </a:path>
                  </a:pathLst>
                </a:custGeom>
                <a:solidFill>
                  <a:srgbClr val="BCBEC0"/>
                </a:solidFill>
                <a:ln w="0" cap="flat">
                  <a:noFill/>
                  <a:prstDash val="solid"/>
                  <a:miter/>
                </a:ln>
              </p:spPr>
              <p:txBody>
                <a:bodyPr rtlCol="0" anchor="ctr"/>
                <a:lstStyle/>
                <a:p>
                  <a:endParaRPr lang="es-AR"/>
                </a:p>
              </p:txBody>
            </p:sp>
            <p:sp>
              <p:nvSpPr>
                <p:cNvPr id="98" name="Freeform: Shape 97">
                  <a:extLst>
                    <a:ext uri="{FF2B5EF4-FFF2-40B4-BE49-F238E27FC236}">
                      <a16:creationId xmlns:a16="http://schemas.microsoft.com/office/drawing/2014/main" id="{9B7402C2-7BB9-AC53-8FA0-C48A954C1890}"/>
                    </a:ext>
                  </a:extLst>
                </p:cNvPr>
                <p:cNvSpPr/>
                <p:nvPr/>
              </p:nvSpPr>
              <p:spPr>
                <a:xfrm>
                  <a:off x="9455526" y="3524683"/>
                  <a:ext cx="461089" cy="320230"/>
                </a:xfrm>
                <a:custGeom>
                  <a:avLst/>
                  <a:gdLst>
                    <a:gd name="connsiteX0" fmla="*/ 461090 w 461089"/>
                    <a:gd name="connsiteY0" fmla="*/ 134793 h 320230"/>
                    <a:gd name="connsiteX1" fmla="*/ 423 w 461089"/>
                    <a:gd name="connsiteY1" fmla="*/ 320230 h 320230"/>
                    <a:gd name="connsiteX2" fmla="*/ 0 w 461089"/>
                    <a:gd name="connsiteY2" fmla="*/ 126258 h 320230"/>
                    <a:gd name="connsiteX3" fmla="*/ 307816 w 461089"/>
                    <a:gd name="connsiteY3" fmla="*/ 0 h 320230"/>
                    <a:gd name="connsiteX4" fmla="*/ 461090 w 461089"/>
                    <a:gd name="connsiteY4" fmla="*/ 134793 h 320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089" h="320230">
                      <a:moveTo>
                        <a:pt x="461090" y="134793"/>
                      </a:moveTo>
                      <a:cubicBezTo>
                        <a:pt x="348515" y="248496"/>
                        <a:pt x="183886" y="320230"/>
                        <a:pt x="423" y="320230"/>
                      </a:cubicBezTo>
                      <a:lnTo>
                        <a:pt x="0" y="126258"/>
                      </a:lnTo>
                      <a:cubicBezTo>
                        <a:pt x="123931" y="126258"/>
                        <a:pt x="234601" y="77095"/>
                        <a:pt x="307816" y="0"/>
                      </a:cubicBezTo>
                      <a:lnTo>
                        <a:pt x="461090" y="134793"/>
                      </a:lnTo>
                      <a:close/>
                    </a:path>
                  </a:pathLst>
                </a:custGeom>
                <a:solidFill>
                  <a:srgbClr val="BCBEC0"/>
                </a:solidFill>
                <a:ln w="0" cap="flat">
                  <a:noFill/>
                  <a:prstDash val="solid"/>
                  <a:miter/>
                </a:ln>
              </p:spPr>
              <p:txBody>
                <a:bodyPr rtlCol="0" anchor="ctr"/>
                <a:lstStyle/>
                <a:p>
                  <a:endParaRPr lang="es-AR"/>
                </a:p>
              </p:txBody>
            </p:sp>
            <p:sp>
              <p:nvSpPr>
                <p:cNvPr id="99" name="Freeform: Shape 98">
                  <a:extLst>
                    <a:ext uri="{FF2B5EF4-FFF2-40B4-BE49-F238E27FC236}">
                      <a16:creationId xmlns:a16="http://schemas.microsoft.com/office/drawing/2014/main" id="{A73F32E5-1294-9F58-050A-43AA4C67CEE6}"/>
                    </a:ext>
                  </a:extLst>
                </p:cNvPr>
                <p:cNvSpPr/>
                <p:nvPr/>
              </p:nvSpPr>
              <p:spPr>
                <a:xfrm>
                  <a:off x="9796564" y="2981773"/>
                  <a:ext cx="273959" cy="610412"/>
                </a:xfrm>
                <a:custGeom>
                  <a:avLst/>
                  <a:gdLst>
                    <a:gd name="connsiteX0" fmla="*/ 177044 w 273959"/>
                    <a:gd name="connsiteY0" fmla="*/ 610413 h 610412"/>
                    <a:gd name="connsiteX1" fmla="*/ 273959 w 273959"/>
                    <a:gd name="connsiteY1" fmla="*/ 314728 h 610412"/>
                    <a:gd name="connsiteX2" fmla="*/ 162796 w 273959"/>
                    <a:gd name="connsiteY2" fmla="*/ 0 h 610412"/>
                    <a:gd name="connsiteX3" fmla="*/ 0 w 273959"/>
                    <a:gd name="connsiteY3" fmla="*/ 141988 h 610412"/>
                    <a:gd name="connsiteX4" fmla="*/ 57909 w 273959"/>
                    <a:gd name="connsiteY4" fmla="*/ 322135 h 610412"/>
                    <a:gd name="connsiteX5" fmla="*/ 7477 w 273959"/>
                    <a:gd name="connsiteY5" fmla="*/ 491137 h 610412"/>
                    <a:gd name="connsiteX6" fmla="*/ 177114 w 273959"/>
                    <a:gd name="connsiteY6" fmla="*/ 610413 h 61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959" h="610412">
                      <a:moveTo>
                        <a:pt x="177044" y="610413"/>
                      </a:moveTo>
                      <a:cubicBezTo>
                        <a:pt x="238339" y="525065"/>
                        <a:pt x="273959" y="423565"/>
                        <a:pt x="273959" y="314728"/>
                      </a:cubicBezTo>
                      <a:cubicBezTo>
                        <a:pt x="273959" y="197640"/>
                        <a:pt x="232837" y="89086"/>
                        <a:pt x="162796" y="0"/>
                      </a:cubicBezTo>
                      <a:lnTo>
                        <a:pt x="0" y="141988"/>
                      </a:lnTo>
                      <a:cubicBezTo>
                        <a:pt x="43661" y="197640"/>
                        <a:pt x="57909" y="249695"/>
                        <a:pt x="57909" y="322135"/>
                      </a:cubicBezTo>
                      <a:cubicBezTo>
                        <a:pt x="57909" y="390695"/>
                        <a:pt x="46906" y="437319"/>
                        <a:pt x="7477" y="491137"/>
                      </a:cubicBezTo>
                      <a:lnTo>
                        <a:pt x="177114" y="610413"/>
                      </a:lnTo>
                      <a:close/>
                    </a:path>
                  </a:pathLst>
                </a:custGeom>
                <a:solidFill>
                  <a:srgbClr val="BCBEC0"/>
                </a:solidFill>
                <a:ln w="0" cap="flat">
                  <a:noFill/>
                  <a:prstDash val="solid"/>
                  <a:miter/>
                </a:ln>
              </p:spPr>
              <p:txBody>
                <a:bodyPr rtlCol="0" anchor="ctr"/>
                <a:lstStyle/>
                <a:p>
                  <a:endParaRPr lang="es-AR"/>
                </a:p>
              </p:txBody>
            </p:sp>
          </p:grpSp>
          <p:sp>
            <p:nvSpPr>
              <p:cNvPr id="100" name="Freeform: Shape 99">
                <a:extLst>
                  <a:ext uri="{FF2B5EF4-FFF2-40B4-BE49-F238E27FC236}">
                    <a16:creationId xmlns:a16="http://schemas.microsoft.com/office/drawing/2014/main" id="{D585813C-246E-354B-F0A0-9119363FA4C1}"/>
                  </a:ext>
                </a:extLst>
              </p:cNvPr>
              <p:cNvSpPr/>
              <p:nvPr/>
            </p:nvSpPr>
            <p:spPr>
              <a:xfrm>
                <a:off x="9455526" y="878833"/>
                <a:ext cx="614927" cy="1096823"/>
              </a:xfrm>
              <a:custGeom>
                <a:avLst/>
                <a:gdLst>
                  <a:gd name="connsiteX0" fmla="*/ 0 w 614927"/>
                  <a:gd name="connsiteY0" fmla="*/ 0 h 1096823"/>
                  <a:gd name="connsiteX1" fmla="*/ 614927 w 614927"/>
                  <a:gd name="connsiteY1" fmla="*/ 548412 h 1096823"/>
                  <a:gd name="connsiteX2" fmla="*/ 0 w 614927"/>
                  <a:gd name="connsiteY2" fmla="*/ 1096824 h 1096823"/>
                  <a:gd name="connsiteX3" fmla="*/ 0 w 614927"/>
                  <a:gd name="connsiteY3" fmla="*/ 0 h 1096823"/>
                </a:gdLst>
                <a:ahLst/>
                <a:cxnLst>
                  <a:cxn ang="0">
                    <a:pos x="connsiteX0" y="connsiteY0"/>
                  </a:cxn>
                  <a:cxn ang="0">
                    <a:pos x="connsiteX1" y="connsiteY1"/>
                  </a:cxn>
                  <a:cxn ang="0">
                    <a:pos x="connsiteX2" y="connsiteY2"/>
                  </a:cxn>
                  <a:cxn ang="0">
                    <a:pos x="connsiteX3" y="connsiteY3"/>
                  </a:cxn>
                </a:cxnLst>
                <a:rect l="l" t="t" r="r" b="b"/>
                <a:pathLst>
                  <a:path w="614927" h="1096823">
                    <a:moveTo>
                      <a:pt x="0" y="0"/>
                    </a:moveTo>
                    <a:cubicBezTo>
                      <a:pt x="339628" y="0"/>
                      <a:pt x="614927" y="245533"/>
                      <a:pt x="614927" y="548412"/>
                    </a:cubicBezTo>
                    <a:cubicBezTo>
                      <a:pt x="614927" y="851291"/>
                      <a:pt x="339628" y="1096824"/>
                      <a:pt x="0" y="1096824"/>
                    </a:cubicBezTo>
                    <a:lnTo>
                      <a:pt x="0" y="0"/>
                    </a:lnTo>
                    <a:close/>
                  </a:path>
                </a:pathLst>
              </a:custGeom>
              <a:solidFill>
                <a:srgbClr val="BCBEC0"/>
              </a:solidFill>
              <a:ln w="0" cap="flat">
                <a:noFill/>
                <a:prstDash val="solid"/>
                <a:miter/>
              </a:ln>
            </p:spPr>
            <p:txBody>
              <a:bodyPr rtlCol="0" anchor="ctr"/>
              <a:lstStyle/>
              <a:p>
                <a:endParaRPr lang="es-AR"/>
              </a:p>
            </p:txBody>
          </p:sp>
          <p:sp>
            <p:nvSpPr>
              <p:cNvPr id="101" name="Freeform: Shape 100">
                <a:extLst>
                  <a:ext uri="{FF2B5EF4-FFF2-40B4-BE49-F238E27FC236}">
                    <a16:creationId xmlns:a16="http://schemas.microsoft.com/office/drawing/2014/main" id="{72E652B8-41DA-7012-BE70-E4F01EB69019}"/>
                  </a:ext>
                </a:extLst>
              </p:cNvPr>
              <p:cNvSpPr/>
              <p:nvPr/>
            </p:nvSpPr>
            <p:spPr>
              <a:xfrm>
                <a:off x="7961517" y="2742799"/>
                <a:ext cx="596940" cy="1005269"/>
              </a:xfrm>
              <a:custGeom>
                <a:avLst/>
                <a:gdLst>
                  <a:gd name="connsiteX0" fmla="*/ 596940 w 596940"/>
                  <a:gd name="connsiteY0" fmla="*/ 416864 h 1005269"/>
                  <a:gd name="connsiteX1" fmla="*/ 596940 w 596940"/>
                  <a:gd name="connsiteY1" fmla="*/ 138461 h 1005269"/>
                  <a:gd name="connsiteX2" fmla="*/ 596940 w 596940"/>
                  <a:gd name="connsiteY2" fmla="*/ 138461 h 1005269"/>
                  <a:gd name="connsiteX3" fmla="*/ 480487 w 596940"/>
                  <a:gd name="connsiteY3" fmla="*/ 22007 h 1005269"/>
                  <a:gd name="connsiteX4" fmla="*/ 301468 w 596940"/>
                  <a:gd name="connsiteY4" fmla="*/ 22007 h 1005269"/>
                  <a:gd name="connsiteX5" fmla="*/ 269374 w 596940"/>
                  <a:gd name="connsiteY5" fmla="*/ 54383 h 1005269"/>
                  <a:gd name="connsiteX6" fmla="*/ 215062 w 596940"/>
                  <a:gd name="connsiteY6" fmla="*/ 0 h 1005269"/>
                  <a:gd name="connsiteX7" fmla="*/ 80410 w 596940"/>
                  <a:gd name="connsiteY7" fmla="*/ 134229 h 1005269"/>
                  <a:gd name="connsiteX8" fmla="*/ 95364 w 596940"/>
                  <a:gd name="connsiteY8" fmla="*/ 149182 h 1005269"/>
                  <a:gd name="connsiteX9" fmla="*/ 0 w 596940"/>
                  <a:gd name="connsiteY9" fmla="*/ 244546 h 1005269"/>
                  <a:gd name="connsiteX10" fmla="*/ 92683 w 596940"/>
                  <a:gd name="connsiteY10" fmla="*/ 337370 h 1005269"/>
                  <a:gd name="connsiteX11" fmla="*/ 92683 w 596940"/>
                  <a:gd name="connsiteY11" fmla="*/ 388226 h 1005269"/>
                  <a:gd name="connsiteX12" fmla="*/ 92683 w 596940"/>
                  <a:gd name="connsiteY12" fmla="*/ 616902 h 1005269"/>
                  <a:gd name="connsiteX13" fmla="*/ 92683 w 596940"/>
                  <a:gd name="connsiteY13" fmla="*/ 667758 h 1005269"/>
                  <a:gd name="connsiteX14" fmla="*/ 0 w 596940"/>
                  <a:gd name="connsiteY14" fmla="*/ 760441 h 1005269"/>
                  <a:gd name="connsiteX15" fmla="*/ 95364 w 596940"/>
                  <a:gd name="connsiteY15" fmla="*/ 855946 h 1005269"/>
                  <a:gd name="connsiteX16" fmla="*/ 80410 w 596940"/>
                  <a:gd name="connsiteY16" fmla="*/ 870829 h 1005269"/>
                  <a:gd name="connsiteX17" fmla="*/ 214851 w 596940"/>
                  <a:gd name="connsiteY17" fmla="*/ 1005269 h 1005269"/>
                  <a:gd name="connsiteX18" fmla="*/ 269163 w 596940"/>
                  <a:gd name="connsiteY18" fmla="*/ 950886 h 1005269"/>
                  <a:gd name="connsiteX19" fmla="*/ 301468 w 596940"/>
                  <a:gd name="connsiteY19" fmla="*/ 983192 h 1005269"/>
                  <a:gd name="connsiteX20" fmla="*/ 480487 w 596940"/>
                  <a:gd name="connsiteY20" fmla="*/ 983192 h 1005269"/>
                  <a:gd name="connsiteX21" fmla="*/ 596940 w 596940"/>
                  <a:gd name="connsiteY21" fmla="*/ 866597 h 1005269"/>
                  <a:gd name="connsiteX22" fmla="*/ 596940 w 596940"/>
                  <a:gd name="connsiteY22" fmla="*/ 866597 h 1005269"/>
                  <a:gd name="connsiteX23" fmla="*/ 596940 w 596940"/>
                  <a:gd name="connsiteY23" fmla="*/ 588194 h 1005269"/>
                  <a:gd name="connsiteX24" fmla="*/ 596940 w 596940"/>
                  <a:gd name="connsiteY24" fmla="*/ 416864 h 100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6940" h="1005269">
                    <a:moveTo>
                      <a:pt x="596940" y="416864"/>
                    </a:moveTo>
                    <a:lnTo>
                      <a:pt x="596940" y="138461"/>
                    </a:lnTo>
                    <a:lnTo>
                      <a:pt x="596940" y="138461"/>
                    </a:lnTo>
                    <a:lnTo>
                      <a:pt x="480487" y="22007"/>
                    </a:lnTo>
                    <a:lnTo>
                      <a:pt x="301468" y="22007"/>
                    </a:lnTo>
                    <a:lnTo>
                      <a:pt x="269374" y="54383"/>
                    </a:lnTo>
                    <a:lnTo>
                      <a:pt x="215062" y="0"/>
                    </a:lnTo>
                    <a:lnTo>
                      <a:pt x="80410" y="134229"/>
                    </a:lnTo>
                    <a:lnTo>
                      <a:pt x="95364" y="149182"/>
                    </a:lnTo>
                    <a:lnTo>
                      <a:pt x="0" y="244546"/>
                    </a:lnTo>
                    <a:lnTo>
                      <a:pt x="92683" y="337370"/>
                    </a:lnTo>
                    <a:lnTo>
                      <a:pt x="92683" y="388226"/>
                    </a:lnTo>
                    <a:lnTo>
                      <a:pt x="92683" y="616902"/>
                    </a:lnTo>
                    <a:lnTo>
                      <a:pt x="92683" y="667758"/>
                    </a:lnTo>
                    <a:lnTo>
                      <a:pt x="0" y="760441"/>
                    </a:lnTo>
                    <a:lnTo>
                      <a:pt x="95364" y="855946"/>
                    </a:lnTo>
                    <a:lnTo>
                      <a:pt x="80410" y="870829"/>
                    </a:lnTo>
                    <a:lnTo>
                      <a:pt x="214851" y="1005269"/>
                    </a:lnTo>
                    <a:lnTo>
                      <a:pt x="269163" y="950886"/>
                    </a:lnTo>
                    <a:lnTo>
                      <a:pt x="301468" y="983192"/>
                    </a:lnTo>
                    <a:lnTo>
                      <a:pt x="480487" y="983192"/>
                    </a:lnTo>
                    <a:lnTo>
                      <a:pt x="596940" y="866597"/>
                    </a:lnTo>
                    <a:lnTo>
                      <a:pt x="596940" y="866597"/>
                    </a:lnTo>
                    <a:lnTo>
                      <a:pt x="596940" y="588194"/>
                    </a:lnTo>
                    <a:lnTo>
                      <a:pt x="596940" y="416864"/>
                    </a:lnTo>
                    <a:close/>
                  </a:path>
                </a:pathLst>
              </a:custGeom>
              <a:solidFill>
                <a:srgbClr val="BCBEC0"/>
              </a:solidFill>
              <a:ln w="0" cap="flat">
                <a:noFill/>
                <a:prstDash val="solid"/>
                <a:miter/>
              </a:ln>
            </p:spPr>
            <p:txBody>
              <a:bodyPr rtlCol="0" anchor="ctr"/>
              <a:lstStyle/>
              <a:p>
                <a:endParaRPr lang="es-AR"/>
              </a:p>
            </p:txBody>
          </p:sp>
          <p:grpSp>
            <p:nvGrpSpPr>
              <p:cNvPr id="102" name="Graphic 52">
                <a:extLst>
                  <a:ext uri="{FF2B5EF4-FFF2-40B4-BE49-F238E27FC236}">
                    <a16:creationId xmlns:a16="http://schemas.microsoft.com/office/drawing/2014/main" id="{CAE4BCDE-04B9-45D7-5581-D4B75B750BE6}"/>
                  </a:ext>
                </a:extLst>
              </p:cNvPr>
              <p:cNvGrpSpPr/>
              <p:nvPr/>
            </p:nvGrpSpPr>
            <p:grpSpPr>
              <a:xfrm>
                <a:off x="9455526" y="4631382"/>
                <a:ext cx="614997" cy="1096823"/>
                <a:chOff x="9455526" y="4631382"/>
                <a:chExt cx="614997" cy="1096823"/>
              </a:xfrm>
              <a:solidFill>
                <a:srgbClr val="BCBEC0"/>
              </a:solidFill>
            </p:grpSpPr>
            <p:sp>
              <p:nvSpPr>
                <p:cNvPr id="103" name="Freeform: Shape 102">
                  <a:extLst>
                    <a:ext uri="{FF2B5EF4-FFF2-40B4-BE49-F238E27FC236}">
                      <a16:creationId xmlns:a16="http://schemas.microsoft.com/office/drawing/2014/main" id="{AAF52D64-A29C-05DE-F3A9-4598BCDE2238}"/>
                    </a:ext>
                  </a:extLst>
                </p:cNvPr>
                <p:cNvSpPr/>
                <p:nvPr/>
              </p:nvSpPr>
              <p:spPr>
                <a:xfrm>
                  <a:off x="9455596" y="4631382"/>
                  <a:ext cx="445783" cy="320230"/>
                </a:xfrm>
                <a:custGeom>
                  <a:avLst/>
                  <a:gdLst>
                    <a:gd name="connsiteX0" fmla="*/ 445713 w 445783"/>
                    <a:gd name="connsiteY0" fmla="*/ 170484 h 320230"/>
                    <a:gd name="connsiteX1" fmla="*/ 423 w 445783"/>
                    <a:gd name="connsiteY1" fmla="*/ 0 h 320230"/>
                    <a:gd name="connsiteX2" fmla="*/ 0 w 445783"/>
                    <a:gd name="connsiteY2" fmla="*/ 208855 h 320230"/>
                    <a:gd name="connsiteX3" fmla="*/ 292792 w 445783"/>
                    <a:gd name="connsiteY3" fmla="*/ 320230 h 320230"/>
                    <a:gd name="connsiteX4" fmla="*/ 445783 w 445783"/>
                    <a:gd name="connsiteY4" fmla="*/ 170554 h 320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83" h="320230">
                      <a:moveTo>
                        <a:pt x="445713" y="170484"/>
                      </a:moveTo>
                      <a:cubicBezTo>
                        <a:pt x="333773" y="65457"/>
                        <a:pt x="175633" y="0"/>
                        <a:pt x="423" y="0"/>
                      </a:cubicBezTo>
                      <a:lnTo>
                        <a:pt x="0" y="208855"/>
                      </a:lnTo>
                      <a:cubicBezTo>
                        <a:pt x="115678" y="208855"/>
                        <a:pt x="219929" y="251741"/>
                        <a:pt x="292792" y="320230"/>
                      </a:cubicBezTo>
                      <a:lnTo>
                        <a:pt x="445783" y="170554"/>
                      </a:lnTo>
                      <a:close/>
                    </a:path>
                  </a:pathLst>
                </a:custGeom>
                <a:solidFill>
                  <a:srgbClr val="BCBEC0"/>
                </a:solidFill>
                <a:ln w="0" cap="flat">
                  <a:noFill/>
                  <a:prstDash val="solid"/>
                  <a:miter/>
                </a:ln>
              </p:spPr>
              <p:txBody>
                <a:bodyPr rtlCol="0" anchor="ctr"/>
                <a:lstStyle/>
                <a:p>
                  <a:endParaRPr lang="es-AR"/>
                </a:p>
              </p:txBody>
            </p:sp>
            <p:sp>
              <p:nvSpPr>
                <p:cNvPr id="104" name="Freeform: Shape 103">
                  <a:extLst>
                    <a:ext uri="{FF2B5EF4-FFF2-40B4-BE49-F238E27FC236}">
                      <a16:creationId xmlns:a16="http://schemas.microsoft.com/office/drawing/2014/main" id="{F12031EC-2EF4-AC68-16CB-2BA8B9852057}"/>
                    </a:ext>
                  </a:extLst>
                </p:cNvPr>
                <p:cNvSpPr/>
                <p:nvPr/>
              </p:nvSpPr>
              <p:spPr>
                <a:xfrm>
                  <a:off x="9455526" y="5407976"/>
                  <a:ext cx="461089" cy="320230"/>
                </a:xfrm>
                <a:custGeom>
                  <a:avLst/>
                  <a:gdLst>
                    <a:gd name="connsiteX0" fmla="*/ 461090 w 461089"/>
                    <a:gd name="connsiteY0" fmla="*/ 134793 h 320230"/>
                    <a:gd name="connsiteX1" fmla="*/ 423 w 461089"/>
                    <a:gd name="connsiteY1" fmla="*/ 320230 h 320230"/>
                    <a:gd name="connsiteX2" fmla="*/ 0 w 461089"/>
                    <a:gd name="connsiteY2" fmla="*/ 126258 h 320230"/>
                    <a:gd name="connsiteX3" fmla="*/ 307816 w 461089"/>
                    <a:gd name="connsiteY3" fmla="*/ 0 h 320230"/>
                    <a:gd name="connsiteX4" fmla="*/ 461090 w 461089"/>
                    <a:gd name="connsiteY4" fmla="*/ 134793 h 320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089" h="320230">
                      <a:moveTo>
                        <a:pt x="461090" y="134793"/>
                      </a:moveTo>
                      <a:cubicBezTo>
                        <a:pt x="348515" y="248496"/>
                        <a:pt x="183886" y="320230"/>
                        <a:pt x="423" y="320230"/>
                      </a:cubicBezTo>
                      <a:lnTo>
                        <a:pt x="0" y="126258"/>
                      </a:lnTo>
                      <a:cubicBezTo>
                        <a:pt x="123931" y="126258"/>
                        <a:pt x="234601" y="77095"/>
                        <a:pt x="307816" y="0"/>
                      </a:cubicBezTo>
                      <a:lnTo>
                        <a:pt x="461090" y="134793"/>
                      </a:lnTo>
                      <a:close/>
                    </a:path>
                  </a:pathLst>
                </a:custGeom>
                <a:solidFill>
                  <a:srgbClr val="BCBEC0"/>
                </a:solidFill>
                <a:ln w="0" cap="flat">
                  <a:noFill/>
                  <a:prstDash val="solid"/>
                  <a:miter/>
                </a:ln>
              </p:spPr>
              <p:txBody>
                <a:bodyPr rtlCol="0" anchor="ctr"/>
                <a:lstStyle/>
                <a:p>
                  <a:endParaRPr lang="es-AR"/>
                </a:p>
              </p:txBody>
            </p:sp>
            <p:sp>
              <p:nvSpPr>
                <p:cNvPr id="105" name="Freeform: Shape 104">
                  <a:extLst>
                    <a:ext uri="{FF2B5EF4-FFF2-40B4-BE49-F238E27FC236}">
                      <a16:creationId xmlns:a16="http://schemas.microsoft.com/office/drawing/2014/main" id="{EB1F7DCE-DB77-4C5A-2B0F-61DD2E6B43D5}"/>
                    </a:ext>
                  </a:extLst>
                </p:cNvPr>
                <p:cNvSpPr/>
                <p:nvPr/>
              </p:nvSpPr>
              <p:spPr>
                <a:xfrm>
                  <a:off x="9796564" y="4865065"/>
                  <a:ext cx="273959" cy="610412"/>
                </a:xfrm>
                <a:custGeom>
                  <a:avLst/>
                  <a:gdLst>
                    <a:gd name="connsiteX0" fmla="*/ 177044 w 273959"/>
                    <a:gd name="connsiteY0" fmla="*/ 610412 h 610412"/>
                    <a:gd name="connsiteX1" fmla="*/ 273959 w 273959"/>
                    <a:gd name="connsiteY1" fmla="*/ 314728 h 610412"/>
                    <a:gd name="connsiteX2" fmla="*/ 162796 w 273959"/>
                    <a:gd name="connsiteY2" fmla="*/ 0 h 610412"/>
                    <a:gd name="connsiteX3" fmla="*/ 0 w 273959"/>
                    <a:gd name="connsiteY3" fmla="*/ 141988 h 610412"/>
                    <a:gd name="connsiteX4" fmla="*/ 57909 w 273959"/>
                    <a:gd name="connsiteY4" fmla="*/ 322135 h 610412"/>
                    <a:gd name="connsiteX5" fmla="*/ 7477 w 273959"/>
                    <a:gd name="connsiteY5" fmla="*/ 491137 h 610412"/>
                    <a:gd name="connsiteX6" fmla="*/ 177114 w 273959"/>
                    <a:gd name="connsiteY6" fmla="*/ 610412 h 61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959" h="610412">
                      <a:moveTo>
                        <a:pt x="177044" y="610412"/>
                      </a:moveTo>
                      <a:cubicBezTo>
                        <a:pt x="238339" y="525065"/>
                        <a:pt x="273959" y="423564"/>
                        <a:pt x="273959" y="314728"/>
                      </a:cubicBezTo>
                      <a:cubicBezTo>
                        <a:pt x="273959" y="197640"/>
                        <a:pt x="232837" y="89086"/>
                        <a:pt x="162796" y="0"/>
                      </a:cubicBezTo>
                      <a:lnTo>
                        <a:pt x="0" y="141988"/>
                      </a:lnTo>
                      <a:cubicBezTo>
                        <a:pt x="43661" y="197640"/>
                        <a:pt x="57909" y="249695"/>
                        <a:pt x="57909" y="322135"/>
                      </a:cubicBezTo>
                      <a:cubicBezTo>
                        <a:pt x="57909" y="390695"/>
                        <a:pt x="46906" y="437319"/>
                        <a:pt x="7477" y="491137"/>
                      </a:cubicBezTo>
                      <a:lnTo>
                        <a:pt x="177114" y="610412"/>
                      </a:lnTo>
                      <a:close/>
                    </a:path>
                  </a:pathLst>
                </a:custGeom>
                <a:solidFill>
                  <a:srgbClr val="BCBEC0"/>
                </a:solidFill>
                <a:ln w="0" cap="flat">
                  <a:noFill/>
                  <a:prstDash val="solid"/>
                  <a:miter/>
                </a:ln>
              </p:spPr>
              <p:txBody>
                <a:bodyPr rtlCol="0" anchor="ctr"/>
                <a:lstStyle/>
                <a:p>
                  <a:endParaRPr lang="es-AR"/>
                </a:p>
              </p:txBody>
            </p:sp>
          </p:grpSp>
          <p:grpSp>
            <p:nvGrpSpPr>
              <p:cNvPr id="106" name="Graphic 52">
                <a:extLst>
                  <a:ext uri="{FF2B5EF4-FFF2-40B4-BE49-F238E27FC236}">
                    <a16:creationId xmlns:a16="http://schemas.microsoft.com/office/drawing/2014/main" id="{40C647B1-C5FF-A156-35D2-123F35A68AB3}"/>
                  </a:ext>
                </a:extLst>
              </p:cNvPr>
              <p:cNvGrpSpPr/>
              <p:nvPr/>
            </p:nvGrpSpPr>
            <p:grpSpPr>
              <a:xfrm>
                <a:off x="7933162" y="879609"/>
                <a:ext cx="614997" cy="1096894"/>
                <a:chOff x="7933162" y="879609"/>
                <a:chExt cx="614997" cy="1096894"/>
              </a:xfrm>
              <a:solidFill>
                <a:srgbClr val="BCBEC0"/>
              </a:solidFill>
            </p:grpSpPr>
            <p:sp>
              <p:nvSpPr>
                <p:cNvPr id="107" name="Freeform: Shape 106">
                  <a:extLst>
                    <a:ext uri="{FF2B5EF4-FFF2-40B4-BE49-F238E27FC236}">
                      <a16:creationId xmlns:a16="http://schemas.microsoft.com/office/drawing/2014/main" id="{2241D79E-1AF8-0A18-768C-387BAA22ADAE}"/>
                    </a:ext>
                  </a:extLst>
                </p:cNvPr>
                <p:cNvSpPr/>
                <p:nvPr/>
              </p:nvSpPr>
              <p:spPr>
                <a:xfrm>
                  <a:off x="8102306" y="879609"/>
                  <a:ext cx="445783" cy="320230"/>
                </a:xfrm>
                <a:custGeom>
                  <a:avLst/>
                  <a:gdLst>
                    <a:gd name="connsiteX0" fmla="*/ 71 w 445783"/>
                    <a:gd name="connsiteY0" fmla="*/ 170484 h 320230"/>
                    <a:gd name="connsiteX1" fmla="*/ 445360 w 445783"/>
                    <a:gd name="connsiteY1" fmla="*/ 0 h 320230"/>
                    <a:gd name="connsiteX2" fmla="*/ 445783 w 445783"/>
                    <a:gd name="connsiteY2" fmla="*/ 208855 h 320230"/>
                    <a:gd name="connsiteX3" fmla="*/ 152991 w 445783"/>
                    <a:gd name="connsiteY3" fmla="*/ 320230 h 320230"/>
                    <a:gd name="connsiteX4" fmla="*/ 0 w 445783"/>
                    <a:gd name="connsiteY4" fmla="*/ 170554 h 320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83" h="320230">
                      <a:moveTo>
                        <a:pt x="71" y="170484"/>
                      </a:moveTo>
                      <a:cubicBezTo>
                        <a:pt x="112010" y="65457"/>
                        <a:pt x="270150" y="0"/>
                        <a:pt x="445360" y="0"/>
                      </a:cubicBezTo>
                      <a:lnTo>
                        <a:pt x="445783" y="208855"/>
                      </a:lnTo>
                      <a:cubicBezTo>
                        <a:pt x="330105" y="208855"/>
                        <a:pt x="225854" y="251740"/>
                        <a:pt x="152991" y="320230"/>
                      </a:cubicBezTo>
                      <a:lnTo>
                        <a:pt x="0" y="170554"/>
                      </a:lnTo>
                      <a:close/>
                    </a:path>
                  </a:pathLst>
                </a:custGeom>
                <a:solidFill>
                  <a:srgbClr val="BCBEC0"/>
                </a:solidFill>
                <a:ln w="0" cap="flat">
                  <a:noFill/>
                  <a:prstDash val="solid"/>
                  <a:miter/>
                </a:ln>
              </p:spPr>
              <p:txBody>
                <a:bodyPr rtlCol="0" anchor="ctr"/>
                <a:lstStyle/>
                <a:p>
                  <a:endParaRPr lang="es-AR"/>
                </a:p>
              </p:txBody>
            </p:sp>
            <p:sp>
              <p:nvSpPr>
                <p:cNvPr id="108" name="Freeform: Shape 107">
                  <a:extLst>
                    <a:ext uri="{FF2B5EF4-FFF2-40B4-BE49-F238E27FC236}">
                      <a16:creationId xmlns:a16="http://schemas.microsoft.com/office/drawing/2014/main" id="{D0DD66AE-7009-4771-181C-077B8FE8103E}"/>
                    </a:ext>
                  </a:extLst>
                </p:cNvPr>
                <p:cNvSpPr/>
                <p:nvPr/>
              </p:nvSpPr>
              <p:spPr>
                <a:xfrm>
                  <a:off x="8087070" y="1656273"/>
                  <a:ext cx="461089" cy="320230"/>
                </a:xfrm>
                <a:custGeom>
                  <a:avLst/>
                  <a:gdLst>
                    <a:gd name="connsiteX0" fmla="*/ 0 w 461089"/>
                    <a:gd name="connsiteY0" fmla="*/ 134793 h 320230"/>
                    <a:gd name="connsiteX1" fmla="*/ 460666 w 461089"/>
                    <a:gd name="connsiteY1" fmla="*/ 320230 h 320230"/>
                    <a:gd name="connsiteX2" fmla="*/ 461089 w 461089"/>
                    <a:gd name="connsiteY2" fmla="*/ 126258 h 320230"/>
                    <a:gd name="connsiteX3" fmla="*/ 153273 w 461089"/>
                    <a:gd name="connsiteY3" fmla="*/ 0 h 320230"/>
                    <a:gd name="connsiteX4" fmla="*/ 0 w 461089"/>
                    <a:gd name="connsiteY4" fmla="*/ 134793 h 320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089" h="320230">
                      <a:moveTo>
                        <a:pt x="0" y="134793"/>
                      </a:moveTo>
                      <a:cubicBezTo>
                        <a:pt x="112574" y="248496"/>
                        <a:pt x="277204" y="320230"/>
                        <a:pt x="460666" y="320230"/>
                      </a:cubicBezTo>
                      <a:lnTo>
                        <a:pt x="461089" y="126258"/>
                      </a:lnTo>
                      <a:cubicBezTo>
                        <a:pt x="337159" y="126258"/>
                        <a:pt x="226489" y="77095"/>
                        <a:pt x="153273" y="0"/>
                      </a:cubicBezTo>
                      <a:lnTo>
                        <a:pt x="0" y="134793"/>
                      </a:lnTo>
                      <a:close/>
                    </a:path>
                  </a:pathLst>
                </a:custGeom>
                <a:solidFill>
                  <a:srgbClr val="BCBEC0"/>
                </a:solidFill>
                <a:ln w="0" cap="flat">
                  <a:noFill/>
                  <a:prstDash val="solid"/>
                  <a:miter/>
                </a:ln>
              </p:spPr>
              <p:txBody>
                <a:bodyPr rtlCol="0" anchor="ctr"/>
                <a:lstStyle/>
                <a:p>
                  <a:endParaRPr lang="es-AR"/>
                </a:p>
              </p:txBody>
            </p:sp>
            <p:sp>
              <p:nvSpPr>
                <p:cNvPr id="109" name="Freeform: Shape 108">
                  <a:extLst>
                    <a:ext uri="{FF2B5EF4-FFF2-40B4-BE49-F238E27FC236}">
                      <a16:creationId xmlns:a16="http://schemas.microsoft.com/office/drawing/2014/main" id="{3693DB97-7B26-9025-F626-A7A41380367F}"/>
                    </a:ext>
                  </a:extLst>
                </p:cNvPr>
                <p:cNvSpPr/>
                <p:nvPr/>
              </p:nvSpPr>
              <p:spPr>
                <a:xfrm>
                  <a:off x="7933162" y="1113363"/>
                  <a:ext cx="273959" cy="610412"/>
                </a:xfrm>
                <a:custGeom>
                  <a:avLst/>
                  <a:gdLst>
                    <a:gd name="connsiteX0" fmla="*/ 96916 w 273959"/>
                    <a:gd name="connsiteY0" fmla="*/ 610413 h 610412"/>
                    <a:gd name="connsiteX1" fmla="*/ 0 w 273959"/>
                    <a:gd name="connsiteY1" fmla="*/ 314729 h 610412"/>
                    <a:gd name="connsiteX2" fmla="*/ 111164 w 273959"/>
                    <a:gd name="connsiteY2" fmla="*/ 0 h 610412"/>
                    <a:gd name="connsiteX3" fmla="*/ 273959 w 273959"/>
                    <a:gd name="connsiteY3" fmla="*/ 141988 h 610412"/>
                    <a:gd name="connsiteX4" fmla="*/ 216050 w 273959"/>
                    <a:gd name="connsiteY4" fmla="*/ 322135 h 610412"/>
                    <a:gd name="connsiteX5" fmla="*/ 266482 w 273959"/>
                    <a:gd name="connsiteY5" fmla="*/ 491137 h 610412"/>
                    <a:gd name="connsiteX6" fmla="*/ 96845 w 273959"/>
                    <a:gd name="connsiteY6" fmla="*/ 610413 h 61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959" h="610412">
                      <a:moveTo>
                        <a:pt x="96916" y="610413"/>
                      </a:moveTo>
                      <a:cubicBezTo>
                        <a:pt x="35620" y="525065"/>
                        <a:pt x="0" y="423564"/>
                        <a:pt x="0" y="314729"/>
                      </a:cubicBezTo>
                      <a:cubicBezTo>
                        <a:pt x="0" y="197640"/>
                        <a:pt x="41122" y="89086"/>
                        <a:pt x="111164" y="0"/>
                      </a:cubicBezTo>
                      <a:lnTo>
                        <a:pt x="273959" y="141988"/>
                      </a:lnTo>
                      <a:cubicBezTo>
                        <a:pt x="230298" y="197640"/>
                        <a:pt x="216050" y="249695"/>
                        <a:pt x="216050" y="322135"/>
                      </a:cubicBezTo>
                      <a:cubicBezTo>
                        <a:pt x="216050" y="390695"/>
                        <a:pt x="227053" y="437319"/>
                        <a:pt x="266482" y="491137"/>
                      </a:cubicBezTo>
                      <a:lnTo>
                        <a:pt x="96845" y="610413"/>
                      </a:lnTo>
                      <a:close/>
                    </a:path>
                  </a:pathLst>
                </a:custGeom>
                <a:solidFill>
                  <a:srgbClr val="BCBEC0"/>
                </a:solidFill>
                <a:ln w="0" cap="flat">
                  <a:noFill/>
                  <a:prstDash val="solid"/>
                  <a:miter/>
                </a:ln>
              </p:spPr>
              <p:txBody>
                <a:bodyPr rtlCol="0" anchor="ctr"/>
                <a:lstStyle/>
                <a:p>
                  <a:endParaRPr lang="es-AR"/>
                </a:p>
              </p:txBody>
            </p:sp>
          </p:grpSp>
        </p:grpSp>
        <p:grpSp>
          <p:nvGrpSpPr>
            <p:cNvPr id="110" name="Graphic 52">
              <a:extLst>
                <a:ext uri="{FF2B5EF4-FFF2-40B4-BE49-F238E27FC236}">
                  <a16:creationId xmlns:a16="http://schemas.microsoft.com/office/drawing/2014/main" id="{AB6B6C1A-9E4B-939C-0AE8-ECE93657C881}"/>
                </a:ext>
              </a:extLst>
            </p:cNvPr>
            <p:cNvGrpSpPr/>
            <p:nvPr/>
          </p:nvGrpSpPr>
          <p:grpSpPr>
            <a:xfrm>
              <a:off x="7579428" y="549715"/>
              <a:ext cx="2857385" cy="5479887"/>
              <a:chOff x="7579428" y="549715"/>
              <a:chExt cx="2857385" cy="5479887"/>
            </a:xfrm>
            <a:noFill/>
          </p:grpSpPr>
          <p:sp>
            <p:nvSpPr>
              <p:cNvPr id="111" name="Freeform: Shape 110">
                <a:extLst>
                  <a:ext uri="{FF2B5EF4-FFF2-40B4-BE49-F238E27FC236}">
                    <a16:creationId xmlns:a16="http://schemas.microsoft.com/office/drawing/2014/main" id="{C3E09EEF-96BF-C85C-F890-1F2AF9911F7A}"/>
                  </a:ext>
                </a:extLst>
              </p:cNvPr>
              <p:cNvSpPr/>
              <p:nvPr/>
            </p:nvSpPr>
            <p:spPr>
              <a:xfrm>
                <a:off x="7579428" y="549715"/>
                <a:ext cx="2857385" cy="5479817"/>
              </a:xfrm>
              <a:custGeom>
                <a:avLst/>
                <a:gdLst>
                  <a:gd name="connsiteX0" fmla="*/ 625366 w 2857385"/>
                  <a:gd name="connsiteY0" fmla="*/ 1687910 h 5479817"/>
                  <a:gd name="connsiteX1" fmla="*/ 726161 w 2857385"/>
                  <a:gd name="connsiteY1" fmla="*/ 1804998 h 5479817"/>
                  <a:gd name="connsiteX2" fmla="*/ 620781 w 2857385"/>
                  <a:gd name="connsiteY2" fmla="*/ 1923568 h 5479817"/>
                  <a:gd name="connsiteX3" fmla="*/ 620429 w 2857385"/>
                  <a:gd name="connsiteY3" fmla="*/ 1923568 h 5479817"/>
                  <a:gd name="connsiteX4" fmla="*/ 258653 w 2857385"/>
                  <a:gd name="connsiteY4" fmla="*/ 2143709 h 5479817"/>
                  <a:gd name="connsiteX5" fmla="*/ 0 w 2857385"/>
                  <a:gd name="connsiteY5" fmla="*/ 2739239 h 5479817"/>
                  <a:gd name="connsiteX6" fmla="*/ 0 w 2857385"/>
                  <a:gd name="connsiteY6" fmla="*/ 2736981 h 5479817"/>
                  <a:gd name="connsiteX7" fmla="*/ 0 w 2857385"/>
                  <a:gd name="connsiteY7" fmla="*/ 2740931 h 5479817"/>
                  <a:gd name="connsiteX8" fmla="*/ 949476 w 2857385"/>
                  <a:gd name="connsiteY8" fmla="*/ 3610561 h 5479817"/>
                  <a:gd name="connsiteX9" fmla="*/ 974234 w 2857385"/>
                  <a:gd name="connsiteY9" fmla="*/ 3675736 h 5479817"/>
                  <a:gd name="connsiteX10" fmla="*/ 949688 w 2857385"/>
                  <a:gd name="connsiteY10" fmla="*/ 3740628 h 5479817"/>
                  <a:gd name="connsiteX11" fmla="*/ 0 w 2857385"/>
                  <a:gd name="connsiteY11" fmla="*/ 4610258 h 5479817"/>
                  <a:gd name="connsiteX12" fmla="*/ 949688 w 2857385"/>
                  <a:gd name="connsiteY12" fmla="*/ 5479817 h 5479817"/>
                  <a:gd name="connsiteX13" fmla="*/ 1907557 w 2857385"/>
                  <a:gd name="connsiteY13" fmla="*/ 5479817 h 5479817"/>
                  <a:gd name="connsiteX14" fmla="*/ 2857315 w 2857385"/>
                  <a:gd name="connsiteY14" fmla="*/ 4610258 h 5479817"/>
                  <a:gd name="connsiteX15" fmla="*/ 1927448 w 2857385"/>
                  <a:gd name="connsiteY15" fmla="*/ 3740628 h 5479817"/>
                  <a:gd name="connsiteX16" fmla="*/ 1892533 w 2857385"/>
                  <a:gd name="connsiteY16" fmla="*/ 3681449 h 5479817"/>
                  <a:gd name="connsiteX17" fmla="*/ 1917926 w 2857385"/>
                  <a:gd name="connsiteY17" fmla="*/ 3610561 h 5479817"/>
                  <a:gd name="connsiteX18" fmla="*/ 2598662 w 2857385"/>
                  <a:gd name="connsiteY18" fmla="*/ 3336531 h 5479817"/>
                  <a:gd name="connsiteX19" fmla="*/ 2857315 w 2857385"/>
                  <a:gd name="connsiteY19" fmla="*/ 2740931 h 5479817"/>
                  <a:gd name="connsiteX20" fmla="*/ 2857315 w 2857385"/>
                  <a:gd name="connsiteY20" fmla="*/ 2743047 h 5479817"/>
                  <a:gd name="connsiteX21" fmla="*/ 2857315 w 2857385"/>
                  <a:gd name="connsiteY21" fmla="*/ 2739168 h 5479817"/>
                  <a:gd name="connsiteX22" fmla="*/ 2256143 w 2857385"/>
                  <a:gd name="connsiteY22" fmla="*/ 1925473 h 5479817"/>
                  <a:gd name="connsiteX23" fmla="*/ 2255931 w 2857385"/>
                  <a:gd name="connsiteY23" fmla="*/ 1925473 h 5479817"/>
                  <a:gd name="connsiteX24" fmla="*/ 2148717 w 2857385"/>
                  <a:gd name="connsiteY24" fmla="*/ 1802600 h 5479817"/>
                  <a:gd name="connsiteX25" fmla="*/ 2251558 w 2857385"/>
                  <a:gd name="connsiteY25" fmla="*/ 1681773 h 5479817"/>
                  <a:gd name="connsiteX26" fmla="*/ 2252263 w 2857385"/>
                  <a:gd name="connsiteY26" fmla="*/ 1681491 h 5479817"/>
                  <a:gd name="connsiteX27" fmla="*/ 2857386 w 2857385"/>
                  <a:gd name="connsiteY27" fmla="*/ 869559 h 5479817"/>
                  <a:gd name="connsiteX28" fmla="*/ 1907627 w 2857385"/>
                  <a:gd name="connsiteY28" fmla="*/ 0 h 5479817"/>
                  <a:gd name="connsiteX29" fmla="*/ 949758 w 2857385"/>
                  <a:gd name="connsiteY29" fmla="*/ 0 h 5479817"/>
                  <a:gd name="connsiteX30" fmla="*/ 71 w 2857385"/>
                  <a:gd name="connsiteY30" fmla="*/ 869559 h 5479817"/>
                  <a:gd name="connsiteX31" fmla="*/ 624731 w 2857385"/>
                  <a:gd name="connsiteY31" fmla="*/ 1687487 h 5479817"/>
                  <a:gd name="connsiteX32" fmla="*/ 625366 w 2857385"/>
                  <a:gd name="connsiteY32" fmla="*/ 1687769 h 5479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57385" h="5479817">
                    <a:moveTo>
                      <a:pt x="625366" y="1687910"/>
                    </a:moveTo>
                    <a:cubicBezTo>
                      <a:pt x="684827" y="1708153"/>
                      <a:pt x="726161" y="1753014"/>
                      <a:pt x="726161" y="1804998"/>
                    </a:cubicBezTo>
                    <a:cubicBezTo>
                      <a:pt x="726161" y="1856983"/>
                      <a:pt x="682711" y="1904100"/>
                      <a:pt x="620781" y="1923568"/>
                    </a:cubicBezTo>
                    <a:lnTo>
                      <a:pt x="620429" y="1923568"/>
                    </a:lnTo>
                    <a:cubicBezTo>
                      <a:pt x="485142" y="1969416"/>
                      <a:pt x="361211" y="2043972"/>
                      <a:pt x="258653" y="2143709"/>
                    </a:cubicBezTo>
                    <a:cubicBezTo>
                      <a:pt x="91908" y="2305658"/>
                      <a:pt x="0" y="2517193"/>
                      <a:pt x="0" y="2739239"/>
                    </a:cubicBezTo>
                    <a:lnTo>
                      <a:pt x="0" y="2736981"/>
                    </a:lnTo>
                    <a:cubicBezTo>
                      <a:pt x="0" y="2736981"/>
                      <a:pt x="0" y="2740931"/>
                      <a:pt x="0" y="2740931"/>
                    </a:cubicBezTo>
                    <a:cubicBezTo>
                      <a:pt x="0" y="3220360"/>
                      <a:pt x="425892" y="3610420"/>
                      <a:pt x="949476" y="3610561"/>
                    </a:cubicBezTo>
                    <a:cubicBezTo>
                      <a:pt x="949476" y="3610561"/>
                      <a:pt x="976279" y="3623116"/>
                      <a:pt x="974234" y="3675736"/>
                    </a:cubicBezTo>
                    <a:cubicBezTo>
                      <a:pt x="972823" y="3735409"/>
                      <a:pt x="949688" y="3740628"/>
                      <a:pt x="949688" y="3740628"/>
                    </a:cubicBezTo>
                    <a:cubicBezTo>
                      <a:pt x="426033" y="3740628"/>
                      <a:pt x="0" y="4130688"/>
                      <a:pt x="0" y="4610258"/>
                    </a:cubicBezTo>
                    <a:cubicBezTo>
                      <a:pt x="0" y="5089827"/>
                      <a:pt x="426033" y="5479817"/>
                      <a:pt x="949688" y="5479817"/>
                    </a:cubicBezTo>
                    <a:lnTo>
                      <a:pt x="1907557" y="5479817"/>
                    </a:lnTo>
                    <a:cubicBezTo>
                      <a:pt x="2431211" y="5479817"/>
                      <a:pt x="2857315" y="5089687"/>
                      <a:pt x="2857315" y="4610258"/>
                    </a:cubicBezTo>
                    <a:cubicBezTo>
                      <a:pt x="2857315" y="4130830"/>
                      <a:pt x="2451102" y="3740628"/>
                      <a:pt x="1927448" y="3740628"/>
                    </a:cubicBezTo>
                    <a:cubicBezTo>
                      <a:pt x="1927448" y="3740628"/>
                      <a:pt x="1894085" y="3733857"/>
                      <a:pt x="1892533" y="3681449"/>
                    </a:cubicBezTo>
                    <a:cubicBezTo>
                      <a:pt x="1895778" y="3610491"/>
                      <a:pt x="1917926" y="3610561"/>
                      <a:pt x="1917926" y="3610561"/>
                    </a:cubicBezTo>
                    <a:cubicBezTo>
                      <a:pt x="2182997" y="3610561"/>
                      <a:pt x="2416681" y="3513222"/>
                      <a:pt x="2598662" y="3336531"/>
                    </a:cubicBezTo>
                    <a:cubicBezTo>
                      <a:pt x="2765408" y="3174512"/>
                      <a:pt x="2857315" y="2962977"/>
                      <a:pt x="2857315" y="2740931"/>
                    </a:cubicBezTo>
                    <a:lnTo>
                      <a:pt x="2857315" y="2743047"/>
                    </a:lnTo>
                    <a:cubicBezTo>
                      <a:pt x="2857315" y="2743047"/>
                      <a:pt x="2857315" y="2739168"/>
                      <a:pt x="2857315" y="2739168"/>
                    </a:cubicBezTo>
                    <a:cubicBezTo>
                      <a:pt x="2857315" y="2367729"/>
                      <a:pt x="2610724" y="2049897"/>
                      <a:pt x="2256143" y="1925473"/>
                    </a:cubicBezTo>
                    <a:lnTo>
                      <a:pt x="2255931" y="1925473"/>
                    </a:lnTo>
                    <a:cubicBezTo>
                      <a:pt x="2192802" y="1905370"/>
                      <a:pt x="2148717" y="1857618"/>
                      <a:pt x="2148717" y="1802600"/>
                    </a:cubicBezTo>
                    <a:cubicBezTo>
                      <a:pt x="2148717" y="1747583"/>
                      <a:pt x="2190897" y="1702652"/>
                      <a:pt x="2251558" y="1681773"/>
                    </a:cubicBezTo>
                    <a:lnTo>
                      <a:pt x="2252263" y="1681491"/>
                    </a:lnTo>
                    <a:cubicBezTo>
                      <a:pt x="2606703" y="1555868"/>
                      <a:pt x="2857386" y="1239235"/>
                      <a:pt x="2857386" y="869559"/>
                    </a:cubicBezTo>
                    <a:cubicBezTo>
                      <a:pt x="2857386" y="390060"/>
                      <a:pt x="2431282" y="0"/>
                      <a:pt x="1907627" y="0"/>
                    </a:cubicBezTo>
                    <a:lnTo>
                      <a:pt x="949758" y="0"/>
                    </a:lnTo>
                    <a:cubicBezTo>
                      <a:pt x="426104" y="0"/>
                      <a:pt x="71" y="390060"/>
                      <a:pt x="71" y="869559"/>
                    </a:cubicBezTo>
                    <a:cubicBezTo>
                      <a:pt x="71" y="1244172"/>
                      <a:pt x="261263" y="1565390"/>
                      <a:pt x="624731" y="1687487"/>
                    </a:cubicBezTo>
                    <a:lnTo>
                      <a:pt x="625366" y="1687769"/>
                    </a:lnTo>
                    <a:close/>
                  </a:path>
                </a:pathLst>
              </a:custGeom>
              <a:noFill/>
              <a:ln w="84595" cap="flat">
                <a:solidFill>
                  <a:srgbClr val="F37032"/>
                </a:solidFill>
                <a:prstDash val="solid"/>
                <a:miter/>
              </a:ln>
            </p:spPr>
            <p:txBody>
              <a:bodyPr rtlCol="0" anchor="ctr"/>
              <a:lstStyle/>
              <a:p>
                <a:endParaRPr lang="es-AR"/>
              </a:p>
            </p:txBody>
          </p:sp>
          <p:sp>
            <p:nvSpPr>
              <p:cNvPr id="112" name="Freeform: Shape 111">
                <a:extLst>
                  <a:ext uri="{FF2B5EF4-FFF2-40B4-BE49-F238E27FC236}">
                    <a16:creationId xmlns:a16="http://schemas.microsoft.com/office/drawing/2014/main" id="{E258D65F-5E1D-C335-4ECB-1649EAADC042}"/>
                  </a:ext>
                </a:extLst>
              </p:cNvPr>
              <p:cNvSpPr/>
              <p:nvPr/>
            </p:nvSpPr>
            <p:spPr>
              <a:xfrm>
                <a:off x="7579498" y="549856"/>
                <a:ext cx="2857314" cy="5479746"/>
              </a:xfrm>
              <a:custGeom>
                <a:avLst/>
                <a:gdLst>
                  <a:gd name="connsiteX0" fmla="*/ 614927 w 2857314"/>
                  <a:gd name="connsiteY0" fmla="*/ 1925261 h 5479746"/>
                  <a:gd name="connsiteX1" fmla="*/ 721717 w 2857314"/>
                  <a:gd name="connsiteY1" fmla="*/ 1804434 h 5479746"/>
                  <a:gd name="connsiteX2" fmla="*/ 619582 w 2857314"/>
                  <a:gd name="connsiteY2" fmla="*/ 1685088 h 5479746"/>
                  <a:gd name="connsiteX3" fmla="*/ 617466 w 2857314"/>
                  <a:gd name="connsiteY3" fmla="*/ 1684383 h 5479746"/>
                  <a:gd name="connsiteX4" fmla="*/ 0 w 2857314"/>
                  <a:gd name="connsiteY4" fmla="*/ 869559 h 5479746"/>
                  <a:gd name="connsiteX5" fmla="*/ 949687 w 2857314"/>
                  <a:gd name="connsiteY5" fmla="*/ 0 h 5479746"/>
                  <a:gd name="connsiteX6" fmla="*/ 1907557 w 2857314"/>
                  <a:gd name="connsiteY6" fmla="*/ 0 h 5479746"/>
                  <a:gd name="connsiteX7" fmla="*/ 2857315 w 2857314"/>
                  <a:gd name="connsiteY7" fmla="*/ 869559 h 5479746"/>
                  <a:gd name="connsiteX8" fmla="*/ 2253744 w 2857314"/>
                  <a:gd name="connsiteY8" fmla="*/ 1680786 h 5479746"/>
                  <a:gd name="connsiteX9" fmla="*/ 2253533 w 2857314"/>
                  <a:gd name="connsiteY9" fmla="*/ 1681068 h 5479746"/>
                  <a:gd name="connsiteX10" fmla="*/ 2148788 w 2857314"/>
                  <a:gd name="connsiteY10" fmla="*/ 1802953 h 5479746"/>
                  <a:gd name="connsiteX11" fmla="*/ 2258259 w 2857314"/>
                  <a:gd name="connsiteY11" fmla="*/ 1926390 h 5479746"/>
                  <a:gd name="connsiteX12" fmla="*/ 2261644 w 2857314"/>
                  <a:gd name="connsiteY12" fmla="*/ 1927307 h 5479746"/>
                  <a:gd name="connsiteX13" fmla="*/ 2857315 w 2857314"/>
                  <a:gd name="connsiteY13" fmla="*/ 2739098 h 5479746"/>
                  <a:gd name="connsiteX14" fmla="*/ 2857315 w 2857314"/>
                  <a:gd name="connsiteY14" fmla="*/ 2742977 h 5479746"/>
                  <a:gd name="connsiteX15" fmla="*/ 2857315 w 2857314"/>
                  <a:gd name="connsiteY15" fmla="*/ 2740861 h 5479746"/>
                  <a:gd name="connsiteX16" fmla="*/ 2598662 w 2857314"/>
                  <a:gd name="connsiteY16" fmla="*/ 3336461 h 5479746"/>
                  <a:gd name="connsiteX17" fmla="*/ 1917926 w 2857314"/>
                  <a:gd name="connsiteY17" fmla="*/ 3610491 h 5479746"/>
                  <a:gd name="connsiteX18" fmla="*/ 1892533 w 2857314"/>
                  <a:gd name="connsiteY18" fmla="*/ 3681379 h 5479746"/>
                  <a:gd name="connsiteX19" fmla="*/ 1927448 w 2857314"/>
                  <a:gd name="connsiteY19" fmla="*/ 3740558 h 5479746"/>
                  <a:gd name="connsiteX20" fmla="*/ 2857315 w 2857314"/>
                  <a:gd name="connsiteY20" fmla="*/ 4610188 h 5479746"/>
                  <a:gd name="connsiteX21" fmla="*/ 1907557 w 2857314"/>
                  <a:gd name="connsiteY21" fmla="*/ 5479746 h 5479746"/>
                  <a:gd name="connsiteX22" fmla="*/ 949687 w 2857314"/>
                  <a:gd name="connsiteY22" fmla="*/ 5479746 h 5479746"/>
                  <a:gd name="connsiteX23" fmla="*/ 0 w 2857314"/>
                  <a:gd name="connsiteY23" fmla="*/ 4610188 h 5479746"/>
                  <a:gd name="connsiteX24" fmla="*/ 949687 w 2857314"/>
                  <a:gd name="connsiteY24" fmla="*/ 3740558 h 5479746"/>
                  <a:gd name="connsiteX25" fmla="*/ 974234 w 2857314"/>
                  <a:gd name="connsiteY25" fmla="*/ 3675665 h 5479746"/>
                  <a:gd name="connsiteX26" fmla="*/ 949476 w 2857314"/>
                  <a:gd name="connsiteY26" fmla="*/ 3610491 h 5479746"/>
                  <a:gd name="connsiteX27" fmla="*/ 0 w 2857314"/>
                  <a:gd name="connsiteY27" fmla="*/ 2740861 h 5479746"/>
                  <a:gd name="connsiteX28" fmla="*/ 0 w 2857314"/>
                  <a:gd name="connsiteY28" fmla="*/ 2736911 h 5479746"/>
                  <a:gd name="connsiteX29" fmla="*/ 0 w 2857314"/>
                  <a:gd name="connsiteY29" fmla="*/ 2739168 h 5479746"/>
                  <a:gd name="connsiteX30" fmla="*/ 258653 w 2857314"/>
                  <a:gd name="connsiteY30" fmla="*/ 2143638 h 5479746"/>
                  <a:gd name="connsiteX31" fmla="*/ 612317 w 2857314"/>
                  <a:gd name="connsiteY31" fmla="*/ 1926037 h 5479746"/>
                  <a:gd name="connsiteX32" fmla="*/ 614997 w 2857314"/>
                  <a:gd name="connsiteY32" fmla="*/ 1925332 h 5479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57314" h="5479746">
                    <a:moveTo>
                      <a:pt x="614927" y="1925261"/>
                    </a:moveTo>
                    <a:cubicBezTo>
                      <a:pt x="677633" y="1905370"/>
                      <a:pt x="721717" y="1858746"/>
                      <a:pt x="721717" y="1804434"/>
                    </a:cubicBezTo>
                    <a:cubicBezTo>
                      <a:pt x="721717" y="1750122"/>
                      <a:pt x="679819" y="1705755"/>
                      <a:pt x="619582" y="1685088"/>
                    </a:cubicBezTo>
                    <a:lnTo>
                      <a:pt x="617466" y="1684383"/>
                    </a:lnTo>
                    <a:cubicBezTo>
                      <a:pt x="257172" y="1560735"/>
                      <a:pt x="0" y="1242127"/>
                      <a:pt x="0" y="869559"/>
                    </a:cubicBezTo>
                    <a:cubicBezTo>
                      <a:pt x="-71" y="390060"/>
                      <a:pt x="425963" y="0"/>
                      <a:pt x="949687" y="0"/>
                    </a:cubicBezTo>
                    <a:lnTo>
                      <a:pt x="1907557" y="0"/>
                    </a:lnTo>
                    <a:cubicBezTo>
                      <a:pt x="2431211" y="0"/>
                      <a:pt x="2857315" y="390060"/>
                      <a:pt x="2857315" y="869559"/>
                    </a:cubicBezTo>
                    <a:cubicBezTo>
                      <a:pt x="2857315" y="1242409"/>
                      <a:pt x="2613051" y="1557419"/>
                      <a:pt x="2253744" y="1680786"/>
                    </a:cubicBezTo>
                    <a:lnTo>
                      <a:pt x="2253533" y="1681068"/>
                    </a:lnTo>
                    <a:cubicBezTo>
                      <a:pt x="2191673" y="1702158"/>
                      <a:pt x="2148788" y="1748782"/>
                      <a:pt x="2148788" y="1802953"/>
                    </a:cubicBezTo>
                    <a:cubicBezTo>
                      <a:pt x="2148788" y="1857124"/>
                      <a:pt x="2193930" y="1906076"/>
                      <a:pt x="2258259" y="1926390"/>
                    </a:cubicBezTo>
                    <a:lnTo>
                      <a:pt x="2261644" y="1927307"/>
                    </a:lnTo>
                    <a:cubicBezTo>
                      <a:pt x="2601413" y="2055681"/>
                      <a:pt x="2857315" y="2369563"/>
                      <a:pt x="2857315" y="2739098"/>
                    </a:cubicBezTo>
                    <a:lnTo>
                      <a:pt x="2857315" y="2742977"/>
                    </a:lnTo>
                    <a:cubicBezTo>
                      <a:pt x="2857315" y="2742977"/>
                      <a:pt x="2857315" y="2740861"/>
                      <a:pt x="2857315" y="2740861"/>
                    </a:cubicBezTo>
                    <a:cubicBezTo>
                      <a:pt x="2857315" y="2962977"/>
                      <a:pt x="2765408" y="3174512"/>
                      <a:pt x="2598662" y="3336461"/>
                    </a:cubicBezTo>
                    <a:cubicBezTo>
                      <a:pt x="2416681" y="3513152"/>
                      <a:pt x="2182998" y="3610491"/>
                      <a:pt x="1917926" y="3610491"/>
                    </a:cubicBezTo>
                    <a:cubicBezTo>
                      <a:pt x="1917926" y="3610491"/>
                      <a:pt x="1895707" y="3610491"/>
                      <a:pt x="1892533" y="3681379"/>
                    </a:cubicBezTo>
                    <a:cubicBezTo>
                      <a:pt x="1894085" y="3733786"/>
                      <a:pt x="1927448" y="3740558"/>
                      <a:pt x="1927448" y="3740558"/>
                    </a:cubicBezTo>
                    <a:cubicBezTo>
                      <a:pt x="2451102" y="3740558"/>
                      <a:pt x="2857315" y="4130689"/>
                      <a:pt x="2857315" y="4610188"/>
                    </a:cubicBezTo>
                    <a:cubicBezTo>
                      <a:pt x="2857315" y="5089686"/>
                      <a:pt x="2431282" y="5479746"/>
                      <a:pt x="1907557" y="5479746"/>
                    </a:cubicBezTo>
                    <a:lnTo>
                      <a:pt x="949687" y="5479746"/>
                    </a:lnTo>
                    <a:cubicBezTo>
                      <a:pt x="426033" y="5479746"/>
                      <a:pt x="0" y="5089616"/>
                      <a:pt x="0" y="4610188"/>
                    </a:cubicBezTo>
                    <a:cubicBezTo>
                      <a:pt x="0" y="4130759"/>
                      <a:pt x="426033" y="3740558"/>
                      <a:pt x="949687" y="3740558"/>
                    </a:cubicBezTo>
                    <a:cubicBezTo>
                      <a:pt x="949687" y="3740558"/>
                      <a:pt x="972823" y="3735338"/>
                      <a:pt x="974234" y="3675665"/>
                    </a:cubicBezTo>
                    <a:cubicBezTo>
                      <a:pt x="976279" y="3623046"/>
                      <a:pt x="949476" y="3610491"/>
                      <a:pt x="949476" y="3610491"/>
                    </a:cubicBezTo>
                    <a:cubicBezTo>
                      <a:pt x="425892" y="3610349"/>
                      <a:pt x="0" y="3220289"/>
                      <a:pt x="0" y="2740861"/>
                    </a:cubicBezTo>
                    <a:lnTo>
                      <a:pt x="0" y="2736911"/>
                    </a:lnTo>
                    <a:cubicBezTo>
                      <a:pt x="0" y="2736911"/>
                      <a:pt x="0" y="2739168"/>
                      <a:pt x="0" y="2739168"/>
                    </a:cubicBezTo>
                    <a:cubicBezTo>
                      <a:pt x="0" y="2517123"/>
                      <a:pt x="91837" y="2305587"/>
                      <a:pt x="258653" y="2143638"/>
                    </a:cubicBezTo>
                    <a:cubicBezTo>
                      <a:pt x="359448" y="2045735"/>
                      <a:pt x="479852" y="1972167"/>
                      <a:pt x="612317" y="1926037"/>
                    </a:cubicBezTo>
                    <a:lnTo>
                      <a:pt x="614997" y="1925332"/>
                    </a:lnTo>
                    <a:close/>
                  </a:path>
                </a:pathLst>
              </a:custGeom>
              <a:noFill/>
              <a:ln w="35248" cap="flat">
                <a:solidFill>
                  <a:srgbClr val="FFFFFF"/>
                </a:solidFill>
                <a:prstDash val="solid"/>
                <a:miter/>
              </a:ln>
            </p:spPr>
            <p:txBody>
              <a:bodyPr rtlCol="0" anchor="ctr"/>
              <a:lstStyle/>
              <a:p>
                <a:endParaRPr lang="es-AR"/>
              </a:p>
            </p:txBody>
          </p:sp>
        </p:grpSp>
      </p:grpSp>
      <p:sp>
        <p:nvSpPr>
          <p:cNvPr id="7" name="Content Placeholder 2">
            <a:extLst>
              <a:ext uri="{FF2B5EF4-FFF2-40B4-BE49-F238E27FC236}">
                <a16:creationId xmlns:a16="http://schemas.microsoft.com/office/drawing/2014/main" id="{EEB9F8A3-41F0-93EC-AE20-F00C8C58585E}"/>
              </a:ext>
            </a:extLst>
          </p:cNvPr>
          <p:cNvSpPr txBox="1">
            <a:spLocks/>
          </p:cNvSpPr>
          <p:nvPr/>
        </p:nvSpPr>
        <p:spPr>
          <a:xfrm>
            <a:off x="658181" y="1373059"/>
            <a:ext cx="5145120" cy="5120640"/>
          </a:xfrm>
          <a:prstGeom prst="rect">
            <a:avLst/>
          </a:prstGeom>
        </p:spPr>
        <p:txBody>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Courier New" panose="02070309020205020404" pitchFamily="49" charset="0"/>
              <a:buChar char="o"/>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defTabSz="914400" rtl="0" eaLnBrk="1" fontAlgn="auto" latinLnBrk="0" hangingPunct="1">
              <a:lnSpc>
                <a:spcPct val="100000"/>
              </a:lnSpc>
              <a:spcBef>
                <a:spcPts val="0"/>
              </a:spcBef>
              <a:spcAft>
                <a:spcPts val="0"/>
              </a:spcAft>
              <a:buClrTx/>
              <a:buSzTx/>
              <a:buNone/>
              <a:tabLst/>
              <a:defRPr/>
            </a:pPr>
            <a:r>
              <a:rPr lang="en-US" sz="1200" spc="-73" dirty="0">
                <a:solidFill>
                  <a:srgbClr val="585858"/>
                </a:solidFill>
                <a:latin typeface="Arial"/>
                <a:cs typeface="Arial"/>
              </a:rPr>
              <a:t>Overview</a:t>
            </a:r>
          </a:p>
          <a:p>
            <a:pPr marL="817033"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spc="-73" dirty="0">
                <a:solidFill>
                  <a:srgbClr val="585858"/>
                </a:solidFill>
                <a:latin typeface="Arial"/>
                <a:cs typeface="Arial"/>
              </a:rPr>
              <a:t>Business Diversity and Development Department Overview</a:t>
            </a:r>
          </a:p>
          <a:p>
            <a:pPr marL="1274233" lvl="2" indent="-342900">
              <a:lnSpc>
                <a:spcPct val="100000"/>
              </a:lnSpc>
              <a:spcBef>
                <a:spcPts val="0"/>
              </a:spcBef>
              <a:buClrTx/>
              <a:defRPr/>
            </a:pPr>
            <a:r>
              <a:rPr lang="en-US" sz="1200" spc="-73" dirty="0">
                <a:solidFill>
                  <a:srgbClr val="585858"/>
                </a:solidFill>
                <a:latin typeface="Arial"/>
                <a:cs typeface="Arial"/>
              </a:rPr>
              <a:t>Vision and Mission</a:t>
            </a:r>
          </a:p>
          <a:p>
            <a:pPr marL="1274233" lvl="2" indent="-342900">
              <a:lnSpc>
                <a:spcPct val="100000"/>
              </a:lnSpc>
              <a:spcBef>
                <a:spcPts val="0"/>
              </a:spcBef>
              <a:buClrTx/>
              <a:defRPr/>
            </a:pPr>
            <a:r>
              <a:rPr lang="en-US" sz="1200" spc="-73" dirty="0">
                <a:solidFill>
                  <a:srgbClr val="585858"/>
                </a:solidFill>
                <a:latin typeface="Arial"/>
                <a:cs typeface="Arial"/>
              </a:rPr>
              <a:t>Objectives</a:t>
            </a:r>
          </a:p>
          <a:p>
            <a:pPr marL="1274233" lvl="2" indent="-342900">
              <a:lnSpc>
                <a:spcPct val="100000"/>
              </a:lnSpc>
              <a:spcBef>
                <a:spcPts val="0"/>
              </a:spcBef>
              <a:buClrTx/>
              <a:defRPr/>
            </a:pPr>
            <a:r>
              <a:rPr lang="en-US" sz="1200" spc="-73" dirty="0">
                <a:solidFill>
                  <a:srgbClr val="585858"/>
                </a:solidFill>
                <a:latin typeface="Arial"/>
                <a:cs typeface="Arial"/>
              </a:rPr>
              <a:t>FY24 Concessions Achievements</a:t>
            </a:r>
          </a:p>
          <a:p>
            <a:pPr marL="931333" lvl="2" indent="0">
              <a:lnSpc>
                <a:spcPct val="100000"/>
              </a:lnSpc>
              <a:spcBef>
                <a:spcPts val="0"/>
              </a:spcBef>
              <a:buClrTx/>
              <a:buNone/>
              <a:defRPr/>
            </a:pPr>
            <a:endParaRPr lang="en-US" sz="1200" spc="-73" dirty="0">
              <a:solidFill>
                <a:srgbClr val="585858"/>
              </a:solidFill>
              <a:latin typeface="Arial"/>
              <a:cs typeface="Arial"/>
            </a:endParaRPr>
          </a:p>
          <a:p>
            <a:pPr marL="817033" lvl="1" indent="-342900">
              <a:lnSpc>
                <a:spcPct val="100000"/>
              </a:lnSpc>
              <a:spcBef>
                <a:spcPts val="0"/>
              </a:spcBef>
              <a:buClrTx/>
              <a:buSzTx/>
              <a:buFont typeface="Arial" panose="020B0604020202020204" pitchFamily="34" charset="0"/>
              <a:buChar char="•"/>
              <a:defRPr/>
            </a:pPr>
            <a:r>
              <a:rPr lang="en-US" sz="1200" b="1" spc="-73" dirty="0">
                <a:solidFill>
                  <a:srgbClr val="585858"/>
                </a:solidFill>
                <a:latin typeface="Arial"/>
                <a:cs typeface="Arial"/>
              </a:rPr>
              <a:t>ACDBE Program</a:t>
            </a:r>
          </a:p>
          <a:p>
            <a:pPr marL="1274233" lvl="2" indent="-342900">
              <a:lnSpc>
                <a:spcPct val="100000"/>
              </a:lnSpc>
              <a:spcBef>
                <a:spcPts val="0"/>
              </a:spcBef>
              <a:buClrTx/>
              <a:defRPr/>
            </a:pPr>
            <a:r>
              <a:rPr lang="en-US" sz="1200" spc="-73" dirty="0">
                <a:solidFill>
                  <a:srgbClr val="585858"/>
                </a:solidFill>
                <a:latin typeface="Arial"/>
                <a:cs typeface="Arial"/>
              </a:rPr>
              <a:t>Background</a:t>
            </a:r>
          </a:p>
          <a:p>
            <a:pPr marL="1274233" lvl="2" indent="-342900">
              <a:lnSpc>
                <a:spcPct val="100000"/>
              </a:lnSpc>
              <a:spcBef>
                <a:spcPts val="0"/>
              </a:spcBef>
              <a:buClrTx/>
              <a:defRPr/>
            </a:pPr>
            <a:r>
              <a:rPr lang="en-US" sz="1200" spc="-73" dirty="0">
                <a:solidFill>
                  <a:srgbClr val="585858"/>
                </a:solidFill>
                <a:latin typeface="Arial"/>
                <a:cs typeface="Arial"/>
              </a:rPr>
              <a:t>08/15/25 Workshop Question</a:t>
            </a:r>
          </a:p>
          <a:p>
            <a:pPr marL="1274233" lvl="2" indent="-342900">
              <a:lnSpc>
                <a:spcPct val="100000"/>
              </a:lnSpc>
              <a:spcBef>
                <a:spcPts val="0"/>
              </a:spcBef>
              <a:buClrTx/>
              <a:defRPr/>
            </a:pPr>
            <a:r>
              <a:rPr lang="en-US" sz="1200" spc="-73" dirty="0">
                <a:solidFill>
                  <a:srgbClr val="585858"/>
                </a:solidFill>
                <a:latin typeface="Arial"/>
                <a:cs typeface="Arial"/>
              </a:rPr>
              <a:t>US DOT ACDBE Final Rule Making</a:t>
            </a:r>
          </a:p>
          <a:p>
            <a:pPr marL="1274233" lvl="2" indent="-342900">
              <a:lnSpc>
                <a:spcPct val="100000"/>
              </a:lnSpc>
              <a:spcBef>
                <a:spcPts val="0"/>
              </a:spcBef>
              <a:buClrTx/>
              <a:defRPr/>
            </a:pPr>
            <a:r>
              <a:rPr lang="en-US" sz="1200" spc="-73" dirty="0">
                <a:solidFill>
                  <a:srgbClr val="585858"/>
                </a:solidFill>
                <a:latin typeface="Arial"/>
                <a:cs typeface="Arial"/>
              </a:rPr>
              <a:t>ACDBE Program Overview, Questions, JV and Pro Forma</a:t>
            </a:r>
            <a:endParaRPr lang="en-US" sz="1000" spc="-73" dirty="0">
              <a:solidFill>
                <a:srgbClr val="585858"/>
              </a:solidFill>
              <a:latin typeface="Arial"/>
              <a:cs typeface="Arial"/>
            </a:endParaRPr>
          </a:p>
          <a:p>
            <a:pPr marL="1274233" lvl="2" indent="-342900">
              <a:lnSpc>
                <a:spcPct val="100000"/>
              </a:lnSpc>
              <a:spcBef>
                <a:spcPts val="0"/>
              </a:spcBef>
              <a:buClrTx/>
              <a:defRPr/>
            </a:pPr>
            <a:r>
              <a:rPr lang="en-US" sz="1200" spc="-73" dirty="0">
                <a:solidFill>
                  <a:srgbClr val="585858"/>
                </a:solidFill>
                <a:latin typeface="Arial"/>
                <a:cs typeface="Arial"/>
              </a:rPr>
              <a:t>FAQ &amp; Approved ACDBE Certifying Entities</a:t>
            </a:r>
          </a:p>
          <a:p>
            <a:pPr marL="474133" marR="0" lvl="1" algn="l" defTabSz="914400" rtl="0" eaLnBrk="1" fontAlgn="auto" latinLnBrk="0" hangingPunct="1">
              <a:lnSpc>
                <a:spcPct val="100000"/>
              </a:lnSpc>
              <a:spcBef>
                <a:spcPts val="0"/>
              </a:spcBef>
              <a:spcAft>
                <a:spcPts val="0"/>
              </a:spcAft>
              <a:buClrTx/>
              <a:buSzTx/>
              <a:tabLst/>
              <a:defRPr/>
            </a:pPr>
            <a:endParaRPr lang="en-US" sz="1200" spc="-73" dirty="0">
              <a:solidFill>
                <a:srgbClr val="585858"/>
              </a:solidFill>
              <a:latin typeface="Arial"/>
              <a:cs typeface="Arial"/>
            </a:endParaRPr>
          </a:p>
          <a:p>
            <a:pPr marL="817033" lvl="1" indent="-342900">
              <a:lnSpc>
                <a:spcPct val="100000"/>
              </a:lnSpc>
              <a:spcBef>
                <a:spcPts val="0"/>
              </a:spcBef>
              <a:buClrTx/>
              <a:buSzTx/>
              <a:buFont typeface="Arial" panose="020B0604020202020204" pitchFamily="34" charset="0"/>
              <a:buChar char="•"/>
              <a:defRPr/>
            </a:pPr>
            <a:r>
              <a:rPr lang="en-US" sz="1200" b="1" spc="-73" dirty="0">
                <a:solidFill>
                  <a:srgbClr val="585858"/>
                </a:solidFill>
                <a:latin typeface="Arial"/>
                <a:cs typeface="Arial"/>
              </a:rPr>
              <a:t>SBEC Program</a:t>
            </a:r>
          </a:p>
          <a:p>
            <a:pPr marL="1274233" lvl="2" indent="-342900">
              <a:lnSpc>
                <a:spcPct val="100000"/>
              </a:lnSpc>
              <a:spcBef>
                <a:spcPts val="0"/>
              </a:spcBef>
              <a:buClrTx/>
              <a:defRPr/>
            </a:pPr>
            <a:r>
              <a:rPr lang="en-US" sz="1200" spc="-73" dirty="0">
                <a:solidFill>
                  <a:srgbClr val="585858"/>
                </a:solidFill>
                <a:latin typeface="Arial"/>
                <a:cs typeface="Arial"/>
              </a:rPr>
              <a:t>FAQ</a:t>
            </a:r>
          </a:p>
          <a:p>
            <a:pPr marL="1274233" lvl="2" indent="-342900">
              <a:lnSpc>
                <a:spcPct val="100000"/>
              </a:lnSpc>
              <a:spcBef>
                <a:spcPts val="0"/>
              </a:spcBef>
              <a:buClrTx/>
              <a:defRPr/>
            </a:pPr>
            <a:r>
              <a:rPr lang="en-US" sz="1200" spc="-73" dirty="0">
                <a:solidFill>
                  <a:srgbClr val="585858"/>
                </a:solidFill>
                <a:latin typeface="Arial"/>
                <a:cs typeface="Arial"/>
              </a:rPr>
              <a:t>SBEC Program Overview</a:t>
            </a:r>
          </a:p>
          <a:p>
            <a:pPr marL="1274233" lvl="2" indent="-342900">
              <a:lnSpc>
                <a:spcPct val="100000"/>
              </a:lnSpc>
              <a:spcBef>
                <a:spcPts val="0"/>
              </a:spcBef>
              <a:buClrTx/>
              <a:defRPr/>
            </a:pPr>
            <a:r>
              <a:rPr lang="en-US" sz="1200" spc="-73" dirty="0">
                <a:solidFill>
                  <a:srgbClr val="585858"/>
                </a:solidFill>
                <a:latin typeface="Arial"/>
                <a:cs typeface="Arial"/>
              </a:rPr>
              <a:t>Approved Certifying Entity</a:t>
            </a:r>
          </a:p>
          <a:p>
            <a:pPr marL="474133" marR="0" lvl="1"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73" normalizeH="0" baseline="0" noProof="0" dirty="0">
              <a:ln>
                <a:noFill/>
              </a:ln>
              <a:solidFill>
                <a:srgbClr val="585858"/>
              </a:solidFill>
              <a:effectLst/>
              <a:uLnTx/>
              <a:uFillTx/>
              <a:latin typeface="Arial"/>
              <a:ea typeface="+mn-ea"/>
              <a:cs typeface="Arial"/>
            </a:endParaRPr>
          </a:p>
          <a:p>
            <a:pPr marL="817033" lvl="1" indent="-342900">
              <a:lnSpc>
                <a:spcPct val="100000"/>
              </a:lnSpc>
              <a:spcBef>
                <a:spcPts val="0"/>
              </a:spcBef>
              <a:buClrTx/>
              <a:buSzTx/>
              <a:buFont typeface="Arial" panose="020B0604020202020204" pitchFamily="34" charset="0"/>
              <a:buChar char="•"/>
              <a:defRPr/>
            </a:pPr>
            <a:r>
              <a:rPr lang="en-US" sz="1200" b="1" spc="-73" dirty="0">
                <a:solidFill>
                  <a:srgbClr val="585858"/>
                </a:solidFill>
                <a:latin typeface="Arial"/>
                <a:cs typeface="Arial"/>
              </a:rPr>
              <a:t>Identifying Partners</a:t>
            </a:r>
          </a:p>
          <a:p>
            <a:pPr marL="1274233" lvl="2" indent="-342900">
              <a:lnSpc>
                <a:spcPct val="100000"/>
              </a:lnSpc>
              <a:spcBef>
                <a:spcPts val="0"/>
              </a:spcBef>
              <a:buClrTx/>
              <a:defRPr/>
            </a:pPr>
            <a:r>
              <a:rPr lang="en-US" sz="1200" spc="-73" dirty="0">
                <a:solidFill>
                  <a:srgbClr val="585858"/>
                </a:solidFill>
                <a:latin typeface="Arial"/>
                <a:cs typeface="Arial"/>
              </a:rPr>
              <a:t>08/15/25 Workshop Question</a:t>
            </a:r>
          </a:p>
          <a:p>
            <a:pPr marL="1274233" lvl="2" indent="-342900">
              <a:lnSpc>
                <a:spcPct val="100000"/>
              </a:lnSpc>
              <a:spcBef>
                <a:spcPts val="0"/>
              </a:spcBef>
              <a:buClrTx/>
              <a:defRPr/>
            </a:pPr>
            <a:r>
              <a:rPr lang="en-US" sz="1200" spc="-73" dirty="0">
                <a:solidFill>
                  <a:srgbClr val="585858"/>
                </a:solidFill>
                <a:latin typeface="Arial"/>
                <a:cs typeface="Arial"/>
              </a:rPr>
              <a:t>Partnering Resources Info</a:t>
            </a:r>
          </a:p>
          <a:p>
            <a:pPr marL="1274233" lvl="2" indent="-342900">
              <a:lnSpc>
                <a:spcPct val="100000"/>
              </a:lnSpc>
              <a:spcBef>
                <a:spcPts val="0"/>
              </a:spcBef>
              <a:buClrTx/>
              <a:defRPr/>
            </a:pPr>
            <a:r>
              <a:rPr lang="en-US" sz="1200" spc="-73" dirty="0">
                <a:solidFill>
                  <a:srgbClr val="585858"/>
                </a:solidFill>
                <a:latin typeface="Arial"/>
                <a:cs typeface="Arial"/>
              </a:rPr>
              <a:t>Active Participants List</a:t>
            </a:r>
          </a:p>
          <a:p>
            <a:pPr marL="474133"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73" normalizeH="0" baseline="0" noProof="0" dirty="0">
              <a:ln>
                <a:noFill/>
              </a:ln>
              <a:solidFill>
                <a:srgbClr val="585858"/>
              </a:solidFill>
              <a:effectLst/>
              <a:uLnTx/>
              <a:uFillTx/>
              <a:latin typeface="Arial"/>
              <a:ea typeface="+mn-ea"/>
              <a:cs typeface="Arial"/>
            </a:endParaRPr>
          </a:p>
          <a:p>
            <a:pPr marL="817033"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73" normalizeH="0" baseline="0" noProof="0" dirty="0">
                <a:ln>
                  <a:noFill/>
                </a:ln>
                <a:solidFill>
                  <a:srgbClr val="585858"/>
                </a:solidFill>
                <a:effectLst/>
                <a:uLnTx/>
                <a:uFillTx/>
                <a:latin typeface="Arial"/>
                <a:ea typeface="+mn-ea"/>
                <a:cs typeface="Arial"/>
              </a:rPr>
              <a:t>Keys to Success</a:t>
            </a:r>
          </a:p>
          <a:p>
            <a:pPr marL="245533" marR="0" lvl="1" indent="0" algn="l" defTabSz="914400" rtl="0" eaLnBrk="1" fontAlgn="auto" latinLnBrk="0" hangingPunct="1">
              <a:lnSpc>
                <a:spcPct val="100000"/>
              </a:lnSpc>
              <a:spcBef>
                <a:spcPts val="0"/>
              </a:spcBef>
              <a:spcAft>
                <a:spcPts val="0"/>
              </a:spcAft>
              <a:buClrTx/>
              <a:buSzTx/>
              <a:buNone/>
              <a:tabLst/>
              <a:defRPr/>
            </a:pPr>
            <a:endParaRPr kumimoji="0" lang="en-US" sz="1200" b="0" i="0" u="none" strike="noStrike" kern="1200" cap="none" spc="-73" normalizeH="0" baseline="0" noProof="0" dirty="0">
              <a:ln>
                <a:noFill/>
              </a:ln>
              <a:solidFill>
                <a:srgbClr val="585858"/>
              </a:solidFill>
              <a:effectLst/>
              <a:uLnTx/>
              <a:uFillTx/>
              <a:latin typeface="Arial"/>
              <a:ea typeface="+mn-ea"/>
              <a:cs typeface="Arial"/>
            </a:endParaRPr>
          </a:p>
          <a:p>
            <a:pPr marL="817033"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spc="-73" dirty="0">
                <a:solidFill>
                  <a:srgbClr val="585858"/>
                </a:solidFill>
                <a:latin typeface="Arial"/>
                <a:cs typeface="Arial"/>
              </a:rPr>
              <a:t>Additional Resources</a:t>
            </a:r>
          </a:p>
          <a:p>
            <a:pPr marL="474133" marR="0" lvl="1" algn="l" defTabSz="914400" rtl="0" eaLnBrk="1" fontAlgn="auto" latinLnBrk="0" hangingPunct="1">
              <a:lnSpc>
                <a:spcPct val="100000"/>
              </a:lnSpc>
              <a:spcBef>
                <a:spcPts val="0"/>
              </a:spcBef>
              <a:spcAft>
                <a:spcPts val="0"/>
              </a:spcAft>
              <a:buClrTx/>
              <a:buSzTx/>
              <a:tabLst/>
              <a:defRPr/>
            </a:pPr>
            <a:endParaRPr lang="en-US" sz="1200" spc="-73" dirty="0">
              <a:solidFill>
                <a:srgbClr val="585858"/>
              </a:solidFill>
              <a:latin typeface="Arial"/>
              <a:cs typeface="Arial"/>
            </a:endParaRPr>
          </a:p>
          <a:p>
            <a:pPr marL="817033"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spc="-73" dirty="0">
                <a:solidFill>
                  <a:srgbClr val="585858"/>
                </a:solidFill>
                <a:latin typeface="Arial"/>
                <a:cs typeface="Arial"/>
              </a:rPr>
              <a:t>Ask BDD</a:t>
            </a:r>
            <a:endParaRPr kumimoji="0" lang="en-US" sz="1200" b="1" i="0" u="none" strike="noStrike" kern="1200" cap="none" spc="-73" normalizeH="0" baseline="0" noProof="0" dirty="0">
              <a:ln>
                <a:noFill/>
              </a:ln>
              <a:solidFill>
                <a:srgbClr val="585858"/>
              </a:solidFill>
              <a:effectLst/>
              <a:uLnTx/>
              <a:uFillTx/>
              <a:latin typeface="Arial"/>
              <a:ea typeface="+mn-ea"/>
              <a:cs typeface="Arial"/>
            </a:endParaRPr>
          </a:p>
          <a:p>
            <a:pPr marL="16933"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73" normalizeH="0" baseline="0" noProof="0" dirty="0">
              <a:ln>
                <a:noFill/>
              </a:ln>
              <a:solidFill>
                <a:srgbClr val="565656"/>
              </a:solidFill>
              <a:effectLst/>
              <a:uLnTx/>
              <a:uFillTx/>
              <a:latin typeface="Arial"/>
              <a:ea typeface="+mn-ea"/>
              <a:cs typeface="Arial"/>
            </a:endParaRPr>
          </a:p>
          <a:p>
            <a:pPr marL="0" indent="0">
              <a:buNone/>
            </a:pPr>
            <a:endParaRPr lang="en-US" sz="1800" dirty="0"/>
          </a:p>
        </p:txBody>
      </p:sp>
    </p:spTree>
    <p:extLst>
      <p:ext uri="{BB962C8B-B14F-4D97-AF65-F5344CB8AC3E}">
        <p14:creationId xmlns:p14="http://schemas.microsoft.com/office/powerpoint/2010/main" val="51262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907B8FFA-2470-3FF1-C13D-D7638E117E3B}"/>
              </a:ext>
            </a:extLst>
          </p:cNvPr>
          <p:cNvGrpSpPr/>
          <p:nvPr/>
        </p:nvGrpSpPr>
        <p:grpSpPr>
          <a:xfrm>
            <a:off x="4594879" y="416612"/>
            <a:ext cx="6190448" cy="6082622"/>
            <a:chOff x="4594879" y="416612"/>
            <a:chExt cx="6190448" cy="6082622"/>
          </a:xfrm>
        </p:grpSpPr>
        <p:sp>
          <p:nvSpPr>
            <p:cNvPr id="17" name="Oval 16">
              <a:extLst>
                <a:ext uri="{FF2B5EF4-FFF2-40B4-BE49-F238E27FC236}">
                  <a16:creationId xmlns:a16="http://schemas.microsoft.com/office/drawing/2014/main" id="{0D1D3B5C-180A-B947-C282-F592D72295C2}"/>
                </a:ext>
              </a:extLst>
            </p:cNvPr>
            <p:cNvSpPr/>
            <p:nvPr/>
          </p:nvSpPr>
          <p:spPr>
            <a:xfrm>
              <a:off x="4594879" y="416612"/>
              <a:ext cx="6190448" cy="6076664"/>
            </a:xfrm>
            <a:prstGeom prst="ellipse">
              <a:avLst/>
            </a:prstGeom>
            <a:solidFill>
              <a:srgbClr val="F36522"/>
            </a:solidFill>
            <a:ln>
              <a:solidFill>
                <a:srgbClr val="F36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0" name="Picture 19">
              <a:extLst>
                <a:ext uri="{FF2B5EF4-FFF2-40B4-BE49-F238E27FC236}">
                  <a16:creationId xmlns:a16="http://schemas.microsoft.com/office/drawing/2014/main" id="{A9E811C0-C361-9729-A427-1449CF3C74FD}"/>
                </a:ext>
              </a:extLst>
            </p:cNvPr>
            <p:cNvPicPr>
              <a:picLocks noChangeAspect="1"/>
            </p:cNvPicPr>
            <p:nvPr/>
          </p:nvPicPr>
          <p:blipFill>
            <a:blip r:embed="rId2"/>
            <a:stretch>
              <a:fillRect/>
            </a:stretch>
          </p:blipFill>
          <p:spPr>
            <a:xfrm>
              <a:off x="4594879" y="422571"/>
              <a:ext cx="5742930" cy="6076663"/>
            </a:xfrm>
            <a:prstGeom prst="rect">
              <a:avLst/>
            </a:prstGeom>
          </p:spPr>
        </p:pic>
      </p:grpSp>
      <p:sp>
        <p:nvSpPr>
          <p:cNvPr id="2" name="Title 1">
            <a:extLst>
              <a:ext uri="{FF2B5EF4-FFF2-40B4-BE49-F238E27FC236}">
                <a16:creationId xmlns:a16="http://schemas.microsoft.com/office/drawing/2014/main" id="{2F3114D0-5292-44C2-B971-BFE0831D5253}"/>
              </a:ext>
            </a:extLst>
          </p:cNvPr>
          <p:cNvSpPr>
            <a:spLocks noGrp="1"/>
          </p:cNvSpPr>
          <p:nvPr>
            <p:ph type="ctrTitle"/>
          </p:nvPr>
        </p:nvSpPr>
        <p:spPr>
          <a:xfrm>
            <a:off x="1027021" y="747174"/>
            <a:ext cx="3066514" cy="693369"/>
          </a:xfrm>
        </p:spPr>
        <p:txBody>
          <a:bodyPr>
            <a:normAutofit fontScale="90000"/>
          </a:bodyPr>
          <a:lstStyle/>
          <a:p>
            <a:pPr algn="l"/>
            <a:r>
              <a:rPr lang="en-US" dirty="0">
                <a:latin typeface="Bahnschrift SemiBold" panose="020B0502040204020203" pitchFamily="34" charset="0"/>
              </a:rPr>
              <a:t>Business Diversity &amp; Development</a:t>
            </a:r>
          </a:p>
        </p:txBody>
      </p:sp>
      <p:pic>
        <p:nvPicPr>
          <p:cNvPr id="5" name="Picture 4">
            <a:extLst>
              <a:ext uri="{FF2B5EF4-FFF2-40B4-BE49-F238E27FC236}">
                <a16:creationId xmlns:a16="http://schemas.microsoft.com/office/drawing/2014/main" id="{93DB0713-7507-486C-A559-DD7C38A7453A}"/>
              </a:ext>
            </a:extLst>
          </p:cNvPr>
          <p:cNvPicPr/>
          <p:nvPr/>
        </p:nvPicPr>
        <p:blipFill rotWithShape="1">
          <a:blip r:embed="rId3">
            <a:extLst>
              <a:ext uri="{28A0092B-C50C-407E-A947-70E740481C1C}">
                <a14:useLocalDpi xmlns:a14="http://schemas.microsoft.com/office/drawing/2010/main" val="0"/>
              </a:ext>
            </a:extLst>
          </a:blip>
          <a:srcRect l="79356"/>
          <a:stretch/>
        </p:blipFill>
        <p:spPr>
          <a:xfrm rot="16200000">
            <a:off x="190384" y="520497"/>
            <a:ext cx="1153159" cy="966651"/>
          </a:xfrm>
          <a:prstGeom prst="rect">
            <a:avLst/>
          </a:prstGeom>
        </p:spPr>
      </p:pic>
      <p:sp>
        <p:nvSpPr>
          <p:cNvPr id="16" name="TextBox 15">
            <a:extLst>
              <a:ext uri="{FF2B5EF4-FFF2-40B4-BE49-F238E27FC236}">
                <a16:creationId xmlns:a16="http://schemas.microsoft.com/office/drawing/2014/main" id="{3CD9C9BD-19D3-72C0-6F8E-0BEBDC01BA42}"/>
              </a:ext>
            </a:extLst>
          </p:cNvPr>
          <p:cNvSpPr txBox="1"/>
          <p:nvPr/>
        </p:nvSpPr>
        <p:spPr>
          <a:xfrm>
            <a:off x="7419978" y="1663827"/>
            <a:ext cx="3063724" cy="2462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mn-cs"/>
              </a:rPr>
              <a:t>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We lead with intention and integrity to educate, advocate and empower the utilization of diverse suppliers providing value to DFW and the business community.</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29" name="Group 28">
            <a:extLst>
              <a:ext uri="{FF2B5EF4-FFF2-40B4-BE49-F238E27FC236}">
                <a16:creationId xmlns:a16="http://schemas.microsoft.com/office/drawing/2014/main" id="{A2A68206-E18C-D518-8150-A756DD68C220}"/>
              </a:ext>
            </a:extLst>
          </p:cNvPr>
          <p:cNvGrpSpPr/>
          <p:nvPr/>
        </p:nvGrpSpPr>
        <p:grpSpPr>
          <a:xfrm>
            <a:off x="580595" y="2001884"/>
            <a:ext cx="4517596" cy="4517335"/>
            <a:chOff x="580595" y="2001884"/>
            <a:chExt cx="4517596" cy="4517335"/>
          </a:xfrm>
        </p:grpSpPr>
        <p:sp>
          <p:nvSpPr>
            <p:cNvPr id="21" name="Oval 20">
              <a:extLst>
                <a:ext uri="{FF2B5EF4-FFF2-40B4-BE49-F238E27FC236}">
                  <a16:creationId xmlns:a16="http://schemas.microsoft.com/office/drawing/2014/main" id="{DCF19899-E4CA-C03C-C221-3B45A54D1DB0}"/>
                </a:ext>
              </a:extLst>
            </p:cNvPr>
            <p:cNvSpPr/>
            <p:nvPr/>
          </p:nvSpPr>
          <p:spPr>
            <a:xfrm>
              <a:off x="580595" y="2033402"/>
              <a:ext cx="4517596" cy="4475374"/>
            </a:xfrm>
            <a:prstGeom prst="ellipse">
              <a:avLst/>
            </a:prstGeom>
            <a:solidFill>
              <a:srgbClr val="F36522"/>
            </a:solidFill>
            <a:ln>
              <a:solidFill>
                <a:srgbClr val="F365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4B721533-9838-8A0A-2FAC-3247546C5574}"/>
                </a:ext>
              </a:extLst>
            </p:cNvPr>
            <p:cNvPicPr>
              <a:picLocks noChangeAspect="1"/>
            </p:cNvPicPr>
            <p:nvPr/>
          </p:nvPicPr>
          <p:blipFill rotWithShape="1">
            <a:blip r:embed="rId4"/>
            <a:srcRect l="50000" t="-547" r="-50000" b="547"/>
            <a:stretch/>
          </p:blipFill>
          <p:spPr>
            <a:xfrm>
              <a:off x="581074" y="2001884"/>
              <a:ext cx="4329805" cy="4517335"/>
            </a:xfrm>
            <a:prstGeom prst="flowChartConnector">
              <a:avLst/>
            </a:prstGeom>
          </p:spPr>
        </p:pic>
      </p:grpSp>
      <p:sp>
        <p:nvSpPr>
          <p:cNvPr id="27" name="TextBox 26">
            <a:extLst>
              <a:ext uri="{FF2B5EF4-FFF2-40B4-BE49-F238E27FC236}">
                <a16:creationId xmlns:a16="http://schemas.microsoft.com/office/drawing/2014/main" id="{3ADCD7B4-C3D1-3489-DD76-83CB36DED5AC}"/>
              </a:ext>
            </a:extLst>
          </p:cNvPr>
          <p:cNvSpPr txBox="1"/>
          <p:nvPr/>
        </p:nvSpPr>
        <p:spPr>
          <a:xfrm>
            <a:off x="2745976" y="2794423"/>
            <a:ext cx="1964247" cy="2462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mn-cs"/>
              </a:rPr>
              <a:t>Vision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To propel a continuous path for wealth creation and economic impact in the business community.</a:t>
            </a:r>
          </a:p>
        </p:txBody>
      </p:sp>
    </p:spTree>
    <p:extLst>
      <p:ext uri="{BB962C8B-B14F-4D97-AF65-F5344CB8AC3E}">
        <p14:creationId xmlns:p14="http://schemas.microsoft.com/office/powerpoint/2010/main" val="2738765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5" name="Google Shape;65;p3"/>
          <p:cNvSpPr txBox="1"/>
          <p:nvPr/>
        </p:nvSpPr>
        <p:spPr>
          <a:xfrm>
            <a:off x="168458" y="1357412"/>
            <a:ext cx="8992633" cy="307736"/>
          </a:xfrm>
          <a:prstGeom prst="rect">
            <a:avLst/>
          </a:prstGeom>
          <a:noFill/>
          <a:ln>
            <a:noFill/>
          </a:ln>
        </p:spPr>
        <p:txBody>
          <a:bodyPr spcFirstLastPara="1" wrap="square" lIns="91425" tIns="45700" rIns="91425" bIns="45700" anchor="t" anchorCtr="0">
            <a:spAutoFit/>
          </a:bodyPr>
          <a:lstStyle/>
          <a:p>
            <a:r>
              <a:rPr lang="en-US" dirty="0">
                <a:solidFill>
                  <a:schemeClr val="tx1"/>
                </a:solidFill>
              </a:rPr>
              <a:t>	</a:t>
            </a:r>
          </a:p>
        </p:txBody>
      </p:sp>
      <p:sp>
        <p:nvSpPr>
          <p:cNvPr id="6" name="Google Shape;58;p2">
            <a:extLst>
              <a:ext uri="{FF2B5EF4-FFF2-40B4-BE49-F238E27FC236}">
                <a16:creationId xmlns:a16="http://schemas.microsoft.com/office/drawing/2014/main" id="{EFF0B050-1C64-5847-B43A-61DEFB1FAE4E}"/>
              </a:ext>
            </a:extLst>
          </p:cNvPr>
          <p:cNvSpPr txBox="1"/>
          <p:nvPr/>
        </p:nvSpPr>
        <p:spPr>
          <a:xfrm>
            <a:off x="168458" y="405457"/>
            <a:ext cx="7752080" cy="870449"/>
          </a:xfrm>
          <a:prstGeom prst="rect">
            <a:avLst/>
          </a:prstGeom>
          <a:noFill/>
          <a:ln>
            <a:noFill/>
          </a:ln>
        </p:spPr>
        <p:txBody>
          <a:bodyPr spcFirstLastPara="1" wrap="square" lIns="91425" tIns="45700" rIns="91425" bIns="45700" anchor="t" anchorCtr="0">
            <a:noAutofit/>
          </a:bodyPr>
          <a:lstStyle/>
          <a:p>
            <a:pPr lvl="0">
              <a:lnSpc>
                <a:spcPct val="90000"/>
              </a:lnSpc>
              <a:buClr>
                <a:srgbClr val="E6E6E6"/>
              </a:buClr>
              <a:buSzPts val="3600"/>
            </a:pPr>
            <a:r>
              <a:rPr lang="en-US" sz="4000" b="1" dirty="0">
                <a:latin typeface="Arial" panose="020B0604020202020204" pitchFamily="34" charset="0"/>
                <a:cs typeface="Arial" panose="020B0604020202020204" pitchFamily="34" charset="0"/>
              </a:rPr>
              <a:t>Business Diversity Objectives</a:t>
            </a:r>
          </a:p>
          <a:p>
            <a:pPr>
              <a:lnSpc>
                <a:spcPct val="90000"/>
              </a:lnSpc>
              <a:buClr>
                <a:srgbClr val="E6E6E6"/>
              </a:buClr>
              <a:buSzPts val="3600"/>
            </a:pPr>
            <a:r>
              <a:rPr lang="en-US" dirty="0">
                <a:solidFill>
                  <a:schemeClr val="accent6"/>
                </a:solidFill>
              </a:rPr>
              <a:t>Ensure Fair Access to Contract Opportunities</a:t>
            </a:r>
          </a:p>
          <a:p>
            <a:pPr lvl="0">
              <a:lnSpc>
                <a:spcPct val="90000"/>
              </a:lnSpc>
              <a:buClr>
                <a:srgbClr val="E6E6E6"/>
              </a:buClr>
              <a:buSzPts val="3600"/>
            </a:pPr>
            <a:endParaRPr sz="4000" b="1" i="0" u="none" strike="noStrike" cap="none" dirty="0">
              <a:latin typeface="Arial" panose="020B0604020202020204" pitchFamily="34" charset="0"/>
              <a:cs typeface="Arial" panose="020B0604020202020204" pitchFamily="34" charset="0"/>
              <a:sym typeface="Arial"/>
            </a:endParaRPr>
          </a:p>
        </p:txBody>
      </p:sp>
      <p:sp>
        <p:nvSpPr>
          <p:cNvPr id="5" name="Google Shape;65;p3">
            <a:extLst>
              <a:ext uri="{FF2B5EF4-FFF2-40B4-BE49-F238E27FC236}">
                <a16:creationId xmlns:a16="http://schemas.microsoft.com/office/drawing/2014/main" id="{905CADCE-9E1A-5D4D-8734-B4052C8CF18F}"/>
              </a:ext>
            </a:extLst>
          </p:cNvPr>
          <p:cNvSpPr txBox="1"/>
          <p:nvPr/>
        </p:nvSpPr>
        <p:spPr>
          <a:xfrm>
            <a:off x="436385" y="1511280"/>
            <a:ext cx="8178226" cy="5032106"/>
          </a:xfrm>
          <a:prstGeom prst="rect">
            <a:avLst/>
          </a:prstGeom>
          <a:noFill/>
          <a:ln>
            <a:noFill/>
          </a:ln>
        </p:spPr>
        <p:txBody>
          <a:bodyPr spcFirstLastPara="1" wrap="square" lIns="91425" tIns="45700" rIns="91425" bIns="45700" anchor="t" anchorCtr="0">
            <a:spAutoFit/>
          </a:bodyPr>
          <a:lstStyle/>
          <a:p>
            <a:pPr marL="285750" indent="-285750">
              <a:lnSpc>
                <a:spcPct val="150000"/>
              </a:lnSpc>
              <a:buFont typeface="Arial" panose="020B0604020202020204" pitchFamily="34" charset="0"/>
              <a:buChar char="•"/>
            </a:pPr>
            <a:r>
              <a:rPr lang="en-US" dirty="0">
                <a:solidFill>
                  <a:schemeClr val="bg1">
                    <a:lumMod val="50000"/>
                  </a:schemeClr>
                </a:solidFill>
              </a:rPr>
              <a:t>For all businesses and in particular for Disadvantaged, Small, Minority and Women Business Enterprises (AC/D/M/WBEs).</a:t>
            </a:r>
          </a:p>
          <a:p>
            <a:pPr>
              <a:lnSpc>
                <a:spcPct val="150000"/>
              </a:lnSpc>
            </a:pPr>
            <a:endParaRPr lang="en-US" dirty="0">
              <a:solidFill>
                <a:schemeClr val="bg1">
                  <a:lumMod val="50000"/>
                </a:schemeClr>
              </a:solidFill>
            </a:endParaRPr>
          </a:p>
          <a:p>
            <a:pPr marL="285750" indent="-285750">
              <a:lnSpc>
                <a:spcPct val="150000"/>
              </a:lnSpc>
              <a:buFont typeface="Arial" panose="020B0604020202020204" pitchFamily="34" charset="0"/>
              <a:buChar char="•"/>
            </a:pPr>
            <a:r>
              <a:rPr lang="en-US" dirty="0">
                <a:solidFill>
                  <a:schemeClr val="bg1">
                    <a:lumMod val="50000"/>
                  </a:schemeClr>
                </a:solidFill>
              </a:rPr>
              <a:t>Ensure nondiscrimination in the award and administration of procurements.</a:t>
            </a:r>
          </a:p>
          <a:p>
            <a:pPr>
              <a:lnSpc>
                <a:spcPct val="150000"/>
              </a:lnSpc>
            </a:pPr>
            <a:endParaRPr lang="en-US" sz="1800" kern="100"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dirty="0">
                <a:solidFill>
                  <a:schemeClr val="bg1">
                    <a:lumMod val="50000"/>
                  </a:schemeClr>
                </a:solidFill>
              </a:rPr>
              <a:t>Remove barriers to participation.</a:t>
            </a:r>
          </a:p>
          <a:p>
            <a:pPr>
              <a:lnSpc>
                <a:spcPct val="150000"/>
              </a:lnSpc>
            </a:pPr>
            <a:endParaRPr lang="de-DE" sz="1800" kern="100" dirty="0">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dirty="0">
                <a:solidFill>
                  <a:schemeClr val="bg1">
                    <a:lumMod val="50000"/>
                  </a:schemeClr>
                </a:solidFill>
              </a:rPr>
              <a:t>Promote the utilization of AC/D/M/WBEs.</a:t>
            </a:r>
          </a:p>
          <a:p>
            <a:pPr>
              <a:lnSpc>
                <a:spcPct val="150000"/>
              </a:lnSpc>
            </a:pPr>
            <a:endParaRPr lang="en-US" dirty="0">
              <a:solidFill>
                <a:schemeClr val="bg1">
                  <a:lumMod val="50000"/>
                </a:schemeClr>
              </a:solidFill>
            </a:endParaRPr>
          </a:p>
          <a:p>
            <a:pPr marL="285750" indent="-285750">
              <a:lnSpc>
                <a:spcPct val="150000"/>
              </a:lnSpc>
              <a:buFont typeface="Arial" panose="020B0604020202020204" pitchFamily="34" charset="0"/>
              <a:buChar char="•"/>
            </a:pPr>
            <a:r>
              <a:rPr lang="en-US" dirty="0">
                <a:solidFill>
                  <a:schemeClr val="bg1">
                    <a:lumMod val="50000"/>
                  </a:schemeClr>
                </a:solidFill>
              </a:rPr>
              <a:t>Assist the development of firms that can compete successfully in the marketplace.</a:t>
            </a:r>
            <a:endParaRPr lang="en-US" sz="1800" b="1" cap="none" dirty="0">
              <a:solidFill>
                <a:schemeClr val="bg1">
                  <a:lumMod val="50000"/>
                </a:schemeClr>
              </a:solidFill>
              <a:latin typeface="+mn-lt"/>
              <a:sym typeface="Arial"/>
            </a:endParaRPr>
          </a:p>
          <a:p>
            <a:pPr marR="0" lvl="0" algn="l" rtl="0">
              <a:lnSpc>
                <a:spcPct val="150000"/>
              </a:lnSpc>
              <a:spcBef>
                <a:spcPts val="0"/>
              </a:spcBef>
              <a:spcAft>
                <a:spcPts val="0"/>
              </a:spcAft>
              <a:buClr>
                <a:srgbClr val="585858"/>
              </a:buClr>
              <a:buSzPts val="1694"/>
            </a:pPr>
            <a:endParaRPr lang="en-US" sz="1600" b="1" i="0" u="none" strike="noStrike" cap="none" dirty="0">
              <a:solidFill>
                <a:schemeClr val="tx1"/>
              </a:solidFill>
              <a:latin typeface="+mn-lt"/>
              <a:sym typeface="Arial"/>
            </a:endParaRPr>
          </a:p>
        </p:txBody>
      </p:sp>
      <p:pic>
        <p:nvPicPr>
          <p:cNvPr id="9" name="Picture Placeholder 8">
            <a:extLst>
              <a:ext uri="{FF2B5EF4-FFF2-40B4-BE49-F238E27FC236}">
                <a16:creationId xmlns:a16="http://schemas.microsoft.com/office/drawing/2014/main" id="{BAC5D318-519C-E728-59E8-79494FBFA1AA}"/>
              </a:ext>
            </a:extLst>
          </p:cNvPr>
          <p:cNvPicPr>
            <a:picLocks noGrp="1" noChangeAspect="1"/>
          </p:cNvPicPr>
          <p:nvPr>
            <p:ph type="pic" sz="quarter" idx="10"/>
          </p:nvPr>
        </p:nvPicPr>
        <p:blipFill>
          <a:blip r:embed="rId3"/>
          <a:srcRect l="25895" r="45755"/>
          <a:stretch/>
        </p:blipFill>
        <p:spPr>
          <a:xfrm>
            <a:off x="9277350" y="0"/>
            <a:ext cx="2914650" cy="6858000"/>
          </a:xfrm>
        </p:spPr>
      </p:pic>
    </p:spTree>
    <p:extLst>
      <p:ext uri="{BB962C8B-B14F-4D97-AF65-F5344CB8AC3E}">
        <p14:creationId xmlns:p14="http://schemas.microsoft.com/office/powerpoint/2010/main" val="1123755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29">
            <a:extLst>
              <a:ext uri="{FF2B5EF4-FFF2-40B4-BE49-F238E27FC236}">
                <a16:creationId xmlns:a16="http://schemas.microsoft.com/office/drawing/2014/main" id="{264B8B4D-5749-E6B3-1B52-62AB534C0553}"/>
              </a:ext>
            </a:extLst>
          </p:cNvPr>
          <p:cNvSpPr/>
          <p:nvPr/>
        </p:nvSpPr>
        <p:spPr>
          <a:xfrm>
            <a:off x="0" y="0"/>
            <a:ext cx="3128211" cy="685800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latin typeface="Arial" panose="020B0604020202020204" pitchFamily="34" charset="0"/>
            </a:endParaRPr>
          </a:p>
        </p:txBody>
      </p:sp>
      <p:sp>
        <p:nvSpPr>
          <p:cNvPr id="6" name="Title 5">
            <a:extLst>
              <a:ext uri="{FF2B5EF4-FFF2-40B4-BE49-F238E27FC236}">
                <a16:creationId xmlns:a16="http://schemas.microsoft.com/office/drawing/2014/main" id="{52576A08-698C-5951-697C-5CE836528170}"/>
              </a:ext>
            </a:extLst>
          </p:cNvPr>
          <p:cNvSpPr>
            <a:spLocks noGrp="1"/>
          </p:cNvSpPr>
          <p:nvPr>
            <p:ph type="ctrTitle" idx="4294967295"/>
          </p:nvPr>
        </p:nvSpPr>
        <p:spPr>
          <a:xfrm>
            <a:off x="7355617" y="687179"/>
            <a:ext cx="4265770" cy="933139"/>
          </a:xfrm>
          <a:prstGeom prst="rect">
            <a:avLst/>
          </a:prstGeom>
        </p:spPr>
        <p:txBody>
          <a:bodyPr anchor="t">
            <a:noAutofit/>
          </a:bodyPr>
          <a:lstStyle/>
          <a:p>
            <a:pPr algn="ctr" defTabSz="994771">
              <a:defRPr/>
            </a:pPr>
            <a:r>
              <a:rPr lang="en-US" sz="4200" spc="0" dirty="0">
                <a:solidFill>
                  <a:srgbClr val="FF5000"/>
                </a:solidFill>
                <a:latin typeface="Arial"/>
                <a:cs typeface="Arial"/>
              </a:rPr>
              <a:t>DFW FY24</a:t>
            </a:r>
            <a:br>
              <a:rPr lang="en-US" sz="3600" spc="0" dirty="0">
                <a:solidFill>
                  <a:srgbClr val="FF5000"/>
                </a:solidFill>
                <a:latin typeface="Arial"/>
                <a:cs typeface="Arial"/>
              </a:rPr>
            </a:br>
            <a:r>
              <a:rPr lang="en-US" sz="2000" spc="0" dirty="0">
                <a:solidFill>
                  <a:srgbClr val="FF5000"/>
                </a:solidFill>
                <a:latin typeface="Arial"/>
                <a:cs typeface="Arial"/>
              </a:rPr>
              <a:t>Concessions Achievements</a:t>
            </a:r>
          </a:p>
        </p:txBody>
      </p:sp>
      <p:sp>
        <p:nvSpPr>
          <p:cNvPr id="2" name="Text Placeholder 1">
            <a:extLst>
              <a:ext uri="{FF2B5EF4-FFF2-40B4-BE49-F238E27FC236}">
                <a16:creationId xmlns:a16="http://schemas.microsoft.com/office/drawing/2014/main" id="{8B5E90DF-F449-D0B3-0EC5-B8BB4E9817C1}"/>
              </a:ext>
            </a:extLst>
          </p:cNvPr>
          <p:cNvSpPr>
            <a:spLocks noGrp="1"/>
          </p:cNvSpPr>
          <p:nvPr>
            <p:ph type="body" idx="4294967295"/>
          </p:nvPr>
        </p:nvSpPr>
        <p:spPr>
          <a:xfrm>
            <a:off x="7358334" y="1850065"/>
            <a:ext cx="4606318" cy="4846320"/>
          </a:xfrm>
          <a:prstGeom prst="rect">
            <a:avLst/>
          </a:prstGeom>
        </p:spPr>
        <p:txBody>
          <a:bodyPr anchor="ctr"/>
          <a:lstStyle/>
          <a:p>
            <a:pPr>
              <a:spcBef>
                <a:spcPts val="0"/>
              </a:spcBef>
              <a:spcAft>
                <a:spcPts val="1800"/>
              </a:spcAft>
              <a:buFont typeface="Wingdings" panose="05000000000000000000" pitchFamily="2" charset="2"/>
              <a:buChar char="ü"/>
            </a:pPr>
            <a:endParaRPr lang="en-US" dirty="0">
              <a:solidFill>
                <a:srgbClr val="585858"/>
              </a:solidFill>
              <a:latin typeface="Arial"/>
              <a:cs typeface="Arial"/>
            </a:endParaRPr>
          </a:p>
          <a:p>
            <a:pPr>
              <a:spcBef>
                <a:spcPts val="0"/>
              </a:spcBef>
              <a:spcAft>
                <a:spcPts val="1800"/>
              </a:spcAft>
              <a:buFont typeface="Wingdings" panose="05000000000000000000" pitchFamily="2" charset="2"/>
              <a:buChar char="ü"/>
            </a:pPr>
            <a:r>
              <a:rPr lang="en-US" dirty="0">
                <a:solidFill>
                  <a:srgbClr val="585858"/>
                </a:solidFill>
                <a:latin typeface="Arial"/>
                <a:cs typeface="Arial"/>
              </a:rPr>
              <a:t>FY24 ACDBE Non-Rental Car Goal - </a:t>
            </a:r>
            <a:r>
              <a:rPr lang="en-US" b="1" dirty="0">
                <a:solidFill>
                  <a:schemeClr val="tx1"/>
                </a:solidFill>
                <a:latin typeface="Arial"/>
                <a:cs typeface="Arial"/>
              </a:rPr>
              <a:t>31%</a:t>
            </a:r>
            <a:r>
              <a:rPr lang="en-US" dirty="0">
                <a:solidFill>
                  <a:srgbClr val="585858"/>
                </a:solidFill>
                <a:latin typeface="Arial"/>
                <a:cs typeface="Arial"/>
              </a:rPr>
              <a:t>, FY24 ACDBE Participation Achievement-</a:t>
            </a:r>
            <a:r>
              <a:rPr lang="en-US" b="1" dirty="0">
                <a:solidFill>
                  <a:schemeClr val="tx1"/>
                </a:solidFill>
                <a:latin typeface="Arial"/>
                <a:cs typeface="Arial"/>
              </a:rPr>
              <a:t>45%</a:t>
            </a:r>
            <a:r>
              <a:rPr lang="en-US" sz="1800" dirty="0">
                <a:solidFill>
                  <a:srgbClr val="585858"/>
                </a:solidFill>
                <a:latin typeface="Arial"/>
                <a:cs typeface="Arial"/>
              </a:rPr>
              <a:t>.</a:t>
            </a:r>
          </a:p>
          <a:p>
            <a:pPr marL="0" indent="0">
              <a:spcBef>
                <a:spcPts val="0"/>
              </a:spcBef>
              <a:spcAft>
                <a:spcPts val="1800"/>
              </a:spcAft>
              <a:buNone/>
            </a:pPr>
            <a:endParaRPr lang="en-US" sz="1800" dirty="0">
              <a:solidFill>
                <a:srgbClr val="585858"/>
              </a:solidFill>
              <a:latin typeface="Arial"/>
              <a:cs typeface="Arial"/>
            </a:endParaRPr>
          </a:p>
          <a:p>
            <a:pPr>
              <a:spcBef>
                <a:spcPts val="0"/>
              </a:spcBef>
              <a:spcAft>
                <a:spcPts val="1800"/>
              </a:spcAft>
              <a:buFont typeface="Wingdings" panose="05000000000000000000" pitchFamily="2" charset="2"/>
              <a:buChar char="ü"/>
            </a:pPr>
            <a:r>
              <a:rPr lang="en-US" dirty="0">
                <a:solidFill>
                  <a:srgbClr val="585858"/>
                </a:solidFill>
                <a:latin typeface="Arial"/>
                <a:cs typeface="Arial"/>
              </a:rPr>
              <a:t>FY24 Total Non-Rental Car Revenue - </a:t>
            </a:r>
            <a:r>
              <a:rPr lang="en-US" b="1" dirty="0">
                <a:solidFill>
                  <a:schemeClr val="tx1"/>
                </a:solidFill>
                <a:latin typeface="Arial"/>
                <a:cs typeface="Arial"/>
              </a:rPr>
              <a:t>$619M</a:t>
            </a:r>
            <a:r>
              <a:rPr lang="en-US" dirty="0">
                <a:solidFill>
                  <a:srgbClr val="585858"/>
                </a:solidFill>
                <a:latin typeface="Arial"/>
                <a:cs typeface="Arial"/>
              </a:rPr>
              <a:t>, Non-Rental Car ACDBE Revenue - </a:t>
            </a:r>
            <a:r>
              <a:rPr lang="en-US" b="1" dirty="0">
                <a:solidFill>
                  <a:schemeClr val="tx1"/>
                </a:solidFill>
                <a:latin typeface="Arial"/>
                <a:cs typeface="Arial"/>
              </a:rPr>
              <a:t>$280M</a:t>
            </a:r>
          </a:p>
          <a:p>
            <a:pPr marL="0" indent="0">
              <a:spcBef>
                <a:spcPts val="0"/>
              </a:spcBef>
              <a:spcAft>
                <a:spcPts val="1800"/>
              </a:spcAft>
              <a:buNone/>
            </a:pPr>
            <a:endParaRPr lang="en-US" b="1" dirty="0">
              <a:solidFill>
                <a:schemeClr val="tx1"/>
              </a:solidFill>
              <a:latin typeface="Arial"/>
              <a:cs typeface="Arial"/>
            </a:endParaRPr>
          </a:p>
          <a:p>
            <a:pPr>
              <a:spcBef>
                <a:spcPts val="0"/>
              </a:spcBef>
              <a:spcAft>
                <a:spcPts val="1800"/>
              </a:spcAft>
              <a:buFont typeface="Wingdings" panose="05000000000000000000" pitchFamily="2" charset="2"/>
              <a:buChar char="ü"/>
            </a:pPr>
            <a:r>
              <a:rPr lang="en-US" dirty="0">
                <a:solidFill>
                  <a:srgbClr val="585858"/>
                </a:solidFill>
                <a:cs typeface="Arial"/>
              </a:rPr>
              <a:t>FY24 ACDBE Car Rental Goal - </a:t>
            </a:r>
            <a:r>
              <a:rPr lang="en-US" b="1" dirty="0">
                <a:solidFill>
                  <a:schemeClr val="tx1"/>
                </a:solidFill>
                <a:cs typeface="Arial"/>
              </a:rPr>
              <a:t>2%</a:t>
            </a:r>
            <a:r>
              <a:rPr lang="en-US" dirty="0">
                <a:solidFill>
                  <a:srgbClr val="585858"/>
                </a:solidFill>
                <a:cs typeface="Arial"/>
              </a:rPr>
              <a:t>, FY24 ACDBE Car Rental Participation Achievement-</a:t>
            </a:r>
            <a:r>
              <a:rPr lang="en-US" b="1" dirty="0">
                <a:solidFill>
                  <a:schemeClr val="tx1"/>
                </a:solidFill>
                <a:cs typeface="Arial"/>
              </a:rPr>
              <a:t>3.56%</a:t>
            </a:r>
            <a:r>
              <a:rPr lang="en-US" dirty="0">
                <a:solidFill>
                  <a:srgbClr val="585858"/>
                </a:solidFill>
                <a:cs typeface="Arial"/>
              </a:rPr>
              <a:t>.</a:t>
            </a:r>
          </a:p>
          <a:p>
            <a:pPr marL="0" indent="0">
              <a:spcBef>
                <a:spcPts val="0"/>
              </a:spcBef>
              <a:spcAft>
                <a:spcPts val="1800"/>
              </a:spcAft>
              <a:buNone/>
            </a:pPr>
            <a:endParaRPr lang="en-US" sz="1800" dirty="0">
              <a:solidFill>
                <a:srgbClr val="585858"/>
              </a:solidFill>
              <a:latin typeface="Arial"/>
              <a:cs typeface="Arial"/>
            </a:endParaRPr>
          </a:p>
          <a:p>
            <a:pPr>
              <a:spcBef>
                <a:spcPts val="0"/>
              </a:spcBef>
              <a:spcAft>
                <a:spcPts val="1800"/>
              </a:spcAft>
              <a:buFont typeface="Wingdings" panose="05000000000000000000" pitchFamily="2" charset="2"/>
              <a:buChar char="ü"/>
            </a:pPr>
            <a:r>
              <a:rPr lang="en-US" dirty="0">
                <a:solidFill>
                  <a:srgbClr val="585858"/>
                </a:solidFill>
                <a:latin typeface="Arial"/>
                <a:cs typeface="Arial"/>
              </a:rPr>
              <a:t>SBEC Program Adopted in 2021: </a:t>
            </a:r>
            <a:r>
              <a:rPr lang="en-US" b="1" dirty="0">
                <a:solidFill>
                  <a:schemeClr val="tx1"/>
                </a:solidFill>
                <a:latin typeface="Arial"/>
                <a:cs typeface="Arial"/>
              </a:rPr>
              <a:t>8</a:t>
            </a:r>
            <a:r>
              <a:rPr lang="en-US" dirty="0">
                <a:solidFill>
                  <a:srgbClr val="585858"/>
                </a:solidFill>
                <a:latin typeface="Arial"/>
                <a:cs typeface="Arial"/>
              </a:rPr>
              <a:t> awarded locations to date.</a:t>
            </a:r>
          </a:p>
          <a:p>
            <a:pPr marL="0" indent="0">
              <a:spcBef>
                <a:spcPts val="0"/>
              </a:spcBef>
              <a:spcAft>
                <a:spcPts val="1800"/>
              </a:spcAft>
              <a:buNone/>
            </a:pPr>
            <a:endParaRPr lang="en-US" sz="1800" dirty="0">
              <a:solidFill>
                <a:srgbClr val="585858"/>
              </a:solidFill>
              <a:latin typeface="Arial"/>
              <a:cs typeface="Arial"/>
            </a:endParaRPr>
          </a:p>
        </p:txBody>
      </p:sp>
      <p:pic>
        <p:nvPicPr>
          <p:cNvPr id="5" name="Picture 4">
            <a:extLst>
              <a:ext uri="{FF2B5EF4-FFF2-40B4-BE49-F238E27FC236}">
                <a16:creationId xmlns:a16="http://schemas.microsoft.com/office/drawing/2014/main" id="{CFB64983-AAEE-3B33-D6EB-C8447F12D1EE}"/>
              </a:ext>
            </a:extLst>
          </p:cNvPr>
          <p:cNvPicPr>
            <a:picLocks noChangeAspect="1"/>
          </p:cNvPicPr>
          <p:nvPr/>
        </p:nvPicPr>
        <p:blipFill>
          <a:blip r:embed="rId3"/>
          <a:stretch>
            <a:fillRect/>
          </a:stretch>
        </p:blipFill>
        <p:spPr>
          <a:xfrm>
            <a:off x="570613" y="1325880"/>
            <a:ext cx="6313109" cy="42062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Placeholder 27" descr="A silhouette of a tower and a sunset&#10;&#10;Description automatically generated">
            <a:extLst>
              <a:ext uri="{FF2B5EF4-FFF2-40B4-BE49-F238E27FC236}">
                <a16:creationId xmlns:a16="http://schemas.microsoft.com/office/drawing/2014/main" id="{C5921DB9-5523-159C-B4B8-4559A3E9ED09}"/>
              </a:ext>
            </a:extLst>
          </p:cNvPr>
          <p:cNvPicPr>
            <a:picLocks noGrp="1" noChangeAspect="1"/>
          </p:cNvPicPr>
          <p:nvPr>
            <p:ph type="pic" sz="quarter" idx="10"/>
          </p:nvPr>
        </p:nvPicPr>
        <p:blipFill>
          <a:blip r:embed="rId2">
            <a:extLst>
              <a:ext uri="{28A0092B-C50C-407E-A947-70E740481C1C}">
                <a14:useLocalDpi xmlns:a14="http://schemas.microsoft.com/office/drawing/2010/main"/>
              </a:ext>
            </a:extLst>
          </a:blip>
          <a:srcRect/>
          <a:stretch/>
        </p:blipFill>
        <p:spPr/>
      </p:pic>
      <p:sp>
        <p:nvSpPr>
          <p:cNvPr id="7" name="Rectangle 6">
            <a:extLst>
              <a:ext uri="{FF2B5EF4-FFF2-40B4-BE49-F238E27FC236}">
                <a16:creationId xmlns:a16="http://schemas.microsoft.com/office/drawing/2014/main" id="{0A549AA6-0051-245B-7C0F-6AFCD5ABFD9B}"/>
              </a:ext>
            </a:extLst>
          </p:cNvPr>
          <p:cNvSpPr/>
          <p:nvPr/>
        </p:nvSpPr>
        <p:spPr>
          <a:xfrm>
            <a:off x="-96080" y="-77601"/>
            <a:ext cx="12384157" cy="7013202"/>
          </a:xfrm>
          <a:prstGeom prst="rect">
            <a:avLst/>
          </a:prstGeom>
          <a:solidFill>
            <a:schemeClr val="accent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TextBox 5">
            <a:extLst>
              <a:ext uri="{FF2B5EF4-FFF2-40B4-BE49-F238E27FC236}">
                <a16:creationId xmlns:a16="http://schemas.microsoft.com/office/drawing/2014/main" id="{94C6A418-1AE7-9B02-8452-6B508538486D}"/>
              </a:ext>
            </a:extLst>
          </p:cNvPr>
          <p:cNvSpPr txBox="1"/>
          <p:nvPr/>
        </p:nvSpPr>
        <p:spPr>
          <a:xfrm>
            <a:off x="1005841" y="1364092"/>
            <a:ext cx="6643044" cy="3094380"/>
          </a:xfrm>
          <a:prstGeom prst="rect">
            <a:avLst/>
          </a:prstGeom>
        </p:spPr>
        <p:txBody>
          <a:bodyPr vert="horz" lIns="91440" tIns="45720" rIns="91440" bIns="45720" rtlCol="0" anchor="ctr">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r>
              <a:rPr lang="en-US" sz="6600" spc="0" dirty="0">
                <a:solidFill>
                  <a:schemeClr val="bg1"/>
                </a:solidFill>
              </a:rPr>
              <a:t>ACDBE Program</a:t>
            </a:r>
            <a:endParaRPr lang="ru-RU" sz="6600" spc="0" dirty="0">
              <a:solidFill>
                <a:schemeClr val="bg1"/>
              </a:solidFill>
            </a:endParaRPr>
          </a:p>
        </p:txBody>
      </p:sp>
      <p:grpSp>
        <p:nvGrpSpPr>
          <p:cNvPr id="2" name="Group 1">
            <a:extLst>
              <a:ext uri="{FF2B5EF4-FFF2-40B4-BE49-F238E27FC236}">
                <a16:creationId xmlns:a16="http://schemas.microsoft.com/office/drawing/2014/main" id="{6BC1EEC4-43B9-40E8-2B32-459972B0A227}"/>
              </a:ext>
            </a:extLst>
          </p:cNvPr>
          <p:cNvGrpSpPr/>
          <p:nvPr/>
        </p:nvGrpSpPr>
        <p:grpSpPr>
          <a:xfrm>
            <a:off x="10906760" y="6415790"/>
            <a:ext cx="869136" cy="287336"/>
            <a:chOff x="9740079" y="5966678"/>
            <a:chExt cx="1069658" cy="353628"/>
          </a:xfrm>
          <a:solidFill>
            <a:schemeClr val="bg1"/>
          </a:solidFill>
        </p:grpSpPr>
        <p:sp>
          <p:nvSpPr>
            <p:cNvPr id="3" name="Freeform 5">
              <a:extLst>
                <a:ext uri="{FF2B5EF4-FFF2-40B4-BE49-F238E27FC236}">
                  <a16:creationId xmlns:a16="http://schemas.microsoft.com/office/drawing/2014/main" id="{BC29FF1A-AE76-5BED-DA01-4F7DA3DB77E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4" name="Freeform 6">
              <a:extLst>
                <a:ext uri="{FF2B5EF4-FFF2-40B4-BE49-F238E27FC236}">
                  <a16:creationId xmlns:a16="http://schemas.microsoft.com/office/drawing/2014/main" id="{D628CDA0-7291-88D8-3406-1C3283C935FC}"/>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5" name="Freeform 7">
              <a:extLst>
                <a:ext uri="{FF2B5EF4-FFF2-40B4-BE49-F238E27FC236}">
                  <a16:creationId xmlns:a16="http://schemas.microsoft.com/office/drawing/2014/main" id="{BA820159-914C-26AA-94A9-8BECB39C7D6A}"/>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B608D497-21C1-4A48-CEA6-A9406977C9B3}"/>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2" name="Freeform 9">
              <a:extLst>
                <a:ext uri="{FF2B5EF4-FFF2-40B4-BE49-F238E27FC236}">
                  <a16:creationId xmlns:a16="http://schemas.microsoft.com/office/drawing/2014/main" id="{E716E7A0-7CC5-EA54-380A-38A46E7DDAFC}"/>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3" name="Freeform 10">
              <a:extLst>
                <a:ext uri="{FF2B5EF4-FFF2-40B4-BE49-F238E27FC236}">
                  <a16:creationId xmlns:a16="http://schemas.microsoft.com/office/drawing/2014/main" id="{C90AD53D-DC27-5D8C-2CF6-44A30866DBC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5" name="Freeform 11">
              <a:extLst>
                <a:ext uri="{FF2B5EF4-FFF2-40B4-BE49-F238E27FC236}">
                  <a16:creationId xmlns:a16="http://schemas.microsoft.com/office/drawing/2014/main" id="{79D0154B-5749-1E63-761C-D73452CCD7EC}"/>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26" name="Freeform 12">
              <a:extLst>
                <a:ext uri="{FF2B5EF4-FFF2-40B4-BE49-F238E27FC236}">
                  <a16:creationId xmlns:a16="http://schemas.microsoft.com/office/drawing/2014/main" id="{8E70B83A-9860-42C2-96F4-330AB6B0F8E8}"/>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8" name="Slide Number Placeholder 15">
            <a:extLst>
              <a:ext uri="{FF2B5EF4-FFF2-40B4-BE49-F238E27FC236}">
                <a16:creationId xmlns:a16="http://schemas.microsoft.com/office/drawing/2014/main" id="{D1086E71-0048-2F4E-CB20-86428926747D}"/>
              </a:ext>
            </a:extLst>
          </p:cNvPr>
          <p:cNvSpPr txBox="1">
            <a:spLocks/>
          </p:cNvSpPr>
          <p:nvPr/>
        </p:nvSpPr>
        <p:spPr>
          <a:xfrm>
            <a:off x="171449" y="6376896"/>
            <a:ext cx="466503"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03245F9-611F-460B-AD82-FE5275B4E6CE}" type="slidenum">
              <a:rPr lang="en-US" sz="1000" b="1" smtClean="0">
                <a:solidFill>
                  <a:schemeClr val="bg1"/>
                </a:solidFill>
              </a:rPr>
              <a:pPr algn="ctr"/>
              <a:t>6</a:t>
            </a:fld>
            <a:endParaRPr lang="en-US" sz="1000" b="1" dirty="0">
              <a:solidFill>
                <a:schemeClr val="bg1"/>
              </a:solidFill>
            </a:endParaRPr>
          </a:p>
        </p:txBody>
      </p:sp>
    </p:spTree>
    <p:extLst>
      <p:ext uri="{BB962C8B-B14F-4D97-AF65-F5344CB8AC3E}">
        <p14:creationId xmlns:p14="http://schemas.microsoft.com/office/powerpoint/2010/main" val="340354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9">
            <a:extLst>
              <a:ext uri="{FF2B5EF4-FFF2-40B4-BE49-F238E27FC236}">
                <a16:creationId xmlns:a16="http://schemas.microsoft.com/office/drawing/2014/main" id="{EBEE1429-2DC5-34F2-AA29-8ABC52F22FA3}"/>
              </a:ext>
            </a:extLst>
          </p:cNvPr>
          <p:cNvSpPr/>
          <p:nvPr/>
        </p:nvSpPr>
        <p:spPr>
          <a:xfrm>
            <a:off x="9107196" y="0"/>
            <a:ext cx="312821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grpSp>
        <p:nvGrpSpPr>
          <p:cNvPr id="27" name="Group 8"/>
          <p:cNvGrpSpPr>
            <a:grpSpLocks/>
          </p:cNvGrpSpPr>
          <p:nvPr/>
        </p:nvGrpSpPr>
        <p:grpSpPr bwMode="auto">
          <a:xfrm>
            <a:off x="5413565" y="818149"/>
            <a:ext cx="8606536" cy="4900968"/>
            <a:chOff x="8540750" y="4843463"/>
            <a:chExt cx="8012113" cy="4562475"/>
          </a:xfrm>
          <a:effectLst>
            <a:outerShdw blurRad="63500" sx="102000" sy="102000" algn="ctr" rotWithShape="0">
              <a:prstClr val="black">
                <a:alpha val="40000"/>
              </a:prstClr>
            </a:outerShdw>
          </a:effectLst>
        </p:grpSpPr>
        <p:sp>
          <p:nvSpPr>
            <p:cNvPr id="28" name="Freeform 1"/>
            <p:cNvSpPr>
              <a:spLocks noChangeArrowheads="1"/>
            </p:cNvSpPr>
            <p:nvPr/>
          </p:nvSpPr>
          <p:spPr bwMode="auto">
            <a:xfrm>
              <a:off x="9321800" y="4843463"/>
              <a:ext cx="6480175" cy="4421187"/>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rgbClr val="000000"/>
            </a:solidFill>
            <a:ln>
              <a:noFill/>
            </a:ln>
            <a:extLst>
              <a:ext uri="{91240B29-F687-4f45-9708-019B960494DF}">
                <a14:hiddenLine xmlns="" xmlns:a14="http://schemas.microsoft.com/office/drawing/2010/main"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29" name="Freeform 2"/>
            <p:cNvSpPr>
              <a:spLocks noChangeArrowheads="1"/>
            </p:cNvSpPr>
            <p:nvPr/>
          </p:nvSpPr>
          <p:spPr bwMode="auto">
            <a:xfrm>
              <a:off x="8542338" y="9169400"/>
              <a:ext cx="8008937" cy="236538"/>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rgbClr val="FFFFFF"/>
            </a:solidFill>
            <a:ln>
              <a:noFill/>
            </a:ln>
            <a:extLst>
              <a:ext uri="{91240B29-F687-4f45-9708-019B960494DF}">
                <a14:hiddenLine xmlns="" xmlns:a14="http://schemas.microsoft.com/office/drawing/2010/main"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33" name="Freeform 3"/>
            <p:cNvSpPr>
              <a:spLocks noChangeArrowheads="1"/>
            </p:cNvSpPr>
            <p:nvPr/>
          </p:nvSpPr>
          <p:spPr bwMode="auto">
            <a:xfrm>
              <a:off x="8542338" y="9169400"/>
              <a:ext cx="8008937" cy="236538"/>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dirty="0">
                <a:latin typeface="Arial" panose="020B0604020202020204" pitchFamily="34" charset="0"/>
              </a:endParaRPr>
            </a:p>
          </p:txBody>
        </p:sp>
        <p:sp>
          <p:nvSpPr>
            <p:cNvPr id="45" name="Freeform 4"/>
            <p:cNvSpPr>
              <a:spLocks noChangeArrowheads="1"/>
            </p:cNvSpPr>
            <p:nvPr/>
          </p:nvSpPr>
          <p:spPr bwMode="auto">
            <a:xfrm>
              <a:off x="8540750" y="9312275"/>
              <a:ext cx="8012113"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rgbClr val="000000"/>
            </a:solidFill>
            <a:ln>
              <a:noFill/>
            </a:ln>
            <a:extLst>
              <a:ext uri="{91240B29-F687-4f45-9708-019B960494DF}">
                <a14:hiddenLine xmlns="" xmlns:a14="http://schemas.microsoft.com/office/drawing/2010/main"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46" name="Freeform 5"/>
            <p:cNvSpPr>
              <a:spLocks noChangeArrowheads="1"/>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rgbClr val="000000"/>
            </a:solidFill>
            <a:ln>
              <a:noFill/>
            </a:ln>
            <a:extLst>
              <a:ext uri="{91240B29-F687-4f45-9708-019B960494DF}">
                <a14:hiddenLine xmlns="" xmlns:a14="http://schemas.microsoft.com/office/drawing/2010/main"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47" name="Freeform 6"/>
            <p:cNvSpPr>
              <a:spLocks noChangeArrowheads="1"/>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 xmlns:a14="http://schemas.microsoft.com/office/drawing/2010/main"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grpSp>
      <p:grpSp>
        <p:nvGrpSpPr>
          <p:cNvPr id="5" name="Group 4">
            <a:extLst>
              <a:ext uri="{FF2B5EF4-FFF2-40B4-BE49-F238E27FC236}">
                <a16:creationId xmlns:a16="http://schemas.microsoft.com/office/drawing/2014/main" id="{C75149CF-1340-7AA6-4781-C8403048DB14}"/>
              </a:ext>
            </a:extLst>
          </p:cNvPr>
          <p:cNvGrpSpPr/>
          <p:nvPr/>
        </p:nvGrpSpPr>
        <p:grpSpPr>
          <a:xfrm>
            <a:off x="10906760" y="6415790"/>
            <a:ext cx="869136" cy="287336"/>
            <a:chOff x="9740079" y="5966678"/>
            <a:chExt cx="1069658" cy="353628"/>
          </a:xfrm>
          <a:solidFill>
            <a:schemeClr val="bg1"/>
          </a:solidFill>
        </p:grpSpPr>
        <p:sp>
          <p:nvSpPr>
            <p:cNvPr id="6" name="Freeform 5">
              <a:extLst>
                <a:ext uri="{FF2B5EF4-FFF2-40B4-BE49-F238E27FC236}">
                  <a16:creationId xmlns:a16="http://schemas.microsoft.com/office/drawing/2014/main" id="{E7AEBCA1-8BE3-4E53-7A04-033CED893220}"/>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C0E1D851-064E-D3F6-43C0-F492C7147553}"/>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70149C6A-39D6-47A8-6A31-A2598F0D6662}"/>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873E1F30-B021-F712-AB15-101A68414D98}"/>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9">
              <a:extLst>
                <a:ext uri="{FF2B5EF4-FFF2-40B4-BE49-F238E27FC236}">
                  <a16:creationId xmlns:a16="http://schemas.microsoft.com/office/drawing/2014/main" id="{29A31689-5138-A8C3-F167-D39A8B8558FA}"/>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0">
              <a:extLst>
                <a:ext uri="{FF2B5EF4-FFF2-40B4-BE49-F238E27FC236}">
                  <a16:creationId xmlns:a16="http://schemas.microsoft.com/office/drawing/2014/main" id="{BEEB2B5E-0C57-62B4-6174-2CCCF4C15ED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1">
              <a:extLst>
                <a:ext uri="{FF2B5EF4-FFF2-40B4-BE49-F238E27FC236}">
                  <a16:creationId xmlns:a16="http://schemas.microsoft.com/office/drawing/2014/main" id="{F952D529-82B9-D1AE-34FB-AD0968251B70}"/>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12">
              <a:extLst>
                <a:ext uri="{FF2B5EF4-FFF2-40B4-BE49-F238E27FC236}">
                  <a16:creationId xmlns:a16="http://schemas.microsoft.com/office/drawing/2014/main" id="{DB93C760-5BFB-EDEE-8964-F53F5C40EE43}"/>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6" name="TextBox 15">
            <a:extLst>
              <a:ext uri="{FF2B5EF4-FFF2-40B4-BE49-F238E27FC236}">
                <a16:creationId xmlns:a16="http://schemas.microsoft.com/office/drawing/2014/main" id="{C4F61CCF-8EBD-6E58-7898-BA0C40D2A7F9}"/>
              </a:ext>
            </a:extLst>
          </p:cNvPr>
          <p:cNvSpPr txBox="1"/>
          <p:nvPr/>
        </p:nvSpPr>
        <p:spPr>
          <a:xfrm>
            <a:off x="857757" y="1121684"/>
            <a:ext cx="4699664" cy="1570723"/>
          </a:xfrm>
          <a:prstGeom prst="rect">
            <a:avLst/>
          </a:prstGeom>
        </p:spPr>
        <p:txBody>
          <a:bodyPr vert="horz" lIns="91440" tIns="45720" rIns="91440" bIns="45720" rtlCol="0" anchor="b">
            <a:norm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r>
              <a:rPr lang="en-US" sz="5400" spc="0" dirty="0"/>
              <a:t>ACDBE</a:t>
            </a:r>
            <a:r>
              <a:rPr lang="en-US" sz="4000" spc="0" dirty="0"/>
              <a:t> Background</a:t>
            </a:r>
          </a:p>
        </p:txBody>
      </p:sp>
      <p:sp>
        <p:nvSpPr>
          <p:cNvPr id="17" name="TextBox 16">
            <a:extLst>
              <a:ext uri="{FF2B5EF4-FFF2-40B4-BE49-F238E27FC236}">
                <a16:creationId xmlns:a16="http://schemas.microsoft.com/office/drawing/2014/main" id="{8AB19115-E3C1-42A7-483A-6604786C8544}"/>
              </a:ext>
            </a:extLst>
          </p:cNvPr>
          <p:cNvSpPr txBox="1"/>
          <p:nvPr/>
        </p:nvSpPr>
        <p:spPr>
          <a:xfrm>
            <a:off x="857757" y="2942384"/>
            <a:ext cx="4573036" cy="3416320"/>
          </a:xfrm>
          <a:prstGeom prst="rect">
            <a:avLst/>
          </a:prstGeom>
          <a:noFill/>
        </p:spPr>
        <p:txBody>
          <a:bodyPr wrap="square" rtlCol="0">
            <a:spAutoFit/>
          </a:bodyPr>
          <a:lstStyle/>
          <a:p>
            <a:pPr>
              <a:buClr>
                <a:schemeClr val="tx1"/>
              </a:buClr>
            </a:pPr>
            <a:r>
              <a:rPr lang="en-US" altLang="en-US" sz="1800" dirty="0">
                <a:solidFill>
                  <a:schemeClr val="tx2"/>
                </a:solidFill>
                <a:latin typeface="Arial" panose="020B0604020202020204" pitchFamily="34" charset="0"/>
                <a:ea typeface="MS PGothic" panose="020B0600070205080204" pitchFamily="34" charset="-128"/>
                <a:cs typeface="Arial" panose="020B0604020202020204" pitchFamily="34" charset="0"/>
              </a:rPr>
              <a:t>The Federal Aviation Administration, through the US Department of Transportation (DOT), requires every airport that is a recipient of FAA grant funds establishes an Airport Disadvantaged Business Enterprise (ACDBE) Program.</a:t>
            </a:r>
          </a:p>
          <a:p>
            <a:pPr>
              <a:buClr>
                <a:schemeClr val="tx1"/>
              </a:buClr>
            </a:pPr>
            <a:r>
              <a:rPr lang="en-US" dirty="0">
                <a:solidFill>
                  <a:schemeClr val="tx2"/>
                </a:solidFill>
                <a:latin typeface="Arial" panose="020B0604020202020204" pitchFamily="34" charset="0"/>
              </a:rPr>
              <a:t> </a:t>
            </a:r>
          </a:p>
          <a:p>
            <a:pPr marL="11906" lvl="1" defTabSz="993295" eaLnBrk="0" fontAlgn="base" hangingPunct="0">
              <a:lnSpc>
                <a:spcPct val="100000"/>
              </a:lnSpc>
              <a:spcBef>
                <a:spcPct val="0"/>
              </a:spcBef>
              <a:spcAft>
                <a:spcPct val="0"/>
              </a:spcAft>
              <a:tabLst>
                <a:tab pos="4272529" algn="l"/>
              </a:tabLst>
            </a:pPr>
            <a:r>
              <a:rPr lang="en-US" altLang="en-US" sz="1800" dirty="0">
                <a:solidFill>
                  <a:schemeClr val="tx2"/>
                </a:solidFill>
                <a:latin typeface="Arial" panose="020B0604020202020204" pitchFamily="34" charset="0"/>
                <a:ea typeface="MS PGothic" panose="020B0600070205080204" pitchFamily="34" charset="-128"/>
                <a:cs typeface="Arial" panose="020B0604020202020204" pitchFamily="34" charset="0"/>
              </a:rPr>
              <a:t>ACDBE Regulations (49 CFR Part 23) require that ACDBE Programs submit to the FAA, or other applicable DOT departments, for approval a proposed DBE goal every three years.</a:t>
            </a:r>
          </a:p>
        </p:txBody>
      </p:sp>
      <p:pic>
        <p:nvPicPr>
          <p:cNvPr id="23" name="Picture Placeholder 22">
            <a:extLst>
              <a:ext uri="{FF2B5EF4-FFF2-40B4-BE49-F238E27FC236}">
                <a16:creationId xmlns:a16="http://schemas.microsoft.com/office/drawing/2014/main" id="{FB90C36C-C61F-908C-8202-18CDD5F3C32E}"/>
              </a:ext>
            </a:extLst>
          </p:cNvPr>
          <p:cNvPicPr>
            <a:picLocks noGrp="1" noChangeAspect="1"/>
          </p:cNvPicPr>
          <p:nvPr>
            <p:ph type="pic" sz="quarter" idx="11"/>
          </p:nvPr>
        </p:nvPicPr>
        <p:blipFill>
          <a:blip r:embed="rId2"/>
          <a:srcRect t="17303" b="17303"/>
          <a:stretch>
            <a:fillRect/>
          </a:stretch>
        </p:blipFill>
        <p:spPr>
          <a:prstGeom prst="rect">
            <a:avLst/>
          </a:prstGeom>
        </p:spPr>
      </p:pic>
    </p:spTree>
    <p:extLst>
      <p:ext uri="{BB962C8B-B14F-4D97-AF65-F5344CB8AC3E}">
        <p14:creationId xmlns:p14="http://schemas.microsoft.com/office/powerpoint/2010/main" val="363541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runway with airplanes in the background&#10;&#10;Description automatically generated">
            <a:extLst>
              <a:ext uri="{FF2B5EF4-FFF2-40B4-BE49-F238E27FC236}">
                <a16:creationId xmlns:a16="http://schemas.microsoft.com/office/drawing/2014/main" id="{C91D99A3-6981-C086-99BE-A585BF3A486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64" name="TextBox 63"/>
          <p:cNvSpPr txBox="1"/>
          <p:nvPr/>
        </p:nvSpPr>
        <p:spPr>
          <a:xfrm>
            <a:off x="226421" y="895076"/>
            <a:ext cx="5031377" cy="2103120"/>
          </a:xfrm>
          <a:prstGeom prst="rect">
            <a:avLst/>
          </a:prstGeom>
        </p:spPr>
        <p:txBody>
          <a:bodyPr vert="horz" lIns="91440" tIns="45720" rIns="91440" bIns="45720" rtlCol="0" anchor="b">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r>
              <a:rPr lang="en-US" sz="4000" dirty="0"/>
              <a:t>Airport Concessions Disadvantaged Business Enterprise (ACDBE) Program </a:t>
            </a:r>
            <a:endParaRPr lang="en-US" sz="4000" spc="0" dirty="0"/>
          </a:p>
        </p:txBody>
      </p:sp>
      <p:sp>
        <p:nvSpPr>
          <p:cNvPr id="65" name="TextBox 64"/>
          <p:cNvSpPr txBox="1"/>
          <p:nvPr/>
        </p:nvSpPr>
        <p:spPr>
          <a:xfrm>
            <a:off x="743457" y="3551680"/>
            <a:ext cx="4588042" cy="2585323"/>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2"/>
                </a:solidFill>
                <a:latin typeface="Arial" panose="020B0604020202020204" pitchFamily="34" charset="0"/>
                <a:cs typeface="Arial" panose="020B0604020202020204" pitchFamily="34" charset="0"/>
              </a:rPr>
              <a:t>Contains updates to the administration of the ACDBE program regulations including ACDBE Active Participants List </a:t>
            </a:r>
          </a:p>
          <a:p>
            <a:endParaRPr lang="en-US" sz="18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chemeClr val="tx2"/>
                </a:solidFill>
                <a:latin typeface="Arial" panose="020B0604020202020204" pitchFamily="34" charset="0"/>
                <a:cs typeface="Arial" panose="020B0604020202020204" pitchFamily="34" charset="0"/>
              </a:rPr>
              <a:t>Effective May 9, 2024</a:t>
            </a:r>
          </a:p>
          <a:p>
            <a:endParaRPr lang="en-US" sz="18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chemeClr val="tx2"/>
                </a:solidFill>
                <a:latin typeface="Arial" panose="020B0604020202020204" pitchFamily="34" charset="0"/>
                <a:cs typeface="Arial" panose="020B0604020202020204" pitchFamily="34" charset="0"/>
              </a:rPr>
              <a:t>Contact NCTRCA for all questions related to ACDBE Certifications from the Final Rule Making</a:t>
            </a:r>
          </a:p>
        </p:txBody>
      </p:sp>
      <p:grpSp>
        <p:nvGrpSpPr>
          <p:cNvPr id="5" name="Group 4">
            <a:extLst>
              <a:ext uri="{FF2B5EF4-FFF2-40B4-BE49-F238E27FC236}">
                <a16:creationId xmlns:a16="http://schemas.microsoft.com/office/drawing/2014/main" id="{D3AC3BCD-78C9-7DF4-1281-23C62D516240}"/>
              </a:ext>
            </a:extLst>
          </p:cNvPr>
          <p:cNvGrpSpPr/>
          <p:nvPr/>
        </p:nvGrpSpPr>
        <p:grpSpPr>
          <a:xfrm>
            <a:off x="10906760" y="6415790"/>
            <a:ext cx="869136" cy="287336"/>
            <a:chOff x="9740079" y="5966678"/>
            <a:chExt cx="1069658" cy="353628"/>
          </a:xfrm>
          <a:solidFill>
            <a:schemeClr val="bg1"/>
          </a:solidFill>
        </p:grpSpPr>
        <p:sp>
          <p:nvSpPr>
            <p:cNvPr id="6" name="Freeform 5">
              <a:extLst>
                <a:ext uri="{FF2B5EF4-FFF2-40B4-BE49-F238E27FC236}">
                  <a16:creationId xmlns:a16="http://schemas.microsoft.com/office/drawing/2014/main" id="{C48480CF-A711-E670-5F38-FA866B4AFC9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A8EF63C5-7479-C9E9-04F5-7DECE5388AAD}"/>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D8337361-7F42-E38B-AE07-8109AA7088E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00022D15-1117-C793-1E42-07FE83FFF3F5}"/>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9">
              <a:extLst>
                <a:ext uri="{FF2B5EF4-FFF2-40B4-BE49-F238E27FC236}">
                  <a16:creationId xmlns:a16="http://schemas.microsoft.com/office/drawing/2014/main" id="{64D33782-7594-8A47-214B-ED8C846974C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0">
              <a:extLst>
                <a:ext uri="{FF2B5EF4-FFF2-40B4-BE49-F238E27FC236}">
                  <a16:creationId xmlns:a16="http://schemas.microsoft.com/office/drawing/2014/main" id="{F3BC62F7-5D61-CF4E-A98F-9428BC9E7CB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1">
              <a:extLst>
                <a:ext uri="{FF2B5EF4-FFF2-40B4-BE49-F238E27FC236}">
                  <a16:creationId xmlns:a16="http://schemas.microsoft.com/office/drawing/2014/main" id="{6BD01B88-BE79-431D-B8A9-D2BC41896FE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12">
              <a:extLst>
                <a:ext uri="{FF2B5EF4-FFF2-40B4-BE49-F238E27FC236}">
                  <a16:creationId xmlns:a16="http://schemas.microsoft.com/office/drawing/2014/main" id="{B3291F33-867C-CE00-AA45-89717CD37466}"/>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2" name="TextBox 1">
            <a:extLst>
              <a:ext uri="{FF2B5EF4-FFF2-40B4-BE49-F238E27FC236}">
                <a16:creationId xmlns:a16="http://schemas.microsoft.com/office/drawing/2014/main" id="{0480AE7B-2C8B-D0C4-DE47-E995AF747920}"/>
              </a:ext>
            </a:extLst>
          </p:cNvPr>
          <p:cNvSpPr txBox="1"/>
          <p:nvPr/>
        </p:nvSpPr>
        <p:spPr>
          <a:xfrm>
            <a:off x="226421" y="3121585"/>
            <a:ext cx="5031377" cy="306706"/>
          </a:xfrm>
          <a:prstGeom prst="rect">
            <a:avLst/>
          </a:prstGeom>
        </p:spPr>
        <p:txBody>
          <a:bodyPr vert="horz" lIns="91440" tIns="45720" rIns="91440" bIns="45720" rtlCol="0" anchor="b">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r>
              <a:rPr lang="en-US" sz="1800" dirty="0">
                <a:solidFill>
                  <a:schemeClr val="tx1">
                    <a:lumMod val="60000"/>
                    <a:lumOff val="40000"/>
                  </a:schemeClr>
                </a:solidFill>
              </a:rPr>
              <a:t>US DOT ACDBE Final Rule Making</a:t>
            </a:r>
          </a:p>
        </p:txBody>
      </p:sp>
    </p:spTree>
    <p:extLst>
      <p:ext uri="{BB962C8B-B14F-4D97-AF65-F5344CB8AC3E}">
        <p14:creationId xmlns:p14="http://schemas.microsoft.com/office/powerpoint/2010/main" val="309545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6C585-5E23-76F5-6061-0444FA2152D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F879E26-0CEB-DD02-70F2-6A59054F71E0}"/>
              </a:ext>
            </a:extLst>
          </p:cNvPr>
          <p:cNvSpPr>
            <a:spLocks noGrp="1"/>
          </p:cNvSpPr>
          <p:nvPr>
            <p:ph type="title"/>
          </p:nvPr>
        </p:nvSpPr>
        <p:spPr>
          <a:xfrm>
            <a:off x="115186" y="123224"/>
            <a:ext cx="10515600" cy="693455"/>
          </a:xfrm>
        </p:spPr>
        <p:txBody>
          <a:bodyPr/>
          <a:lstStyle/>
          <a:p>
            <a:r>
              <a:rPr lang="en-US" sz="2800" dirty="0"/>
              <a:t>ACDBE Program Requirements Overview</a:t>
            </a:r>
          </a:p>
        </p:txBody>
      </p:sp>
      <p:sp>
        <p:nvSpPr>
          <p:cNvPr id="7" name="Text Placeholder 6">
            <a:extLst>
              <a:ext uri="{FF2B5EF4-FFF2-40B4-BE49-F238E27FC236}">
                <a16:creationId xmlns:a16="http://schemas.microsoft.com/office/drawing/2014/main" id="{1702B66A-A0E8-49FB-A7F2-EABD7709B56D}"/>
              </a:ext>
            </a:extLst>
          </p:cNvPr>
          <p:cNvSpPr>
            <a:spLocks noGrp="1"/>
          </p:cNvSpPr>
          <p:nvPr>
            <p:ph type="body" sz="quarter" idx="10"/>
          </p:nvPr>
        </p:nvSpPr>
        <p:spPr>
          <a:xfrm>
            <a:off x="256903" y="715628"/>
            <a:ext cx="10510059" cy="374650"/>
          </a:xfrm>
        </p:spPr>
        <p:txBody>
          <a:bodyPr/>
          <a:lstStyle/>
          <a:p>
            <a:r>
              <a:rPr lang="en-US" sz="1800" dirty="0">
                <a:solidFill>
                  <a:schemeClr val="accent2"/>
                </a:solidFill>
              </a:rPr>
              <a:t>Federal Programs (Federal Regulations) </a:t>
            </a:r>
            <a:endParaRPr lang="en-US" dirty="0"/>
          </a:p>
        </p:txBody>
      </p:sp>
      <p:graphicFrame>
        <p:nvGraphicFramePr>
          <p:cNvPr id="3" name="Content Placeholder 5">
            <a:extLst>
              <a:ext uri="{FF2B5EF4-FFF2-40B4-BE49-F238E27FC236}">
                <a16:creationId xmlns:a16="http://schemas.microsoft.com/office/drawing/2014/main" id="{DE921B8A-242F-7D65-DDFF-D75A09329759}"/>
              </a:ext>
            </a:extLst>
          </p:cNvPr>
          <p:cNvGraphicFramePr>
            <a:graphicFrameLocks/>
          </p:cNvGraphicFramePr>
          <p:nvPr>
            <p:extLst>
              <p:ext uri="{D42A27DB-BD31-4B8C-83A1-F6EECF244321}">
                <p14:modId xmlns:p14="http://schemas.microsoft.com/office/powerpoint/2010/main" val="2275408474"/>
              </p:ext>
            </p:extLst>
          </p:nvPr>
        </p:nvGraphicFramePr>
        <p:xfrm>
          <a:off x="217135" y="1363877"/>
          <a:ext cx="7680960" cy="2377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03D6FE0A-BA04-18F3-FCD8-FBA1D67D02C1}"/>
              </a:ext>
            </a:extLst>
          </p:cNvPr>
          <p:cNvSpPr/>
          <p:nvPr/>
        </p:nvSpPr>
        <p:spPr>
          <a:xfrm>
            <a:off x="8569252" y="1541961"/>
            <a:ext cx="3281852" cy="1828800"/>
          </a:xfrm>
          <a:prstGeom prst="rect">
            <a:avLst/>
          </a:prstGeom>
          <a:solidFill>
            <a:srgbClr val="F2F2F2">
              <a:alpha val="69804"/>
            </a:srgbClr>
          </a:solidFill>
          <a:ln w="12700" cap="flat" cmpd="sng" algn="ctr">
            <a:noFill/>
            <a:prstDash val="solid"/>
            <a:miter lim="800000"/>
          </a:ln>
          <a:effectLst/>
        </p:spPr>
        <p:txBody>
          <a:bodyPr lIns="113792" tIns="56896" rIns="113792" bIns="56896"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FFFFF"/>
              </a:solidFill>
              <a:effectLst/>
              <a:uLnTx/>
              <a:uFillTx/>
              <a:latin typeface="Arial"/>
              <a:ea typeface="+mn-ea"/>
              <a:cs typeface="+mn-cs"/>
            </a:endParaRPr>
          </a:p>
        </p:txBody>
      </p:sp>
      <p:sp>
        <p:nvSpPr>
          <p:cNvPr id="13" name="Rectangle 11">
            <a:extLst>
              <a:ext uri="{FF2B5EF4-FFF2-40B4-BE49-F238E27FC236}">
                <a16:creationId xmlns:a16="http://schemas.microsoft.com/office/drawing/2014/main" id="{89737864-F351-0C38-EC45-CFB0DF55EF5E}"/>
              </a:ext>
            </a:extLst>
          </p:cNvPr>
          <p:cNvSpPr>
            <a:spLocks noChangeArrowheads="1"/>
          </p:cNvSpPr>
          <p:nvPr/>
        </p:nvSpPr>
        <p:spPr bwMode="auto">
          <a:xfrm>
            <a:off x="8549688" y="1637476"/>
            <a:ext cx="221727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chemeClr val="accent3"/>
                </a:solidFill>
                <a:effectLst/>
                <a:uLnTx/>
                <a:uFillTx/>
                <a:latin typeface="Arial"/>
                <a:ea typeface="+mn-ea"/>
                <a:cs typeface="+mn-cs"/>
              </a:rPr>
              <a:t>ACDBE Program</a:t>
            </a:r>
            <a:endParaRPr kumimoji="0" lang="en-US" altLang="en-US" sz="2100" b="0" i="0" u="none" strike="noStrike" kern="1200" cap="none" spc="0" normalizeH="0" baseline="0" noProof="0" dirty="0">
              <a:ln>
                <a:noFill/>
              </a:ln>
              <a:solidFill>
                <a:schemeClr val="accent3"/>
              </a:solidFill>
              <a:effectLst/>
              <a:uLnTx/>
              <a:uFillTx/>
              <a:latin typeface="Arial Narrow" panose="020B0606020202030204" pitchFamily="34" charset="0"/>
              <a:ea typeface="+mn-ea"/>
              <a:cs typeface="+mn-cs"/>
            </a:endParaRPr>
          </a:p>
        </p:txBody>
      </p:sp>
      <p:sp>
        <p:nvSpPr>
          <p:cNvPr id="14" name="Rectangle 13">
            <a:extLst>
              <a:ext uri="{FF2B5EF4-FFF2-40B4-BE49-F238E27FC236}">
                <a16:creationId xmlns:a16="http://schemas.microsoft.com/office/drawing/2014/main" id="{55CA125D-2B17-0375-FFD6-9332482E643E}"/>
              </a:ext>
            </a:extLst>
          </p:cNvPr>
          <p:cNvSpPr/>
          <p:nvPr/>
        </p:nvSpPr>
        <p:spPr>
          <a:xfrm>
            <a:off x="8569252" y="2102709"/>
            <a:ext cx="3034331" cy="1231106"/>
          </a:xfrm>
          <a:prstGeom prst="rect">
            <a:avLst/>
          </a:prstGeom>
        </p:spPr>
        <p:txBody>
          <a:bodyPr wrap="square">
            <a:spAutoFit/>
          </a:bodyPr>
          <a:lstStyle/>
          <a:p>
            <a:pPr marL="297602" marR="0" lvl="1" indent="-285750" algn="l" defTabSz="928509" rtl="0" eaLnBrk="1" fontAlgn="auto" latinLnBrk="0" hangingPunct="1">
              <a:lnSpc>
                <a:spcPct val="100000"/>
              </a:lnSpc>
              <a:spcBef>
                <a:spcPts val="600"/>
              </a:spcBef>
              <a:spcAft>
                <a:spcPts val="0"/>
              </a:spcAft>
              <a:buClrTx/>
              <a:buSzTx/>
              <a:buFont typeface="Arial" panose="020B0604020202020204" pitchFamily="34" charset="0"/>
              <a:buChar char="•"/>
              <a:tabLst>
                <a:tab pos="3988505" algn="l"/>
              </a:tabLst>
              <a:defRPr/>
            </a:pPr>
            <a:r>
              <a:rPr lang="en-US" altLang="en-US" sz="1600" dirty="0">
                <a:solidFill>
                  <a:srgbClr val="FFFFFF">
                    <a:lumMod val="50000"/>
                  </a:srgbClr>
                </a:solidFill>
                <a:latin typeface="Arial"/>
                <a:ea typeface="Arial" panose="020B0604020202020204" pitchFamily="34" charset="0"/>
              </a:rPr>
              <a:t>Airport Concessions</a:t>
            </a:r>
          </a:p>
          <a:p>
            <a:pPr marL="297602" marR="0" lvl="1" indent="-285750" algn="l" defTabSz="928509" rtl="0" eaLnBrk="1" fontAlgn="auto" latinLnBrk="0" hangingPunct="1">
              <a:lnSpc>
                <a:spcPct val="100000"/>
              </a:lnSpc>
              <a:spcBef>
                <a:spcPts val="600"/>
              </a:spcBef>
              <a:spcAft>
                <a:spcPts val="0"/>
              </a:spcAft>
              <a:buClrTx/>
              <a:buSzTx/>
              <a:buFont typeface="Arial" panose="020B0604020202020204" pitchFamily="34" charset="0"/>
              <a:buChar char="•"/>
              <a:tabLst>
                <a:tab pos="3988505" algn="l"/>
              </a:tabLst>
              <a:defRPr/>
            </a:pPr>
            <a:r>
              <a:rPr kumimoji="0" lang="en-US" altLang="en-US" sz="1600" b="0" i="0" u="none" strike="noStrike" kern="1200" cap="none" spc="0" normalizeH="0" baseline="0" noProof="0" dirty="0">
                <a:ln>
                  <a:noFill/>
                </a:ln>
                <a:solidFill>
                  <a:srgbClr val="FFFFFF">
                    <a:lumMod val="50000"/>
                  </a:srgbClr>
                </a:solidFill>
                <a:effectLst/>
                <a:uLnTx/>
                <a:uFillTx/>
                <a:latin typeface="Arial"/>
                <a:ea typeface="Arial" panose="020B0604020202020204" pitchFamily="34" charset="0"/>
                <a:cs typeface="+mn-cs"/>
              </a:rPr>
              <a:t>Governed by 49 CFR, Part 23 and 26</a:t>
            </a:r>
          </a:p>
          <a:p>
            <a:pPr marL="297602" marR="0" lvl="1" indent="-285750" algn="l" defTabSz="928509" rtl="0" eaLnBrk="1" fontAlgn="auto" latinLnBrk="0" hangingPunct="1">
              <a:lnSpc>
                <a:spcPct val="100000"/>
              </a:lnSpc>
              <a:spcBef>
                <a:spcPts val="600"/>
              </a:spcBef>
              <a:spcAft>
                <a:spcPts val="0"/>
              </a:spcAft>
              <a:buClrTx/>
              <a:buSzTx/>
              <a:buFont typeface="Arial" panose="020B0604020202020204" pitchFamily="34" charset="0"/>
              <a:buChar char="•"/>
              <a:tabLst>
                <a:tab pos="3988505" algn="l"/>
              </a:tabLst>
              <a:defRPr/>
            </a:pPr>
            <a:r>
              <a:rPr lang="en-US" altLang="en-US" sz="1600" dirty="0">
                <a:solidFill>
                  <a:srgbClr val="FFFFFF">
                    <a:lumMod val="50000"/>
                  </a:srgbClr>
                </a:solidFill>
                <a:latin typeface="Arial"/>
                <a:ea typeface="Arial" panose="020B0604020202020204" pitchFamily="34" charset="0"/>
              </a:rPr>
              <a:t>31</a:t>
            </a:r>
            <a:r>
              <a:rPr kumimoji="0" lang="en-US" altLang="en-US" sz="1600" b="0" i="0" u="none" strike="noStrike" kern="1200" cap="none" spc="0" normalizeH="0" baseline="0" noProof="0" dirty="0">
                <a:ln>
                  <a:noFill/>
                </a:ln>
                <a:solidFill>
                  <a:srgbClr val="FFFFFF">
                    <a:lumMod val="50000"/>
                  </a:srgbClr>
                </a:solidFill>
                <a:effectLst/>
                <a:uLnTx/>
                <a:uFillTx/>
                <a:latin typeface="Arial"/>
                <a:ea typeface="Arial" panose="020B0604020202020204" pitchFamily="34" charset="0"/>
                <a:cs typeface="+mn-cs"/>
              </a:rPr>
              <a:t>% Annual Goal </a:t>
            </a:r>
          </a:p>
        </p:txBody>
      </p:sp>
      <p:cxnSp>
        <p:nvCxnSpPr>
          <p:cNvPr id="16" name="Straight Connector 15">
            <a:extLst>
              <a:ext uri="{FF2B5EF4-FFF2-40B4-BE49-F238E27FC236}">
                <a16:creationId xmlns:a16="http://schemas.microsoft.com/office/drawing/2014/main" id="{73BE2FC1-7105-FE7E-313C-E2EC229BDD12}"/>
              </a:ext>
            </a:extLst>
          </p:cNvPr>
          <p:cNvCxnSpPr>
            <a:cxnSpLocks/>
          </p:cNvCxnSpPr>
          <p:nvPr/>
        </p:nvCxnSpPr>
        <p:spPr>
          <a:xfrm>
            <a:off x="8693013" y="2077841"/>
            <a:ext cx="1907177" cy="0"/>
          </a:xfrm>
          <a:prstGeom prst="line">
            <a:avLst/>
          </a:prstGeom>
        </p:spPr>
        <p:style>
          <a:lnRef idx="3">
            <a:schemeClr val="accent3"/>
          </a:lnRef>
          <a:fillRef idx="0">
            <a:schemeClr val="accent3"/>
          </a:fillRef>
          <a:effectRef idx="2">
            <a:schemeClr val="accent3"/>
          </a:effectRef>
          <a:fontRef idx="minor">
            <a:schemeClr val="tx1"/>
          </a:fontRef>
        </p:style>
      </p:cxnSp>
      <p:sp>
        <p:nvSpPr>
          <p:cNvPr id="2" name="Title 21">
            <a:extLst>
              <a:ext uri="{FF2B5EF4-FFF2-40B4-BE49-F238E27FC236}">
                <a16:creationId xmlns:a16="http://schemas.microsoft.com/office/drawing/2014/main" id="{19BADB4F-829F-7B46-5434-A0BFA2BEABB6}"/>
              </a:ext>
            </a:extLst>
          </p:cNvPr>
          <p:cNvSpPr txBox="1">
            <a:spLocks/>
          </p:cNvSpPr>
          <p:nvPr/>
        </p:nvSpPr>
        <p:spPr>
          <a:xfrm>
            <a:off x="139995" y="3917959"/>
            <a:ext cx="5240079" cy="5689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r>
              <a:rPr lang="en-US" sz="2800" dirty="0"/>
              <a:t>Key ACDBE Program Points:</a:t>
            </a:r>
            <a:endParaRPr lang="en-US" sz="2800" dirty="0">
              <a:highlight>
                <a:srgbClr val="FFFF00"/>
              </a:highlight>
            </a:endParaRPr>
          </a:p>
        </p:txBody>
      </p:sp>
      <p:pic>
        <p:nvPicPr>
          <p:cNvPr id="5" name="Picture Placeholder 8">
            <a:extLst>
              <a:ext uri="{FF2B5EF4-FFF2-40B4-BE49-F238E27FC236}">
                <a16:creationId xmlns:a16="http://schemas.microsoft.com/office/drawing/2014/main" id="{A1523E5A-B322-D775-01F8-7A967F381497}"/>
              </a:ext>
            </a:extLst>
          </p:cNvPr>
          <p:cNvPicPr>
            <a:picLocks noChangeAspect="1"/>
          </p:cNvPicPr>
          <p:nvPr/>
        </p:nvPicPr>
        <p:blipFill>
          <a:blip r:embed="rId7"/>
          <a:srcRect l="3478" r="3478"/>
          <a:stretch>
            <a:fillRect/>
          </a:stretch>
        </p:blipFill>
        <p:spPr>
          <a:xfrm>
            <a:off x="2223399" y="4547154"/>
            <a:ext cx="914400" cy="914400"/>
          </a:xfrm>
          <a:prstGeom prst="rect">
            <a:avLst/>
          </a:prstGeom>
        </p:spPr>
      </p:pic>
      <p:sp>
        <p:nvSpPr>
          <p:cNvPr id="8" name="Text Placeholder 25">
            <a:extLst>
              <a:ext uri="{FF2B5EF4-FFF2-40B4-BE49-F238E27FC236}">
                <a16:creationId xmlns:a16="http://schemas.microsoft.com/office/drawing/2014/main" id="{6F93E011-C8F4-D8CC-49FA-53A352064B98}"/>
              </a:ext>
            </a:extLst>
          </p:cNvPr>
          <p:cNvSpPr txBox="1">
            <a:spLocks/>
          </p:cNvSpPr>
          <p:nvPr/>
        </p:nvSpPr>
        <p:spPr>
          <a:xfrm>
            <a:off x="1405011" y="5494123"/>
            <a:ext cx="2551176" cy="1097280"/>
          </a:xfrm>
          <a:prstGeom prst="rect">
            <a:avLst/>
          </a:prstGeom>
        </p:spPr>
        <p:txBody>
          <a:bodyPr/>
          <a:lstStyle>
            <a:lvl1pPr marL="228600" indent="-228600" algn="l" defTabSz="914400" rtl="0" eaLnBrk="1" latinLnBrk="0" hangingPunct="1">
              <a:lnSpc>
                <a:spcPct val="90000"/>
              </a:lnSpc>
              <a:spcBef>
                <a:spcPts val="1000"/>
              </a:spcBef>
              <a:buClr>
                <a:schemeClr val="tx1"/>
              </a:buClr>
              <a:buFontTx/>
              <a:buBlip>
                <a:blip r:embed="rId8">
                  <a:extLst>
                    <a:ext uri="{96DAC541-7B7A-43D3-8B79-37D633B846F1}">
                      <asvg:svgBlip xmlns:asvg="http://schemas.microsoft.com/office/drawing/2016/SVG/main" r:embed="rId9"/>
                    </a:ext>
                  </a:extLst>
                </a:blip>
              </a:buBlip>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1400" dirty="0">
                <a:latin typeface="Arial"/>
                <a:ea typeface="Arial" panose="020B0604020202020204" pitchFamily="34" charset="0"/>
                <a:cs typeface="+mn-cs"/>
              </a:rPr>
              <a:t>ACDBE certification not required to do business with DFW; however, ACDBE certification is required if counting toward goal.</a:t>
            </a:r>
            <a:endParaRPr lang="en-US" sz="1400" dirty="0"/>
          </a:p>
        </p:txBody>
      </p:sp>
      <p:pic>
        <p:nvPicPr>
          <p:cNvPr id="9" name="Picture Placeholder 6">
            <a:extLst>
              <a:ext uri="{FF2B5EF4-FFF2-40B4-BE49-F238E27FC236}">
                <a16:creationId xmlns:a16="http://schemas.microsoft.com/office/drawing/2014/main" id="{39A0690B-37F5-2D9F-755C-91890CF85D3C}"/>
              </a:ext>
            </a:extLst>
          </p:cNvPr>
          <p:cNvPicPr>
            <a:picLocks noChangeAspect="1"/>
          </p:cNvPicPr>
          <p:nvPr/>
        </p:nvPicPr>
        <p:blipFill>
          <a:blip r:embed="rId10"/>
          <a:srcRect/>
          <a:stretch>
            <a:fillRect/>
          </a:stretch>
        </p:blipFill>
        <p:spPr>
          <a:xfrm>
            <a:off x="6096000" y="4547154"/>
            <a:ext cx="914400" cy="914400"/>
          </a:xfrm>
          <a:prstGeom prst="rect">
            <a:avLst/>
          </a:prstGeom>
        </p:spPr>
      </p:pic>
      <p:sp>
        <p:nvSpPr>
          <p:cNvPr id="10" name="Text Placeholder 26">
            <a:extLst>
              <a:ext uri="{FF2B5EF4-FFF2-40B4-BE49-F238E27FC236}">
                <a16:creationId xmlns:a16="http://schemas.microsoft.com/office/drawing/2014/main" id="{260EB245-326B-49AC-80D1-4ADD05E22AAB}"/>
              </a:ext>
            </a:extLst>
          </p:cNvPr>
          <p:cNvSpPr txBox="1">
            <a:spLocks/>
          </p:cNvSpPr>
          <p:nvPr/>
        </p:nvSpPr>
        <p:spPr>
          <a:xfrm>
            <a:off x="5277612" y="5591832"/>
            <a:ext cx="2551176" cy="640080"/>
          </a:xfrm>
          <a:prstGeom prst="rect">
            <a:avLst/>
          </a:prstGeom>
        </p:spPr>
        <p:txBody>
          <a:bodyPr/>
          <a:lstStyle>
            <a:lvl1pPr marL="228600" indent="-228600" algn="l" defTabSz="914400" rtl="0" eaLnBrk="1" latinLnBrk="0" hangingPunct="1">
              <a:lnSpc>
                <a:spcPct val="90000"/>
              </a:lnSpc>
              <a:spcBef>
                <a:spcPts val="1000"/>
              </a:spcBef>
              <a:buClr>
                <a:schemeClr val="tx1"/>
              </a:buClr>
              <a:buFontTx/>
              <a:buBlip>
                <a:blip r:embed="rId8">
                  <a:extLst>
                    <a:ext uri="{96DAC541-7B7A-43D3-8B79-37D633B846F1}">
                      <asvg:svgBlip xmlns:asvg="http://schemas.microsoft.com/office/drawing/2016/SVG/main" r:embed="rId9"/>
                    </a:ext>
                  </a:extLst>
                </a:blip>
              </a:buBlip>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1400" dirty="0">
                <a:ea typeface="Arial" panose="020B0604020202020204" pitchFamily="34" charset="0"/>
              </a:rPr>
              <a:t>No Local Geographic Preference.</a:t>
            </a:r>
          </a:p>
          <a:p>
            <a:endParaRPr lang="en-US" dirty="0"/>
          </a:p>
        </p:txBody>
      </p:sp>
      <p:pic>
        <p:nvPicPr>
          <p:cNvPr id="11" name="Picture Placeholder 3">
            <a:extLst>
              <a:ext uri="{FF2B5EF4-FFF2-40B4-BE49-F238E27FC236}">
                <a16:creationId xmlns:a16="http://schemas.microsoft.com/office/drawing/2014/main" id="{4CF66B87-682B-4225-C854-896C56780EE3}"/>
              </a:ext>
            </a:extLst>
          </p:cNvPr>
          <p:cNvPicPr>
            <a:picLocks noChangeAspect="1"/>
          </p:cNvPicPr>
          <p:nvPr/>
        </p:nvPicPr>
        <p:blipFill>
          <a:blip r:embed="rId11"/>
          <a:srcRect l="41" r="41"/>
          <a:stretch>
            <a:fillRect/>
          </a:stretch>
        </p:blipFill>
        <p:spPr>
          <a:xfrm>
            <a:off x="9629217" y="4470938"/>
            <a:ext cx="914400" cy="914400"/>
          </a:xfrm>
          <a:prstGeom prst="rect">
            <a:avLst/>
          </a:prstGeom>
        </p:spPr>
      </p:pic>
      <p:sp>
        <p:nvSpPr>
          <p:cNvPr id="12" name="Text Placeholder 27">
            <a:extLst>
              <a:ext uri="{FF2B5EF4-FFF2-40B4-BE49-F238E27FC236}">
                <a16:creationId xmlns:a16="http://schemas.microsoft.com/office/drawing/2014/main" id="{58A3FB41-D07A-DAB6-AA93-8728CBD33EF9}"/>
              </a:ext>
            </a:extLst>
          </p:cNvPr>
          <p:cNvSpPr txBox="1">
            <a:spLocks/>
          </p:cNvSpPr>
          <p:nvPr/>
        </p:nvSpPr>
        <p:spPr>
          <a:xfrm>
            <a:off x="9341498" y="5430328"/>
            <a:ext cx="1737360" cy="548640"/>
          </a:xfrm>
          <a:prstGeom prst="rect">
            <a:avLst/>
          </a:prstGeom>
        </p:spPr>
        <p:txBody>
          <a:bodyPr/>
          <a:lstStyle>
            <a:lvl1pPr marL="228600" indent="-228600" algn="l" defTabSz="914400" rtl="0" eaLnBrk="1" latinLnBrk="0" hangingPunct="1">
              <a:lnSpc>
                <a:spcPct val="90000"/>
              </a:lnSpc>
              <a:spcBef>
                <a:spcPts val="1000"/>
              </a:spcBef>
              <a:buClr>
                <a:schemeClr val="tx1"/>
              </a:buClr>
              <a:buFontTx/>
              <a:buBlip>
                <a:blip r:embed="rId8">
                  <a:extLst>
                    <a:ext uri="{96DAC541-7B7A-43D3-8B79-37D633B846F1}">
                      <asvg:svgBlip xmlns:asvg="http://schemas.microsoft.com/office/drawing/2016/SVG/main" r:embed="rId9"/>
                    </a:ext>
                  </a:extLst>
                </a:blip>
              </a:buBlip>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1400" dirty="0"/>
              <a:t>Commodity codes must be relevant to scope of work.</a:t>
            </a:r>
          </a:p>
          <a:p>
            <a:endParaRPr lang="en-US" dirty="0"/>
          </a:p>
        </p:txBody>
      </p:sp>
    </p:spTree>
    <p:extLst>
      <p:ext uri="{BB962C8B-B14F-4D97-AF65-F5344CB8AC3E}">
        <p14:creationId xmlns:p14="http://schemas.microsoft.com/office/powerpoint/2010/main" val="297939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FF0C4-D101-1C75-B04F-D3B1B80D64D4}"/>
            </a:ext>
          </a:extLst>
        </p:cNvPr>
        <p:cNvGrpSpPr/>
        <p:nvPr/>
      </p:nvGrpSpPr>
      <p:grpSpPr>
        <a:xfrm>
          <a:off x="0" y="0"/>
          <a:ext cx="0" cy="0"/>
          <a:chOff x="0" y="0"/>
          <a:chExt cx="0" cy="0"/>
        </a:xfrm>
      </p:grpSpPr>
      <p:pic>
        <p:nvPicPr>
          <p:cNvPr id="17" name="Picture Placeholder 16" descr="A person standing next to a counter&#10;&#10;Description automatically generated">
            <a:extLst>
              <a:ext uri="{FF2B5EF4-FFF2-40B4-BE49-F238E27FC236}">
                <a16:creationId xmlns:a16="http://schemas.microsoft.com/office/drawing/2014/main" id="{86931C4C-3859-3816-57F3-991E1555EB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0"/>
            <a:ext cx="5791199" cy="6858000"/>
          </a:xfrm>
        </p:spPr>
      </p:pic>
      <p:sp>
        <p:nvSpPr>
          <p:cNvPr id="64" name="TextBox 63">
            <a:extLst>
              <a:ext uri="{FF2B5EF4-FFF2-40B4-BE49-F238E27FC236}">
                <a16:creationId xmlns:a16="http://schemas.microsoft.com/office/drawing/2014/main" id="{22070CFD-5556-58AE-2266-940507611886}"/>
              </a:ext>
            </a:extLst>
          </p:cNvPr>
          <p:cNvSpPr txBox="1"/>
          <p:nvPr/>
        </p:nvSpPr>
        <p:spPr>
          <a:xfrm>
            <a:off x="6815742" y="887588"/>
            <a:ext cx="4754660" cy="822960"/>
          </a:xfrm>
          <a:prstGeom prst="rect">
            <a:avLst/>
          </a:prstGeom>
        </p:spPr>
        <p:txBody>
          <a:bodyPr vert="horz" lIns="91440" tIns="45720" rIns="91440" bIns="45720" rtlCol="0" anchor="b">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pPr lvl="0" algn="ctr">
              <a:defRPr/>
            </a:pPr>
            <a:r>
              <a:rPr lang="en-US" sz="1800" spc="400" dirty="0">
                <a:solidFill>
                  <a:schemeClr val="accent2"/>
                </a:solidFill>
              </a:rPr>
              <a:t>08/15/2025 Airport Concessions Workshop Question</a:t>
            </a:r>
            <a:endParaRPr lang="en-US" sz="1800" spc="0" dirty="0">
              <a:solidFill>
                <a:srgbClr val="F36522"/>
              </a:solidFill>
            </a:endParaRPr>
          </a:p>
        </p:txBody>
      </p:sp>
      <p:sp>
        <p:nvSpPr>
          <p:cNvPr id="65" name="TextBox 64">
            <a:extLst>
              <a:ext uri="{FF2B5EF4-FFF2-40B4-BE49-F238E27FC236}">
                <a16:creationId xmlns:a16="http://schemas.microsoft.com/office/drawing/2014/main" id="{FEFFFCB1-34CF-78F6-441E-D6CE7ABE3610}"/>
              </a:ext>
            </a:extLst>
          </p:cNvPr>
          <p:cNvSpPr txBox="1"/>
          <p:nvPr/>
        </p:nvSpPr>
        <p:spPr>
          <a:xfrm>
            <a:off x="6400802" y="1872541"/>
            <a:ext cx="5391366" cy="923330"/>
          </a:xfrm>
          <a:prstGeom prst="rect">
            <a:avLst/>
          </a:prstGeom>
          <a:noFill/>
        </p:spPr>
        <p:txBody>
          <a:bodyPr wrap="square" rtlCol="0">
            <a:spAutoFit/>
          </a:bodyPr>
          <a:lstStyle/>
          <a:p>
            <a:pPr algn="ctr"/>
            <a:r>
              <a:rPr lang="en-US" dirty="0">
                <a:solidFill>
                  <a:schemeClr val="tx2"/>
                </a:solidFill>
                <a:latin typeface="Arial" panose="020B0604020202020204" pitchFamily="34" charset="0"/>
                <a:cs typeface="Arial" panose="020B0604020202020204" pitchFamily="34" charset="0"/>
              </a:rPr>
              <a:t>What kind of net worth or financial backing requirements do you have for new vendors?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85858"/>
                </a:solidFill>
                <a:effectLst/>
                <a:uLnTx/>
                <a:uFillTx/>
                <a:latin typeface="Arial" panose="020B0604020202020204" pitchFamily="34" charset="0"/>
                <a:ea typeface="+mn-ea"/>
                <a:cs typeface="+mn-cs"/>
              </a:rPr>
              <a:t> </a:t>
            </a:r>
            <a:endParaRPr kumimoji="0" lang="ru-RU" sz="1800" b="0" i="0" u="none" strike="noStrike" kern="1200" cap="none" spc="0" normalizeH="0" baseline="0" noProof="0" dirty="0">
              <a:ln>
                <a:noFill/>
              </a:ln>
              <a:solidFill>
                <a:srgbClr val="585858"/>
              </a:solidFill>
              <a:effectLst/>
              <a:uLnTx/>
              <a:uFillTx/>
              <a:latin typeface="Arial" panose="020B0604020202020204" pitchFamily="34" charset="0"/>
              <a:ea typeface="+mn-ea"/>
              <a:cs typeface="+mn-cs"/>
            </a:endParaRPr>
          </a:p>
        </p:txBody>
      </p:sp>
      <p:sp>
        <p:nvSpPr>
          <p:cNvPr id="2" name="Slide Number Placeholder 15">
            <a:extLst>
              <a:ext uri="{FF2B5EF4-FFF2-40B4-BE49-F238E27FC236}">
                <a16:creationId xmlns:a16="http://schemas.microsoft.com/office/drawing/2014/main" id="{920BF4A3-3D51-1877-136B-61B69EB7EA92}"/>
              </a:ext>
            </a:extLst>
          </p:cNvPr>
          <p:cNvSpPr txBox="1">
            <a:spLocks/>
          </p:cNvSpPr>
          <p:nvPr/>
        </p:nvSpPr>
        <p:spPr>
          <a:xfrm>
            <a:off x="171449" y="6376896"/>
            <a:ext cx="466503"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803245F9-611F-460B-AD82-FE5275B4E6CE}" type="slidenum">
              <a:rPr kumimoji="0" lang="en-US" sz="1000" b="1"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2D367208-DED5-DA4C-B140-02ECFFABA1C8}"/>
              </a:ext>
            </a:extLst>
          </p:cNvPr>
          <p:cNvGrpSpPr/>
          <p:nvPr/>
        </p:nvGrpSpPr>
        <p:grpSpPr>
          <a:xfrm>
            <a:off x="10906760" y="6415790"/>
            <a:ext cx="869136" cy="287336"/>
            <a:chOff x="9740079" y="5966678"/>
            <a:chExt cx="1069658" cy="353628"/>
          </a:xfrm>
          <a:solidFill>
            <a:schemeClr val="accent2"/>
          </a:solidFill>
        </p:grpSpPr>
        <p:sp>
          <p:nvSpPr>
            <p:cNvPr id="6" name="Freeform 5">
              <a:extLst>
                <a:ext uri="{FF2B5EF4-FFF2-40B4-BE49-F238E27FC236}">
                  <a16:creationId xmlns:a16="http://schemas.microsoft.com/office/drawing/2014/main" id="{964D6189-5EF7-0840-BC12-37C0EF4A4542}"/>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8" name="Freeform 6">
              <a:extLst>
                <a:ext uri="{FF2B5EF4-FFF2-40B4-BE49-F238E27FC236}">
                  <a16:creationId xmlns:a16="http://schemas.microsoft.com/office/drawing/2014/main" id="{287CDAB2-1488-775F-AE29-AF7DEB367C96}"/>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9" name="Freeform 7">
              <a:extLst>
                <a:ext uri="{FF2B5EF4-FFF2-40B4-BE49-F238E27FC236}">
                  <a16:creationId xmlns:a16="http://schemas.microsoft.com/office/drawing/2014/main" id="{B7AC6322-4818-2DA1-8633-168826D6C7F6}"/>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0" name="Freeform 8">
              <a:extLst>
                <a:ext uri="{FF2B5EF4-FFF2-40B4-BE49-F238E27FC236}">
                  <a16:creationId xmlns:a16="http://schemas.microsoft.com/office/drawing/2014/main" id="{8DC53521-1AAA-9ABD-3104-3C7C6D53395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2" name="Freeform 9">
              <a:extLst>
                <a:ext uri="{FF2B5EF4-FFF2-40B4-BE49-F238E27FC236}">
                  <a16:creationId xmlns:a16="http://schemas.microsoft.com/office/drawing/2014/main" id="{08893C02-4848-0780-9F7F-3788130737A1}"/>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3" name="Freeform 10">
              <a:extLst>
                <a:ext uri="{FF2B5EF4-FFF2-40B4-BE49-F238E27FC236}">
                  <a16:creationId xmlns:a16="http://schemas.microsoft.com/office/drawing/2014/main" id="{2EEEAC3B-A172-3DB9-9882-265C3DB0943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4" name="Freeform 11">
              <a:extLst>
                <a:ext uri="{FF2B5EF4-FFF2-40B4-BE49-F238E27FC236}">
                  <a16:creationId xmlns:a16="http://schemas.microsoft.com/office/drawing/2014/main" id="{33B04962-354F-1E5E-0D2E-881A082A6322}"/>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5" name="Freeform 12">
              <a:extLst>
                <a:ext uri="{FF2B5EF4-FFF2-40B4-BE49-F238E27FC236}">
                  <a16:creationId xmlns:a16="http://schemas.microsoft.com/office/drawing/2014/main" id="{95B201FA-CB4A-694F-41E0-2EEC09E8735C}"/>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grpSp>
      <p:sp>
        <p:nvSpPr>
          <p:cNvPr id="3" name="Rectangle: Rounded Corners 2">
            <a:extLst>
              <a:ext uri="{FF2B5EF4-FFF2-40B4-BE49-F238E27FC236}">
                <a16:creationId xmlns:a16="http://schemas.microsoft.com/office/drawing/2014/main" id="{96E22293-E4E0-6A35-B0D1-8A44AC176639}"/>
              </a:ext>
            </a:extLst>
          </p:cNvPr>
          <p:cNvSpPr/>
          <p:nvPr/>
        </p:nvSpPr>
        <p:spPr>
          <a:xfrm>
            <a:off x="6689798" y="3022357"/>
            <a:ext cx="4342877" cy="3252802"/>
          </a:xfrm>
          <a:prstGeom prst="roundRect">
            <a:avLst/>
          </a:prstGeom>
          <a:solidFill>
            <a:srgbClr val="F9B0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7D1A5945-3FF5-A8DF-E155-FF678EC738C8}"/>
              </a:ext>
            </a:extLst>
          </p:cNvPr>
          <p:cNvSpPr txBox="1"/>
          <p:nvPr/>
        </p:nvSpPr>
        <p:spPr>
          <a:xfrm>
            <a:off x="7004380" y="3243879"/>
            <a:ext cx="3693999" cy="24622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Per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the</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FAA, </a:t>
            </a:r>
            <a:r>
              <a:rPr lang="es-ES" sz="2800" dirty="0">
                <a:solidFill>
                  <a:schemeClr val="accent1"/>
                </a:solidFill>
                <a:latin typeface="Arial" panose="020B0604020202020204" pitchFamily="34" charset="0"/>
                <a:cs typeface="Arial" panose="020B0604020202020204" pitchFamily="34" charset="0"/>
              </a:rPr>
              <a:t>at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least</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15%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of</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the</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capital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required</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should</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be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provided</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by</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t>
            </a:r>
            <a:r>
              <a:rPr kumimoji="0" lang="es-ES" sz="2800" b="0"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the</a:t>
            </a:r>
            <a:r>
              <a:rPr kumimoji="0" lang="es-ES" sz="28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ACDBE.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a:t>
            </a:r>
            <a:r>
              <a:rPr kumimoji="0" lang="es-ES" sz="1400" b="0" i="1"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Additional</a:t>
            </a:r>
            <a:r>
              <a:rPr kumimoji="0" lang="es-ES" sz="1400" b="0" i="1"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t>
            </a:r>
            <a:r>
              <a:rPr kumimoji="0" lang="es-ES" sz="1400" b="0" i="1"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details</a:t>
            </a:r>
            <a:r>
              <a:rPr kumimoji="0" lang="es-ES" sz="1400" b="0" i="1"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t>
            </a:r>
            <a:r>
              <a:rPr kumimoji="0" lang="es-ES" sz="1400" b="0" i="1"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next</a:t>
            </a:r>
            <a:r>
              <a:rPr kumimoji="0" lang="es-ES" sz="1400" b="0" i="1"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t>
            </a:r>
            <a:r>
              <a:rPr kumimoji="0" lang="es-ES" sz="1400" b="0" i="1"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slide</a:t>
            </a:r>
            <a:r>
              <a:rPr kumimoji="0" lang="es-ES" sz="1400" b="0" i="1"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a:t>
            </a:r>
            <a:endParaRPr kumimoji="0" lang="es-AR" sz="1400" b="0" i="1"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endParaRPr>
          </a:p>
        </p:txBody>
      </p:sp>
      <p:sp>
        <p:nvSpPr>
          <p:cNvPr id="47" name="Freeform 46">
            <a:extLst>
              <a:ext uri="{FF2B5EF4-FFF2-40B4-BE49-F238E27FC236}">
                <a16:creationId xmlns:a16="http://schemas.microsoft.com/office/drawing/2014/main" id="{C1D8EF64-F688-4553-C79C-4398F63DB0C8}"/>
              </a:ext>
            </a:extLst>
          </p:cNvPr>
          <p:cNvSpPr/>
          <p:nvPr/>
        </p:nvSpPr>
        <p:spPr>
          <a:xfrm>
            <a:off x="6973216" y="5563469"/>
            <a:ext cx="6925" cy="1049"/>
          </a:xfrm>
          <a:custGeom>
            <a:avLst/>
            <a:gdLst>
              <a:gd name="connsiteX0" fmla="*/ 0 w 6925"/>
              <a:gd name="connsiteY0" fmla="*/ 0 h 1049"/>
              <a:gd name="connsiteX1" fmla="*/ 6925 w 6925"/>
              <a:gd name="connsiteY1" fmla="*/ 1049 h 1049"/>
              <a:gd name="connsiteX2" fmla="*/ 0 w 6925"/>
              <a:gd name="connsiteY2" fmla="*/ 0 h 1049"/>
            </a:gdLst>
            <a:ahLst/>
            <a:cxnLst>
              <a:cxn ang="0">
                <a:pos x="connsiteX0" y="connsiteY0"/>
              </a:cxn>
              <a:cxn ang="0">
                <a:pos x="connsiteX1" y="connsiteY1"/>
              </a:cxn>
              <a:cxn ang="0">
                <a:pos x="connsiteX2" y="connsiteY2"/>
              </a:cxn>
            </a:cxnLst>
            <a:rect l="l" t="t" r="r" b="b"/>
            <a:pathLst>
              <a:path w="6925" h="1049">
                <a:moveTo>
                  <a:pt x="0" y="0"/>
                </a:moveTo>
                <a:cubicBezTo>
                  <a:pt x="2308" y="210"/>
                  <a:pt x="4617" y="630"/>
                  <a:pt x="6925" y="1049"/>
                </a:cubicBezTo>
                <a:cubicBezTo>
                  <a:pt x="4617" y="630"/>
                  <a:pt x="2308" y="210"/>
                  <a:pt x="0" y="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
        <p:nvSpPr>
          <p:cNvPr id="49" name="Freeform 48">
            <a:extLst>
              <a:ext uri="{FF2B5EF4-FFF2-40B4-BE49-F238E27FC236}">
                <a16:creationId xmlns:a16="http://schemas.microsoft.com/office/drawing/2014/main" id="{21616408-67B7-EAE6-EE55-96405AC346C1}"/>
              </a:ext>
            </a:extLst>
          </p:cNvPr>
          <p:cNvSpPr/>
          <p:nvPr/>
        </p:nvSpPr>
        <p:spPr>
          <a:xfrm>
            <a:off x="6973216" y="5708900"/>
            <a:ext cx="6925" cy="1049"/>
          </a:xfrm>
          <a:custGeom>
            <a:avLst/>
            <a:gdLst>
              <a:gd name="connsiteX0" fmla="*/ 6925 w 6925"/>
              <a:gd name="connsiteY0" fmla="*/ 0 h 1049"/>
              <a:gd name="connsiteX1" fmla="*/ 0 w 6925"/>
              <a:gd name="connsiteY1" fmla="*/ 1049 h 1049"/>
              <a:gd name="connsiteX2" fmla="*/ 6925 w 6925"/>
              <a:gd name="connsiteY2" fmla="*/ 0 h 1049"/>
            </a:gdLst>
            <a:ahLst/>
            <a:cxnLst>
              <a:cxn ang="0">
                <a:pos x="connsiteX0" y="connsiteY0"/>
              </a:cxn>
              <a:cxn ang="0">
                <a:pos x="connsiteX1" y="connsiteY1"/>
              </a:cxn>
              <a:cxn ang="0">
                <a:pos x="connsiteX2" y="connsiteY2"/>
              </a:cxn>
            </a:cxnLst>
            <a:rect l="l" t="t" r="r" b="b"/>
            <a:pathLst>
              <a:path w="6925" h="1049">
                <a:moveTo>
                  <a:pt x="6925" y="0"/>
                </a:moveTo>
                <a:cubicBezTo>
                  <a:pt x="4617" y="420"/>
                  <a:pt x="2308" y="839"/>
                  <a:pt x="0" y="1049"/>
                </a:cubicBezTo>
                <a:cubicBezTo>
                  <a:pt x="2308" y="839"/>
                  <a:pt x="4617" y="420"/>
                  <a:pt x="6925" y="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
        <p:nvSpPr>
          <p:cNvPr id="51" name="Freeform 50">
            <a:extLst>
              <a:ext uri="{FF2B5EF4-FFF2-40B4-BE49-F238E27FC236}">
                <a16:creationId xmlns:a16="http://schemas.microsoft.com/office/drawing/2014/main" id="{05D049A4-AF74-D717-753C-2E5C282B0F4B}"/>
              </a:ext>
            </a:extLst>
          </p:cNvPr>
          <p:cNvSpPr/>
          <p:nvPr/>
        </p:nvSpPr>
        <p:spPr>
          <a:xfrm>
            <a:off x="6969439" y="5562839"/>
            <a:ext cx="69882" cy="147739"/>
          </a:xfrm>
          <a:custGeom>
            <a:avLst/>
            <a:gdLst>
              <a:gd name="connsiteX0" fmla="*/ 0 w 69882"/>
              <a:gd name="connsiteY0" fmla="*/ 147739 h 147739"/>
              <a:gd name="connsiteX1" fmla="*/ 3568 w 69882"/>
              <a:gd name="connsiteY1" fmla="*/ 147110 h 147739"/>
              <a:gd name="connsiteX2" fmla="*/ 10493 w 69882"/>
              <a:gd name="connsiteY2" fmla="*/ 146061 h 147739"/>
              <a:gd name="connsiteX3" fmla="*/ 69882 w 69882"/>
              <a:gd name="connsiteY3" fmla="*/ 73870 h 147739"/>
              <a:gd name="connsiteX4" fmla="*/ 10493 w 69882"/>
              <a:gd name="connsiteY4" fmla="*/ 1679 h 147739"/>
              <a:gd name="connsiteX5" fmla="*/ 3568 w 69882"/>
              <a:gd name="connsiteY5" fmla="*/ 630 h 147739"/>
              <a:gd name="connsiteX6" fmla="*/ 0 w 69882"/>
              <a:gd name="connsiteY6" fmla="*/ 0 h 147739"/>
              <a:gd name="connsiteX7" fmla="*/ 0 w 69882"/>
              <a:gd name="connsiteY7" fmla="*/ 0 h 147739"/>
              <a:gd name="connsiteX8" fmla="*/ 0 w 69882"/>
              <a:gd name="connsiteY8" fmla="*/ 147530 h 147739"/>
              <a:gd name="connsiteX9" fmla="*/ 0 w 69882"/>
              <a:gd name="connsiteY9" fmla="*/ 147530 h 14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882" h="147739">
                <a:moveTo>
                  <a:pt x="0" y="147739"/>
                </a:moveTo>
                <a:cubicBezTo>
                  <a:pt x="1259" y="147739"/>
                  <a:pt x="2518" y="147320"/>
                  <a:pt x="3568" y="147110"/>
                </a:cubicBezTo>
                <a:cubicBezTo>
                  <a:pt x="5876" y="146900"/>
                  <a:pt x="8184" y="146480"/>
                  <a:pt x="10493" y="146061"/>
                </a:cubicBezTo>
                <a:cubicBezTo>
                  <a:pt x="44280" y="139135"/>
                  <a:pt x="69882" y="109755"/>
                  <a:pt x="69882" y="73870"/>
                </a:cubicBezTo>
                <a:cubicBezTo>
                  <a:pt x="69882" y="37984"/>
                  <a:pt x="44280" y="8604"/>
                  <a:pt x="10493" y="1679"/>
                </a:cubicBezTo>
                <a:cubicBezTo>
                  <a:pt x="8184" y="1259"/>
                  <a:pt x="5876" y="839"/>
                  <a:pt x="3568" y="630"/>
                </a:cubicBezTo>
                <a:cubicBezTo>
                  <a:pt x="2308" y="630"/>
                  <a:pt x="1259" y="210"/>
                  <a:pt x="0" y="0"/>
                </a:cubicBezTo>
                <a:lnTo>
                  <a:pt x="0" y="0"/>
                </a:lnTo>
                <a:lnTo>
                  <a:pt x="0" y="147530"/>
                </a:lnTo>
                <a:lnTo>
                  <a:pt x="0" y="147530"/>
                </a:lnTo>
                <a:close/>
              </a:path>
            </a:pathLst>
          </a:custGeom>
          <a:solidFill>
            <a:srgbClr val="E0E0E0">
              <a:alpha val="35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206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48264-37E6-63D7-93BD-DCAEA334FCA9}"/>
            </a:ext>
          </a:extLst>
        </p:cNvPr>
        <p:cNvGrpSpPr/>
        <p:nvPr/>
      </p:nvGrpSpPr>
      <p:grpSpPr>
        <a:xfrm>
          <a:off x="0" y="0"/>
          <a:ext cx="0" cy="0"/>
          <a:chOff x="0" y="0"/>
          <a:chExt cx="0" cy="0"/>
        </a:xfrm>
      </p:grpSpPr>
      <p:sp>
        <p:nvSpPr>
          <p:cNvPr id="3" name="Прямоугольник 29">
            <a:extLst>
              <a:ext uri="{FF2B5EF4-FFF2-40B4-BE49-F238E27FC236}">
                <a16:creationId xmlns:a16="http://schemas.microsoft.com/office/drawing/2014/main" id="{CEFBE1B7-3FCC-8A62-97FF-61334D034804}"/>
              </a:ext>
            </a:extLst>
          </p:cNvPr>
          <p:cNvSpPr/>
          <p:nvPr/>
        </p:nvSpPr>
        <p:spPr>
          <a:xfrm>
            <a:off x="9107196" y="0"/>
            <a:ext cx="312821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grpSp>
        <p:nvGrpSpPr>
          <p:cNvPr id="27" name="Group 8">
            <a:extLst>
              <a:ext uri="{FF2B5EF4-FFF2-40B4-BE49-F238E27FC236}">
                <a16:creationId xmlns:a16="http://schemas.microsoft.com/office/drawing/2014/main" id="{A4984DD2-0D42-E219-3420-E285FC892E20}"/>
              </a:ext>
            </a:extLst>
          </p:cNvPr>
          <p:cNvGrpSpPr>
            <a:grpSpLocks/>
          </p:cNvGrpSpPr>
          <p:nvPr/>
        </p:nvGrpSpPr>
        <p:grpSpPr bwMode="auto">
          <a:xfrm>
            <a:off x="5413565" y="818149"/>
            <a:ext cx="8606536" cy="4900968"/>
            <a:chOff x="8540750" y="4843463"/>
            <a:chExt cx="8012113" cy="4562475"/>
          </a:xfrm>
          <a:effectLst>
            <a:outerShdw blurRad="63500" sx="102000" sy="102000" algn="ctr" rotWithShape="0">
              <a:prstClr val="black">
                <a:alpha val="40000"/>
              </a:prstClr>
            </a:outerShdw>
          </a:effectLst>
        </p:grpSpPr>
        <p:sp>
          <p:nvSpPr>
            <p:cNvPr id="28" name="Freeform 1">
              <a:extLst>
                <a:ext uri="{FF2B5EF4-FFF2-40B4-BE49-F238E27FC236}">
                  <a16:creationId xmlns:a16="http://schemas.microsoft.com/office/drawing/2014/main" id="{538E4ED2-69B9-0CD5-421B-A2E5ADAA5FDB}"/>
                </a:ext>
              </a:extLst>
            </p:cNvPr>
            <p:cNvSpPr>
              <a:spLocks noChangeArrowheads="1"/>
            </p:cNvSpPr>
            <p:nvPr/>
          </p:nvSpPr>
          <p:spPr bwMode="auto">
            <a:xfrm>
              <a:off x="9321800" y="4843463"/>
              <a:ext cx="6480175" cy="4421187"/>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29" name="Freeform 2">
              <a:extLst>
                <a:ext uri="{FF2B5EF4-FFF2-40B4-BE49-F238E27FC236}">
                  <a16:creationId xmlns:a16="http://schemas.microsoft.com/office/drawing/2014/main" id="{5F4E4C40-86D5-19D3-7CA7-5D1A8DF4204D}"/>
                </a:ext>
              </a:extLst>
            </p:cNvPr>
            <p:cNvSpPr>
              <a:spLocks noChangeArrowheads="1"/>
            </p:cNvSpPr>
            <p:nvPr/>
          </p:nvSpPr>
          <p:spPr bwMode="auto">
            <a:xfrm>
              <a:off x="8542338" y="9169400"/>
              <a:ext cx="8008937" cy="236538"/>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33" name="Freeform 3">
              <a:extLst>
                <a:ext uri="{FF2B5EF4-FFF2-40B4-BE49-F238E27FC236}">
                  <a16:creationId xmlns:a16="http://schemas.microsoft.com/office/drawing/2014/main" id="{67BB51C7-6109-A432-F565-37E4873CA9D6}"/>
                </a:ext>
              </a:extLst>
            </p:cNvPr>
            <p:cNvSpPr>
              <a:spLocks noChangeArrowheads="1"/>
            </p:cNvSpPr>
            <p:nvPr/>
          </p:nvSpPr>
          <p:spPr bwMode="auto">
            <a:xfrm>
              <a:off x="8542338" y="9169400"/>
              <a:ext cx="8008937" cy="236538"/>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dirty="0">
                <a:latin typeface="Arial" panose="020B0604020202020204" pitchFamily="34" charset="0"/>
              </a:endParaRPr>
            </a:p>
          </p:txBody>
        </p:sp>
        <p:sp>
          <p:nvSpPr>
            <p:cNvPr id="45" name="Freeform 4">
              <a:extLst>
                <a:ext uri="{FF2B5EF4-FFF2-40B4-BE49-F238E27FC236}">
                  <a16:creationId xmlns:a16="http://schemas.microsoft.com/office/drawing/2014/main" id="{9BA1954B-BFD9-F978-8837-022CD3E4503F}"/>
                </a:ext>
              </a:extLst>
            </p:cNvPr>
            <p:cNvSpPr>
              <a:spLocks noChangeArrowheads="1"/>
            </p:cNvSpPr>
            <p:nvPr/>
          </p:nvSpPr>
          <p:spPr bwMode="auto">
            <a:xfrm>
              <a:off x="8540750" y="9312275"/>
              <a:ext cx="8012113"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46" name="Freeform 5">
              <a:extLst>
                <a:ext uri="{FF2B5EF4-FFF2-40B4-BE49-F238E27FC236}">
                  <a16:creationId xmlns:a16="http://schemas.microsoft.com/office/drawing/2014/main" id="{ACD2A9D6-8AA1-7930-CA54-157D347DCF05}"/>
                </a:ext>
              </a:extLst>
            </p:cNvPr>
            <p:cNvSpPr>
              <a:spLocks noChangeArrowheads="1"/>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47" name="Freeform 6">
              <a:extLst>
                <a:ext uri="{FF2B5EF4-FFF2-40B4-BE49-F238E27FC236}">
                  <a16:creationId xmlns:a16="http://schemas.microsoft.com/office/drawing/2014/main" id="{787E01AB-BD46-E274-8672-8488CFE9214F}"/>
                </a:ext>
              </a:extLst>
            </p:cNvPr>
            <p:cNvSpPr>
              <a:spLocks noChangeArrowheads="1"/>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grpSp>
      <p:grpSp>
        <p:nvGrpSpPr>
          <p:cNvPr id="5" name="Group 4">
            <a:extLst>
              <a:ext uri="{FF2B5EF4-FFF2-40B4-BE49-F238E27FC236}">
                <a16:creationId xmlns:a16="http://schemas.microsoft.com/office/drawing/2014/main" id="{334E19C6-2AC8-01D0-962C-017FAD647757}"/>
              </a:ext>
            </a:extLst>
          </p:cNvPr>
          <p:cNvGrpSpPr/>
          <p:nvPr/>
        </p:nvGrpSpPr>
        <p:grpSpPr>
          <a:xfrm>
            <a:off x="10906760" y="6415790"/>
            <a:ext cx="869136" cy="287336"/>
            <a:chOff x="9740079" y="5966678"/>
            <a:chExt cx="1069658" cy="353628"/>
          </a:xfrm>
          <a:solidFill>
            <a:schemeClr val="bg1"/>
          </a:solidFill>
        </p:grpSpPr>
        <p:sp>
          <p:nvSpPr>
            <p:cNvPr id="6" name="Freeform 5">
              <a:extLst>
                <a:ext uri="{FF2B5EF4-FFF2-40B4-BE49-F238E27FC236}">
                  <a16:creationId xmlns:a16="http://schemas.microsoft.com/office/drawing/2014/main" id="{75855602-F086-DE6C-A555-7B706E4EC5A5}"/>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22C2C348-992D-E3BE-1ACB-46E75409181F}"/>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C80DF49D-059A-00E4-A32D-4B1D6632ECCF}"/>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1F79E299-1141-909B-B285-FBA2FE4E4EE2}"/>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9">
              <a:extLst>
                <a:ext uri="{FF2B5EF4-FFF2-40B4-BE49-F238E27FC236}">
                  <a16:creationId xmlns:a16="http://schemas.microsoft.com/office/drawing/2014/main" id="{F27DAE0A-B6B9-AD58-2045-9DE99D584D7A}"/>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0">
              <a:extLst>
                <a:ext uri="{FF2B5EF4-FFF2-40B4-BE49-F238E27FC236}">
                  <a16:creationId xmlns:a16="http://schemas.microsoft.com/office/drawing/2014/main" id="{824BBDA1-36D2-C2AA-31CE-676C6970A2B7}"/>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1">
              <a:extLst>
                <a:ext uri="{FF2B5EF4-FFF2-40B4-BE49-F238E27FC236}">
                  <a16:creationId xmlns:a16="http://schemas.microsoft.com/office/drawing/2014/main" id="{91598F1B-AED5-567A-0964-A952969CA799}"/>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12">
              <a:extLst>
                <a:ext uri="{FF2B5EF4-FFF2-40B4-BE49-F238E27FC236}">
                  <a16:creationId xmlns:a16="http://schemas.microsoft.com/office/drawing/2014/main" id="{1E98C15F-B03D-86D4-41D6-53E19FFAC73D}"/>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6" name="TextBox 15">
            <a:extLst>
              <a:ext uri="{FF2B5EF4-FFF2-40B4-BE49-F238E27FC236}">
                <a16:creationId xmlns:a16="http://schemas.microsoft.com/office/drawing/2014/main" id="{B1A94E85-DE50-57BC-E839-32B0AE3C051F}"/>
              </a:ext>
            </a:extLst>
          </p:cNvPr>
          <p:cNvSpPr txBox="1"/>
          <p:nvPr/>
        </p:nvSpPr>
        <p:spPr>
          <a:xfrm>
            <a:off x="794443" y="818149"/>
            <a:ext cx="4699664" cy="1570723"/>
          </a:xfrm>
          <a:prstGeom prst="rect">
            <a:avLst/>
          </a:prstGeom>
        </p:spPr>
        <p:txBody>
          <a:bodyPr vert="horz" lIns="91440" tIns="45720" rIns="91440" bIns="45720" rtlCol="0" anchor="b">
            <a:norm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r>
              <a:rPr lang="en-US" sz="5400" spc="0" dirty="0"/>
              <a:t>FAA ACDBE</a:t>
            </a:r>
            <a:r>
              <a:rPr lang="en-US" sz="4000" spc="0" dirty="0"/>
              <a:t> Regulation</a:t>
            </a:r>
          </a:p>
        </p:txBody>
      </p:sp>
      <p:sp>
        <p:nvSpPr>
          <p:cNvPr id="17" name="TextBox 16">
            <a:extLst>
              <a:ext uri="{FF2B5EF4-FFF2-40B4-BE49-F238E27FC236}">
                <a16:creationId xmlns:a16="http://schemas.microsoft.com/office/drawing/2014/main" id="{C972EC82-5652-570F-0DB0-3D0E25FBFCB4}"/>
              </a:ext>
            </a:extLst>
          </p:cNvPr>
          <p:cNvSpPr txBox="1"/>
          <p:nvPr/>
        </p:nvSpPr>
        <p:spPr>
          <a:xfrm>
            <a:off x="822981" y="2568714"/>
            <a:ext cx="4573036" cy="3970318"/>
          </a:xfrm>
          <a:prstGeom prst="rect">
            <a:avLst/>
          </a:prstGeom>
          <a:noFill/>
        </p:spPr>
        <p:txBody>
          <a:bodyPr wrap="square" rtlCol="0">
            <a:spAutoFit/>
          </a:bodyPr>
          <a:lstStyle/>
          <a:p>
            <a:pPr>
              <a:buClr>
                <a:schemeClr val="tx1"/>
              </a:buClr>
            </a:pPr>
            <a:r>
              <a:rPr lang="en-US" altLang="en-US" sz="1800" dirty="0">
                <a:solidFill>
                  <a:schemeClr val="tx2"/>
                </a:solidFill>
                <a:latin typeface="Arial" panose="020B0604020202020204" pitchFamily="34" charset="0"/>
                <a:ea typeface="MS PGothic" panose="020B0600070205080204" pitchFamily="34" charset="-128"/>
                <a:cs typeface="Arial" panose="020B0604020202020204" pitchFamily="34" charset="0"/>
              </a:rPr>
              <a:t>The ACDBE should invest capital from its own resources or through a third-party arms-length loan at current market conditions.</a:t>
            </a:r>
          </a:p>
          <a:p>
            <a:pPr>
              <a:buClr>
                <a:schemeClr val="tx1"/>
              </a:buClr>
            </a:pPr>
            <a:r>
              <a:rPr lang="en-US" dirty="0">
                <a:solidFill>
                  <a:schemeClr val="tx2"/>
                </a:solidFill>
                <a:latin typeface="Arial" panose="020B0604020202020204" pitchFamily="34" charset="0"/>
              </a:rPr>
              <a:t> </a:t>
            </a:r>
          </a:p>
          <a:p>
            <a:pPr marL="11906" lvl="1" defTabSz="993295" eaLnBrk="0" fontAlgn="base" hangingPunct="0">
              <a:lnSpc>
                <a:spcPct val="100000"/>
              </a:lnSpc>
              <a:spcBef>
                <a:spcPct val="0"/>
              </a:spcBef>
              <a:spcAft>
                <a:spcPct val="0"/>
              </a:spcAft>
              <a:tabLst>
                <a:tab pos="4272529" algn="l"/>
              </a:tabLst>
            </a:pPr>
            <a:r>
              <a:rPr lang="en-US" altLang="en-US" sz="1800" dirty="0">
                <a:solidFill>
                  <a:schemeClr val="tx2"/>
                </a:solidFill>
                <a:latin typeface="Arial" panose="020B0604020202020204" pitchFamily="34" charset="0"/>
                <a:ea typeface="MS PGothic" panose="020B0600070205080204" pitchFamily="34" charset="-128"/>
                <a:cs typeface="Arial" panose="020B0604020202020204" pitchFamily="34" charset="0"/>
              </a:rPr>
              <a:t>At least 15% of the capital required (including all capital contributions made to the joint venture, e.g., start-up capital, pre-opening expenses, facility construction, operating capital, reinvestment, </a:t>
            </a:r>
            <a:r>
              <a:rPr lang="en-US" altLang="en-US" sz="1800" dirty="0" err="1">
                <a:solidFill>
                  <a:schemeClr val="tx2"/>
                </a:solidFill>
                <a:latin typeface="Arial" panose="020B0604020202020204" pitchFamily="34" charset="0"/>
                <a:ea typeface="MS PGothic" panose="020B0600070205080204" pitchFamily="34" charset="-128"/>
                <a:cs typeface="Arial" panose="020B0604020202020204" pitchFamily="34" charset="0"/>
              </a:rPr>
              <a:t>etc</a:t>
            </a:r>
            <a:r>
              <a:rPr lang="en-US" altLang="en-US" sz="1800" dirty="0">
                <a:solidFill>
                  <a:schemeClr val="tx2"/>
                </a:solidFill>
                <a:latin typeface="Arial" panose="020B0604020202020204" pitchFamily="34" charset="0"/>
                <a:ea typeface="MS PGothic" panose="020B0600070205080204" pitchFamily="34" charset="-128"/>
                <a:cs typeface="Arial" panose="020B0604020202020204" pitchFamily="34" charset="0"/>
              </a:rPr>
              <a:t>) should be provided by the ACDBE from its own resources or through a third-party as previously referenced.</a:t>
            </a:r>
            <a:r>
              <a:rPr lang="en-US" altLang="en-US" dirty="0">
                <a:solidFill>
                  <a:schemeClr val="tx2"/>
                </a:solidFill>
                <a:latin typeface="Arial" panose="020B0604020202020204" pitchFamily="34" charset="0"/>
                <a:ea typeface="MS PGothic" panose="020B0600070205080204" pitchFamily="34" charset="-128"/>
                <a:cs typeface="Arial" panose="020B0604020202020204" pitchFamily="34" charset="0"/>
              </a:rPr>
              <a:t> (See 49 CFR Part 26.70) </a:t>
            </a:r>
            <a:endParaRPr lang="en-US" altLang="en-US" sz="1800" dirty="0">
              <a:solidFill>
                <a:schemeClr val="tx2"/>
              </a:solidFill>
              <a:latin typeface="Arial" panose="020B0604020202020204" pitchFamily="34" charset="0"/>
              <a:ea typeface="MS PGothic" panose="020B0600070205080204" pitchFamily="34" charset="-128"/>
              <a:cs typeface="Arial" panose="020B0604020202020204" pitchFamily="34" charset="0"/>
            </a:endParaRPr>
          </a:p>
        </p:txBody>
      </p:sp>
      <p:pic>
        <p:nvPicPr>
          <p:cNvPr id="23" name="Picture Placeholder 22" descr="A picture containing toy&#10;&#10;AI-generated content may be incorrect.">
            <a:extLst>
              <a:ext uri="{FF2B5EF4-FFF2-40B4-BE49-F238E27FC236}">
                <a16:creationId xmlns:a16="http://schemas.microsoft.com/office/drawing/2014/main" id="{BBE3679F-BB98-F9DE-2914-AAAE22B00300}"/>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479" r="479"/>
          <a:stretch>
            <a:fillRect/>
          </a:stretch>
        </p:blipFill>
        <p:spPr/>
      </p:pic>
    </p:spTree>
    <p:extLst>
      <p:ext uri="{BB962C8B-B14F-4D97-AF65-F5344CB8AC3E}">
        <p14:creationId xmlns:p14="http://schemas.microsoft.com/office/powerpoint/2010/main" val="366161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5" name="Google Shape;65;p3"/>
          <p:cNvSpPr txBox="1"/>
          <p:nvPr/>
        </p:nvSpPr>
        <p:spPr>
          <a:xfrm>
            <a:off x="168458" y="1357412"/>
            <a:ext cx="8992633" cy="307736"/>
          </a:xfrm>
          <a:prstGeom prst="rect">
            <a:avLst/>
          </a:prstGeom>
          <a:noFill/>
          <a:ln>
            <a:noFill/>
          </a:ln>
        </p:spPr>
        <p:txBody>
          <a:bodyPr spcFirstLastPara="1" wrap="square" lIns="91425" tIns="45700" rIns="91425" bIns="45700" anchor="t" anchorCtr="0">
            <a:spAutoFit/>
          </a:bodyPr>
          <a:lstStyle/>
          <a:p>
            <a:r>
              <a:rPr lang="en-US" dirty="0">
                <a:solidFill>
                  <a:schemeClr val="tx1"/>
                </a:solidFill>
              </a:rPr>
              <a:t>	</a:t>
            </a:r>
          </a:p>
        </p:txBody>
      </p:sp>
      <p:sp>
        <p:nvSpPr>
          <p:cNvPr id="6" name="Google Shape;58;p2">
            <a:extLst>
              <a:ext uri="{FF2B5EF4-FFF2-40B4-BE49-F238E27FC236}">
                <a16:creationId xmlns:a16="http://schemas.microsoft.com/office/drawing/2014/main" id="{EFF0B050-1C64-5847-B43A-61DEFB1FAE4E}"/>
              </a:ext>
            </a:extLst>
          </p:cNvPr>
          <p:cNvSpPr txBox="1"/>
          <p:nvPr/>
        </p:nvSpPr>
        <p:spPr>
          <a:xfrm>
            <a:off x="2982595" y="3104346"/>
            <a:ext cx="4236912" cy="649308"/>
          </a:xfrm>
          <a:prstGeom prst="rect">
            <a:avLst/>
          </a:prstGeom>
          <a:noFill/>
          <a:ln>
            <a:noFill/>
          </a:ln>
        </p:spPr>
        <p:txBody>
          <a:bodyPr spcFirstLastPara="1" wrap="square" lIns="91425" tIns="45700" rIns="91425" bIns="45700" anchor="t" anchorCtr="0">
            <a:noAutofit/>
          </a:bodyPr>
          <a:lstStyle/>
          <a:p>
            <a:pPr lvl="0">
              <a:lnSpc>
                <a:spcPct val="90000"/>
              </a:lnSpc>
              <a:buClr>
                <a:srgbClr val="E6E6E6"/>
              </a:buClr>
              <a:buSzPts val="3600"/>
            </a:pPr>
            <a:endParaRPr sz="4000" b="1" i="0" u="none" strike="noStrike" cap="none" dirty="0">
              <a:latin typeface="Arial" panose="020B0604020202020204" pitchFamily="34" charset="0"/>
              <a:cs typeface="Arial" panose="020B0604020202020204" pitchFamily="34" charset="0"/>
              <a:sym typeface="Arial"/>
            </a:endParaRPr>
          </a:p>
        </p:txBody>
      </p:sp>
      <p:sp>
        <p:nvSpPr>
          <p:cNvPr id="5" name="Google Shape;65;p3">
            <a:extLst>
              <a:ext uri="{FF2B5EF4-FFF2-40B4-BE49-F238E27FC236}">
                <a16:creationId xmlns:a16="http://schemas.microsoft.com/office/drawing/2014/main" id="{905CADCE-9E1A-5D4D-8734-B4052C8CF18F}"/>
              </a:ext>
            </a:extLst>
          </p:cNvPr>
          <p:cNvSpPr txBox="1"/>
          <p:nvPr/>
        </p:nvSpPr>
        <p:spPr>
          <a:xfrm>
            <a:off x="436385" y="1257280"/>
            <a:ext cx="8178226" cy="877123"/>
          </a:xfrm>
          <a:prstGeom prst="rect">
            <a:avLst/>
          </a:prstGeom>
          <a:noFill/>
          <a:ln>
            <a:noFill/>
          </a:ln>
        </p:spPr>
        <p:txBody>
          <a:bodyPr spcFirstLastPara="1" wrap="square" lIns="91425" tIns="45700" rIns="91425" bIns="45700" anchor="t" anchorCtr="0">
            <a:spAutoFit/>
          </a:bodyPr>
          <a:lstStyle/>
          <a:p>
            <a:pPr algn="l">
              <a:lnSpc>
                <a:spcPct val="150000"/>
              </a:lnSpc>
            </a:pPr>
            <a:endParaRPr lang="en-US" sz="1800" b="1" cap="none" dirty="0">
              <a:solidFill>
                <a:schemeClr val="tx1"/>
              </a:solidFill>
              <a:latin typeface="+mn-lt"/>
              <a:sym typeface="Arial"/>
            </a:endParaRPr>
          </a:p>
          <a:p>
            <a:pPr marR="0" lvl="0" algn="l" rtl="0">
              <a:lnSpc>
                <a:spcPct val="150000"/>
              </a:lnSpc>
              <a:spcBef>
                <a:spcPts val="0"/>
              </a:spcBef>
              <a:buClr>
                <a:srgbClr val="585858"/>
              </a:buClr>
              <a:buSzPts val="1694"/>
            </a:pPr>
            <a:endParaRPr lang="en-US" sz="1600" b="1" i="0" u="none" strike="noStrike" cap="none" dirty="0">
              <a:solidFill>
                <a:schemeClr val="tx1"/>
              </a:solidFill>
              <a:latin typeface="+mn-lt"/>
              <a:sym typeface="Arial"/>
            </a:endParaRPr>
          </a:p>
        </p:txBody>
      </p:sp>
      <p:pic>
        <p:nvPicPr>
          <p:cNvPr id="11" name="Picture Placeholder 10">
            <a:extLst>
              <a:ext uri="{FF2B5EF4-FFF2-40B4-BE49-F238E27FC236}">
                <a16:creationId xmlns:a16="http://schemas.microsoft.com/office/drawing/2014/main" id="{BC9508F3-B6E5-E87B-E89D-F17C59AD8FF5}"/>
              </a:ext>
            </a:extLst>
          </p:cNvPr>
          <p:cNvPicPr>
            <a:picLocks noGrp="1" noChangeAspect="1"/>
          </p:cNvPicPr>
          <p:nvPr>
            <p:ph type="pic" sz="quarter" idx="10"/>
          </p:nvPr>
        </p:nvPicPr>
        <p:blipFill>
          <a:blip r:embed="rId3"/>
          <a:srcRect l="3238" r="72856"/>
          <a:stretch/>
        </p:blipFill>
        <p:spPr>
          <a:xfrm>
            <a:off x="9277350" y="0"/>
            <a:ext cx="2914650" cy="6858000"/>
          </a:xfrm>
        </p:spPr>
      </p:pic>
      <p:sp>
        <p:nvSpPr>
          <p:cNvPr id="2" name="Text Placeholder 26">
            <a:extLst>
              <a:ext uri="{FF2B5EF4-FFF2-40B4-BE49-F238E27FC236}">
                <a16:creationId xmlns:a16="http://schemas.microsoft.com/office/drawing/2014/main" id="{209B1C95-8747-0FCF-DC0E-A17BD50A6B2B}"/>
              </a:ext>
            </a:extLst>
          </p:cNvPr>
          <p:cNvSpPr txBox="1">
            <a:spLocks/>
          </p:cNvSpPr>
          <p:nvPr/>
        </p:nvSpPr>
        <p:spPr>
          <a:xfrm>
            <a:off x="168458" y="186641"/>
            <a:ext cx="8138160" cy="457200"/>
          </a:xfrm>
          <a:prstGeom prst="rect">
            <a:avLst/>
          </a:prstGeom>
        </p:spPr>
        <p:txBody>
          <a:bodyPr vert="horz" lIns="91440" tIns="45720" rIns="91440" bIns="45720" rtlCol="0">
            <a:noAutofit/>
          </a:bodyPr>
          <a:lstStyle>
            <a:lvl1pPr marL="538163" indent="-285750" algn="l" defTabSz="914400" rtl="0" eaLnBrk="1" latinLnBrk="0" hangingPunct="1">
              <a:lnSpc>
                <a:spcPct val="90000"/>
              </a:lnSpc>
              <a:spcBef>
                <a:spcPts val="1000"/>
              </a:spcBef>
              <a:buClr>
                <a:schemeClr val="tx1"/>
              </a:buClr>
              <a:buFontTx/>
              <a:buBlip>
                <a:blip r:embed="rId4">
                  <a:extLst>
                    <a:ext uri="{96DAC541-7B7A-43D3-8B79-37D633B846F1}">
                      <asvg:svgBlip xmlns:asvg="http://schemas.microsoft.com/office/drawing/2016/SVG/main" r:embed="rId5"/>
                    </a:ext>
                  </a:extLst>
                </a:blip>
              </a:buBlip>
              <a:defRPr sz="1800" kern="1200">
                <a:solidFill>
                  <a:schemeClr val="tx2"/>
                </a:solidFill>
                <a:latin typeface="Arial" panose="020B0604020202020204" pitchFamily="34" charset="0"/>
                <a:ea typeface="+mn-ea"/>
                <a:cs typeface="Arial" panose="020B0604020202020204" pitchFamily="34" charset="0"/>
              </a:defRPr>
            </a:lvl1pPr>
            <a:lvl2pPr marL="985838" indent="-28575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1"/>
              </a:buClr>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1"/>
              </a:buClr>
              <a:buFont typeface="Arial" panose="020B0604020202020204" pitchFamily="34" charset="0"/>
              <a:buNone/>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200"/>
              </a:spcAft>
              <a:buClrTx/>
              <a:buFont typeface="Arial" panose="020B0604020202020204" pitchFamily="34" charset="0"/>
              <a:buNone/>
              <a:defRPr/>
            </a:pPr>
            <a:r>
              <a:rPr lang="en-US" b="1" dirty="0">
                <a:solidFill>
                  <a:srgbClr val="585858"/>
                </a:solidFill>
              </a:rPr>
              <a:t>JOINT VENTURES</a:t>
            </a:r>
          </a:p>
          <a:p>
            <a:pPr marL="252413" indent="0">
              <a:buFontTx/>
              <a:buNone/>
            </a:pPr>
            <a:endParaRPr lang="en-US" dirty="0"/>
          </a:p>
        </p:txBody>
      </p:sp>
      <p:sp>
        <p:nvSpPr>
          <p:cNvPr id="3" name="Text Placeholder 26">
            <a:extLst>
              <a:ext uri="{FF2B5EF4-FFF2-40B4-BE49-F238E27FC236}">
                <a16:creationId xmlns:a16="http://schemas.microsoft.com/office/drawing/2014/main" id="{5BA43C7D-68B3-E625-BD52-A35C9B66C221}"/>
              </a:ext>
            </a:extLst>
          </p:cNvPr>
          <p:cNvSpPr txBox="1">
            <a:spLocks/>
          </p:cNvSpPr>
          <p:nvPr/>
        </p:nvSpPr>
        <p:spPr>
          <a:xfrm>
            <a:off x="167741" y="3753654"/>
            <a:ext cx="8778240" cy="640080"/>
          </a:xfrm>
          <a:prstGeom prst="rect">
            <a:avLst/>
          </a:prstGeom>
        </p:spPr>
        <p:txBody>
          <a:bodyPr vert="horz" lIns="91440" tIns="45720" rIns="91440" bIns="45720" rtlCol="0">
            <a:noAutofit/>
          </a:bodyPr>
          <a:lstStyle>
            <a:lvl1pPr marL="538163" indent="-285750" algn="l" defTabSz="914400" rtl="0" eaLnBrk="1" latinLnBrk="0" hangingPunct="1">
              <a:lnSpc>
                <a:spcPct val="90000"/>
              </a:lnSpc>
              <a:spcBef>
                <a:spcPts val="1000"/>
              </a:spcBef>
              <a:buClr>
                <a:schemeClr val="tx1"/>
              </a:buClr>
              <a:buFontTx/>
              <a:buBlip>
                <a:blip r:embed="rId4">
                  <a:extLst>
                    <a:ext uri="{96DAC541-7B7A-43D3-8B79-37D633B846F1}">
                      <asvg:svgBlip xmlns:asvg="http://schemas.microsoft.com/office/drawing/2016/SVG/main" r:embed="rId5"/>
                    </a:ext>
                  </a:extLst>
                </a:blip>
              </a:buBlip>
              <a:defRPr sz="1800" kern="1200">
                <a:solidFill>
                  <a:schemeClr val="tx2"/>
                </a:solidFill>
                <a:latin typeface="Arial" panose="020B0604020202020204" pitchFamily="34" charset="0"/>
                <a:ea typeface="+mn-ea"/>
                <a:cs typeface="Arial" panose="020B0604020202020204" pitchFamily="34" charset="0"/>
              </a:defRPr>
            </a:lvl1pPr>
            <a:lvl2pPr marL="985838" indent="-28575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1"/>
              </a:buClr>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1"/>
              </a:buClr>
              <a:buFont typeface="Arial" panose="020B0604020202020204" pitchFamily="34" charset="0"/>
              <a:buNone/>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200"/>
              </a:spcAft>
              <a:buClrTx/>
              <a:buFont typeface="Arial" panose="020B0604020202020204" pitchFamily="34" charset="0"/>
              <a:buNone/>
              <a:defRPr/>
            </a:pPr>
            <a:r>
              <a:rPr lang="en-US" b="1" dirty="0">
                <a:solidFill>
                  <a:srgbClr val="585858"/>
                </a:solidFill>
              </a:rPr>
              <a:t>The ACDBE is responsible for a distinct, clearly defined portion of the work of the contract and who shares commensurate with its ownership interest in the:</a:t>
            </a:r>
          </a:p>
          <a:p>
            <a:r>
              <a:rPr lang="en-US" sz="1600" dirty="0">
                <a:solidFill>
                  <a:schemeClr val="bg1">
                    <a:lumMod val="50000"/>
                  </a:schemeClr>
                </a:solidFill>
              </a:rPr>
              <a:t>Capital contribution</a:t>
            </a:r>
          </a:p>
          <a:p>
            <a:r>
              <a:rPr lang="en-US" sz="1600" dirty="0">
                <a:solidFill>
                  <a:schemeClr val="bg1">
                    <a:lumMod val="50000"/>
                  </a:schemeClr>
                </a:solidFill>
              </a:rPr>
              <a:t>Control</a:t>
            </a:r>
          </a:p>
          <a:p>
            <a:r>
              <a:rPr lang="en-US" sz="1600" dirty="0">
                <a:solidFill>
                  <a:schemeClr val="bg1">
                    <a:lumMod val="50000"/>
                  </a:schemeClr>
                </a:solidFill>
              </a:rPr>
              <a:t>Management</a:t>
            </a:r>
          </a:p>
          <a:p>
            <a:r>
              <a:rPr lang="en-US" sz="1600" dirty="0">
                <a:solidFill>
                  <a:schemeClr val="bg1">
                    <a:lumMod val="50000"/>
                  </a:schemeClr>
                </a:solidFill>
              </a:rPr>
              <a:t>Risks</a:t>
            </a:r>
          </a:p>
          <a:p>
            <a:r>
              <a:rPr lang="en-US" sz="1600" dirty="0">
                <a:solidFill>
                  <a:schemeClr val="bg1">
                    <a:lumMod val="50000"/>
                  </a:schemeClr>
                </a:solidFill>
              </a:rPr>
              <a:t>Profits</a:t>
            </a:r>
            <a:endParaRPr lang="en-US" dirty="0">
              <a:solidFill>
                <a:schemeClr val="bg1">
                  <a:lumMod val="50000"/>
                </a:schemeClr>
              </a:solidFill>
            </a:endParaRPr>
          </a:p>
          <a:p>
            <a:pPr marL="252413" indent="0">
              <a:buFontTx/>
              <a:buNone/>
            </a:pPr>
            <a:endParaRPr lang="en-US" dirty="0"/>
          </a:p>
        </p:txBody>
      </p:sp>
      <p:sp>
        <p:nvSpPr>
          <p:cNvPr id="4" name="Text Placeholder 26">
            <a:extLst>
              <a:ext uri="{FF2B5EF4-FFF2-40B4-BE49-F238E27FC236}">
                <a16:creationId xmlns:a16="http://schemas.microsoft.com/office/drawing/2014/main" id="{8DE54A84-DB2B-467C-1161-3EB26DA43528}"/>
              </a:ext>
            </a:extLst>
          </p:cNvPr>
          <p:cNvSpPr txBox="1">
            <a:spLocks/>
          </p:cNvSpPr>
          <p:nvPr/>
        </p:nvSpPr>
        <p:spPr>
          <a:xfrm>
            <a:off x="168458" y="643839"/>
            <a:ext cx="9052560" cy="914400"/>
          </a:xfrm>
          <a:prstGeom prst="rect">
            <a:avLst/>
          </a:prstGeom>
        </p:spPr>
        <p:txBody>
          <a:bodyPr vert="horz" lIns="91440" tIns="45720" rIns="91440" bIns="45720" rtlCol="0">
            <a:noAutofit/>
          </a:bodyPr>
          <a:lstStyle>
            <a:lvl1pPr marL="538163" indent="-285750" algn="l" defTabSz="914400" rtl="0" eaLnBrk="1" latinLnBrk="0" hangingPunct="1">
              <a:lnSpc>
                <a:spcPct val="90000"/>
              </a:lnSpc>
              <a:spcBef>
                <a:spcPts val="1000"/>
              </a:spcBef>
              <a:buClr>
                <a:schemeClr val="tx1"/>
              </a:buClr>
              <a:buFontTx/>
              <a:buBlip>
                <a:blip r:embed="rId4">
                  <a:extLst>
                    <a:ext uri="{96DAC541-7B7A-43D3-8B79-37D633B846F1}">
                      <asvg:svgBlip xmlns:asvg="http://schemas.microsoft.com/office/drawing/2016/SVG/main" r:embed="rId5"/>
                    </a:ext>
                  </a:extLst>
                </a:blip>
              </a:buBlip>
              <a:defRPr sz="1800" kern="1200">
                <a:solidFill>
                  <a:schemeClr val="tx2"/>
                </a:solidFill>
                <a:latin typeface="Arial" panose="020B0604020202020204" pitchFamily="34" charset="0"/>
                <a:ea typeface="+mn-ea"/>
                <a:cs typeface="Arial" panose="020B0604020202020204" pitchFamily="34" charset="0"/>
              </a:defRPr>
            </a:lvl1pPr>
            <a:lvl2pPr marL="985838" indent="-28575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tx1"/>
              </a:buClr>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tx1"/>
              </a:buClr>
              <a:buFont typeface="Arial" panose="020B0604020202020204" pitchFamily="34" charset="0"/>
              <a:buNone/>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200"/>
              </a:spcAft>
              <a:buClrTx/>
              <a:buFont typeface="Arial" panose="020B0604020202020204" pitchFamily="34" charset="0"/>
              <a:buNone/>
              <a:defRPr/>
            </a:pPr>
            <a:r>
              <a:rPr lang="en-US" b="1" dirty="0">
                <a:solidFill>
                  <a:srgbClr val="585858"/>
                </a:solidFill>
              </a:rPr>
              <a:t>Joint venture means an association of an ACDBE firm and one or more other firms to carry out a single, for-profit business enterprise, for which the parties combine:</a:t>
            </a:r>
          </a:p>
          <a:p>
            <a:r>
              <a:rPr lang="en-US" sz="1600" dirty="0">
                <a:solidFill>
                  <a:schemeClr val="bg1">
                    <a:lumMod val="50000"/>
                  </a:schemeClr>
                </a:solidFill>
              </a:rPr>
              <a:t>Property</a:t>
            </a:r>
          </a:p>
          <a:p>
            <a:r>
              <a:rPr lang="en-US" sz="1600" dirty="0">
                <a:solidFill>
                  <a:schemeClr val="bg1">
                    <a:lumMod val="50000"/>
                  </a:schemeClr>
                </a:solidFill>
              </a:rPr>
              <a:t>Capital</a:t>
            </a:r>
          </a:p>
          <a:p>
            <a:r>
              <a:rPr lang="en-US" sz="1600" dirty="0">
                <a:solidFill>
                  <a:schemeClr val="bg1">
                    <a:lumMod val="50000"/>
                  </a:schemeClr>
                </a:solidFill>
              </a:rPr>
              <a:t>Efforts </a:t>
            </a:r>
          </a:p>
          <a:p>
            <a:r>
              <a:rPr lang="en-US" sz="1600" dirty="0">
                <a:solidFill>
                  <a:schemeClr val="bg1">
                    <a:lumMod val="50000"/>
                  </a:schemeClr>
                </a:solidFill>
              </a:rPr>
              <a:t>Skills</a:t>
            </a:r>
          </a:p>
          <a:p>
            <a:r>
              <a:rPr lang="en-US" sz="1600" dirty="0">
                <a:solidFill>
                  <a:schemeClr val="bg1">
                    <a:lumMod val="50000"/>
                  </a:schemeClr>
                </a:solidFill>
              </a:rPr>
              <a:t>Knowledge</a:t>
            </a:r>
            <a:endParaRPr lang="en-US" dirty="0">
              <a:solidFill>
                <a:schemeClr val="bg1">
                  <a:lumMod val="50000"/>
                </a:schemeClr>
              </a:solidFill>
            </a:endParaRPr>
          </a:p>
          <a:p>
            <a:pPr marL="252413" indent="0">
              <a:buFontTx/>
              <a:buNone/>
            </a:pPr>
            <a:endParaRPr lang="en-US" dirty="0"/>
          </a:p>
        </p:txBody>
      </p:sp>
    </p:spTree>
    <p:extLst>
      <p:ext uri="{BB962C8B-B14F-4D97-AF65-F5344CB8AC3E}">
        <p14:creationId xmlns:p14="http://schemas.microsoft.com/office/powerpoint/2010/main" val="303387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86642-0639-1603-5BC5-DFD6C578A059}"/>
            </a:ext>
          </a:extLst>
        </p:cNvPr>
        <p:cNvGrpSpPr/>
        <p:nvPr/>
      </p:nvGrpSpPr>
      <p:grpSpPr>
        <a:xfrm>
          <a:off x="0" y="0"/>
          <a:ext cx="0" cy="0"/>
          <a:chOff x="0" y="0"/>
          <a:chExt cx="0" cy="0"/>
        </a:xfrm>
      </p:grpSpPr>
      <p:sp>
        <p:nvSpPr>
          <p:cNvPr id="27" name="Text Placeholder 26">
            <a:extLst>
              <a:ext uri="{FF2B5EF4-FFF2-40B4-BE49-F238E27FC236}">
                <a16:creationId xmlns:a16="http://schemas.microsoft.com/office/drawing/2014/main" id="{D4D916E5-3E27-CA7C-794E-C5B0930E4F8A}"/>
              </a:ext>
            </a:extLst>
          </p:cNvPr>
          <p:cNvSpPr>
            <a:spLocks noGrp="1"/>
          </p:cNvSpPr>
          <p:nvPr>
            <p:ph type="body" sz="quarter" idx="11"/>
          </p:nvPr>
        </p:nvSpPr>
        <p:spPr>
          <a:xfrm>
            <a:off x="493765" y="1196343"/>
            <a:ext cx="10515599" cy="5394960"/>
          </a:xfrm>
        </p:spPr>
        <p:txBody>
          <a:bodyPr>
            <a:noAutofit/>
          </a:bodyPr>
          <a:lstStyle/>
          <a:p>
            <a:pPr marL="0" lvl="0" indent="0">
              <a:lnSpc>
                <a:spcPct val="110000"/>
              </a:lnSpc>
              <a:spcBef>
                <a:spcPts val="1200"/>
              </a:spcBef>
              <a:spcAft>
                <a:spcPts val="200"/>
              </a:spcAft>
              <a:buClrTx/>
              <a:buNone/>
              <a:defRPr/>
            </a:pPr>
            <a:r>
              <a:rPr lang="en-US" b="1" dirty="0">
                <a:solidFill>
                  <a:srgbClr val="585858"/>
                </a:solidFill>
              </a:rPr>
              <a:t>Options for Meeting an ACDBE Goal</a:t>
            </a:r>
          </a:p>
          <a:p>
            <a:r>
              <a:rPr lang="en-US" sz="1600" dirty="0">
                <a:solidFill>
                  <a:schemeClr val="bg1">
                    <a:lumMod val="50000"/>
                  </a:schemeClr>
                </a:solidFill>
              </a:rPr>
              <a:t>100% ACDBE Participation</a:t>
            </a:r>
          </a:p>
          <a:p>
            <a:pPr lvl="1"/>
            <a:r>
              <a:rPr lang="en-US" sz="1400" dirty="0">
                <a:solidFill>
                  <a:schemeClr val="bg1">
                    <a:lumMod val="50000"/>
                  </a:schemeClr>
                </a:solidFill>
              </a:rPr>
              <a:t>The proposer is solely owned and operated as a certified ACDBE firm</a:t>
            </a:r>
            <a:r>
              <a:rPr lang="en-US" dirty="0"/>
              <a:t>. </a:t>
            </a:r>
          </a:p>
          <a:p>
            <a:pPr marL="700088" lvl="1" indent="0">
              <a:buNone/>
            </a:pPr>
            <a:endParaRPr lang="en-US" dirty="0"/>
          </a:p>
          <a:p>
            <a:r>
              <a:rPr lang="en-US" sz="1600" dirty="0">
                <a:solidFill>
                  <a:schemeClr val="bg1">
                    <a:lumMod val="50000"/>
                  </a:schemeClr>
                </a:solidFill>
              </a:rPr>
              <a:t>Percentage of participation</a:t>
            </a:r>
          </a:p>
          <a:p>
            <a:pPr lvl="1"/>
            <a:r>
              <a:rPr lang="en-US" sz="1400" dirty="0">
                <a:solidFill>
                  <a:schemeClr val="bg1">
                    <a:lumMod val="50000"/>
                  </a:schemeClr>
                </a:solidFill>
              </a:rPr>
              <a:t>A percentage of the business is designated to be owned, operated and/or maintained by a certified ACDBE through a sub-lease, management, operating and/or franchise agreement</a:t>
            </a:r>
            <a:r>
              <a:rPr lang="en-US" dirty="0">
                <a:solidFill>
                  <a:schemeClr val="bg1">
                    <a:lumMod val="50000"/>
                  </a:schemeClr>
                </a:solidFill>
              </a:rPr>
              <a:t>. </a:t>
            </a:r>
          </a:p>
          <a:p>
            <a:pPr marL="700088" lvl="1" indent="0">
              <a:buNone/>
            </a:pPr>
            <a:endParaRPr lang="en-US" dirty="0">
              <a:solidFill>
                <a:schemeClr val="bg1">
                  <a:lumMod val="50000"/>
                </a:schemeClr>
              </a:solidFill>
            </a:endParaRPr>
          </a:p>
          <a:p>
            <a:r>
              <a:rPr lang="en-US" sz="1600" dirty="0">
                <a:solidFill>
                  <a:schemeClr val="bg1">
                    <a:lumMod val="50000"/>
                  </a:schemeClr>
                </a:solidFill>
              </a:rPr>
              <a:t>Percentage Participation by way of a Joint Venture Agreement</a:t>
            </a:r>
          </a:p>
          <a:p>
            <a:pPr lvl="1"/>
            <a:r>
              <a:rPr lang="en-US" sz="1400" dirty="0">
                <a:solidFill>
                  <a:schemeClr val="bg1">
                    <a:lumMod val="50000"/>
                  </a:schemeClr>
                </a:solidFill>
              </a:rPr>
              <a:t>A proposer enters into a joint venture agreement with a certified ACDBE partner, in which the ACDBE partner has a financial risk and reward commensurate with the ACDBE participation for the concession opportunity. For purposes of ACDBE participation, joint venture entities are not certified as ACDBEs</a:t>
            </a:r>
            <a:r>
              <a:rPr lang="en-US" dirty="0">
                <a:solidFill>
                  <a:schemeClr val="bg1">
                    <a:lumMod val="50000"/>
                  </a:schemeClr>
                </a:solidFill>
              </a:rPr>
              <a:t>.</a:t>
            </a:r>
          </a:p>
          <a:p>
            <a:pPr marL="700088" lvl="1" indent="0">
              <a:buNone/>
            </a:pPr>
            <a:endParaRPr lang="en-US" dirty="0">
              <a:solidFill>
                <a:schemeClr val="bg1">
                  <a:lumMod val="50000"/>
                </a:schemeClr>
              </a:solidFill>
            </a:endParaRPr>
          </a:p>
          <a:p>
            <a:r>
              <a:rPr lang="en-US" sz="1600" dirty="0">
                <a:solidFill>
                  <a:schemeClr val="bg1">
                    <a:lumMod val="50000"/>
                  </a:schemeClr>
                </a:solidFill>
              </a:rPr>
              <a:t>Percentage of Goods/Services toward Vendor Purchases</a:t>
            </a:r>
          </a:p>
          <a:p>
            <a:pPr lvl="1"/>
            <a:r>
              <a:rPr lang="en-US" sz="1400" dirty="0">
                <a:solidFill>
                  <a:schemeClr val="bg1">
                    <a:lumMod val="50000"/>
                  </a:schemeClr>
                </a:solidFill>
              </a:rPr>
              <a:t>Percentage of total purchases for all goods and services awarded to ACDBE certified firm(s)</a:t>
            </a:r>
            <a:r>
              <a:rPr lang="en-US" dirty="0">
                <a:solidFill>
                  <a:schemeClr val="bg1">
                    <a:lumMod val="50000"/>
                  </a:schemeClr>
                </a:solidFill>
              </a:rPr>
              <a:t>. </a:t>
            </a:r>
          </a:p>
          <a:p>
            <a:pPr marL="0" marR="0" lvl="0" indent="0" algn="l"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585858"/>
                </a:solidFill>
                <a:effectLst/>
                <a:uLnTx/>
                <a:uFillTx/>
                <a:latin typeface="Arial" panose="020B0604020202020204" pitchFamily="34" charset="0"/>
                <a:ea typeface="+mn-ea"/>
                <a:cs typeface="Arial" panose="020B0604020202020204" pitchFamily="34" charset="0"/>
              </a:rPr>
              <a:t>Team Selection</a:t>
            </a:r>
          </a:p>
          <a:p>
            <a:pPr>
              <a:spcBef>
                <a:spcPts val="600"/>
              </a:spcBef>
            </a:pPr>
            <a:r>
              <a:rPr lang="en-US" sz="1600" dirty="0">
                <a:solidFill>
                  <a:schemeClr val="bg1">
                    <a:lumMod val="50000"/>
                  </a:schemeClr>
                </a:solidFill>
              </a:rPr>
              <a:t>Exclusive teaming agreements for purposes of submitting a proposal not allowed.</a:t>
            </a:r>
          </a:p>
          <a:p>
            <a:pPr marL="252413" indent="0">
              <a:buNone/>
            </a:pPr>
            <a:endParaRPr lang="en-US" dirty="0"/>
          </a:p>
        </p:txBody>
      </p:sp>
      <p:sp>
        <p:nvSpPr>
          <p:cNvPr id="29" name="Title 28">
            <a:extLst>
              <a:ext uri="{FF2B5EF4-FFF2-40B4-BE49-F238E27FC236}">
                <a16:creationId xmlns:a16="http://schemas.microsoft.com/office/drawing/2014/main" id="{D0E23BA7-31ED-9F6A-B152-6C033F433B30}"/>
              </a:ext>
            </a:extLst>
          </p:cNvPr>
          <p:cNvSpPr>
            <a:spLocks noGrp="1"/>
          </p:cNvSpPr>
          <p:nvPr>
            <p:ph type="title"/>
          </p:nvPr>
        </p:nvSpPr>
        <p:spPr>
          <a:xfrm>
            <a:off x="246017" y="137516"/>
            <a:ext cx="10515600" cy="822960"/>
          </a:xfrm>
        </p:spPr>
        <p:txBody>
          <a:bodyPr/>
          <a:lstStyle/>
          <a:p>
            <a:r>
              <a:rPr lang="en-US" dirty="0"/>
              <a:t>PARTNERING OPTIONS</a:t>
            </a:r>
          </a:p>
        </p:txBody>
      </p:sp>
      <p:sp>
        <p:nvSpPr>
          <p:cNvPr id="26" name="Text Placeholder 25">
            <a:extLst>
              <a:ext uri="{FF2B5EF4-FFF2-40B4-BE49-F238E27FC236}">
                <a16:creationId xmlns:a16="http://schemas.microsoft.com/office/drawing/2014/main" id="{EB84F79B-6149-78A4-8E9F-FBEE7728FBE3}"/>
              </a:ext>
            </a:extLst>
          </p:cNvPr>
          <p:cNvSpPr>
            <a:spLocks noGrp="1"/>
          </p:cNvSpPr>
          <p:nvPr>
            <p:ph type="body" sz="quarter" idx="10"/>
          </p:nvPr>
        </p:nvSpPr>
        <p:spPr>
          <a:xfrm>
            <a:off x="382186" y="815337"/>
            <a:ext cx="10510059" cy="374650"/>
          </a:xfrm>
        </p:spPr>
        <p:txBody>
          <a:bodyPr/>
          <a:lstStyle/>
          <a:p>
            <a:r>
              <a:rPr lang="en-US" dirty="0">
                <a:solidFill>
                  <a:schemeClr val="tx1">
                    <a:lumMod val="60000"/>
                    <a:lumOff val="40000"/>
                  </a:schemeClr>
                </a:solidFill>
              </a:rPr>
              <a:t>ACDBE Concessions Opportunity</a:t>
            </a:r>
            <a:endParaRPr lang="en-US" sz="1800" dirty="0">
              <a:solidFill>
                <a:schemeClr val="tx1">
                  <a:lumMod val="60000"/>
                  <a:lumOff val="40000"/>
                </a:schemeClr>
              </a:solidFill>
            </a:endParaRPr>
          </a:p>
        </p:txBody>
      </p:sp>
    </p:spTree>
    <p:extLst>
      <p:ext uri="{BB962C8B-B14F-4D97-AF65-F5344CB8AC3E}">
        <p14:creationId xmlns:p14="http://schemas.microsoft.com/office/powerpoint/2010/main" val="152800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29">
            <a:extLst>
              <a:ext uri="{FF2B5EF4-FFF2-40B4-BE49-F238E27FC236}">
                <a16:creationId xmlns:a16="http://schemas.microsoft.com/office/drawing/2014/main" id="{824DFB0D-CECE-1AF0-7823-EDBF1C575270}"/>
              </a:ext>
            </a:extLst>
          </p:cNvPr>
          <p:cNvSpPr/>
          <p:nvPr/>
        </p:nvSpPr>
        <p:spPr>
          <a:xfrm>
            <a:off x="9063789" y="0"/>
            <a:ext cx="3128211" cy="6858000"/>
          </a:xfrm>
          <a:prstGeom prst="rect">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ru-RU">
              <a:latin typeface="Arial" panose="020B0604020202020204" pitchFamily="34" charset="0"/>
            </a:endParaRPr>
          </a:p>
        </p:txBody>
      </p:sp>
      <p:sp>
        <p:nvSpPr>
          <p:cNvPr id="64" name="TextBox 63"/>
          <p:cNvSpPr txBox="1"/>
          <p:nvPr/>
        </p:nvSpPr>
        <p:spPr>
          <a:xfrm>
            <a:off x="857757" y="408022"/>
            <a:ext cx="4400043" cy="1097280"/>
          </a:xfrm>
          <a:prstGeom prst="rect">
            <a:avLst/>
          </a:prstGeom>
        </p:spPr>
        <p:txBody>
          <a:bodyPr vert="horz" lIns="91440" tIns="45720" rIns="91440" bIns="45720" rtlCol="0" anchor="t">
            <a:norm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r>
              <a:rPr lang="en-US" sz="4000" spc="0" dirty="0">
                <a:solidFill>
                  <a:srgbClr val="FF5000"/>
                </a:solidFill>
                <a:latin typeface="Arial"/>
                <a:cs typeface="Arial"/>
              </a:rPr>
              <a:t>PRO FORMA</a:t>
            </a:r>
            <a:endParaRPr lang="en-US" sz="4000" spc="0" dirty="0"/>
          </a:p>
        </p:txBody>
      </p:sp>
      <p:sp>
        <p:nvSpPr>
          <p:cNvPr id="65" name="TextBox 64"/>
          <p:cNvSpPr txBox="1"/>
          <p:nvPr/>
        </p:nvSpPr>
        <p:spPr>
          <a:xfrm>
            <a:off x="857757" y="2647973"/>
            <a:ext cx="4588042" cy="3231654"/>
          </a:xfrm>
          <a:prstGeom prst="rect">
            <a:avLst/>
          </a:prstGeom>
          <a:noFill/>
        </p:spPr>
        <p:txBody>
          <a:bodyPr wrap="square" lIns="91440" tIns="45720" rIns="91440" bIns="45720" rtlCol="0" anchor="t">
            <a:spAutoFit/>
          </a:bodyPr>
          <a:lstStyle/>
          <a:p>
            <a:pPr marL="285750" indent="-285750">
              <a:spcAft>
                <a:spcPts val="1800"/>
              </a:spcAft>
              <a:buClr>
                <a:srgbClr val="F36522"/>
              </a:buClr>
              <a:buFont typeface="Wingdings" panose="05000000000000000000" pitchFamily="2" charset="2"/>
              <a:buChar char="ü"/>
              <a:defRPr/>
            </a:pPr>
            <a:r>
              <a:rPr lang="en-US" dirty="0">
                <a:solidFill>
                  <a:schemeClr val="bg1">
                    <a:lumMod val="50000"/>
                  </a:schemeClr>
                </a:solidFill>
              </a:rPr>
              <a:t>Provides a framework for evaluating the financial potential of a concession opportunity</a:t>
            </a:r>
          </a:p>
          <a:p>
            <a:pPr marL="285750" indent="-285750">
              <a:spcAft>
                <a:spcPts val="1800"/>
              </a:spcAft>
              <a:buClr>
                <a:srgbClr val="F36522"/>
              </a:buClr>
              <a:buFont typeface="Wingdings" panose="05000000000000000000" pitchFamily="2" charset="2"/>
              <a:buChar char="ü"/>
              <a:defRPr/>
            </a:pPr>
            <a:r>
              <a:rPr lang="en-US" dirty="0">
                <a:solidFill>
                  <a:schemeClr val="bg1">
                    <a:lumMod val="50000"/>
                  </a:schemeClr>
                </a:solidFill>
              </a:rPr>
              <a:t>Allows for sensitivity analysis to assess the impact of various factors</a:t>
            </a:r>
          </a:p>
          <a:p>
            <a:pPr marL="285750" indent="-285750">
              <a:spcAft>
                <a:spcPts val="1800"/>
              </a:spcAft>
              <a:buClr>
                <a:srgbClr val="F36522"/>
              </a:buClr>
              <a:buFont typeface="Wingdings" panose="05000000000000000000" pitchFamily="2" charset="2"/>
              <a:buChar char="ü"/>
              <a:defRPr/>
            </a:pPr>
            <a:r>
              <a:rPr lang="en-US" dirty="0">
                <a:solidFill>
                  <a:schemeClr val="bg1">
                    <a:lumMod val="50000"/>
                  </a:schemeClr>
                </a:solidFill>
              </a:rPr>
              <a:t>Helps identify risks and opportunities </a:t>
            </a:r>
          </a:p>
          <a:p>
            <a:pPr marL="285750" indent="-285750">
              <a:spcAft>
                <a:spcPts val="1800"/>
              </a:spcAft>
              <a:buClr>
                <a:srgbClr val="F36522"/>
              </a:buClr>
              <a:buFont typeface="Wingdings" panose="05000000000000000000" pitchFamily="2" charset="2"/>
              <a:buChar char="ü"/>
              <a:defRPr/>
            </a:pPr>
            <a:r>
              <a:rPr lang="en-US" dirty="0">
                <a:solidFill>
                  <a:schemeClr val="bg1">
                    <a:lumMod val="50000"/>
                  </a:schemeClr>
                </a:solidFill>
              </a:rPr>
              <a:t>Facilitates informed decision-making </a:t>
            </a:r>
          </a:p>
          <a:p>
            <a:pPr marR="0" lvl="0" algn="l" defTabSz="914400" rtl="0" eaLnBrk="1" fontAlgn="auto" latinLnBrk="0" hangingPunct="1">
              <a:lnSpc>
                <a:spcPct val="100000"/>
              </a:lnSpc>
              <a:spcBef>
                <a:spcPts val="0"/>
              </a:spcBef>
              <a:spcAft>
                <a:spcPts val="1800"/>
              </a:spcAft>
              <a:buClr>
                <a:srgbClr val="F36522"/>
              </a:buClr>
              <a:buSzTx/>
              <a:tabLst/>
              <a:defRPr/>
            </a:pPr>
            <a:endParaRPr kumimoji="0" lang="en-US" sz="1800" b="0" i="0" u="none" strike="noStrike" kern="1200" cap="none" spc="32" normalizeH="0" baseline="0" noProof="0" dirty="0">
              <a:ln>
                <a:noFill/>
              </a:ln>
              <a:solidFill>
                <a:srgbClr val="585858"/>
              </a:solidFill>
              <a:effectLst/>
              <a:uLnTx/>
              <a:uFillTx/>
              <a:latin typeface="Arial"/>
              <a:cs typeface="Arial"/>
            </a:endParaRPr>
          </a:p>
        </p:txBody>
      </p:sp>
      <p:grpSp>
        <p:nvGrpSpPr>
          <p:cNvPr id="5" name="Group 4">
            <a:extLst>
              <a:ext uri="{FF2B5EF4-FFF2-40B4-BE49-F238E27FC236}">
                <a16:creationId xmlns:a16="http://schemas.microsoft.com/office/drawing/2014/main" id="{D3AC3BCD-78C9-7DF4-1281-23C62D516240}"/>
              </a:ext>
            </a:extLst>
          </p:cNvPr>
          <p:cNvGrpSpPr/>
          <p:nvPr/>
        </p:nvGrpSpPr>
        <p:grpSpPr>
          <a:xfrm>
            <a:off x="10906760" y="6415790"/>
            <a:ext cx="869136" cy="287336"/>
            <a:chOff x="9740079" y="5966678"/>
            <a:chExt cx="1069658" cy="353628"/>
          </a:xfrm>
          <a:solidFill>
            <a:schemeClr val="bg1"/>
          </a:solidFill>
        </p:grpSpPr>
        <p:sp>
          <p:nvSpPr>
            <p:cNvPr id="6" name="Freeform 5">
              <a:extLst>
                <a:ext uri="{FF2B5EF4-FFF2-40B4-BE49-F238E27FC236}">
                  <a16:creationId xmlns:a16="http://schemas.microsoft.com/office/drawing/2014/main" id="{C48480CF-A711-E670-5F38-FA866B4AFC96}"/>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endParaRPr>
            </a:p>
          </p:txBody>
        </p:sp>
        <p:sp>
          <p:nvSpPr>
            <p:cNvPr id="8" name="Freeform 6">
              <a:extLst>
                <a:ext uri="{FF2B5EF4-FFF2-40B4-BE49-F238E27FC236}">
                  <a16:creationId xmlns:a16="http://schemas.microsoft.com/office/drawing/2014/main" id="{A8EF63C5-7479-C9E9-04F5-7DECE5388AAD}"/>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endParaRPr>
            </a:p>
          </p:txBody>
        </p:sp>
        <p:sp>
          <p:nvSpPr>
            <p:cNvPr id="9" name="Freeform 7">
              <a:extLst>
                <a:ext uri="{FF2B5EF4-FFF2-40B4-BE49-F238E27FC236}">
                  <a16:creationId xmlns:a16="http://schemas.microsoft.com/office/drawing/2014/main" id="{D8337361-7F42-E38B-AE07-8109AA7088E9}"/>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endParaRPr>
            </a:p>
          </p:txBody>
        </p:sp>
        <p:sp>
          <p:nvSpPr>
            <p:cNvPr id="10" name="Freeform 8">
              <a:extLst>
                <a:ext uri="{FF2B5EF4-FFF2-40B4-BE49-F238E27FC236}">
                  <a16:creationId xmlns:a16="http://schemas.microsoft.com/office/drawing/2014/main" id="{00022D15-1117-C793-1E42-07FE83FFF3F5}"/>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endParaRPr>
            </a:p>
          </p:txBody>
        </p:sp>
        <p:sp>
          <p:nvSpPr>
            <p:cNvPr id="12" name="Freeform 9">
              <a:extLst>
                <a:ext uri="{FF2B5EF4-FFF2-40B4-BE49-F238E27FC236}">
                  <a16:creationId xmlns:a16="http://schemas.microsoft.com/office/drawing/2014/main" id="{64D33782-7594-8A47-214B-ED8C846974CB}"/>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endParaRPr>
            </a:p>
          </p:txBody>
        </p:sp>
        <p:sp>
          <p:nvSpPr>
            <p:cNvPr id="13" name="Freeform 10">
              <a:extLst>
                <a:ext uri="{FF2B5EF4-FFF2-40B4-BE49-F238E27FC236}">
                  <a16:creationId xmlns:a16="http://schemas.microsoft.com/office/drawing/2014/main" id="{F3BC62F7-5D61-CF4E-A98F-9428BC9E7CB1}"/>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endParaRPr>
            </a:p>
          </p:txBody>
        </p:sp>
        <p:sp>
          <p:nvSpPr>
            <p:cNvPr id="14" name="Freeform 11">
              <a:extLst>
                <a:ext uri="{FF2B5EF4-FFF2-40B4-BE49-F238E27FC236}">
                  <a16:creationId xmlns:a16="http://schemas.microsoft.com/office/drawing/2014/main" id="{6BD01B88-BE79-431D-B8A9-D2BC41896FE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endParaRPr>
            </a:p>
          </p:txBody>
        </p:sp>
        <p:sp>
          <p:nvSpPr>
            <p:cNvPr id="15" name="Freeform 12">
              <a:extLst>
                <a:ext uri="{FF2B5EF4-FFF2-40B4-BE49-F238E27FC236}">
                  <a16:creationId xmlns:a16="http://schemas.microsoft.com/office/drawing/2014/main" id="{B3291F33-867C-CE00-AA45-89717CD37466}"/>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endParaRPr>
            </a:p>
          </p:txBody>
        </p:sp>
      </p:grpSp>
      <p:pic>
        <p:nvPicPr>
          <p:cNvPr id="17" name="Shadow from">
            <a:extLst>
              <a:ext uri="{FF2B5EF4-FFF2-40B4-BE49-F238E27FC236}">
                <a16:creationId xmlns:a16="http://schemas.microsoft.com/office/drawing/2014/main" id="{4CA60D85-4981-4904-8BD2-85BF9C7FF8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0800000" flipH="1" flipV="1">
            <a:off x="5162542" y="1158056"/>
            <a:ext cx="634453" cy="4541888"/>
          </a:xfrm>
          <a:prstGeom prst="rect">
            <a:avLst/>
          </a:prstGeom>
        </p:spPr>
      </p:pic>
      <p:pic>
        <p:nvPicPr>
          <p:cNvPr id="2" name="Picture 1">
            <a:extLst>
              <a:ext uri="{FF2B5EF4-FFF2-40B4-BE49-F238E27FC236}">
                <a16:creationId xmlns:a16="http://schemas.microsoft.com/office/drawing/2014/main" id="{2C14563D-5BF8-FDD4-5AC5-645024322838}"/>
              </a:ext>
            </a:extLst>
          </p:cNvPr>
          <p:cNvPicPr>
            <a:picLocks noChangeAspect="1"/>
          </p:cNvPicPr>
          <p:nvPr/>
        </p:nvPicPr>
        <p:blipFill>
          <a:blip r:embed="rId4"/>
          <a:stretch>
            <a:fillRect/>
          </a:stretch>
        </p:blipFill>
        <p:spPr>
          <a:xfrm>
            <a:off x="5796995" y="1920109"/>
            <a:ext cx="6120914" cy="3017782"/>
          </a:xfrm>
          <a:prstGeom prst="rect">
            <a:avLst/>
          </a:prstGeom>
        </p:spPr>
      </p:pic>
      <p:sp>
        <p:nvSpPr>
          <p:cNvPr id="3" name="Text Placeholder 25">
            <a:extLst>
              <a:ext uri="{FF2B5EF4-FFF2-40B4-BE49-F238E27FC236}">
                <a16:creationId xmlns:a16="http://schemas.microsoft.com/office/drawing/2014/main" id="{3769774B-C588-83A7-6A16-695DDB9D97A6}"/>
              </a:ext>
            </a:extLst>
          </p:cNvPr>
          <p:cNvSpPr txBox="1">
            <a:spLocks/>
          </p:cNvSpPr>
          <p:nvPr/>
        </p:nvSpPr>
        <p:spPr>
          <a:xfrm>
            <a:off x="117011" y="1920109"/>
            <a:ext cx="4588042" cy="3746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FontTx/>
              <a:buNone/>
              <a:defRPr sz="2000" i="1" kern="1200">
                <a:solidFill>
                  <a:schemeClr val="bg1">
                    <a:lumMod val="6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lumMod val="60000"/>
                    <a:lumOff val="40000"/>
                  </a:schemeClr>
                </a:solidFill>
              </a:rPr>
              <a:t>Why develop a Pro Forma?</a:t>
            </a:r>
            <a:endParaRPr lang="en-US" sz="1800" dirty="0">
              <a:solidFill>
                <a:schemeClr val="tx1">
                  <a:lumMod val="60000"/>
                  <a:lumOff val="40000"/>
                </a:schemeClr>
              </a:solidFill>
            </a:endParaRPr>
          </a:p>
        </p:txBody>
      </p:sp>
      <p:sp>
        <p:nvSpPr>
          <p:cNvPr id="11" name="Text Placeholder 25">
            <a:extLst>
              <a:ext uri="{FF2B5EF4-FFF2-40B4-BE49-F238E27FC236}">
                <a16:creationId xmlns:a16="http://schemas.microsoft.com/office/drawing/2014/main" id="{365A1CB0-22AF-D798-EB26-3A301E3E6AC9}"/>
              </a:ext>
            </a:extLst>
          </p:cNvPr>
          <p:cNvSpPr txBox="1">
            <a:spLocks/>
          </p:cNvSpPr>
          <p:nvPr/>
        </p:nvSpPr>
        <p:spPr>
          <a:xfrm>
            <a:off x="6254483" y="5131593"/>
            <a:ext cx="5438338" cy="3746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FontTx/>
              <a:buNone/>
              <a:defRPr sz="2000" i="1" kern="1200">
                <a:solidFill>
                  <a:schemeClr val="bg1">
                    <a:lumMod val="6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tx1">
                    <a:lumMod val="60000"/>
                    <a:lumOff val="40000"/>
                  </a:schemeClr>
                </a:solidFill>
                <a:hlinkClick r:id="rId5"/>
              </a:rPr>
              <a:t>Assessing a Concessions Opportunity_2024 SOAR Conference</a:t>
            </a:r>
            <a:endParaRPr lang="en-US" sz="1400" dirty="0">
              <a:solidFill>
                <a:schemeClr val="tx1">
                  <a:lumMod val="60000"/>
                  <a:lumOff val="40000"/>
                </a:schemeClr>
              </a:solidFill>
            </a:endParaRPr>
          </a:p>
        </p:txBody>
      </p:sp>
    </p:spTree>
    <p:extLst>
      <p:ext uri="{BB962C8B-B14F-4D97-AF65-F5344CB8AC3E}">
        <p14:creationId xmlns:p14="http://schemas.microsoft.com/office/powerpoint/2010/main" val="26257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118B8-2AFA-1D6F-F4A9-136BF5C39365}"/>
            </a:ext>
          </a:extLst>
        </p:cNvPr>
        <p:cNvGrpSpPr/>
        <p:nvPr/>
      </p:nvGrpSpPr>
      <p:grpSpPr>
        <a:xfrm>
          <a:off x="0" y="0"/>
          <a:ext cx="0" cy="0"/>
          <a:chOff x="0" y="0"/>
          <a:chExt cx="0" cy="0"/>
        </a:xfrm>
      </p:grpSpPr>
      <p:pic>
        <p:nvPicPr>
          <p:cNvPr id="17" name="Picture Placeholder 16" descr="A person standing next to a counter&#10;&#10;Description automatically generated">
            <a:extLst>
              <a:ext uri="{FF2B5EF4-FFF2-40B4-BE49-F238E27FC236}">
                <a16:creationId xmlns:a16="http://schemas.microsoft.com/office/drawing/2014/main" id="{3BB28C3C-F135-A551-C10B-B2C63A937B3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0"/>
            <a:ext cx="5791199" cy="6858000"/>
          </a:xfrm>
        </p:spPr>
      </p:pic>
      <p:sp>
        <p:nvSpPr>
          <p:cNvPr id="64" name="TextBox 63">
            <a:extLst>
              <a:ext uri="{FF2B5EF4-FFF2-40B4-BE49-F238E27FC236}">
                <a16:creationId xmlns:a16="http://schemas.microsoft.com/office/drawing/2014/main" id="{57717F6B-DBF2-3E26-4DB6-F1F778952431}"/>
              </a:ext>
            </a:extLst>
          </p:cNvPr>
          <p:cNvSpPr txBox="1"/>
          <p:nvPr/>
        </p:nvSpPr>
        <p:spPr>
          <a:xfrm>
            <a:off x="6815742" y="887588"/>
            <a:ext cx="4754660" cy="585406"/>
          </a:xfrm>
          <a:prstGeom prst="rect">
            <a:avLst/>
          </a:prstGeom>
        </p:spPr>
        <p:txBody>
          <a:bodyPr vert="horz" lIns="91440" tIns="45720" rIns="91440" bIns="45720" rtlCol="0" anchor="b">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1800" spc="400" dirty="0">
                <a:solidFill>
                  <a:schemeClr val="accent2"/>
                </a:solidFill>
              </a:rPr>
              <a:t>Frequently Asked Question</a:t>
            </a:r>
            <a:endParaRPr kumimoji="0" lang="en-US" sz="1800" b="1" i="0" u="none" strike="noStrike" kern="1200" cap="none" spc="0" normalizeH="0" baseline="0" noProof="0" dirty="0">
              <a:ln>
                <a:noFill/>
              </a:ln>
              <a:solidFill>
                <a:srgbClr val="F36522"/>
              </a:solidFill>
              <a:effectLst/>
              <a:uLnTx/>
              <a:uFillTx/>
              <a:latin typeface="Arial" panose="020B0604020202020204" pitchFamily="34" charset="0"/>
              <a:ea typeface="+mj-ea"/>
              <a:cs typeface="Arial" panose="020B0604020202020204" pitchFamily="34" charset="0"/>
            </a:endParaRPr>
          </a:p>
        </p:txBody>
      </p:sp>
      <p:sp>
        <p:nvSpPr>
          <p:cNvPr id="65" name="TextBox 64">
            <a:extLst>
              <a:ext uri="{FF2B5EF4-FFF2-40B4-BE49-F238E27FC236}">
                <a16:creationId xmlns:a16="http://schemas.microsoft.com/office/drawing/2014/main" id="{3D294C2B-194C-5F4F-4D89-FC737423A04A}"/>
              </a:ext>
            </a:extLst>
          </p:cNvPr>
          <p:cNvSpPr txBox="1"/>
          <p:nvPr/>
        </p:nvSpPr>
        <p:spPr>
          <a:xfrm>
            <a:off x="6466936" y="1662692"/>
            <a:ext cx="5391366" cy="1354217"/>
          </a:xfrm>
          <a:prstGeom prst="rect">
            <a:avLst/>
          </a:prstGeom>
          <a:noFill/>
        </p:spPr>
        <p:txBody>
          <a:bodyPr wrap="square" rtlCol="0">
            <a:spAutoFit/>
          </a:bodyPr>
          <a:lstStyle/>
          <a:p>
            <a:pPr algn="ctr"/>
            <a:r>
              <a:rPr lang="en-US" sz="1600" dirty="0">
                <a:solidFill>
                  <a:schemeClr val="bg1">
                    <a:lumMod val="50000"/>
                  </a:schemeClr>
                </a:solidFill>
              </a:rPr>
              <a:t>My company has the opportunity to participate in potential proposals as an ACDBE certified firm and I want to ensure I have the appropriate NAICS codes. Could you confirm what your required NAICS codes are</a:t>
            </a:r>
            <a:r>
              <a:rPr lang="en-US" sz="1600" dirty="0">
                <a:solidFill>
                  <a:schemeClr val="bg1">
                    <a:lumMod val="50000"/>
                  </a:schemeClr>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85858"/>
                </a:solidFill>
                <a:effectLst/>
                <a:uLnTx/>
                <a:uFillTx/>
                <a:latin typeface="Arial" panose="020B0604020202020204" pitchFamily="34" charset="0"/>
                <a:ea typeface="+mn-ea"/>
                <a:cs typeface="+mn-cs"/>
              </a:rPr>
              <a:t> </a:t>
            </a:r>
            <a:endParaRPr kumimoji="0" lang="ru-RU" sz="1800" b="0" i="0" u="none" strike="noStrike" kern="1200" cap="none" spc="0" normalizeH="0" baseline="0" noProof="0" dirty="0">
              <a:ln>
                <a:noFill/>
              </a:ln>
              <a:solidFill>
                <a:srgbClr val="585858"/>
              </a:solidFill>
              <a:effectLst/>
              <a:uLnTx/>
              <a:uFillTx/>
              <a:latin typeface="Arial" panose="020B0604020202020204" pitchFamily="34" charset="0"/>
              <a:ea typeface="+mn-ea"/>
              <a:cs typeface="+mn-cs"/>
            </a:endParaRPr>
          </a:p>
        </p:txBody>
      </p:sp>
      <p:sp>
        <p:nvSpPr>
          <p:cNvPr id="2" name="Slide Number Placeholder 15">
            <a:extLst>
              <a:ext uri="{FF2B5EF4-FFF2-40B4-BE49-F238E27FC236}">
                <a16:creationId xmlns:a16="http://schemas.microsoft.com/office/drawing/2014/main" id="{93B9CD3B-6102-3BE1-BBD2-6278E7387F9C}"/>
              </a:ext>
            </a:extLst>
          </p:cNvPr>
          <p:cNvSpPr txBox="1">
            <a:spLocks/>
          </p:cNvSpPr>
          <p:nvPr/>
        </p:nvSpPr>
        <p:spPr>
          <a:xfrm>
            <a:off x="171449" y="6376896"/>
            <a:ext cx="466503"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803245F9-611F-460B-AD82-FE5275B4E6CE}" type="slidenum">
              <a:rPr kumimoji="0" lang="en-US" sz="1000" b="1"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3E4E465B-6742-E215-0E5A-B4236B043F4D}"/>
              </a:ext>
            </a:extLst>
          </p:cNvPr>
          <p:cNvGrpSpPr/>
          <p:nvPr/>
        </p:nvGrpSpPr>
        <p:grpSpPr>
          <a:xfrm>
            <a:off x="10906760" y="6415790"/>
            <a:ext cx="869136" cy="287336"/>
            <a:chOff x="9740079" y="5966678"/>
            <a:chExt cx="1069658" cy="353628"/>
          </a:xfrm>
          <a:solidFill>
            <a:schemeClr val="accent2"/>
          </a:solidFill>
        </p:grpSpPr>
        <p:sp>
          <p:nvSpPr>
            <p:cNvPr id="6" name="Freeform 5">
              <a:extLst>
                <a:ext uri="{FF2B5EF4-FFF2-40B4-BE49-F238E27FC236}">
                  <a16:creationId xmlns:a16="http://schemas.microsoft.com/office/drawing/2014/main" id="{0AA1813E-1047-FE88-D353-0EFF457E4D6C}"/>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8" name="Freeform 6">
              <a:extLst>
                <a:ext uri="{FF2B5EF4-FFF2-40B4-BE49-F238E27FC236}">
                  <a16:creationId xmlns:a16="http://schemas.microsoft.com/office/drawing/2014/main" id="{96D6B089-E57E-DAB7-5110-DF535DCA41FE}"/>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9" name="Freeform 7">
              <a:extLst>
                <a:ext uri="{FF2B5EF4-FFF2-40B4-BE49-F238E27FC236}">
                  <a16:creationId xmlns:a16="http://schemas.microsoft.com/office/drawing/2014/main" id="{35925484-AB05-785A-1850-E64A146EC212}"/>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0" name="Freeform 8">
              <a:extLst>
                <a:ext uri="{FF2B5EF4-FFF2-40B4-BE49-F238E27FC236}">
                  <a16:creationId xmlns:a16="http://schemas.microsoft.com/office/drawing/2014/main" id="{6147679C-8D09-C3A1-D060-3C38DABC084E}"/>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2" name="Freeform 9">
              <a:extLst>
                <a:ext uri="{FF2B5EF4-FFF2-40B4-BE49-F238E27FC236}">
                  <a16:creationId xmlns:a16="http://schemas.microsoft.com/office/drawing/2014/main" id="{819176F6-5654-FC0B-7C58-97BB34022381}"/>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3" name="Freeform 10">
              <a:extLst>
                <a:ext uri="{FF2B5EF4-FFF2-40B4-BE49-F238E27FC236}">
                  <a16:creationId xmlns:a16="http://schemas.microsoft.com/office/drawing/2014/main" id="{4A453035-1800-C615-9562-F851889008F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4" name="Freeform 11">
              <a:extLst>
                <a:ext uri="{FF2B5EF4-FFF2-40B4-BE49-F238E27FC236}">
                  <a16:creationId xmlns:a16="http://schemas.microsoft.com/office/drawing/2014/main" id="{0C88411B-688B-E444-852E-BD58490CC200}"/>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5" name="Freeform 12">
              <a:extLst>
                <a:ext uri="{FF2B5EF4-FFF2-40B4-BE49-F238E27FC236}">
                  <a16:creationId xmlns:a16="http://schemas.microsoft.com/office/drawing/2014/main" id="{7C34D431-80D7-28CF-4DE6-61A3179F2FD0}"/>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grpSp>
      <p:sp>
        <p:nvSpPr>
          <p:cNvPr id="3" name="Rectangle: Rounded Corners 2">
            <a:extLst>
              <a:ext uri="{FF2B5EF4-FFF2-40B4-BE49-F238E27FC236}">
                <a16:creationId xmlns:a16="http://schemas.microsoft.com/office/drawing/2014/main" id="{3C9B0A1C-0BD9-A110-FAC9-66603B44C52C}"/>
              </a:ext>
            </a:extLst>
          </p:cNvPr>
          <p:cNvSpPr/>
          <p:nvPr/>
        </p:nvSpPr>
        <p:spPr>
          <a:xfrm>
            <a:off x="7049721" y="3057624"/>
            <a:ext cx="4342877" cy="3252802"/>
          </a:xfrm>
          <a:prstGeom prst="roundRect">
            <a:avLst/>
          </a:prstGeom>
          <a:solidFill>
            <a:srgbClr val="F9B0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5DF26449-5416-5393-53CC-1BCBECE5C3C2}"/>
              </a:ext>
            </a:extLst>
          </p:cNvPr>
          <p:cNvSpPr txBox="1"/>
          <p:nvPr/>
        </p:nvSpPr>
        <p:spPr>
          <a:xfrm>
            <a:off x="7374159" y="3462131"/>
            <a:ext cx="3693999" cy="2246769"/>
          </a:xfrm>
          <a:prstGeom prst="rect">
            <a:avLst/>
          </a:prstGeom>
          <a:noFill/>
        </p:spPr>
        <p:txBody>
          <a:bodyPr wrap="square" rtlCol="0">
            <a:spAutoFit/>
          </a:bodyPr>
          <a:lstStyle/>
          <a:p>
            <a:pPr lvl="0" algn="ctr">
              <a:defRPr/>
            </a:pPr>
            <a:r>
              <a:rPr lang="en-US" sz="1400" dirty="0">
                <a:solidFill>
                  <a:schemeClr val="tx2">
                    <a:lumMod val="50000"/>
                  </a:schemeClr>
                </a:solidFill>
              </a:rPr>
              <a:t>The Business Diversity and Development Department does not communicate required NAICS codes in the Concessions proposal opportunities.  However, the federal regulations that govern the ACDBE program does require ACDBEs to be certified in the trade of the contract/type of work to be undertaken.  For example, an ACDBE participant in a retail joint venture must be certified as an ACDBE retail operator.</a:t>
            </a:r>
            <a:endParaRPr kumimoji="0" lang="es-AR" sz="1400" b="0" i="0" u="none" strike="noStrike" kern="1200" cap="none" spc="0" normalizeH="0" baseline="0" noProof="0" dirty="0">
              <a:ln>
                <a:noFill/>
              </a:ln>
              <a:solidFill>
                <a:schemeClr val="tx2">
                  <a:lumMod val="50000"/>
                </a:schemeClr>
              </a:solidFill>
              <a:effectLst/>
              <a:uLnTx/>
              <a:uFillTx/>
              <a:latin typeface="Arial Black" panose="020B0A04020102020204" pitchFamily="34" charset="0"/>
              <a:ea typeface="+mn-ea"/>
              <a:cs typeface="Arial" panose="020B0604020202020204" pitchFamily="34" charset="0"/>
            </a:endParaRPr>
          </a:p>
        </p:txBody>
      </p:sp>
      <p:sp>
        <p:nvSpPr>
          <p:cNvPr id="47" name="Freeform 46">
            <a:extLst>
              <a:ext uri="{FF2B5EF4-FFF2-40B4-BE49-F238E27FC236}">
                <a16:creationId xmlns:a16="http://schemas.microsoft.com/office/drawing/2014/main" id="{696AEF5B-107D-766E-A3C8-4BD6E49E635A}"/>
              </a:ext>
            </a:extLst>
          </p:cNvPr>
          <p:cNvSpPr/>
          <p:nvPr/>
        </p:nvSpPr>
        <p:spPr>
          <a:xfrm>
            <a:off x="6973216" y="5563469"/>
            <a:ext cx="6925" cy="1049"/>
          </a:xfrm>
          <a:custGeom>
            <a:avLst/>
            <a:gdLst>
              <a:gd name="connsiteX0" fmla="*/ 0 w 6925"/>
              <a:gd name="connsiteY0" fmla="*/ 0 h 1049"/>
              <a:gd name="connsiteX1" fmla="*/ 6925 w 6925"/>
              <a:gd name="connsiteY1" fmla="*/ 1049 h 1049"/>
              <a:gd name="connsiteX2" fmla="*/ 0 w 6925"/>
              <a:gd name="connsiteY2" fmla="*/ 0 h 1049"/>
            </a:gdLst>
            <a:ahLst/>
            <a:cxnLst>
              <a:cxn ang="0">
                <a:pos x="connsiteX0" y="connsiteY0"/>
              </a:cxn>
              <a:cxn ang="0">
                <a:pos x="connsiteX1" y="connsiteY1"/>
              </a:cxn>
              <a:cxn ang="0">
                <a:pos x="connsiteX2" y="connsiteY2"/>
              </a:cxn>
            </a:cxnLst>
            <a:rect l="l" t="t" r="r" b="b"/>
            <a:pathLst>
              <a:path w="6925" h="1049">
                <a:moveTo>
                  <a:pt x="0" y="0"/>
                </a:moveTo>
                <a:cubicBezTo>
                  <a:pt x="2308" y="210"/>
                  <a:pt x="4617" y="630"/>
                  <a:pt x="6925" y="1049"/>
                </a:cubicBezTo>
                <a:cubicBezTo>
                  <a:pt x="4617" y="630"/>
                  <a:pt x="2308" y="210"/>
                  <a:pt x="0" y="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
        <p:nvSpPr>
          <p:cNvPr id="49" name="Freeform 48">
            <a:extLst>
              <a:ext uri="{FF2B5EF4-FFF2-40B4-BE49-F238E27FC236}">
                <a16:creationId xmlns:a16="http://schemas.microsoft.com/office/drawing/2014/main" id="{3FCAF8D7-5E92-AEA3-5B42-3EB6F67151C9}"/>
              </a:ext>
            </a:extLst>
          </p:cNvPr>
          <p:cNvSpPr/>
          <p:nvPr/>
        </p:nvSpPr>
        <p:spPr>
          <a:xfrm>
            <a:off x="6973216" y="5708900"/>
            <a:ext cx="6925" cy="1049"/>
          </a:xfrm>
          <a:custGeom>
            <a:avLst/>
            <a:gdLst>
              <a:gd name="connsiteX0" fmla="*/ 6925 w 6925"/>
              <a:gd name="connsiteY0" fmla="*/ 0 h 1049"/>
              <a:gd name="connsiteX1" fmla="*/ 0 w 6925"/>
              <a:gd name="connsiteY1" fmla="*/ 1049 h 1049"/>
              <a:gd name="connsiteX2" fmla="*/ 6925 w 6925"/>
              <a:gd name="connsiteY2" fmla="*/ 0 h 1049"/>
            </a:gdLst>
            <a:ahLst/>
            <a:cxnLst>
              <a:cxn ang="0">
                <a:pos x="connsiteX0" y="connsiteY0"/>
              </a:cxn>
              <a:cxn ang="0">
                <a:pos x="connsiteX1" y="connsiteY1"/>
              </a:cxn>
              <a:cxn ang="0">
                <a:pos x="connsiteX2" y="connsiteY2"/>
              </a:cxn>
            </a:cxnLst>
            <a:rect l="l" t="t" r="r" b="b"/>
            <a:pathLst>
              <a:path w="6925" h="1049">
                <a:moveTo>
                  <a:pt x="6925" y="0"/>
                </a:moveTo>
                <a:cubicBezTo>
                  <a:pt x="4617" y="420"/>
                  <a:pt x="2308" y="839"/>
                  <a:pt x="0" y="1049"/>
                </a:cubicBezTo>
                <a:cubicBezTo>
                  <a:pt x="2308" y="839"/>
                  <a:pt x="4617" y="420"/>
                  <a:pt x="6925" y="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
        <p:nvSpPr>
          <p:cNvPr id="51" name="Freeform 50">
            <a:extLst>
              <a:ext uri="{FF2B5EF4-FFF2-40B4-BE49-F238E27FC236}">
                <a16:creationId xmlns:a16="http://schemas.microsoft.com/office/drawing/2014/main" id="{7C3A2D5B-5E3A-AE4D-3F77-A24A0E55113C}"/>
              </a:ext>
            </a:extLst>
          </p:cNvPr>
          <p:cNvSpPr/>
          <p:nvPr/>
        </p:nvSpPr>
        <p:spPr>
          <a:xfrm>
            <a:off x="6969439" y="5562839"/>
            <a:ext cx="69882" cy="147739"/>
          </a:xfrm>
          <a:custGeom>
            <a:avLst/>
            <a:gdLst>
              <a:gd name="connsiteX0" fmla="*/ 0 w 69882"/>
              <a:gd name="connsiteY0" fmla="*/ 147739 h 147739"/>
              <a:gd name="connsiteX1" fmla="*/ 3568 w 69882"/>
              <a:gd name="connsiteY1" fmla="*/ 147110 h 147739"/>
              <a:gd name="connsiteX2" fmla="*/ 10493 w 69882"/>
              <a:gd name="connsiteY2" fmla="*/ 146061 h 147739"/>
              <a:gd name="connsiteX3" fmla="*/ 69882 w 69882"/>
              <a:gd name="connsiteY3" fmla="*/ 73870 h 147739"/>
              <a:gd name="connsiteX4" fmla="*/ 10493 w 69882"/>
              <a:gd name="connsiteY4" fmla="*/ 1679 h 147739"/>
              <a:gd name="connsiteX5" fmla="*/ 3568 w 69882"/>
              <a:gd name="connsiteY5" fmla="*/ 630 h 147739"/>
              <a:gd name="connsiteX6" fmla="*/ 0 w 69882"/>
              <a:gd name="connsiteY6" fmla="*/ 0 h 147739"/>
              <a:gd name="connsiteX7" fmla="*/ 0 w 69882"/>
              <a:gd name="connsiteY7" fmla="*/ 0 h 147739"/>
              <a:gd name="connsiteX8" fmla="*/ 0 w 69882"/>
              <a:gd name="connsiteY8" fmla="*/ 147530 h 147739"/>
              <a:gd name="connsiteX9" fmla="*/ 0 w 69882"/>
              <a:gd name="connsiteY9" fmla="*/ 147530 h 14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882" h="147739">
                <a:moveTo>
                  <a:pt x="0" y="147739"/>
                </a:moveTo>
                <a:cubicBezTo>
                  <a:pt x="1259" y="147739"/>
                  <a:pt x="2518" y="147320"/>
                  <a:pt x="3568" y="147110"/>
                </a:cubicBezTo>
                <a:cubicBezTo>
                  <a:pt x="5876" y="146900"/>
                  <a:pt x="8184" y="146480"/>
                  <a:pt x="10493" y="146061"/>
                </a:cubicBezTo>
                <a:cubicBezTo>
                  <a:pt x="44280" y="139135"/>
                  <a:pt x="69882" y="109755"/>
                  <a:pt x="69882" y="73870"/>
                </a:cubicBezTo>
                <a:cubicBezTo>
                  <a:pt x="69882" y="37984"/>
                  <a:pt x="44280" y="8604"/>
                  <a:pt x="10493" y="1679"/>
                </a:cubicBezTo>
                <a:cubicBezTo>
                  <a:pt x="8184" y="1259"/>
                  <a:pt x="5876" y="839"/>
                  <a:pt x="3568" y="630"/>
                </a:cubicBezTo>
                <a:cubicBezTo>
                  <a:pt x="2308" y="630"/>
                  <a:pt x="1259" y="210"/>
                  <a:pt x="0" y="0"/>
                </a:cubicBezTo>
                <a:lnTo>
                  <a:pt x="0" y="0"/>
                </a:lnTo>
                <a:lnTo>
                  <a:pt x="0" y="147530"/>
                </a:lnTo>
                <a:lnTo>
                  <a:pt x="0" y="147530"/>
                </a:lnTo>
                <a:close/>
              </a:path>
            </a:pathLst>
          </a:custGeom>
          <a:solidFill>
            <a:srgbClr val="E0E0E0">
              <a:alpha val="35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4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D53C4F99-EBBA-3C5A-14CA-86F5A9C677F3}"/>
              </a:ext>
            </a:extLst>
          </p:cNvPr>
          <p:cNvSpPr>
            <a:spLocks noGrp="1"/>
          </p:cNvSpPr>
          <p:nvPr>
            <p:ph type="title"/>
          </p:nvPr>
        </p:nvSpPr>
        <p:spPr>
          <a:xfrm>
            <a:off x="508568" y="227920"/>
            <a:ext cx="10710522" cy="782173"/>
          </a:xfrm>
        </p:spPr>
        <p:txBody>
          <a:bodyPr/>
          <a:lstStyle/>
          <a:p>
            <a:pPr defTabSz="994771">
              <a:defRPr/>
            </a:pPr>
            <a:r>
              <a:rPr sz="3800" spc="400" dirty="0"/>
              <a:t>Approved Certifying Entities</a:t>
            </a:r>
            <a:r>
              <a:rPr lang="en-US" sz="3800" spc="400" dirty="0"/>
              <a:t> - ACDBE</a:t>
            </a:r>
            <a:endParaRPr sz="3800" dirty="0"/>
          </a:p>
        </p:txBody>
      </p:sp>
      <p:sp>
        <p:nvSpPr>
          <p:cNvPr id="12" name="Title 1">
            <a:extLst>
              <a:ext uri="{FF2B5EF4-FFF2-40B4-BE49-F238E27FC236}">
                <a16:creationId xmlns:a16="http://schemas.microsoft.com/office/drawing/2014/main" id="{FE69D904-AECA-F506-4963-C55FE2BC94E9}"/>
              </a:ext>
            </a:extLst>
          </p:cNvPr>
          <p:cNvSpPr txBox="1">
            <a:spLocks/>
          </p:cNvSpPr>
          <p:nvPr/>
        </p:nvSpPr>
        <p:spPr>
          <a:xfrm>
            <a:off x="508568" y="-534080"/>
            <a:ext cx="11683433" cy="1420246"/>
          </a:xfrm>
          <a:prstGeom prst="rect">
            <a:avLst/>
          </a:prstGeom>
        </p:spPr>
        <p:txBody>
          <a:bodyPr lIns="99486" tIns="49744" rIns="99486" bIns="49744" anchor="ctr">
            <a:normAutofit/>
          </a:bodyPr>
          <a:lstStyle>
            <a:lvl1pPr algn="l" defTabSz="746125" rtl="0" eaLnBrk="0" fontAlgn="base" hangingPunct="0">
              <a:lnSpc>
                <a:spcPct val="90000"/>
              </a:lnSpc>
              <a:spcBef>
                <a:spcPct val="0"/>
              </a:spcBef>
              <a:spcAft>
                <a:spcPct val="0"/>
              </a:spcAft>
              <a:defRPr lang="en-US" sz="2900" kern="1200" spc="41" dirty="0">
                <a:solidFill>
                  <a:schemeClr val="tx1"/>
                </a:solidFill>
                <a:latin typeface="Arial" panose="020B0604020202020204" pitchFamily="34" charset="0"/>
                <a:ea typeface="MS PGothic" pitchFamily="34" charset="-128"/>
                <a:cs typeface="Arial" panose="020B0604020202020204" pitchFamily="34" charset="0"/>
              </a:defRPr>
            </a:lvl1pPr>
            <a:lvl2pPr algn="l" defTabSz="746125" rtl="0" eaLnBrk="0" fontAlgn="base" hangingPunct="0">
              <a:lnSpc>
                <a:spcPct val="90000"/>
              </a:lnSpc>
              <a:spcBef>
                <a:spcPct val="0"/>
              </a:spcBef>
              <a:spcAft>
                <a:spcPct val="0"/>
              </a:spcAft>
              <a:defRPr sz="2900">
                <a:solidFill>
                  <a:schemeClr val="tx1"/>
                </a:solidFill>
                <a:latin typeface="Arial" pitchFamily="34" charset="0"/>
                <a:ea typeface="MS PGothic" pitchFamily="34" charset="-128"/>
                <a:cs typeface="Arial" pitchFamily="34" charset="0"/>
              </a:defRPr>
            </a:lvl2pPr>
            <a:lvl3pPr algn="l" defTabSz="746125" rtl="0" eaLnBrk="0" fontAlgn="base" hangingPunct="0">
              <a:lnSpc>
                <a:spcPct val="90000"/>
              </a:lnSpc>
              <a:spcBef>
                <a:spcPct val="0"/>
              </a:spcBef>
              <a:spcAft>
                <a:spcPct val="0"/>
              </a:spcAft>
              <a:defRPr sz="2900">
                <a:solidFill>
                  <a:schemeClr val="tx1"/>
                </a:solidFill>
                <a:latin typeface="Arial" pitchFamily="34" charset="0"/>
                <a:ea typeface="MS PGothic" pitchFamily="34" charset="-128"/>
                <a:cs typeface="Arial" pitchFamily="34" charset="0"/>
              </a:defRPr>
            </a:lvl3pPr>
            <a:lvl4pPr algn="l" defTabSz="746125" rtl="0" eaLnBrk="0" fontAlgn="base" hangingPunct="0">
              <a:lnSpc>
                <a:spcPct val="90000"/>
              </a:lnSpc>
              <a:spcBef>
                <a:spcPct val="0"/>
              </a:spcBef>
              <a:spcAft>
                <a:spcPct val="0"/>
              </a:spcAft>
              <a:defRPr sz="2900">
                <a:solidFill>
                  <a:schemeClr val="tx1"/>
                </a:solidFill>
                <a:latin typeface="Arial" pitchFamily="34" charset="0"/>
                <a:ea typeface="MS PGothic" pitchFamily="34" charset="-128"/>
                <a:cs typeface="Arial" pitchFamily="34" charset="0"/>
              </a:defRPr>
            </a:lvl4pPr>
            <a:lvl5pPr algn="l" defTabSz="746125" rtl="0" eaLnBrk="0" fontAlgn="base" hangingPunct="0">
              <a:lnSpc>
                <a:spcPct val="90000"/>
              </a:lnSpc>
              <a:spcBef>
                <a:spcPct val="0"/>
              </a:spcBef>
              <a:spcAft>
                <a:spcPct val="0"/>
              </a:spcAft>
              <a:defRPr sz="2900">
                <a:solidFill>
                  <a:schemeClr val="tx1"/>
                </a:solidFill>
                <a:latin typeface="Arial" pitchFamily="34" charset="0"/>
                <a:ea typeface="MS PGothic" pitchFamily="34" charset="-128"/>
                <a:cs typeface="Arial" pitchFamily="34" charset="0"/>
              </a:defRPr>
            </a:lvl5pPr>
            <a:lvl6pPr marL="457200" algn="l" defTabSz="746125" rtl="0" fontAlgn="base">
              <a:lnSpc>
                <a:spcPct val="90000"/>
              </a:lnSpc>
              <a:spcBef>
                <a:spcPct val="0"/>
              </a:spcBef>
              <a:spcAft>
                <a:spcPct val="0"/>
              </a:spcAft>
              <a:defRPr sz="2900">
                <a:solidFill>
                  <a:schemeClr val="tx1"/>
                </a:solidFill>
                <a:latin typeface="Arial" pitchFamily="34" charset="0"/>
                <a:cs typeface="Arial" pitchFamily="34" charset="0"/>
              </a:defRPr>
            </a:lvl6pPr>
            <a:lvl7pPr marL="914400" algn="l" defTabSz="746125" rtl="0" fontAlgn="base">
              <a:lnSpc>
                <a:spcPct val="90000"/>
              </a:lnSpc>
              <a:spcBef>
                <a:spcPct val="0"/>
              </a:spcBef>
              <a:spcAft>
                <a:spcPct val="0"/>
              </a:spcAft>
              <a:defRPr sz="2900">
                <a:solidFill>
                  <a:schemeClr val="tx1"/>
                </a:solidFill>
                <a:latin typeface="Arial" pitchFamily="34" charset="0"/>
                <a:cs typeface="Arial" pitchFamily="34" charset="0"/>
              </a:defRPr>
            </a:lvl7pPr>
            <a:lvl8pPr marL="1371600" algn="l" defTabSz="746125" rtl="0" fontAlgn="base">
              <a:lnSpc>
                <a:spcPct val="90000"/>
              </a:lnSpc>
              <a:spcBef>
                <a:spcPct val="0"/>
              </a:spcBef>
              <a:spcAft>
                <a:spcPct val="0"/>
              </a:spcAft>
              <a:defRPr sz="2900">
                <a:solidFill>
                  <a:schemeClr val="tx1"/>
                </a:solidFill>
                <a:latin typeface="Arial" pitchFamily="34" charset="0"/>
                <a:cs typeface="Arial" pitchFamily="34" charset="0"/>
              </a:defRPr>
            </a:lvl8pPr>
            <a:lvl9pPr marL="1828800" algn="l" defTabSz="746125" rtl="0" fontAlgn="base">
              <a:lnSpc>
                <a:spcPct val="90000"/>
              </a:lnSpc>
              <a:spcBef>
                <a:spcPct val="0"/>
              </a:spcBef>
              <a:spcAft>
                <a:spcPct val="0"/>
              </a:spcAft>
              <a:defRPr sz="2900">
                <a:solidFill>
                  <a:schemeClr val="tx1"/>
                </a:solidFill>
                <a:latin typeface="Arial" pitchFamily="34" charset="0"/>
                <a:cs typeface="Arial" pitchFamily="34" charset="0"/>
              </a:defRPr>
            </a:lvl9pPr>
          </a:lstStyle>
          <a:p>
            <a:pPr defTabSz="994805" fontAlgn="auto">
              <a:spcAft>
                <a:spcPts val="0"/>
              </a:spcAft>
              <a:defRPr/>
            </a:pPr>
            <a:endParaRPr lang="en-US" sz="4800" spc="400" dirty="0">
              <a:solidFill>
                <a:srgbClr val="FF5000"/>
              </a:solidFill>
            </a:endParaRPr>
          </a:p>
        </p:txBody>
      </p:sp>
      <p:sp>
        <p:nvSpPr>
          <p:cNvPr id="3" name="Rectangle 2">
            <a:extLst>
              <a:ext uri="{FF2B5EF4-FFF2-40B4-BE49-F238E27FC236}">
                <a16:creationId xmlns:a16="http://schemas.microsoft.com/office/drawing/2014/main" id="{1B718BD1-2572-4856-B26C-A7456F561A95}"/>
              </a:ext>
            </a:extLst>
          </p:cNvPr>
          <p:cNvSpPr/>
          <p:nvPr/>
        </p:nvSpPr>
        <p:spPr>
          <a:xfrm>
            <a:off x="4708072" y="1224643"/>
            <a:ext cx="5012532" cy="1394997"/>
          </a:xfrm>
          <a:prstGeom prst="rect">
            <a:avLst/>
          </a:prstGeom>
        </p:spPr>
        <p:txBody>
          <a:bodyPr>
            <a:spAutoFit/>
          </a:bodyPr>
          <a:lstStyle/>
          <a:p>
            <a:pPr defTabSz="979688" eaLnBrk="0" fontAlgn="base" hangingPunct="0">
              <a:spcBef>
                <a:spcPct val="0"/>
              </a:spcBef>
              <a:spcAft>
                <a:spcPct val="0"/>
              </a:spcAft>
              <a:defRPr/>
            </a:pPr>
            <a:r>
              <a:rPr lang="en-US" sz="1714" dirty="0">
                <a:solidFill>
                  <a:srgbClr val="585858"/>
                </a:solidFill>
                <a:latin typeface="Arial" pitchFamily="34" charset="0"/>
                <a:ea typeface="MS PGothic" panose="020B0600070205080204" pitchFamily="34" charset="-128"/>
                <a:cs typeface="Arial" pitchFamily="34" charset="0"/>
              </a:rPr>
              <a:t>NORTH CENTRAL TEXAS REGIONAL CERTIFICATION AGENCY </a:t>
            </a:r>
          </a:p>
          <a:p>
            <a:pPr defTabSz="979688" eaLnBrk="0" fontAlgn="base" hangingPunct="0">
              <a:spcBef>
                <a:spcPct val="0"/>
              </a:spcBef>
              <a:spcAft>
                <a:spcPct val="0"/>
              </a:spcAft>
              <a:defRPr/>
            </a:pPr>
            <a:r>
              <a:rPr lang="en-US" sz="1286" dirty="0">
                <a:solidFill>
                  <a:srgbClr val="585858">
                    <a:lumMod val="60000"/>
                    <a:lumOff val="40000"/>
                  </a:srgbClr>
                </a:solidFill>
                <a:latin typeface="Arial" pitchFamily="34" charset="0"/>
                <a:ea typeface="MS PGothic" panose="020B0600070205080204" pitchFamily="34" charset="-128"/>
                <a:cs typeface="Arial" pitchFamily="34" charset="0"/>
              </a:rPr>
              <a:t>2261 Brookhollow Plaza Drive, Suite 300</a:t>
            </a:r>
          </a:p>
          <a:p>
            <a:pPr defTabSz="979688" eaLnBrk="0" fontAlgn="base" hangingPunct="0">
              <a:spcBef>
                <a:spcPct val="0"/>
              </a:spcBef>
              <a:spcAft>
                <a:spcPct val="0"/>
              </a:spcAft>
              <a:defRPr/>
            </a:pPr>
            <a:r>
              <a:rPr lang="en-US" sz="1286" dirty="0">
                <a:solidFill>
                  <a:srgbClr val="585858">
                    <a:lumMod val="60000"/>
                    <a:lumOff val="40000"/>
                  </a:srgbClr>
                </a:solidFill>
                <a:latin typeface="Arial" pitchFamily="34" charset="0"/>
                <a:ea typeface="MS PGothic" panose="020B0600070205080204" pitchFamily="34" charset="-128"/>
                <a:cs typeface="Arial" pitchFamily="34" charset="0"/>
              </a:rPr>
              <a:t>Arlington, TX 76006</a:t>
            </a:r>
          </a:p>
          <a:p>
            <a:pPr defTabSz="979688" eaLnBrk="0" fontAlgn="base" hangingPunct="0">
              <a:spcBef>
                <a:spcPct val="0"/>
              </a:spcBef>
              <a:spcAft>
                <a:spcPct val="0"/>
              </a:spcAft>
              <a:defRPr/>
            </a:pPr>
            <a:r>
              <a:rPr lang="en-US" sz="1286" dirty="0">
                <a:solidFill>
                  <a:srgbClr val="585858">
                    <a:lumMod val="60000"/>
                    <a:lumOff val="40000"/>
                  </a:srgbClr>
                </a:solidFill>
                <a:latin typeface="Arial" pitchFamily="34" charset="0"/>
                <a:ea typeface="MS PGothic" panose="020B0600070205080204" pitchFamily="34" charset="-128"/>
                <a:cs typeface="Arial" pitchFamily="34" charset="0"/>
              </a:rPr>
              <a:t>(817) 640-0606 or </a:t>
            </a:r>
            <a:r>
              <a:rPr lang="en-US" sz="1286" dirty="0">
                <a:solidFill>
                  <a:srgbClr val="585858">
                    <a:lumMod val="60000"/>
                    <a:lumOff val="40000"/>
                  </a:srgbClr>
                </a:solidFill>
                <a:latin typeface="Arial" pitchFamily="34" charset="0"/>
                <a:ea typeface="MS PGothic" panose="020B0600070205080204" pitchFamily="34" charset="-128"/>
                <a:cs typeface="Arial" pitchFamily="34" charset="0"/>
                <a:hlinkClick r:id="rId3"/>
              </a:rPr>
              <a:t>www.nctrca.org</a:t>
            </a:r>
            <a:endParaRPr lang="en-US" sz="1286" dirty="0">
              <a:solidFill>
                <a:srgbClr val="585858">
                  <a:lumMod val="60000"/>
                  <a:lumOff val="40000"/>
                </a:srgbClr>
              </a:solidFill>
              <a:latin typeface="Arial" pitchFamily="34" charset="0"/>
              <a:ea typeface="MS PGothic" panose="020B0600070205080204" pitchFamily="34" charset="-128"/>
              <a:cs typeface="Arial" pitchFamily="34" charset="0"/>
            </a:endParaRPr>
          </a:p>
          <a:p>
            <a:pPr defTabSz="979688" eaLnBrk="0" fontAlgn="base" hangingPunct="0">
              <a:spcAft>
                <a:spcPct val="0"/>
              </a:spcAft>
              <a:defRPr/>
            </a:pPr>
            <a:r>
              <a:rPr lang="en-US" sz="964" dirty="0">
                <a:solidFill>
                  <a:srgbClr val="585858">
                    <a:lumMod val="60000"/>
                    <a:lumOff val="40000"/>
                  </a:srgbClr>
                </a:solidFill>
                <a:highlight>
                  <a:srgbClr val="FFFF00"/>
                </a:highlight>
                <a:latin typeface="Arial" pitchFamily="34" charset="0"/>
                <a:ea typeface="MS PGothic" panose="020B0600070205080204" pitchFamily="34" charset="-128"/>
                <a:cs typeface="Arial" pitchFamily="34" charset="0"/>
              </a:rPr>
              <a:t>(Processing timeframe: 60 – 90</a:t>
            </a:r>
            <a:r>
              <a:rPr lang="en-US" sz="1179" dirty="0">
                <a:solidFill>
                  <a:srgbClr val="585858">
                    <a:lumMod val="60000"/>
                    <a:lumOff val="40000"/>
                  </a:srgbClr>
                </a:solidFill>
                <a:highlight>
                  <a:srgbClr val="FFFF00"/>
                </a:highlight>
                <a:latin typeface="Arial" pitchFamily="34" charset="0"/>
                <a:ea typeface="MS PGothic" panose="020B0600070205080204" pitchFamily="34" charset="-128"/>
                <a:cs typeface="Arial" pitchFamily="34" charset="0"/>
              </a:rPr>
              <a:t>)</a:t>
            </a:r>
          </a:p>
        </p:txBody>
      </p:sp>
      <p:sp>
        <p:nvSpPr>
          <p:cNvPr id="4" name="Rectangle 3">
            <a:extLst>
              <a:ext uri="{FF2B5EF4-FFF2-40B4-BE49-F238E27FC236}">
                <a16:creationId xmlns:a16="http://schemas.microsoft.com/office/drawing/2014/main" id="{A1B19576-2100-5160-8423-795D130A851A}"/>
              </a:ext>
            </a:extLst>
          </p:cNvPr>
          <p:cNvSpPr/>
          <p:nvPr/>
        </p:nvSpPr>
        <p:spPr>
          <a:xfrm>
            <a:off x="4708072" y="3102429"/>
            <a:ext cx="6179344" cy="3043782"/>
          </a:xfrm>
          <a:prstGeom prst="rect">
            <a:avLst/>
          </a:prstGeom>
        </p:spPr>
        <p:txBody>
          <a:bodyPr>
            <a:spAutoFit/>
          </a:bodyPr>
          <a:lstStyle/>
          <a:p>
            <a:pPr defTabSz="979688" eaLnBrk="0" fontAlgn="base" hangingPunct="0">
              <a:spcBef>
                <a:spcPct val="0"/>
              </a:spcBef>
              <a:spcAft>
                <a:spcPct val="0"/>
              </a:spcAft>
              <a:defRPr/>
            </a:pPr>
            <a:r>
              <a:rPr lang="en-US" sz="1500" b="1" dirty="0">
                <a:solidFill>
                  <a:srgbClr val="212529"/>
                </a:solidFill>
                <a:latin typeface="Inter var"/>
                <a:ea typeface="MS PGothic" panose="020B0600070205080204" pitchFamily="34" charset="-128"/>
              </a:rPr>
              <a:t>Key certifying agencies</a:t>
            </a:r>
          </a:p>
          <a:p>
            <a:pPr defTabSz="979688" eaLnBrk="0" fontAlgn="base" hangingPunct="0">
              <a:spcBef>
                <a:spcPct val="0"/>
              </a:spcBef>
              <a:spcAft>
                <a:spcPct val="0"/>
              </a:spcAft>
              <a:defRPr/>
            </a:pPr>
            <a:r>
              <a:rPr lang="en-US" sz="1500" dirty="0">
                <a:solidFill>
                  <a:srgbClr val="212529"/>
                </a:solidFill>
                <a:latin typeface="Inter var"/>
                <a:ea typeface="MS PGothic" panose="020B0600070205080204" pitchFamily="34" charset="-128"/>
              </a:rPr>
              <a:t>The following agencies are members of the TUCP:</a:t>
            </a:r>
          </a:p>
          <a:p>
            <a:pPr defTabSz="979688" eaLnBrk="0" fontAlgn="base" hangingPunct="0">
              <a:spcBef>
                <a:spcPct val="0"/>
              </a:spcBef>
              <a:spcAft>
                <a:spcPct val="0"/>
              </a:spcAft>
              <a:buFont typeface="Arial" panose="020B0604020202020204" pitchFamily="34" charset="0"/>
              <a:buChar char="•"/>
              <a:defRPr/>
            </a:pPr>
            <a:r>
              <a:rPr lang="en-US" sz="1500" u="sng" dirty="0">
                <a:solidFill>
                  <a:srgbClr val="0056A9"/>
                </a:solidFill>
                <a:latin typeface="Inter var"/>
                <a:ea typeface="MS PGothic" panose="020B0600070205080204" pitchFamily="34" charset="-128"/>
                <a:hlinkClick r:id="rId4"/>
              </a:rPr>
              <a:t>City of Houston, Office of Business Opportunity </a:t>
            </a:r>
            <a:endParaRPr lang="en-US" sz="1500" dirty="0">
              <a:solidFill>
                <a:srgbClr val="212529"/>
              </a:solidFill>
              <a:latin typeface="Inter var"/>
              <a:ea typeface="MS PGothic" panose="020B0600070205080204" pitchFamily="34" charset="-128"/>
            </a:endParaRPr>
          </a:p>
          <a:p>
            <a:pPr defTabSz="979688" eaLnBrk="0" fontAlgn="base" hangingPunct="0">
              <a:spcBef>
                <a:spcPct val="0"/>
              </a:spcBef>
              <a:spcAft>
                <a:spcPct val="0"/>
              </a:spcAft>
              <a:buFont typeface="Arial" panose="020B0604020202020204" pitchFamily="34" charset="0"/>
              <a:buChar char="•"/>
              <a:defRPr/>
            </a:pPr>
            <a:r>
              <a:rPr lang="en-US" sz="1500" u="sng" dirty="0">
                <a:solidFill>
                  <a:srgbClr val="0056A9"/>
                </a:solidFill>
                <a:latin typeface="Inter var"/>
                <a:ea typeface="MS PGothic" panose="020B0600070205080204" pitchFamily="34" charset="-128"/>
                <a:hlinkClick r:id="rId5"/>
              </a:rPr>
              <a:t>City of Austin, Small and Minority Business Resources Department </a:t>
            </a:r>
            <a:endParaRPr lang="en-US" sz="1500" dirty="0">
              <a:solidFill>
                <a:srgbClr val="212529"/>
              </a:solidFill>
              <a:latin typeface="Inter var"/>
              <a:ea typeface="MS PGothic" panose="020B0600070205080204" pitchFamily="34" charset="-128"/>
            </a:endParaRPr>
          </a:p>
          <a:p>
            <a:pPr defTabSz="979688" eaLnBrk="0" fontAlgn="base" hangingPunct="0">
              <a:spcBef>
                <a:spcPct val="0"/>
              </a:spcBef>
              <a:spcAft>
                <a:spcPct val="0"/>
              </a:spcAft>
              <a:buFont typeface="Arial" panose="020B0604020202020204" pitchFamily="34" charset="0"/>
              <a:buChar char="•"/>
              <a:defRPr/>
            </a:pPr>
            <a:r>
              <a:rPr lang="en-US" sz="1500" u="sng" dirty="0">
                <a:solidFill>
                  <a:srgbClr val="0056A9"/>
                </a:solidFill>
                <a:latin typeface="Inter var"/>
                <a:ea typeface="MS PGothic" panose="020B0600070205080204" pitchFamily="34" charset="-128"/>
                <a:hlinkClick r:id="rId6"/>
              </a:rPr>
              <a:t>Corpus Christi Regional Transportation Authority</a:t>
            </a:r>
            <a:r>
              <a:rPr lang="en-US" sz="1500" dirty="0">
                <a:solidFill>
                  <a:srgbClr val="0056A9"/>
                </a:solidFill>
                <a:latin typeface="Inter var"/>
                <a:ea typeface="MS PGothic" panose="020B0600070205080204" pitchFamily="34" charset="-128"/>
                <a:hlinkClick r:id="rId6"/>
              </a:rPr>
              <a:t> </a:t>
            </a:r>
            <a:endParaRPr lang="en-US" sz="1500" dirty="0">
              <a:solidFill>
                <a:srgbClr val="212529"/>
              </a:solidFill>
              <a:latin typeface="Inter var"/>
              <a:ea typeface="MS PGothic" panose="020B0600070205080204" pitchFamily="34" charset="-128"/>
            </a:endParaRPr>
          </a:p>
          <a:p>
            <a:pPr defTabSz="979688" eaLnBrk="0" fontAlgn="base" hangingPunct="0">
              <a:spcBef>
                <a:spcPct val="0"/>
              </a:spcBef>
              <a:spcAft>
                <a:spcPct val="0"/>
              </a:spcAft>
              <a:buFont typeface="Arial" panose="020B0604020202020204" pitchFamily="34" charset="0"/>
              <a:buChar char="•"/>
              <a:defRPr/>
            </a:pPr>
            <a:r>
              <a:rPr lang="en-US" sz="1500" u="sng" dirty="0">
                <a:solidFill>
                  <a:srgbClr val="0056A9"/>
                </a:solidFill>
                <a:latin typeface="Inter var"/>
                <a:ea typeface="MS PGothic" panose="020B0600070205080204" pitchFamily="34" charset="-128"/>
                <a:hlinkClick r:id="rId7"/>
              </a:rPr>
              <a:t>North Central Texas Regional Certification Agency</a:t>
            </a:r>
            <a:r>
              <a:rPr lang="en-US" sz="1500" dirty="0">
                <a:solidFill>
                  <a:srgbClr val="0056A9"/>
                </a:solidFill>
                <a:latin typeface="Inter var"/>
                <a:ea typeface="MS PGothic" panose="020B0600070205080204" pitchFamily="34" charset="-128"/>
                <a:hlinkClick r:id="rId7"/>
              </a:rPr>
              <a:t> </a:t>
            </a:r>
            <a:endParaRPr lang="en-US" sz="1500" dirty="0">
              <a:solidFill>
                <a:srgbClr val="212529"/>
              </a:solidFill>
              <a:latin typeface="Inter var"/>
              <a:ea typeface="MS PGothic" panose="020B0600070205080204" pitchFamily="34" charset="-128"/>
            </a:endParaRPr>
          </a:p>
          <a:p>
            <a:pPr defTabSz="979688" eaLnBrk="0" fontAlgn="base" hangingPunct="0">
              <a:spcBef>
                <a:spcPct val="0"/>
              </a:spcBef>
              <a:spcAft>
                <a:spcPct val="0"/>
              </a:spcAft>
              <a:buFont typeface="Arial" panose="020B0604020202020204" pitchFamily="34" charset="0"/>
              <a:buChar char="•"/>
              <a:defRPr/>
            </a:pPr>
            <a:r>
              <a:rPr lang="en-US" sz="1500" u="sng" dirty="0">
                <a:solidFill>
                  <a:srgbClr val="0056A9"/>
                </a:solidFill>
                <a:latin typeface="Inter var"/>
                <a:ea typeface="MS PGothic" panose="020B0600070205080204" pitchFamily="34" charset="-128"/>
                <a:hlinkClick r:id="rId8"/>
              </a:rPr>
              <a:t>South Central Texas Regional Certification Agency</a:t>
            </a:r>
            <a:r>
              <a:rPr lang="en-US" sz="1500" dirty="0">
                <a:solidFill>
                  <a:srgbClr val="0056A9"/>
                </a:solidFill>
                <a:latin typeface="Inter var"/>
                <a:ea typeface="MS PGothic" panose="020B0600070205080204" pitchFamily="34" charset="-128"/>
                <a:hlinkClick r:id="rId8"/>
              </a:rPr>
              <a:t> </a:t>
            </a:r>
            <a:endParaRPr lang="en-US" sz="1500" dirty="0">
              <a:solidFill>
                <a:srgbClr val="212529"/>
              </a:solidFill>
              <a:latin typeface="Inter var"/>
              <a:ea typeface="MS PGothic" panose="020B0600070205080204" pitchFamily="34" charset="-128"/>
            </a:endParaRPr>
          </a:p>
          <a:p>
            <a:pPr defTabSz="979688" eaLnBrk="0" fontAlgn="base" hangingPunct="0">
              <a:spcBef>
                <a:spcPct val="0"/>
              </a:spcBef>
              <a:spcAft>
                <a:spcPct val="0"/>
              </a:spcAft>
              <a:buFont typeface="Arial" panose="020B0604020202020204" pitchFamily="34" charset="0"/>
              <a:buChar char="•"/>
              <a:defRPr/>
            </a:pPr>
            <a:r>
              <a:rPr lang="en-US" sz="1500" u="sng" dirty="0">
                <a:solidFill>
                  <a:srgbClr val="0056A9"/>
                </a:solidFill>
                <a:latin typeface="Inter var"/>
                <a:ea typeface="MS PGothic" panose="020B0600070205080204" pitchFamily="34" charset="-128"/>
                <a:hlinkClick r:id="rId9"/>
              </a:rPr>
              <a:t>Texas Department of Transportation</a:t>
            </a:r>
            <a:endParaRPr lang="en-US" sz="1500" dirty="0">
              <a:solidFill>
                <a:srgbClr val="212529"/>
              </a:solidFill>
              <a:latin typeface="Inter var"/>
              <a:ea typeface="MS PGothic" panose="020B0600070205080204" pitchFamily="34" charset="-128"/>
            </a:endParaRPr>
          </a:p>
          <a:p>
            <a:pPr defTabSz="979688" eaLnBrk="0" fontAlgn="base" hangingPunct="0">
              <a:spcBef>
                <a:spcPct val="0"/>
              </a:spcBef>
              <a:spcAft>
                <a:spcPct val="0"/>
              </a:spcAft>
              <a:defRPr/>
            </a:pPr>
            <a:r>
              <a:rPr lang="en-US" sz="1500" dirty="0">
                <a:solidFill>
                  <a:srgbClr val="212529"/>
                </a:solidFill>
                <a:latin typeface="Inter var"/>
                <a:ea typeface="MS PGothic" panose="020B0600070205080204" pitchFamily="34" charset="-128"/>
              </a:rPr>
              <a:t>Use the TUCP </a:t>
            </a:r>
            <a:r>
              <a:rPr lang="en-US" sz="1500" dirty="0">
                <a:solidFill>
                  <a:srgbClr val="0056A9"/>
                </a:solidFill>
                <a:latin typeface="Inter var"/>
                <a:ea typeface="MS PGothic" panose="020B0600070205080204" pitchFamily="34" charset="-128"/>
                <a:hlinkClick r:id="rId10"/>
              </a:rPr>
              <a:t> </a:t>
            </a:r>
            <a:r>
              <a:rPr lang="en-US" sz="1500" u="sng" dirty="0">
                <a:solidFill>
                  <a:srgbClr val="0056A9"/>
                </a:solidFill>
                <a:latin typeface="Inter var"/>
                <a:ea typeface="MS PGothic" panose="020B0600070205080204" pitchFamily="34" charset="-128"/>
                <a:hlinkClick r:id="rId10"/>
              </a:rPr>
              <a:t>certifying agencies regional map</a:t>
            </a:r>
            <a:r>
              <a:rPr lang="en-US" sz="1500" dirty="0">
                <a:solidFill>
                  <a:srgbClr val="212529"/>
                </a:solidFill>
                <a:latin typeface="Inter var"/>
                <a:ea typeface="MS PGothic" panose="020B0600070205080204" pitchFamily="34" charset="-128"/>
              </a:rPr>
              <a:t> to determine the correct agency with which to apply. You can apply for ACDBE certification online through the </a:t>
            </a:r>
            <a:r>
              <a:rPr lang="en-US" sz="1500" u="sng" dirty="0">
                <a:solidFill>
                  <a:srgbClr val="0056A9"/>
                </a:solidFill>
                <a:latin typeface="Inter var"/>
                <a:ea typeface="MS PGothic" panose="020B0600070205080204" pitchFamily="34" charset="-128"/>
                <a:hlinkClick r:id="rId11"/>
              </a:rPr>
              <a:t> Diversity Management System</a:t>
            </a:r>
            <a:r>
              <a:rPr lang="en-US" sz="1500" dirty="0">
                <a:solidFill>
                  <a:srgbClr val="0056A9"/>
                </a:solidFill>
                <a:latin typeface="Inter var"/>
                <a:ea typeface="MS PGothic" panose="020B0600070205080204" pitchFamily="34" charset="-128"/>
                <a:hlinkClick r:id="rId11"/>
              </a:rPr>
              <a:t> </a:t>
            </a:r>
            <a:r>
              <a:rPr lang="en-US" sz="1500" dirty="0">
                <a:solidFill>
                  <a:srgbClr val="212529"/>
                </a:solidFill>
                <a:latin typeface="Inter var"/>
                <a:ea typeface="MS PGothic" panose="020B0600070205080204" pitchFamily="34" charset="-128"/>
              </a:rPr>
              <a:t>.</a:t>
            </a:r>
          </a:p>
          <a:p>
            <a:pPr defTabSz="979688" eaLnBrk="0" fontAlgn="base" hangingPunct="0">
              <a:spcBef>
                <a:spcPct val="0"/>
              </a:spcBef>
              <a:spcAft>
                <a:spcPct val="0"/>
              </a:spcAft>
              <a:defRPr/>
            </a:pPr>
            <a:r>
              <a:rPr lang="en-US" sz="1500" dirty="0">
                <a:solidFill>
                  <a:srgbClr val="212529"/>
                </a:solidFill>
                <a:latin typeface="Inter var"/>
                <a:ea typeface="MS PGothic" panose="020B0600070205080204" pitchFamily="34" charset="-128"/>
              </a:rPr>
              <a:t>TUCP directory can be found on this website </a:t>
            </a:r>
            <a:r>
              <a:rPr lang="en-US" sz="1500" u="sng" dirty="0">
                <a:solidFill>
                  <a:srgbClr val="0056A9"/>
                </a:solidFill>
                <a:latin typeface="Inter var"/>
                <a:ea typeface="MS PGothic" panose="020B0600070205080204" pitchFamily="34" charset="-128"/>
                <a:hlinkClick r:id="rId11"/>
              </a:rPr>
              <a:t>Diversity Management System</a:t>
            </a:r>
            <a:r>
              <a:rPr lang="en-US" sz="1500" dirty="0">
                <a:solidFill>
                  <a:srgbClr val="0056A9"/>
                </a:solidFill>
                <a:latin typeface="Inter var"/>
                <a:ea typeface="MS PGothic" panose="020B0600070205080204" pitchFamily="34" charset="-128"/>
                <a:hlinkClick r:id="rId11"/>
              </a:rPr>
              <a:t> </a:t>
            </a:r>
            <a:r>
              <a:rPr lang="en-US" sz="1500" dirty="0">
                <a:solidFill>
                  <a:srgbClr val="212529"/>
                </a:solidFill>
                <a:latin typeface="Inter var"/>
                <a:ea typeface="MS PGothic" panose="020B0600070205080204" pitchFamily="34" charset="-128"/>
              </a:rPr>
              <a:t>.</a:t>
            </a:r>
          </a:p>
          <a:p>
            <a:pPr defTabSz="979688">
              <a:defRPr/>
            </a:pPr>
            <a:r>
              <a:rPr lang="en-US" sz="1179" dirty="0">
                <a:solidFill>
                  <a:srgbClr val="585858"/>
                </a:solidFill>
                <a:highlight>
                  <a:srgbClr val="FFFF00"/>
                </a:highlight>
                <a:latin typeface="Arial" pitchFamily="34" charset="0"/>
                <a:ea typeface="MS PGothic" panose="020B0600070205080204" pitchFamily="34" charset="-128"/>
                <a:cs typeface="Arial" pitchFamily="34" charset="0"/>
              </a:rPr>
              <a:t>(Processing timeframe: 30-45 days)</a:t>
            </a:r>
          </a:p>
        </p:txBody>
      </p:sp>
      <p:pic>
        <p:nvPicPr>
          <p:cNvPr id="83975" name="Picture 2" descr="Azura Awarded DBE Certification">
            <a:extLst>
              <a:ext uri="{FF2B5EF4-FFF2-40B4-BE49-F238E27FC236}">
                <a16:creationId xmlns:a16="http://schemas.microsoft.com/office/drawing/2014/main" id="{019C088E-A12D-BBB2-9F60-A48E6D1B482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03715" y="3347357"/>
            <a:ext cx="1785938" cy="179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Picture 1">
            <a:extLst>
              <a:ext uri="{FF2B5EF4-FFF2-40B4-BE49-F238E27FC236}">
                <a16:creationId xmlns:a16="http://schemas.microsoft.com/office/drawing/2014/main" id="{07D52821-4E5C-6999-4ED2-39A01033D07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14273" y="1224643"/>
            <a:ext cx="1767227" cy="130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C24C7-30DF-3DEB-09F5-218F54FD3CFB}"/>
            </a:ext>
          </a:extLst>
        </p:cNvPr>
        <p:cNvGrpSpPr/>
        <p:nvPr/>
      </p:nvGrpSpPr>
      <p:grpSpPr>
        <a:xfrm>
          <a:off x="0" y="0"/>
          <a:ext cx="0" cy="0"/>
          <a:chOff x="0" y="0"/>
          <a:chExt cx="0" cy="0"/>
        </a:xfrm>
      </p:grpSpPr>
      <p:pic>
        <p:nvPicPr>
          <p:cNvPr id="17" name="Picture Placeholder 16" descr="A person standing next to a counter&#10;&#10;Description automatically generated">
            <a:extLst>
              <a:ext uri="{FF2B5EF4-FFF2-40B4-BE49-F238E27FC236}">
                <a16:creationId xmlns:a16="http://schemas.microsoft.com/office/drawing/2014/main" id="{838940DF-F14E-4008-34DB-CF2F11E89BD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0"/>
            <a:ext cx="5791199" cy="6858000"/>
          </a:xfrm>
        </p:spPr>
      </p:pic>
      <p:sp>
        <p:nvSpPr>
          <p:cNvPr id="64" name="TextBox 63">
            <a:extLst>
              <a:ext uri="{FF2B5EF4-FFF2-40B4-BE49-F238E27FC236}">
                <a16:creationId xmlns:a16="http://schemas.microsoft.com/office/drawing/2014/main" id="{50FDA378-A9B5-667C-F387-422D66AC8544}"/>
              </a:ext>
            </a:extLst>
          </p:cNvPr>
          <p:cNvSpPr txBox="1"/>
          <p:nvPr/>
        </p:nvSpPr>
        <p:spPr>
          <a:xfrm>
            <a:off x="6815742" y="887588"/>
            <a:ext cx="4754660" cy="585406"/>
          </a:xfrm>
          <a:prstGeom prst="rect">
            <a:avLst/>
          </a:prstGeom>
        </p:spPr>
        <p:txBody>
          <a:bodyPr vert="horz" lIns="91440" tIns="45720" rIns="91440" bIns="45720" rtlCol="0" anchor="b">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1800" spc="400" dirty="0">
                <a:solidFill>
                  <a:schemeClr val="accent2"/>
                </a:solidFill>
              </a:rPr>
              <a:t>Frequently Asked Question</a:t>
            </a:r>
            <a:endParaRPr kumimoji="0" lang="en-US" sz="1800" b="1" i="0" u="none" strike="noStrike" kern="1200" cap="none" spc="0" normalizeH="0" baseline="0" noProof="0" dirty="0">
              <a:ln>
                <a:noFill/>
              </a:ln>
              <a:solidFill>
                <a:srgbClr val="F36522"/>
              </a:solidFill>
              <a:effectLst/>
              <a:uLnTx/>
              <a:uFillTx/>
              <a:latin typeface="Arial" panose="020B0604020202020204" pitchFamily="34" charset="0"/>
              <a:ea typeface="+mj-ea"/>
              <a:cs typeface="Arial" panose="020B0604020202020204" pitchFamily="34" charset="0"/>
            </a:endParaRPr>
          </a:p>
        </p:txBody>
      </p:sp>
      <p:sp>
        <p:nvSpPr>
          <p:cNvPr id="65" name="TextBox 64">
            <a:extLst>
              <a:ext uri="{FF2B5EF4-FFF2-40B4-BE49-F238E27FC236}">
                <a16:creationId xmlns:a16="http://schemas.microsoft.com/office/drawing/2014/main" id="{06ED7BFB-2F99-33A5-B756-D590337DFE06}"/>
              </a:ext>
            </a:extLst>
          </p:cNvPr>
          <p:cNvSpPr txBox="1"/>
          <p:nvPr/>
        </p:nvSpPr>
        <p:spPr>
          <a:xfrm>
            <a:off x="6466936" y="1662692"/>
            <a:ext cx="5391366" cy="1477328"/>
          </a:xfrm>
          <a:prstGeom prst="rect">
            <a:avLst/>
          </a:prstGeom>
          <a:noFill/>
        </p:spPr>
        <p:txBody>
          <a:bodyPr wrap="square" rtlCol="0">
            <a:spAutoFit/>
          </a:bodyPr>
          <a:lstStyle/>
          <a:p>
            <a:pPr algn="ctr"/>
            <a:r>
              <a:rPr lang="en-US" dirty="0">
                <a:solidFill>
                  <a:schemeClr val="tx2">
                    <a:lumMod val="50000"/>
                  </a:schemeClr>
                </a:solidFill>
              </a:rPr>
              <a:t>I am currently ACDBE certified through the Texas Unified Certification Program(TUCP), with Texas as my home state, but if I am interested in becoming SBEC certified should I apply under TUCP or NCTRA instead</a:t>
            </a:r>
            <a:r>
              <a:rPr lang="en-US" sz="1600" dirty="0">
                <a:solidFill>
                  <a:schemeClr val="tx2">
                    <a:lumMod val="50000"/>
                  </a:schemeClr>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85858"/>
                </a:solidFill>
                <a:effectLst/>
                <a:uLnTx/>
                <a:uFillTx/>
                <a:latin typeface="Arial" panose="020B0604020202020204" pitchFamily="34" charset="0"/>
                <a:ea typeface="+mn-ea"/>
                <a:cs typeface="+mn-cs"/>
              </a:rPr>
              <a:t> </a:t>
            </a:r>
            <a:endParaRPr kumimoji="0" lang="ru-RU" sz="1800" b="0" i="0" u="none" strike="noStrike" kern="1200" cap="none" spc="0" normalizeH="0" baseline="0" noProof="0" dirty="0">
              <a:ln>
                <a:noFill/>
              </a:ln>
              <a:solidFill>
                <a:srgbClr val="585858"/>
              </a:solidFill>
              <a:effectLst/>
              <a:uLnTx/>
              <a:uFillTx/>
              <a:latin typeface="Arial" panose="020B0604020202020204" pitchFamily="34" charset="0"/>
              <a:ea typeface="+mn-ea"/>
              <a:cs typeface="+mn-cs"/>
            </a:endParaRPr>
          </a:p>
        </p:txBody>
      </p:sp>
      <p:sp>
        <p:nvSpPr>
          <p:cNvPr id="2" name="Slide Number Placeholder 15">
            <a:extLst>
              <a:ext uri="{FF2B5EF4-FFF2-40B4-BE49-F238E27FC236}">
                <a16:creationId xmlns:a16="http://schemas.microsoft.com/office/drawing/2014/main" id="{05BF6E86-297B-A2CC-CF93-FFAD7FB183A0}"/>
              </a:ext>
            </a:extLst>
          </p:cNvPr>
          <p:cNvSpPr txBox="1">
            <a:spLocks/>
          </p:cNvSpPr>
          <p:nvPr/>
        </p:nvSpPr>
        <p:spPr>
          <a:xfrm>
            <a:off x="171449" y="6376896"/>
            <a:ext cx="466503"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803245F9-611F-460B-AD82-FE5275B4E6CE}" type="slidenum">
              <a:rPr kumimoji="0" lang="en-US" sz="1000" b="1"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6CF16E96-A1CC-1DA7-FB61-67DD8D844149}"/>
              </a:ext>
            </a:extLst>
          </p:cNvPr>
          <p:cNvGrpSpPr/>
          <p:nvPr/>
        </p:nvGrpSpPr>
        <p:grpSpPr>
          <a:xfrm>
            <a:off x="10906760" y="6415790"/>
            <a:ext cx="869136" cy="287336"/>
            <a:chOff x="9740079" y="5966678"/>
            <a:chExt cx="1069658" cy="353628"/>
          </a:xfrm>
          <a:solidFill>
            <a:schemeClr val="accent2"/>
          </a:solidFill>
        </p:grpSpPr>
        <p:sp>
          <p:nvSpPr>
            <p:cNvPr id="6" name="Freeform 5">
              <a:extLst>
                <a:ext uri="{FF2B5EF4-FFF2-40B4-BE49-F238E27FC236}">
                  <a16:creationId xmlns:a16="http://schemas.microsoft.com/office/drawing/2014/main" id="{9FDD6D73-E2F0-7CB7-E1C3-895D85832E89}"/>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8" name="Freeform 6">
              <a:extLst>
                <a:ext uri="{FF2B5EF4-FFF2-40B4-BE49-F238E27FC236}">
                  <a16:creationId xmlns:a16="http://schemas.microsoft.com/office/drawing/2014/main" id="{C255EDC9-62EF-DD5E-330D-706CCFA675AA}"/>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9" name="Freeform 7">
              <a:extLst>
                <a:ext uri="{FF2B5EF4-FFF2-40B4-BE49-F238E27FC236}">
                  <a16:creationId xmlns:a16="http://schemas.microsoft.com/office/drawing/2014/main" id="{40E71E01-8C24-7EB5-5F6B-6A2439A6F9A1}"/>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0" name="Freeform 8">
              <a:extLst>
                <a:ext uri="{FF2B5EF4-FFF2-40B4-BE49-F238E27FC236}">
                  <a16:creationId xmlns:a16="http://schemas.microsoft.com/office/drawing/2014/main" id="{5DF1667F-E8C7-8EA8-E5AA-D20869121A96}"/>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2" name="Freeform 9">
              <a:extLst>
                <a:ext uri="{FF2B5EF4-FFF2-40B4-BE49-F238E27FC236}">
                  <a16:creationId xmlns:a16="http://schemas.microsoft.com/office/drawing/2014/main" id="{7D7B3782-C6F8-346C-2542-891E7D16ABAD}"/>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3" name="Freeform 10">
              <a:extLst>
                <a:ext uri="{FF2B5EF4-FFF2-40B4-BE49-F238E27FC236}">
                  <a16:creationId xmlns:a16="http://schemas.microsoft.com/office/drawing/2014/main" id="{195C9E1D-DB22-3EB6-6A06-465CAF8E3DFB}"/>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4" name="Freeform 11">
              <a:extLst>
                <a:ext uri="{FF2B5EF4-FFF2-40B4-BE49-F238E27FC236}">
                  <a16:creationId xmlns:a16="http://schemas.microsoft.com/office/drawing/2014/main" id="{57604C69-6887-F981-7321-076992D96E08}"/>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5" name="Freeform 12">
              <a:extLst>
                <a:ext uri="{FF2B5EF4-FFF2-40B4-BE49-F238E27FC236}">
                  <a16:creationId xmlns:a16="http://schemas.microsoft.com/office/drawing/2014/main" id="{4BF200B4-4D65-C620-F5B2-5AC32723903B}"/>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grpSp>
      <p:sp>
        <p:nvSpPr>
          <p:cNvPr id="3" name="Rectangle: Rounded Corners 2">
            <a:extLst>
              <a:ext uri="{FF2B5EF4-FFF2-40B4-BE49-F238E27FC236}">
                <a16:creationId xmlns:a16="http://schemas.microsoft.com/office/drawing/2014/main" id="{F9909DEA-4038-511E-344F-A5DB49032169}"/>
              </a:ext>
            </a:extLst>
          </p:cNvPr>
          <p:cNvSpPr/>
          <p:nvPr/>
        </p:nvSpPr>
        <p:spPr>
          <a:xfrm>
            <a:off x="7049721" y="3057624"/>
            <a:ext cx="4342877" cy="3252802"/>
          </a:xfrm>
          <a:prstGeom prst="roundRect">
            <a:avLst/>
          </a:prstGeom>
          <a:solidFill>
            <a:srgbClr val="F9B0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46A70B-8177-9368-8159-D82816388715}"/>
              </a:ext>
            </a:extLst>
          </p:cNvPr>
          <p:cNvSpPr txBox="1"/>
          <p:nvPr/>
        </p:nvSpPr>
        <p:spPr>
          <a:xfrm>
            <a:off x="7374159" y="3462131"/>
            <a:ext cx="3693999" cy="2062103"/>
          </a:xfrm>
          <a:prstGeom prst="rect">
            <a:avLst/>
          </a:prstGeom>
          <a:noFill/>
        </p:spPr>
        <p:txBody>
          <a:bodyPr wrap="square" rtlCol="0">
            <a:spAutoFit/>
          </a:bodyPr>
          <a:lstStyle/>
          <a:p>
            <a:pPr lvl="0" algn="ctr">
              <a:defRPr/>
            </a:pPr>
            <a:r>
              <a:rPr lang="en-US" sz="3200" dirty="0">
                <a:solidFill>
                  <a:schemeClr val="tx2">
                    <a:lumMod val="50000"/>
                  </a:schemeClr>
                </a:solidFill>
              </a:rPr>
              <a:t>NCTRCA is the only approved certifying entity for the SBEC certification.</a:t>
            </a:r>
            <a:endParaRPr kumimoji="0" lang="es-AR" sz="3200" b="0" i="0" u="none" strike="noStrike" kern="1200" cap="none" spc="0" normalizeH="0" baseline="0" noProof="0" dirty="0">
              <a:ln>
                <a:noFill/>
              </a:ln>
              <a:solidFill>
                <a:schemeClr val="tx2">
                  <a:lumMod val="50000"/>
                </a:schemeClr>
              </a:solidFill>
              <a:effectLst/>
              <a:uLnTx/>
              <a:uFillTx/>
              <a:latin typeface="Arial Black" panose="020B0A04020102020204" pitchFamily="34" charset="0"/>
              <a:ea typeface="+mn-ea"/>
              <a:cs typeface="Arial" panose="020B0604020202020204" pitchFamily="34" charset="0"/>
            </a:endParaRPr>
          </a:p>
        </p:txBody>
      </p:sp>
      <p:sp>
        <p:nvSpPr>
          <p:cNvPr id="47" name="Freeform 46">
            <a:extLst>
              <a:ext uri="{FF2B5EF4-FFF2-40B4-BE49-F238E27FC236}">
                <a16:creationId xmlns:a16="http://schemas.microsoft.com/office/drawing/2014/main" id="{A6BEABCD-9A39-0450-4EB3-494AF1F57F63}"/>
              </a:ext>
            </a:extLst>
          </p:cNvPr>
          <p:cNvSpPr/>
          <p:nvPr/>
        </p:nvSpPr>
        <p:spPr>
          <a:xfrm>
            <a:off x="6973216" y="5563469"/>
            <a:ext cx="6925" cy="1049"/>
          </a:xfrm>
          <a:custGeom>
            <a:avLst/>
            <a:gdLst>
              <a:gd name="connsiteX0" fmla="*/ 0 w 6925"/>
              <a:gd name="connsiteY0" fmla="*/ 0 h 1049"/>
              <a:gd name="connsiteX1" fmla="*/ 6925 w 6925"/>
              <a:gd name="connsiteY1" fmla="*/ 1049 h 1049"/>
              <a:gd name="connsiteX2" fmla="*/ 0 w 6925"/>
              <a:gd name="connsiteY2" fmla="*/ 0 h 1049"/>
            </a:gdLst>
            <a:ahLst/>
            <a:cxnLst>
              <a:cxn ang="0">
                <a:pos x="connsiteX0" y="connsiteY0"/>
              </a:cxn>
              <a:cxn ang="0">
                <a:pos x="connsiteX1" y="connsiteY1"/>
              </a:cxn>
              <a:cxn ang="0">
                <a:pos x="connsiteX2" y="connsiteY2"/>
              </a:cxn>
            </a:cxnLst>
            <a:rect l="l" t="t" r="r" b="b"/>
            <a:pathLst>
              <a:path w="6925" h="1049">
                <a:moveTo>
                  <a:pt x="0" y="0"/>
                </a:moveTo>
                <a:cubicBezTo>
                  <a:pt x="2308" y="210"/>
                  <a:pt x="4617" y="630"/>
                  <a:pt x="6925" y="1049"/>
                </a:cubicBezTo>
                <a:cubicBezTo>
                  <a:pt x="4617" y="630"/>
                  <a:pt x="2308" y="210"/>
                  <a:pt x="0" y="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
        <p:nvSpPr>
          <p:cNvPr id="49" name="Freeform 48">
            <a:extLst>
              <a:ext uri="{FF2B5EF4-FFF2-40B4-BE49-F238E27FC236}">
                <a16:creationId xmlns:a16="http://schemas.microsoft.com/office/drawing/2014/main" id="{4C66437C-F447-B430-D365-B290CF8F5762}"/>
              </a:ext>
            </a:extLst>
          </p:cNvPr>
          <p:cNvSpPr/>
          <p:nvPr/>
        </p:nvSpPr>
        <p:spPr>
          <a:xfrm>
            <a:off x="6973216" y="5708900"/>
            <a:ext cx="6925" cy="1049"/>
          </a:xfrm>
          <a:custGeom>
            <a:avLst/>
            <a:gdLst>
              <a:gd name="connsiteX0" fmla="*/ 6925 w 6925"/>
              <a:gd name="connsiteY0" fmla="*/ 0 h 1049"/>
              <a:gd name="connsiteX1" fmla="*/ 0 w 6925"/>
              <a:gd name="connsiteY1" fmla="*/ 1049 h 1049"/>
              <a:gd name="connsiteX2" fmla="*/ 6925 w 6925"/>
              <a:gd name="connsiteY2" fmla="*/ 0 h 1049"/>
            </a:gdLst>
            <a:ahLst/>
            <a:cxnLst>
              <a:cxn ang="0">
                <a:pos x="connsiteX0" y="connsiteY0"/>
              </a:cxn>
              <a:cxn ang="0">
                <a:pos x="connsiteX1" y="connsiteY1"/>
              </a:cxn>
              <a:cxn ang="0">
                <a:pos x="connsiteX2" y="connsiteY2"/>
              </a:cxn>
            </a:cxnLst>
            <a:rect l="l" t="t" r="r" b="b"/>
            <a:pathLst>
              <a:path w="6925" h="1049">
                <a:moveTo>
                  <a:pt x="6925" y="0"/>
                </a:moveTo>
                <a:cubicBezTo>
                  <a:pt x="4617" y="420"/>
                  <a:pt x="2308" y="839"/>
                  <a:pt x="0" y="1049"/>
                </a:cubicBezTo>
                <a:cubicBezTo>
                  <a:pt x="2308" y="839"/>
                  <a:pt x="4617" y="420"/>
                  <a:pt x="6925" y="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
        <p:nvSpPr>
          <p:cNvPr id="51" name="Freeform 50">
            <a:extLst>
              <a:ext uri="{FF2B5EF4-FFF2-40B4-BE49-F238E27FC236}">
                <a16:creationId xmlns:a16="http://schemas.microsoft.com/office/drawing/2014/main" id="{C812FDBA-F731-79A1-64CF-FE757DAB50F1}"/>
              </a:ext>
            </a:extLst>
          </p:cNvPr>
          <p:cNvSpPr/>
          <p:nvPr/>
        </p:nvSpPr>
        <p:spPr>
          <a:xfrm>
            <a:off x="6969439" y="5562839"/>
            <a:ext cx="69882" cy="147739"/>
          </a:xfrm>
          <a:custGeom>
            <a:avLst/>
            <a:gdLst>
              <a:gd name="connsiteX0" fmla="*/ 0 w 69882"/>
              <a:gd name="connsiteY0" fmla="*/ 147739 h 147739"/>
              <a:gd name="connsiteX1" fmla="*/ 3568 w 69882"/>
              <a:gd name="connsiteY1" fmla="*/ 147110 h 147739"/>
              <a:gd name="connsiteX2" fmla="*/ 10493 w 69882"/>
              <a:gd name="connsiteY2" fmla="*/ 146061 h 147739"/>
              <a:gd name="connsiteX3" fmla="*/ 69882 w 69882"/>
              <a:gd name="connsiteY3" fmla="*/ 73870 h 147739"/>
              <a:gd name="connsiteX4" fmla="*/ 10493 w 69882"/>
              <a:gd name="connsiteY4" fmla="*/ 1679 h 147739"/>
              <a:gd name="connsiteX5" fmla="*/ 3568 w 69882"/>
              <a:gd name="connsiteY5" fmla="*/ 630 h 147739"/>
              <a:gd name="connsiteX6" fmla="*/ 0 w 69882"/>
              <a:gd name="connsiteY6" fmla="*/ 0 h 147739"/>
              <a:gd name="connsiteX7" fmla="*/ 0 w 69882"/>
              <a:gd name="connsiteY7" fmla="*/ 0 h 147739"/>
              <a:gd name="connsiteX8" fmla="*/ 0 w 69882"/>
              <a:gd name="connsiteY8" fmla="*/ 147530 h 147739"/>
              <a:gd name="connsiteX9" fmla="*/ 0 w 69882"/>
              <a:gd name="connsiteY9" fmla="*/ 147530 h 14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882" h="147739">
                <a:moveTo>
                  <a:pt x="0" y="147739"/>
                </a:moveTo>
                <a:cubicBezTo>
                  <a:pt x="1259" y="147739"/>
                  <a:pt x="2518" y="147320"/>
                  <a:pt x="3568" y="147110"/>
                </a:cubicBezTo>
                <a:cubicBezTo>
                  <a:pt x="5876" y="146900"/>
                  <a:pt x="8184" y="146480"/>
                  <a:pt x="10493" y="146061"/>
                </a:cubicBezTo>
                <a:cubicBezTo>
                  <a:pt x="44280" y="139135"/>
                  <a:pt x="69882" y="109755"/>
                  <a:pt x="69882" y="73870"/>
                </a:cubicBezTo>
                <a:cubicBezTo>
                  <a:pt x="69882" y="37984"/>
                  <a:pt x="44280" y="8604"/>
                  <a:pt x="10493" y="1679"/>
                </a:cubicBezTo>
                <a:cubicBezTo>
                  <a:pt x="8184" y="1259"/>
                  <a:pt x="5876" y="839"/>
                  <a:pt x="3568" y="630"/>
                </a:cubicBezTo>
                <a:cubicBezTo>
                  <a:pt x="2308" y="630"/>
                  <a:pt x="1259" y="210"/>
                  <a:pt x="0" y="0"/>
                </a:cubicBezTo>
                <a:lnTo>
                  <a:pt x="0" y="0"/>
                </a:lnTo>
                <a:lnTo>
                  <a:pt x="0" y="147530"/>
                </a:lnTo>
                <a:lnTo>
                  <a:pt x="0" y="147530"/>
                </a:lnTo>
                <a:close/>
              </a:path>
            </a:pathLst>
          </a:custGeom>
          <a:solidFill>
            <a:srgbClr val="E0E0E0">
              <a:alpha val="35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82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C14A5-0F84-0153-537F-5279B83289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BFF02F3-592F-787B-F91D-FC5AABA60B23}"/>
              </a:ext>
            </a:extLst>
          </p:cNvPr>
          <p:cNvSpPr>
            <a:spLocks noGrp="1"/>
          </p:cNvSpPr>
          <p:nvPr>
            <p:ph type="title"/>
          </p:nvPr>
        </p:nvSpPr>
        <p:spPr>
          <a:xfrm>
            <a:off x="115186" y="123224"/>
            <a:ext cx="10515600" cy="693455"/>
          </a:xfrm>
        </p:spPr>
        <p:txBody>
          <a:bodyPr/>
          <a:lstStyle/>
          <a:p>
            <a:r>
              <a:rPr lang="en-US" sz="2800" dirty="0">
                <a:solidFill>
                  <a:schemeClr val="accent3"/>
                </a:solidFill>
              </a:rPr>
              <a:t>SBEC Program Requirements and Overview</a:t>
            </a:r>
          </a:p>
        </p:txBody>
      </p:sp>
      <p:sp>
        <p:nvSpPr>
          <p:cNvPr id="7" name="Text Placeholder 6">
            <a:extLst>
              <a:ext uri="{FF2B5EF4-FFF2-40B4-BE49-F238E27FC236}">
                <a16:creationId xmlns:a16="http://schemas.microsoft.com/office/drawing/2014/main" id="{415AC0AC-5D71-4621-3750-B911F82F638D}"/>
              </a:ext>
            </a:extLst>
          </p:cNvPr>
          <p:cNvSpPr>
            <a:spLocks noGrp="1"/>
          </p:cNvSpPr>
          <p:nvPr>
            <p:ph type="body" sz="quarter" idx="10"/>
          </p:nvPr>
        </p:nvSpPr>
        <p:spPr>
          <a:xfrm>
            <a:off x="256903" y="715628"/>
            <a:ext cx="10510059" cy="374650"/>
          </a:xfrm>
        </p:spPr>
        <p:txBody>
          <a:bodyPr/>
          <a:lstStyle/>
          <a:p>
            <a:r>
              <a:rPr lang="en-US" dirty="0">
                <a:solidFill>
                  <a:schemeClr val="accent2"/>
                </a:solidFill>
              </a:rPr>
              <a:t>Local Program </a:t>
            </a:r>
            <a:endParaRPr lang="en-US" dirty="0">
              <a:highlight>
                <a:srgbClr val="FFFF00"/>
              </a:highlight>
            </a:endParaRPr>
          </a:p>
        </p:txBody>
      </p:sp>
      <p:graphicFrame>
        <p:nvGraphicFramePr>
          <p:cNvPr id="3" name="Content Placeholder 5">
            <a:extLst>
              <a:ext uri="{FF2B5EF4-FFF2-40B4-BE49-F238E27FC236}">
                <a16:creationId xmlns:a16="http://schemas.microsoft.com/office/drawing/2014/main" id="{0084EB3C-E145-6B07-D1EF-DEDA2FD5159F}"/>
              </a:ext>
            </a:extLst>
          </p:cNvPr>
          <p:cNvGraphicFramePr>
            <a:graphicFrameLocks/>
          </p:cNvGraphicFramePr>
          <p:nvPr>
            <p:extLst>
              <p:ext uri="{D42A27DB-BD31-4B8C-83A1-F6EECF244321}">
                <p14:modId xmlns:p14="http://schemas.microsoft.com/office/powerpoint/2010/main" val="4126827693"/>
              </p:ext>
            </p:extLst>
          </p:nvPr>
        </p:nvGraphicFramePr>
        <p:xfrm>
          <a:off x="217135" y="1363877"/>
          <a:ext cx="768096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9443F371-5B1E-7CC6-A686-734E90752F50}"/>
              </a:ext>
            </a:extLst>
          </p:cNvPr>
          <p:cNvSpPr/>
          <p:nvPr/>
        </p:nvSpPr>
        <p:spPr>
          <a:xfrm>
            <a:off x="8569252" y="1541961"/>
            <a:ext cx="3281852" cy="2286000"/>
          </a:xfrm>
          <a:prstGeom prst="rect">
            <a:avLst/>
          </a:prstGeom>
          <a:solidFill>
            <a:srgbClr val="F2F2F2">
              <a:alpha val="69804"/>
            </a:srgbClr>
          </a:solidFill>
          <a:ln w="12700" cap="flat" cmpd="sng" algn="ctr">
            <a:noFill/>
            <a:prstDash val="solid"/>
            <a:miter lim="800000"/>
          </a:ln>
          <a:effectLst/>
        </p:spPr>
        <p:txBody>
          <a:bodyPr lIns="113792" tIns="56896" rIns="113792" bIns="56896"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FFFFF"/>
              </a:solidFill>
              <a:effectLst/>
              <a:uLnTx/>
              <a:uFillTx/>
              <a:latin typeface="Arial"/>
              <a:ea typeface="+mn-ea"/>
              <a:cs typeface="+mn-cs"/>
            </a:endParaRPr>
          </a:p>
        </p:txBody>
      </p:sp>
      <p:sp>
        <p:nvSpPr>
          <p:cNvPr id="13" name="Rectangle 11">
            <a:extLst>
              <a:ext uri="{FF2B5EF4-FFF2-40B4-BE49-F238E27FC236}">
                <a16:creationId xmlns:a16="http://schemas.microsoft.com/office/drawing/2014/main" id="{CEB03408-27AE-E574-BB98-08597CF82EE0}"/>
              </a:ext>
            </a:extLst>
          </p:cNvPr>
          <p:cNvSpPr>
            <a:spLocks noChangeArrowheads="1"/>
          </p:cNvSpPr>
          <p:nvPr/>
        </p:nvSpPr>
        <p:spPr bwMode="auto">
          <a:xfrm>
            <a:off x="8549688" y="1637476"/>
            <a:ext cx="202331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solidFill>
                  <a:schemeClr val="accent3"/>
                </a:solidFill>
                <a:latin typeface="Arial"/>
              </a:rPr>
              <a:t>SBEC</a:t>
            </a:r>
            <a:r>
              <a:rPr kumimoji="0" lang="en-US" sz="2100" b="0" i="0" u="none" strike="noStrike" kern="1200" cap="none" spc="0" normalizeH="0" baseline="0" noProof="0" dirty="0">
                <a:ln>
                  <a:noFill/>
                </a:ln>
                <a:solidFill>
                  <a:schemeClr val="accent3"/>
                </a:solidFill>
                <a:effectLst/>
                <a:uLnTx/>
                <a:uFillTx/>
                <a:latin typeface="Arial"/>
                <a:ea typeface="+mn-ea"/>
                <a:cs typeface="+mn-cs"/>
              </a:rPr>
              <a:t> Program</a:t>
            </a:r>
            <a:endParaRPr kumimoji="0" lang="en-US" altLang="en-US" sz="2100" b="0" i="0" u="none" strike="noStrike" kern="1200" cap="none" spc="0" normalizeH="0" baseline="0" noProof="0" dirty="0">
              <a:ln>
                <a:noFill/>
              </a:ln>
              <a:solidFill>
                <a:schemeClr val="accent3"/>
              </a:solidFill>
              <a:effectLst/>
              <a:uLnTx/>
              <a:uFillTx/>
              <a:latin typeface="Arial Narrow" panose="020B0606020202030204" pitchFamily="34" charset="0"/>
              <a:ea typeface="+mn-ea"/>
              <a:cs typeface="+mn-cs"/>
            </a:endParaRPr>
          </a:p>
        </p:txBody>
      </p:sp>
      <p:sp>
        <p:nvSpPr>
          <p:cNvPr id="14" name="Rectangle 13">
            <a:extLst>
              <a:ext uri="{FF2B5EF4-FFF2-40B4-BE49-F238E27FC236}">
                <a16:creationId xmlns:a16="http://schemas.microsoft.com/office/drawing/2014/main" id="{9E4AC821-427A-A9BF-4135-78CDF59403CC}"/>
              </a:ext>
            </a:extLst>
          </p:cNvPr>
          <p:cNvSpPr/>
          <p:nvPr/>
        </p:nvSpPr>
        <p:spPr>
          <a:xfrm>
            <a:off x="8569252" y="2102709"/>
            <a:ext cx="3034331" cy="1723549"/>
          </a:xfrm>
          <a:prstGeom prst="rect">
            <a:avLst/>
          </a:prstGeom>
        </p:spPr>
        <p:txBody>
          <a:bodyPr wrap="square">
            <a:spAutoFit/>
          </a:bodyPr>
          <a:lstStyle/>
          <a:p>
            <a:pPr marL="297602" marR="0" lvl="1" indent="-285750" algn="l" defTabSz="928509" rtl="0" eaLnBrk="1" fontAlgn="auto" latinLnBrk="0" hangingPunct="1">
              <a:lnSpc>
                <a:spcPct val="100000"/>
              </a:lnSpc>
              <a:spcBef>
                <a:spcPts val="600"/>
              </a:spcBef>
              <a:spcAft>
                <a:spcPts val="0"/>
              </a:spcAft>
              <a:buClrTx/>
              <a:buSzTx/>
              <a:buFont typeface="Arial" panose="020B0604020202020204" pitchFamily="34" charset="0"/>
              <a:buChar char="•"/>
              <a:tabLst>
                <a:tab pos="3988505" algn="l"/>
              </a:tabLst>
              <a:defRPr/>
            </a:pPr>
            <a:r>
              <a:rPr kumimoji="0" lang="en-US" altLang="en-US" sz="1600" b="0" i="0" u="none" strike="noStrike" kern="1200" cap="none" spc="0" normalizeH="0" baseline="0" noProof="0" dirty="0">
                <a:ln>
                  <a:noFill/>
                </a:ln>
                <a:solidFill>
                  <a:srgbClr val="FFFFFF">
                    <a:lumMod val="50000"/>
                  </a:srgbClr>
                </a:solidFill>
                <a:effectLst/>
                <a:uLnTx/>
                <a:uFillTx/>
                <a:latin typeface="Arial"/>
                <a:ea typeface="Arial" panose="020B0604020202020204" pitchFamily="34" charset="0"/>
                <a:cs typeface="+mn-cs"/>
              </a:rPr>
              <a:t>No </a:t>
            </a:r>
            <a:r>
              <a:rPr lang="en-US" altLang="en-US" sz="1600" dirty="0">
                <a:solidFill>
                  <a:srgbClr val="FFFFFF">
                    <a:lumMod val="50000"/>
                  </a:srgbClr>
                </a:solidFill>
                <a:latin typeface="Arial"/>
                <a:ea typeface="Arial" panose="020B0604020202020204" pitchFamily="34" charset="0"/>
              </a:rPr>
              <a:t>Concessions specific g</a:t>
            </a:r>
            <a:r>
              <a:rPr kumimoji="0" lang="en-US" altLang="en-US" sz="1600" b="0" i="0" u="none" strike="noStrike" kern="1200" cap="none" spc="0" normalizeH="0" baseline="0" noProof="0" dirty="0" err="1">
                <a:ln>
                  <a:noFill/>
                </a:ln>
                <a:solidFill>
                  <a:srgbClr val="FFFFFF">
                    <a:lumMod val="50000"/>
                  </a:srgbClr>
                </a:solidFill>
                <a:effectLst/>
                <a:uLnTx/>
                <a:uFillTx/>
                <a:latin typeface="Arial"/>
                <a:ea typeface="Arial" panose="020B0604020202020204" pitchFamily="34" charset="0"/>
                <a:cs typeface="+mn-cs"/>
              </a:rPr>
              <a:t>oal</a:t>
            </a:r>
            <a:r>
              <a:rPr kumimoji="0" lang="en-US" altLang="en-US" sz="1600" b="0" i="0" u="none" strike="noStrike" kern="1200" cap="none" spc="0" normalizeH="0" baseline="0" noProof="0" dirty="0">
                <a:ln>
                  <a:noFill/>
                </a:ln>
                <a:solidFill>
                  <a:srgbClr val="FFFFFF">
                    <a:lumMod val="50000"/>
                  </a:srgbClr>
                </a:solidFill>
                <a:effectLst/>
                <a:uLnTx/>
                <a:uFillTx/>
                <a:latin typeface="Arial"/>
                <a:ea typeface="Arial" panose="020B0604020202020204" pitchFamily="34" charset="0"/>
                <a:cs typeface="+mn-cs"/>
              </a:rPr>
              <a:t>. </a:t>
            </a:r>
          </a:p>
          <a:p>
            <a:pPr marL="297602" marR="0" lvl="1" indent="-285750" algn="l" defTabSz="928509" rtl="0" eaLnBrk="1" fontAlgn="auto" latinLnBrk="0" hangingPunct="1">
              <a:lnSpc>
                <a:spcPct val="100000"/>
              </a:lnSpc>
              <a:spcBef>
                <a:spcPts val="600"/>
              </a:spcBef>
              <a:spcAft>
                <a:spcPts val="0"/>
              </a:spcAft>
              <a:buClrTx/>
              <a:buSzTx/>
              <a:buFont typeface="Arial" panose="020B0604020202020204" pitchFamily="34" charset="0"/>
              <a:buChar char="•"/>
              <a:tabLst>
                <a:tab pos="3988505" algn="l"/>
              </a:tabLst>
              <a:defRPr/>
            </a:pPr>
            <a:r>
              <a:rPr kumimoji="0" lang="en-US" altLang="en-US" sz="1600" b="0" i="0" u="none" strike="noStrike" kern="1200" cap="none" spc="0" normalizeH="0" baseline="0" noProof="0" dirty="0">
                <a:ln>
                  <a:noFill/>
                </a:ln>
                <a:solidFill>
                  <a:srgbClr val="FFFFFF">
                    <a:lumMod val="50000"/>
                  </a:srgbClr>
                </a:solidFill>
                <a:effectLst/>
                <a:uLnTx/>
                <a:uFillTx/>
                <a:latin typeface="Arial"/>
                <a:ea typeface="Arial" panose="020B0604020202020204" pitchFamily="34" charset="0"/>
                <a:cs typeface="+mn-cs"/>
              </a:rPr>
              <a:t>Must be 100% SBEC. </a:t>
            </a:r>
          </a:p>
          <a:p>
            <a:pPr marL="297602" marR="0" lvl="1" indent="-285750" algn="l" defTabSz="928509" rtl="0" eaLnBrk="1" fontAlgn="auto" latinLnBrk="0" hangingPunct="1">
              <a:lnSpc>
                <a:spcPct val="100000"/>
              </a:lnSpc>
              <a:spcBef>
                <a:spcPts val="600"/>
              </a:spcBef>
              <a:spcAft>
                <a:spcPts val="0"/>
              </a:spcAft>
              <a:buClrTx/>
              <a:buSzTx/>
              <a:buFont typeface="Arial" panose="020B0604020202020204" pitchFamily="34" charset="0"/>
              <a:buChar char="•"/>
              <a:tabLst>
                <a:tab pos="3988505" algn="l"/>
              </a:tabLst>
              <a:defRPr/>
            </a:pPr>
            <a:r>
              <a:rPr lang="en-US" altLang="en-US" sz="1600" dirty="0">
                <a:solidFill>
                  <a:srgbClr val="FFFFFF">
                    <a:lumMod val="50000"/>
                  </a:srgbClr>
                </a:solidFill>
                <a:latin typeface="Arial"/>
                <a:ea typeface="Arial" panose="020B0604020202020204" pitchFamily="34" charset="0"/>
              </a:rPr>
              <a:t>Direct negotiation or competitive among other SBECs</a:t>
            </a:r>
            <a:endParaRPr kumimoji="0" lang="en-US" altLang="en-US" sz="1600" b="0" i="0" u="none" strike="noStrike" kern="1200" cap="none" spc="0" normalizeH="0" baseline="0" noProof="0" dirty="0">
              <a:ln>
                <a:noFill/>
              </a:ln>
              <a:solidFill>
                <a:srgbClr val="FFFFFF">
                  <a:lumMod val="50000"/>
                </a:srgbClr>
              </a:solidFill>
              <a:effectLst/>
              <a:uLnTx/>
              <a:uFillTx/>
              <a:latin typeface="Arial"/>
              <a:ea typeface="Arial" panose="020B0604020202020204" pitchFamily="34" charset="0"/>
              <a:cs typeface="+mn-cs"/>
            </a:endParaRPr>
          </a:p>
        </p:txBody>
      </p:sp>
      <p:cxnSp>
        <p:nvCxnSpPr>
          <p:cNvPr id="16" name="Straight Connector 15">
            <a:extLst>
              <a:ext uri="{FF2B5EF4-FFF2-40B4-BE49-F238E27FC236}">
                <a16:creationId xmlns:a16="http://schemas.microsoft.com/office/drawing/2014/main" id="{EC00AC40-93E3-486A-8270-AFA241A40D16}"/>
              </a:ext>
            </a:extLst>
          </p:cNvPr>
          <p:cNvCxnSpPr>
            <a:cxnSpLocks/>
          </p:cNvCxnSpPr>
          <p:nvPr/>
        </p:nvCxnSpPr>
        <p:spPr>
          <a:xfrm>
            <a:off x="8693013" y="2077841"/>
            <a:ext cx="1907177" cy="0"/>
          </a:xfrm>
          <a:prstGeom prst="line">
            <a:avLst/>
          </a:prstGeom>
        </p:spPr>
        <p:style>
          <a:lnRef idx="3">
            <a:schemeClr val="accent3"/>
          </a:lnRef>
          <a:fillRef idx="0">
            <a:schemeClr val="accent3"/>
          </a:fillRef>
          <a:effectRef idx="2">
            <a:schemeClr val="accent3"/>
          </a:effectRef>
          <a:fontRef idx="minor">
            <a:schemeClr val="tx1"/>
          </a:fontRef>
        </p:style>
      </p:cxnSp>
      <p:sp>
        <p:nvSpPr>
          <p:cNvPr id="2" name="Title 21">
            <a:extLst>
              <a:ext uri="{FF2B5EF4-FFF2-40B4-BE49-F238E27FC236}">
                <a16:creationId xmlns:a16="http://schemas.microsoft.com/office/drawing/2014/main" id="{DB9FA2CA-E346-A6CF-B264-7E294E19354A}"/>
              </a:ext>
            </a:extLst>
          </p:cNvPr>
          <p:cNvSpPr txBox="1">
            <a:spLocks/>
          </p:cNvSpPr>
          <p:nvPr/>
        </p:nvSpPr>
        <p:spPr>
          <a:xfrm>
            <a:off x="139995" y="3917959"/>
            <a:ext cx="5240079" cy="5689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r>
              <a:rPr lang="en-US" sz="2800" dirty="0">
                <a:solidFill>
                  <a:schemeClr val="accent3"/>
                </a:solidFill>
              </a:rPr>
              <a:t>Key SBEC Program Points:</a:t>
            </a:r>
            <a:endParaRPr lang="en-US" sz="2800" dirty="0">
              <a:solidFill>
                <a:schemeClr val="accent3"/>
              </a:solidFill>
              <a:highlight>
                <a:srgbClr val="FFFF00"/>
              </a:highlight>
            </a:endParaRPr>
          </a:p>
        </p:txBody>
      </p:sp>
      <p:pic>
        <p:nvPicPr>
          <p:cNvPr id="5" name="Picture Placeholder 8">
            <a:extLst>
              <a:ext uri="{FF2B5EF4-FFF2-40B4-BE49-F238E27FC236}">
                <a16:creationId xmlns:a16="http://schemas.microsoft.com/office/drawing/2014/main" id="{681A4E06-EB22-70AD-44B7-35A923570413}"/>
              </a:ext>
            </a:extLst>
          </p:cNvPr>
          <p:cNvPicPr>
            <a:picLocks noChangeAspect="1"/>
          </p:cNvPicPr>
          <p:nvPr/>
        </p:nvPicPr>
        <p:blipFill>
          <a:blip r:embed="rId7"/>
          <a:srcRect l="3478" r="3478"/>
          <a:stretch>
            <a:fillRect/>
          </a:stretch>
        </p:blipFill>
        <p:spPr>
          <a:xfrm>
            <a:off x="2223399" y="4547154"/>
            <a:ext cx="914400" cy="914400"/>
          </a:xfrm>
          <a:prstGeom prst="rect">
            <a:avLst/>
          </a:prstGeom>
        </p:spPr>
      </p:pic>
      <p:sp>
        <p:nvSpPr>
          <p:cNvPr id="8" name="Text Placeholder 25">
            <a:extLst>
              <a:ext uri="{FF2B5EF4-FFF2-40B4-BE49-F238E27FC236}">
                <a16:creationId xmlns:a16="http://schemas.microsoft.com/office/drawing/2014/main" id="{AE477E3F-D17B-96B3-6976-AA0BAE56CFBE}"/>
              </a:ext>
            </a:extLst>
          </p:cNvPr>
          <p:cNvSpPr txBox="1">
            <a:spLocks/>
          </p:cNvSpPr>
          <p:nvPr/>
        </p:nvSpPr>
        <p:spPr>
          <a:xfrm>
            <a:off x="1405011" y="5494123"/>
            <a:ext cx="2551176" cy="548640"/>
          </a:xfrm>
          <a:prstGeom prst="rect">
            <a:avLst/>
          </a:prstGeom>
        </p:spPr>
        <p:txBody>
          <a:bodyPr/>
          <a:lstStyle>
            <a:lvl1pPr marL="228600" indent="-228600" algn="l" defTabSz="914400" rtl="0" eaLnBrk="1" latinLnBrk="0" hangingPunct="1">
              <a:lnSpc>
                <a:spcPct val="90000"/>
              </a:lnSpc>
              <a:spcBef>
                <a:spcPts val="1000"/>
              </a:spcBef>
              <a:buClr>
                <a:schemeClr val="tx1"/>
              </a:buClr>
              <a:buFontTx/>
              <a:buBlip>
                <a:blip r:embed="rId8">
                  <a:extLst>
                    <a:ext uri="{96DAC541-7B7A-43D3-8B79-37D633B846F1}">
                      <asvg:svgBlip xmlns:asvg="http://schemas.microsoft.com/office/drawing/2016/SVG/main" r:embed="rId9"/>
                    </a:ext>
                  </a:extLst>
                </a:blip>
              </a:buBlip>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1400" dirty="0">
                <a:latin typeface="Arial"/>
                <a:ea typeface="Arial" panose="020B0604020202020204" pitchFamily="34" charset="0"/>
                <a:cs typeface="+mn-cs"/>
              </a:rPr>
              <a:t>SBECs can only joint venture with SBECs.</a:t>
            </a:r>
            <a:endParaRPr lang="en-US" sz="1400" dirty="0"/>
          </a:p>
        </p:txBody>
      </p:sp>
      <p:pic>
        <p:nvPicPr>
          <p:cNvPr id="9" name="Picture Placeholder 6">
            <a:extLst>
              <a:ext uri="{FF2B5EF4-FFF2-40B4-BE49-F238E27FC236}">
                <a16:creationId xmlns:a16="http://schemas.microsoft.com/office/drawing/2014/main" id="{48C149F4-9D34-663C-108C-4E55A245364F}"/>
              </a:ext>
            </a:extLst>
          </p:cNvPr>
          <p:cNvPicPr>
            <a:picLocks noChangeAspect="1"/>
          </p:cNvPicPr>
          <p:nvPr/>
        </p:nvPicPr>
        <p:blipFill>
          <a:blip r:embed="rId10"/>
          <a:srcRect/>
          <a:stretch>
            <a:fillRect/>
          </a:stretch>
        </p:blipFill>
        <p:spPr>
          <a:xfrm>
            <a:off x="6096000" y="4547154"/>
            <a:ext cx="914400" cy="914400"/>
          </a:xfrm>
          <a:prstGeom prst="rect">
            <a:avLst/>
          </a:prstGeom>
        </p:spPr>
      </p:pic>
      <p:sp>
        <p:nvSpPr>
          <p:cNvPr id="10" name="Text Placeholder 26">
            <a:extLst>
              <a:ext uri="{FF2B5EF4-FFF2-40B4-BE49-F238E27FC236}">
                <a16:creationId xmlns:a16="http://schemas.microsoft.com/office/drawing/2014/main" id="{2712D1B8-4A14-B8F6-5FD1-895BCF576998}"/>
              </a:ext>
            </a:extLst>
          </p:cNvPr>
          <p:cNvSpPr txBox="1">
            <a:spLocks/>
          </p:cNvSpPr>
          <p:nvPr/>
        </p:nvSpPr>
        <p:spPr>
          <a:xfrm>
            <a:off x="5277612" y="5591832"/>
            <a:ext cx="2551176" cy="640080"/>
          </a:xfrm>
          <a:prstGeom prst="rect">
            <a:avLst/>
          </a:prstGeom>
        </p:spPr>
        <p:txBody>
          <a:bodyPr/>
          <a:lstStyle>
            <a:lvl1pPr marL="228600" indent="-228600" algn="l" defTabSz="914400" rtl="0" eaLnBrk="1" latinLnBrk="0" hangingPunct="1">
              <a:lnSpc>
                <a:spcPct val="90000"/>
              </a:lnSpc>
              <a:spcBef>
                <a:spcPts val="1000"/>
              </a:spcBef>
              <a:buClr>
                <a:schemeClr val="tx1"/>
              </a:buClr>
              <a:buFontTx/>
              <a:buBlip>
                <a:blip r:embed="rId8">
                  <a:extLst>
                    <a:ext uri="{96DAC541-7B7A-43D3-8B79-37D633B846F1}">
                      <asvg:svgBlip xmlns:asvg="http://schemas.microsoft.com/office/drawing/2016/SVG/main" r:embed="rId9"/>
                    </a:ext>
                  </a:extLst>
                </a:blip>
              </a:buBlip>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1400" dirty="0">
                <a:ea typeface="Arial" panose="020B0604020202020204" pitchFamily="34" charset="0"/>
              </a:rPr>
              <a:t>No GFEs for SBEC proposals.</a:t>
            </a:r>
          </a:p>
          <a:p>
            <a:endParaRPr lang="en-US" dirty="0"/>
          </a:p>
        </p:txBody>
      </p:sp>
      <p:pic>
        <p:nvPicPr>
          <p:cNvPr id="11" name="Picture Placeholder 3">
            <a:extLst>
              <a:ext uri="{FF2B5EF4-FFF2-40B4-BE49-F238E27FC236}">
                <a16:creationId xmlns:a16="http://schemas.microsoft.com/office/drawing/2014/main" id="{EF1317D4-69B9-7AD0-D282-C4E2EF4C6334}"/>
              </a:ext>
            </a:extLst>
          </p:cNvPr>
          <p:cNvPicPr>
            <a:picLocks noChangeAspect="1"/>
          </p:cNvPicPr>
          <p:nvPr/>
        </p:nvPicPr>
        <p:blipFill>
          <a:blip r:embed="rId11"/>
          <a:srcRect l="41" r="41"/>
          <a:stretch>
            <a:fillRect/>
          </a:stretch>
        </p:blipFill>
        <p:spPr>
          <a:xfrm>
            <a:off x="9629217" y="4470938"/>
            <a:ext cx="914400" cy="914400"/>
          </a:xfrm>
          <a:prstGeom prst="rect">
            <a:avLst/>
          </a:prstGeom>
        </p:spPr>
      </p:pic>
      <p:sp>
        <p:nvSpPr>
          <p:cNvPr id="12" name="Text Placeholder 27">
            <a:extLst>
              <a:ext uri="{FF2B5EF4-FFF2-40B4-BE49-F238E27FC236}">
                <a16:creationId xmlns:a16="http://schemas.microsoft.com/office/drawing/2014/main" id="{C9195683-7EAE-77B0-C88E-B7186AB19898}"/>
              </a:ext>
            </a:extLst>
          </p:cNvPr>
          <p:cNvSpPr txBox="1">
            <a:spLocks/>
          </p:cNvSpPr>
          <p:nvPr/>
        </p:nvSpPr>
        <p:spPr>
          <a:xfrm>
            <a:off x="9341498" y="5430327"/>
            <a:ext cx="1737360" cy="612435"/>
          </a:xfrm>
          <a:prstGeom prst="rect">
            <a:avLst/>
          </a:prstGeom>
        </p:spPr>
        <p:txBody>
          <a:bodyPr/>
          <a:lstStyle>
            <a:lvl1pPr marL="228600" indent="-228600" algn="l" defTabSz="914400" rtl="0" eaLnBrk="1" latinLnBrk="0" hangingPunct="1">
              <a:lnSpc>
                <a:spcPct val="90000"/>
              </a:lnSpc>
              <a:spcBef>
                <a:spcPts val="1000"/>
              </a:spcBef>
              <a:buClr>
                <a:schemeClr val="tx1"/>
              </a:buClr>
              <a:buFontTx/>
              <a:buBlip>
                <a:blip r:embed="rId8">
                  <a:extLst>
                    <a:ext uri="{96DAC541-7B7A-43D3-8B79-37D633B846F1}">
                      <asvg:svgBlip xmlns:asvg="http://schemas.microsoft.com/office/drawing/2016/SVG/main" r:embed="rId9"/>
                    </a:ext>
                  </a:extLst>
                </a:blip>
              </a:buBlip>
              <a:defRPr sz="1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SzPct val="80000"/>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1400" dirty="0"/>
              <a:t>Commodity codes must be relevant to scope of work.</a:t>
            </a:r>
          </a:p>
          <a:p>
            <a:endParaRPr lang="en-US" dirty="0"/>
          </a:p>
        </p:txBody>
      </p:sp>
    </p:spTree>
    <p:extLst>
      <p:ext uri="{BB962C8B-B14F-4D97-AF65-F5344CB8AC3E}">
        <p14:creationId xmlns:p14="http://schemas.microsoft.com/office/powerpoint/2010/main" val="221749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C27A-B24F-9C00-9B17-6712BD028BFB}"/>
            </a:ext>
          </a:extLst>
        </p:cNvPr>
        <p:cNvGrpSpPr/>
        <p:nvPr/>
      </p:nvGrpSpPr>
      <p:grpSpPr>
        <a:xfrm>
          <a:off x="0" y="0"/>
          <a:ext cx="0" cy="0"/>
          <a:chOff x="0" y="0"/>
          <a:chExt cx="0" cy="0"/>
        </a:xfrm>
      </p:grpSpPr>
      <p:sp>
        <p:nvSpPr>
          <p:cNvPr id="27" name="Text Placeholder 26">
            <a:extLst>
              <a:ext uri="{FF2B5EF4-FFF2-40B4-BE49-F238E27FC236}">
                <a16:creationId xmlns:a16="http://schemas.microsoft.com/office/drawing/2014/main" id="{2676A5A6-4F5C-B150-299B-9174E9E7CED6}"/>
              </a:ext>
            </a:extLst>
          </p:cNvPr>
          <p:cNvSpPr>
            <a:spLocks noGrp="1"/>
          </p:cNvSpPr>
          <p:nvPr>
            <p:ph type="body" sz="quarter" idx="11"/>
          </p:nvPr>
        </p:nvSpPr>
        <p:spPr>
          <a:xfrm>
            <a:off x="493765" y="1428111"/>
            <a:ext cx="10515599" cy="4846320"/>
          </a:xfrm>
        </p:spPr>
        <p:txBody>
          <a:bodyPr>
            <a:noAutofit/>
          </a:bodyPr>
          <a:lstStyle/>
          <a:p>
            <a:pPr marL="0" marR="0" lvl="0" indent="0" algn="l" defTabSz="914400" rtl="0" eaLnBrk="1" fontAlgn="auto" latinLnBrk="0" hangingPunct="1">
              <a:lnSpc>
                <a:spcPct val="110000"/>
              </a:lnSpc>
              <a:spcBef>
                <a:spcPts val="1200"/>
              </a:spcBef>
              <a:spcAft>
                <a:spcPts val="20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585858"/>
                </a:solidFill>
                <a:effectLst/>
                <a:uLnTx/>
                <a:uFillTx/>
                <a:latin typeface="Arial" panose="020B0604020202020204" pitchFamily="34" charset="0"/>
                <a:ea typeface="+mn-ea"/>
                <a:cs typeface="Arial" panose="020B0604020202020204" pitchFamily="34" charset="0"/>
              </a:rPr>
              <a:t>Options for Meeting </a:t>
            </a:r>
            <a:r>
              <a:rPr lang="en-US" b="1" dirty="0">
                <a:solidFill>
                  <a:srgbClr val="585858"/>
                </a:solidFill>
              </a:rPr>
              <a:t>SBEC</a:t>
            </a:r>
            <a:r>
              <a:rPr kumimoji="0" lang="en-US" b="1" i="0" u="none" strike="noStrike" kern="1200" cap="none" spc="0" normalizeH="0" baseline="0" noProof="0" dirty="0">
                <a:ln>
                  <a:noFill/>
                </a:ln>
                <a:solidFill>
                  <a:srgbClr val="585858"/>
                </a:solidFill>
                <a:effectLst/>
                <a:uLnTx/>
                <a:uFillTx/>
                <a:latin typeface="Arial" panose="020B0604020202020204" pitchFamily="34" charset="0"/>
                <a:ea typeface="+mn-ea"/>
                <a:cs typeface="Arial" panose="020B0604020202020204" pitchFamily="34" charset="0"/>
              </a:rPr>
              <a:t> Participation</a:t>
            </a:r>
          </a:p>
          <a:p>
            <a:r>
              <a:rPr lang="en-US" sz="1600" dirty="0">
                <a:solidFill>
                  <a:schemeClr val="bg1">
                    <a:lumMod val="50000"/>
                  </a:schemeClr>
                </a:solidFill>
              </a:rPr>
              <a:t>100% SBEC owner-equity participation</a:t>
            </a:r>
          </a:p>
          <a:p>
            <a:pPr marL="700088" lvl="1" indent="0">
              <a:buNone/>
            </a:pPr>
            <a:endParaRPr lang="en-US" dirty="0"/>
          </a:p>
          <a:p>
            <a:r>
              <a:rPr lang="en-US" sz="1600" dirty="0">
                <a:solidFill>
                  <a:schemeClr val="bg1">
                    <a:lumMod val="50000"/>
                  </a:schemeClr>
                </a:solidFill>
              </a:rPr>
              <a:t>Percentage of participation</a:t>
            </a:r>
          </a:p>
          <a:p>
            <a:pPr lvl="1"/>
            <a:r>
              <a:rPr lang="en-US" sz="1400" dirty="0">
                <a:solidFill>
                  <a:schemeClr val="bg1">
                    <a:lumMod val="50000"/>
                  </a:schemeClr>
                </a:solidFill>
              </a:rPr>
              <a:t>Percentage Owner-Equity Participation by way of a sublease, management, operating, franchise or joint venture agreement or partnerships only with other SBECs</a:t>
            </a:r>
            <a:r>
              <a:rPr lang="en-US" dirty="0">
                <a:solidFill>
                  <a:schemeClr val="bg1">
                    <a:lumMod val="50000"/>
                  </a:schemeClr>
                </a:solidFill>
              </a:rPr>
              <a:t>. </a:t>
            </a:r>
          </a:p>
          <a:p>
            <a:pPr marL="700088" lvl="1" indent="0">
              <a:buNone/>
            </a:pPr>
            <a:endParaRPr lang="en-US" dirty="0">
              <a:solidFill>
                <a:schemeClr val="bg1">
                  <a:lumMod val="50000"/>
                </a:schemeClr>
              </a:solidFill>
            </a:endParaRPr>
          </a:p>
          <a:p>
            <a:r>
              <a:rPr lang="en-US" sz="1600" dirty="0">
                <a:solidFill>
                  <a:schemeClr val="bg1">
                    <a:lumMod val="50000"/>
                  </a:schemeClr>
                </a:solidFill>
              </a:rPr>
              <a:t>Team selection</a:t>
            </a:r>
          </a:p>
          <a:p>
            <a:pPr lvl="1"/>
            <a:r>
              <a:rPr lang="en-US" sz="1400" dirty="0">
                <a:solidFill>
                  <a:schemeClr val="bg1">
                    <a:lumMod val="50000"/>
                  </a:schemeClr>
                </a:solidFill>
              </a:rPr>
              <a:t>Exclusive teaming agreements for purposes of submitting a proposal not allowed</a:t>
            </a:r>
            <a:r>
              <a:rPr lang="en-US" dirty="0">
                <a:solidFill>
                  <a:schemeClr val="bg1">
                    <a:lumMod val="50000"/>
                  </a:schemeClr>
                </a:solidFill>
              </a:rPr>
              <a:t>. </a:t>
            </a:r>
            <a:endParaRPr lang="en-US" b="1" dirty="0">
              <a:solidFill>
                <a:srgbClr val="585858"/>
              </a:solidFill>
            </a:endParaRPr>
          </a:p>
          <a:p>
            <a:pPr marL="0" lvl="0" indent="0">
              <a:lnSpc>
                <a:spcPct val="110000"/>
              </a:lnSpc>
              <a:spcBef>
                <a:spcPts val="1200"/>
              </a:spcBef>
              <a:spcAft>
                <a:spcPts val="200"/>
              </a:spcAft>
              <a:buClrTx/>
              <a:buNone/>
              <a:defRPr/>
            </a:pPr>
            <a:endParaRPr lang="en-US" b="1" dirty="0">
              <a:solidFill>
                <a:srgbClr val="585858"/>
              </a:solidFill>
              <a:highlight>
                <a:srgbClr val="FFFF00"/>
              </a:highlight>
            </a:endParaRPr>
          </a:p>
          <a:p>
            <a:pPr marL="0" lvl="0" indent="0">
              <a:lnSpc>
                <a:spcPct val="110000"/>
              </a:lnSpc>
              <a:spcBef>
                <a:spcPts val="1200"/>
              </a:spcBef>
              <a:spcAft>
                <a:spcPts val="200"/>
              </a:spcAft>
              <a:buClrTx/>
              <a:buNone/>
              <a:defRPr/>
            </a:pPr>
            <a:r>
              <a:rPr lang="en-US" b="1" dirty="0">
                <a:solidFill>
                  <a:srgbClr val="585858"/>
                </a:solidFill>
              </a:rPr>
              <a:t>Additional Program Requirement</a:t>
            </a:r>
          </a:p>
          <a:p>
            <a:r>
              <a:rPr lang="en-US" sz="1600" dirty="0">
                <a:solidFill>
                  <a:schemeClr val="bg1">
                    <a:lumMod val="50000"/>
                  </a:schemeClr>
                </a:solidFill>
              </a:rPr>
              <a:t>An applicant does not need to be ACDBE certified to apply for the SBEC program but must meet SBEC certification requirements</a:t>
            </a:r>
          </a:p>
          <a:p>
            <a:pPr marL="252413" indent="0">
              <a:buNone/>
            </a:pPr>
            <a:endParaRPr lang="en-US" sz="1600" dirty="0">
              <a:solidFill>
                <a:schemeClr val="bg1">
                  <a:lumMod val="50000"/>
                </a:schemeClr>
              </a:solidFill>
              <a:highlight>
                <a:srgbClr val="FFFF00"/>
              </a:highlight>
            </a:endParaRPr>
          </a:p>
          <a:p>
            <a:pPr marL="252413" indent="0">
              <a:buNone/>
            </a:pPr>
            <a:endParaRPr lang="en-US" dirty="0"/>
          </a:p>
        </p:txBody>
      </p:sp>
      <p:sp>
        <p:nvSpPr>
          <p:cNvPr id="29" name="Title 28">
            <a:extLst>
              <a:ext uri="{FF2B5EF4-FFF2-40B4-BE49-F238E27FC236}">
                <a16:creationId xmlns:a16="http://schemas.microsoft.com/office/drawing/2014/main" id="{A2B15FC1-C57A-A7FE-96FC-EA8F3C094C5E}"/>
              </a:ext>
            </a:extLst>
          </p:cNvPr>
          <p:cNvSpPr>
            <a:spLocks noGrp="1"/>
          </p:cNvSpPr>
          <p:nvPr>
            <p:ph type="title"/>
          </p:nvPr>
        </p:nvSpPr>
        <p:spPr>
          <a:xfrm>
            <a:off x="246017" y="137516"/>
            <a:ext cx="10515600" cy="822960"/>
          </a:xfrm>
        </p:spPr>
        <p:txBody>
          <a:bodyPr/>
          <a:lstStyle/>
          <a:p>
            <a:r>
              <a:rPr lang="en-US" dirty="0"/>
              <a:t>PARTNERING OPTIONS </a:t>
            </a:r>
          </a:p>
        </p:txBody>
      </p:sp>
      <p:sp>
        <p:nvSpPr>
          <p:cNvPr id="26" name="Text Placeholder 25">
            <a:extLst>
              <a:ext uri="{FF2B5EF4-FFF2-40B4-BE49-F238E27FC236}">
                <a16:creationId xmlns:a16="http://schemas.microsoft.com/office/drawing/2014/main" id="{8E303BB5-060D-0822-D28B-BB6F602A65FE}"/>
              </a:ext>
            </a:extLst>
          </p:cNvPr>
          <p:cNvSpPr>
            <a:spLocks noGrp="1"/>
          </p:cNvSpPr>
          <p:nvPr>
            <p:ph type="body" sz="quarter" idx="10"/>
          </p:nvPr>
        </p:nvSpPr>
        <p:spPr>
          <a:xfrm>
            <a:off x="382186" y="815337"/>
            <a:ext cx="10510059" cy="374650"/>
          </a:xfrm>
        </p:spPr>
        <p:txBody>
          <a:bodyPr/>
          <a:lstStyle/>
          <a:p>
            <a:r>
              <a:rPr lang="en-US" sz="1800" dirty="0">
                <a:solidFill>
                  <a:schemeClr val="tx1">
                    <a:lumMod val="60000"/>
                    <a:lumOff val="40000"/>
                  </a:schemeClr>
                </a:solidFill>
              </a:rPr>
              <a:t>SBEC Concessions Opportunity</a:t>
            </a:r>
          </a:p>
        </p:txBody>
      </p:sp>
    </p:spTree>
    <p:extLst>
      <p:ext uri="{BB962C8B-B14F-4D97-AF65-F5344CB8AC3E}">
        <p14:creationId xmlns:p14="http://schemas.microsoft.com/office/powerpoint/2010/main" val="2823058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4C6AF-6FBA-59A0-709D-BF25040A61AD}"/>
            </a:ext>
          </a:extLst>
        </p:cNvPr>
        <p:cNvGrpSpPr/>
        <p:nvPr/>
      </p:nvGrpSpPr>
      <p:grpSpPr>
        <a:xfrm>
          <a:off x="0" y="0"/>
          <a:ext cx="0" cy="0"/>
          <a:chOff x="0" y="0"/>
          <a:chExt cx="0" cy="0"/>
        </a:xfrm>
      </p:grpSpPr>
      <p:sp>
        <p:nvSpPr>
          <p:cNvPr id="21" name="Title 20">
            <a:extLst>
              <a:ext uri="{FF2B5EF4-FFF2-40B4-BE49-F238E27FC236}">
                <a16:creationId xmlns:a16="http://schemas.microsoft.com/office/drawing/2014/main" id="{C500C6FF-703D-4415-A86F-1433C0B3CEDA}"/>
              </a:ext>
            </a:extLst>
          </p:cNvPr>
          <p:cNvSpPr>
            <a:spLocks noGrp="1"/>
          </p:cNvSpPr>
          <p:nvPr>
            <p:ph type="title"/>
          </p:nvPr>
        </p:nvSpPr>
        <p:spPr>
          <a:xfrm>
            <a:off x="704170" y="227920"/>
            <a:ext cx="10514920" cy="1141300"/>
          </a:xfrm>
        </p:spPr>
        <p:txBody>
          <a:bodyPr/>
          <a:lstStyle/>
          <a:p>
            <a:pPr defTabSz="994771">
              <a:defRPr/>
            </a:pPr>
            <a:r>
              <a:rPr sz="4000" spc="400" dirty="0"/>
              <a:t>Approved Certifying Entit</a:t>
            </a:r>
            <a:r>
              <a:rPr lang="en-US" sz="4000" spc="400" dirty="0"/>
              <a:t>y - SBEC</a:t>
            </a:r>
            <a:endParaRPr sz="4000" dirty="0"/>
          </a:p>
        </p:txBody>
      </p:sp>
      <p:sp>
        <p:nvSpPr>
          <p:cNvPr id="12" name="Title 1">
            <a:extLst>
              <a:ext uri="{FF2B5EF4-FFF2-40B4-BE49-F238E27FC236}">
                <a16:creationId xmlns:a16="http://schemas.microsoft.com/office/drawing/2014/main" id="{D7FAFDC8-273B-3A58-5EC2-622200C8BF7A}"/>
              </a:ext>
            </a:extLst>
          </p:cNvPr>
          <p:cNvSpPr txBox="1">
            <a:spLocks/>
          </p:cNvSpPr>
          <p:nvPr/>
        </p:nvSpPr>
        <p:spPr>
          <a:xfrm>
            <a:off x="508568" y="-534080"/>
            <a:ext cx="11683433" cy="1420246"/>
          </a:xfrm>
          <a:prstGeom prst="rect">
            <a:avLst/>
          </a:prstGeom>
        </p:spPr>
        <p:txBody>
          <a:bodyPr lIns="99486" tIns="49744" rIns="99486" bIns="49744" anchor="ctr">
            <a:normAutofit/>
          </a:bodyPr>
          <a:lstStyle>
            <a:lvl1pPr algn="l" defTabSz="746125" rtl="0" eaLnBrk="0" fontAlgn="base" hangingPunct="0">
              <a:lnSpc>
                <a:spcPct val="90000"/>
              </a:lnSpc>
              <a:spcBef>
                <a:spcPct val="0"/>
              </a:spcBef>
              <a:spcAft>
                <a:spcPct val="0"/>
              </a:spcAft>
              <a:defRPr lang="en-US" sz="2900" kern="1200" spc="41" dirty="0">
                <a:solidFill>
                  <a:schemeClr val="tx1"/>
                </a:solidFill>
                <a:latin typeface="Arial" panose="020B0604020202020204" pitchFamily="34" charset="0"/>
                <a:ea typeface="MS PGothic" pitchFamily="34" charset="-128"/>
                <a:cs typeface="Arial" panose="020B0604020202020204" pitchFamily="34" charset="0"/>
              </a:defRPr>
            </a:lvl1pPr>
            <a:lvl2pPr algn="l" defTabSz="746125" rtl="0" eaLnBrk="0" fontAlgn="base" hangingPunct="0">
              <a:lnSpc>
                <a:spcPct val="90000"/>
              </a:lnSpc>
              <a:spcBef>
                <a:spcPct val="0"/>
              </a:spcBef>
              <a:spcAft>
                <a:spcPct val="0"/>
              </a:spcAft>
              <a:defRPr sz="2900">
                <a:solidFill>
                  <a:schemeClr val="tx1"/>
                </a:solidFill>
                <a:latin typeface="Arial" pitchFamily="34" charset="0"/>
                <a:ea typeface="MS PGothic" pitchFamily="34" charset="-128"/>
                <a:cs typeface="Arial" pitchFamily="34" charset="0"/>
              </a:defRPr>
            </a:lvl2pPr>
            <a:lvl3pPr algn="l" defTabSz="746125" rtl="0" eaLnBrk="0" fontAlgn="base" hangingPunct="0">
              <a:lnSpc>
                <a:spcPct val="90000"/>
              </a:lnSpc>
              <a:spcBef>
                <a:spcPct val="0"/>
              </a:spcBef>
              <a:spcAft>
                <a:spcPct val="0"/>
              </a:spcAft>
              <a:defRPr sz="2900">
                <a:solidFill>
                  <a:schemeClr val="tx1"/>
                </a:solidFill>
                <a:latin typeface="Arial" pitchFamily="34" charset="0"/>
                <a:ea typeface="MS PGothic" pitchFamily="34" charset="-128"/>
                <a:cs typeface="Arial" pitchFamily="34" charset="0"/>
              </a:defRPr>
            </a:lvl3pPr>
            <a:lvl4pPr algn="l" defTabSz="746125" rtl="0" eaLnBrk="0" fontAlgn="base" hangingPunct="0">
              <a:lnSpc>
                <a:spcPct val="90000"/>
              </a:lnSpc>
              <a:spcBef>
                <a:spcPct val="0"/>
              </a:spcBef>
              <a:spcAft>
                <a:spcPct val="0"/>
              </a:spcAft>
              <a:defRPr sz="2900">
                <a:solidFill>
                  <a:schemeClr val="tx1"/>
                </a:solidFill>
                <a:latin typeface="Arial" pitchFamily="34" charset="0"/>
                <a:ea typeface="MS PGothic" pitchFamily="34" charset="-128"/>
                <a:cs typeface="Arial" pitchFamily="34" charset="0"/>
              </a:defRPr>
            </a:lvl4pPr>
            <a:lvl5pPr algn="l" defTabSz="746125" rtl="0" eaLnBrk="0" fontAlgn="base" hangingPunct="0">
              <a:lnSpc>
                <a:spcPct val="90000"/>
              </a:lnSpc>
              <a:spcBef>
                <a:spcPct val="0"/>
              </a:spcBef>
              <a:spcAft>
                <a:spcPct val="0"/>
              </a:spcAft>
              <a:defRPr sz="2900">
                <a:solidFill>
                  <a:schemeClr val="tx1"/>
                </a:solidFill>
                <a:latin typeface="Arial" pitchFamily="34" charset="0"/>
                <a:ea typeface="MS PGothic" pitchFamily="34" charset="-128"/>
                <a:cs typeface="Arial" pitchFamily="34" charset="0"/>
              </a:defRPr>
            </a:lvl5pPr>
            <a:lvl6pPr marL="457200" algn="l" defTabSz="746125" rtl="0" fontAlgn="base">
              <a:lnSpc>
                <a:spcPct val="90000"/>
              </a:lnSpc>
              <a:spcBef>
                <a:spcPct val="0"/>
              </a:spcBef>
              <a:spcAft>
                <a:spcPct val="0"/>
              </a:spcAft>
              <a:defRPr sz="2900">
                <a:solidFill>
                  <a:schemeClr val="tx1"/>
                </a:solidFill>
                <a:latin typeface="Arial" pitchFamily="34" charset="0"/>
                <a:cs typeface="Arial" pitchFamily="34" charset="0"/>
              </a:defRPr>
            </a:lvl6pPr>
            <a:lvl7pPr marL="914400" algn="l" defTabSz="746125" rtl="0" fontAlgn="base">
              <a:lnSpc>
                <a:spcPct val="90000"/>
              </a:lnSpc>
              <a:spcBef>
                <a:spcPct val="0"/>
              </a:spcBef>
              <a:spcAft>
                <a:spcPct val="0"/>
              </a:spcAft>
              <a:defRPr sz="2900">
                <a:solidFill>
                  <a:schemeClr val="tx1"/>
                </a:solidFill>
                <a:latin typeface="Arial" pitchFamily="34" charset="0"/>
                <a:cs typeface="Arial" pitchFamily="34" charset="0"/>
              </a:defRPr>
            </a:lvl7pPr>
            <a:lvl8pPr marL="1371600" algn="l" defTabSz="746125" rtl="0" fontAlgn="base">
              <a:lnSpc>
                <a:spcPct val="90000"/>
              </a:lnSpc>
              <a:spcBef>
                <a:spcPct val="0"/>
              </a:spcBef>
              <a:spcAft>
                <a:spcPct val="0"/>
              </a:spcAft>
              <a:defRPr sz="2900">
                <a:solidFill>
                  <a:schemeClr val="tx1"/>
                </a:solidFill>
                <a:latin typeface="Arial" pitchFamily="34" charset="0"/>
                <a:cs typeface="Arial" pitchFamily="34" charset="0"/>
              </a:defRPr>
            </a:lvl8pPr>
            <a:lvl9pPr marL="1828800" algn="l" defTabSz="746125" rtl="0" fontAlgn="base">
              <a:lnSpc>
                <a:spcPct val="90000"/>
              </a:lnSpc>
              <a:spcBef>
                <a:spcPct val="0"/>
              </a:spcBef>
              <a:spcAft>
                <a:spcPct val="0"/>
              </a:spcAft>
              <a:defRPr sz="2900">
                <a:solidFill>
                  <a:schemeClr val="tx1"/>
                </a:solidFill>
                <a:latin typeface="Arial" pitchFamily="34" charset="0"/>
                <a:cs typeface="Arial" pitchFamily="34" charset="0"/>
              </a:defRPr>
            </a:lvl9pPr>
          </a:lstStyle>
          <a:p>
            <a:pPr defTabSz="994805" fontAlgn="auto">
              <a:spcAft>
                <a:spcPts val="0"/>
              </a:spcAft>
              <a:defRPr/>
            </a:pPr>
            <a:endParaRPr lang="en-US" sz="4800" spc="400" dirty="0">
              <a:solidFill>
                <a:srgbClr val="FF5000"/>
              </a:solidFill>
            </a:endParaRPr>
          </a:p>
        </p:txBody>
      </p:sp>
      <p:sp>
        <p:nvSpPr>
          <p:cNvPr id="3" name="Rectangle 2">
            <a:extLst>
              <a:ext uri="{FF2B5EF4-FFF2-40B4-BE49-F238E27FC236}">
                <a16:creationId xmlns:a16="http://schemas.microsoft.com/office/drawing/2014/main" id="{2C8F0035-6F12-1F78-6D2D-3296C85CF82E}"/>
              </a:ext>
            </a:extLst>
          </p:cNvPr>
          <p:cNvSpPr/>
          <p:nvPr/>
        </p:nvSpPr>
        <p:spPr>
          <a:xfrm>
            <a:off x="5084589" y="2315871"/>
            <a:ext cx="5012532" cy="1394997"/>
          </a:xfrm>
          <a:prstGeom prst="rect">
            <a:avLst/>
          </a:prstGeom>
        </p:spPr>
        <p:txBody>
          <a:bodyPr>
            <a:spAutoFit/>
          </a:bodyPr>
          <a:lstStyle/>
          <a:p>
            <a:pPr defTabSz="979688" eaLnBrk="0" fontAlgn="base" hangingPunct="0">
              <a:spcBef>
                <a:spcPct val="0"/>
              </a:spcBef>
              <a:spcAft>
                <a:spcPct val="0"/>
              </a:spcAft>
              <a:defRPr/>
            </a:pPr>
            <a:r>
              <a:rPr lang="en-US" sz="1714" b="1" dirty="0">
                <a:solidFill>
                  <a:srgbClr val="0070C0"/>
                </a:solidFill>
                <a:latin typeface="Arial" pitchFamily="34" charset="0"/>
                <a:ea typeface="MS PGothic" panose="020B0600070205080204" pitchFamily="34" charset="-128"/>
                <a:cs typeface="Arial" pitchFamily="34" charset="0"/>
              </a:rPr>
              <a:t>NORTH CENTRAL TEXAS REGIONAL CERTIFICATION AGENCY </a:t>
            </a:r>
          </a:p>
          <a:p>
            <a:pPr defTabSz="979688" eaLnBrk="0" fontAlgn="base" hangingPunct="0">
              <a:spcBef>
                <a:spcPct val="0"/>
              </a:spcBef>
              <a:spcAft>
                <a:spcPct val="0"/>
              </a:spcAft>
              <a:defRPr/>
            </a:pPr>
            <a:r>
              <a:rPr lang="en-US" sz="1286" dirty="0">
                <a:solidFill>
                  <a:srgbClr val="585858">
                    <a:lumMod val="60000"/>
                    <a:lumOff val="40000"/>
                  </a:srgbClr>
                </a:solidFill>
                <a:latin typeface="Arial" pitchFamily="34" charset="0"/>
                <a:ea typeface="MS PGothic" panose="020B0600070205080204" pitchFamily="34" charset="-128"/>
                <a:cs typeface="Arial" pitchFamily="34" charset="0"/>
              </a:rPr>
              <a:t>2261 Brookhollow Plaza Drive, Suite 300</a:t>
            </a:r>
          </a:p>
          <a:p>
            <a:pPr defTabSz="979688" eaLnBrk="0" fontAlgn="base" hangingPunct="0">
              <a:spcBef>
                <a:spcPct val="0"/>
              </a:spcBef>
              <a:spcAft>
                <a:spcPct val="0"/>
              </a:spcAft>
              <a:defRPr/>
            </a:pPr>
            <a:r>
              <a:rPr lang="en-US" sz="1286" dirty="0">
                <a:solidFill>
                  <a:srgbClr val="585858">
                    <a:lumMod val="60000"/>
                    <a:lumOff val="40000"/>
                  </a:srgbClr>
                </a:solidFill>
                <a:latin typeface="Arial" pitchFamily="34" charset="0"/>
                <a:ea typeface="MS PGothic" panose="020B0600070205080204" pitchFamily="34" charset="-128"/>
                <a:cs typeface="Arial" pitchFamily="34" charset="0"/>
              </a:rPr>
              <a:t>Arlington, TX 76006</a:t>
            </a:r>
          </a:p>
          <a:p>
            <a:pPr defTabSz="979688" eaLnBrk="0" fontAlgn="base" hangingPunct="0">
              <a:spcBef>
                <a:spcPct val="0"/>
              </a:spcBef>
              <a:spcAft>
                <a:spcPct val="0"/>
              </a:spcAft>
              <a:defRPr/>
            </a:pPr>
            <a:r>
              <a:rPr lang="en-US" sz="1286" dirty="0">
                <a:solidFill>
                  <a:srgbClr val="585858">
                    <a:lumMod val="60000"/>
                    <a:lumOff val="40000"/>
                  </a:srgbClr>
                </a:solidFill>
                <a:latin typeface="Arial" pitchFamily="34" charset="0"/>
                <a:ea typeface="MS PGothic" panose="020B0600070205080204" pitchFamily="34" charset="-128"/>
                <a:cs typeface="Arial" pitchFamily="34" charset="0"/>
              </a:rPr>
              <a:t>(817) 640-0606 or </a:t>
            </a:r>
            <a:r>
              <a:rPr lang="en-US" sz="1286" dirty="0">
                <a:solidFill>
                  <a:srgbClr val="585858">
                    <a:lumMod val="60000"/>
                    <a:lumOff val="40000"/>
                  </a:srgbClr>
                </a:solidFill>
                <a:latin typeface="Arial" pitchFamily="34" charset="0"/>
                <a:ea typeface="MS PGothic" panose="020B0600070205080204" pitchFamily="34" charset="-128"/>
                <a:cs typeface="Arial" pitchFamily="34" charset="0"/>
                <a:hlinkClick r:id="rId3"/>
              </a:rPr>
              <a:t>www.nctrca.org</a:t>
            </a:r>
            <a:endParaRPr lang="en-US" sz="1286" dirty="0">
              <a:solidFill>
                <a:srgbClr val="585858">
                  <a:lumMod val="60000"/>
                  <a:lumOff val="40000"/>
                </a:srgbClr>
              </a:solidFill>
              <a:latin typeface="Arial" pitchFamily="34" charset="0"/>
              <a:ea typeface="MS PGothic" panose="020B0600070205080204" pitchFamily="34" charset="-128"/>
              <a:cs typeface="Arial" pitchFamily="34" charset="0"/>
            </a:endParaRPr>
          </a:p>
          <a:p>
            <a:pPr defTabSz="979688" eaLnBrk="0" fontAlgn="base" hangingPunct="0">
              <a:spcAft>
                <a:spcPct val="0"/>
              </a:spcAft>
              <a:defRPr/>
            </a:pPr>
            <a:r>
              <a:rPr lang="en-US" sz="964" dirty="0">
                <a:solidFill>
                  <a:srgbClr val="585858">
                    <a:lumMod val="60000"/>
                    <a:lumOff val="40000"/>
                  </a:srgbClr>
                </a:solidFill>
                <a:latin typeface="Arial" pitchFamily="34" charset="0"/>
                <a:ea typeface="MS PGothic" panose="020B0600070205080204" pitchFamily="34" charset="-128"/>
                <a:cs typeface="Arial" pitchFamily="34" charset="0"/>
              </a:rPr>
              <a:t>(Processing timeframe: 60 – 90</a:t>
            </a:r>
            <a:r>
              <a:rPr lang="en-US" sz="1179" dirty="0">
                <a:solidFill>
                  <a:srgbClr val="585858">
                    <a:lumMod val="60000"/>
                    <a:lumOff val="40000"/>
                  </a:srgbClr>
                </a:solidFill>
                <a:latin typeface="Arial" pitchFamily="34" charset="0"/>
                <a:ea typeface="MS PGothic" panose="020B0600070205080204" pitchFamily="34" charset="-128"/>
                <a:cs typeface="Arial" pitchFamily="34" charset="0"/>
              </a:rPr>
              <a:t>)</a:t>
            </a:r>
          </a:p>
        </p:txBody>
      </p:sp>
      <p:pic>
        <p:nvPicPr>
          <p:cNvPr id="83976" name="Picture 1">
            <a:extLst>
              <a:ext uri="{FF2B5EF4-FFF2-40B4-BE49-F238E27FC236}">
                <a16:creationId xmlns:a16="http://schemas.microsoft.com/office/drawing/2014/main" id="{F046D811-1484-4E0E-1BD4-9EF6EAF286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838" y="2407984"/>
            <a:ext cx="1767227" cy="130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128289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C9788-44B0-3A4A-1A64-8BCE1BC580A1}"/>
            </a:ext>
          </a:extLst>
        </p:cNvPr>
        <p:cNvGrpSpPr/>
        <p:nvPr/>
      </p:nvGrpSpPr>
      <p:grpSpPr>
        <a:xfrm>
          <a:off x="0" y="0"/>
          <a:ext cx="0" cy="0"/>
          <a:chOff x="0" y="0"/>
          <a:chExt cx="0" cy="0"/>
        </a:xfrm>
      </p:grpSpPr>
      <p:pic>
        <p:nvPicPr>
          <p:cNvPr id="17" name="Picture Placeholder 16" descr="A person standing next to a counter&#10;&#10;Description automatically generated">
            <a:extLst>
              <a:ext uri="{FF2B5EF4-FFF2-40B4-BE49-F238E27FC236}">
                <a16:creationId xmlns:a16="http://schemas.microsoft.com/office/drawing/2014/main" id="{852D0F53-21E4-129F-BB08-1774184F6C0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0"/>
            <a:ext cx="5791199" cy="6858000"/>
          </a:xfrm>
        </p:spPr>
      </p:pic>
      <p:sp>
        <p:nvSpPr>
          <p:cNvPr id="64" name="TextBox 63">
            <a:extLst>
              <a:ext uri="{FF2B5EF4-FFF2-40B4-BE49-F238E27FC236}">
                <a16:creationId xmlns:a16="http://schemas.microsoft.com/office/drawing/2014/main" id="{BB137BFC-AF49-9E34-6E5D-436775DEA077}"/>
              </a:ext>
            </a:extLst>
          </p:cNvPr>
          <p:cNvSpPr txBox="1"/>
          <p:nvPr/>
        </p:nvSpPr>
        <p:spPr>
          <a:xfrm>
            <a:off x="6815742" y="887588"/>
            <a:ext cx="4754660" cy="822960"/>
          </a:xfrm>
          <a:prstGeom prst="rect">
            <a:avLst/>
          </a:prstGeom>
        </p:spPr>
        <p:txBody>
          <a:bodyPr vert="horz" lIns="91440" tIns="45720" rIns="91440" bIns="45720" rtlCol="0" anchor="b">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pPr lvl="0" algn="ctr">
              <a:defRPr/>
            </a:pPr>
            <a:r>
              <a:rPr lang="en-US" sz="1800" spc="400" dirty="0">
                <a:solidFill>
                  <a:schemeClr val="accent2"/>
                </a:solidFill>
              </a:rPr>
              <a:t>08/15/2025 Airport Concessions Workshop Question</a:t>
            </a:r>
            <a:endParaRPr lang="en-US" sz="1800" spc="0" dirty="0">
              <a:solidFill>
                <a:srgbClr val="F36522"/>
              </a:solidFill>
            </a:endParaRPr>
          </a:p>
        </p:txBody>
      </p:sp>
      <p:sp>
        <p:nvSpPr>
          <p:cNvPr id="65" name="TextBox 64">
            <a:extLst>
              <a:ext uri="{FF2B5EF4-FFF2-40B4-BE49-F238E27FC236}">
                <a16:creationId xmlns:a16="http://schemas.microsoft.com/office/drawing/2014/main" id="{68C66F6B-998C-2F5E-8E0E-5C4694871741}"/>
              </a:ext>
            </a:extLst>
          </p:cNvPr>
          <p:cNvSpPr txBox="1"/>
          <p:nvPr/>
        </p:nvSpPr>
        <p:spPr>
          <a:xfrm>
            <a:off x="6400803" y="1957532"/>
            <a:ext cx="5391366" cy="615553"/>
          </a:xfrm>
          <a:prstGeom prst="rect">
            <a:avLst/>
          </a:prstGeom>
          <a:noFill/>
        </p:spPr>
        <p:txBody>
          <a:bodyPr wrap="square" rtlCol="0">
            <a:spAutoFit/>
          </a:bodyPr>
          <a:lstStyle/>
          <a:p>
            <a:pPr algn="ctr"/>
            <a:r>
              <a:rPr lang="en-US" sz="1600" dirty="0">
                <a:solidFill>
                  <a:schemeClr val="tx2">
                    <a:lumMod val="50000"/>
                  </a:schemeClr>
                </a:solidFill>
                <a:latin typeface="Arial" panose="020B0604020202020204" pitchFamily="34" charset="0"/>
                <a:cs typeface="Arial" panose="020B0604020202020204" pitchFamily="34" charset="0"/>
              </a:rPr>
              <a:t>How do we partner with companies such as HMS?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85858"/>
                </a:solidFill>
                <a:effectLst/>
                <a:uLnTx/>
                <a:uFillTx/>
                <a:latin typeface="Arial" panose="020B0604020202020204" pitchFamily="34" charset="0"/>
                <a:ea typeface="+mn-ea"/>
                <a:cs typeface="+mn-cs"/>
              </a:rPr>
              <a:t> </a:t>
            </a:r>
            <a:endParaRPr kumimoji="0" lang="ru-RU" sz="1800" b="0" i="0" u="none" strike="noStrike" kern="1200" cap="none" spc="0" normalizeH="0" baseline="0" noProof="0" dirty="0">
              <a:ln>
                <a:noFill/>
              </a:ln>
              <a:solidFill>
                <a:srgbClr val="585858"/>
              </a:solidFill>
              <a:effectLst/>
              <a:uLnTx/>
              <a:uFillTx/>
              <a:latin typeface="Arial" panose="020B0604020202020204" pitchFamily="34" charset="0"/>
              <a:ea typeface="+mn-ea"/>
              <a:cs typeface="+mn-cs"/>
            </a:endParaRPr>
          </a:p>
        </p:txBody>
      </p:sp>
      <p:sp>
        <p:nvSpPr>
          <p:cNvPr id="2" name="Slide Number Placeholder 15">
            <a:extLst>
              <a:ext uri="{FF2B5EF4-FFF2-40B4-BE49-F238E27FC236}">
                <a16:creationId xmlns:a16="http://schemas.microsoft.com/office/drawing/2014/main" id="{AAAB647B-ECEE-88C4-6AB5-241AAFDC4A4B}"/>
              </a:ext>
            </a:extLst>
          </p:cNvPr>
          <p:cNvSpPr txBox="1">
            <a:spLocks/>
          </p:cNvSpPr>
          <p:nvPr/>
        </p:nvSpPr>
        <p:spPr>
          <a:xfrm>
            <a:off x="171449" y="6376896"/>
            <a:ext cx="466503"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803245F9-611F-460B-AD82-FE5275B4E6CE}" type="slidenum">
              <a:rPr kumimoji="0" lang="en-US" sz="1000" b="1"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C15B89B3-DF79-1CED-31DE-CC8CDBFA60E7}"/>
              </a:ext>
            </a:extLst>
          </p:cNvPr>
          <p:cNvGrpSpPr/>
          <p:nvPr/>
        </p:nvGrpSpPr>
        <p:grpSpPr>
          <a:xfrm>
            <a:off x="10906760" y="6415790"/>
            <a:ext cx="869136" cy="287336"/>
            <a:chOff x="9740079" y="5966678"/>
            <a:chExt cx="1069658" cy="353628"/>
          </a:xfrm>
          <a:solidFill>
            <a:schemeClr val="accent2"/>
          </a:solidFill>
        </p:grpSpPr>
        <p:sp>
          <p:nvSpPr>
            <p:cNvPr id="6" name="Freeform 5">
              <a:extLst>
                <a:ext uri="{FF2B5EF4-FFF2-40B4-BE49-F238E27FC236}">
                  <a16:creationId xmlns:a16="http://schemas.microsoft.com/office/drawing/2014/main" id="{9E5784B7-124A-3DB2-198C-3FC7FF81EADB}"/>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8" name="Freeform 6">
              <a:extLst>
                <a:ext uri="{FF2B5EF4-FFF2-40B4-BE49-F238E27FC236}">
                  <a16:creationId xmlns:a16="http://schemas.microsoft.com/office/drawing/2014/main" id="{D3AD9D0C-E77A-F831-4847-AC5F906D84F4}"/>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9" name="Freeform 7">
              <a:extLst>
                <a:ext uri="{FF2B5EF4-FFF2-40B4-BE49-F238E27FC236}">
                  <a16:creationId xmlns:a16="http://schemas.microsoft.com/office/drawing/2014/main" id="{26228BFE-BD94-4832-4F1E-9BF566C721E0}"/>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0" name="Freeform 8">
              <a:extLst>
                <a:ext uri="{FF2B5EF4-FFF2-40B4-BE49-F238E27FC236}">
                  <a16:creationId xmlns:a16="http://schemas.microsoft.com/office/drawing/2014/main" id="{187EF4DD-DFD8-6621-416B-9FA5F6E4DA74}"/>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2" name="Freeform 9">
              <a:extLst>
                <a:ext uri="{FF2B5EF4-FFF2-40B4-BE49-F238E27FC236}">
                  <a16:creationId xmlns:a16="http://schemas.microsoft.com/office/drawing/2014/main" id="{AE2D891E-2065-7AA2-C3F8-B35A019E943C}"/>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3" name="Freeform 10">
              <a:extLst>
                <a:ext uri="{FF2B5EF4-FFF2-40B4-BE49-F238E27FC236}">
                  <a16:creationId xmlns:a16="http://schemas.microsoft.com/office/drawing/2014/main" id="{F832FD47-7568-1F60-2374-D30E9ADFD4AB}"/>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4" name="Freeform 11">
              <a:extLst>
                <a:ext uri="{FF2B5EF4-FFF2-40B4-BE49-F238E27FC236}">
                  <a16:creationId xmlns:a16="http://schemas.microsoft.com/office/drawing/2014/main" id="{84C8AAA7-EDAB-E6BE-C395-A72A620E69CC}"/>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sp>
          <p:nvSpPr>
            <p:cNvPr id="15" name="Freeform 12">
              <a:extLst>
                <a:ext uri="{FF2B5EF4-FFF2-40B4-BE49-F238E27FC236}">
                  <a16:creationId xmlns:a16="http://schemas.microsoft.com/office/drawing/2014/main" id="{F9A7D465-F6E1-56EC-C9E5-C746049DACDC}"/>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36522"/>
                </a:solidFill>
                <a:effectLst/>
                <a:uLnTx/>
                <a:uFillTx/>
                <a:latin typeface="Arial" panose="020B0604020202020204" pitchFamily="34" charset="0"/>
                <a:ea typeface="+mn-ea"/>
                <a:cs typeface="+mn-cs"/>
              </a:endParaRPr>
            </a:p>
          </p:txBody>
        </p:sp>
      </p:grpSp>
      <p:sp>
        <p:nvSpPr>
          <p:cNvPr id="3" name="Rectangle: Rounded Corners 2">
            <a:extLst>
              <a:ext uri="{FF2B5EF4-FFF2-40B4-BE49-F238E27FC236}">
                <a16:creationId xmlns:a16="http://schemas.microsoft.com/office/drawing/2014/main" id="{DBDCDA78-AFF5-048B-9D19-02D21A92F255}"/>
              </a:ext>
            </a:extLst>
          </p:cNvPr>
          <p:cNvSpPr/>
          <p:nvPr/>
        </p:nvSpPr>
        <p:spPr>
          <a:xfrm>
            <a:off x="7049721" y="3057624"/>
            <a:ext cx="4342877" cy="3252802"/>
          </a:xfrm>
          <a:prstGeom prst="roundRect">
            <a:avLst/>
          </a:prstGeom>
          <a:solidFill>
            <a:srgbClr val="F9B08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C589DC1F-FE9A-0621-C411-471D4FB60AB2}"/>
              </a:ext>
            </a:extLst>
          </p:cNvPr>
          <p:cNvSpPr txBox="1"/>
          <p:nvPr/>
        </p:nvSpPr>
        <p:spPr>
          <a:xfrm>
            <a:off x="7374159" y="3462131"/>
            <a:ext cx="3693999" cy="2308324"/>
          </a:xfrm>
          <a:prstGeom prst="rect">
            <a:avLst/>
          </a:prstGeom>
          <a:noFill/>
        </p:spPr>
        <p:txBody>
          <a:bodyPr wrap="square" rtlCol="0">
            <a:spAutoFit/>
          </a:bodyPr>
          <a:lstStyle/>
          <a:p>
            <a:pPr lvl="0" algn="ctr">
              <a:defRPr/>
            </a:pPr>
            <a:r>
              <a:rPr lang="en-US" dirty="0">
                <a:solidFill>
                  <a:schemeClr val="tx2">
                    <a:lumMod val="50000"/>
                  </a:schemeClr>
                </a:solidFill>
              </a:rPr>
              <a:t>The Business Diversity and Development Department provides networking opportunities throughout the year for firms to connect whether through the SOAR Conference, Capacity Building Program sessions, collaboration with the Concessions Department and other resources.</a:t>
            </a:r>
            <a:endParaRPr kumimoji="0" lang="es-AR" b="0" i="0" u="none" strike="noStrike" kern="1200" cap="none" spc="0" normalizeH="0" baseline="0" noProof="0" dirty="0">
              <a:ln>
                <a:noFill/>
              </a:ln>
              <a:solidFill>
                <a:schemeClr val="tx2">
                  <a:lumMod val="50000"/>
                </a:schemeClr>
              </a:solidFill>
              <a:effectLst/>
              <a:uLnTx/>
              <a:uFillTx/>
              <a:latin typeface="Arial Black" panose="020B0A04020102020204" pitchFamily="34" charset="0"/>
              <a:ea typeface="+mn-ea"/>
              <a:cs typeface="Arial" panose="020B0604020202020204" pitchFamily="34" charset="0"/>
            </a:endParaRPr>
          </a:p>
        </p:txBody>
      </p:sp>
      <p:sp>
        <p:nvSpPr>
          <p:cNvPr id="47" name="Freeform 46">
            <a:extLst>
              <a:ext uri="{FF2B5EF4-FFF2-40B4-BE49-F238E27FC236}">
                <a16:creationId xmlns:a16="http://schemas.microsoft.com/office/drawing/2014/main" id="{1DD511B3-79EE-D353-B127-69BB89230C36}"/>
              </a:ext>
            </a:extLst>
          </p:cNvPr>
          <p:cNvSpPr/>
          <p:nvPr/>
        </p:nvSpPr>
        <p:spPr>
          <a:xfrm>
            <a:off x="6973216" y="5563469"/>
            <a:ext cx="6925" cy="1049"/>
          </a:xfrm>
          <a:custGeom>
            <a:avLst/>
            <a:gdLst>
              <a:gd name="connsiteX0" fmla="*/ 0 w 6925"/>
              <a:gd name="connsiteY0" fmla="*/ 0 h 1049"/>
              <a:gd name="connsiteX1" fmla="*/ 6925 w 6925"/>
              <a:gd name="connsiteY1" fmla="*/ 1049 h 1049"/>
              <a:gd name="connsiteX2" fmla="*/ 0 w 6925"/>
              <a:gd name="connsiteY2" fmla="*/ 0 h 1049"/>
            </a:gdLst>
            <a:ahLst/>
            <a:cxnLst>
              <a:cxn ang="0">
                <a:pos x="connsiteX0" y="connsiteY0"/>
              </a:cxn>
              <a:cxn ang="0">
                <a:pos x="connsiteX1" y="connsiteY1"/>
              </a:cxn>
              <a:cxn ang="0">
                <a:pos x="connsiteX2" y="connsiteY2"/>
              </a:cxn>
            </a:cxnLst>
            <a:rect l="l" t="t" r="r" b="b"/>
            <a:pathLst>
              <a:path w="6925" h="1049">
                <a:moveTo>
                  <a:pt x="0" y="0"/>
                </a:moveTo>
                <a:cubicBezTo>
                  <a:pt x="2308" y="210"/>
                  <a:pt x="4617" y="630"/>
                  <a:pt x="6925" y="1049"/>
                </a:cubicBezTo>
                <a:cubicBezTo>
                  <a:pt x="4617" y="630"/>
                  <a:pt x="2308" y="210"/>
                  <a:pt x="0" y="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
        <p:nvSpPr>
          <p:cNvPr id="49" name="Freeform 48">
            <a:extLst>
              <a:ext uri="{FF2B5EF4-FFF2-40B4-BE49-F238E27FC236}">
                <a16:creationId xmlns:a16="http://schemas.microsoft.com/office/drawing/2014/main" id="{B24F0B6A-3DA7-5C99-24DF-08CF8C5DDF77}"/>
              </a:ext>
            </a:extLst>
          </p:cNvPr>
          <p:cNvSpPr/>
          <p:nvPr/>
        </p:nvSpPr>
        <p:spPr>
          <a:xfrm>
            <a:off x="6973216" y="5708900"/>
            <a:ext cx="6925" cy="1049"/>
          </a:xfrm>
          <a:custGeom>
            <a:avLst/>
            <a:gdLst>
              <a:gd name="connsiteX0" fmla="*/ 6925 w 6925"/>
              <a:gd name="connsiteY0" fmla="*/ 0 h 1049"/>
              <a:gd name="connsiteX1" fmla="*/ 0 w 6925"/>
              <a:gd name="connsiteY1" fmla="*/ 1049 h 1049"/>
              <a:gd name="connsiteX2" fmla="*/ 6925 w 6925"/>
              <a:gd name="connsiteY2" fmla="*/ 0 h 1049"/>
            </a:gdLst>
            <a:ahLst/>
            <a:cxnLst>
              <a:cxn ang="0">
                <a:pos x="connsiteX0" y="connsiteY0"/>
              </a:cxn>
              <a:cxn ang="0">
                <a:pos x="connsiteX1" y="connsiteY1"/>
              </a:cxn>
              <a:cxn ang="0">
                <a:pos x="connsiteX2" y="connsiteY2"/>
              </a:cxn>
            </a:cxnLst>
            <a:rect l="l" t="t" r="r" b="b"/>
            <a:pathLst>
              <a:path w="6925" h="1049">
                <a:moveTo>
                  <a:pt x="6925" y="0"/>
                </a:moveTo>
                <a:cubicBezTo>
                  <a:pt x="4617" y="420"/>
                  <a:pt x="2308" y="839"/>
                  <a:pt x="0" y="1049"/>
                </a:cubicBezTo>
                <a:cubicBezTo>
                  <a:pt x="2308" y="839"/>
                  <a:pt x="4617" y="420"/>
                  <a:pt x="6925" y="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
        <p:nvSpPr>
          <p:cNvPr id="51" name="Freeform 50">
            <a:extLst>
              <a:ext uri="{FF2B5EF4-FFF2-40B4-BE49-F238E27FC236}">
                <a16:creationId xmlns:a16="http://schemas.microsoft.com/office/drawing/2014/main" id="{0257AAFB-0C6D-41A9-8F28-092ACC65DF3A}"/>
              </a:ext>
            </a:extLst>
          </p:cNvPr>
          <p:cNvSpPr/>
          <p:nvPr/>
        </p:nvSpPr>
        <p:spPr>
          <a:xfrm>
            <a:off x="6969439" y="5562839"/>
            <a:ext cx="69882" cy="147739"/>
          </a:xfrm>
          <a:custGeom>
            <a:avLst/>
            <a:gdLst>
              <a:gd name="connsiteX0" fmla="*/ 0 w 69882"/>
              <a:gd name="connsiteY0" fmla="*/ 147739 h 147739"/>
              <a:gd name="connsiteX1" fmla="*/ 3568 w 69882"/>
              <a:gd name="connsiteY1" fmla="*/ 147110 h 147739"/>
              <a:gd name="connsiteX2" fmla="*/ 10493 w 69882"/>
              <a:gd name="connsiteY2" fmla="*/ 146061 h 147739"/>
              <a:gd name="connsiteX3" fmla="*/ 69882 w 69882"/>
              <a:gd name="connsiteY3" fmla="*/ 73870 h 147739"/>
              <a:gd name="connsiteX4" fmla="*/ 10493 w 69882"/>
              <a:gd name="connsiteY4" fmla="*/ 1679 h 147739"/>
              <a:gd name="connsiteX5" fmla="*/ 3568 w 69882"/>
              <a:gd name="connsiteY5" fmla="*/ 630 h 147739"/>
              <a:gd name="connsiteX6" fmla="*/ 0 w 69882"/>
              <a:gd name="connsiteY6" fmla="*/ 0 h 147739"/>
              <a:gd name="connsiteX7" fmla="*/ 0 w 69882"/>
              <a:gd name="connsiteY7" fmla="*/ 0 h 147739"/>
              <a:gd name="connsiteX8" fmla="*/ 0 w 69882"/>
              <a:gd name="connsiteY8" fmla="*/ 147530 h 147739"/>
              <a:gd name="connsiteX9" fmla="*/ 0 w 69882"/>
              <a:gd name="connsiteY9" fmla="*/ 147530 h 14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882" h="147739">
                <a:moveTo>
                  <a:pt x="0" y="147739"/>
                </a:moveTo>
                <a:cubicBezTo>
                  <a:pt x="1259" y="147739"/>
                  <a:pt x="2518" y="147320"/>
                  <a:pt x="3568" y="147110"/>
                </a:cubicBezTo>
                <a:cubicBezTo>
                  <a:pt x="5876" y="146900"/>
                  <a:pt x="8184" y="146480"/>
                  <a:pt x="10493" y="146061"/>
                </a:cubicBezTo>
                <a:cubicBezTo>
                  <a:pt x="44280" y="139135"/>
                  <a:pt x="69882" y="109755"/>
                  <a:pt x="69882" y="73870"/>
                </a:cubicBezTo>
                <a:cubicBezTo>
                  <a:pt x="69882" y="37984"/>
                  <a:pt x="44280" y="8604"/>
                  <a:pt x="10493" y="1679"/>
                </a:cubicBezTo>
                <a:cubicBezTo>
                  <a:pt x="8184" y="1259"/>
                  <a:pt x="5876" y="839"/>
                  <a:pt x="3568" y="630"/>
                </a:cubicBezTo>
                <a:cubicBezTo>
                  <a:pt x="2308" y="630"/>
                  <a:pt x="1259" y="210"/>
                  <a:pt x="0" y="0"/>
                </a:cubicBezTo>
                <a:lnTo>
                  <a:pt x="0" y="0"/>
                </a:lnTo>
                <a:lnTo>
                  <a:pt x="0" y="147530"/>
                </a:lnTo>
                <a:lnTo>
                  <a:pt x="0" y="147530"/>
                </a:lnTo>
                <a:close/>
              </a:path>
            </a:pathLst>
          </a:custGeom>
          <a:solidFill>
            <a:srgbClr val="E0E0E0">
              <a:alpha val="35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3652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22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9">
            <a:extLst>
              <a:ext uri="{FF2B5EF4-FFF2-40B4-BE49-F238E27FC236}">
                <a16:creationId xmlns:a16="http://schemas.microsoft.com/office/drawing/2014/main" id="{EBEE1429-2DC5-34F2-AA29-8ABC52F22FA3}"/>
              </a:ext>
            </a:extLst>
          </p:cNvPr>
          <p:cNvSpPr/>
          <p:nvPr/>
        </p:nvSpPr>
        <p:spPr>
          <a:xfrm>
            <a:off x="9107196" y="0"/>
            <a:ext cx="312821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endParaRPr>
          </a:p>
        </p:txBody>
      </p:sp>
      <p:grpSp>
        <p:nvGrpSpPr>
          <p:cNvPr id="27" name="Group 8"/>
          <p:cNvGrpSpPr>
            <a:grpSpLocks/>
          </p:cNvGrpSpPr>
          <p:nvPr/>
        </p:nvGrpSpPr>
        <p:grpSpPr bwMode="auto">
          <a:xfrm>
            <a:off x="5413565" y="818149"/>
            <a:ext cx="8606536" cy="4900968"/>
            <a:chOff x="8540750" y="4843463"/>
            <a:chExt cx="8012113" cy="4562475"/>
          </a:xfrm>
          <a:effectLst>
            <a:outerShdw blurRad="63500" sx="102000" sy="102000" algn="ctr" rotWithShape="0">
              <a:prstClr val="black">
                <a:alpha val="40000"/>
              </a:prstClr>
            </a:outerShdw>
          </a:effectLst>
        </p:grpSpPr>
        <p:sp>
          <p:nvSpPr>
            <p:cNvPr id="28" name="Freeform 1"/>
            <p:cNvSpPr>
              <a:spLocks noChangeArrowheads="1"/>
            </p:cNvSpPr>
            <p:nvPr/>
          </p:nvSpPr>
          <p:spPr bwMode="auto">
            <a:xfrm>
              <a:off x="9321800" y="4843463"/>
              <a:ext cx="6480175" cy="4421187"/>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29" name="Freeform 2"/>
            <p:cNvSpPr>
              <a:spLocks noChangeArrowheads="1"/>
            </p:cNvSpPr>
            <p:nvPr/>
          </p:nvSpPr>
          <p:spPr bwMode="auto">
            <a:xfrm>
              <a:off x="8542338" y="9169400"/>
              <a:ext cx="8008937" cy="236538"/>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33" name="Freeform 3"/>
            <p:cNvSpPr>
              <a:spLocks noChangeArrowheads="1"/>
            </p:cNvSpPr>
            <p:nvPr/>
          </p:nvSpPr>
          <p:spPr bwMode="auto">
            <a:xfrm>
              <a:off x="8542338" y="9169400"/>
              <a:ext cx="8008937" cy="236538"/>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dirty="0">
                <a:latin typeface="Arial" panose="020B0604020202020204" pitchFamily="34" charset="0"/>
              </a:endParaRPr>
            </a:p>
          </p:txBody>
        </p:sp>
        <p:sp>
          <p:nvSpPr>
            <p:cNvPr id="45" name="Freeform 4"/>
            <p:cNvSpPr>
              <a:spLocks noChangeArrowheads="1"/>
            </p:cNvSpPr>
            <p:nvPr/>
          </p:nvSpPr>
          <p:spPr bwMode="auto">
            <a:xfrm>
              <a:off x="8540750" y="9312275"/>
              <a:ext cx="8012113"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46" name="Freeform 5"/>
            <p:cNvSpPr>
              <a:spLocks noChangeArrowheads="1"/>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sp>
          <p:nvSpPr>
            <p:cNvPr id="47" name="Freeform 6"/>
            <p:cNvSpPr>
              <a:spLocks noChangeArrowheads="1"/>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p>
              <a:endParaRPr lang="en-US" dirty="0">
                <a:latin typeface="Arial" panose="020B0604020202020204" pitchFamily="34" charset="0"/>
              </a:endParaRPr>
            </a:p>
          </p:txBody>
        </p:sp>
      </p:grpSp>
      <p:grpSp>
        <p:nvGrpSpPr>
          <p:cNvPr id="5" name="Group 4">
            <a:extLst>
              <a:ext uri="{FF2B5EF4-FFF2-40B4-BE49-F238E27FC236}">
                <a16:creationId xmlns:a16="http://schemas.microsoft.com/office/drawing/2014/main" id="{C75149CF-1340-7AA6-4781-C8403048DB14}"/>
              </a:ext>
            </a:extLst>
          </p:cNvPr>
          <p:cNvGrpSpPr/>
          <p:nvPr/>
        </p:nvGrpSpPr>
        <p:grpSpPr>
          <a:xfrm>
            <a:off x="10906760" y="6415790"/>
            <a:ext cx="869136" cy="287336"/>
            <a:chOff x="9740079" y="5966678"/>
            <a:chExt cx="1069658" cy="353628"/>
          </a:xfrm>
          <a:solidFill>
            <a:schemeClr val="bg1"/>
          </a:solidFill>
        </p:grpSpPr>
        <p:sp>
          <p:nvSpPr>
            <p:cNvPr id="6" name="Freeform 5">
              <a:extLst>
                <a:ext uri="{FF2B5EF4-FFF2-40B4-BE49-F238E27FC236}">
                  <a16:creationId xmlns:a16="http://schemas.microsoft.com/office/drawing/2014/main" id="{E7AEBCA1-8BE3-4E53-7A04-033CED893220}"/>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C0E1D851-064E-D3F6-43C0-F492C7147553}"/>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70149C6A-39D6-47A8-6A31-A2598F0D6662}"/>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873E1F30-B021-F712-AB15-101A68414D98}"/>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9">
              <a:extLst>
                <a:ext uri="{FF2B5EF4-FFF2-40B4-BE49-F238E27FC236}">
                  <a16:creationId xmlns:a16="http://schemas.microsoft.com/office/drawing/2014/main" id="{29A31689-5138-A8C3-F167-D39A8B8558FA}"/>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0">
              <a:extLst>
                <a:ext uri="{FF2B5EF4-FFF2-40B4-BE49-F238E27FC236}">
                  <a16:creationId xmlns:a16="http://schemas.microsoft.com/office/drawing/2014/main" id="{BEEB2B5E-0C57-62B4-6174-2CCCF4C15ED4}"/>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1">
              <a:extLst>
                <a:ext uri="{FF2B5EF4-FFF2-40B4-BE49-F238E27FC236}">
                  <a16:creationId xmlns:a16="http://schemas.microsoft.com/office/drawing/2014/main" id="{F952D529-82B9-D1AE-34FB-AD0968251B70}"/>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12">
              <a:extLst>
                <a:ext uri="{FF2B5EF4-FFF2-40B4-BE49-F238E27FC236}">
                  <a16:creationId xmlns:a16="http://schemas.microsoft.com/office/drawing/2014/main" id="{DB93C760-5BFB-EDEE-8964-F53F5C40EE43}"/>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6" name="TextBox 15">
            <a:extLst>
              <a:ext uri="{FF2B5EF4-FFF2-40B4-BE49-F238E27FC236}">
                <a16:creationId xmlns:a16="http://schemas.microsoft.com/office/drawing/2014/main" id="{C4F61CCF-8EBD-6E58-7898-BA0C40D2A7F9}"/>
              </a:ext>
            </a:extLst>
          </p:cNvPr>
          <p:cNvSpPr txBox="1"/>
          <p:nvPr/>
        </p:nvSpPr>
        <p:spPr>
          <a:xfrm>
            <a:off x="359845" y="273501"/>
            <a:ext cx="4699664" cy="1570723"/>
          </a:xfrm>
          <a:prstGeom prst="rect">
            <a:avLst/>
          </a:prstGeom>
        </p:spPr>
        <p:txBody>
          <a:bodyPr vert="horz" lIns="91440" tIns="45720" rIns="91440" bIns="45720" rtlCol="0" anchor="b">
            <a:normAutofit fontScale="62500" lnSpcReduction="20000"/>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r>
              <a:rPr lang="en-US" sz="5400" dirty="0"/>
              <a:t>Identifying </a:t>
            </a:r>
            <a:r>
              <a:rPr lang="en-US" sz="5700" dirty="0"/>
              <a:t>Prospective</a:t>
            </a:r>
            <a:r>
              <a:rPr lang="en-US" sz="5400" dirty="0"/>
              <a:t> ACDBE, SBEC and M/WBE Partners</a:t>
            </a:r>
            <a:endParaRPr lang="en-US" sz="4000" spc="0" dirty="0"/>
          </a:p>
        </p:txBody>
      </p:sp>
      <p:sp>
        <p:nvSpPr>
          <p:cNvPr id="17" name="TextBox 16">
            <a:extLst>
              <a:ext uri="{FF2B5EF4-FFF2-40B4-BE49-F238E27FC236}">
                <a16:creationId xmlns:a16="http://schemas.microsoft.com/office/drawing/2014/main" id="{8AB19115-E3C1-42A7-483A-6604786C8544}"/>
              </a:ext>
            </a:extLst>
          </p:cNvPr>
          <p:cNvSpPr txBox="1"/>
          <p:nvPr/>
        </p:nvSpPr>
        <p:spPr>
          <a:xfrm>
            <a:off x="701428" y="2009599"/>
            <a:ext cx="4573036" cy="1431161"/>
          </a:xfrm>
          <a:prstGeom prst="rect">
            <a:avLst/>
          </a:prstGeom>
          <a:noFill/>
        </p:spPr>
        <p:txBody>
          <a:bodyPr wrap="square" rtlCol="0">
            <a:spAutoFit/>
          </a:bodyPr>
          <a:lstStyle/>
          <a:p>
            <a:pPr marL="310876" indent="-310876">
              <a:spcAft>
                <a:spcPts val="600"/>
              </a:spcAft>
              <a:buFont typeface="Arial" panose="020B0604020202020204" pitchFamily="34" charset="0"/>
              <a:buChar char="•"/>
              <a:defRPr/>
            </a:pPr>
            <a:r>
              <a:rPr lang="en-US" sz="1800" dirty="0">
                <a:solidFill>
                  <a:schemeClr val="bg2">
                    <a:lumMod val="50000"/>
                  </a:schemeClr>
                </a:solidFill>
                <a:latin typeface="Arial" panose="020B0604020202020204" pitchFamily="34" charset="0"/>
                <a:cs typeface="Arial" panose="020B0604020202020204" pitchFamily="34" charset="0"/>
              </a:rPr>
              <a:t>Pre-Proposal Sign In Sheet</a:t>
            </a:r>
          </a:p>
          <a:p>
            <a:pPr marL="310876" indent="-310876">
              <a:spcAft>
                <a:spcPts val="600"/>
              </a:spcAft>
              <a:buFont typeface="Arial" panose="020B0604020202020204" pitchFamily="34" charset="0"/>
              <a:buChar char="•"/>
              <a:defRPr/>
            </a:pPr>
            <a:r>
              <a:rPr lang="en-US" sz="1800" dirty="0">
                <a:solidFill>
                  <a:schemeClr val="bg2">
                    <a:lumMod val="50000"/>
                  </a:schemeClr>
                </a:solidFill>
                <a:latin typeface="Arial" panose="020B0604020202020204" pitchFamily="34" charset="0"/>
                <a:cs typeface="Arial" panose="020B0604020202020204" pitchFamily="34" charset="0"/>
              </a:rPr>
              <a:t>Minority Chambers</a:t>
            </a:r>
          </a:p>
          <a:p>
            <a:pPr marL="310876" indent="-310876">
              <a:spcAft>
                <a:spcPts val="600"/>
              </a:spcAft>
              <a:buFont typeface="Arial" panose="020B0604020202020204" pitchFamily="34" charset="0"/>
              <a:buChar char="•"/>
              <a:defRPr/>
            </a:pPr>
            <a:r>
              <a:rPr lang="en-US" sz="1800" dirty="0">
                <a:solidFill>
                  <a:schemeClr val="bg2">
                    <a:lumMod val="50000"/>
                  </a:schemeClr>
                </a:solidFill>
                <a:latin typeface="Arial" panose="020B0604020202020204" pitchFamily="34" charset="0"/>
                <a:cs typeface="Arial" panose="020B0604020202020204" pitchFamily="34" charset="0"/>
              </a:rPr>
              <a:t>Advocacy Organizations</a:t>
            </a:r>
          </a:p>
          <a:p>
            <a:pPr marL="310876" indent="-310876">
              <a:spcAft>
                <a:spcPts val="600"/>
              </a:spcAft>
              <a:buFont typeface="Arial" panose="020B0604020202020204" pitchFamily="34" charset="0"/>
              <a:buChar char="•"/>
              <a:defRPr/>
            </a:pPr>
            <a:r>
              <a:rPr lang="en-US" sz="1800" dirty="0">
                <a:solidFill>
                  <a:schemeClr val="bg2">
                    <a:lumMod val="50000"/>
                  </a:schemeClr>
                </a:solidFill>
                <a:latin typeface="Arial" panose="020B0604020202020204" pitchFamily="34" charset="0"/>
                <a:cs typeface="Arial" panose="020B0604020202020204" pitchFamily="34" charset="0"/>
              </a:rPr>
              <a:t>Certification Agencies</a:t>
            </a:r>
          </a:p>
        </p:txBody>
      </p:sp>
      <p:pic>
        <p:nvPicPr>
          <p:cNvPr id="7" name="Picture 16">
            <a:extLst>
              <a:ext uri="{FF2B5EF4-FFF2-40B4-BE49-F238E27FC236}">
                <a16:creationId xmlns:a16="http://schemas.microsoft.com/office/drawing/2014/main" id="{559012CC-67BA-1E8C-89BC-332D408FAFF4}"/>
              </a:ext>
            </a:extLst>
          </p:cNvPr>
          <p:cNvPicPr>
            <a:picLocks noGrp="1" noChangeAspect="1" noChangeArrowheads="1"/>
          </p:cNvPicPr>
          <p:nvPr>
            <p:ph type="pic" sz="quarter" idx="11"/>
          </p:nvPr>
        </p:nvPicPr>
        <p:blipFill>
          <a:blip r:embed="rId2">
            <a:extLst>
              <a:ext uri="{28A0092B-C50C-407E-A947-70E740481C1C}">
                <a14:useLocalDpi xmlns:a14="http://schemas.microsoft.com/office/drawing/2010/main" val="0"/>
              </a:ext>
            </a:extLst>
          </a:blip>
          <a:srcRect t="627" b="627"/>
          <a:stretch>
            <a:fillRect/>
          </a:stretch>
        </p:blipFill>
        <p:spPr bwMode="auto">
          <a:xfrm>
            <a:off x="6408738" y="1058863"/>
            <a:ext cx="5783262" cy="428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40AA6619-1A5F-3C07-8EB4-00C31A89260E}"/>
              </a:ext>
            </a:extLst>
          </p:cNvPr>
          <p:cNvSpPr/>
          <p:nvPr/>
        </p:nvSpPr>
        <p:spPr>
          <a:xfrm>
            <a:off x="103755" y="3592844"/>
            <a:ext cx="5992245" cy="1697491"/>
          </a:xfrm>
          <a:prstGeom prst="rect">
            <a:avLst/>
          </a:prstGeom>
          <a:solidFill>
            <a:srgbClr val="F2F2F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anchor="ctr"/>
          <a:lstStyle/>
          <a:p>
            <a:pPr algn="ctr">
              <a:defRPr/>
            </a:pPr>
            <a:endParaRPr lang="en-US" sz="2667" dirty="0"/>
          </a:p>
        </p:txBody>
      </p:sp>
      <p:sp>
        <p:nvSpPr>
          <p:cNvPr id="18" name="Rectangle 17">
            <a:extLst>
              <a:ext uri="{FF2B5EF4-FFF2-40B4-BE49-F238E27FC236}">
                <a16:creationId xmlns:a16="http://schemas.microsoft.com/office/drawing/2014/main" id="{FA1E36C3-955D-B989-F7F9-DE94D2DF4296}"/>
              </a:ext>
            </a:extLst>
          </p:cNvPr>
          <p:cNvSpPr/>
          <p:nvPr/>
        </p:nvSpPr>
        <p:spPr>
          <a:xfrm>
            <a:off x="882761" y="3825181"/>
            <a:ext cx="5043149" cy="1356397"/>
          </a:xfrm>
          <a:prstGeom prst="rect">
            <a:avLst/>
          </a:prstGeom>
        </p:spPr>
        <p:txBody>
          <a:bodyPr wrap="square">
            <a:spAutoFit/>
          </a:bodyPr>
          <a:lstStyle/>
          <a:p>
            <a:pPr marL="12698" lvl="1" defTabSz="994805">
              <a:tabLst>
                <a:tab pos="4273284" algn="l"/>
              </a:tabLst>
              <a:defRPr/>
            </a:pPr>
            <a:r>
              <a:rPr lang="en-US" altLang="en-US" sz="1714" dirty="0">
                <a:latin typeface="Arial"/>
              </a:rPr>
              <a:t>DFW’s Directory is not a ‘certification database</a:t>
            </a:r>
            <a:endParaRPr lang="en-US" altLang="en-US" sz="1714" dirty="0">
              <a:solidFill>
                <a:srgbClr val="3EB1C8"/>
              </a:solidFill>
              <a:latin typeface="Arial"/>
            </a:endParaRPr>
          </a:p>
          <a:p>
            <a:pPr marL="12698" lvl="1" defTabSz="994805">
              <a:tabLst>
                <a:tab pos="4273284" algn="l"/>
              </a:tabLst>
              <a:defRPr/>
            </a:pPr>
            <a:endParaRPr lang="en-US" altLang="en-US" sz="1100" dirty="0">
              <a:solidFill>
                <a:srgbClr val="3EB1C8"/>
              </a:solidFill>
              <a:latin typeface="Arial"/>
            </a:endParaRPr>
          </a:p>
          <a:p>
            <a:pPr marL="12698" lvl="1" defTabSz="994805">
              <a:tabLst>
                <a:tab pos="4273284" algn="l"/>
              </a:tabLst>
              <a:defRPr/>
            </a:pPr>
            <a:r>
              <a:rPr lang="en-US" altLang="en-US" dirty="0">
                <a:solidFill>
                  <a:schemeClr val="bg1">
                    <a:lumMod val="50000"/>
                  </a:schemeClr>
                </a:solidFill>
                <a:latin typeface="Arial"/>
              </a:rPr>
              <a:t>It is a listing of certified firms that have expressed an interest in doing business with DFW or are currently doing business with DFW</a:t>
            </a:r>
          </a:p>
        </p:txBody>
      </p:sp>
      <p:pic>
        <p:nvPicPr>
          <p:cNvPr id="19" name="Picture 18">
            <a:extLst>
              <a:ext uri="{FF2B5EF4-FFF2-40B4-BE49-F238E27FC236}">
                <a16:creationId xmlns:a16="http://schemas.microsoft.com/office/drawing/2014/main" id="{FCB635FA-DC89-FBF4-5A24-6F2095D6AA5C}"/>
              </a:ext>
            </a:extLst>
          </p:cNvPr>
          <p:cNvPicPr>
            <a:picLocks noChangeAspect="1"/>
          </p:cNvPicPr>
          <p:nvPr/>
        </p:nvPicPr>
        <p:blipFill>
          <a:blip r:embed="rId3"/>
          <a:stretch>
            <a:fillRect/>
          </a:stretch>
        </p:blipFill>
        <p:spPr>
          <a:xfrm>
            <a:off x="199950" y="4201188"/>
            <a:ext cx="682811" cy="676715"/>
          </a:xfrm>
          <a:prstGeom prst="rect">
            <a:avLst/>
          </a:prstGeom>
        </p:spPr>
      </p:pic>
      <p:sp>
        <p:nvSpPr>
          <p:cNvPr id="20" name="Rectangle 19">
            <a:extLst>
              <a:ext uri="{FF2B5EF4-FFF2-40B4-BE49-F238E27FC236}">
                <a16:creationId xmlns:a16="http://schemas.microsoft.com/office/drawing/2014/main" id="{40475E3D-2B35-DF71-D887-5094D1D13F73}"/>
              </a:ext>
            </a:extLst>
          </p:cNvPr>
          <p:cNvSpPr/>
          <p:nvPr/>
        </p:nvSpPr>
        <p:spPr>
          <a:xfrm>
            <a:off x="1033136" y="5413915"/>
            <a:ext cx="3619499" cy="1384995"/>
          </a:xfrm>
          <a:prstGeom prst="rect">
            <a:avLst/>
          </a:prstGeom>
        </p:spPr>
        <p:txBody>
          <a:bodyPr wrap="square">
            <a:spAutoFit/>
          </a:bodyPr>
          <a:lstStyle/>
          <a:p>
            <a:pPr algn="r"/>
            <a:r>
              <a:rPr lang="en-US" sz="1400" b="1" dirty="0">
                <a:solidFill>
                  <a:srgbClr val="585858"/>
                </a:solidFill>
                <a:latin typeface="Arial"/>
              </a:rPr>
              <a:t>DFW AC/D/S/M/WBE Online Directory </a:t>
            </a:r>
          </a:p>
          <a:p>
            <a:pPr algn="r"/>
            <a:r>
              <a:rPr lang="en-US" sz="1400" dirty="0">
                <a:latin typeface="Arial"/>
                <a:hlinkClick r:id="rId4">
                  <a:extLst>
                    <a:ext uri="{A12FA001-AC4F-418D-AE19-62706E023703}">
                      <ahyp:hlinkClr xmlns:ahyp="http://schemas.microsoft.com/office/drawing/2018/hyperlinkcolor" val="tx"/>
                    </a:ext>
                  </a:extLst>
                </a:hlinkClick>
              </a:rPr>
              <a:t>www.dfw.diversitysoftware.com</a:t>
            </a:r>
            <a:endParaRPr lang="en-US" sz="1400" dirty="0">
              <a:latin typeface="Arial"/>
            </a:endParaRPr>
          </a:p>
          <a:p>
            <a:pPr algn="r"/>
            <a:endParaRPr lang="en-US" sz="1400" dirty="0">
              <a:solidFill>
                <a:srgbClr val="585858"/>
              </a:solidFill>
              <a:latin typeface="Arial"/>
            </a:endParaRPr>
          </a:p>
          <a:p>
            <a:pPr algn="r"/>
            <a:r>
              <a:rPr lang="en-US" sz="1400" b="1" dirty="0">
                <a:solidFill>
                  <a:srgbClr val="585858"/>
                </a:solidFill>
                <a:latin typeface="Arial"/>
              </a:rPr>
              <a:t>Federal Aviation Ad Administration </a:t>
            </a:r>
          </a:p>
          <a:p>
            <a:pPr algn="r"/>
            <a:r>
              <a:rPr lang="en-US" sz="1400" b="1" dirty="0">
                <a:solidFill>
                  <a:srgbClr val="585858"/>
                </a:solidFill>
                <a:latin typeface="Arial"/>
              </a:rPr>
              <a:t>DBE/ACDBE Directory </a:t>
            </a:r>
          </a:p>
          <a:p>
            <a:pPr algn="r"/>
            <a:r>
              <a:rPr lang="en-US" sz="1400" b="1" dirty="0">
                <a:solidFill>
                  <a:srgbClr val="585858"/>
                </a:solidFill>
                <a:latin typeface="Arial"/>
              </a:rPr>
              <a:t>(dbE-Connect)</a:t>
            </a:r>
          </a:p>
        </p:txBody>
      </p:sp>
    </p:spTree>
    <p:extLst>
      <p:ext uri="{BB962C8B-B14F-4D97-AF65-F5344CB8AC3E}">
        <p14:creationId xmlns:p14="http://schemas.microsoft.com/office/powerpoint/2010/main" val="385336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BCF32D-A2D7-CD2B-0E16-8493CFCE9EBC}"/>
              </a:ext>
            </a:extLst>
          </p:cNvPr>
          <p:cNvGrpSpPr/>
          <p:nvPr/>
        </p:nvGrpSpPr>
        <p:grpSpPr>
          <a:xfrm>
            <a:off x="10906760" y="6415790"/>
            <a:ext cx="869136" cy="287336"/>
            <a:chOff x="9740079" y="5966678"/>
            <a:chExt cx="1069658" cy="353628"/>
          </a:xfrm>
          <a:solidFill>
            <a:schemeClr val="accent2"/>
          </a:solidFill>
        </p:grpSpPr>
        <p:sp>
          <p:nvSpPr>
            <p:cNvPr id="5" name="Freeform 5">
              <a:extLst>
                <a:ext uri="{FF2B5EF4-FFF2-40B4-BE49-F238E27FC236}">
                  <a16:creationId xmlns:a16="http://schemas.microsoft.com/office/drawing/2014/main" id="{20AACBC9-0856-E125-7598-942C5ED8410B}"/>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246D62A7-5702-8C57-6855-06754DF8469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BF8350EB-7DB9-C44B-70DE-CADCAACDCC05}"/>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9A3121A5-0A2C-83FD-91A9-7E762C3A1BDC}"/>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F847A7C4-E175-53D5-A01D-9B8C3F0C54F1}"/>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A095D7C9-230F-F2D1-6C8D-26883651E04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04552138-B3D1-56BC-39AF-2F1FF6F8D78C}"/>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D371C64E-627C-974E-1EB5-74DE4AFFE2A0}"/>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3" name="TextBox 12">
            <a:extLst>
              <a:ext uri="{FF2B5EF4-FFF2-40B4-BE49-F238E27FC236}">
                <a16:creationId xmlns:a16="http://schemas.microsoft.com/office/drawing/2014/main" id="{2550FB6B-94A5-641B-58AA-964AEA93A9BF}"/>
              </a:ext>
            </a:extLst>
          </p:cNvPr>
          <p:cNvSpPr txBox="1"/>
          <p:nvPr/>
        </p:nvSpPr>
        <p:spPr>
          <a:xfrm>
            <a:off x="352932" y="422632"/>
            <a:ext cx="4400043" cy="1188720"/>
          </a:xfrm>
          <a:prstGeom prst="rect">
            <a:avLst/>
          </a:prstGeom>
        </p:spPr>
        <p:txBody>
          <a:bodyPr vert="horz" lIns="91440" tIns="45720" rIns="91440" bIns="45720" rtlCol="0" anchor="b">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effectLst/>
                <a:uLnTx/>
                <a:uFillTx/>
                <a:latin typeface="Arial"/>
                <a:ea typeface="+mn-ea"/>
                <a:cs typeface="+mn-cs"/>
              </a:rPr>
              <a:t>ACDBE Active Participants List</a:t>
            </a:r>
          </a:p>
        </p:txBody>
      </p:sp>
      <p:sp>
        <p:nvSpPr>
          <p:cNvPr id="14" name="TextBox 13">
            <a:extLst>
              <a:ext uri="{FF2B5EF4-FFF2-40B4-BE49-F238E27FC236}">
                <a16:creationId xmlns:a16="http://schemas.microsoft.com/office/drawing/2014/main" id="{A6279AA3-66B6-7F12-55DE-08B9BA92F991}"/>
              </a:ext>
            </a:extLst>
          </p:cNvPr>
          <p:cNvSpPr txBox="1"/>
          <p:nvPr/>
        </p:nvSpPr>
        <p:spPr>
          <a:xfrm>
            <a:off x="857757" y="3119879"/>
            <a:ext cx="4588042" cy="341632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85858"/>
                </a:solidFill>
                <a:effectLst/>
                <a:uLnTx/>
                <a:uFillTx/>
                <a:latin typeface="Arial"/>
                <a:ea typeface="+mn-ea"/>
                <a:cs typeface="+mn-cs"/>
              </a:rPr>
              <a:t>Provide information on ALL prospective concessionaires who submitted an RFP in support of this solicitation.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85858"/>
                </a:solidFill>
                <a:effectLst/>
                <a:uLnTx/>
                <a:uFillTx/>
                <a:latin typeface="Arial"/>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85858"/>
                </a:solidFill>
                <a:effectLst/>
                <a:uLnTx/>
                <a:uFillTx/>
                <a:latin typeface="Arial"/>
                <a:ea typeface="+mn-ea"/>
                <a:cs typeface="+mn-cs"/>
              </a:rPr>
              <a:t>Required at the time of proposal submission.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85858"/>
                </a:solidFill>
                <a:effectLst/>
                <a:uLnTx/>
                <a:uFillTx/>
                <a:latin typeface="Arial"/>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85858"/>
                </a:solidFill>
                <a:effectLst/>
                <a:uLnTx/>
                <a:uFillTx/>
                <a:latin typeface="Arial"/>
                <a:ea typeface="+mn-ea"/>
                <a:cs typeface="+mn-cs"/>
              </a:rPr>
              <a:t>Attach additional copies of the form if necessary.</a:t>
            </a:r>
          </a:p>
          <a:p>
            <a:pPr marR="0" lvl="0"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srgbClr val="585858"/>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585858"/>
                </a:solidFill>
                <a:latin typeface="Arial"/>
              </a:rPr>
              <a:t>Failure to provide shall deem your proposal non-responsive.</a:t>
            </a:r>
            <a:r>
              <a:rPr kumimoji="0" lang="en-US" sz="1800" b="0" i="0" u="none" strike="noStrike" kern="1200" cap="none" spc="0" normalizeH="0" baseline="0" noProof="0" dirty="0">
                <a:ln>
                  <a:noFill/>
                </a:ln>
                <a:solidFill>
                  <a:srgbClr val="585858"/>
                </a:solidFill>
                <a:effectLst/>
                <a:uLnTx/>
                <a:uFillTx/>
                <a:latin typeface="Arial"/>
                <a:ea typeface="+mn-ea"/>
                <a:cs typeface="+mn-cs"/>
              </a:rPr>
              <a:t>   </a:t>
            </a:r>
          </a:p>
        </p:txBody>
      </p:sp>
      <p:sp>
        <p:nvSpPr>
          <p:cNvPr id="20" name="TextBox 19">
            <a:extLst>
              <a:ext uri="{FF2B5EF4-FFF2-40B4-BE49-F238E27FC236}">
                <a16:creationId xmlns:a16="http://schemas.microsoft.com/office/drawing/2014/main" id="{0C010AAE-533D-1C2B-4B09-4BE2623E76E6}"/>
              </a:ext>
            </a:extLst>
          </p:cNvPr>
          <p:cNvSpPr txBox="1"/>
          <p:nvPr/>
        </p:nvSpPr>
        <p:spPr>
          <a:xfrm>
            <a:off x="1452815" y="1857784"/>
            <a:ext cx="2200275" cy="1015663"/>
          </a:xfrm>
          <a:prstGeom prst="rect">
            <a:avLst/>
          </a:prstGeom>
          <a:noFill/>
        </p:spPr>
        <p:txBody>
          <a:bodyPr wrap="square" rtlCol="0">
            <a:spAutoFit/>
          </a:bodyPr>
          <a:lstStyle/>
          <a:p>
            <a:pPr algn="ctr">
              <a:defRPr/>
            </a:pPr>
            <a:r>
              <a:rPr lang="en-US" sz="2000" dirty="0">
                <a:solidFill>
                  <a:srgbClr val="585858"/>
                </a:solidFill>
                <a:highlight>
                  <a:srgbClr val="FF0000"/>
                </a:highlight>
                <a:latin typeface="Arial"/>
              </a:rPr>
              <a:t>NEW FEDERAL REGULATION REQUIREMENT</a:t>
            </a:r>
          </a:p>
        </p:txBody>
      </p:sp>
      <p:cxnSp>
        <p:nvCxnSpPr>
          <p:cNvPr id="21" name="Straight Arrow Connector 20">
            <a:extLst>
              <a:ext uri="{FF2B5EF4-FFF2-40B4-BE49-F238E27FC236}">
                <a16:creationId xmlns:a16="http://schemas.microsoft.com/office/drawing/2014/main" id="{7A06EF92-BB7A-8113-AA09-B103AFEBAAD5}"/>
              </a:ext>
            </a:extLst>
          </p:cNvPr>
          <p:cNvCxnSpPr>
            <a:cxnSpLocks/>
          </p:cNvCxnSpPr>
          <p:nvPr/>
        </p:nvCxnSpPr>
        <p:spPr>
          <a:xfrm flipV="1">
            <a:off x="3653090" y="1611352"/>
            <a:ext cx="3042985" cy="770347"/>
          </a:xfrm>
          <a:prstGeom prst="straightConnector1">
            <a:avLst/>
          </a:prstGeom>
          <a:noFill/>
          <a:ln w="38100" cap="flat" cmpd="sng" algn="ctr">
            <a:solidFill>
              <a:srgbClr val="F36522"/>
            </a:solidFill>
            <a:prstDash val="solid"/>
            <a:miter lim="800000"/>
            <a:tailEnd type="triangle"/>
          </a:ln>
          <a:effectLst/>
        </p:spPr>
      </p:cxnSp>
      <p:graphicFrame>
        <p:nvGraphicFramePr>
          <p:cNvPr id="2" name="Object 1">
            <a:extLst>
              <a:ext uri="{FF2B5EF4-FFF2-40B4-BE49-F238E27FC236}">
                <a16:creationId xmlns:a16="http://schemas.microsoft.com/office/drawing/2014/main" id="{8E9DD296-4270-5216-3D7B-31A9FDD4BCCA}"/>
              </a:ext>
            </a:extLst>
          </p:cNvPr>
          <p:cNvGraphicFramePr>
            <a:graphicFrameLocks noChangeAspect="1"/>
          </p:cNvGraphicFramePr>
          <p:nvPr>
            <p:extLst>
              <p:ext uri="{D42A27DB-BD31-4B8C-83A1-F6EECF244321}">
                <p14:modId xmlns:p14="http://schemas.microsoft.com/office/powerpoint/2010/main" val="2864377538"/>
              </p:ext>
            </p:extLst>
          </p:nvPr>
        </p:nvGraphicFramePr>
        <p:xfrm>
          <a:off x="6746203" y="318694"/>
          <a:ext cx="5070695" cy="5798373"/>
        </p:xfrm>
        <a:graphic>
          <a:graphicData uri="http://schemas.openxmlformats.org/presentationml/2006/ole">
            <mc:AlternateContent xmlns:mc="http://schemas.openxmlformats.org/markup-compatibility/2006">
              <mc:Choice xmlns:v="urn:schemas-microsoft-com:vml" Requires="v">
                <p:oleObj name="Acrobat Document" r:id="rId2" imgW="3886171" imgH="5029046" progId="Acrobat.Document.DC">
                  <p:embed/>
                </p:oleObj>
              </mc:Choice>
              <mc:Fallback>
                <p:oleObj name="Acrobat Document" r:id="rId2" imgW="3886171" imgH="5029046" progId="Acrobat.Document.DC">
                  <p:embed/>
                  <p:pic>
                    <p:nvPicPr>
                      <p:cNvPr id="2" name="Object 1">
                        <a:extLst>
                          <a:ext uri="{FF2B5EF4-FFF2-40B4-BE49-F238E27FC236}">
                            <a16:creationId xmlns:a16="http://schemas.microsoft.com/office/drawing/2014/main" id="{8E9DD296-4270-5216-3D7B-31A9FDD4BCCA}"/>
                          </a:ext>
                        </a:extLst>
                      </p:cNvPr>
                      <p:cNvPicPr/>
                      <p:nvPr/>
                    </p:nvPicPr>
                    <p:blipFill>
                      <a:blip r:embed="rId3"/>
                      <a:stretch>
                        <a:fillRect/>
                      </a:stretch>
                    </p:blipFill>
                    <p:spPr>
                      <a:xfrm>
                        <a:off x="6746203" y="318694"/>
                        <a:ext cx="5070695" cy="5798373"/>
                      </a:xfrm>
                      <a:prstGeom prst="rect">
                        <a:avLst/>
                      </a:prstGeom>
                    </p:spPr>
                  </p:pic>
                </p:oleObj>
              </mc:Fallback>
            </mc:AlternateContent>
          </a:graphicData>
        </a:graphic>
      </p:graphicFrame>
    </p:spTree>
    <p:extLst>
      <p:ext uri="{BB962C8B-B14F-4D97-AF65-F5344CB8AC3E}">
        <p14:creationId xmlns:p14="http://schemas.microsoft.com/office/powerpoint/2010/main" val="2638617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8BCF32D-A2D7-CD2B-0E16-8493CFCE9EBC}"/>
              </a:ext>
            </a:extLst>
          </p:cNvPr>
          <p:cNvGrpSpPr/>
          <p:nvPr/>
        </p:nvGrpSpPr>
        <p:grpSpPr>
          <a:xfrm>
            <a:off x="10906760" y="6415790"/>
            <a:ext cx="869136" cy="287336"/>
            <a:chOff x="9740079" y="5966678"/>
            <a:chExt cx="1069658" cy="353628"/>
          </a:xfrm>
          <a:solidFill>
            <a:schemeClr val="accent2"/>
          </a:solidFill>
        </p:grpSpPr>
        <p:sp>
          <p:nvSpPr>
            <p:cNvPr id="5" name="Freeform 5">
              <a:extLst>
                <a:ext uri="{FF2B5EF4-FFF2-40B4-BE49-F238E27FC236}">
                  <a16:creationId xmlns:a16="http://schemas.microsoft.com/office/drawing/2014/main" id="{20AACBC9-0856-E125-7598-942C5ED8410B}"/>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6" name="Freeform 6">
              <a:extLst>
                <a:ext uri="{FF2B5EF4-FFF2-40B4-BE49-F238E27FC236}">
                  <a16:creationId xmlns:a16="http://schemas.microsoft.com/office/drawing/2014/main" id="{246D62A7-5702-8C57-6855-06754DF84695}"/>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7" name="Freeform 7">
              <a:extLst>
                <a:ext uri="{FF2B5EF4-FFF2-40B4-BE49-F238E27FC236}">
                  <a16:creationId xmlns:a16="http://schemas.microsoft.com/office/drawing/2014/main" id="{BF8350EB-7DB9-C44B-70DE-CADCAACDCC05}"/>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8">
              <a:extLst>
                <a:ext uri="{FF2B5EF4-FFF2-40B4-BE49-F238E27FC236}">
                  <a16:creationId xmlns:a16="http://schemas.microsoft.com/office/drawing/2014/main" id="{9A3121A5-0A2C-83FD-91A9-7E762C3A1BDC}"/>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9">
              <a:extLst>
                <a:ext uri="{FF2B5EF4-FFF2-40B4-BE49-F238E27FC236}">
                  <a16:creationId xmlns:a16="http://schemas.microsoft.com/office/drawing/2014/main" id="{F847A7C4-E175-53D5-A01D-9B8C3F0C54F1}"/>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10">
              <a:extLst>
                <a:ext uri="{FF2B5EF4-FFF2-40B4-BE49-F238E27FC236}">
                  <a16:creationId xmlns:a16="http://schemas.microsoft.com/office/drawing/2014/main" id="{A095D7C9-230F-F2D1-6C8D-26883651E042}"/>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1" name="Freeform 11">
              <a:extLst>
                <a:ext uri="{FF2B5EF4-FFF2-40B4-BE49-F238E27FC236}">
                  <a16:creationId xmlns:a16="http://schemas.microsoft.com/office/drawing/2014/main" id="{04552138-B3D1-56BC-39AF-2F1FF6F8D78C}"/>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12">
              <a:extLst>
                <a:ext uri="{FF2B5EF4-FFF2-40B4-BE49-F238E27FC236}">
                  <a16:creationId xmlns:a16="http://schemas.microsoft.com/office/drawing/2014/main" id="{D371C64E-627C-974E-1EB5-74DE4AFFE2A0}"/>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13" name="TextBox 12">
            <a:extLst>
              <a:ext uri="{FF2B5EF4-FFF2-40B4-BE49-F238E27FC236}">
                <a16:creationId xmlns:a16="http://schemas.microsoft.com/office/drawing/2014/main" id="{2550FB6B-94A5-641B-58AA-964AEA93A9BF}"/>
              </a:ext>
            </a:extLst>
          </p:cNvPr>
          <p:cNvSpPr txBox="1"/>
          <p:nvPr/>
        </p:nvSpPr>
        <p:spPr>
          <a:xfrm>
            <a:off x="352932" y="422632"/>
            <a:ext cx="4400043" cy="1188720"/>
          </a:xfrm>
          <a:prstGeom prst="rect">
            <a:avLst/>
          </a:prstGeom>
        </p:spPr>
        <p:txBody>
          <a:bodyPr vert="horz" lIns="91440" tIns="45720" rIns="91440" bIns="45720" rtlCol="0" anchor="b">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a:t>The Keys to Success</a:t>
            </a:r>
            <a:endParaRPr kumimoji="0" lang="en-US" sz="4000" b="0" i="0" u="none" strike="noStrike" kern="1200" cap="none" spc="0" normalizeH="0" baseline="0" noProof="0" dirty="0">
              <a:ln>
                <a:noFill/>
              </a:ln>
              <a:effectLst/>
              <a:uLnTx/>
              <a:uFillTx/>
              <a:latin typeface="Arial"/>
              <a:ea typeface="+mn-ea"/>
              <a:cs typeface="+mn-cs"/>
            </a:endParaRPr>
          </a:p>
        </p:txBody>
      </p:sp>
      <p:graphicFrame>
        <p:nvGraphicFramePr>
          <p:cNvPr id="2" name="Picture Placeholder 3">
            <a:extLst>
              <a:ext uri="{FF2B5EF4-FFF2-40B4-BE49-F238E27FC236}">
                <a16:creationId xmlns:a16="http://schemas.microsoft.com/office/drawing/2014/main" id="{D545E411-6C2F-793C-BC9A-C95F3259B28B}"/>
              </a:ext>
            </a:extLst>
          </p:cNvPr>
          <p:cNvGraphicFramePr>
            <a:graphicFrameLocks noChangeAspect="1"/>
          </p:cNvGraphicFramePr>
          <p:nvPr>
            <p:extLst>
              <p:ext uri="{D42A27DB-BD31-4B8C-83A1-F6EECF244321}">
                <p14:modId xmlns:p14="http://schemas.microsoft.com/office/powerpoint/2010/main" val="237601934"/>
              </p:ext>
            </p:extLst>
          </p:nvPr>
        </p:nvGraphicFramePr>
        <p:xfrm>
          <a:off x="6696075" y="0"/>
          <a:ext cx="5505021" cy="6270171"/>
        </p:xfrm>
        <a:graphic>
          <a:graphicData uri="http://schemas.openxmlformats.org/presentationml/2006/ole">
            <mc:AlternateContent xmlns:mc="http://schemas.openxmlformats.org/markup-compatibility/2006">
              <mc:Choice xmlns:v="urn:schemas-microsoft-com:vml" Requires="v">
                <p:oleObj name="Acrobat Document" r:id="rId2" imgW="3886044" imgH="5029200" progId="Acrobat.Document.DC">
                  <p:embed/>
                </p:oleObj>
              </mc:Choice>
              <mc:Fallback>
                <p:oleObj name="Acrobat Document" r:id="rId2" imgW="3886044" imgH="5029200" progId="Acrobat.Document.DC">
                  <p:embed/>
                  <p:pic>
                    <p:nvPicPr>
                      <p:cNvPr id="2" name="Picture Placeholder 3">
                        <a:extLst>
                          <a:ext uri="{FF2B5EF4-FFF2-40B4-BE49-F238E27FC236}">
                            <a16:creationId xmlns:a16="http://schemas.microsoft.com/office/drawing/2014/main" id="{D545E411-6C2F-793C-BC9A-C95F3259B28B}"/>
                          </a:ext>
                        </a:extLst>
                      </p:cNvPr>
                      <p:cNvPicPr/>
                      <p:nvPr/>
                    </p:nvPicPr>
                    <p:blipFill>
                      <a:blip r:embed="rId3"/>
                      <a:stretch>
                        <a:fillRect/>
                      </a:stretch>
                    </p:blipFill>
                    <p:spPr>
                      <a:xfrm>
                        <a:off x="6696075" y="0"/>
                        <a:ext cx="5505021" cy="6270171"/>
                      </a:xfrm>
                      <a:prstGeom prst="rect">
                        <a:avLst/>
                      </a:prstGeom>
                    </p:spPr>
                  </p:pic>
                </p:oleObj>
              </mc:Fallback>
            </mc:AlternateContent>
          </a:graphicData>
        </a:graphic>
      </p:graphicFrame>
      <p:sp>
        <p:nvSpPr>
          <p:cNvPr id="3" name="Text Placeholder 4">
            <a:extLst>
              <a:ext uri="{FF2B5EF4-FFF2-40B4-BE49-F238E27FC236}">
                <a16:creationId xmlns:a16="http://schemas.microsoft.com/office/drawing/2014/main" id="{F7B8ABD8-2535-21E7-FA6A-37F02D4C8598}"/>
              </a:ext>
            </a:extLst>
          </p:cNvPr>
          <p:cNvSpPr txBox="1">
            <a:spLocks/>
          </p:cNvSpPr>
          <p:nvPr/>
        </p:nvSpPr>
        <p:spPr>
          <a:xfrm>
            <a:off x="590686" y="1872343"/>
            <a:ext cx="5443854" cy="4471331"/>
          </a:xfrm>
          <a:prstGeom prst="rect">
            <a:avLst/>
          </a:prstGeom>
        </p:spPr>
        <p:txBody>
          <a:bodyPr rtlCol="0">
            <a:normAutofit fontScale="77500" lnSpcReduction="20000"/>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kern="1200">
                <a:solidFill>
                  <a:schemeClr val="bg1">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00025" marR="0" lvl="0" indent="-400025" algn="l" defTabSz="914400" rtl="0" eaLnBrk="1" fontAlgn="auto" latinLnBrk="0" hangingPunct="1">
              <a:lnSpc>
                <a:spcPct val="100000"/>
              </a:lnSpc>
              <a:spcBef>
                <a:spcPts val="1000"/>
              </a:spcBef>
              <a:spcAft>
                <a:spcPts val="0"/>
              </a:spcAft>
              <a:buClrTx/>
              <a:buSzTx/>
              <a:buFont typeface="+mj-lt"/>
              <a:buAutoNum type="romanUcPeriod"/>
              <a:tabLst/>
              <a:defRPr/>
            </a:pPr>
            <a:r>
              <a:rPr kumimoji="0" lang="en-US" sz="1400" b="1"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Understand the Business Diversity Program Requirements </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lumMod val="65000"/>
                  </a:srgbClr>
                </a:solidFill>
                <a:effectLst/>
                <a:uLnTx/>
                <a:uFillTx/>
                <a:latin typeface="Arial"/>
                <a:ea typeface="+mn-ea"/>
                <a:cs typeface="+mn-cs"/>
              </a:rPr>
              <a:t>Difference in Programs</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lumMod val="65000"/>
                  </a:srgbClr>
                </a:solidFill>
                <a:effectLst/>
                <a:uLnTx/>
                <a:uFillTx/>
                <a:latin typeface="Arial"/>
                <a:ea typeface="+mn-ea"/>
                <a:cs typeface="+mn-cs"/>
              </a:rPr>
              <a:t>Goal versus Commitment </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lumMod val="65000"/>
                  </a:srgbClr>
                </a:solidFill>
                <a:effectLst/>
                <a:uLnTx/>
                <a:uFillTx/>
                <a:latin typeface="Arial"/>
                <a:ea typeface="+mn-ea"/>
                <a:cs typeface="+mn-cs"/>
              </a:rPr>
              <a:t>Required Forms and/or Evaluation Criteria</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lumMod val="65000"/>
                  </a:srgbClr>
                </a:solidFill>
                <a:effectLst/>
                <a:uLnTx/>
                <a:uFillTx/>
                <a:latin typeface="Arial"/>
                <a:ea typeface="+mn-ea"/>
                <a:cs typeface="+mn-cs"/>
              </a:rPr>
              <a:t>Certification in proper NAICS codes</a:t>
            </a:r>
          </a:p>
          <a:p>
            <a:pPr marL="400025" marR="0" lvl="0" indent="-400025" algn="l" defTabSz="914400" rtl="0" eaLnBrk="1" fontAlgn="auto" latinLnBrk="0" hangingPunct="1">
              <a:lnSpc>
                <a:spcPct val="100000"/>
              </a:lnSpc>
              <a:spcBef>
                <a:spcPts val="1000"/>
              </a:spcBef>
              <a:spcAft>
                <a:spcPts val="0"/>
              </a:spcAft>
              <a:buClrTx/>
              <a:buSzTx/>
              <a:buFont typeface="+mj-lt"/>
              <a:buAutoNum type="romanUcPeriod"/>
              <a:tabLst/>
              <a:defRPr/>
            </a:pPr>
            <a:r>
              <a:rPr kumimoji="0" lang="en-US" sz="1400" b="1"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Bidding/Proposing</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Attend Pre-Proposal Meeting</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Submit questions in writing</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Communicate between Pre-Proposal Attendee and Proposal Preparer</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Proofread proposal response before submitting for compliance with Business Diversity requirements</a:t>
            </a:r>
          </a:p>
          <a:p>
            <a:pPr marL="400025" marR="0" lvl="0" indent="-400025" algn="l" defTabSz="914400" rtl="0" eaLnBrk="1" fontAlgn="auto" latinLnBrk="0" hangingPunct="1">
              <a:lnSpc>
                <a:spcPct val="100000"/>
              </a:lnSpc>
              <a:spcBef>
                <a:spcPts val="1000"/>
              </a:spcBef>
              <a:spcAft>
                <a:spcPts val="0"/>
              </a:spcAft>
              <a:buClrTx/>
              <a:buSzTx/>
              <a:buFont typeface="+mj-lt"/>
              <a:buAutoNum type="romanUcPeriod"/>
              <a:tabLst/>
              <a:defRPr/>
            </a:pPr>
            <a:r>
              <a:rPr kumimoji="0" lang="en-US" sz="1400" b="1"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Forms and/or Evaluation Criteria</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Complete and sign all required forms</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Provide exact dollar amounts and percentages for Diversity participation as requested</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Do not use “TBD” or “Up to a certain percentage”</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Submit applicable Certification Certificates</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JV Agreements must be submitted with the proposal </a:t>
            </a:r>
            <a:endParaRPr kumimoji="0" lang="en-US" sz="1400" b="0" i="0" u="none" strike="noStrike" kern="1200" cap="none" spc="0" normalizeH="0" baseline="0" noProof="0" dirty="0">
              <a:ln>
                <a:noFill/>
              </a:ln>
              <a:solidFill>
                <a:srgbClr val="585858">
                  <a:tint val="75000"/>
                </a:srgbClr>
              </a:solidFill>
              <a:effectLst/>
              <a:highlight>
                <a:srgbClr val="FFFF00"/>
              </a:highlight>
              <a:uLnTx/>
              <a:uFillTx/>
              <a:latin typeface="Arial"/>
              <a:ea typeface="+mn-ea"/>
              <a:cs typeface="+mn-cs"/>
            </a:endParaRP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Highly encouraged to use JV fillable template </a:t>
            </a:r>
            <a:endParaRPr kumimoji="0" lang="en-US" sz="1400" b="0" i="0" u="none" strike="noStrike" kern="1200" cap="none" spc="0" normalizeH="0" baseline="0" noProof="0" dirty="0">
              <a:ln>
                <a:noFill/>
              </a:ln>
              <a:solidFill>
                <a:srgbClr val="585858">
                  <a:tint val="75000"/>
                </a:srgbClr>
              </a:solidFill>
              <a:effectLst/>
              <a:highlight>
                <a:srgbClr val="FFFF00"/>
              </a:highlight>
              <a:uLnTx/>
              <a:uFillTx/>
              <a:latin typeface="Arial"/>
              <a:ea typeface="+mn-ea"/>
              <a:cs typeface="+mn-cs"/>
            </a:endParaRPr>
          </a:p>
          <a:p>
            <a:pPr marL="400025" marR="0" lvl="0" indent="-400025" algn="l" defTabSz="914400" rtl="0" eaLnBrk="1" fontAlgn="auto" latinLnBrk="0" hangingPunct="1">
              <a:lnSpc>
                <a:spcPct val="100000"/>
              </a:lnSpc>
              <a:spcBef>
                <a:spcPts val="1000"/>
              </a:spcBef>
              <a:spcAft>
                <a:spcPts val="0"/>
              </a:spcAft>
              <a:buClrTx/>
              <a:buSzTx/>
              <a:buFont typeface="+mj-lt"/>
              <a:buAutoNum type="romanUcPeriod"/>
              <a:tabLst/>
              <a:defRPr/>
            </a:pPr>
            <a:r>
              <a:rPr kumimoji="0" lang="en-US" sz="1400" b="1"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Responsive versus Non-Responsive</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Responsive determinations move forward in the evaluation and  consideration process </a:t>
            </a: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585858">
                    <a:tint val="75000"/>
                  </a:srgbClr>
                </a:solidFill>
                <a:effectLst/>
                <a:uLnTx/>
                <a:uFillTx/>
                <a:latin typeface="Arial"/>
                <a:ea typeface="+mn-ea"/>
                <a:cs typeface="+mn-cs"/>
              </a:rPr>
              <a:t>Non-responsive determinations do not move forward.</a:t>
            </a:r>
            <a:endParaRPr kumimoji="0" lang="en-US" sz="1400" b="1" i="0" u="none" strike="noStrike" kern="1200" cap="none" spc="0" normalizeH="0" baseline="0" noProof="0" dirty="0">
              <a:ln>
                <a:noFill/>
              </a:ln>
              <a:solidFill>
                <a:srgbClr val="585858">
                  <a:tint val="75000"/>
                </a:srgbClr>
              </a:solidFill>
              <a:effectLst/>
              <a:uLnTx/>
              <a:uFillTx/>
              <a:latin typeface="Arial"/>
              <a:ea typeface="+mn-ea"/>
              <a:cs typeface="+mn-cs"/>
            </a:endParaRPr>
          </a:p>
          <a:p>
            <a:pPr marL="742903" marR="0" lvl="1" indent="-285732" algn="l" defTabSz="914343"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85858">
                  <a:tint val="75000"/>
                </a:srgbClr>
              </a:solidFill>
              <a:effectLst/>
              <a:uLnTx/>
              <a:uFillTx/>
              <a:latin typeface="Arial"/>
              <a:ea typeface="+mn-ea"/>
              <a:cs typeface="+mn-cs"/>
            </a:endParaRPr>
          </a:p>
        </p:txBody>
      </p:sp>
    </p:spTree>
    <p:extLst>
      <p:ext uri="{BB962C8B-B14F-4D97-AF65-F5344CB8AC3E}">
        <p14:creationId xmlns:p14="http://schemas.microsoft.com/office/powerpoint/2010/main" val="3854124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sign on a wall&#10;&#10;Description automatically generated">
            <a:extLst>
              <a:ext uri="{FF2B5EF4-FFF2-40B4-BE49-F238E27FC236}">
                <a16:creationId xmlns:a16="http://schemas.microsoft.com/office/drawing/2014/main" id="{C7DF4BEE-0288-BE87-2FEF-76528AE83302}"/>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11" name="Прямоугольник 25">
            <a:extLst>
              <a:ext uri="{FF2B5EF4-FFF2-40B4-BE49-F238E27FC236}">
                <a16:creationId xmlns:a16="http://schemas.microsoft.com/office/drawing/2014/main" id="{C0EB9F83-6910-1D7F-00D9-B86C7CA1345E}"/>
              </a:ext>
            </a:extLst>
          </p:cNvPr>
          <p:cNvSpPr/>
          <p:nvPr/>
        </p:nvSpPr>
        <p:spPr>
          <a:xfrm>
            <a:off x="2910087" y="0"/>
            <a:ext cx="208648" cy="6857999"/>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latin typeface="Arial" panose="020B0604020202020204" pitchFamily="34" charset="0"/>
            </a:endParaRPr>
          </a:p>
        </p:txBody>
      </p:sp>
      <p:sp>
        <p:nvSpPr>
          <p:cNvPr id="2" name="Slide Number Placeholder 15">
            <a:extLst>
              <a:ext uri="{FF2B5EF4-FFF2-40B4-BE49-F238E27FC236}">
                <a16:creationId xmlns:a16="http://schemas.microsoft.com/office/drawing/2014/main" id="{CA3F9572-461D-E185-8820-C9F22E92A103}"/>
              </a:ext>
            </a:extLst>
          </p:cNvPr>
          <p:cNvSpPr txBox="1">
            <a:spLocks/>
          </p:cNvSpPr>
          <p:nvPr/>
        </p:nvSpPr>
        <p:spPr>
          <a:xfrm>
            <a:off x="171449" y="6376896"/>
            <a:ext cx="466503"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03245F9-611F-460B-AD82-FE5275B4E6CE}" type="slidenum">
              <a:rPr lang="en-US" sz="1000" b="1" smtClean="0">
                <a:solidFill>
                  <a:schemeClr val="bg1"/>
                </a:solidFill>
              </a:rPr>
              <a:pPr algn="ctr"/>
              <a:t>25</a:t>
            </a:fld>
            <a:endParaRPr lang="en-US" sz="1000" b="1" dirty="0">
              <a:solidFill>
                <a:schemeClr val="bg1"/>
              </a:solidFill>
            </a:endParaRPr>
          </a:p>
        </p:txBody>
      </p:sp>
      <p:grpSp>
        <p:nvGrpSpPr>
          <p:cNvPr id="5" name="Group 4">
            <a:extLst>
              <a:ext uri="{FF2B5EF4-FFF2-40B4-BE49-F238E27FC236}">
                <a16:creationId xmlns:a16="http://schemas.microsoft.com/office/drawing/2014/main" id="{FD66DC58-837A-D5B9-4FA5-2DAD70F21A05}"/>
              </a:ext>
            </a:extLst>
          </p:cNvPr>
          <p:cNvGrpSpPr/>
          <p:nvPr/>
        </p:nvGrpSpPr>
        <p:grpSpPr>
          <a:xfrm>
            <a:off x="10906760" y="6415790"/>
            <a:ext cx="869136" cy="287336"/>
            <a:chOff x="9740079" y="5966678"/>
            <a:chExt cx="1069658" cy="353628"/>
          </a:xfrm>
          <a:solidFill>
            <a:schemeClr val="accent2"/>
          </a:solidFill>
        </p:grpSpPr>
        <p:sp>
          <p:nvSpPr>
            <p:cNvPr id="6" name="Freeform 5">
              <a:extLst>
                <a:ext uri="{FF2B5EF4-FFF2-40B4-BE49-F238E27FC236}">
                  <a16:creationId xmlns:a16="http://schemas.microsoft.com/office/drawing/2014/main" id="{663E2F08-8745-AE67-C531-58A36237CF4B}"/>
                </a:ext>
              </a:extLst>
            </p:cNvPr>
            <p:cNvSpPr>
              <a:spLocks/>
            </p:cNvSpPr>
            <p:nvPr/>
          </p:nvSpPr>
          <p:spPr bwMode="auto">
            <a:xfrm>
              <a:off x="10081222" y="5966678"/>
              <a:ext cx="256785" cy="353628"/>
            </a:xfrm>
            <a:custGeom>
              <a:avLst/>
              <a:gdLst>
                <a:gd name="T0" fmla="*/ 0 w 1522"/>
                <a:gd name="T1" fmla="*/ 0 h 2096"/>
                <a:gd name="T2" fmla="*/ 0 w 1522"/>
                <a:gd name="T3" fmla="*/ 899 h 2096"/>
                <a:gd name="T4" fmla="*/ 317 w 1522"/>
                <a:gd name="T5" fmla="*/ 899 h 2096"/>
                <a:gd name="T6" fmla="*/ 317 w 1522"/>
                <a:gd name="T7" fmla="*/ 1196 h 2096"/>
                <a:gd name="T8" fmla="*/ 0 w 1522"/>
                <a:gd name="T9" fmla="*/ 1196 h 2096"/>
                <a:gd name="T10" fmla="*/ 0 w 1522"/>
                <a:gd name="T11" fmla="*/ 2096 h 2096"/>
                <a:gd name="T12" fmla="*/ 317 w 1522"/>
                <a:gd name="T13" fmla="*/ 2096 h 2096"/>
                <a:gd name="T14" fmla="*/ 317 w 1522"/>
                <a:gd name="T15" fmla="*/ 1196 h 2096"/>
                <a:gd name="T16" fmla="*/ 1376 w 1522"/>
                <a:gd name="T17" fmla="*/ 1196 h 2096"/>
                <a:gd name="T18" fmla="*/ 1376 w 1522"/>
                <a:gd name="T19" fmla="*/ 899 h 2096"/>
                <a:gd name="T20" fmla="*/ 317 w 1522"/>
                <a:gd name="T21" fmla="*/ 899 h 2096"/>
                <a:gd name="T22" fmla="*/ 317 w 1522"/>
                <a:gd name="T23" fmla="*/ 299 h 2096"/>
                <a:gd name="T24" fmla="*/ 1522 w 1522"/>
                <a:gd name="T25" fmla="*/ 299 h 2096"/>
                <a:gd name="T26" fmla="*/ 1522 w 1522"/>
                <a:gd name="T27" fmla="*/ 0 h 2096"/>
                <a:gd name="T28" fmla="*/ 0 w 1522"/>
                <a:gd name="T29" fmla="*/ 0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2" h="2096">
                  <a:moveTo>
                    <a:pt x="0" y="0"/>
                  </a:moveTo>
                  <a:lnTo>
                    <a:pt x="0" y="899"/>
                  </a:lnTo>
                  <a:lnTo>
                    <a:pt x="317" y="899"/>
                  </a:lnTo>
                  <a:lnTo>
                    <a:pt x="317" y="1196"/>
                  </a:lnTo>
                  <a:lnTo>
                    <a:pt x="0" y="1196"/>
                  </a:lnTo>
                  <a:lnTo>
                    <a:pt x="0" y="2096"/>
                  </a:lnTo>
                  <a:lnTo>
                    <a:pt x="317" y="2096"/>
                  </a:lnTo>
                  <a:lnTo>
                    <a:pt x="317" y="1196"/>
                  </a:lnTo>
                  <a:lnTo>
                    <a:pt x="1376" y="1196"/>
                  </a:lnTo>
                  <a:lnTo>
                    <a:pt x="1376" y="899"/>
                  </a:lnTo>
                  <a:lnTo>
                    <a:pt x="317" y="899"/>
                  </a:lnTo>
                  <a:lnTo>
                    <a:pt x="317" y="299"/>
                  </a:lnTo>
                  <a:lnTo>
                    <a:pt x="1522" y="299"/>
                  </a:lnTo>
                  <a:lnTo>
                    <a:pt x="15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8" name="Freeform 6">
              <a:extLst>
                <a:ext uri="{FF2B5EF4-FFF2-40B4-BE49-F238E27FC236}">
                  <a16:creationId xmlns:a16="http://schemas.microsoft.com/office/drawing/2014/main" id="{4297EBDA-DDEE-EC81-3B3C-4B026B39BB50}"/>
                </a:ext>
              </a:extLst>
            </p:cNvPr>
            <p:cNvSpPr>
              <a:spLocks/>
            </p:cNvSpPr>
            <p:nvPr/>
          </p:nvSpPr>
          <p:spPr bwMode="auto">
            <a:xfrm>
              <a:off x="9740079" y="6168462"/>
              <a:ext cx="309931" cy="151844"/>
            </a:xfrm>
            <a:custGeom>
              <a:avLst/>
              <a:gdLst>
                <a:gd name="T0" fmla="*/ 339 w 843"/>
                <a:gd name="T1" fmla="*/ 275 h 412"/>
                <a:gd name="T2" fmla="*/ 145 w 843"/>
                <a:gd name="T3" fmla="*/ 275 h 412"/>
                <a:gd name="T4" fmla="*/ 145 w 843"/>
                <a:gd name="T5" fmla="*/ 0 h 412"/>
                <a:gd name="T6" fmla="*/ 0 w 843"/>
                <a:gd name="T7" fmla="*/ 0 h 412"/>
                <a:gd name="T8" fmla="*/ 0 w 843"/>
                <a:gd name="T9" fmla="*/ 412 h 412"/>
                <a:gd name="T10" fmla="*/ 339 w 843"/>
                <a:gd name="T11" fmla="*/ 412 h 412"/>
                <a:gd name="T12" fmla="*/ 706 w 843"/>
                <a:gd name="T13" fmla="*/ 274 h 412"/>
                <a:gd name="T14" fmla="*/ 843 w 843"/>
                <a:gd name="T15" fmla="*/ 0 h 412"/>
                <a:gd name="T16" fmla="*/ 694 w 843"/>
                <a:gd name="T17" fmla="*/ 0 h 412"/>
                <a:gd name="T18" fmla="*/ 339 w 843"/>
                <a:gd name="T19" fmla="*/ 27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3" h="412">
                  <a:moveTo>
                    <a:pt x="339" y="275"/>
                  </a:moveTo>
                  <a:cubicBezTo>
                    <a:pt x="145" y="275"/>
                    <a:pt x="145" y="275"/>
                    <a:pt x="145" y="275"/>
                  </a:cubicBezTo>
                  <a:cubicBezTo>
                    <a:pt x="145" y="0"/>
                    <a:pt x="145" y="0"/>
                    <a:pt x="145" y="0"/>
                  </a:cubicBezTo>
                  <a:cubicBezTo>
                    <a:pt x="0" y="0"/>
                    <a:pt x="0" y="0"/>
                    <a:pt x="0" y="0"/>
                  </a:cubicBezTo>
                  <a:cubicBezTo>
                    <a:pt x="0" y="412"/>
                    <a:pt x="0" y="412"/>
                    <a:pt x="0" y="412"/>
                  </a:cubicBezTo>
                  <a:cubicBezTo>
                    <a:pt x="339" y="412"/>
                    <a:pt x="339" y="412"/>
                    <a:pt x="339" y="412"/>
                  </a:cubicBezTo>
                  <a:cubicBezTo>
                    <a:pt x="483" y="412"/>
                    <a:pt x="613" y="363"/>
                    <a:pt x="706" y="274"/>
                  </a:cubicBezTo>
                  <a:cubicBezTo>
                    <a:pt x="781" y="201"/>
                    <a:pt x="829" y="106"/>
                    <a:pt x="843" y="0"/>
                  </a:cubicBezTo>
                  <a:cubicBezTo>
                    <a:pt x="694" y="0"/>
                    <a:pt x="694" y="0"/>
                    <a:pt x="694" y="0"/>
                  </a:cubicBezTo>
                  <a:cubicBezTo>
                    <a:pt x="665" y="165"/>
                    <a:pt x="527" y="275"/>
                    <a:pt x="339" y="2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9" name="Freeform 7">
              <a:extLst>
                <a:ext uri="{FF2B5EF4-FFF2-40B4-BE49-F238E27FC236}">
                  <a16:creationId xmlns:a16="http://schemas.microsoft.com/office/drawing/2014/main" id="{9BA08524-A953-C52A-F1F7-B3CEDC886115}"/>
                </a:ext>
              </a:extLst>
            </p:cNvPr>
            <p:cNvSpPr>
              <a:spLocks/>
            </p:cNvSpPr>
            <p:nvPr/>
          </p:nvSpPr>
          <p:spPr bwMode="auto">
            <a:xfrm>
              <a:off x="9740079" y="5966678"/>
              <a:ext cx="310268" cy="151675"/>
            </a:xfrm>
            <a:custGeom>
              <a:avLst/>
              <a:gdLst>
                <a:gd name="T0" fmla="*/ 339 w 844"/>
                <a:gd name="T1" fmla="*/ 0 h 412"/>
                <a:gd name="T2" fmla="*/ 0 w 844"/>
                <a:gd name="T3" fmla="*/ 0 h 412"/>
                <a:gd name="T4" fmla="*/ 0 w 844"/>
                <a:gd name="T5" fmla="*/ 412 h 412"/>
                <a:gd name="T6" fmla="*/ 145 w 844"/>
                <a:gd name="T7" fmla="*/ 412 h 412"/>
                <a:gd name="T8" fmla="*/ 145 w 844"/>
                <a:gd name="T9" fmla="*/ 137 h 412"/>
                <a:gd name="T10" fmla="*/ 339 w 844"/>
                <a:gd name="T11" fmla="*/ 137 h 412"/>
                <a:gd name="T12" fmla="*/ 693 w 844"/>
                <a:gd name="T13" fmla="*/ 412 h 412"/>
                <a:gd name="T14" fmla="*/ 844 w 844"/>
                <a:gd name="T15" fmla="*/ 412 h 412"/>
                <a:gd name="T16" fmla="*/ 339 w 844"/>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4" h="412">
                  <a:moveTo>
                    <a:pt x="339" y="0"/>
                  </a:moveTo>
                  <a:cubicBezTo>
                    <a:pt x="0" y="0"/>
                    <a:pt x="0" y="0"/>
                    <a:pt x="0" y="0"/>
                  </a:cubicBezTo>
                  <a:cubicBezTo>
                    <a:pt x="0" y="412"/>
                    <a:pt x="0" y="412"/>
                    <a:pt x="0" y="412"/>
                  </a:cubicBezTo>
                  <a:cubicBezTo>
                    <a:pt x="145" y="412"/>
                    <a:pt x="145" y="412"/>
                    <a:pt x="145" y="412"/>
                  </a:cubicBezTo>
                  <a:cubicBezTo>
                    <a:pt x="145" y="137"/>
                    <a:pt x="145" y="137"/>
                    <a:pt x="145" y="137"/>
                  </a:cubicBezTo>
                  <a:cubicBezTo>
                    <a:pt x="339" y="137"/>
                    <a:pt x="339" y="137"/>
                    <a:pt x="339" y="137"/>
                  </a:cubicBezTo>
                  <a:cubicBezTo>
                    <a:pt x="526" y="137"/>
                    <a:pt x="663" y="247"/>
                    <a:pt x="693" y="412"/>
                  </a:cubicBezTo>
                  <a:cubicBezTo>
                    <a:pt x="844" y="412"/>
                    <a:pt x="844" y="412"/>
                    <a:pt x="844" y="412"/>
                  </a:cubicBezTo>
                  <a:cubicBezTo>
                    <a:pt x="813" y="170"/>
                    <a:pt x="610" y="0"/>
                    <a:pt x="3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0" name="Freeform 8">
              <a:extLst>
                <a:ext uri="{FF2B5EF4-FFF2-40B4-BE49-F238E27FC236}">
                  <a16:creationId xmlns:a16="http://schemas.microsoft.com/office/drawing/2014/main" id="{3C9B4AFE-DCCC-C318-B456-8EFDE75F097F}"/>
                </a:ext>
              </a:extLst>
            </p:cNvPr>
            <p:cNvSpPr>
              <a:spLocks/>
            </p:cNvSpPr>
            <p:nvPr/>
          </p:nvSpPr>
          <p:spPr bwMode="auto">
            <a:xfrm>
              <a:off x="10422534" y="6168462"/>
              <a:ext cx="134298" cy="151844"/>
            </a:xfrm>
            <a:custGeom>
              <a:avLst/>
              <a:gdLst>
                <a:gd name="T0" fmla="*/ 406 w 796"/>
                <a:gd name="T1" fmla="*/ 280 h 900"/>
                <a:gd name="T2" fmla="*/ 321 w 796"/>
                <a:gd name="T3" fmla="*/ 0 h 900"/>
                <a:gd name="T4" fmla="*/ 0 w 796"/>
                <a:gd name="T5" fmla="*/ 0 h 900"/>
                <a:gd name="T6" fmla="*/ 279 w 796"/>
                <a:gd name="T7" fmla="*/ 900 h 900"/>
                <a:gd name="T8" fmla="*/ 528 w 796"/>
                <a:gd name="T9" fmla="*/ 900 h 900"/>
                <a:gd name="T10" fmla="*/ 796 w 796"/>
                <a:gd name="T11" fmla="*/ 0 h 900"/>
                <a:gd name="T12" fmla="*/ 484 w 796"/>
                <a:gd name="T13" fmla="*/ 0 h 900"/>
                <a:gd name="T14" fmla="*/ 406 w 796"/>
                <a:gd name="T15" fmla="*/ 280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6" h="900">
                  <a:moveTo>
                    <a:pt x="406" y="280"/>
                  </a:moveTo>
                  <a:lnTo>
                    <a:pt x="321" y="0"/>
                  </a:lnTo>
                  <a:lnTo>
                    <a:pt x="0" y="0"/>
                  </a:lnTo>
                  <a:lnTo>
                    <a:pt x="279" y="900"/>
                  </a:lnTo>
                  <a:lnTo>
                    <a:pt x="528" y="900"/>
                  </a:lnTo>
                  <a:lnTo>
                    <a:pt x="796" y="0"/>
                  </a:lnTo>
                  <a:lnTo>
                    <a:pt x="484" y="0"/>
                  </a:lnTo>
                  <a:lnTo>
                    <a:pt x="406"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2" name="Freeform 9">
              <a:extLst>
                <a:ext uri="{FF2B5EF4-FFF2-40B4-BE49-F238E27FC236}">
                  <a16:creationId xmlns:a16="http://schemas.microsoft.com/office/drawing/2014/main" id="{0EF199B9-EF3A-CE74-A3F8-595DEB7184B9}"/>
                </a:ext>
              </a:extLst>
            </p:cNvPr>
            <p:cNvSpPr>
              <a:spLocks/>
            </p:cNvSpPr>
            <p:nvPr/>
          </p:nvSpPr>
          <p:spPr bwMode="auto">
            <a:xfrm>
              <a:off x="10359603" y="5966678"/>
              <a:ext cx="102242" cy="152013"/>
            </a:xfrm>
            <a:custGeom>
              <a:avLst/>
              <a:gdLst>
                <a:gd name="T0" fmla="*/ 336 w 606"/>
                <a:gd name="T1" fmla="*/ 0 h 901"/>
                <a:gd name="T2" fmla="*/ 0 w 606"/>
                <a:gd name="T3" fmla="*/ 0 h 901"/>
                <a:gd name="T4" fmla="*/ 279 w 606"/>
                <a:gd name="T5" fmla="*/ 901 h 901"/>
                <a:gd name="T6" fmla="*/ 606 w 606"/>
                <a:gd name="T7" fmla="*/ 901 h 901"/>
                <a:gd name="T8" fmla="*/ 336 w 606"/>
                <a:gd name="T9" fmla="*/ 0 h 901"/>
              </a:gdLst>
              <a:ahLst/>
              <a:cxnLst>
                <a:cxn ang="0">
                  <a:pos x="T0" y="T1"/>
                </a:cxn>
                <a:cxn ang="0">
                  <a:pos x="T2" y="T3"/>
                </a:cxn>
                <a:cxn ang="0">
                  <a:pos x="T4" y="T5"/>
                </a:cxn>
                <a:cxn ang="0">
                  <a:pos x="T6" y="T7"/>
                </a:cxn>
                <a:cxn ang="0">
                  <a:pos x="T8" y="T9"/>
                </a:cxn>
              </a:cxnLst>
              <a:rect l="0" t="0" r="r" b="b"/>
              <a:pathLst>
                <a:path w="606" h="901">
                  <a:moveTo>
                    <a:pt x="336" y="0"/>
                  </a:moveTo>
                  <a:lnTo>
                    <a:pt x="0" y="0"/>
                  </a:lnTo>
                  <a:lnTo>
                    <a:pt x="279" y="901"/>
                  </a:lnTo>
                  <a:lnTo>
                    <a:pt x="606" y="901"/>
                  </a:lnTo>
                  <a:lnTo>
                    <a:pt x="3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3" name="Freeform 10">
              <a:extLst>
                <a:ext uri="{FF2B5EF4-FFF2-40B4-BE49-F238E27FC236}">
                  <a16:creationId xmlns:a16="http://schemas.microsoft.com/office/drawing/2014/main" id="{A2723CAA-F971-D38E-85DA-150F45175425}"/>
                </a:ext>
              </a:extLst>
            </p:cNvPr>
            <p:cNvSpPr>
              <a:spLocks/>
            </p:cNvSpPr>
            <p:nvPr/>
          </p:nvSpPr>
          <p:spPr bwMode="auto">
            <a:xfrm>
              <a:off x="10518534" y="5966678"/>
              <a:ext cx="131936" cy="152013"/>
            </a:xfrm>
            <a:custGeom>
              <a:avLst/>
              <a:gdLst>
                <a:gd name="T0" fmla="*/ 523 w 782"/>
                <a:gd name="T1" fmla="*/ 0 h 901"/>
                <a:gd name="T2" fmla="*/ 259 w 782"/>
                <a:gd name="T3" fmla="*/ 0 h 901"/>
                <a:gd name="T4" fmla="*/ 0 w 782"/>
                <a:gd name="T5" fmla="*/ 901 h 901"/>
                <a:gd name="T6" fmla="*/ 314 w 782"/>
                <a:gd name="T7" fmla="*/ 901 h 901"/>
                <a:gd name="T8" fmla="*/ 392 w 782"/>
                <a:gd name="T9" fmla="*/ 644 h 901"/>
                <a:gd name="T10" fmla="*/ 469 w 782"/>
                <a:gd name="T11" fmla="*/ 901 h 901"/>
                <a:gd name="T12" fmla="*/ 782 w 782"/>
                <a:gd name="T13" fmla="*/ 901 h 901"/>
                <a:gd name="T14" fmla="*/ 523 w 782"/>
                <a:gd name="T15" fmla="*/ 0 h 9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901">
                  <a:moveTo>
                    <a:pt x="523" y="0"/>
                  </a:moveTo>
                  <a:lnTo>
                    <a:pt x="259" y="0"/>
                  </a:lnTo>
                  <a:lnTo>
                    <a:pt x="0" y="901"/>
                  </a:lnTo>
                  <a:lnTo>
                    <a:pt x="314" y="901"/>
                  </a:lnTo>
                  <a:lnTo>
                    <a:pt x="392" y="644"/>
                  </a:lnTo>
                  <a:lnTo>
                    <a:pt x="469" y="901"/>
                  </a:lnTo>
                  <a:lnTo>
                    <a:pt x="782" y="901"/>
                  </a:lnTo>
                  <a:lnTo>
                    <a:pt x="5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4" name="Freeform 11">
              <a:extLst>
                <a:ext uri="{FF2B5EF4-FFF2-40B4-BE49-F238E27FC236}">
                  <a16:creationId xmlns:a16="http://schemas.microsoft.com/office/drawing/2014/main" id="{F2FA52E4-5C95-0822-B9BD-AB07FFFDED04}"/>
                </a:ext>
              </a:extLst>
            </p:cNvPr>
            <p:cNvSpPr>
              <a:spLocks/>
            </p:cNvSpPr>
            <p:nvPr/>
          </p:nvSpPr>
          <p:spPr bwMode="auto">
            <a:xfrm>
              <a:off x="10707495" y="5966678"/>
              <a:ext cx="102242" cy="152013"/>
            </a:xfrm>
            <a:custGeom>
              <a:avLst/>
              <a:gdLst>
                <a:gd name="T0" fmla="*/ 271 w 606"/>
                <a:gd name="T1" fmla="*/ 0 h 901"/>
                <a:gd name="T2" fmla="*/ 0 w 606"/>
                <a:gd name="T3" fmla="*/ 901 h 901"/>
                <a:gd name="T4" fmla="*/ 325 w 606"/>
                <a:gd name="T5" fmla="*/ 901 h 901"/>
                <a:gd name="T6" fmla="*/ 606 w 606"/>
                <a:gd name="T7" fmla="*/ 0 h 901"/>
                <a:gd name="T8" fmla="*/ 271 w 606"/>
                <a:gd name="T9" fmla="*/ 0 h 901"/>
              </a:gdLst>
              <a:ahLst/>
              <a:cxnLst>
                <a:cxn ang="0">
                  <a:pos x="T0" y="T1"/>
                </a:cxn>
                <a:cxn ang="0">
                  <a:pos x="T2" y="T3"/>
                </a:cxn>
                <a:cxn ang="0">
                  <a:pos x="T4" y="T5"/>
                </a:cxn>
                <a:cxn ang="0">
                  <a:pos x="T6" y="T7"/>
                </a:cxn>
                <a:cxn ang="0">
                  <a:pos x="T8" y="T9"/>
                </a:cxn>
              </a:cxnLst>
              <a:rect l="0" t="0" r="r" b="b"/>
              <a:pathLst>
                <a:path w="606" h="901">
                  <a:moveTo>
                    <a:pt x="271" y="0"/>
                  </a:moveTo>
                  <a:lnTo>
                    <a:pt x="0" y="901"/>
                  </a:lnTo>
                  <a:lnTo>
                    <a:pt x="325" y="901"/>
                  </a:lnTo>
                  <a:lnTo>
                    <a:pt x="606" y="0"/>
                  </a:lnTo>
                  <a:lnTo>
                    <a:pt x="2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sp>
          <p:nvSpPr>
            <p:cNvPr id="15" name="Freeform 12">
              <a:extLst>
                <a:ext uri="{FF2B5EF4-FFF2-40B4-BE49-F238E27FC236}">
                  <a16:creationId xmlns:a16="http://schemas.microsoft.com/office/drawing/2014/main" id="{AFEA58DA-6B95-66FD-CC28-0410A3E3C9F8}"/>
                </a:ext>
              </a:extLst>
            </p:cNvPr>
            <p:cNvSpPr>
              <a:spLocks/>
            </p:cNvSpPr>
            <p:nvPr/>
          </p:nvSpPr>
          <p:spPr bwMode="auto">
            <a:xfrm>
              <a:off x="10612340" y="6168462"/>
              <a:ext cx="134635" cy="151844"/>
            </a:xfrm>
            <a:custGeom>
              <a:avLst/>
              <a:gdLst>
                <a:gd name="T0" fmla="*/ 392 w 798"/>
                <a:gd name="T1" fmla="*/ 282 h 900"/>
                <a:gd name="T2" fmla="*/ 311 w 798"/>
                <a:gd name="T3" fmla="*/ 0 h 900"/>
                <a:gd name="T4" fmla="*/ 0 w 798"/>
                <a:gd name="T5" fmla="*/ 0 h 900"/>
                <a:gd name="T6" fmla="*/ 268 w 798"/>
                <a:gd name="T7" fmla="*/ 900 h 900"/>
                <a:gd name="T8" fmla="*/ 519 w 798"/>
                <a:gd name="T9" fmla="*/ 900 h 900"/>
                <a:gd name="T10" fmla="*/ 798 w 798"/>
                <a:gd name="T11" fmla="*/ 0 h 900"/>
                <a:gd name="T12" fmla="*/ 475 w 798"/>
                <a:gd name="T13" fmla="*/ 0 h 900"/>
                <a:gd name="T14" fmla="*/ 392 w 798"/>
                <a:gd name="T15" fmla="*/ 282 h 9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900">
                  <a:moveTo>
                    <a:pt x="392" y="282"/>
                  </a:moveTo>
                  <a:lnTo>
                    <a:pt x="311" y="0"/>
                  </a:lnTo>
                  <a:lnTo>
                    <a:pt x="0" y="0"/>
                  </a:lnTo>
                  <a:lnTo>
                    <a:pt x="268" y="900"/>
                  </a:lnTo>
                  <a:lnTo>
                    <a:pt x="519" y="900"/>
                  </a:lnTo>
                  <a:lnTo>
                    <a:pt x="798" y="0"/>
                  </a:lnTo>
                  <a:lnTo>
                    <a:pt x="475" y="0"/>
                  </a:lnTo>
                  <a:lnTo>
                    <a:pt x="392"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ndParaRPr>
            </a:p>
          </p:txBody>
        </p:sp>
      </p:grpSp>
      <p:sp>
        <p:nvSpPr>
          <p:cNvPr id="23" name="Овал 22">
            <a:extLst>
              <a:ext uri="{FF2B5EF4-FFF2-40B4-BE49-F238E27FC236}">
                <a16:creationId xmlns:a16="http://schemas.microsoft.com/office/drawing/2014/main" id="{62384E8A-4BF9-9AA5-AC67-C434EE1E2EF6}"/>
              </a:ext>
            </a:extLst>
          </p:cNvPr>
          <p:cNvSpPr/>
          <p:nvPr/>
        </p:nvSpPr>
        <p:spPr>
          <a:xfrm>
            <a:off x="3503750" y="2012215"/>
            <a:ext cx="1207795" cy="1207795"/>
          </a:xfrm>
          <a:prstGeom prst="ellips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latin typeface="Arial" panose="020B0604020202020204" pitchFamily="34" charset="0"/>
            </a:endParaRPr>
          </a:p>
        </p:txBody>
      </p:sp>
      <p:sp>
        <p:nvSpPr>
          <p:cNvPr id="24" name="TextBox 23">
            <a:extLst>
              <a:ext uri="{FF2B5EF4-FFF2-40B4-BE49-F238E27FC236}">
                <a16:creationId xmlns:a16="http://schemas.microsoft.com/office/drawing/2014/main" id="{A9364E4D-63EE-2A95-4309-B621225962BE}"/>
              </a:ext>
            </a:extLst>
          </p:cNvPr>
          <p:cNvSpPr txBox="1"/>
          <p:nvPr/>
        </p:nvSpPr>
        <p:spPr>
          <a:xfrm>
            <a:off x="4766799" y="2190946"/>
            <a:ext cx="2808764" cy="323165"/>
          </a:xfrm>
          <a:prstGeom prst="rect">
            <a:avLst/>
          </a:prstGeom>
          <a:noFill/>
        </p:spPr>
        <p:txBody>
          <a:bodyPr wrap="square" rtlCol="0">
            <a:spAutoFit/>
          </a:bodyPr>
          <a:lstStyle/>
          <a:p>
            <a:r>
              <a:rPr kumimoji="0" lang="en-US" sz="15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http://www.dfwairport.com/bdd</a:t>
            </a:r>
            <a:endParaRPr lang="ru-RU" sz="1500" dirty="0">
              <a:solidFill>
                <a:schemeClr val="tx2"/>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ACBE01B5-C060-893D-E0A5-0A64F7384B72}"/>
              </a:ext>
            </a:extLst>
          </p:cNvPr>
          <p:cNvSpPr txBox="1"/>
          <p:nvPr/>
        </p:nvSpPr>
        <p:spPr>
          <a:xfrm>
            <a:off x="4826229" y="2901033"/>
            <a:ext cx="2186518" cy="2000548"/>
          </a:xfrm>
          <a:prstGeom prst="rect">
            <a:avLst/>
          </a:prstGeom>
          <a:noFill/>
        </p:spPr>
        <p:txBody>
          <a:bodyPr wrap="square" rtlCol="0">
            <a:spAutoFit/>
          </a:bodyPr>
          <a:lstStyle/>
          <a:p>
            <a:pPr marL="685800" marR="0" lvl="1"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333333"/>
                </a:solidFill>
                <a:effectLst/>
                <a:uLnTx/>
                <a:uFillTx/>
                <a:latin typeface="Arial"/>
                <a:ea typeface="Calibri"/>
                <a:cs typeface="Arial" pitchFamily="34" charset="0"/>
              </a:rPr>
              <a:t>DFW ACDBE Program Manual</a:t>
            </a:r>
          </a:p>
          <a:p>
            <a:pPr marL="114300" marR="0" lvl="1" indent="0" algn="l" defTabSz="914400" rtl="0" eaLnBrk="1" fontAlgn="auto" latinLnBrk="0" hangingPunct="1">
              <a:lnSpc>
                <a:spcPct val="100000"/>
              </a:lnSpc>
              <a:spcBef>
                <a:spcPts val="300"/>
              </a:spcBef>
              <a:spcAft>
                <a:spcPts val="0"/>
              </a:spcAft>
              <a:buClrTx/>
              <a:buSzTx/>
              <a:buFontTx/>
              <a:buNone/>
              <a:tabLst/>
              <a:defRPr/>
            </a:pPr>
            <a:endParaRPr kumimoji="0" lang="en-US" sz="800" b="0" i="0" u="none" strike="noStrike" kern="0" cap="none" spc="0" normalizeH="0" baseline="0" noProof="0" dirty="0">
              <a:ln>
                <a:noFill/>
              </a:ln>
              <a:solidFill>
                <a:srgbClr val="333333"/>
              </a:solidFill>
              <a:effectLst/>
              <a:uLnTx/>
              <a:uFillTx/>
              <a:latin typeface="Arial"/>
              <a:ea typeface="Calibri"/>
              <a:cs typeface="Arial" pitchFamily="34" charset="0"/>
            </a:endParaRPr>
          </a:p>
          <a:p>
            <a:pPr marL="685800" marR="0" lvl="1"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333333"/>
                </a:solidFill>
                <a:effectLst/>
                <a:uLnTx/>
                <a:uFillTx/>
                <a:latin typeface="Arial"/>
                <a:ea typeface="Calibri"/>
                <a:cs typeface="Arial" pitchFamily="34" charset="0"/>
              </a:rPr>
              <a:t>DFW M/WBE Program Manual</a:t>
            </a:r>
          </a:p>
          <a:p>
            <a:pPr marL="114300" marR="0" lvl="1" indent="0" algn="l" defTabSz="914400" rtl="0" eaLnBrk="1" fontAlgn="auto" latinLnBrk="0" hangingPunct="1">
              <a:lnSpc>
                <a:spcPct val="100000"/>
              </a:lnSpc>
              <a:spcBef>
                <a:spcPts val="300"/>
              </a:spcBef>
              <a:spcAft>
                <a:spcPts val="0"/>
              </a:spcAft>
              <a:buClrTx/>
              <a:buSzTx/>
              <a:buFontTx/>
              <a:buNone/>
              <a:tabLst/>
              <a:defRPr/>
            </a:pPr>
            <a:endParaRPr kumimoji="0" lang="en-US" sz="800" b="0" i="0" u="none" strike="noStrike" kern="0" cap="none" spc="0" normalizeH="0" baseline="0" noProof="0" dirty="0">
              <a:ln>
                <a:noFill/>
              </a:ln>
              <a:solidFill>
                <a:srgbClr val="333333"/>
              </a:solidFill>
              <a:effectLst/>
              <a:uLnTx/>
              <a:uFillTx/>
              <a:latin typeface="Arial"/>
              <a:ea typeface="Calibri"/>
              <a:cs typeface="Arial" pitchFamily="34" charset="0"/>
            </a:endParaRPr>
          </a:p>
          <a:p>
            <a:pPr marL="685800" marR="0" lvl="1"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585858"/>
                </a:solidFill>
                <a:effectLst/>
                <a:uLnTx/>
                <a:uFillTx/>
                <a:latin typeface="Arial"/>
                <a:ea typeface="Calibri"/>
                <a:cs typeface="Arial" pitchFamily="34" charset="0"/>
              </a:rPr>
              <a:t>Joint Venture Agreement Template</a:t>
            </a:r>
          </a:p>
        </p:txBody>
      </p:sp>
      <p:sp>
        <p:nvSpPr>
          <p:cNvPr id="26" name="Овал 49">
            <a:extLst>
              <a:ext uri="{FF2B5EF4-FFF2-40B4-BE49-F238E27FC236}">
                <a16:creationId xmlns:a16="http://schemas.microsoft.com/office/drawing/2014/main" id="{C1BCE44B-78E7-09E1-8FDD-35DE87366760}"/>
              </a:ext>
            </a:extLst>
          </p:cNvPr>
          <p:cNvSpPr/>
          <p:nvPr/>
        </p:nvSpPr>
        <p:spPr>
          <a:xfrm>
            <a:off x="7998283" y="2012215"/>
            <a:ext cx="1207795" cy="1207795"/>
          </a:xfrm>
          <a:prstGeom prst="ellips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latin typeface="Arial" panose="020B0604020202020204" pitchFamily="34" charset="0"/>
            </a:endParaRPr>
          </a:p>
        </p:txBody>
      </p:sp>
      <p:sp>
        <p:nvSpPr>
          <p:cNvPr id="27" name="TextBox 26">
            <a:extLst>
              <a:ext uri="{FF2B5EF4-FFF2-40B4-BE49-F238E27FC236}">
                <a16:creationId xmlns:a16="http://schemas.microsoft.com/office/drawing/2014/main" id="{CF0649FF-72DE-BF7D-97B0-91987E9C26C5}"/>
              </a:ext>
            </a:extLst>
          </p:cNvPr>
          <p:cNvSpPr txBox="1"/>
          <p:nvPr/>
        </p:nvSpPr>
        <p:spPr>
          <a:xfrm>
            <a:off x="9462645" y="2132314"/>
            <a:ext cx="2183841" cy="369332"/>
          </a:xfrm>
          <a:prstGeom prst="rect">
            <a:avLst/>
          </a:prstGeom>
          <a:noFill/>
        </p:spPr>
        <p:txBody>
          <a:bodyPr wrap="square" rtlCol="0">
            <a:spAutoFit/>
          </a:bodyPr>
          <a:lstStyle/>
          <a:p>
            <a:r>
              <a:rPr kumimoji="0" lang="en-US" sz="1800" b="0" i="0" u="none" strike="noStrike" kern="0" cap="none" spc="0" normalizeH="0" baseline="0" noProof="0" dirty="0">
                <a:ln>
                  <a:noFill/>
                </a:ln>
                <a:solidFill>
                  <a:schemeClr val="tx2"/>
                </a:solidFill>
                <a:effectLst/>
                <a:uLnTx/>
                <a:uFillTx/>
                <a:hlinkClick r:id="rId4">
                  <a:extLst>
                    <a:ext uri="{A12FA001-AC4F-418D-AE19-62706E023703}">
                      <ahyp:hlinkClr xmlns:ahyp="http://schemas.microsoft.com/office/drawing/2018/hyperlinkcolor" val="tx"/>
                    </a:ext>
                  </a:extLst>
                </a:hlinkClick>
              </a:rPr>
              <a:t>http://www.faa.gov/</a:t>
            </a:r>
            <a:endParaRPr lang="ru-RU" dirty="0">
              <a:solidFill>
                <a:schemeClr val="tx2"/>
              </a:solidFill>
              <a:latin typeface="Arial Black" panose="020B0A04020102020204" pitchFamily="34" charset="0"/>
            </a:endParaRPr>
          </a:p>
        </p:txBody>
      </p:sp>
      <p:sp>
        <p:nvSpPr>
          <p:cNvPr id="28" name="TextBox 27">
            <a:extLst>
              <a:ext uri="{FF2B5EF4-FFF2-40B4-BE49-F238E27FC236}">
                <a16:creationId xmlns:a16="http://schemas.microsoft.com/office/drawing/2014/main" id="{951609B9-D599-C54C-30B0-1F75AC489E61}"/>
              </a:ext>
            </a:extLst>
          </p:cNvPr>
          <p:cNvSpPr txBox="1"/>
          <p:nvPr/>
        </p:nvSpPr>
        <p:spPr>
          <a:xfrm>
            <a:off x="9306702" y="2894446"/>
            <a:ext cx="2186519" cy="1785104"/>
          </a:xfrm>
          <a:prstGeom prst="rect">
            <a:avLst/>
          </a:prstGeom>
          <a:noFill/>
        </p:spPr>
        <p:txBody>
          <a:bodyPr wrap="square" rtlCol="0">
            <a:spAutoFit/>
          </a:bodyPr>
          <a:lstStyle/>
          <a:p>
            <a:pPr marL="685800" marR="0" lvl="1"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333333"/>
                </a:solidFill>
                <a:effectLst/>
                <a:uLnTx/>
                <a:uFillTx/>
                <a:latin typeface="Arial"/>
                <a:ea typeface="Calibri"/>
                <a:cs typeface="Arial" pitchFamily="34" charset="0"/>
              </a:rPr>
              <a:t>ACDBE Program</a:t>
            </a:r>
          </a:p>
          <a:p>
            <a:pPr marL="114300" marR="0" lvl="1" indent="0" algn="l" defTabSz="914400" rtl="0" eaLnBrk="1" fontAlgn="auto" latinLnBrk="0" hangingPunct="1">
              <a:lnSpc>
                <a:spcPct val="100000"/>
              </a:lnSpc>
              <a:spcBef>
                <a:spcPts val="300"/>
              </a:spcBef>
              <a:spcAft>
                <a:spcPts val="0"/>
              </a:spcAft>
              <a:buClrTx/>
              <a:buSzTx/>
              <a:buFontTx/>
              <a:buNone/>
              <a:tabLst/>
              <a:defRPr/>
            </a:pPr>
            <a:endParaRPr kumimoji="0" lang="en-US" sz="800" b="0" i="0" u="none" strike="noStrike" kern="0" cap="none" spc="0" normalizeH="0" baseline="0" noProof="0" dirty="0">
              <a:ln>
                <a:noFill/>
              </a:ln>
              <a:solidFill>
                <a:srgbClr val="333333"/>
              </a:solidFill>
              <a:effectLst/>
              <a:uLnTx/>
              <a:uFillTx/>
              <a:latin typeface="Arial"/>
              <a:ea typeface="Calibri"/>
              <a:cs typeface="Arial" pitchFamily="34" charset="0"/>
            </a:endParaRPr>
          </a:p>
          <a:p>
            <a:pPr marL="685800" marR="0" lvl="1"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585858"/>
                </a:solidFill>
                <a:effectLst/>
                <a:uLnTx/>
                <a:uFillTx/>
                <a:latin typeface="Arial"/>
                <a:ea typeface="Calibri"/>
                <a:cs typeface="Arial" pitchFamily="34" charset="0"/>
              </a:rPr>
              <a:t>Joint Venture Guidance</a:t>
            </a:r>
          </a:p>
          <a:p>
            <a:pPr marL="114300" marR="0" lvl="1" indent="0" algn="l" defTabSz="914400" rtl="0" eaLnBrk="1" fontAlgn="auto" latinLnBrk="0" hangingPunct="1">
              <a:lnSpc>
                <a:spcPct val="100000"/>
              </a:lnSpc>
              <a:spcBef>
                <a:spcPts val="300"/>
              </a:spcBef>
              <a:spcAft>
                <a:spcPts val="0"/>
              </a:spcAft>
              <a:buClrTx/>
              <a:buSzTx/>
              <a:buFontTx/>
              <a:buNone/>
              <a:tabLst/>
              <a:defRPr/>
            </a:pPr>
            <a:endParaRPr kumimoji="0" lang="en-US" sz="800" b="0" i="0" u="none" strike="noStrike" kern="0" cap="none" spc="0" normalizeH="0" baseline="0" noProof="0" dirty="0">
              <a:ln>
                <a:noFill/>
              </a:ln>
              <a:solidFill>
                <a:srgbClr val="333333"/>
              </a:solidFill>
              <a:effectLst/>
              <a:uLnTx/>
              <a:uFillTx/>
              <a:latin typeface="Arial"/>
              <a:ea typeface="Calibri"/>
              <a:cs typeface="Arial" pitchFamily="34" charset="0"/>
            </a:endParaRPr>
          </a:p>
          <a:p>
            <a:pPr marL="685800" marR="0" lvl="1"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333333"/>
                </a:solidFill>
                <a:effectLst/>
                <a:uLnTx/>
                <a:uFillTx/>
                <a:latin typeface="Arial"/>
                <a:ea typeface="Calibri"/>
                <a:cs typeface="Arial" pitchFamily="34" charset="0"/>
              </a:rPr>
              <a:t>Federal Regulations</a:t>
            </a:r>
          </a:p>
        </p:txBody>
      </p:sp>
      <p:pic>
        <p:nvPicPr>
          <p:cNvPr id="29" name="Graphic 28">
            <a:extLst>
              <a:ext uri="{FF2B5EF4-FFF2-40B4-BE49-F238E27FC236}">
                <a16:creationId xmlns:a16="http://schemas.microsoft.com/office/drawing/2014/main" id="{2BE9DA71-830F-9199-EBF0-1F002B9DAF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23010" y="2325172"/>
            <a:ext cx="569274" cy="569274"/>
          </a:xfrm>
          <a:prstGeom prst="rect">
            <a:avLst/>
          </a:prstGeom>
        </p:spPr>
      </p:pic>
      <p:pic>
        <p:nvPicPr>
          <p:cNvPr id="32" name="Graphic 31">
            <a:extLst>
              <a:ext uri="{FF2B5EF4-FFF2-40B4-BE49-F238E27FC236}">
                <a16:creationId xmlns:a16="http://schemas.microsoft.com/office/drawing/2014/main" id="{4671BEBD-C621-04E8-C4A8-A71E201F14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7543" y="2352528"/>
            <a:ext cx="569274" cy="569274"/>
          </a:xfrm>
          <a:prstGeom prst="rect">
            <a:avLst/>
          </a:prstGeom>
        </p:spPr>
      </p:pic>
      <p:sp>
        <p:nvSpPr>
          <p:cNvPr id="3" name="TextBox 2">
            <a:extLst>
              <a:ext uri="{FF2B5EF4-FFF2-40B4-BE49-F238E27FC236}">
                <a16:creationId xmlns:a16="http://schemas.microsoft.com/office/drawing/2014/main" id="{777BB0D0-8AC3-4157-7E53-007EBCDDEE05}"/>
              </a:ext>
            </a:extLst>
          </p:cNvPr>
          <p:cNvSpPr txBox="1"/>
          <p:nvPr/>
        </p:nvSpPr>
        <p:spPr>
          <a:xfrm>
            <a:off x="3741573" y="857360"/>
            <a:ext cx="6637669" cy="795393"/>
          </a:xfrm>
          <a:prstGeom prst="rect">
            <a:avLst/>
          </a:prstGeom>
        </p:spPr>
        <p:txBody>
          <a:bodyPr vert="horz" lIns="91440" tIns="45720" rIns="91440" bIns="45720" rtlCol="0" anchor="ctr">
            <a:noAutofit/>
          </a:bodyPr>
          <a:lstStyle>
            <a:defPPr>
              <a:defRPr lang="ru-RU"/>
            </a:defPPr>
            <a:lvl1pPr>
              <a:lnSpc>
                <a:spcPct val="90000"/>
              </a:lnSpc>
              <a:spcBef>
                <a:spcPct val="0"/>
              </a:spcBef>
              <a:buNone/>
              <a:defRPr sz="3900" b="1" spc="-150">
                <a:latin typeface="Arial" panose="020B0604020202020204" pitchFamily="34" charset="0"/>
                <a:ea typeface="+mj-ea"/>
                <a:cs typeface="Arial" panose="020B0604020202020204" pitchFamily="34" charset="0"/>
              </a:defRPr>
            </a:lvl1pPr>
          </a:lstStyle>
          <a:p>
            <a:r>
              <a:rPr lang="en-US" sz="4000" spc="0" dirty="0">
                <a:solidFill>
                  <a:schemeClr val="accent2"/>
                </a:solidFill>
              </a:rPr>
              <a:t>Additional Resources</a:t>
            </a:r>
            <a:endParaRPr lang="ru-RU" sz="4000" spc="0" dirty="0">
              <a:solidFill>
                <a:schemeClr val="accent2"/>
              </a:solidFill>
            </a:endParaRPr>
          </a:p>
        </p:txBody>
      </p:sp>
    </p:spTree>
    <p:extLst>
      <p:ext uri="{BB962C8B-B14F-4D97-AF65-F5344CB8AC3E}">
        <p14:creationId xmlns:p14="http://schemas.microsoft.com/office/powerpoint/2010/main" val="119112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79008" y="-235808"/>
            <a:ext cx="7329616" cy="7329616"/>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85725" cap="sq">
              <a:solidFill>
                <a:srgbClr val="FD6220"/>
              </a:solidFill>
              <a:prstDash val="solid"/>
              <a:miter/>
            </a:ln>
          </p:spPr>
          <p:txBody>
            <a:bodyPr/>
            <a:lstStyle/>
            <a:p>
              <a:endParaRPr lang="en-US" sz="1200"/>
            </a:p>
          </p:txBody>
        </p:sp>
        <p:sp>
          <p:nvSpPr>
            <p:cNvPr id="4" name="TextBox 4"/>
            <p:cNvSpPr txBox="1"/>
            <p:nvPr/>
          </p:nvSpPr>
          <p:spPr>
            <a:xfrm>
              <a:off x="76200" y="47625"/>
              <a:ext cx="660400" cy="688975"/>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9677400" y="4490410"/>
            <a:ext cx="4315482" cy="4289671"/>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1200"/>
          </a:p>
        </p:txBody>
      </p:sp>
      <p:grpSp>
        <p:nvGrpSpPr>
          <p:cNvPr id="10" name="Group 10"/>
          <p:cNvGrpSpPr/>
          <p:nvPr/>
        </p:nvGrpSpPr>
        <p:grpSpPr>
          <a:xfrm>
            <a:off x="7841392" y="-6421756"/>
            <a:ext cx="7329616" cy="732961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14350" cap="sq">
              <a:solidFill>
                <a:srgbClr val="FD6220">
                  <a:alpha val="11765"/>
                </a:srgbClr>
              </a:solidFill>
              <a:prstDash val="solid"/>
              <a:miter/>
            </a:ln>
          </p:spPr>
          <p:txBody>
            <a:bodyPr/>
            <a:lstStyle/>
            <a:p>
              <a:endParaRPr lang="en-US" sz="1200"/>
            </a:p>
          </p:txBody>
        </p:sp>
        <p:sp>
          <p:nvSpPr>
            <p:cNvPr id="12" name="TextBox 12"/>
            <p:cNvSpPr txBox="1"/>
            <p:nvPr/>
          </p:nvSpPr>
          <p:spPr>
            <a:xfrm>
              <a:off x="76200" y="47625"/>
              <a:ext cx="660400" cy="688975"/>
            </a:xfrm>
            <a:prstGeom prst="rect">
              <a:avLst/>
            </a:prstGeom>
          </p:spPr>
          <p:txBody>
            <a:bodyPr lIns="33867" tIns="33867" rIns="33867" bIns="33867" rtlCol="0" anchor="ctr"/>
            <a:lstStyle/>
            <a:p>
              <a:pPr algn="ctr">
                <a:lnSpc>
                  <a:spcPts val="1773"/>
                </a:lnSpc>
              </a:pPr>
              <a:endParaRPr sz="1200"/>
            </a:p>
          </p:txBody>
        </p:sp>
      </p:grpSp>
      <p:grpSp>
        <p:nvGrpSpPr>
          <p:cNvPr id="13" name="Group 13"/>
          <p:cNvGrpSpPr/>
          <p:nvPr/>
        </p:nvGrpSpPr>
        <p:grpSpPr>
          <a:xfrm>
            <a:off x="2248755" y="2742717"/>
            <a:ext cx="8132158" cy="1527643"/>
            <a:chOff x="0" y="0"/>
            <a:chExt cx="3212705" cy="603513"/>
          </a:xfrm>
        </p:grpSpPr>
        <p:sp>
          <p:nvSpPr>
            <p:cNvPr id="14" name="Freeform 14"/>
            <p:cNvSpPr/>
            <p:nvPr/>
          </p:nvSpPr>
          <p:spPr>
            <a:xfrm>
              <a:off x="0" y="0"/>
              <a:ext cx="3212704" cy="603513"/>
            </a:xfrm>
            <a:custGeom>
              <a:avLst/>
              <a:gdLst/>
              <a:ahLst/>
              <a:cxnLst/>
              <a:rect l="l" t="t" r="r" b="b"/>
              <a:pathLst>
                <a:path w="3212704" h="603513">
                  <a:moveTo>
                    <a:pt x="0" y="0"/>
                  </a:moveTo>
                  <a:lnTo>
                    <a:pt x="3212704" y="0"/>
                  </a:lnTo>
                  <a:lnTo>
                    <a:pt x="3212704" y="603513"/>
                  </a:lnTo>
                  <a:lnTo>
                    <a:pt x="0" y="603513"/>
                  </a:lnTo>
                  <a:close/>
                </a:path>
              </a:pathLst>
            </a:custGeom>
            <a:solidFill>
              <a:srgbClr val="FFFEFE"/>
            </a:solidFill>
          </p:spPr>
          <p:txBody>
            <a:bodyPr/>
            <a:lstStyle/>
            <a:p>
              <a:endParaRPr lang="en-US" sz="1200"/>
            </a:p>
          </p:txBody>
        </p:sp>
        <p:sp>
          <p:nvSpPr>
            <p:cNvPr id="15" name="TextBox 15"/>
            <p:cNvSpPr txBox="1"/>
            <p:nvPr/>
          </p:nvSpPr>
          <p:spPr>
            <a:xfrm>
              <a:off x="0" y="-28575"/>
              <a:ext cx="3212705" cy="632088"/>
            </a:xfrm>
            <a:prstGeom prst="rect">
              <a:avLst/>
            </a:prstGeom>
          </p:spPr>
          <p:txBody>
            <a:bodyPr lIns="33867" tIns="33867" rIns="33867" bIns="33867" rtlCol="0" anchor="ctr"/>
            <a:lstStyle/>
            <a:p>
              <a:pPr algn="ctr">
                <a:lnSpc>
                  <a:spcPts val="1587"/>
                </a:lnSpc>
              </a:pPr>
              <a:endParaRPr sz="1200"/>
            </a:p>
          </p:txBody>
        </p:sp>
      </p:grpSp>
      <p:sp>
        <p:nvSpPr>
          <p:cNvPr id="16" name="TextBox 16"/>
          <p:cNvSpPr txBox="1"/>
          <p:nvPr/>
        </p:nvSpPr>
        <p:spPr>
          <a:xfrm>
            <a:off x="2896763" y="3724500"/>
            <a:ext cx="6919077" cy="583942"/>
          </a:xfrm>
          <a:prstGeom prst="rect">
            <a:avLst/>
          </a:prstGeom>
        </p:spPr>
        <p:txBody>
          <a:bodyPr wrap="square" lIns="0" tIns="0" rIns="0" bIns="0" rtlCol="0" anchor="t">
            <a:spAutoFit/>
          </a:bodyPr>
          <a:lstStyle/>
          <a:p>
            <a:pPr algn="ctr">
              <a:lnSpc>
                <a:spcPts val="5135"/>
              </a:lnSpc>
              <a:spcBef>
                <a:spcPct val="0"/>
              </a:spcBef>
            </a:pPr>
            <a:r>
              <a:rPr lang="en-US" sz="3200" spc="205" dirty="0">
                <a:solidFill>
                  <a:schemeClr val="tx2"/>
                </a:solidFill>
                <a:latin typeface="Arial" panose="020B0604020202020204" pitchFamily="34" charset="0"/>
                <a:ea typeface="Gotham"/>
                <a:cs typeface="Arial" panose="020B0604020202020204" pitchFamily="34" charset="0"/>
                <a:sym typeface="Gotham"/>
              </a:rPr>
              <a:t>Open Question &amp; Answer Session</a:t>
            </a:r>
          </a:p>
        </p:txBody>
      </p:sp>
      <p:sp>
        <p:nvSpPr>
          <p:cNvPr id="17" name="TextBox 17"/>
          <p:cNvSpPr txBox="1"/>
          <p:nvPr/>
        </p:nvSpPr>
        <p:spPr>
          <a:xfrm>
            <a:off x="2376161" y="2603017"/>
            <a:ext cx="7439678" cy="1193404"/>
          </a:xfrm>
          <a:prstGeom prst="rect">
            <a:avLst/>
          </a:prstGeom>
        </p:spPr>
        <p:txBody>
          <a:bodyPr lIns="0" tIns="0" rIns="0" bIns="0" rtlCol="0" anchor="t">
            <a:spAutoFit/>
          </a:bodyPr>
          <a:lstStyle/>
          <a:p>
            <a:pPr algn="ctr">
              <a:lnSpc>
                <a:spcPts val="10181"/>
              </a:lnSpc>
              <a:spcBef>
                <a:spcPct val="0"/>
              </a:spcBef>
            </a:pPr>
            <a:r>
              <a:rPr lang="en-US" sz="7272" b="1" dirty="0">
                <a:solidFill>
                  <a:schemeClr val="accent3"/>
                </a:solidFill>
                <a:latin typeface="Arial" panose="020B0604020202020204" pitchFamily="34" charset="0"/>
                <a:ea typeface="Gotham Bold"/>
                <a:cs typeface="Arial" panose="020B0604020202020204" pitchFamily="34" charset="0"/>
                <a:sym typeface="Gotham Bold"/>
              </a:rPr>
              <a:t>Ask BDD?</a:t>
            </a:r>
          </a:p>
        </p:txBody>
      </p:sp>
      <p:grpSp>
        <p:nvGrpSpPr>
          <p:cNvPr id="19" name="Group 19"/>
          <p:cNvGrpSpPr/>
          <p:nvPr/>
        </p:nvGrpSpPr>
        <p:grpSpPr>
          <a:xfrm>
            <a:off x="-6643816" y="-922091"/>
            <a:ext cx="7329616" cy="732961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14350" cap="sq">
              <a:solidFill>
                <a:srgbClr val="FD6220">
                  <a:alpha val="11765"/>
                </a:srgbClr>
              </a:solidFill>
              <a:prstDash val="solid"/>
              <a:miter/>
            </a:ln>
          </p:spPr>
          <p:txBody>
            <a:bodyPr/>
            <a:lstStyle/>
            <a:p>
              <a:endParaRPr lang="en-US" sz="1200"/>
            </a:p>
          </p:txBody>
        </p:sp>
        <p:sp>
          <p:nvSpPr>
            <p:cNvPr id="21" name="TextBox 21"/>
            <p:cNvSpPr txBox="1"/>
            <p:nvPr/>
          </p:nvSpPr>
          <p:spPr>
            <a:xfrm>
              <a:off x="76200" y="47625"/>
              <a:ext cx="660400" cy="688975"/>
            </a:xfrm>
            <a:prstGeom prst="rect">
              <a:avLst/>
            </a:prstGeom>
          </p:spPr>
          <p:txBody>
            <a:bodyPr lIns="33867" tIns="33867" rIns="33867" bIns="33867" rtlCol="0" anchor="ctr"/>
            <a:lstStyle/>
            <a:p>
              <a:pPr algn="ctr">
                <a:lnSpc>
                  <a:spcPts val="1773"/>
                </a:lnSpc>
              </a:pPr>
              <a:endParaRPr sz="1200"/>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48065A66-6169-65E9-AE25-B3C493AA0F8F}"/>
              </a:ext>
            </a:extLst>
          </p:cNvPr>
          <p:cNvSpPr>
            <a:spLocks noGrp="1"/>
          </p:cNvSpPr>
          <p:nvPr>
            <p:ph type="ctrTitle"/>
          </p:nvPr>
        </p:nvSpPr>
        <p:spPr/>
        <p:txBody>
          <a:bodyPr/>
          <a:lstStyle/>
          <a:p>
            <a:r>
              <a:rPr lang="en-US" sz="6600" dirty="0"/>
              <a:t>Thank you</a:t>
            </a:r>
          </a:p>
        </p:txBody>
      </p:sp>
    </p:spTree>
    <p:extLst>
      <p:ext uri="{BB962C8B-B14F-4D97-AF65-F5344CB8AC3E}">
        <p14:creationId xmlns:p14="http://schemas.microsoft.com/office/powerpoint/2010/main" val="254655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tent Slides">
  <a:themeElements>
    <a:clrScheme name="DFW Colors">
      <a:dk1>
        <a:srgbClr val="F36522"/>
      </a:dk1>
      <a:lt1>
        <a:srgbClr val="FFFFFF"/>
      </a:lt1>
      <a:dk2>
        <a:srgbClr val="585858"/>
      </a:dk2>
      <a:lt2>
        <a:srgbClr val="E6E6E6"/>
      </a:lt2>
      <a:accent1>
        <a:srgbClr val="585858"/>
      </a:accent1>
      <a:accent2>
        <a:srgbClr val="F36522"/>
      </a:accent2>
      <a:accent3>
        <a:srgbClr val="41395F"/>
      </a:accent3>
      <a:accent4>
        <a:srgbClr val="3EB1C8"/>
      </a:accent4>
      <a:accent5>
        <a:srgbClr val="F2A900"/>
      </a:accent5>
      <a:accent6>
        <a:srgbClr val="269045"/>
      </a:accent6>
      <a:hlink>
        <a:srgbClr val="0070C0"/>
      </a:hlink>
      <a:folHlink>
        <a:srgbClr val="7030A0"/>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FW Master Presentation Full Template-FINAL" id="{0DCC3F58-12BA-4D40-8655-68EA7F2607E3}" vid="{4E723F3A-3783-F84A-A534-20DF2D3A52AE}"/>
    </a:ext>
  </a:extLst>
</a:theme>
</file>

<file path=ppt/theme/theme2.xml><?xml version="1.0" encoding="utf-8"?>
<a:theme xmlns:a="http://schemas.openxmlformats.org/drawingml/2006/main" name="Covers and Dividers">
  <a:themeElements>
    <a:clrScheme name="DFW Colors">
      <a:dk1>
        <a:srgbClr val="F36522"/>
      </a:dk1>
      <a:lt1>
        <a:srgbClr val="FFFFFF"/>
      </a:lt1>
      <a:dk2>
        <a:srgbClr val="585858"/>
      </a:dk2>
      <a:lt2>
        <a:srgbClr val="E6E6E6"/>
      </a:lt2>
      <a:accent1>
        <a:srgbClr val="585858"/>
      </a:accent1>
      <a:accent2>
        <a:srgbClr val="F36522"/>
      </a:accent2>
      <a:accent3>
        <a:srgbClr val="41395F"/>
      </a:accent3>
      <a:accent4>
        <a:srgbClr val="3EB1C8"/>
      </a:accent4>
      <a:accent5>
        <a:srgbClr val="F2A900"/>
      </a:accent5>
      <a:accent6>
        <a:srgbClr val="269045"/>
      </a:accent6>
      <a:hlink>
        <a:srgbClr val="0070C0"/>
      </a:hlink>
      <a:folHlink>
        <a:srgbClr val="7030A0"/>
      </a:folHlink>
    </a:clrScheme>
    <a:fontScheme name="DFW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FW Master Presentation Full Template-FINAL" id="{0DCC3F58-12BA-4D40-8655-68EA7F2607E3}" vid="{6D73E397-43D5-FB4E-AFBF-E43B0B9C1DB6}"/>
    </a:ext>
  </a:extLst>
</a:theme>
</file>

<file path=ppt/theme/theme3.xml><?xml version="1.0" encoding="utf-8"?>
<a:theme xmlns:a="http://schemas.openxmlformats.org/drawingml/2006/main" name="DO NOT EDIT - PRE-DESIGNED SLIDES">
  <a:themeElements>
    <a:clrScheme name="DFW Colors">
      <a:dk1>
        <a:srgbClr val="F36522"/>
      </a:dk1>
      <a:lt1>
        <a:srgbClr val="FFFFFF"/>
      </a:lt1>
      <a:dk2>
        <a:srgbClr val="585858"/>
      </a:dk2>
      <a:lt2>
        <a:srgbClr val="E6E6E6"/>
      </a:lt2>
      <a:accent1>
        <a:srgbClr val="585858"/>
      </a:accent1>
      <a:accent2>
        <a:srgbClr val="F36522"/>
      </a:accent2>
      <a:accent3>
        <a:srgbClr val="41395F"/>
      </a:accent3>
      <a:accent4>
        <a:srgbClr val="3EB1C8"/>
      </a:accent4>
      <a:accent5>
        <a:srgbClr val="F2A900"/>
      </a:accent5>
      <a:accent6>
        <a:srgbClr val="269045"/>
      </a:accent6>
      <a:hlink>
        <a:srgbClr val="0070C0"/>
      </a:hlink>
      <a:folHlink>
        <a:srgbClr val="7030A0"/>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FW Master Presentation Full Template-FINAL" id="{0DCC3F58-12BA-4D40-8655-68EA7F2607E3}" vid="{F1C3426D-6EFC-6943-B1FC-A49E33B63EF4}"/>
    </a:ext>
  </a:extLst>
</a:theme>
</file>

<file path=ppt/theme/theme4.xml><?xml version="1.0" encoding="utf-8"?>
<a:theme xmlns:a="http://schemas.openxmlformats.org/drawingml/2006/main" name="DFW Brand 2019">
  <a:themeElements>
    <a:clrScheme name="DFW Brand">
      <a:dk1>
        <a:srgbClr val="585858"/>
      </a:dk1>
      <a:lt1>
        <a:srgbClr val="FFFFFF"/>
      </a:lt1>
      <a:dk2>
        <a:srgbClr val="585858"/>
      </a:dk2>
      <a:lt2>
        <a:srgbClr val="E6E6E6"/>
      </a:lt2>
      <a:accent1>
        <a:srgbClr val="585858"/>
      </a:accent1>
      <a:accent2>
        <a:srgbClr val="F36522"/>
      </a:accent2>
      <a:accent3>
        <a:srgbClr val="41395F"/>
      </a:accent3>
      <a:accent4>
        <a:srgbClr val="3EB1C8"/>
      </a:accent4>
      <a:accent5>
        <a:srgbClr val="F2A900"/>
      </a:accent5>
      <a:accent6>
        <a:srgbClr val="F36522"/>
      </a:accent6>
      <a:hlink>
        <a:srgbClr val="0070C0"/>
      </a:hlink>
      <a:folHlink>
        <a:srgbClr val="7030A0"/>
      </a:folHlink>
    </a:clrScheme>
    <a:fontScheme name="DFW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FW Brand 2019" id="{E23C59AE-3A87-452C-A372-22C9B6F92A7E}" vid="{B50DB69F-CB2B-44AE-A0C9-8C1B75904C0F}"/>
    </a:ext>
  </a:extLst>
</a:theme>
</file>

<file path=ppt/theme/theme5.xml><?xml version="1.0" encoding="utf-8"?>
<a:theme xmlns:a="http://schemas.openxmlformats.org/drawingml/2006/main" name="1_Content Slides">
  <a:themeElements>
    <a:clrScheme name="DFW Brand">
      <a:dk1>
        <a:srgbClr val="585858"/>
      </a:dk1>
      <a:lt1>
        <a:srgbClr val="FFFFFF"/>
      </a:lt1>
      <a:dk2>
        <a:srgbClr val="585858"/>
      </a:dk2>
      <a:lt2>
        <a:srgbClr val="E6E6E6"/>
      </a:lt2>
      <a:accent1>
        <a:srgbClr val="585858"/>
      </a:accent1>
      <a:accent2>
        <a:srgbClr val="F36522"/>
      </a:accent2>
      <a:accent3>
        <a:srgbClr val="41395F"/>
      </a:accent3>
      <a:accent4>
        <a:srgbClr val="3EB1C8"/>
      </a:accent4>
      <a:accent5>
        <a:srgbClr val="F2A900"/>
      </a:accent5>
      <a:accent6>
        <a:srgbClr val="F36522"/>
      </a:accent6>
      <a:hlink>
        <a:srgbClr val="0070C0"/>
      </a:hlink>
      <a:folHlink>
        <a:srgbClr val="7030A0"/>
      </a:folHlink>
    </a:clrScheme>
    <a:fontScheme name="DFW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FW Brand Template [Read-Only]" id="{E3C42C65-752F-43DF-85AA-F15105379ADF}" vid="{87F0A8C3-0910-4898-9A53-0F175C6CE197}"/>
    </a:ext>
  </a:extLst>
</a:theme>
</file>

<file path=ppt/theme/theme6.xml><?xml version="1.0" encoding="utf-8"?>
<a:theme xmlns:a="http://schemas.openxmlformats.org/drawingml/2006/main" name="1_Covers and Dividers">
  <a:themeElements>
    <a:clrScheme name="DFW Colors">
      <a:dk1>
        <a:srgbClr val="F36522"/>
      </a:dk1>
      <a:lt1>
        <a:srgbClr val="FFFFFF"/>
      </a:lt1>
      <a:dk2>
        <a:srgbClr val="585858"/>
      </a:dk2>
      <a:lt2>
        <a:srgbClr val="E6E6E6"/>
      </a:lt2>
      <a:accent1>
        <a:srgbClr val="585858"/>
      </a:accent1>
      <a:accent2>
        <a:srgbClr val="F36522"/>
      </a:accent2>
      <a:accent3>
        <a:srgbClr val="41395F"/>
      </a:accent3>
      <a:accent4>
        <a:srgbClr val="3EB1C8"/>
      </a:accent4>
      <a:accent5>
        <a:srgbClr val="F2A900"/>
      </a:accent5>
      <a:accent6>
        <a:srgbClr val="269045"/>
      </a:accent6>
      <a:hlink>
        <a:srgbClr val="0070C0"/>
      </a:hlink>
      <a:folHlink>
        <a:srgbClr val="7030A0"/>
      </a:folHlink>
    </a:clrScheme>
    <a:fontScheme name="DFW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FW Airport Brand Template Revised" id="{63074917-6BFC-014B-9F9F-DE534879F039}" vid="{BC2471D5-C27E-3548-9C6F-3CC5D76ACE37}"/>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BC61006-7691-9745-A6CE-9B1A257611FF}">
  <we:reference id="9ad68739-82df-4460-a1f5-c9f1317fa0c6" version="1.0.0.8" store="EXCatalog" storeType="EXCatalog"/>
  <we:alternateReferences>
    <we:reference id="WA200003774" version="1.0.0.8"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033D46D8F19D48AD8233D6EBF8C42C" ma:contentTypeVersion="4" ma:contentTypeDescription="Create a new document." ma:contentTypeScope="" ma:versionID="505d92af95cd83487248f94e09be02ef">
  <xsd:schema xmlns:xsd="http://www.w3.org/2001/XMLSchema" xmlns:xs="http://www.w3.org/2001/XMLSchema" xmlns:p="http://schemas.microsoft.com/office/2006/metadata/properties" xmlns:ns2="19d3c32d-6493-42c7-a40a-41a243d4315c" targetNamespace="http://schemas.microsoft.com/office/2006/metadata/properties" ma:root="true" ma:fieldsID="4c9bd457e83c1a56198ad0e3c66d31d0" ns2:_="">
    <xsd:import namespace="19d3c32d-6493-42c7-a40a-41a243d4315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d3c32d-6493-42c7-a40a-41a243d431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66B3BD-67D7-4524-B735-66DE201DCB59}">
  <ds:schemaRefs>
    <ds:schemaRef ds:uri="http://purl.org/dc/terms/"/>
    <ds:schemaRef ds:uri="19d3c32d-6493-42c7-a40a-41a243d4315c"/>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ED4EE39-BF11-45BB-8C1B-0E03EEC95104}">
  <ds:schemaRefs>
    <ds:schemaRef ds:uri="http://schemas.microsoft.com/sharepoint/v3/contenttype/forms"/>
  </ds:schemaRefs>
</ds:datastoreItem>
</file>

<file path=customXml/itemProps3.xml><?xml version="1.0" encoding="utf-8"?>
<ds:datastoreItem xmlns:ds="http://schemas.openxmlformats.org/officeDocument/2006/customXml" ds:itemID="{64B366E8-9ACC-4278-BA9B-D2503D0D6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d3c32d-6493-42c7-a40a-41a243d431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DFW Power Point Template</Template>
  <TotalTime>5178</TotalTime>
  <Words>2083</Words>
  <Application>Microsoft Office PowerPoint</Application>
  <PresentationFormat>Widescreen</PresentationFormat>
  <Paragraphs>281</Paragraphs>
  <Slides>27</Slides>
  <Notes>6</Notes>
  <HiddenSlides>0</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1</vt:i4>
      </vt:variant>
      <vt:variant>
        <vt:lpstr>Slide Titles</vt:lpstr>
      </vt:variant>
      <vt:variant>
        <vt:i4>27</vt:i4>
      </vt:variant>
    </vt:vector>
  </HeadingPairs>
  <TitlesOfParts>
    <vt:vector size="43" baseType="lpstr">
      <vt:lpstr>Arial</vt:lpstr>
      <vt:lpstr>Arial Black</vt:lpstr>
      <vt:lpstr>Arial Narrow</vt:lpstr>
      <vt:lpstr>Avenir 35</vt:lpstr>
      <vt:lpstr>Bahnschrift SemiBold</vt:lpstr>
      <vt:lpstr>Calibri</vt:lpstr>
      <vt:lpstr>Courier New</vt:lpstr>
      <vt:lpstr>Inter var</vt:lpstr>
      <vt:lpstr>Wingdings</vt:lpstr>
      <vt:lpstr>Content Slides</vt:lpstr>
      <vt:lpstr>Covers and Dividers</vt:lpstr>
      <vt:lpstr>DO NOT EDIT - PRE-DESIGNED SLIDES</vt:lpstr>
      <vt:lpstr>DFW Brand 2019</vt:lpstr>
      <vt:lpstr>1_Content Slides</vt:lpstr>
      <vt:lpstr>1_Covers and Dividers</vt:lpstr>
      <vt:lpstr>Acrobat Document</vt:lpstr>
      <vt:lpstr>Business Diversity and Concessions Programs Overview</vt:lpstr>
      <vt:lpstr>Agenda</vt:lpstr>
      <vt:lpstr>Business Diversity &amp; Development</vt:lpstr>
      <vt:lpstr>PowerPoint Presentation</vt:lpstr>
      <vt:lpstr>DFW FY24 Concessions Achievements</vt:lpstr>
      <vt:lpstr>PowerPoint Presentation</vt:lpstr>
      <vt:lpstr>PowerPoint Presentation</vt:lpstr>
      <vt:lpstr>PowerPoint Presentation</vt:lpstr>
      <vt:lpstr>ACDBE Program Requirements Overview</vt:lpstr>
      <vt:lpstr>PowerPoint Presentation</vt:lpstr>
      <vt:lpstr>PowerPoint Presentation</vt:lpstr>
      <vt:lpstr>PowerPoint Presentation</vt:lpstr>
      <vt:lpstr>PARTNERING OPTIONS</vt:lpstr>
      <vt:lpstr>PowerPoint Presentation</vt:lpstr>
      <vt:lpstr>PowerPoint Presentation</vt:lpstr>
      <vt:lpstr>Approved Certifying Entities - ACDBE</vt:lpstr>
      <vt:lpstr>PowerPoint Presentation</vt:lpstr>
      <vt:lpstr>SBEC Program Requirements and Overview</vt:lpstr>
      <vt:lpstr>PARTNERING OPTIONS </vt:lpstr>
      <vt:lpstr>Approved Certifying Entity - SBEC</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new DFW PowerPoint</dc:title>
  <dc:creator>Jackson, Cathy</dc:creator>
  <cp:lastModifiedBy>Furtado, Andrew C</cp:lastModifiedBy>
  <cp:revision>3</cp:revision>
  <cp:lastPrinted>2025-08-25T16:46:44Z</cp:lastPrinted>
  <dcterms:created xsi:type="dcterms:W3CDTF">2024-09-24T15:39:40Z</dcterms:created>
  <dcterms:modified xsi:type="dcterms:W3CDTF">2025-09-02T16:51:06Z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0x010100D9033D46D8F19D48AD8233D6EBF8C42C</vt:lpwstr>
  </property>
</Properties>
</file>